
<file path=[Content_Types].xml><?xml version="1.0" encoding="utf-8"?>
<Types xmlns="http://schemas.openxmlformats.org/package/2006/content-types">
  <Default Extension="png" ContentType="image/png"/>
  <Default Extension="bin" ContentType="application/vnd.openxmlformats-officedocument.oleObject"/>
  <Default Extension="wmf" ContentType="image/x-wmf"/>
  <Default Extension="jpeg" ContentType="image/jpeg"/>
  <Default Extension="emf" ContentType="image/x-emf"/>
  <Default Extension="rels" ContentType="application/vnd.openxmlformats-package.relationships+xml"/>
  <Default Extension="xml" ContentType="application/xml"/>
  <Default Extension="vml" ContentType="application/vnd.openxmlformats-officedocument.vmlDrawing"/>
  <Default Extension="gif" ContentType="image/gif"/>
  <Default Extension="xlsx" ContentType="application/vnd.openxmlformats-officedocument.spreadsheetml.sheet"/>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Masters/slideMaster10.xml" ContentType="application/vnd.openxmlformats-officedocument.presentationml.slideMaster+xml"/>
  <Override PartName="/ppt/slideMasters/slideMaster11.xml" ContentType="application/vnd.openxmlformats-officedocument.presentationml.slideMaster+xml"/>
  <Override PartName="/ppt/slideMasters/slideMaster12.xml" ContentType="application/vnd.openxmlformats-officedocument.presentationml.slideMaster+xml"/>
  <Override PartName="/ppt/slideMasters/slideMaster13.xml" ContentType="application/vnd.openxmlformats-officedocument.presentationml.slideMaster+xml"/>
  <Override PartName="/ppt/slideMasters/slideMaster14.xml" ContentType="application/vnd.openxmlformats-officedocument.presentationml.slideMaster+xml"/>
  <Override PartName="/ppt/slideMasters/slideMaster15.xml" ContentType="application/vnd.openxmlformats-officedocument.presentationml.slideMaster+xml"/>
  <Override PartName="/ppt/slideMasters/slideMaster16.xml" ContentType="application/vnd.openxmlformats-officedocument.presentationml.slideMaster+xml"/>
  <Override PartName="/ppt/slideMasters/slideMaster17.xml" ContentType="application/vnd.openxmlformats-officedocument.presentationml.slideMaster+xml"/>
  <Override PartName="/ppt/slideMasters/slideMaster18.xml" ContentType="application/vnd.openxmlformats-officedocument.presentationml.slideMaster+xml"/>
  <Override PartName="/ppt/slideMasters/slideMaster19.xml" ContentType="application/vnd.openxmlformats-officedocument.presentationml.slideMaster+xml"/>
  <Override PartName="/ppt/slideMasters/slideMaster20.xml" ContentType="application/vnd.openxmlformats-officedocument.presentationml.slideMaster+xml"/>
  <Override PartName="/ppt/slideMasters/slideMaster21.xml" ContentType="application/vnd.openxmlformats-officedocument.presentationml.slideMaster+xml"/>
  <Override PartName="/ppt/slideMasters/slideMaster22.xml" ContentType="application/vnd.openxmlformats-officedocument.presentationml.slideMaster+xml"/>
  <Override PartName="/ppt/slideMasters/slideMaster23.xml" ContentType="application/vnd.openxmlformats-officedocument.presentationml.slideMaster+xml"/>
  <Override PartName="/ppt/slideMasters/slideMaster24.xml" ContentType="application/vnd.openxmlformats-officedocument.presentationml.slideMaster+xml"/>
  <Override PartName="/ppt/slideMasters/slideMaster25.xml" ContentType="application/vnd.openxmlformats-officedocument.presentationml.slideMaster+xml"/>
  <Override PartName="/ppt/slideMasters/slideMaster26.xml" ContentType="application/vnd.openxmlformats-officedocument.presentationml.slideMaster+xml"/>
  <Override PartName="/ppt/slideMasters/slideMaster27.xml" ContentType="application/vnd.openxmlformats-officedocument.presentationml.slideMaster+xml"/>
  <Override PartName="/ppt/slideMasters/slideMaster28.xml" ContentType="application/vnd.openxmlformats-officedocument.presentationml.slideMaster+xml"/>
  <Override PartName="/ppt/slideMasters/slideMaster29.xml" ContentType="application/vnd.openxmlformats-officedocument.presentationml.slideMaster+xml"/>
  <Override PartName="/ppt/slideMasters/slideMaster30.xml" ContentType="application/vnd.openxmlformats-officedocument.presentationml.slideMaster+xml"/>
  <Override PartName="/ppt/slideMasters/slideMaster31.xml" ContentType="application/vnd.openxmlformats-officedocument.presentationml.slideMaster+xml"/>
  <Override PartName="/ppt/slideMasters/slideMaster32.xml" ContentType="application/vnd.openxmlformats-officedocument.presentationml.slideMaster+xml"/>
  <Override PartName="/ppt/slideMasters/slideMaster33.xml" ContentType="application/vnd.openxmlformats-officedocument.presentationml.slideMaster+xml"/>
  <Override PartName="/ppt/slideMasters/slideMaster34.xml" ContentType="application/vnd.openxmlformats-officedocument.presentationml.slideMaster+xml"/>
  <Override PartName="/ppt/slideMasters/slideMaster35.xml" ContentType="application/vnd.openxmlformats-officedocument.presentationml.slideMaster+xml"/>
  <Override PartName="/ppt/slideMasters/slideMaster36.xml" ContentType="application/vnd.openxmlformats-officedocument.presentationml.slideMaster+xml"/>
  <Override PartName="/ppt/slideMasters/slideMaster37.xml" ContentType="application/vnd.openxmlformats-officedocument.presentationml.slideMaster+xml"/>
  <Override PartName="/ppt/slideMasters/slideMaster38.xml" ContentType="application/vnd.openxmlformats-officedocument.presentationml.slideMaster+xml"/>
  <Override PartName="/ppt/slideMasters/slideMaster39.xml" ContentType="application/vnd.openxmlformats-officedocument.presentationml.slideMaster+xml"/>
  <Override PartName="/ppt/slideMasters/slideMaster40.xml" ContentType="application/vnd.openxmlformats-officedocument.presentationml.slideMaster+xml"/>
  <Override PartName="/ppt/slideMasters/slideMaster41.xml" ContentType="application/vnd.openxmlformats-officedocument.presentationml.slideMaster+xml"/>
  <Override PartName="/ppt/slideMasters/slideMaster42.xml" ContentType="application/vnd.openxmlformats-officedocument.presentationml.slideMaster+xml"/>
  <Override PartName="/ppt/slideMasters/slideMaster43.xml" ContentType="application/vnd.openxmlformats-officedocument.presentationml.slideMaster+xml"/>
  <Override PartName="/ppt/slideMasters/slideMaster44.xml" ContentType="application/vnd.openxmlformats-officedocument.presentationml.slideMaster+xml"/>
  <Override PartName="/ppt/slideMasters/slideMaster45.xml" ContentType="application/vnd.openxmlformats-officedocument.presentationml.slideMaster+xml"/>
  <Override PartName="/ppt/slideMasters/slideMaster46.xml" ContentType="application/vnd.openxmlformats-officedocument.presentationml.slideMaster+xml"/>
  <Override PartName="/ppt/slideMasters/slideMaster47.xml" ContentType="application/vnd.openxmlformats-officedocument.presentationml.slideMaster+xml"/>
  <Override PartName="/ppt/slideMasters/slideMaster48.xml" ContentType="application/vnd.openxmlformats-officedocument.presentationml.slideMaster+xml"/>
  <Override PartName="/ppt/slideMasters/slideMaster49.xml" ContentType="application/vnd.openxmlformats-officedocument.presentationml.slideMaster+xml"/>
  <Override PartName="/ppt/slideMasters/slideMaster50.xml" ContentType="application/vnd.openxmlformats-officedocument.presentationml.slideMaster+xml"/>
  <Override PartName="/ppt/slideMasters/slideMaster51.xml" ContentType="application/vnd.openxmlformats-officedocument.presentationml.slideMaster+xml"/>
  <Override PartName="/ppt/slideMasters/slideMaster52.xml" ContentType="application/vnd.openxmlformats-officedocument.presentationml.slideMaster+xml"/>
  <Override PartName="/ppt/slideMasters/slideMaster53.xml" ContentType="application/vnd.openxmlformats-officedocument.presentationml.slideMaster+xml"/>
  <Override PartName="/ppt/slideMasters/slideMaster54.xml" ContentType="application/vnd.openxmlformats-officedocument.presentationml.slideMaster+xml"/>
  <Override PartName="/ppt/slideMasters/slideMaster55.xml" ContentType="application/vnd.openxmlformats-officedocument.presentationml.slideMaster+xml"/>
  <Override PartName="/ppt/slideMasters/slideMaster56.xml" ContentType="application/vnd.openxmlformats-officedocument.presentationml.slideMaster+xml"/>
  <Override PartName="/ppt/slideMasters/slideMaster57.xml" ContentType="application/vnd.openxmlformats-officedocument.presentationml.slideMaster+xml"/>
  <Override PartName="/ppt/slideMasters/slideMaster58.xml" ContentType="application/vnd.openxmlformats-officedocument.presentationml.slideMaster+xml"/>
  <Override PartName="/ppt/slideMasters/slideMaster59.xml" ContentType="application/vnd.openxmlformats-officedocument.presentationml.slideMaster+xml"/>
  <Override PartName="/ppt/slideMasters/slideMaster60.xml" ContentType="application/vnd.openxmlformats-officedocument.presentationml.slideMaster+xml"/>
  <Override PartName="/ppt/slideMasters/slideMaster61.xml" ContentType="application/vnd.openxmlformats-officedocument.presentationml.slideMaster+xml"/>
  <Override PartName="/ppt/slideMasters/slideMaster62.xml" ContentType="application/vnd.openxmlformats-officedocument.presentationml.slideMaster+xml"/>
  <Override PartName="/ppt/slideMasters/slideMaster63.xml" ContentType="application/vnd.openxmlformats-officedocument.presentationml.slideMaster+xml"/>
  <Override PartName="/ppt/slideMasters/slideMaster64.xml" ContentType="application/vnd.openxmlformats-officedocument.presentationml.slideMaster+xml"/>
  <Override PartName="/ppt/slideMasters/slideMaster65.xml" ContentType="application/vnd.openxmlformats-officedocument.presentationml.slideMaster+xml"/>
  <Override PartName="/ppt/slideMasters/slideMaster66.xml" ContentType="application/vnd.openxmlformats-officedocument.presentationml.slideMaster+xml"/>
  <Override PartName="/ppt/slideMasters/slideMaster67.xml" ContentType="application/vnd.openxmlformats-officedocument.presentationml.slideMaster+xml"/>
  <Override PartName="/ppt/slideMasters/slideMaster68.xml" ContentType="application/vnd.openxmlformats-officedocument.presentationml.slideMaster+xml"/>
  <Override PartName="/ppt/slideMasters/slideMaster69.xml" ContentType="application/vnd.openxmlformats-officedocument.presentationml.slideMaster+xml"/>
  <Override PartName="/ppt/slideMasters/slideMaster70.xml" ContentType="application/vnd.openxmlformats-officedocument.presentationml.slideMaster+xml"/>
  <Override PartName="/ppt/slideMasters/slideMaster71.xml" ContentType="application/vnd.openxmlformats-officedocument.presentationml.slideMaster+xml"/>
  <Override PartName="/ppt/slideMasters/slideMaster72.xml" ContentType="application/vnd.openxmlformats-officedocument.presentationml.slideMaster+xml"/>
  <Override PartName="/ppt/slideMasters/slideMaster73.xml" ContentType="application/vnd.openxmlformats-officedocument.presentationml.slideMaster+xml"/>
  <Override PartName="/ppt/slideMasters/slideMaster74.xml" ContentType="application/vnd.openxmlformats-officedocument.presentationml.slideMaster+xml"/>
  <Override PartName="/ppt/slideMasters/slideMaster75.xml" ContentType="application/vnd.openxmlformats-officedocument.presentationml.slideMaster+xml"/>
  <Override PartName="/ppt/slideMasters/slideMaster76.xml" ContentType="application/vnd.openxmlformats-officedocument.presentationml.slideMaster+xml"/>
  <Override PartName="/ppt/slideMasters/slideMaster77.xml" ContentType="application/vnd.openxmlformats-officedocument.presentationml.slideMaster+xml"/>
  <Override PartName="/ppt/slideMasters/slideMaster78.xml" ContentType="application/vnd.openxmlformats-officedocument.presentationml.slideMaster+xml"/>
  <Override PartName="/ppt/slideMasters/slideMaster79.xml" ContentType="application/vnd.openxmlformats-officedocument.presentationml.slideMaster+xml"/>
  <Override PartName="/ppt/slideMasters/slideMaster80.xml" ContentType="application/vnd.openxmlformats-officedocument.presentationml.slideMaster+xml"/>
  <Override PartName="/ppt/slideMasters/slideMaster81.xml" ContentType="application/vnd.openxmlformats-officedocument.presentationml.slideMaster+xml"/>
  <Override PartName="/ppt/slideMasters/slideMaster82.xml" ContentType="application/vnd.openxmlformats-officedocument.presentationml.slideMaster+xml"/>
  <Override PartName="/ppt/slideMasters/slideMaster83.xml" ContentType="application/vnd.openxmlformats-officedocument.presentationml.slideMaster+xml"/>
  <Override PartName="/ppt/slideMasters/slideMaster84.xml" ContentType="application/vnd.openxmlformats-officedocument.presentationml.slideMaster+xml"/>
  <Override PartName="/ppt/slideMasters/slideMaster85.xml" ContentType="application/vnd.openxmlformats-officedocument.presentationml.slideMaster+xml"/>
  <Override PartName="/ppt/slideMasters/slideMaster86.xml" ContentType="application/vnd.openxmlformats-officedocument.presentationml.slideMaster+xml"/>
  <Override PartName="/ppt/slideMasters/slideMaster87.xml" ContentType="application/vnd.openxmlformats-officedocument.presentationml.slideMaster+xml"/>
  <Override PartName="/ppt/slideMasters/slideMaster88.xml" ContentType="application/vnd.openxmlformats-officedocument.presentationml.slideMaster+xml"/>
  <Override PartName="/ppt/slideMasters/slideMaster89.xml" ContentType="application/vnd.openxmlformats-officedocument.presentationml.slideMaster+xml"/>
  <Override PartName="/ppt/slideMasters/slideMaster90.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slides/slide173.xml" ContentType="application/vnd.openxmlformats-officedocument.presentationml.slide+xml"/>
  <Override PartName="/ppt/slides/slide174.xml" ContentType="application/vnd.openxmlformats-officedocument.presentationml.slide+xml"/>
  <Override PartName="/ppt/slides/slide175.xml" ContentType="application/vnd.openxmlformats-officedocument.presentationml.slide+xml"/>
  <Override PartName="/ppt/slides/slide176.xml" ContentType="application/vnd.openxmlformats-officedocument.presentationml.slide+xml"/>
  <Override PartName="/ppt/slides/slide177.xml" ContentType="application/vnd.openxmlformats-officedocument.presentationml.slide+xml"/>
  <Override PartName="/ppt/slides/slide178.xml" ContentType="application/vnd.openxmlformats-officedocument.presentationml.slide+xml"/>
  <Override PartName="/ppt/slides/slide179.xml" ContentType="application/vnd.openxmlformats-officedocument.presentationml.slide+xml"/>
  <Override PartName="/ppt/slides/slide180.xml" ContentType="application/vnd.openxmlformats-officedocument.presentationml.slide+xml"/>
  <Override PartName="/ppt/slides/slide181.xml" ContentType="application/vnd.openxmlformats-officedocument.presentationml.slide+xml"/>
  <Override PartName="/ppt/slides/slide182.xml" ContentType="application/vnd.openxmlformats-officedocument.presentationml.slide+xml"/>
  <Override PartName="/ppt/slides/slide183.xml" ContentType="application/vnd.openxmlformats-officedocument.presentationml.slide+xml"/>
  <Override PartName="/ppt/slides/slide184.xml" ContentType="application/vnd.openxmlformats-officedocument.presentationml.slide+xml"/>
  <Override PartName="/ppt/slides/slide185.xml" ContentType="application/vnd.openxmlformats-officedocument.presentationml.slide+xml"/>
  <Override PartName="/ppt/slides/slide186.xml" ContentType="application/vnd.openxmlformats-officedocument.presentationml.slide+xml"/>
  <Override PartName="/ppt/slides/slide187.xml" ContentType="application/vnd.openxmlformats-officedocument.presentationml.slide+xml"/>
  <Override PartName="/ppt/slides/slide188.xml" ContentType="application/vnd.openxmlformats-officedocument.presentationml.slide+xml"/>
  <Override PartName="/ppt/slides/slide189.xml" ContentType="application/vnd.openxmlformats-officedocument.presentationml.slide+xml"/>
  <Override PartName="/ppt/slides/slide190.xml" ContentType="application/vnd.openxmlformats-officedocument.presentationml.slide+xml"/>
  <Override PartName="/ppt/slides/slide191.xml" ContentType="application/vnd.openxmlformats-officedocument.presentationml.slide+xml"/>
  <Override PartName="/ppt/slides/slide192.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theme/theme2.xml" ContentType="application/vnd.openxmlformats-officedocument.theme+xml"/>
  <Override PartName="/ppt/slideLayouts/slideLayout15.xml" ContentType="application/vnd.openxmlformats-officedocument.presentationml.slideLayout+xml"/>
  <Override PartName="/ppt/theme/theme3.xml" ContentType="application/vnd.openxmlformats-officedocument.theme+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theme/theme4.xml" ContentType="application/vnd.openxmlformats-officedocument.theme+xml"/>
  <Override PartName="/ppt/slideLayouts/slideLayout19.xml" ContentType="application/vnd.openxmlformats-officedocument.presentationml.slideLayout+xml"/>
  <Override PartName="/ppt/theme/theme5.xml" ContentType="application/vnd.openxmlformats-officedocument.theme+xml"/>
  <Override PartName="/ppt/slideLayouts/slideLayout20.xml" ContentType="application/vnd.openxmlformats-officedocument.presentationml.slideLayout+xml"/>
  <Override PartName="/ppt/theme/theme6.xml" ContentType="application/vnd.openxmlformats-officedocument.theme+xml"/>
  <Override PartName="/ppt/slideLayouts/slideLayout21.xml" ContentType="application/vnd.openxmlformats-officedocument.presentationml.slideLayout+xml"/>
  <Override PartName="/ppt/theme/theme7.xml" ContentType="application/vnd.openxmlformats-officedocument.theme+xml"/>
  <Override PartName="/ppt/slideLayouts/slideLayout22.xml" ContentType="application/vnd.openxmlformats-officedocument.presentationml.slideLayout+xml"/>
  <Override PartName="/ppt/theme/theme8.xml" ContentType="application/vnd.openxmlformats-officedocument.theme+xml"/>
  <Override PartName="/ppt/slideLayouts/slideLayout23.xml" ContentType="application/vnd.openxmlformats-officedocument.presentationml.slideLayout+xml"/>
  <Override PartName="/ppt/theme/theme9.xml" ContentType="application/vnd.openxmlformats-officedocument.theme+xml"/>
  <Override PartName="/ppt/slideLayouts/slideLayout24.xml" ContentType="application/vnd.openxmlformats-officedocument.presentationml.slideLayout+xml"/>
  <Override PartName="/ppt/theme/theme10.xml" ContentType="application/vnd.openxmlformats-officedocument.theme+xml"/>
  <Override PartName="/ppt/slideLayouts/slideLayout25.xml" ContentType="application/vnd.openxmlformats-officedocument.presentationml.slideLayout+xml"/>
  <Override PartName="/ppt/theme/theme11.xml" ContentType="application/vnd.openxmlformats-officedocument.theme+xml"/>
  <Override PartName="/ppt/slideLayouts/slideLayout26.xml" ContentType="application/vnd.openxmlformats-officedocument.presentationml.slideLayout+xml"/>
  <Override PartName="/ppt/theme/theme12.xml" ContentType="application/vnd.openxmlformats-officedocument.theme+xml"/>
  <Override PartName="/ppt/slideLayouts/slideLayout27.xml" ContentType="application/vnd.openxmlformats-officedocument.presentationml.slideLayout+xml"/>
  <Override PartName="/ppt/theme/theme13.xml" ContentType="application/vnd.openxmlformats-officedocument.theme+xml"/>
  <Override PartName="/ppt/slideLayouts/slideLayout28.xml" ContentType="application/vnd.openxmlformats-officedocument.presentationml.slideLayout+xml"/>
  <Override PartName="/ppt/theme/theme14.xml" ContentType="application/vnd.openxmlformats-officedocument.theme+xml"/>
  <Override PartName="/ppt/slideLayouts/slideLayout29.xml" ContentType="application/vnd.openxmlformats-officedocument.presentationml.slideLayout+xml"/>
  <Override PartName="/ppt/theme/theme15.xml" ContentType="application/vnd.openxmlformats-officedocument.theme+xml"/>
  <Override PartName="/ppt/slideLayouts/slideLayout30.xml" ContentType="application/vnd.openxmlformats-officedocument.presentationml.slideLayout+xml"/>
  <Override PartName="/ppt/theme/theme16.xml" ContentType="application/vnd.openxmlformats-officedocument.theme+xml"/>
  <Override PartName="/ppt/slideLayouts/slideLayout31.xml" ContentType="application/vnd.openxmlformats-officedocument.presentationml.slideLayout+xml"/>
  <Override PartName="/ppt/theme/theme17.xml" ContentType="application/vnd.openxmlformats-officedocument.theme+xml"/>
  <Override PartName="/ppt/slideLayouts/slideLayout32.xml" ContentType="application/vnd.openxmlformats-officedocument.presentationml.slideLayout+xml"/>
  <Override PartName="/ppt/theme/theme18.xml" ContentType="application/vnd.openxmlformats-officedocument.theme+xml"/>
  <Override PartName="/ppt/slideLayouts/slideLayout33.xml" ContentType="application/vnd.openxmlformats-officedocument.presentationml.slideLayout+xml"/>
  <Override PartName="/ppt/theme/theme19.xml" ContentType="application/vnd.openxmlformats-officedocument.theme+xml"/>
  <Override PartName="/ppt/slideLayouts/slideLayout34.xml" ContentType="application/vnd.openxmlformats-officedocument.presentationml.slideLayout+xml"/>
  <Override PartName="/ppt/theme/theme20.xml" ContentType="application/vnd.openxmlformats-officedocument.theme+xml"/>
  <Override PartName="/ppt/slideLayouts/slideLayout35.xml" ContentType="application/vnd.openxmlformats-officedocument.presentationml.slideLayout+xml"/>
  <Override PartName="/ppt/theme/theme21.xml" ContentType="application/vnd.openxmlformats-officedocument.theme+xml"/>
  <Override PartName="/ppt/slideLayouts/slideLayout36.xml" ContentType="application/vnd.openxmlformats-officedocument.presentationml.slideLayout+xml"/>
  <Override PartName="/ppt/theme/theme22.xml" ContentType="application/vnd.openxmlformats-officedocument.theme+xml"/>
  <Override PartName="/ppt/slideLayouts/slideLayout37.xml" ContentType="application/vnd.openxmlformats-officedocument.presentationml.slideLayout+xml"/>
  <Override PartName="/ppt/theme/theme23.xml" ContentType="application/vnd.openxmlformats-officedocument.theme+xml"/>
  <Override PartName="/ppt/slideLayouts/slideLayout38.xml" ContentType="application/vnd.openxmlformats-officedocument.presentationml.slideLayout+xml"/>
  <Override PartName="/ppt/theme/theme24.xml" ContentType="application/vnd.openxmlformats-officedocument.theme+xml"/>
  <Override PartName="/ppt/slideLayouts/slideLayout39.xml" ContentType="application/vnd.openxmlformats-officedocument.presentationml.slideLayout+xml"/>
  <Override PartName="/ppt/theme/theme25.xml" ContentType="application/vnd.openxmlformats-officedocument.theme+xml"/>
  <Override PartName="/ppt/slideLayouts/slideLayout40.xml" ContentType="application/vnd.openxmlformats-officedocument.presentationml.slideLayout+xml"/>
  <Override PartName="/ppt/theme/theme26.xml" ContentType="application/vnd.openxmlformats-officedocument.theme+xml"/>
  <Override PartName="/ppt/slideLayouts/slideLayout41.xml" ContentType="application/vnd.openxmlformats-officedocument.presentationml.slideLayout+xml"/>
  <Override PartName="/ppt/theme/theme27.xml" ContentType="application/vnd.openxmlformats-officedocument.theme+xml"/>
  <Override PartName="/ppt/slideLayouts/slideLayout42.xml" ContentType="application/vnd.openxmlformats-officedocument.presentationml.slideLayout+xml"/>
  <Override PartName="/ppt/theme/theme28.xml" ContentType="application/vnd.openxmlformats-officedocument.theme+xml"/>
  <Override PartName="/ppt/slideLayouts/slideLayout43.xml" ContentType="application/vnd.openxmlformats-officedocument.presentationml.slideLayout+xml"/>
  <Override PartName="/ppt/theme/theme29.xml" ContentType="application/vnd.openxmlformats-officedocument.theme+xml"/>
  <Override PartName="/ppt/slideLayouts/slideLayout44.xml" ContentType="application/vnd.openxmlformats-officedocument.presentationml.slideLayout+xml"/>
  <Override PartName="/ppt/theme/theme30.xml" ContentType="application/vnd.openxmlformats-officedocument.theme+xml"/>
  <Override PartName="/ppt/slideLayouts/slideLayout45.xml" ContentType="application/vnd.openxmlformats-officedocument.presentationml.slideLayout+xml"/>
  <Override PartName="/ppt/theme/theme31.xml" ContentType="application/vnd.openxmlformats-officedocument.theme+xml"/>
  <Override PartName="/ppt/slideLayouts/slideLayout46.xml" ContentType="application/vnd.openxmlformats-officedocument.presentationml.slideLayout+xml"/>
  <Override PartName="/ppt/theme/theme32.xml" ContentType="application/vnd.openxmlformats-officedocument.theme+xml"/>
  <Override PartName="/ppt/slideLayouts/slideLayout47.xml" ContentType="application/vnd.openxmlformats-officedocument.presentationml.slideLayout+xml"/>
  <Override PartName="/ppt/theme/theme33.xml" ContentType="application/vnd.openxmlformats-officedocument.theme+xml"/>
  <Override PartName="/ppt/slideLayouts/slideLayout48.xml" ContentType="application/vnd.openxmlformats-officedocument.presentationml.slideLayout+xml"/>
  <Override PartName="/ppt/theme/theme34.xml" ContentType="application/vnd.openxmlformats-officedocument.theme+xml"/>
  <Override PartName="/ppt/slideLayouts/slideLayout49.xml" ContentType="application/vnd.openxmlformats-officedocument.presentationml.slideLayout+xml"/>
  <Override PartName="/ppt/theme/theme35.xml" ContentType="application/vnd.openxmlformats-officedocument.theme+xml"/>
  <Override PartName="/ppt/slideLayouts/slideLayout50.xml" ContentType="application/vnd.openxmlformats-officedocument.presentationml.slideLayout+xml"/>
  <Override PartName="/ppt/theme/theme36.xml" ContentType="application/vnd.openxmlformats-officedocument.theme+xml"/>
  <Override PartName="/ppt/slideLayouts/slideLayout51.xml" ContentType="application/vnd.openxmlformats-officedocument.presentationml.slideLayout+xml"/>
  <Override PartName="/ppt/theme/theme37.xml" ContentType="application/vnd.openxmlformats-officedocument.theme+xml"/>
  <Override PartName="/ppt/slideLayouts/slideLayout52.xml" ContentType="application/vnd.openxmlformats-officedocument.presentationml.slideLayout+xml"/>
  <Override PartName="/ppt/theme/theme38.xml" ContentType="application/vnd.openxmlformats-officedocument.theme+xml"/>
  <Override PartName="/ppt/slideLayouts/slideLayout53.xml" ContentType="application/vnd.openxmlformats-officedocument.presentationml.slideLayout+xml"/>
  <Override PartName="/ppt/theme/theme39.xml" ContentType="application/vnd.openxmlformats-officedocument.theme+xml"/>
  <Override PartName="/ppt/slideLayouts/slideLayout54.xml" ContentType="application/vnd.openxmlformats-officedocument.presentationml.slideLayout+xml"/>
  <Override PartName="/ppt/theme/theme40.xml" ContentType="application/vnd.openxmlformats-officedocument.theme+xml"/>
  <Override PartName="/ppt/slideLayouts/slideLayout55.xml" ContentType="application/vnd.openxmlformats-officedocument.presentationml.slideLayout+xml"/>
  <Override PartName="/ppt/theme/theme41.xml" ContentType="application/vnd.openxmlformats-officedocument.theme+xml"/>
  <Override PartName="/ppt/slideLayouts/slideLayout56.xml" ContentType="application/vnd.openxmlformats-officedocument.presentationml.slideLayout+xml"/>
  <Override PartName="/ppt/theme/theme42.xml" ContentType="application/vnd.openxmlformats-officedocument.theme+xml"/>
  <Override PartName="/ppt/slideLayouts/slideLayout57.xml" ContentType="application/vnd.openxmlformats-officedocument.presentationml.slideLayout+xml"/>
  <Override PartName="/ppt/theme/theme43.xml" ContentType="application/vnd.openxmlformats-officedocument.theme+xml"/>
  <Override PartName="/ppt/slideLayouts/slideLayout58.xml" ContentType="application/vnd.openxmlformats-officedocument.presentationml.slideLayout+xml"/>
  <Override PartName="/ppt/theme/theme44.xml" ContentType="application/vnd.openxmlformats-officedocument.theme+xml"/>
  <Override PartName="/ppt/slideLayouts/slideLayout59.xml" ContentType="application/vnd.openxmlformats-officedocument.presentationml.slideLayout+xml"/>
  <Override PartName="/ppt/theme/theme45.xml" ContentType="application/vnd.openxmlformats-officedocument.theme+xml"/>
  <Override PartName="/ppt/slideLayouts/slideLayout60.xml" ContentType="application/vnd.openxmlformats-officedocument.presentationml.slideLayout+xml"/>
  <Override PartName="/ppt/theme/theme46.xml" ContentType="application/vnd.openxmlformats-officedocument.theme+xml"/>
  <Override PartName="/ppt/slideLayouts/slideLayout61.xml" ContentType="application/vnd.openxmlformats-officedocument.presentationml.slideLayout+xml"/>
  <Override PartName="/ppt/theme/theme47.xml" ContentType="application/vnd.openxmlformats-officedocument.theme+xml"/>
  <Override PartName="/ppt/slideLayouts/slideLayout62.xml" ContentType="application/vnd.openxmlformats-officedocument.presentationml.slideLayout+xml"/>
  <Override PartName="/ppt/theme/theme48.xml" ContentType="application/vnd.openxmlformats-officedocument.theme+xml"/>
  <Override PartName="/ppt/slideLayouts/slideLayout63.xml" ContentType="application/vnd.openxmlformats-officedocument.presentationml.slideLayout+xml"/>
  <Override PartName="/ppt/theme/theme49.xml" ContentType="application/vnd.openxmlformats-officedocument.theme+xml"/>
  <Override PartName="/ppt/slideLayouts/slideLayout64.xml" ContentType="application/vnd.openxmlformats-officedocument.presentationml.slideLayout+xml"/>
  <Override PartName="/ppt/theme/theme50.xml" ContentType="application/vnd.openxmlformats-officedocument.theme+xml"/>
  <Override PartName="/ppt/slideLayouts/slideLayout65.xml" ContentType="application/vnd.openxmlformats-officedocument.presentationml.slideLayout+xml"/>
  <Override PartName="/ppt/theme/theme51.xml" ContentType="application/vnd.openxmlformats-officedocument.theme+xml"/>
  <Override PartName="/ppt/slideLayouts/slideLayout66.xml" ContentType="application/vnd.openxmlformats-officedocument.presentationml.slideLayout+xml"/>
  <Override PartName="/ppt/theme/theme52.xml" ContentType="application/vnd.openxmlformats-officedocument.theme+xml"/>
  <Override PartName="/ppt/slideLayouts/slideLayout67.xml" ContentType="application/vnd.openxmlformats-officedocument.presentationml.slideLayout+xml"/>
  <Override PartName="/ppt/theme/theme53.xml" ContentType="application/vnd.openxmlformats-officedocument.theme+xml"/>
  <Override PartName="/ppt/slideLayouts/slideLayout68.xml" ContentType="application/vnd.openxmlformats-officedocument.presentationml.slideLayout+xml"/>
  <Override PartName="/ppt/theme/theme54.xml" ContentType="application/vnd.openxmlformats-officedocument.theme+xml"/>
  <Override PartName="/ppt/slideLayouts/slideLayout69.xml" ContentType="application/vnd.openxmlformats-officedocument.presentationml.slideLayout+xml"/>
  <Override PartName="/ppt/theme/theme55.xml" ContentType="application/vnd.openxmlformats-officedocument.theme+xml"/>
  <Override PartName="/ppt/slideLayouts/slideLayout70.xml" ContentType="application/vnd.openxmlformats-officedocument.presentationml.slideLayout+xml"/>
  <Override PartName="/ppt/theme/theme56.xml" ContentType="application/vnd.openxmlformats-officedocument.theme+xml"/>
  <Override PartName="/ppt/slideLayouts/slideLayout71.xml" ContentType="application/vnd.openxmlformats-officedocument.presentationml.slideLayout+xml"/>
  <Override PartName="/ppt/theme/theme57.xml" ContentType="application/vnd.openxmlformats-officedocument.theme+xml"/>
  <Override PartName="/ppt/slideLayouts/slideLayout72.xml" ContentType="application/vnd.openxmlformats-officedocument.presentationml.slideLayout+xml"/>
  <Override PartName="/ppt/theme/theme58.xml" ContentType="application/vnd.openxmlformats-officedocument.theme+xml"/>
  <Override PartName="/ppt/slideLayouts/slideLayout73.xml" ContentType="application/vnd.openxmlformats-officedocument.presentationml.slideLayout+xml"/>
  <Override PartName="/ppt/theme/theme59.xml" ContentType="application/vnd.openxmlformats-officedocument.theme+xml"/>
  <Override PartName="/ppt/slideLayouts/slideLayout74.xml" ContentType="application/vnd.openxmlformats-officedocument.presentationml.slideLayout+xml"/>
  <Override PartName="/ppt/theme/theme60.xml" ContentType="application/vnd.openxmlformats-officedocument.theme+xml"/>
  <Override PartName="/ppt/slideLayouts/slideLayout75.xml" ContentType="application/vnd.openxmlformats-officedocument.presentationml.slideLayout+xml"/>
  <Override PartName="/ppt/theme/theme61.xml" ContentType="application/vnd.openxmlformats-officedocument.theme+xml"/>
  <Override PartName="/ppt/slideLayouts/slideLayout76.xml" ContentType="application/vnd.openxmlformats-officedocument.presentationml.slideLayout+xml"/>
  <Override PartName="/ppt/theme/theme62.xml" ContentType="application/vnd.openxmlformats-officedocument.theme+xml"/>
  <Override PartName="/ppt/slideLayouts/slideLayout77.xml" ContentType="application/vnd.openxmlformats-officedocument.presentationml.slideLayout+xml"/>
  <Override PartName="/ppt/theme/theme63.xml" ContentType="application/vnd.openxmlformats-officedocument.theme+xml"/>
  <Override PartName="/ppt/slideLayouts/slideLayout78.xml" ContentType="application/vnd.openxmlformats-officedocument.presentationml.slideLayout+xml"/>
  <Override PartName="/ppt/theme/theme64.xml" ContentType="application/vnd.openxmlformats-officedocument.theme+xml"/>
  <Override PartName="/ppt/slideLayouts/slideLayout79.xml" ContentType="application/vnd.openxmlformats-officedocument.presentationml.slideLayout+xml"/>
  <Override PartName="/ppt/theme/theme65.xml" ContentType="application/vnd.openxmlformats-officedocument.theme+xml"/>
  <Override PartName="/ppt/slideLayouts/slideLayout80.xml" ContentType="application/vnd.openxmlformats-officedocument.presentationml.slideLayout+xml"/>
  <Override PartName="/ppt/theme/theme66.xml" ContentType="application/vnd.openxmlformats-officedocument.theme+xml"/>
  <Override PartName="/ppt/slideLayouts/slideLayout81.xml" ContentType="application/vnd.openxmlformats-officedocument.presentationml.slideLayout+xml"/>
  <Override PartName="/ppt/theme/theme67.xml" ContentType="application/vnd.openxmlformats-officedocument.theme+xml"/>
  <Override PartName="/ppt/slideLayouts/slideLayout82.xml" ContentType="application/vnd.openxmlformats-officedocument.presentationml.slideLayout+xml"/>
  <Override PartName="/ppt/theme/theme68.xml" ContentType="application/vnd.openxmlformats-officedocument.theme+xml"/>
  <Override PartName="/ppt/slideLayouts/slideLayout83.xml" ContentType="application/vnd.openxmlformats-officedocument.presentationml.slideLayout+xml"/>
  <Override PartName="/ppt/theme/theme69.xml" ContentType="application/vnd.openxmlformats-officedocument.theme+xml"/>
  <Override PartName="/ppt/slideLayouts/slideLayout84.xml" ContentType="application/vnd.openxmlformats-officedocument.presentationml.slideLayout+xml"/>
  <Override PartName="/ppt/theme/theme70.xml" ContentType="application/vnd.openxmlformats-officedocument.theme+xml"/>
  <Override PartName="/ppt/slideLayouts/slideLayout85.xml" ContentType="application/vnd.openxmlformats-officedocument.presentationml.slideLayout+xml"/>
  <Override PartName="/ppt/theme/theme71.xml" ContentType="application/vnd.openxmlformats-officedocument.theme+xml"/>
  <Override PartName="/ppt/slideLayouts/slideLayout86.xml" ContentType="application/vnd.openxmlformats-officedocument.presentationml.slideLayout+xml"/>
  <Override PartName="/ppt/theme/theme72.xml" ContentType="application/vnd.openxmlformats-officedocument.theme+xml"/>
  <Override PartName="/ppt/slideLayouts/slideLayout87.xml" ContentType="application/vnd.openxmlformats-officedocument.presentationml.slideLayout+xml"/>
  <Override PartName="/ppt/theme/theme73.xml" ContentType="application/vnd.openxmlformats-officedocument.theme+xml"/>
  <Override PartName="/ppt/slideLayouts/slideLayout88.xml" ContentType="application/vnd.openxmlformats-officedocument.presentationml.slideLayout+xml"/>
  <Override PartName="/ppt/theme/theme74.xml" ContentType="application/vnd.openxmlformats-officedocument.theme+xml"/>
  <Override PartName="/ppt/slideLayouts/slideLayout89.xml" ContentType="application/vnd.openxmlformats-officedocument.presentationml.slideLayout+xml"/>
  <Override PartName="/ppt/theme/theme75.xml" ContentType="application/vnd.openxmlformats-officedocument.theme+xml"/>
  <Override PartName="/ppt/slideLayouts/slideLayout90.xml" ContentType="application/vnd.openxmlformats-officedocument.presentationml.slideLayout+xml"/>
  <Override PartName="/ppt/theme/theme76.xml" ContentType="application/vnd.openxmlformats-officedocument.theme+xml"/>
  <Override PartName="/ppt/slideLayouts/slideLayout91.xml" ContentType="application/vnd.openxmlformats-officedocument.presentationml.slideLayout+xml"/>
  <Override PartName="/ppt/theme/theme77.xml" ContentType="application/vnd.openxmlformats-officedocument.theme+xml"/>
  <Override PartName="/ppt/slideLayouts/slideLayout92.xml" ContentType="application/vnd.openxmlformats-officedocument.presentationml.slideLayout+xml"/>
  <Override PartName="/ppt/theme/theme78.xml" ContentType="application/vnd.openxmlformats-officedocument.theme+xml"/>
  <Override PartName="/ppt/slideLayouts/slideLayout93.xml" ContentType="application/vnd.openxmlformats-officedocument.presentationml.slideLayout+xml"/>
  <Override PartName="/ppt/theme/theme79.xml" ContentType="application/vnd.openxmlformats-officedocument.theme+xml"/>
  <Override PartName="/ppt/slideLayouts/slideLayout94.xml" ContentType="application/vnd.openxmlformats-officedocument.presentationml.slideLayout+xml"/>
  <Override PartName="/ppt/theme/theme80.xml" ContentType="application/vnd.openxmlformats-officedocument.theme+xml"/>
  <Override PartName="/ppt/slideLayouts/slideLayout95.xml" ContentType="application/vnd.openxmlformats-officedocument.presentationml.slideLayout+xml"/>
  <Override PartName="/ppt/theme/theme81.xml" ContentType="application/vnd.openxmlformats-officedocument.theme+xml"/>
  <Override PartName="/ppt/slideLayouts/slideLayout96.xml" ContentType="application/vnd.openxmlformats-officedocument.presentationml.slideLayout+xml"/>
  <Override PartName="/ppt/theme/theme82.xml" ContentType="application/vnd.openxmlformats-officedocument.theme+xml"/>
  <Override PartName="/ppt/slideLayouts/slideLayout97.xml" ContentType="application/vnd.openxmlformats-officedocument.presentationml.slideLayout+xml"/>
  <Override PartName="/ppt/theme/theme83.xml" ContentType="application/vnd.openxmlformats-officedocument.theme+xml"/>
  <Override PartName="/ppt/slideLayouts/slideLayout98.xml" ContentType="application/vnd.openxmlformats-officedocument.presentationml.slideLayout+xml"/>
  <Override PartName="/ppt/theme/theme84.xml" ContentType="application/vnd.openxmlformats-officedocument.theme+xml"/>
  <Override PartName="/ppt/slideLayouts/slideLayout99.xml" ContentType="application/vnd.openxmlformats-officedocument.presentationml.slideLayout+xml"/>
  <Override PartName="/ppt/theme/theme85.xml" ContentType="application/vnd.openxmlformats-officedocument.theme+xml"/>
  <Override PartName="/ppt/slideLayouts/slideLayout100.xml" ContentType="application/vnd.openxmlformats-officedocument.presentationml.slideLayout+xml"/>
  <Override PartName="/ppt/theme/theme86.xml" ContentType="application/vnd.openxmlformats-officedocument.theme+xml"/>
  <Override PartName="/ppt/slideLayouts/slideLayout101.xml" ContentType="application/vnd.openxmlformats-officedocument.presentationml.slideLayout+xml"/>
  <Override PartName="/ppt/theme/theme87.xml" ContentType="application/vnd.openxmlformats-officedocument.theme+xml"/>
  <Override PartName="/ppt/slideLayouts/slideLayout102.xml" ContentType="application/vnd.openxmlformats-officedocument.presentationml.slideLayout+xml"/>
  <Override PartName="/ppt/theme/theme88.xml" ContentType="application/vnd.openxmlformats-officedocument.theme+xml"/>
  <Override PartName="/ppt/slideLayouts/slideLayout103.xml" ContentType="application/vnd.openxmlformats-officedocument.presentationml.slideLayout+xml"/>
  <Override PartName="/ppt/theme/theme89.xml" ContentType="application/vnd.openxmlformats-officedocument.theme+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theme/theme90.xml" ContentType="application/vnd.openxmlformats-officedocument.theme+xml"/>
  <Override PartName="/ppt/theme/theme91.xml" ContentType="application/vnd.openxmlformats-officedocument.theme+xml"/>
  <Override PartName="/ppt/theme/theme9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charts/chart1.xml" ContentType="application/vnd.openxmlformats-officedocument.drawingml.chart+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notesSlides/notesSlide76.xml" ContentType="application/vnd.openxmlformats-officedocument.presentationml.notesSlide+xml"/>
  <Override PartName="/ppt/notesSlides/notesSlide77.xml" ContentType="application/vnd.openxmlformats-officedocument.presentationml.notesSlide+xml"/>
  <Override PartName="/ppt/notesSlides/notesSlide78.xml" ContentType="application/vnd.openxmlformats-officedocument.presentationml.notesSlide+xml"/>
  <Override PartName="/ppt/notesSlides/notesSlide79.xml" ContentType="application/vnd.openxmlformats-officedocument.presentationml.notesSlide+xml"/>
  <Override PartName="/ppt/notesSlides/notesSlide80.xml" ContentType="application/vnd.openxmlformats-officedocument.presentationml.notesSlide+xml"/>
  <Override PartName="/ppt/notesSlides/notesSlide81.xml" ContentType="application/vnd.openxmlformats-officedocument.presentationml.notesSlide+xml"/>
  <Override PartName="/ppt/notesSlides/notesSlide82.xml" ContentType="application/vnd.openxmlformats-officedocument.presentationml.notesSlide+xml"/>
  <Override PartName="/ppt/notesSlides/notesSlide83.xml" ContentType="application/vnd.openxmlformats-officedocument.presentationml.notesSlide+xml"/>
  <Override PartName="/ppt/notesSlides/notesSlide84.xml" ContentType="application/vnd.openxmlformats-officedocument.presentationml.notesSlide+xml"/>
  <Override PartName="/ppt/notesSlides/notesSlide85.xml" ContentType="application/vnd.openxmlformats-officedocument.presentationml.notesSlide+xml"/>
  <Override PartName="/ppt/notesSlides/notesSlide86.xml" ContentType="application/vnd.openxmlformats-officedocument.presentationml.notesSlide+xml"/>
  <Override PartName="/ppt/notesSlides/notesSlide87.xml" ContentType="application/vnd.openxmlformats-officedocument.presentationml.notesSlide+xml"/>
  <Override PartName="/ppt/notesSlides/notesSlide88.xml" ContentType="application/vnd.openxmlformats-officedocument.presentationml.notesSlide+xml"/>
  <Override PartName="/ppt/notesSlides/notesSlide89.xml" ContentType="application/vnd.openxmlformats-officedocument.presentationml.notesSlide+xml"/>
  <Override PartName="/ppt/notesSlides/notesSlide90.xml" ContentType="application/vnd.openxmlformats-officedocument.presentationml.notesSlide+xml"/>
  <Override PartName="/ppt/notesSlides/notesSlide91.xml" ContentType="application/vnd.openxmlformats-officedocument.presentationml.notesSlide+xml"/>
  <Override PartName="/ppt/notesSlides/notesSlide92.xml" ContentType="application/vnd.openxmlformats-officedocument.presentationml.notesSlide+xml"/>
  <Override PartName="/ppt/notesSlides/notesSlide93.xml" ContentType="application/vnd.openxmlformats-officedocument.presentationml.notesSlide+xml"/>
  <Override PartName="/ppt/notesSlides/notesSlide94.xml" ContentType="application/vnd.openxmlformats-officedocument.presentationml.notesSlide+xml"/>
  <Override PartName="/ppt/notesSlides/notesSlide95.xml" ContentType="application/vnd.openxmlformats-officedocument.presentationml.notesSlide+xml"/>
  <Override PartName="/ppt/notesSlides/notesSlide96.xml" ContentType="application/vnd.openxmlformats-officedocument.presentationml.notesSlide+xml"/>
  <Override PartName="/ppt/notesSlides/notesSlide97.xml" ContentType="application/vnd.openxmlformats-officedocument.presentationml.notesSlide+xml"/>
  <Override PartName="/ppt/notesSlides/notesSlide98.xml" ContentType="application/vnd.openxmlformats-officedocument.presentationml.notesSlide+xml"/>
  <Override PartName="/ppt/notesSlides/notesSlide99.xml" ContentType="application/vnd.openxmlformats-officedocument.presentationml.notesSlide+xml"/>
  <Override PartName="/ppt/notesSlides/notesSlide100.xml" ContentType="application/vnd.openxmlformats-officedocument.presentationml.notesSlide+xml"/>
  <Override PartName="/ppt/notesSlides/notesSlide101.xml" ContentType="application/vnd.openxmlformats-officedocument.presentationml.notesSlide+xml"/>
  <Override PartName="/ppt/notesSlides/notesSlide102.xml" ContentType="application/vnd.openxmlformats-officedocument.presentationml.notesSlide+xml"/>
  <Override PartName="/ppt/notesSlides/notesSlide103.xml" ContentType="application/vnd.openxmlformats-officedocument.presentationml.notesSlide+xml"/>
  <Override PartName="/ppt/notesSlides/notesSlide104.xml" ContentType="application/vnd.openxmlformats-officedocument.presentationml.notesSlide+xml"/>
  <Override PartName="/ppt/notesSlides/notesSlide105.xml" ContentType="application/vnd.openxmlformats-officedocument.presentationml.notesSlide+xml"/>
  <Override PartName="/ppt/notesSlides/notesSlide106.xml" ContentType="application/vnd.openxmlformats-officedocument.presentationml.notesSlide+xml"/>
  <Override PartName="/ppt/notesSlides/notesSlide107.xml" ContentType="application/vnd.openxmlformats-officedocument.presentationml.notesSlide+xml"/>
  <Override PartName="/ppt/notesSlides/notesSlide108.xml" ContentType="application/vnd.openxmlformats-officedocument.presentationml.notesSlide+xml"/>
  <Override PartName="/ppt/notesSlides/notesSlide109.xml" ContentType="application/vnd.openxmlformats-officedocument.presentationml.notesSlide+xml"/>
  <Override PartName="/ppt/notesSlides/notesSlide110.xml" ContentType="application/vnd.openxmlformats-officedocument.presentationml.notesSlide+xml"/>
  <Override PartName="/ppt/notesSlides/notesSlide111.xml" ContentType="application/vnd.openxmlformats-officedocument.presentationml.notesSlide+xml"/>
  <Override PartName="/ppt/notesSlides/notesSlide112.xml" ContentType="application/vnd.openxmlformats-officedocument.presentationml.notesSlide+xml"/>
  <Override PartName="/ppt/notesSlides/notesSlide113.xml" ContentType="application/vnd.openxmlformats-officedocument.presentationml.notesSlide+xml"/>
  <Override PartName="/ppt/notesSlides/notesSlide114.xml" ContentType="application/vnd.openxmlformats-officedocument.presentationml.notesSlide+xml"/>
  <Override PartName="/ppt/notesSlides/notesSlide115.xml" ContentType="application/vnd.openxmlformats-officedocument.presentationml.notesSlide+xml"/>
  <Override PartName="/ppt/notesSlides/notesSlide116.xml" ContentType="application/vnd.openxmlformats-officedocument.presentationml.notesSlide+xml"/>
  <Override PartName="/ppt/notesSlides/notesSlide117.xml" ContentType="application/vnd.openxmlformats-officedocument.presentationml.notesSlide+xml"/>
  <Override PartName="/ppt/notesSlides/notesSlide118.xml" ContentType="application/vnd.openxmlformats-officedocument.presentationml.notesSlide+xml"/>
  <Override PartName="/ppt/notesSlides/notesSlide119.xml" ContentType="application/vnd.openxmlformats-officedocument.presentationml.notesSlide+xml"/>
  <Override PartName="/ppt/notesSlides/notesSlide120.xml" ContentType="application/vnd.openxmlformats-officedocument.presentationml.notesSlide+xml"/>
  <Override PartName="/ppt/notesSlides/notesSlide121.xml" ContentType="application/vnd.openxmlformats-officedocument.presentationml.notesSlide+xml"/>
  <Override PartName="/ppt/notesSlides/notesSlide122.xml" ContentType="application/vnd.openxmlformats-officedocument.presentationml.notesSlide+xml"/>
  <Override PartName="/ppt/notesSlides/notesSlide123.xml" ContentType="application/vnd.openxmlformats-officedocument.presentationml.notesSlide+xml"/>
  <Override PartName="/ppt/notesSlides/notesSlide124.xml" ContentType="application/vnd.openxmlformats-officedocument.presentationml.notesSlide+xml"/>
  <Override PartName="/ppt/notesSlides/notesSlide125.xml" ContentType="application/vnd.openxmlformats-officedocument.presentationml.notesSlide+xml"/>
  <Override PartName="/ppt/notesSlides/notesSlide126.xml" ContentType="application/vnd.openxmlformats-officedocument.presentationml.notesSlide+xml"/>
  <Override PartName="/ppt/notesSlides/notesSlide127.xml" ContentType="application/vnd.openxmlformats-officedocument.presentationml.notesSlide+xml"/>
  <Override PartName="/ppt/notesSlides/notesSlide128.xml" ContentType="application/vnd.openxmlformats-officedocument.presentationml.notesSlide+xml"/>
  <Override PartName="/ppt/notesSlides/notesSlide129.xml" ContentType="application/vnd.openxmlformats-officedocument.presentationml.notesSlide+xml"/>
  <Override PartName="/ppt/notesSlides/notesSlide130.xml" ContentType="application/vnd.openxmlformats-officedocument.presentationml.notesSlide+xml"/>
  <Override PartName="/ppt/notesSlides/notesSlide131.xml" ContentType="application/vnd.openxmlformats-officedocument.presentationml.notesSlide+xml"/>
  <Override PartName="/ppt/notesSlides/notesSlide132.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 id="2147483666" r:id="rId2"/>
    <p:sldMasterId id="2147483668" r:id="rId3"/>
    <p:sldMasterId id="2147483670" r:id="rId4"/>
    <p:sldMasterId id="2147483672" r:id="rId5"/>
    <p:sldMasterId id="2147483675" r:id="rId6"/>
    <p:sldMasterId id="2147483677" r:id="rId7"/>
    <p:sldMasterId id="2147483701" r:id="rId8"/>
    <p:sldMasterId id="2147483703" r:id="rId9"/>
    <p:sldMasterId id="2147483707" r:id="rId10"/>
    <p:sldMasterId id="2147483709" r:id="rId11"/>
    <p:sldMasterId id="2147483711" r:id="rId12"/>
    <p:sldMasterId id="2147483713" r:id="rId13"/>
    <p:sldMasterId id="2147483715" r:id="rId14"/>
    <p:sldMasterId id="2147483717" r:id="rId15"/>
    <p:sldMasterId id="2147483719" r:id="rId16"/>
    <p:sldMasterId id="2147483721" r:id="rId17"/>
    <p:sldMasterId id="2147483723" r:id="rId18"/>
    <p:sldMasterId id="2147483725" r:id="rId19"/>
    <p:sldMasterId id="2147483727" r:id="rId20"/>
    <p:sldMasterId id="2147483729" r:id="rId21"/>
    <p:sldMasterId id="2147483731" r:id="rId22"/>
    <p:sldMasterId id="2147483733" r:id="rId23"/>
    <p:sldMasterId id="2147483735" r:id="rId24"/>
    <p:sldMasterId id="2147483737" r:id="rId25"/>
    <p:sldMasterId id="2147483739" r:id="rId26"/>
    <p:sldMasterId id="2147483741" r:id="rId27"/>
    <p:sldMasterId id="2147483743" r:id="rId28"/>
    <p:sldMasterId id="2147483745" r:id="rId29"/>
    <p:sldMasterId id="2147483747" r:id="rId30"/>
    <p:sldMasterId id="2147483749" r:id="rId31"/>
    <p:sldMasterId id="2147483751" r:id="rId32"/>
    <p:sldMasterId id="2147483753" r:id="rId33"/>
    <p:sldMasterId id="2147483755" r:id="rId34"/>
    <p:sldMasterId id="2147483757" r:id="rId35"/>
    <p:sldMasterId id="2147483759" r:id="rId36"/>
    <p:sldMasterId id="2147483761" r:id="rId37"/>
    <p:sldMasterId id="2147483763" r:id="rId38"/>
    <p:sldMasterId id="2147483765" r:id="rId39"/>
    <p:sldMasterId id="2147483767" r:id="rId40"/>
    <p:sldMasterId id="2147483769" r:id="rId41"/>
    <p:sldMasterId id="2147483771" r:id="rId42"/>
    <p:sldMasterId id="2147483773" r:id="rId43"/>
    <p:sldMasterId id="2147483775" r:id="rId44"/>
    <p:sldMasterId id="2147483777" r:id="rId45"/>
    <p:sldMasterId id="2147483779" r:id="rId46"/>
    <p:sldMasterId id="2147483781" r:id="rId47"/>
    <p:sldMasterId id="2147483783" r:id="rId48"/>
    <p:sldMasterId id="2147483785" r:id="rId49"/>
    <p:sldMasterId id="2147483787" r:id="rId50"/>
    <p:sldMasterId id="2147483789" r:id="rId51"/>
    <p:sldMasterId id="2147483791" r:id="rId52"/>
    <p:sldMasterId id="2147483793" r:id="rId53"/>
    <p:sldMasterId id="2147483795" r:id="rId54"/>
    <p:sldMasterId id="2147483797" r:id="rId55"/>
    <p:sldMasterId id="2147483799" r:id="rId56"/>
    <p:sldMasterId id="2147483801" r:id="rId57"/>
    <p:sldMasterId id="2147483805" r:id="rId58"/>
    <p:sldMasterId id="2147483807" r:id="rId59"/>
    <p:sldMasterId id="2147483809" r:id="rId60"/>
    <p:sldMasterId id="2147483817" r:id="rId61"/>
    <p:sldMasterId id="2147483830" r:id="rId62"/>
    <p:sldMasterId id="2147484164" r:id="rId63"/>
    <p:sldMasterId id="2147484166" r:id="rId64"/>
    <p:sldMasterId id="2147484168" r:id="rId65"/>
    <p:sldMasterId id="2147484170" r:id="rId66"/>
    <p:sldMasterId id="2147484172" r:id="rId67"/>
    <p:sldMasterId id="2147484174" r:id="rId68"/>
    <p:sldMasterId id="2147484176" r:id="rId69"/>
    <p:sldMasterId id="2147484178" r:id="rId70"/>
    <p:sldMasterId id="2147484180" r:id="rId71"/>
    <p:sldMasterId id="2147484182" r:id="rId72"/>
    <p:sldMasterId id="2147484184" r:id="rId73"/>
    <p:sldMasterId id="2147484186" r:id="rId74"/>
    <p:sldMasterId id="2147484188" r:id="rId75"/>
    <p:sldMasterId id="2147484190" r:id="rId76"/>
    <p:sldMasterId id="2147484192" r:id="rId77"/>
    <p:sldMasterId id="2147484194" r:id="rId78"/>
    <p:sldMasterId id="2147484196" r:id="rId79"/>
    <p:sldMasterId id="2147484198" r:id="rId80"/>
    <p:sldMasterId id="2147484200" r:id="rId81"/>
    <p:sldMasterId id="2147484202" r:id="rId82"/>
    <p:sldMasterId id="2147484204" r:id="rId83"/>
    <p:sldMasterId id="2147484206" r:id="rId84"/>
    <p:sldMasterId id="2147484208" r:id="rId85"/>
    <p:sldMasterId id="2147484776" r:id="rId86"/>
    <p:sldMasterId id="2147484778" r:id="rId87"/>
    <p:sldMasterId id="2147484780" r:id="rId88"/>
    <p:sldMasterId id="2147484792" r:id="rId89"/>
    <p:sldMasterId id="2147484794" r:id="rId90"/>
  </p:sldMasterIdLst>
  <p:notesMasterIdLst>
    <p:notesMasterId r:id="rId283"/>
  </p:notesMasterIdLst>
  <p:handoutMasterIdLst>
    <p:handoutMasterId r:id="rId284"/>
  </p:handoutMasterIdLst>
  <p:sldIdLst>
    <p:sldId id="393" r:id="rId91"/>
    <p:sldId id="1285" r:id="rId92"/>
    <p:sldId id="1288" r:id="rId93"/>
    <p:sldId id="1478" r:id="rId94"/>
    <p:sldId id="1479" r:id="rId95"/>
    <p:sldId id="1230" r:id="rId96"/>
    <p:sldId id="1231" r:id="rId97"/>
    <p:sldId id="1244" r:id="rId98"/>
    <p:sldId id="1462" r:id="rId99"/>
    <p:sldId id="1463" r:id="rId100"/>
    <p:sldId id="1473" r:id="rId101"/>
    <p:sldId id="1509" r:id="rId102"/>
    <p:sldId id="1467" r:id="rId103"/>
    <p:sldId id="1469" r:id="rId104"/>
    <p:sldId id="1475" r:id="rId105"/>
    <p:sldId id="1470" r:id="rId106"/>
    <p:sldId id="1471" r:id="rId107"/>
    <p:sldId id="1476" r:id="rId108"/>
    <p:sldId id="1303" r:id="rId109"/>
    <p:sldId id="1302" r:id="rId110"/>
    <p:sldId id="1379" r:id="rId111"/>
    <p:sldId id="1381" r:id="rId112"/>
    <p:sldId id="1503" r:id="rId113"/>
    <p:sldId id="1504" r:id="rId114"/>
    <p:sldId id="1505" r:id="rId115"/>
    <p:sldId id="1275" r:id="rId116"/>
    <p:sldId id="1276" r:id="rId117"/>
    <p:sldId id="1410" r:id="rId118"/>
    <p:sldId id="1405" r:id="rId119"/>
    <p:sldId id="1407" r:id="rId120"/>
    <p:sldId id="1406" r:id="rId121"/>
    <p:sldId id="1408" r:id="rId122"/>
    <p:sldId id="1409" r:id="rId123"/>
    <p:sldId id="1271" r:id="rId124"/>
    <p:sldId id="1278" r:id="rId125"/>
    <p:sldId id="1280" r:id="rId126"/>
    <p:sldId id="1245" r:id="rId127"/>
    <p:sldId id="1246" r:id="rId128"/>
    <p:sldId id="1247" r:id="rId129"/>
    <p:sldId id="1248" r:id="rId130"/>
    <p:sldId id="1249" r:id="rId131"/>
    <p:sldId id="1250" r:id="rId132"/>
    <p:sldId id="1251" r:id="rId133"/>
    <p:sldId id="1252" r:id="rId134"/>
    <p:sldId id="1253" r:id="rId135"/>
    <p:sldId id="1254" r:id="rId136"/>
    <p:sldId id="1255" r:id="rId137"/>
    <p:sldId id="1263" r:id="rId138"/>
    <p:sldId id="1448" r:id="rId139"/>
    <p:sldId id="1453" r:id="rId140"/>
    <p:sldId id="1477" r:id="rId141"/>
    <p:sldId id="1233" r:id="rId142"/>
    <p:sldId id="1236" r:id="rId143"/>
    <p:sldId id="1237" r:id="rId144"/>
    <p:sldId id="1264" r:id="rId145"/>
    <p:sldId id="1179" r:id="rId146"/>
    <p:sldId id="1180" r:id="rId147"/>
    <p:sldId id="1181" r:id="rId148"/>
    <p:sldId id="1182" r:id="rId149"/>
    <p:sldId id="1183" r:id="rId150"/>
    <p:sldId id="1184" r:id="rId151"/>
    <p:sldId id="1185" r:id="rId152"/>
    <p:sldId id="1484" r:id="rId153"/>
    <p:sldId id="1188" r:id="rId154"/>
    <p:sldId id="1189" r:id="rId155"/>
    <p:sldId id="1190" r:id="rId156"/>
    <p:sldId id="1191" r:id="rId157"/>
    <p:sldId id="1195" r:id="rId158"/>
    <p:sldId id="1522" r:id="rId159"/>
    <p:sldId id="1204" r:id="rId160"/>
    <p:sldId id="1205" r:id="rId161"/>
    <p:sldId id="1206" r:id="rId162"/>
    <p:sldId id="1207" r:id="rId163"/>
    <p:sldId id="1208" r:id="rId164"/>
    <p:sldId id="1196" r:id="rId165"/>
    <p:sldId id="1304" r:id="rId166"/>
    <p:sldId id="1197" r:id="rId167"/>
    <p:sldId id="1198" r:id="rId168"/>
    <p:sldId id="1199" r:id="rId169"/>
    <p:sldId id="1200" r:id="rId170"/>
    <p:sldId id="1439" r:id="rId171"/>
    <p:sldId id="1442" r:id="rId172"/>
    <p:sldId id="1444" r:id="rId173"/>
    <p:sldId id="1445" r:id="rId174"/>
    <p:sldId id="1447" r:id="rId175"/>
    <p:sldId id="1506" r:id="rId176"/>
    <p:sldId id="1507" r:id="rId177"/>
    <p:sldId id="1508" r:id="rId178"/>
    <p:sldId id="1523" r:id="rId179"/>
    <p:sldId id="1524" r:id="rId180"/>
    <p:sldId id="1525" r:id="rId181"/>
    <p:sldId id="1382" r:id="rId182"/>
    <p:sldId id="1388" r:id="rId183"/>
    <p:sldId id="1389" r:id="rId184"/>
    <p:sldId id="1390" r:id="rId185"/>
    <p:sldId id="1482" r:id="rId186"/>
    <p:sldId id="1483" r:id="rId187"/>
    <p:sldId id="1311" r:id="rId188"/>
    <p:sldId id="1313" r:id="rId189"/>
    <p:sldId id="1314" r:id="rId190"/>
    <p:sldId id="1315" r:id="rId191"/>
    <p:sldId id="1316" r:id="rId192"/>
    <p:sldId id="1317" r:id="rId193"/>
    <p:sldId id="1318" r:id="rId194"/>
    <p:sldId id="1319" r:id="rId195"/>
    <p:sldId id="1320" r:id="rId196"/>
    <p:sldId id="1321" r:id="rId197"/>
    <p:sldId id="1322" r:id="rId198"/>
    <p:sldId id="1323" r:id="rId199"/>
    <p:sldId id="1324" r:id="rId200"/>
    <p:sldId id="1325" r:id="rId201"/>
    <p:sldId id="1326" r:id="rId202"/>
    <p:sldId id="1327" r:id="rId203"/>
    <p:sldId id="1328" r:id="rId204"/>
    <p:sldId id="1329" r:id="rId205"/>
    <p:sldId id="1330" r:id="rId206"/>
    <p:sldId id="1331" r:id="rId207"/>
    <p:sldId id="1332" r:id="rId208"/>
    <p:sldId id="1354" r:id="rId209"/>
    <p:sldId id="1355" r:id="rId210"/>
    <p:sldId id="1356" r:id="rId211"/>
    <p:sldId id="1357" r:id="rId212"/>
    <p:sldId id="1358" r:id="rId213"/>
    <p:sldId id="1333" r:id="rId214"/>
    <p:sldId id="1334" r:id="rId215"/>
    <p:sldId id="1335" r:id="rId216"/>
    <p:sldId id="1336" r:id="rId217"/>
    <p:sldId id="1337" r:id="rId218"/>
    <p:sldId id="1338" r:id="rId219"/>
    <p:sldId id="1339" r:id="rId220"/>
    <p:sldId id="1340" r:id="rId221"/>
    <p:sldId id="1341" r:id="rId222"/>
    <p:sldId id="1342" r:id="rId223"/>
    <p:sldId id="1343" r:id="rId224"/>
    <p:sldId id="1344" r:id="rId225"/>
    <p:sldId id="1345" r:id="rId226"/>
    <p:sldId id="1346" r:id="rId227"/>
    <p:sldId id="1347" r:id="rId228"/>
    <p:sldId id="1348" r:id="rId229"/>
    <p:sldId id="1349" r:id="rId230"/>
    <p:sldId id="1350" r:id="rId231"/>
    <p:sldId id="1351" r:id="rId232"/>
    <p:sldId id="1352" r:id="rId233"/>
    <p:sldId id="1353" r:id="rId234"/>
    <p:sldId id="1359" r:id="rId235"/>
    <p:sldId id="1486" r:id="rId236"/>
    <p:sldId id="1487" r:id="rId237"/>
    <p:sldId id="1488" r:id="rId238"/>
    <p:sldId id="1520" r:id="rId239"/>
    <p:sldId id="1494" r:id="rId240"/>
    <p:sldId id="1519" r:id="rId241"/>
    <p:sldId id="1377" r:id="rId242"/>
    <p:sldId id="1521" r:id="rId243"/>
    <p:sldId id="1360" r:id="rId244"/>
    <p:sldId id="1361" r:id="rId245"/>
    <p:sldId id="1511" r:id="rId246"/>
    <p:sldId id="1516" r:id="rId247"/>
    <p:sldId id="1517" r:id="rId248"/>
    <p:sldId id="1518" r:id="rId249"/>
    <p:sldId id="1510" r:id="rId250"/>
    <p:sldId id="1500" r:id="rId251"/>
    <p:sldId id="1502" r:id="rId252"/>
    <p:sldId id="1370" r:id="rId253"/>
    <p:sldId id="1363" r:id="rId254"/>
    <p:sldId id="1364" r:id="rId255"/>
    <p:sldId id="1365" r:id="rId256"/>
    <p:sldId id="1369" r:id="rId257"/>
    <p:sldId id="1411" r:id="rId258"/>
    <p:sldId id="1464" r:id="rId259"/>
    <p:sldId id="1412" r:id="rId260"/>
    <p:sldId id="1413" r:id="rId261"/>
    <p:sldId id="1414" r:id="rId262"/>
    <p:sldId id="1415" r:id="rId263"/>
    <p:sldId id="1416" r:id="rId264"/>
    <p:sldId id="1417" r:id="rId265"/>
    <p:sldId id="1418" r:id="rId266"/>
    <p:sldId id="1419" r:id="rId267"/>
    <p:sldId id="1420" r:id="rId268"/>
    <p:sldId id="1421" r:id="rId269"/>
    <p:sldId id="1422" r:id="rId270"/>
    <p:sldId id="1423" r:id="rId271"/>
    <p:sldId id="1424" r:id="rId272"/>
    <p:sldId id="1425" r:id="rId273"/>
    <p:sldId id="1426" r:id="rId274"/>
    <p:sldId id="1427" r:id="rId275"/>
    <p:sldId id="1428" r:id="rId276"/>
    <p:sldId id="1429" r:id="rId277"/>
    <p:sldId id="1430" r:id="rId278"/>
    <p:sldId id="1431" r:id="rId279"/>
    <p:sldId id="1432" r:id="rId280"/>
    <p:sldId id="1433" r:id="rId281"/>
    <p:sldId id="1434" r:id="rId282"/>
  </p:sldIdLst>
  <p:sldSz cx="9144000" cy="6858000" type="screen4x3"/>
  <p:notesSz cx="6934200" cy="9120188"/>
  <p:defaultTextStyle>
    <a:defPPr>
      <a:defRPr lang="en-CA"/>
    </a:defPPr>
    <a:lvl1pPr algn="l" rtl="0" fontAlgn="base">
      <a:spcBef>
        <a:spcPct val="50000"/>
      </a:spcBef>
      <a:spcAft>
        <a:spcPct val="0"/>
      </a:spcAft>
      <a:defRPr sz="3000" i="1" kern="1200">
        <a:solidFill>
          <a:schemeClr val="tx1"/>
        </a:solidFill>
        <a:latin typeface="Times New Roman" pitchFamily="18" charset="0"/>
        <a:ea typeface="+mn-ea"/>
        <a:cs typeface="+mn-cs"/>
      </a:defRPr>
    </a:lvl1pPr>
    <a:lvl2pPr marL="457200" algn="l" rtl="0" fontAlgn="base">
      <a:spcBef>
        <a:spcPct val="50000"/>
      </a:spcBef>
      <a:spcAft>
        <a:spcPct val="0"/>
      </a:spcAft>
      <a:defRPr sz="3000" i="1" kern="1200">
        <a:solidFill>
          <a:schemeClr val="tx1"/>
        </a:solidFill>
        <a:latin typeface="Times New Roman" pitchFamily="18" charset="0"/>
        <a:ea typeface="+mn-ea"/>
        <a:cs typeface="+mn-cs"/>
      </a:defRPr>
    </a:lvl2pPr>
    <a:lvl3pPr marL="914400" algn="l" rtl="0" fontAlgn="base">
      <a:spcBef>
        <a:spcPct val="50000"/>
      </a:spcBef>
      <a:spcAft>
        <a:spcPct val="0"/>
      </a:spcAft>
      <a:defRPr sz="3000" i="1" kern="1200">
        <a:solidFill>
          <a:schemeClr val="tx1"/>
        </a:solidFill>
        <a:latin typeface="Times New Roman" pitchFamily="18" charset="0"/>
        <a:ea typeface="+mn-ea"/>
        <a:cs typeface="+mn-cs"/>
      </a:defRPr>
    </a:lvl3pPr>
    <a:lvl4pPr marL="1371600" algn="l" rtl="0" fontAlgn="base">
      <a:spcBef>
        <a:spcPct val="50000"/>
      </a:spcBef>
      <a:spcAft>
        <a:spcPct val="0"/>
      </a:spcAft>
      <a:defRPr sz="3000" i="1" kern="1200">
        <a:solidFill>
          <a:schemeClr val="tx1"/>
        </a:solidFill>
        <a:latin typeface="Times New Roman" pitchFamily="18" charset="0"/>
        <a:ea typeface="+mn-ea"/>
        <a:cs typeface="+mn-cs"/>
      </a:defRPr>
    </a:lvl4pPr>
    <a:lvl5pPr marL="1828800" algn="l" rtl="0" fontAlgn="base">
      <a:spcBef>
        <a:spcPct val="50000"/>
      </a:spcBef>
      <a:spcAft>
        <a:spcPct val="0"/>
      </a:spcAft>
      <a:defRPr sz="3000" i="1" kern="1200">
        <a:solidFill>
          <a:schemeClr val="tx1"/>
        </a:solidFill>
        <a:latin typeface="Times New Roman" pitchFamily="18" charset="0"/>
        <a:ea typeface="+mn-ea"/>
        <a:cs typeface="+mn-cs"/>
      </a:defRPr>
    </a:lvl5pPr>
    <a:lvl6pPr marL="2286000" algn="l" defTabSz="914400" rtl="0" eaLnBrk="1" latinLnBrk="0" hangingPunct="1">
      <a:defRPr sz="3000" i="1" kern="1200">
        <a:solidFill>
          <a:schemeClr val="tx1"/>
        </a:solidFill>
        <a:latin typeface="Times New Roman" pitchFamily="18" charset="0"/>
        <a:ea typeface="+mn-ea"/>
        <a:cs typeface="+mn-cs"/>
      </a:defRPr>
    </a:lvl6pPr>
    <a:lvl7pPr marL="2743200" algn="l" defTabSz="914400" rtl="0" eaLnBrk="1" latinLnBrk="0" hangingPunct="1">
      <a:defRPr sz="3000" i="1" kern="1200">
        <a:solidFill>
          <a:schemeClr val="tx1"/>
        </a:solidFill>
        <a:latin typeface="Times New Roman" pitchFamily="18" charset="0"/>
        <a:ea typeface="+mn-ea"/>
        <a:cs typeface="+mn-cs"/>
      </a:defRPr>
    </a:lvl7pPr>
    <a:lvl8pPr marL="3200400" algn="l" defTabSz="914400" rtl="0" eaLnBrk="1" latinLnBrk="0" hangingPunct="1">
      <a:defRPr sz="3000" i="1" kern="1200">
        <a:solidFill>
          <a:schemeClr val="tx1"/>
        </a:solidFill>
        <a:latin typeface="Times New Roman" pitchFamily="18" charset="0"/>
        <a:ea typeface="+mn-ea"/>
        <a:cs typeface="+mn-cs"/>
      </a:defRPr>
    </a:lvl8pPr>
    <a:lvl9pPr marL="3657600" algn="l" defTabSz="914400" rtl="0" eaLnBrk="1" latinLnBrk="0" hangingPunct="1">
      <a:defRPr sz="3000" i="1" kern="1200">
        <a:solidFill>
          <a:schemeClr val="tx1"/>
        </a:solidFill>
        <a:latin typeface="Times New Roman" pitchFamily="18" charset="0"/>
        <a:ea typeface="+mn-ea"/>
        <a:cs typeface="+mn-cs"/>
      </a:defRPr>
    </a:lvl9pPr>
  </p:defaultTextStyle>
  <p:extLst>
    <p:ext uri="{EFAFB233-063F-42B5-8137-9DF3F51BA10A}">
      <p15:sldGuideLst xmlns:p15="http://schemas.microsoft.com/office/powerpoint/2012/main">
        <p15:guide id="1" orient="horz" pos="1968">
          <p15:clr>
            <a:srgbClr val="A4A3A4"/>
          </p15:clr>
        </p15:guide>
        <p15:guide id="2" pos="2880">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CC00CC"/>
    <a:srgbClr val="33CC33"/>
    <a:srgbClr val="00CCFF"/>
    <a:srgbClr val="000066"/>
    <a:srgbClr val="93856D"/>
    <a:srgbClr val="FFCC66"/>
    <a:srgbClr val="0033CC"/>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067" autoAdjust="0"/>
    <p:restoredTop sz="98151" autoAdjust="0"/>
  </p:normalViewPr>
  <p:slideViewPr>
    <p:cSldViewPr>
      <p:cViewPr>
        <p:scale>
          <a:sx n="67" d="100"/>
          <a:sy n="67" d="100"/>
        </p:scale>
        <p:origin x="374" y="26"/>
      </p:cViewPr>
      <p:guideLst>
        <p:guide orient="horz" pos="1968"/>
        <p:guide pos="2880"/>
      </p:guideLst>
    </p:cSldViewPr>
  </p:slideViewPr>
  <p:outlineViewPr>
    <p:cViewPr>
      <p:scale>
        <a:sx n="33" d="100"/>
        <a:sy n="33" d="100"/>
      </p:scale>
      <p:origin x="0" y="0"/>
    </p:cViewPr>
    <p:sldLst>
      <p:sld r:id="rId1" collapse="1"/>
      <p:sld r:id="rId2" collapse="1"/>
      <p:sld r:id="rId3" collapse="1"/>
      <p:sld r:id="rId4" collapse="1"/>
      <p:sld r:id="rId5" collapse="1"/>
      <p:sld r:id="rId6" collapse="1"/>
      <p:sld r:id="rId7" collapse="1"/>
      <p:sld r:id="rId8" collapse="1"/>
      <p:sld r:id="rId9" collapse="1"/>
      <p:sld r:id="rId10" collapse="1"/>
      <p:sld r:id="rId11" collapse="1"/>
      <p:sld r:id="rId12" collapse="1"/>
      <p:sld r:id="rId13" collapse="1"/>
      <p:sld r:id="rId14" collapse="1"/>
      <p:sld r:id="rId15" collapse="1"/>
      <p:sld r:id="rId16" collapse="1"/>
      <p:sld r:id="rId17" collapse="1"/>
      <p:sld r:id="rId18" collapse="1"/>
      <p:sld r:id="rId19" collapse="1"/>
      <p:sld r:id="rId20" collapse="1"/>
      <p:sld r:id="rId21" collapse="1"/>
      <p:sld r:id="rId22" collapse="1"/>
      <p:sld r:id="rId23" collapse="1"/>
      <p:sld r:id="rId24" collapse="1"/>
      <p:sld r:id="rId25" collapse="1"/>
      <p:sld r:id="rId26" collapse="1"/>
      <p:sld r:id="rId27" collapse="1"/>
      <p:sld r:id="rId28" collapse="1"/>
      <p:sld r:id="rId29" collapse="1"/>
      <p:sld r:id="rId30" collapse="1"/>
      <p:sld r:id="rId31" collapse="1"/>
      <p:sld r:id="rId32" collapse="1"/>
      <p:sld r:id="rId33" collapse="1"/>
      <p:sld r:id="rId34" collapse="1"/>
    </p:sldLst>
  </p:outlineViewPr>
  <p:notesTextViewPr>
    <p:cViewPr>
      <p:scale>
        <a:sx n="100" d="100"/>
        <a:sy n="100" d="100"/>
      </p:scale>
      <p:origin x="0" y="0"/>
    </p:cViewPr>
  </p:notesTextViewPr>
  <p:sorterViewPr>
    <p:cViewPr>
      <p:scale>
        <a:sx n="66" d="100"/>
        <a:sy n="66" d="100"/>
      </p:scale>
      <p:origin x="0" y="8598"/>
    </p:cViewPr>
  </p:sorterViewPr>
  <p:gridSpacing cx="76200" cy="76200"/>
</p:viewPr>
</file>

<file path=ppt/_rels/presentation.xml.rels><?xml version="1.0" encoding="UTF-8" standalone="yes"?>
<Relationships xmlns="http://schemas.openxmlformats.org/package/2006/relationships"><Relationship Id="rId117" Type="http://schemas.openxmlformats.org/officeDocument/2006/relationships/slide" Target="slides/slide27.xml"/><Relationship Id="rId21" Type="http://schemas.openxmlformats.org/officeDocument/2006/relationships/slideMaster" Target="slideMasters/slideMaster21.xml"/><Relationship Id="rId42" Type="http://schemas.openxmlformats.org/officeDocument/2006/relationships/slideMaster" Target="slideMasters/slideMaster42.xml"/><Relationship Id="rId63" Type="http://schemas.openxmlformats.org/officeDocument/2006/relationships/slideMaster" Target="slideMasters/slideMaster63.xml"/><Relationship Id="rId84" Type="http://schemas.openxmlformats.org/officeDocument/2006/relationships/slideMaster" Target="slideMasters/slideMaster84.xml"/><Relationship Id="rId138" Type="http://schemas.openxmlformats.org/officeDocument/2006/relationships/slide" Target="slides/slide48.xml"/><Relationship Id="rId159" Type="http://schemas.openxmlformats.org/officeDocument/2006/relationships/slide" Target="slides/slide69.xml"/><Relationship Id="rId170" Type="http://schemas.openxmlformats.org/officeDocument/2006/relationships/slide" Target="slides/slide80.xml"/><Relationship Id="rId191" Type="http://schemas.openxmlformats.org/officeDocument/2006/relationships/slide" Target="slides/slide101.xml"/><Relationship Id="rId205" Type="http://schemas.openxmlformats.org/officeDocument/2006/relationships/slide" Target="slides/slide115.xml"/><Relationship Id="rId226" Type="http://schemas.openxmlformats.org/officeDocument/2006/relationships/slide" Target="slides/slide136.xml"/><Relationship Id="rId247" Type="http://schemas.openxmlformats.org/officeDocument/2006/relationships/slide" Target="slides/slide157.xml"/><Relationship Id="rId107" Type="http://schemas.openxmlformats.org/officeDocument/2006/relationships/slide" Target="slides/slide17.xml"/><Relationship Id="rId268" Type="http://schemas.openxmlformats.org/officeDocument/2006/relationships/slide" Target="slides/slide178.xml"/><Relationship Id="rId11" Type="http://schemas.openxmlformats.org/officeDocument/2006/relationships/slideMaster" Target="slideMasters/slideMaster11.xml"/><Relationship Id="rId32" Type="http://schemas.openxmlformats.org/officeDocument/2006/relationships/slideMaster" Target="slideMasters/slideMaster32.xml"/><Relationship Id="rId53" Type="http://schemas.openxmlformats.org/officeDocument/2006/relationships/slideMaster" Target="slideMasters/slideMaster53.xml"/><Relationship Id="rId74" Type="http://schemas.openxmlformats.org/officeDocument/2006/relationships/slideMaster" Target="slideMasters/slideMaster74.xml"/><Relationship Id="rId128" Type="http://schemas.openxmlformats.org/officeDocument/2006/relationships/slide" Target="slides/slide38.xml"/><Relationship Id="rId149" Type="http://schemas.openxmlformats.org/officeDocument/2006/relationships/slide" Target="slides/slide59.xml"/><Relationship Id="rId5" Type="http://schemas.openxmlformats.org/officeDocument/2006/relationships/slideMaster" Target="slideMasters/slideMaster5.xml"/><Relationship Id="rId95" Type="http://schemas.openxmlformats.org/officeDocument/2006/relationships/slide" Target="slides/slide5.xml"/><Relationship Id="rId160" Type="http://schemas.openxmlformats.org/officeDocument/2006/relationships/slide" Target="slides/slide70.xml"/><Relationship Id="rId181" Type="http://schemas.openxmlformats.org/officeDocument/2006/relationships/slide" Target="slides/slide91.xml"/><Relationship Id="rId216" Type="http://schemas.openxmlformats.org/officeDocument/2006/relationships/slide" Target="slides/slide126.xml"/><Relationship Id="rId237" Type="http://schemas.openxmlformats.org/officeDocument/2006/relationships/slide" Target="slides/slide147.xml"/><Relationship Id="rId258" Type="http://schemas.openxmlformats.org/officeDocument/2006/relationships/slide" Target="slides/slide168.xml"/><Relationship Id="rId279" Type="http://schemas.openxmlformats.org/officeDocument/2006/relationships/slide" Target="slides/slide189.xml"/><Relationship Id="rId22" Type="http://schemas.openxmlformats.org/officeDocument/2006/relationships/slideMaster" Target="slideMasters/slideMaster22.xml"/><Relationship Id="rId43" Type="http://schemas.openxmlformats.org/officeDocument/2006/relationships/slideMaster" Target="slideMasters/slideMaster43.xml"/><Relationship Id="rId64" Type="http://schemas.openxmlformats.org/officeDocument/2006/relationships/slideMaster" Target="slideMasters/slideMaster64.xml"/><Relationship Id="rId118" Type="http://schemas.openxmlformats.org/officeDocument/2006/relationships/slide" Target="slides/slide28.xml"/><Relationship Id="rId139" Type="http://schemas.openxmlformats.org/officeDocument/2006/relationships/slide" Target="slides/slide49.xml"/><Relationship Id="rId85" Type="http://schemas.openxmlformats.org/officeDocument/2006/relationships/slideMaster" Target="slideMasters/slideMaster85.xml"/><Relationship Id="rId150" Type="http://schemas.openxmlformats.org/officeDocument/2006/relationships/slide" Target="slides/slide60.xml"/><Relationship Id="rId171" Type="http://schemas.openxmlformats.org/officeDocument/2006/relationships/slide" Target="slides/slide81.xml"/><Relationship Id="rId192" Type="http://schemas.openxmlformats.org/officeDocument/2006/relationships/slide" Target="slides/slide102.xml"/><Relationship Id="rId206" Type="http://schemas.openxmlformats.org/officeDocument/2006/relationships/slide" Target="slides/slide116.xml"/><Relationship Id="rId227" Type="http://schemas.openxmlformats.org/officeDocument/2006/relationships/slide" Target="slides/slide137.xml"/><Relationship Id="rId248" Type="http://schemas.openxmlformats.org/officeDocument/2006/relationships/slide" Target="slides/slide158.xml"/><Relationship Id="rId269" Type="http://schemas.openxmlformats.org/officeDocument/2006/relationships/slide" Target="slides/slide179.xml"/><Relationship Id="rId12" Type="http://schemas.openxmlformats.org/officeDocument/2006/relationships/slideMaster" Target="slideMasters/slideMaster12.xml"/><Relationship Id="rId33" Type="http://schemas.openxmlformats.org/officeDocument/2006/relationships/slideMaster" Target="slideMasters/slideMaster33.xml"/><Relationship Id="rId108" Type="http://schemas.openxmlformats.org/officeDocument/2006/relationships/slide" Target="slides/slide18.xml"/><Relationship Id="rId129" Type="http://schemas.openxmlformats.org/officeDocument/2006/relationships/slide" Target="slides/slide39.xml"/><Relationship Id="rId280" Type="http://schemas.openxmlformats.org/officeDocument/2006/relationships/slide" Target="slides/slide190.xml"/><Relationship Id="rId54" Type="http://schemas.openxmlformats.org/officeDocument/2006/relationships/slideMaster" Target="slideMasters/slideMaster54.xml"/><Relationship Id="rId75" Type="http://schemas.openxmlformats.org/officeDocument/2006/relationships/slideMaster" Target="slideMasters/slideMaster75.xml"/><Relationship Id="rId96" Type="http://schemas.openxmlformats.org/officeDocument/2006/relationships/slide" Target="slides/slide6.xml"/><Relationship Id="rId140" Type="http://schemas.openxmlformats.org/officeDocument/2006/relationships/slide" Target="slides/slide50.xml"/><Relationship Id="rId161" Type="http://schemas.openxmlformats.org/officeDocument/2006/relationships/slide" Target="slides/slide71.xml"/><Relationship Id="rId182" Type="http://schemas.openxmlformats.org/officeDocument/2006/relationships/slide" Target="slides/slide92.xml"/><Relationship Id="rId217" Type="http://schemas.openxmlformats.org/officeDocument/2006/relationships/slide" Target="slides/slide127.xml"/><Relationship Id="rId6" Type="http://schemas.openxmlformats.org/officeDocument/2006/relationships/slideMaster" Target="slideMasters/slideMaster6.xml"/><Relationship Id="rId238" Type="http://schemas.openxmlformats.org/officeDocument/2006/relationships/slide" Target="slides/slide148.xml"/><Relationship Id="rId259" Type="http://schemas.openxmlformats.org/officeDocument/2006/relationships/slide" Target="slides/slide169.xml"/><Relationship Id="rId23" Type="http://schemas.openxmlformats.org/officeDocument/2006/relationships/slideMaster" Target="slideMasters/slideMaster23.xml"/><Relationship Id="rId119" Type="http://schemas.openxmlformats.org/officeDocument/2006/relationships/slide" Target="slides/slide29.xml"/><Relationship Id="rId270" Type="http://schemas.openxmlformats.org/officeDocument/2006/relationships/slide" Target="slides/slide180.xml"/><Relationship Id="rId44" Type="http://schemas.openxmlformats.org/officeDocument/2006/relationships/slideMaster" Target="slideMasters/slideMaster44.xml"/><Relationship Id="rId65" Type="http://schemas.openxmlformats.org/officeDocument/2006/relationships/slideMaster" Target="slideMasters/slideMaster65.xml"/><Relationship Id="rId86" Type="http://schemas.openxmlformats.org/officeDocument/2006/relationships/slideMaster" Target="slideMasters/slideMaster86.xml"/><Relationship Id="rId130" Type="http://schemas.openxmlformats.org/officeDocument/2006/relationships/slide" Target="slides/slide40.xml"/><Relationship Id="rId151" Type="http://schemas.openxmlformats.org/officeDocument/2006/relationships/slide" Target="slides/slide61.xml"/><Relationship Id="rId172" Type="http://schemas.openxmlformats.org/officeDocument/2006/relationships/slide" Target="slides/slide82.xml"/><Relationship Id="rId193" Type="http://schemas.openxmlformats.org/officeDocument/2006/relationships/slide" Target="slides/slide103.xml"/><Relationship Id="rId207" Type="http://schemas.openxmlformats.org/officeDocument/2006/relationships/slide" Target="slides/slide117.xml"/><Relationship Id="rId228" Type="http://schemas.openxmlformats.org/officeDocument/2006/relationships/slide" Target="slides/slide138.xml"/><Relationship Id="rId249" Type="http://schemas.openxmlformats.org/officeDocument/2006/relationships/slide" Target="slides/slide159.xml"/><Relationship Id="rId13" Type="http://schemas.openxmlformats.org/officeDocument/2006/relationships/slideMaster" Target="slideMasters/slideMaster13.xml"/><Relationship Id="rId18" Type="http://schemas.openxmlformats.org/officeDocument/2006/relationships/slideMaster" Target="slideMasters/slideMaster18.xml"/><Relationship Id="rId39" Type="http://schemas.openxmlformats.org/officeDocument/2006/relationships/slideMaster" Target="slideMasters/slideMaster39.xml"/><Relationship Id="rId109" Type="http://schemas.openxmlformats.org/officeDocument/2006/relationships/slide" Target="slides/slide19.xml"/><Relationship Id="rId260" Type="http://schemas.openxmlformats.org/officeDocument/2006/relationships/slide" Target="slides/slide170.xml"/><Relationship Id="rId265" Type="http://schemas.openxmlformats.org/officeDocument/2006/relationships/slide" Target="slides/slide175.xml"/><Relationship Id="rId281" Type="http://schemas.openxmlformats.org/officeDocument/2006/relationships/slide" Target="slides/slide191.xml"/><Relationship Id="rId286" Type="http://schemas.openxmlformats.org/officeDocument/2006/relationships/viewProps" Target="viewProps.xml"/><Relationship Id="rId34" Type="http://schemas.openxmlformats.org/officeDocument/2006/relationships/slideMaster" Target="slideMasters/slideMaster34.xml"/><Relationship Id="rId50" Type="http://schemas.openxmlformats.org/officeDocument/2006/relationships/slideMaster" Target="slideMasters/slideMaster50.xml"/><Relationship Id="rId55" Type="http://schemas.openxmlformats.org/officeDocument/2006/relationships/slideMaster" Target="slideMasters/slideMaster55.xml"/><Relationship Id="rId76" Type="http://schemas.openxmlformats.org/officeDocument/2006/relationships/slideMaster" Target="slideMasters/slideMaster76.xml"/><Relationship Id="rId97" Type="http://schemas.openxmlformats.org/officeDocument/2006/relationships/slide" Target="slides/slide7.xml"/><Relationship Id="rId104" Type="http://schemas.openxmlformats.org/officeDocument/2006/relationships/slide" Target="slides/slide14.xml"/><Relationship Id="rId120" Type="http://schemas.openxmlformats.org/officeDocument/2006/relationships/slide" Target="slides/slide30.xml"/><Relationship Id="rId125" Type="http://schemas.openxmlformats.org/officeDocument/2006/relationships/slide" Target="slides/slide35.xml"/><Relationship Id="rId141" Type="http://schemas.openxmlformats.org/officeDocument/2006/relationships/slide" Target="slides/slide51.xml"/><Relationship Id="rId146" Type="http://schemas.openxmlformats.org/officeDocument/2006/relationships/slide" Target="slides/slide56.xml"/><Relationship Id="rId167" Type="http://schemas.openxmlformats.org/officeDocument/2006/relationships/slide" Target="slides/slide77.xml"/><Relationship Id="rId188" Type="http://schemas.openxmlformats.org/officeDocument/2006/relationships/slide" Target="slides/slide98.xml"/><Relationship Id="rId7" Type="http://schemas.openxmlformats.org/officeDocument/2006/relationships/slideMaster" Target="slideMasters/slideMaster7.xml"/><Relationship Id="rId71" Type="http://schemas.openxmlformats.org/officeDocument/2006/relationships/slideMaster" Target="slideMasters/slideMaster71.xml"/><Relationship Id="rId92" Type="http://schemas.openxmlformats.org/officeDocument/2006/relationships/slide" Target="slides/slide2.xml"/><Relationship Id="rId162" Type="http://schemas.openxmlformats.org/officeDocument/2006/relationships/slide" Target="slides/slide72.xml"/><Relationship Id="rId183" Type="http://schemas.openxmlformats.org/officeDocument/2006/relationships/slide" Target="slides/slide93.xml"/><Relationship Id="rId213" Type="http://schemas.openxmlformats.org/officeDocument/2006/relationships/slide" Target="slides/slide123.xml"/><Relationship Id="rId218" Type="http://schemas.openxmlformats.org/officeDocument/2006/relationships/slide" Target="slides/slide128.xml"/><Relationship Id="rId234" Type="http://schemas.openxmlformats.org/officeDocument/2006/relationships/slide" Target="slides/slide144.xml"/><Relationship Id="rId239" Type="http://schemas.openxmlformats.org/officeDocument/2006/relationships/slide" Target="slides/slide149.xml"/><Relationship Id="rId2" Type="http://schemas.openxmlformats.org/officeDocument/2006/relationships/slideMaster" Target="slideMasters/slideMaster2.xml"/><Relationship Id="rId29" Type="http://schemas.openxmlformats.org/officeDocument/2006/relationships/slideMaster" Target="slideMasters/slideMaster29.xml"/><Relationship Id="rId250" Type="http://schemas.openxmlformats.org/officeDocument/2006/relationships/slide" Target="slides/slide160.xml"/><Relationship Id="rId255" Type="http://schemas.openxmlformats.org/officeDocument/2006/relationships/slide" Target="slides/slide165.xml"/><Relationship Id="rId271" Type="http://schemas.openxmlformats.org/officeDocument/2006/relationships/slide" Target="slides/slide181.xml"/><Relationship Id="rId276" Type="http://schemas.openxmlformats.org/officeDocument/2006/relationships/slide" Target="slides/slide186.xml"/><Relationship Id="rId24" Type="http://schemas.openxmlformats.org/officeDocument/2006/relationships/slideMaster" Target="slideMasters/slideMaster24.xml"/><Relationship Id="rId40" Type="http://schemas.openxmlformats.org/officeDocument/2006/relationships/slideMaster" Target="slideMasters/slideMaster40.xml"/><Relationship Id="rId45" Type="http://schemas.openxmlformats.org/officeDocument/2006/relationships/slideMaster" Target="slideMasters/slideMaster45.xml"/><Relationship Id="rId66" Type="http://schemas.openxmlformats.org/officeDocument/2006/relationships/slideMaster" Target="slideMasters/slideMaster66.xml"/><Relationship Id="rId87" Type="http://schemas.openxmlformats.org/officeDocument/2006/relationships/slideMaster" Target="slideMasters/slideMaster87.xml"/><Relationship Id="rId110" Type="http://schemas.openxmlformats.org/officeDocument/2006/relationships/slide" Target="slides/slide20.xml"/><Relationship Id="rId115" Type="http://schemas.openxmlformats.org/officeDocument/2006/relationships/slide" Target="slides/slide25.xml"/><Relationship Id="rId131" Type="http://schemas.openxmlformats.org/officeDocument/2006/relationships/slide" Target="slides/slide41.xml"/><Relationship Id="rId136" Type="http://schemas.openxmlformats.org/officeDocument/2006/relationships/slide" Target="slides/slide46.xml"/><Relationship Id="rId157" Type="http://schemas.openxmlformats.org/officeDocument/2006/relationships/slide" Target="slides/slide67.xml"/><Relationship Id="rId178" Type="http://schemas.openxmlformats.org/officeDocument/2006/relationships/slide" Target="slides/slide88.xml"/><Relationship Id="rId61" Type="http://schemas.openxmlformats.org/officeDocument/2006/relationships/slideMaster" Target="slideMasters/slideMaster61.xml"/><Relationship Id="rId82" Type="http://schemas.openxmlformats.org/officeDocument/2006/relationships/slideMaster" Target="slideMasters/slideMaster82.xml"/><Relationship Id="rId152" Type="http://schemas.openxmlformats.org/officeDocument/2006/relationships/slide" Target="slides/slide62.xml"/><Relationship Id="rId173" Type="http://schemas.openxmlformats.org/officeDocument/2006/relationships/slide" Target="slides/slide83.xml"/><Relationship Id="rId194" Type="http://schemas.openxmlformats.org/officeDocument/2006/relationships/slide" Target="slides/slide104.xml"/><Relationship Id="rId199" Type="http://schemas.openxmlformats.org/officeDocument/2006/relationships/slide" Target="slides/slide109.xml"/><Relationship Id="rId203" Type="http://schemas.openxmlformats.org/officeDocument/2006/relationships/slide" Target="slides/slide113.xml"/><Relationship Id="rId208" Type="http://schemas.openxmlformats.org/officeDocument/2006/relationships/slide" Target="slides/slide118.xml"/><Relationship Id="rId229" Type="http://schemas.openxmlformats.org/officeDocument/2006/relationships/slide" Target="slides/slide139.xml"/><Relationship Id="rId19" Type="http://schemas.openxmlformats.org/officeDocument/2006/relationships/slideMaster" Target="slideMasters/slideMaster19.xml"/><Relationship Id="rId224" Type="http://schemas.openxmlformats.org/officeDocument/2006/relationships/slide" Target="slides/slide134.xml"/><Relationship Id="rId240" Type="http://schemas.openxmlformats.org/officeDocument/2006/relationships/slide" Target="slides/slide150.xml"/><Relationship Id="rId245" Type="http://schemas.openxmlformats.org/officeDocument/2006/relationships/slide" Target="slides/slide155.xml"/><Relationship Id="rId261" Type="http://schemas.openxmlformats.org/officeDocument/2006/relationships/slide" Target="slides/slide171.xml"/><Relationship Id="rId266" Type="http://schemas.openxmlformats.org/officeDocument/2006/relationships/slide" Target="slides/slide176.xml"/><Relationship Id="rId287" Type="http://schemas.openxmlformats.org/officeDocument/2006/relationships/theme" Target="theme/theme1.xml"/><Relationship Id="rId14" Type="http://schemas.openxmlformats.org/officeDocument/2006/relationships/slideMaster" Target="slideMasters/slideMaster14.xml"/><Relationship Id="rId30" Type="http://schemas.openxmlformats.org/officeDocument/2006/relationships/slideMaster" Target="slideMasters/slideMaster30.xml"/><Relationship Id="rId35" Type="http://schemas.openxmlformats.org/officeDocument/2006/relationships/slideMaster" Target="slideMasters/slideMaster35.xml"/><Relationship Id="rId56" Type="http://schemas.openxmlformats.org/officeDocument/2006/relationships/slideMaster" Target="slideMasters/slideMaster56.xml"/><Relationship Id="rId77" Type="http://schemas.openxmlformats.org/officeDocument/2006/relationships/slideMaster" Target="slideMasters/slideMaster77.xml"/><Relationship Id="rId100" Type="http://schemas.openxmlformats.org/officeDocument/2006/relationships/slide" Target="slides/slide10.xml"/><Relationship Id="rId105" Type="http://schemas.openxmlformats.org/officeDocument/2006/relationships/slide" Target="slides/slide15.xml"/><Relationship Id="rId126" Type="http://schemas.openxmlformats.org/officeDocument/2006/relationships/slide" Target="slides/slide36.xml"/><Relationship Id="rId147" Type="http://schemas.openxmlformats.org/officeDocument/2006/relationships/slide" Target="slides/slide57.xml"/><Relationship Id="rId168" Type="http://schemas.openxmlformats.org/officeDocument/2006/relationships/slide" Target="slides/slide78.xml"/><Relationship Id="rId282" Type="http://schemas.openxmlformats.org/officeDocument/2006/relationships/slide" Target="slides/slide192.xml"/><Relationship Id="rId8" Type="http://schemas.openxmlformats.org/officeDocument/2006/relationships/slideMaster" Target="slideMasters/slideMaster8.xml"/><Relationship Id="rId51" Type="http://schemas.openxmlformats.org/officeDocument/2006/relationships/slideMaster" Target="slideMasters/slideMaster51.xml"/><Relationship Id="rId72" Type="http://schemas.openxmlformats.org/officeDocument/2006/relationships/slideMaster" Target="slideMasters/slideMaster72.xml"/><Relationship Id="rId93" Type="http://schemas.openxmlformats.org/officeDocument/2006/relationships/slide" Target="slides/slide3.xml"/><Relationship Id="rId98" Type="http://schemas.openxmlformats.org/officeDocument/2006/relationships/slide" Target="slides/slide8.xml"/><Relationship Id="rId121" Type="http://schemas.openxmlformats.org/officeDocument/2006/relationships/slide" Target="slides/slide31.xml"/><Relationship Id="rId142" Type="http://schemas.openxmlformats.org/officeDocument/2006/relationships/slide" Target="slides/slide52.xml"/><Relationship Id="rId163" Type="http://schemas.openxmlformats.org/officeDocument/2006/relationships/slide" Target="slides/slide73.xml"/><Relationship Id="rId184" Type="http://schemas.openxmlformats.org/officeDocument/2006/relationships/slide" Target="slides/slide94.xml"/><Relationship Id="rId189" Type="http://schemas.openxmlformats.org/officeDocument/2006/relationships/slide" Target="slides/slide99.xml"/><Relationship Id="rId219" Type="http://schemas.openxmlformats.org/officeDocument/2006/relationships/slide" Target="slides/slide129.xml"/><Relationship Id="rId3" Type="http://schemas.openxmlformats.org/officeDocument/2006/relationships/slideMaster" Target="slideMasters/slideMaster3.xml"/><Relationship Id="rId214" Type="http://schemas.openxmlformats.org/officeDocument/2006/relationships/slide" Target="slides/slide124.xml"/><Relationship Id="rId230" Type="http://schemas.openxmlformats.org/officeDocument/2006/relationships/slide" Target="slides/slide140.xml"/><Relationship Id="rId235" Type="http://schemas.openxmlformats.org/officeDocument/2006/relationships/slide" Target="slides/slide145.xml"/><Relationship Id="rId251" Type="http://schemas.openxmlformats.org/officeDocument/2006/relationships/slide" Target="slides/slide161.xml"/><Relationship Id="rId256" Type="http://schemas.openxmlformats.org/officeDocument/2006/relationships/slide" Target="slides/slide166.xml"/><Relationship Id="rId277" Type="http://schemas.openxmlformats.org/officeDocument/2006/relationships/slide" Target="slides/slide187.xml"/><Relationship Id="rId25" Type="http://schemas.openxmlformats.org/officeDocument/2006/relationships/slideMaster" Target="slideMasters/slideMaster25.xml"/><Relationship Id="rId46" Type="http://schemas.openxmlformats.org/officeDocument/2006/relationships/slideMaster" Target="slideMasters/slideMaster46.xml"/><Relationship Id="rId67" Type="http://schemas.openxmlformats.org/officeDocument/2006/relationships/slideMaster" Target="slideMasters/slideMaster67.xml"/><Relationship Id="rId116" Type="http://schemas.openxmlformats.org/officeDocument/2006/relationships/slide" Target="slides/slide26.xml"/><Relationship Id="rId137" Type="http://schemas.openxmlformats.org/officeDocument/2006/relationships/slide" Target="slides/slide47.xml"/><Relationship Id="rId158" Type="http://schemas.openxmlformats.org/officeDocument/2006/relationships/slide" Target="slides/slide68.xml"/><Relationship Id="rId272" Type="http://schemas.openxmlformats.org/officeDocument/2006/relationships/slide" Target="slides/slide182.xml"/><Relationship Id="rId20" Type="http://schemas.openxmlformats.org/officeDocument/2006/relationships/slideMaster" Target="slideMasters/slideMaster20.xml"/><Relationship Id="rId41" Type="http://schemas.openxmlformats.org/officeDocument/2006/relationships/slideMaster" Target="slideMasters/slideMaster41.xml"/><Relationship Id="rId62" Type="http://schemas.openxmlformats.org/officeDocument/2006/relationships/slideMaster" Target="slideMasters/slideMaster62.xml"/><Relationship Id="rId83" Type="http://schemas.openxmlformats.org/officeDocument/2006/relationships/slideMaster" Target="slideMasters/slideMaster83.xml"/><Relationship Id="rId88" Type="http://schemas.openxmlformats.org/officeDocument/2006/relationships/slideMaster" Target="slideMasters/slideMaster88.xml"/><Relationship Id="rId111" Type="http://schemas.openxmlformats.org/officeDocument/2006/relationships/slide" Target="slides/slide21.xml"/><Relationship Id="rId132" Type="http://schemas.openxmlformats.org/officeDocument/2006/relationships/slide" Target="slides/slide42.xml"/><Relationship Id="rId153" Type="http://schemas.openxmlformats.org/officeDocument/2006/relationships/slide" Target="slides/slide63.xml"/><Relationship Id="rId174" Type="http://schemas.openxmlformats.org/officeDocument/2006/relationships/slide" Target="slides/slide84.xml"/><Relationship Id="rId179" Type="http://schemas.openxmlformats.org/officeDocument/2006/relationships/slide" Target="slides/slide89.xml"/><Relationship Id="rId195" Type="http://schemas.openxmlformats.org/officeDocument/2006/relationships/slide" Target="slides/slide105.xml"/><Relationship Id="rId209" Type="http://schemas.openxmlformats.org/officeDocument/2006/relationships/slide" Target="slides/slide119.xml"/><Relationship Id="rId190" Type="http://schemas.openxmlformats.org/officeDocument/2006/relationships/slide" Target="slides/slide100.xml"/><Relationship Id="rId204" Type="http://schemas.openxmlformats.org/officeDocument/2006/relationships/slide" Target="slides/slide114.xml"/><Relationship Id="rId220" Type="http://schemas.openxmlformats.org/officeDocument/2006/relationships/slide" Target="slides/slide130.xml"/><Relationship Id="rId225" Type="http://schemas.openxmlformats.org/officeDocument/2006/relationships/slide" Target="slides/slide135.xml"/><Relationship Id="rId241" Type="http://schemas.openxmlformats.org/officeDocument/2006/relationships/slide" Target="slides/slide151.xml"/><Relationship Id="rId246" Type="http://schemas.openxmlformats.org/officeDocument/2006/relationships/slide" Target="slides/slide156.xml"/><Relationship Id="rId267" Type="http://schemas.openxmlformats.org/officeDocument/2006/relationships/slide" Target="slides/slide177.xml"/><Relationship Id="rId288" Type="http://schemas.openxmlformats.org/officeDocument/2006/relationships/tableStyles" Target="tableStyles.xml"/><Relationship Id="rId15" Type="http://schemas.openxmlformats.org/officeDocument/2006/relationships/slideMaster" Target="slideMasters/slideMaster15.xml"/><Relationship Id="rId36" Type="http://schemas.openxmlformats.org/officeDocument/2006/relationships/slideMaster" Target="slideMasters/slideMaster36.xml"/><Relationship Id="rId57" Type="http://schemas.openxmlformats.org/officeDocument/2006/relationships/slideMaster" Target="slideMasters/slideMaster57.xml"/><Relationship Id="rId106" Type="http://schemas.openxmlformats.org/officeDocument/2006/relationships/slide" Target="slides/slide16.xml"/><Relationship Id="rId127" Type="http://schemas.openxmlformats.org/officeDocument/2006/relationships/slide" Target="slides/slide37.xml"/><Relationship Id="rId262" Type="http://schemas.openxmlformats.org/officeDocument/2006/relationships/slide" Target="slides/slide172.xml"/><Relationship Id="rId283" Type="http://schemas.openxmlformats.org/officeDocument/2006/relationships/notesMaster" Target="notesMasters/notesMaster1.xml"/><Relationship Id="rId10" Type="http://schemas.openxmlformats.org/officeDocument/2006/relationships/slideMaster" Target="slideMasters/slideMaster10.xml"/><Relationship Id="rId31" Type="http://schemas.openxmlformats.org/officeDocument/2006/relationships/slideMaster" Target="slideMasters/slideMaster31.xml"/><Relationship Id="rId52" Type="http://schemas.openxmlformats.org/officeDocument/2006/relationships/slideMaster" Target="slideMasters/slideMaster52.xml"/><Relationship Id="rId73" Type="http://schemas.openxmlformats.org/officeDocument/2006/relationships/slideMaster" Target="slideMasters/slideMaster73.xml"/><Relationship Id="rId78" Type="http://schemas.openxmlformats.org/officeDocument/2006/relationships/slideMaster" Target="slideMasters/slideMaster78.xml"/><Relationship Id="rId94" Type="http://schemas.openxmlformats.org/officeDocument/2006/relationships/slide" Target="slides/slide4.xml"/><Relationship Id="rId99" Type="http://schemas.openxmlformats.org/officeDocument/2006/relationships/slide" Target="slides/slide9.xml"/><Relationship Id="rId101" Type="http://schemas.openxmlformats.org/officeDocument/2006/relationships/slide" Target="slides/slide11.xml"/><Relationship Id="rId122" Type="http://schemas.openxmlformats.org/officeDocument/2006/relationships/slide" Target="slides/slide32.xml"/><Relationship Id="rId143" Type="http://schemas.openxmlformats.org/officeDocument/2006/relationships/slide" Target="slides/slide53.xml"/><Relationship Id="rId148" Type="http://schemas.openxmlformats.org/officeDocument/2006/relationships/slide" Target="slides/slide58.xml"/><Relationship Id="rId164" Type="http://schemas.openxmlformats.org/officeDocument/2006/relationships/slide" Target="slides/slide74.xml"/><Relationship Id="rId169" Type="http://schemas.openxmlformats.org/officeDocument/2006/relationships/slide" Target="slides/slide79.xml"/><Relationship Id="rId185" Type="http://schemas.openxmlformats.org/officeDocument/2006/relationships/slide" Target="slides/slide95.xml"/><Relationship Id="rId4" Type="http://schemas.openxmlformats.org/officeDocument/2006/relationships/slideMaster" Target="slideMasters/slideMaster4.xml"/><Relationship Id="rId9" Type="http://schemas.openxmlformats.org/officeDocument/2006/relationships/slideMaster" Target="slideMasters/slideMaster9.xml"/><Relationship Id="rId180" Type="http://schemas.openxmlformats.org/officeDocument/2006/relationships/slide" Target="slides/slide90.xml"/><Relationship Id="rId210" Type="http://schemas.openxmlformats.org/officeDocument/2006/relationships/slide" Target="slides/slide120.xml"/><Relationship Id="rId215" Type="http://schemas.openxmlformats.org/officeDocument/2006/relationships/slide" Target="slides/slide125.xml"/><Relationship Id="rId236" Type="http://schemas.openxmlformats.org/officeDocument/2006/relationships/slide" Target="slides/slide146.xml"/><Relationship Id="rId257" Type="http://schemas.openxmlformats.org/officeDocument/2006/relationships/slide" Target="slides/slide167.xml"/><Relationship Id="rId278" Type="http://schemas.openxmlformats.org/officeDocument/2006/relationships/slide" Target="slides/slide188.xml"/><Relationship Id="rId26" Type="http://schemas.openxmlformats.org/officeDocument/2006/relationships/slideMaster" Target="slideMasters/slideMaster26.xml"/><Relationship Id="rId231" Type="http://schemas.openxmlformats.org/officeDocument/2006/relationships/slide" Target="slides/slide141.xml"/><Relationship Id="rId252" Type="http://schemas.openxmlformats.org/officeDocument/2006/relationships/slide" Target="slides/slide162.xml"/><Relationship Id="rId273" Type="http://schemas.openxmlformats.org/officeDocument/2006/relationships/slide" Target="slides/slide183.xml"/><Relationship Id="rId47" Type="http://schemas.openxmlformats.org/officeDocument/2006/relationships/slideMaster" Target="slideMasters/slideMaster47.xml"/><Relationship Id="rId68" Type="http://schemas.openxmlformats.org/officeDocument/2006/relationships/slideMaster" Target="slideMasters/slideMaster68.xml"/><Relationship Id="rId89" Type="http://schemas.openxmlformats.org/officeDocument/2006/relationships/slideMaster" Target="slideMasters/slideMaster89.xml"/><Relationship Id="rId112" Type="http://schemas.openxmlformats.org/officeDocument/2006/relationships/slide" Target="slides/slide22.xml"/><Relationship Id="rId133" Type="http://schemas.openxmlformats.org/officeDocument/2006/relationships/slide" Target="slides/slide43.xml"/><Relationship Id="rId154" Type="http://schemas.openxmlformats.org/officeDocument/2006/relationships/slide" Target="slides/slide64.xml"/><Relationship Id="rId175" Type="http://schemas.openxmlformats.org/officeDocument/2006/relationships/slide" Target="slides/slide85.xml"/><Relationship Id="rId196" Type="http://schemas.openxmlformats.org/officeDocument/2006/relationships/slide" Target="slides/slide106.xml"/><Relationship Id="rId200" Type="http://schemas.openxmlformats.org/officeDocument/2006/relationships/slide" Target="slides/slide110.xml"/><Relationship Id="rId16" Type="http://schemas.openxmlformats.org/officeDocument/2006/relationships/slideMaster" Target="slideMasters/slideMaster16.xml"/><Relationship Id="rId221" Type="http://schemas.openxmlformats.org/officeDocument/2006/relationships/slide" Target="slides/slide131.xml"/><Relationship Id="rId242" Type="http://schemas.openxmlformats.org/officeDocument/2006/relationships/slide" Target="slides/slide152.xml"/><Relationship Id="rId263" Type="http://schemas.openxmlformats.org/officeDocument/2006/relationships/slide" Target="slides/slide173.xml"/><Relationship Id="rId284" Type="http://schemas.openxmlformats.org/officeDocument/2006/relationships/handoutMaster" Target="handoutMasters/handoutMaster1.xml"/><Relationship Id="rId37" Type="http://schemas.openxmlformats.org/officeDocument/2006/relationships/slideMaster" Target="slideMasters/slideMaster37.xml"/><Relationship Id="rId58" Type="http://schemas.openxmlformats.org/officeDocument/2006/relationships/slideMaster" Target="slideMasters/slideMaster58.xml"/><Relationship Id="rId79" Type="http://schemas.openxmlformats.org/officeDocument/2006/relationships/slideMaster" Target="slideMasters/slideMaster79.xml"/><Relationship Id="rId102" Type="http://schemas.openxmlformats.org/officeDocument/2006/relationships/slide" Target="slides/slide12.xml"/><Relationship Id="rId123" Type="http://schemas.openxmlformats.org/officeDocument/2006/relationships/slide" Target="slides/slide33.xml"/><Relationship Id="rId144" Type="http://schemas.openxmlformats.org/officeDocument/2006/relationships/slide" Target="slides/slide54.xml"/><Relationship Id="rId90" Type="http://schemas.openxmlformats.org/officeDocument/2006/relationships/slideMaster" Target="slideMasters/slideMaster90.xml"/><Relationship Id="rId165" Type="http://schemas.openxmlformats.org/officeDocument/2006/relationships/slide" Target="slides/slide75.xml"/><Relationship Id="rId186" Type="http://schemas.openxmlformats.org/officeDocument/2006/relationships/slide" Target="slides/slide96.xml"/><Relationship Id="rId211" Type="http://schemas.openxmlformats.org/officeDocument/2006/relationships/slide" Target="slides/slide121.xml"/><Relationship Id="rId232" Type="http://schemas.openxmlformats.org/officeDocument/2006/relationships/slide" Target="slides/slide142.xml"/><Relationship Id="rId253" Type="http://schemas.openxmlformats.org/officeDocument/2006/relationships/slide" Target="slides/slide163.xml"/><Relationship Id="rId274" Type="http://schemas.openxmlformats.org/officeDocument/2006/relationships/slide" Target="slides/slide184.xml"/><Relationship Id="rId27" Type="http://schemas.openxmlformats.org/officeDocument/2006/relationships/slideMaster" Target="slideMasters/slideMaster27.xml"/><Relationship Id="rId48" Type="http://schemas.openxmlformats.org/officeDocument/2006/relationships/slideMaster" Target="slideMasters/slideMaster48.xml"/><Relationship Id="rId69" Type="http://schemas.openxmlformats.org/officeDocument/2006/relationships/slideMaster" Target="slideMasters/slideMaster69.xml"/><Relationship Id="rId113" Type="http://schemas.openxmlformats.org/officeDocument/2006/relationships/slide" Target="slides/slide23.xml"/><Relationship Id="rId134" Type="http://schemas.openxmlformats.org/officeDocument/2006/relationships/slide" Target="slides/slide44.xml"/><Relationship Id="rId80" Type="http://schemas.openxmlformats.org/officeDocument/2006/relationships/slideMaster" Target="slideMasters/slideMaster80.xml"/><Relationship Id="rId155" Type="http://schemas.openxmlformats.org/officeDocument/2006/relationships/slide" Target="slides/slide65.xml"/><Relationship Id="rId176" Type="http://schemas.openxmlformats.org/officeDocument/2006/relationships/slide" Target="slides/slide86.xml"/><Relationship Id="rId197" Type="http://schemas.openxmlformats.org/officeDocument/2006/relationships/slide" Target="slides/slide107.xml"/><Relationship Id="rId201" Type="http://schemas.openxmlformats.org/officeDocument/2006/relationships/slide" Target="slides/slide111.xml"/><Relationship Id="rId222" Type="http://schemas.openxmlformats.org/officeDocument/2006/relationships/slide" Target="slides/slide132.xml"/><Relationship Id="rId243" Type="http://schemas.openxmlformats.org/officeDocument/2006/relationships/slide" Target="slides/slide153.xml"/><Relationship Id="rId264" Type="http://schemas.openxmlformats.org/officeDocument/2006/relationships/slide" Target="slides/slide174.xml"/><Relationship Id="rId285" Type="http://schemas.openxmlformats.org/officeDocument/2006/relationships/presProps" Target="presProps.xml"/><Relationship Id="rId17" Type="http://schemas.openxmlformats.org/officeDocument/2006/relationships/slideMaster" Target="slideMasters/slideMaster17.xml"/><Relationship Id="rId38" Type="http://schemas.openxmlformats.org/officeDocument/2006/relationships/slideMaster" Target="slideMasters/slideMaster38.xml"/><Relationship Id="rId59" Type="http://schemas.openxmlformats.org/officeDocument/2006/relationships/slideMaster" Target="slideMasters/slideMaster59.xml"/><Relationship Id="rId103" Type="http://schemas.openxmlformats.org/officeDocument/2006/relationships/slide" Target="slides/slide13.xml"/><Relationship Id="rId124" Type="http://schemas.openxmlformats.org/officeDocument/2006/relationships/slide" Target="slides/slide34.xml"/><Relationship Id="rId70" Type="http://schemas.openxmlformats.org/officeDocument/2006/relationships/slideMaster" Target="slideMasters/slideMaster70.xml"/><Relationship Id="rId91" Type="http://schemas.openxmlformats.org/officeDocument/2006/relationships/slide" Target="slides/slide1.xml"/><Relationship Id="rId145" Type="http://schemas.openxmlformats.org/officeDocument/2006/relationships/slide" Target="slides/slide55.xml"/><Relationship Id="rId166" Type="http://schemas.openxmlformats.org/officeDocument/2006/relationships/slide" Target="slides/slide76.xml"/><Relationship Id="rId187" Type="http://schemas.openxmlformats.org/officeDocument/2006/relationships/slide" Target="slides/slide97.xml"/><Relationship Id="rId1" Type="http://schemas.openxmlformats.org/officeDocument/2006/relationships/slideMaster" Target="slideMasters/slideMaster1.xml"/><Relationship Id="rId212" Type="http://schemas.openxmlformats.org/officeDocument/2006/relationships/slide" Target="slides/slide122.xml"/><Relationship Id="rId233" Type="http://schemas.openxmlformats.org/officeDocument/2006/relationships/slide" Target="slides/slide143.xml"/><Relationship Id="rId254" Type="http://schemas.openxmlformats.org/officeDocument/2006/relationships/slide" Target="slides/slide164.xml"/><Relationship Id="rId28" Type="http://schemas.openxmlformats.org/officeDocument/2006/relationships/slideMaster" Target="slideMasters/slideMaster28.xml"/><Relationship Id="rId49" Type="http://schemas.openxmlformats.org/officeDocument/2006/relationships/slideMaster" Target="slideMasters/slideMaster49.xml"/><Relationship Id="rId114" Type="http://schemas.openxmlformats.org/officeDocument/2006/relationships/slide" Target="slides/slide24.xml"/><Relationship Id="rId275" Type="http://schemas.openxmlformats.org/officeDocument/2006/relationships/slide" Target="slides/slide185.xml"/><Relationship Id="rId60" Type="http://schemas.openxmlformats.org/officeDocument/2006/relationships/slideMaster" Target="slideMasters/slideMaster60.xml"/><Relationship Id="rId81" Type="http://schemas.openxmlformats.org/officeDocument/2006/relationships/slideMaster" Target="slideMasters/slideMaster81.xml"/><Relationship Id="rId135" Type="http://schemas.openxmlformats.org/officeDocument/2006/relationships/slide" Target="slides/slide45.xml"/><Relationship Id="rId156" Type="http://schemas.openxmlformats.org/officeDocument/2006/relationships/slide" Target="slides/slide66.xml"/><Relationship Id="rId177" Type="http://schemas.openxmlformats.org/officeDocument/2006/relationships/slide" Target="slides/slide87.xml"/><Relationship Id="rId198" Type="http://schemas.openxmlformats.org/officeDocument/2006/relationships/slide" Target="slides/slide108.xml"/><Relationship Id="rId202" Type="http://schemas.openxmlformats.org/officeDocument/2006/relationships/slide" Target="slides/slide112.xml"/><Relationship Id="rId223" Type="http://schemas.openxmlformats.org/officeDocument/2006/relationships/slide" Target="slides/slide133.xml"/><Relationship Id="rId244" Type="http://schemas.openxmlformats.org/officeDocument/2006/relationships/slide" Target="slides/slide154.xml"/></Relationships>
</file>

<file path=ppt/_rels/viewProps.xml.rels><?xml version="1.0" encoding="UTF-8" standalone="yes"?>
<Relationships xmlns="http://schemas.openxmlformats.org/package/2006/relationships"><Relationship Id="rId8" Type="http://schemas.openxmlformats.org/officeDocument/2006/relationships/slide" Target="slides/slide35.xml"/><Relationship Id="rId13" Type="http://schemas.openxmlformats.org/officeDocument/2006/relationships/slide" Target="slides/slide41.xml"/><Relationship Id="rId18" Type="http://schemas.openxmlformats.org/officeDocument/2006/relationships/slide" Target="slides/slide71.xml"/><Relationship Id="rId26" Type="http://schemas.openxmlformats.org/officeDocument/2006/relationships/slide" Target="slides/slide91.xml"/><Relationship Id="rId3" Type="http://schemas.openxmlformats.org/officeDocument/2006/relationships/slide" Target="slides/slide4.xml"/><Relationship Id="rId21" Type="http://schemas.openxmlformats.org/officeDocument/2006/relationships/slide" Target="slides/slide74.xml"/><Relationship Id="rId34" Type="http://schemas.openxmlformats.org/officeDocument/2006/relationships/slide" Target="slides/slide117.xml"/><Relationship Id="rId7" Type="http://schemas.openxmlformats.org/officeDocument/2006/relationships/slide" Target="slides/slide34.xml"/><Relationship Id="rId12" Type="http://schemas.openxmlformats.org/officeDocument/2006/relationships/slide" Target="slides/slide40.xml"/><Relationship Id="rId17" Type="http://schemas.openxmlformats.org/officeDocument/2006/relationships/slide" Target="slides/slide69.xml"/><Relationship Id="rId25" Type="http://schemas.openxmlformats.org/officeDocument/2006/relationships/slide" Target="slides/slide90.xml"/><Relationship Id="rId33" Type="http://schemas.openxmlformats.org/officeDocument/2006/relationships/slide" Target="slides/slide115.xml"/><Relationship Id="rId2" Type="http://schemas.openxmlformats.org/officeDocument/2006/relationships/slide" Target="slides/slide3.xml"/><Relationship Id="rId16" Type="http://schemas.openxmlformats.org/officeDocument/2006/relationships/slide" Target="slides/slide44.xml"/><Relationship Id="rId20" Type="http://schemas.openxmlformats.org/officeDocument/2006/relationships/slide" Target="slides/slide73.xml"/><Relationship Id="rId29" Type="http://schemas.openxmlformats.org/officeDocument/2006/relationships/slide" Target="slides/slide102.xml"/><Relationship Id="rId1" Type="http://schemas.openxmlformats.org/officeDocument/2006/relationships/slide" Target="slides/slide1.xml"/><Relationship Id="rId6" Type="http://schemas.openxmlformats.org/officeDocument/2006/relationships/slide" Target="slides/slide20.xml"/><Relationship Id="rId11" Type="http://schemas.openxmlformats.org/officeDocument/2006/relationships/slide" Target="slides/slide39.xml"/><Relationship Id="rId24" Type="http://schemas.openxmlformats.org/officeDocument/2006/relationships/slide" Target="slides/slide89.xml"/><Relationship Id="rId32" Type="http://schemas.openxmlformats.org/officeDocument/2006/relationships/slide" Target="slides/slide114.xml"/><Relationship Id="rId5" Type="http://schemas.openxmlformats.org/officeDocument/2006/relationships/slide" Target="slides/slide19.xml"/><Relationship Id="rId15" Type="http://schemas.openxmlformats.org/officeDocument/2006/relationships/slide" Target="slides/slide43.xml"/><Relationship Id="rId23" Type="http://schemas.openxmlformats.org/officeDocument/2006/relationships/slide" Target="slides/slide76.xml"/><Relationship Id="rId28" Type="http://schemas.openxmlformats.org/officeDocument/2006/relationships/slide" Target="slides/slide101.xml"/><Relationship Id="rId10" Type="http://schemas.openxmlformats.org/officeDocument/2006/relationships/slide" Target="slides/slide38.xml"/><Relationship Id="rId19" Type="http://schemas.openxmlformats.org/officeDocument/2006/relationships/slide" Target="slides/slide72.xml"/><Relationship Id="rId31" Type="http://schemas.openxmlformats.org/officeDocument/2006/relationships/slide" Target="slides/slide113.xml"/><Relationship Id="rId4" Type="http://schemas.openxmlformats.org/officeDocument/2006/relationships/slide" Target="slides/slide5.xml"/><Relationship Id="rId9" Type="http://schemas.openxmlformats.org/officeDocument/2006/relationships/slide" Target="slides/slide37.xml"/><Relationship Id="rId14" Type="http://schemas.openxmlformats.org/officeDocument/2006/relationships/slide" Target="slides/slide42.xml"/><Relationship Id="rId22" Type="http://schemas.openxmlformats.org/officeDocument/2006/relationships/slide" Target="slides/slide75.xml"/><Relationship Id="rId27" Type="http://schemas.openxmlformats.org/officeDocument/2006/relationships/slide" Target="slides/slide98.xml"/><Relationship Id="rId30" Type="http://schemas.openxmlformats.org/officeDocument/2006/relationships/slide" Target="slides/slide112.xml"/></Relationships>
</file>

<file path=ppt/charts/_rels/chart1.xml.rels><?xml version="1.0" encoding="UTF-8" standalone="yes"?>
<Relationships xmlns="http://schemas.openxmlformats.org/package/2006/relationships"><Relationship Id="rId1" Type="http://schemas.openxmlformats.org/officeDocument/2006/relationships/package" Target="../embeddings/Microsoft_Excel_Worksheet.xlsx"/></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0.145390070921986"/>
          <c:y val="7.1917808219178106E-2"/>
          <c:w val="0.74113475177304999"/>
          <c:h val="0.77054794520547898"/>
        </c:manualLayout>
      </c:layout>
      <c:barChart>
        <c:barDir val="col"/>
        <c:grouping val="clustered"/>
        <c:varyColors val="0"/>
        <c:ser>
          <c:idx val="0"/>
          <c:order val="0"/>
          <c:tx>
            <c:strRef>
              <c:f>Sheet1!$A$1</c:f>
              <c:strCache>
                <c:ptCount val="1"/>
                <c:pt idx="0">
                  <c:v>X</c:v>
                </c:pt>
              </c:strCache>
            </c:strRef>
          </c:tx>
          <c:spPr>
            <a:solidFill>
              <a:srgbClr val="FEA746"/>
            </a:solidFill>
            <a:ln w="12973">
              <a:solidFill>
                <a:srgbClr val="000000"/>
              </a:solidFill>
              <a:prstDash val="solid"/>
            </a:ln>
          </c:spPr>
          <c:invertIfNegative val="0"/>
          <c:val>
            <c:numRef>
              <c:f>Sheet1!$B$1:$H$1</c:f>
              <c:numCache>
                <c:formatCode>General</c:formatCode>
                <c:ptCount val="7"/>
                <c:pt idx="0">
                  <c:v>21</c:v>
                </c:pt>
                <c:pt idx="1">
                  <c:v>23</c:v>
                </c:pt>
                <c:pt idx="2">
                  <c:v>25</c:v>
                </c:pt>
                <c:pt idx="3">
                  <c:v>31</c:v>
                </c:pt>
                <c:pt idx="4">
                  <c:v>20</c:v>
                </c:pt>
                <c:pt idx="5">
                  <c:v>18</c:v>
                </c:pt>
                <c:pt idx="6">
                  <c:v>16</c:v>
                </c:pt>
              </c:numCache>
            </c:numRef>
          </c:val>
          <c:extLst>
            <c:ext xmlns:c16="http://schemas.microsoft.com/office/drawing/2014/chart" uri="{C3380CC4-5D6E-409C-BE32-E72D297353CC}">
              <c16:uniqueId val="{00000000-EB4F-4B15-90D2-7FFD206E0F1A}"/>
            </c:ext>
          </c:extLst>
        </c:ser>
        <c:ser>
          <c:idx val="1"/>
          <c:order val="1"/>
          <c:tx>
            <c:strRef>
              <c:f>Sheet1!$A$2</c:f>
              <c:strCache>
                <c:ptCount val="1"/>
                <c:pt idx="0">
                  <c:v>A</c:v>
                </c:pt>
              </c:strCache>
            </c:strRef>
          </c:tx>
          <c:spPr>
            <a:solidFill>
              <a:srgbClr val="A2BD90"/>
            </a:solidFill>
            <a:ln w="12973">
              <a:solidFill>
                <a:srgbClr val="000000"/>
              </a:solidFill>
              <a:prstDash val="solid"/>
            </a:ln>
          </c:spPr>
          <c:invertIfNegative val="0"/>
          <c:val>
            <c:numRef>
              <c:f>Sheet1!$B$2:$H$2</c:f>
              <c:numCache>
                <c:formatCode>General</c:formatCode>
                <c:ptCount val="7"/>
                <c:pt idx="0">
                  <c:v>21</c:v>
                </c:pt>
                <c:pt idx="1">
                  <c:v>22</c:v>
                </c:pt>
                <c:pt idx="2">
                  <c:v>23</c:v>
                </c:pt>
                <c:pt idx="3">
                  <c:v>25</c:v>
                </c:pt>
                <c:pt idx="4">
                  <c:v>24</c:v>
                </c:pt>
                <c:pt idx="5">
                  <c:v>23</c:v>
                </c:pt>
                <c:pt idx="6">
                  <c:v>22</c:v>
                </c:pt>
              </c:numCache>
            </c:numRef>
          </c:val>
          <c:extLst>
            <c:ext xmlns:c16="http://schemas.microsoft.com/office/drawing/2014/chart" uri="{C3380CC4-5D6E-409C-BE32-E72D297353CC}">
              <c16:uniqueId val="{00000001-EB4F-4B15-90D2-7FFD206E0F1A}"/>
            </c:ext>
          </c:extLst>
        </c:ser>
        <c:dLbls>
          <c:showLegendKey val="0"/>
          <c:showVal val="0"/>
          <c:showCatName val="0"/>
          <c:showSerName val="0"/>
          <c:showPercent val="0"/>
          <c:showBubbleSize val="0"/>
        </c:dLbls>
        <c:gapWidth val="150"/>
        <c:axId val="437916416"/>
        <c:axId val="437917952"/>
      </c:barChart>
      <c:catAx>
        <c:axId val="437916416"/>
        <c:scaling>
          <c:orientation val="minMax"/>
        </c:scaling>
        <c:delete val="0"/>
        <c:axPos val="b"/>
        <c:numFmt formatCode="General" sourceLinked="1"/>
        <c:majorTickMark val="out"/>
        <c:minorTickMark val="none"/>
        <c:tickLblPos val="nextTo"/>
        <c:spPr>
          <a:ln w="3243">
            <a:solidFill>
              <a:srgbClr val="000000"/>
            </a:solidFill>
            <a:prstDash val="solid"/>
          </a:ln>
        </c:spPr>
        <c:txPr>
          <a:bodyPr rot="0" vert="horz"/>
          <a:lstStyle/>
          <a:p>
            <a:pPr>
              <a:defRPr sz="1685" b="0" i="0" u="none" strike="noStrike" baseline="0">
                <a:solidFill>
                  <a:schemeClr val="tx1"/>
                </a:solidFill>
                <a:latin typeface="Times New Roman"/>
                <a:ea typeface="Times New Roman"/>
                <a:cs typeface="Times New Roman"/>
              </a:defRPr>
            </a:pPr>
            <a:endParaRPr lang="en-US"/>
          </a:p>
        </c:txPr>
        <c:crossAx val="437917952"/>
        <c:crosses val="autoZero"/>
        <c:auto val="1"/>
        <c:lblAlgn val="ctr"/>
        <c:lblOffset val="100"/>
        <c:tickLblSkip val="1"/>
        <c:tickMarkSkip val="1"/>
        <c:noMultiLvlLbl val="0"/>
      </c:catAx>
      <c:valAx>
        <c:axId val="437917952"/>
        <c:scaling>
          <c:orientation val="minMax"/>
        </c:scaling>
        <c:delete val="0"/>
        <c:axPos val="l"/>
        <c:majorGridlines>
          <c:spPr>
            <a:ln w="3243">
              <a:solidFill>
                <a:srgbClr val="000000"/>
              </a:solidFill>
              <a:prstDash val="solid"/>
            </a:ln>
          </c:spPr>
        </c:majorGridlines>
        <c:numFmt formatCode="General" sourceLinked="1"/>
        <c:majorTickMark val="out"/>
        <c:minorTickMark val="none"/>
        <c:tickLblPos val="nextTo"/>
        <c:spPr>
          <a:ln w="3243">
            <a:solidFill>
              <a:srgbClr val="000000"/>
            </a:solidFill>
            <a:prstDash val="solid"/>
          </a:ln>
        </c:spPr>
        <c:txPr>
          <a:bodyPr rot="0" vert="horz"/>
          <a:lstStyle/>
          <a:p>
            <a:pPr>
              <a:defRPr sz="1685" b="0" i="0" u="none" strike="noStrike" baseline="0">
                <a:solidFill>
                  <a:schemeClr val="tx1"/>
                </a:solidFill>
                <a:latin typeface="Times New Roman"/>
                <a:ea typeface="Times New Roman"/>
                <a:cs typeface="Times New Roman"/>
              </a:defRPr>
            </a:pPr>
            <a:endParaRPr lang="en-US"/>
          </a:p>
        </c:txPr>
        <c:crossAx val="437916416"/>
        <c:crosses val="autoZero"/>
        <c:crossBetween val="between"/>
      </c:valAx>
      <c:spPr>
        <a:solidFill>
          <a:srgbClr val="FFF58C"/>
        </a:solidFill>
        <a:ln w="12973">
          <a:solidFill>
            <a:srgbClr val="808080"/>
          </a:solidFill>
          <a:prstDash val="solid"/>
        </a:ln>
      </c:spPr>
    </c:plotArea>
    <c:legend>
      <c:legendPos val="r"/>
      <c:layout>
        <c:manualLayout>
          <c:xMode val="edge"/>
          <c:yMode val="edge"/>
          <c:x val="0.16312040220324572"/>
          <c:y val="8.9040914003396643E-2"/>
          <c:w val="0.13120550072086065"/>
          <c:h val="0.15410961865060985"/>
        </c:manualLayout>
      </c:layout>
      <c:overlay val="0"/>
      <c:spPr>
        <a:solidFill>
          <a:srgbClr val="FFFFFF"/>
        </a:solidFill>
        <a:ln w="3243">
          <a:solidFill>
            <a:srgbClr val="000000"/>
          </a:solidFill>
          <a:prstDash val="solid"/>
        </a:ln>
      </c:spPr>
      <c:txPr>
        <a:bodyPr/>
        <a:lstStyle/>
        <a:p>
          <a:pPr>
            <a:defRPr sz="1398" b="1" i="1" u="none" strike="noStrike" baseline="0">
              <a:solidFill>
                <a:srgbClr val="000000"/>
              </a:solidFill>
              <a:latin typeface="Times New Roman"/>
              <a:ea typeface="Times New Roman"/>
              <a:cs typeface="Times New Roman"/>
            </a:defRPr>
          </a:pPr>
          <a:endParaRPr lang="en-US"/>
        </a:p>
      </c:txPr>
    </c:legend>
    <c:plotVisOnly val="1"/>
    <c:dispBlanksAs val="gap"/>
    <c:showDLblsOverMax val="0"/>
  </c:chart>
  <c:spPr>
    <a:noFill/>
    <a:ln>
      <a:noFill/>
    </a:ln>
  </c:spPr>
  <c:txPr>
    <a:bodyPr/>
    <a:lstStyle/>
    <a:p>
      <a:pPr>
        <a:defRPr sz="820" b="0" i="0" u="none" strike="noStrike" baseline="0">
          <a:solidFill>
            <a:srgbClr val="000000"/>
          </a:solidFill>
          <a:latin typeface="Arial"/>
          <a:ea typeface="Arial"/>
          <a:cs typeface="Arial"/>
        </a:defRPr>
      </a:pPr>
      <a:endParaRPr lang="en-US"/>
    </a:p>
  </c:txPr>
  <c:externalData r:id="rId1">
    <c:autoUpdate val="0"/>
  </c:externalData>
</c:chartSpace>
</file>

<file path=ppt/drawings/_rels/vmlDrawing1.vml.rels><?xml version="1.0" encoding="UTF-8" standalone="yes"?>
<Relationships xmlns="http://schemas.openxmlformats.org/package/2006/relationships"><Relationship Id="rId1" Type="http://schemas.openxmlformats.org/officeDocument/2006/relationships/image" Target="../media/image2.wmf"/></Relationships>
</file>

<file path=ppt/drawings/_rels/vmlDrawing10.vml.rels><?xml version="1.0" encoding="UTF-8" standalone="yes"?>
<Relationships xmlns="http://schemas.openxmlformats.org/package/2006/relationships"><Relationship Id="rId1" Type="http://schemas.openxmlformats.org/officeDocument/2006/relationships/image" Target="../media/image73.wmf"/></Relationships>
</file>

<file path=ppt/drawings/_rels/vmlDrawing11.vml.rels><?xml version="1.0" encoding="UTF-8" standalone="yes"?>
<Relationships xmlns="http://schemas.openxmlformats.org/package/2006/relationships"><Relationship Id="rId1" Type="http://schemas.openxmlformats.org/officeDocument/2006/relationships/image" Target="../media/image73.wmf"/></Relationships>
</file>

<file path=ppt/drawings/_rels/vmlDrawing12.vml.rels><?xml version="1.0" encoding="UTF-8" standalone="yes"?>
<Relationships xmlns="http://schemas.openxmlformats.org/package/2006/relationships"><Relationship Id="rId1" Type="http://schemas.openxmlformats.org/officeDocument/2006/relationships/image" Target="../media/image73.wmf"/></Relationships>
</file>

<file path=ppt/drawings/_rels/vmlDrawing13.vml.rels><?xml version="1.0" encoding="UTF-8" standalone="yes"?>
<Relationships xmlns="http://schemas.openxmlformats.org/package/2006/relationships"><Relationship Id="rId1" Type="http://schemas.openxmlformats.org/officeDocument/2006/relationships/image" Target="../media/image73.wmf"/></Relationships>
</file>

<file path=ppt/drawings/_rels/vmlDrawing14.vml.rels><?xml version="1.0" encoding="UTF-8" standalone="yes"?>
<Relationships xmlns="http://schemas.openxmlformats.org/package/2006/relationships"><Relationship Id="rId1" Type="http://schemas.openxmlformats.org/officeDocument/2006/relationships/image" Target="../media/image73.wmf"/></Relationships>
</file>

<file path=ppt/drawings/_rels/vmlDrawing15.vml.rels><?xml version="1.0" encoding="UTF-8" standalone="yes"?>
<Relationships xmlns="http://schemas.openxmlformats.org/package/2006/relationships"><Relationship Id="rId2" Type="http://schemas.openxmlformats.org/officeDocument/2006/relationships/image" Target="../media/image73.wmf"/><Relationship Id="rId1" Type="http://schemas.openxmlformats.org/officeDocument/2006/relationships/image" Target="../media/image75.wmf"/></Relationships>
</file>

<file path=ppt/drawings/_rels/vmlDrawing16.vml.rels><?xml version="1.0" encoding="UTF-8" standalone="yes"?>
<Relationships xmlns="http://schemas.openxmlformats.org/package/2006/relationships"><Relationship Id="rId2" Type="http://schemas.openxmlformats.org/officeDocument/2006/relationships/image" Target="../media/image77.emf"/><Relationship Id="rId1" Type="http://schemas.openxmlformats.org/officeDocument/2006/relationships/image" Target="../media/image76.emf"/></Relationships>
</file>

<file path=ppt/drawings/_rels/vmlDrawing17.vml.rels><?xml version="1.0" encoding="UTF-8" standalone="yes"?>
<Relationships xmlns="http://schemas.openxmlformats.org/package/2006/relationships"><Relationship Id="rId2" Type="http://schemas.openxmlformats.org/officeDocument/2006/relationships/image" Target="../media/image79.emf"/><Relationship Id="rId1" Type="http://schemas.openxmlformats.org/officeDocument/2006/relationships/image" Target="../media/image78.emf"/></Relationships>
</file>

<file path=ppt/drawings/_rels/vmlDrawing18.vml.rels><?xml version="1.0" encoding="UTF-8" standalone="yes"?>
<Relationships xmlns="http://schemas.openxmlformats.org/package/2006/relationships"><Relationship Id="rId2" Type="http://schemas.openxmlformats.org/officeDocument/2006/relationships/image" Target="../media/image81.emf"/><Relationship Id="rId1" Type="http://schemas.openxmlformats.org/officeDocument/2006/relationships/image" Target="../media/image80.emf"/></Relationships>
</file>

<file path=ppt/drawings/_rels/vmlDrawing19.vml.rels><?xml version="1.0" encoding="UTF-8" standalone="yes"?>
<Relationships xmlns="http://schemas.openxmlformats.org/package/2006/relationships"><Relationship Id="rId2" Type="http://schemas.openxmlformats.org/officeDocument/2006/relationships/image" Target="../media/image84.emf"/><Relationship Id="rId1" Type="http://schemas.openxmlformats.org/officeDocument/2006/relationships/image" Target="../media/image83.emf"/></Relationships>
</file>

<file path=ppt/drawings/_rels/vmlDrawing2.vml.rels><?xml version="1.0" encoding="UTF-8" standalone="yes"?>
<Relationships xmlns="http://schemas.openxmlformats.org/package/2006/relationships"><Relationship Id="rId1" Type="http://schemas.openxmlformats.org/officeDocument/2006/relationships/image" Target="../media/image36.png"/></Relationships>
</file>

<file path=ppt/drawings/_rels/vmlDrawing20.vml.rels><?xml version="1.0" encoding="UTF-8" standalone="yes"?>
<Relationships xmlns="http://schemas.openxmlformats.org/package/2006/relationships"><Relationship Id="rId2" Type="http://schemas.openxmlformats.org/officeDocument/2006/relationships/image" Target="../media/image86.emf"/><Relationship Id="rId1" Type="http://schemas.openxmlformats.org/officeDocument/2006/relationships/image" Target="../media/image85.emf"/></Relationships>
</file>

<file path=ppt/drawings/_rels/vmlDrawing21.vml.rels><?xml version="1.0" encoding="UTF-8" standalone="yes"?>
<Relationships xmlns="http://schemas.openxmlformats.org/package/2006/relationships"><Relationship Id="rId2" Type="http://schemas.openxmlformats.org/officeDocument/2006/relationships/image" Target="../media/image89.emf"/><Relationship Id="rId1" Type="http://schemas.openxmlformats.org/officeDocument/2006/relationships/image" Target="../media/image88.emf"/></Relationships>
</file>

<file path=ppt/drawings/_rels/vmlDrawing22.vml.rels><?xml version="1.0" encoding="UTF-8" standalone="yes"?>
<Relationships xmlns="http://schemas.openxmlformats.org/package/2006/relationships"><Relationship Id="rId2" Type="http://schemas.openxmlformats.org/officeDocument/2006/relationships/image" Target="../media/image92.emf"/><Relationship Id="rId1" Type="http://schemas.openxmlformats.org/officeDocument/2006/relationships/image" Target="../media/image91.emf"/></Relationships>
</file>

<file path=ppt/drawings/_rels/vmlDrawing23.vml.rels><?xml version="1.0" encoding="UTF-8" standalone="yes"?>
<Relationships xmlns="http://schemas.openxmlformats.org/package/2006/relationships"><Relationship Id="rId2" Type="http://schemas.openxmlformats.org/officeDocument/2006/relationships/image" Target="../media/image94.emf"/><Relationship Id="rId1" Type="http://schemas.openxmlformats.org/officeDocument/2006/relationships/image" Target="../media/image93.emf"/></Relationships>
</file>

<file path=ppt/drawings/_rels/vmlDrawing24.vml.rels><?xml version="1.0" encoding="UTF-8" standalone="yes"?>
<Relationships xmlns="http://schemas.openxmlformats.org/package/2006/relationships"><Relationship Id="rId2" Type="http://schemas.openxmlformats.org/officeDocument/2006/relationships/image" Target="../media/image97.emf"/><Relationship Id="rId1" Type="http://schemas.openxmlformats.org/officeDocument/2006/relationships/image" Target="../media/image96.emf"/></Relationships>
</file>

<file path=ppt/drawings/_rels/vmlDrawing25.vml.rels><?xml version="1.0" encoding="UTF-8" standalone="yes"?>
<Relationships xmlns="http://schemas.openxmlformats.org/package/2006/relationships"><Relationship Id="rId1" Type="http://schemas.openxmlformats.org/officeDocument/2006/relationships/image" Target="../media/image101.wmf"/></Relationships>
</file>

<file path=ppt/drawings/_rels/vmlDrawing26.vml.rels><?xml version="1.0" encoding="UTF-8" standalone="yes"?>
<Relationships xmlns="http://schemas.openxmlformats.org/package/2006/relationships"><Relationship Id="rId1" Type="http://schemas.openxmlformats.org/officeDocument/2006/relationships/image" Target="../media/image111.png"/></Relationships>
</file>

<file path=ppt/drawings/_rels/vmlDrawing27.vml.rels><?xml version="1.0" encoding="UTF-8" standalone="yes"?>
<Relationships xmlns="http://schemas.openxmlformats.org/package/2006/relationships"><Relationship Id="rId1" Type="http://schemas.openxmlformats.org/officeDocument/2006/relationships/image" Target="../media/image113.png"/></Relationships>
</file>

<file path=ppt/drawings/_rels/vmlDrawing28.vml.rels><?xml version="1.0" encoding="UTF-8" standalone="yes"?>
<Relationships xmlns="http://schemas.openxmlformats.org/package/2006/relationships"><Relationship Id="rId1" Type="http://schemas.openxmlformats.org/officeDocument/2006/relationships/image" Target="../media/image37.wmf"/></Relationships>
</file>

<file path=ppt/drawings/_rels/vmlDrawing29.vml.rels><?xml version="1.0" encoding="UTF-8" standalone="yes"?>
<Relationships xmlns="http://schemas.openxmlformats.org/package/2006/relationships"><Relationship Id="rId1" Type="http://schemas.openxmlformats.org/officeDocument/2006/relationships/image" Target="../media/image114.wmf"/></Relationships>
</file>

<file path=ppt/drawings/_rels/vmlDrawing3.vml.rels><?xml version="1.0" encoding="UTF-8" standalone="yes"?>
<Relationships xmlns="http://schemas.openxmlformats.org/package/2006/relationships"><Relationship Id="rId1" Type="http://schemas.openxmlformats.org/officeDocument/2006/relationships/image" Target="../media/image37.wmf"/></Relationships>
</file>

<file path=ppt/drawings/_rels/vmlDrawing30.vml.rels><?xml version="1.0" encoding="UTF-8" standalone="yes"?>
<Relationships xmlns="http://schemas.openxmlformats.org/package/2006/relationships"><Relationship Id="rId1" Type="http://schemas.openxmlformats.org/officeDocument/2006/relationships/image" Target="../media/image116.emf"/></Relationships>
</file>

<file path=ppt/drawings/_rels/vmlDrawing31.vml.rels><?xml version="1.0" encoding="UTF-8" standalone="yes"?>
<Relationships xmlns="http://schemas.openxmlformats.org/package/2006/relationships"><Relationship Id="rId1" Type="http://schemas.openxmlformats.org/officeDocument/2006/relationships/image" Target="../media/image116.emf"/></Relationships>
</file>

<file path=ppt/drawings/_rels/vmlDrawing32.vml.rels><?xml version="1.0" encoding="UTF-8" standalone="yes"?>
<Relationships xmlns="http://schemas.openxmlformats.org/package/2006/relationships"><Relationship Id="rId1" Type="http://schemas.openxmlformats.org/officeDocument/2006/relationships/image" Target="../media/image117.png"/></Relationships>
</file>

<file path=ppt/drawings/_rels/vmlDrawing33.vml.rels><?xml version="1.0" encoding="UTF-8" standalone="yes"?>
<Relationships xmlns="http://schemas.openxmlformats.org/package/2006/relationships"><Relationship Id="rId3" Type="http://schemas.openxmlformats.org/officeDocument/2006/relationships/image" Target="../media/image120.wmf"/><Relationship Id="rId2" Type="http://schemas.openxmlformats.org/officeDocument/2006/relationships/image" Target="../media/image119.wmf"/><Relationship Id="rId1" Type="http://schemas.openxmlformats.org/officeDocument/2006/relationships/image" Target="../media/image118.wmf"/><Relationship Id="rId6" Type="http://schemas.openxmlformats.org/officeDocument/2006/relationships/image" Target="../media/image123.wmf"/><Relationship Id="rId5" Type="http://schemas.openxmlformats.org/officeDocument/2006/relationships/image" Target="../media/image122.wmf"/><Relationship Id="rId4" Type="http://schemas.openxmlformats.org/officeDocument/2006/relationships/image" Target="../media/image121.wmf"/></Relationships>
</file>

<file path=ppt/drawings/_rels/vmlDrawing4.vml.rels><?xml version="1.0" encoding="UTF-8" standalone="yes"?>
<Relationships xmlns="http://schemas.openxmlformats.org/package/2006/relationships"><Relationship Id="rId1" Type="http://schemas.openxmlformats.org/officeDocument/2006/relationships/image" Target="../media/image37.wmf"/></Relationships>
</file>

<file path=ppt/drawings/_rels/vmlDrawing5.vml.rels><?xml version="1.0" encoding="UTF-8" standalone="yes"?>
<Relationships xmlns="http://schemas.openxmlformats.org/package/2006/relationships"><Relationship Id="rId1" Type="http://schemas.openxmlformats.org/officeDocument/2006/relationships/image" Target="../media/image37.wmf"/></Relationships>
</file>

<file path=ppt/drawings/_rels/vmlDrawing6.vml.rels><?xml version="1.0" encoding="UTF-8" standalone="yes"?>
<Relationships xmlns="http://schemas.openxmlformats.org/package/2006/relationships"><Relationship Id="rId1" Type="http://schemas.openxmlformats.org/officeDocument/2006/relationships/image" Target="../media/image37.wmf"/></Relationships>
</file>

<file path=ppt/drawings/_rels/vmlDrawing7.vml.rels><?xml version="1.0" encoding="UTF-8" standalone="yes"?>
<Relationships xmlns="http://schemas.openxmlformats.org/package/2006/relationships"><Relationship Id="rId1" Type="http://schemas.openxmlformats.org/officeDocument/2006/relationships/image" Target="../media/image46.png"/></Relationships>
</file>

<file path=ppt/drawings/_rels/vmlDrawing8.vml.rels><?xml version="1.0" encoding="UTF-8" standalone="yes"?>
<Relationships xmlns="http://schemas.openxmlformats.org/package/2006/relationships"><Relationship Id="rId1" Type="http://schemas.openxmlformats.org/officeDocument/2006/relationships/image" Target="../media/image46.png"/></Relationships>
</file>

<file path=ppt/drawings/_rels/vmlDrawing9.vml.rels><?xml version="1.0" encoding="UTF-8" standalone="yes"?>
<Relationships xmlns="http://schemas.openxmlformats.org/package/2006/relationships"><Relationship Id="rId1" Type="http://schemas.openxmlformats.org/officeDocument/2006/relationships/image" Target="../media/image73.wmf"/></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92.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74434" name="Rectangle 2"/>
          <p:cNvSpPr>
            <a:spLocks noGrp="1" noChangeArrowheads="1"/>
          </p:cNvSpPr>
          <p:nvPr>
            <p:ph type="hdr" sz="quarter"/>
          </p:nvPr>
        </p:nvSpPr>
        <p:spPr bwMode="auto">
          <a:xfrm>
            <a:off x="0" y="0"/>
            <a:ext cx="3005138" cy="45561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200" i="0"/>
            </a:lvl1pPr>
          </a:lstStyle>
          <a:p>
            <a:pPr>
              <a:defRPr/>
            </a:pPr>
            <a:endParaRPr lang="en-CA"/>
          </a:p>
        </p:txBody>
      </p:sp>
      <p:sp>
        <p:nvSpPr>
          <p:cNvPr id="274435" name="Rectangle 3"/>
          <p:cNvSpPr>
            <a:spLocks noGrp="1" noChangeArrowheads="1"/>
          </p:cNvSpPr>
          <p:nvPr>
            <p:ph type="dt" sz="quarter" idx="1"/>
          </p:nvPr>
        </p:nvSpPr>
        <p:spPr bwMode="auto">
          <a:xfrm>
            <a:off x="3929063" y="0"/>
            <a:ext cx="3005137" cy="45561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200" i="0"/>
            </a:lvl1pPr>
          </a:lstStyle>
          <a:p>
            <a:pPr>
              <a:defRPr/>
            </a:pPr>
            <a:endParaRPr lang="en-CA"/>
          </a:p>
        </p:txBody>
      </p:sp>
      <p:sp>
        <p:nvSpPr>
          <p:cNvPr id="274436" name="Rectangle 4"/>
          <p:cNvSpPr>
            <a:spLocks noGrp="1" noChangeArrowheads="1"/>
          </p:cNvSpPr>
          <p:nvPr>
            <p:ph type="ftr" sz="quarter" idx="2"/>
          </p:nvPr>
        </p:nvSpPr>
        <p:spPr bwMode="auto">
          <a:xfrm>
            <a:off x="0" y="8664575"/>
            <a:ext cx="3005138" cy="455613"/>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i="0"/>
            </a:lvl1pPr>
          </a:lstStyle>
          <a:p>
            <a:pPr>
              <a:defRPr/>
            </a:pPr>
            <a:endParaRPr lang="en-CA"/>
          </a:p>
        </p:txBody>
      </p:sp>
      <p:sp>
        <p:nvSpPr>
          <p:cNvPr id="274437" name="Rectangle 5"/>
          <p:cNvSpPr>
            <a:spLocks noGrp="1" noChangeArrowheads="1"/>
          </p:cNvSpPr>
          <p:nvPr>
            <p:ph type="sldNum" sz="quarter" idx="3"/>
          </p:nvPr>
        </p:nvSpPr>
        <p:spPr bwMode="auto">
          <a:xfrm>
            <a:off x="3929063" y="8664575"/>
            <a:ext cx="3005137" cy="455613"/>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i="0"/>
            </a:lvl1pPr>
          </a:lstStyle>
          <a:p>
            <a:pPr>
              <a:defRPr/>
            </a:pPr>
            <a:fld id="{FBA683D5-9E3A-47FB-BED6-17DE6669E08A}" type="slidenum">
              <a:rPr lang="en-CA"/>
              <a:pPr>
                <a:defRPr/>
              </a:pPr>
              <a:t>‹#›</a:t>
            </a:fld>
            <a:endParaRPr lang="en-CA"/>
          </a:p>
        </p:txBody>
      </p:sp>
    </p:spTree>
    <p:extLst>
      <p:ext uri="{BB962C8B-B14F-4D97-AF65-F5344CB8AC3E}">
        <p14:creationId xmlns:p14="http://schemas.microsoft.com/office/powerpoint/2010/main" val="3625280108"/>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91.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61474" name="Rectangle 2"/>
          <p:cNvSpPr>
            <a:spLocks noGrp="1" noChangeArrowheads="1"/>
          </p:cNvSpPr>
          <p:nvPr>
            <p:ph type="hdr" sz="quarter"/>
          </p:nvPr>
        </p:nvSpPr>
        <p:spPr bwMode="auto">
          <a:xfrm>
            <a:off x="0" y="0"/>
            <a:ext cx="29718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200" i="0"/>
            </a:lvl1pPr>
          </a:lstStyle>
          <a:p>
            <a:pPr>
              <a:defRPr/>
            </a:pPr>
            <a:endParaRPr lang="en-US"/>
          </a:p>
        </p:txBody>
      </p:sp>
      <p:sp>
        <p:nvSpPr>
          <p:cNvPr id="361475" name="Rectangle 3"/>
          <p:cNvSpPr>
            <a:spLocks noGrp="1" noChangeArrowheads="1"/>
          </p:cNvSpPr>
          <p:nvPr>
            <p:ph type="dt" idx="1"/>
          </p:nvPr>
        </p:nvSpPr>
        <p:spPr bwMode="auto">
          <a:xfrm>
            <a:off x="3962400" y="0"/>
            <a:ext cx="29718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200" i="0"/>
            </a:lvl1pPr>
          </a:lstStyle>
          <a:p>
            <a:pPr>
              <a:defRPr/>
            </a:pPr>
            <a:endParaRPr lang="en-US"/>
          </a:p>
        </p:txBody>
      </p:sp>
      <p:sp>
        <p:nvSpPr>
          <p:cNvPr id="358404" name="Rectangle 4"/>
          <p:cNvSpPr>
            <a:spLocks noGrp="1" noRot="1" noChangeAspect="1" noChangeArrowheads="1" noTextEdit="1"/>
          </p:cNvSpPr>
          <p:nvPr>
            <p:ph type="sldImg" idx="2"/>
          </p:nvPr>
        </p:nvSpPr>
        <p:spPr bwMode="auto">
          <a:xfrm>
            <a:off x="1181100" y="685800"/>
            <a:ext cx="4572000" cy="3429000"/>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61477" name="Rectangle 5"/>
          <p:cNvSpPr>
            <a:spLocks noGrp="1" noChangeArrowheads="1"/>
          </p:cNvSpPr>
          <p:nvPr>
            <p:ph type="body" sz="quarter" idx="3"/>
          </p:nvPr>
        </p:nvSpPr>
        <p:spPr bwMode="auto">
          <a:xfrm>
            <a:off x="914400" y="4343400"/>
            <a:ext cx="5105400" cy="41148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361478" name="Rectangle 6"/>
          <p:cNvSpPr>
            <a:spLocks noGrp="1" noChangeArrowheads="1"/>
          </p:cNvSpPr>
          <p:nvPr>
            <p:ph type="ftr" sz="quarter" idx="4"/>
          </p:nvPr>
        </p:nvSpPr>
        <p:spPr bwMode="auto">
          <a:xfrm>
            <a:off x="0" y="8686800"/>
            <a:ext cx="2971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i="0"/>
            </a:lvl1pPr>
          </a:lstStyle>
          <a:p>
            <a:pPr>
              <a:defRPr/>
            </a:pPr>
            <a:endParaRPr lang="en-US"/>
          </a:p>
        </p:txBody>
      </p:sp>
      <p:sp>
        <p:nvSpPr>
          <p:cNvPr id="361479" name="Rectangle 7"/>
          <p:cNvSpPr>
            <a:spLocks noGrp="1" noChangeArrowheads="1"/>
          </p:cNvSpPr>
          <p:nvPr>
            <p:ph type="sldNum" sz="quarter" idx="5"/>
          </p:nvPr>
        </p:nvSpPr>
        <p:spPr bwMode="auto">
          <a:xfrm>
            <a:off x="3962400" y="8686800"/>
            <a:ext cx="2971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i="0"/>
            </a:lvl1pPr>
          </a:lstStyle>
          <a:p>
            <a:pPr>
              <a:defRPr/>
            </a:pPr>
            <a:fld id="{9BB0DB50-2684-4C52-A8AE-94DBD9E6D079}" type="slidenum">
              <a:rPr lang="en-US"/>
              <a:pPr>
                <a:defRPr/>
              </a:pPr>
              <a:t>‹#›</a:t>
            </a:fld>
            <a:endParaRPr lang="en-US"/>
          </a:p>
        </p:txBody>
      </p:sp>
    </p:spTree>
    <p:extLst>
      <p:ext uri="{BB962C8B-B14F-4D97-AF65-F5344CB8AC3E}">
        <p14:creationId xmlns:p14="http://schemas.microsoft.com/office/powerpoint/2010/main" val="606889504"/>
      </p:ext>
    </p:extLst>
  </p:cSld>
  <p:clrMap bg1="lt1" tx1="dk1" bg2="lt2" tx2="dk2" accent1="accent1" accent2="accent2" accent3="accent3" accent4="accent4" accent5="accent5" accent6="accent6" hlink="hlink" folHlink="folHlink"/>
  <p:notesStyle>
    <a:lvl1pPr algn="l" rtl="0" eaLnBrk="0" fontAlgn="base" hangingPunct="0">
      <a:spcBef>
        <a:spcPct val="30000"/>
      </a:spcBef>
      <a:spcAft>
        <a:spcPct val="0"/>
      </a:spcAft>
      <a:defRPr sz="1200" kern="1200">
        <a:solidFill>
          <a:schemeClr val="tx1"/>
        </a:solidFill>
        <a:latin typeface="Times New Roman" pitchFamily="18" charset="0"/>
        <a:ea typeface="+mn-ea"/>
        <a:cs typeface="+mn-cs"/>
      </a:defRPr>
    </a:lvl1pPr>
    <a:lvl2pPr marL="457200" algn="l" rtl="0" eaLnBrk="0" fontAlgn="base" hangingPunct="0">
      <a:spcBef>
        <a:spcPct val="30000"/>
      </a:spcBef>
      <a:spcAft>
        <a:spcPct val="0"/>
      </a:spcAft>
      <a:defRPr sz="1200" kern="1200">
        <a:solidFill>
          <a:schemeClr val="tx1"/>
        </a:solidFill>
        <a:latin typeface="Times New Roman" pitchFamily="18" charset="0"/>
        <a:ea typeface="+mn-ea"/>
        <a:cs typeface="+mn-cs"/>
      </a:defRPr>
    </a:lvl2pPr>
    <a:lvl3pPr marL="914400" algn="l" rtl="0" eaLnBrk="0" fontAlgn="base" hangingPunct="0">
      <a:spcBef>
        <a:spcPct val="30000"/>
      </a:spcBef>
      <a:spcAft>
        <a:spcPct val="0"/>
      </a:spcAft>
      <a:defRPr sz="1200" kern="1200">
        <a:solidFill>
          <a:schemeClr val="tx1"/>
        </a:solidFill>
        <a:latin typeface="Times New Roman" pitchFamily="18" charset="0"/>
        <a:ea typeface="+mn-ea"/>
        <a:cs typeface="+mn-cs"/>
      </a:defRPr>
    </a:lvl3pPr>
    <a:lvl4pPr marL="1371600" algn="l" rtl="0" eaLnBrk="0" fontAlgn="base" hangingPunct="0">
      <a:spcBef>
        <a:spcPct val="30000"/>
      </a:spcBef>
      <a:spcAft>
        <a:spcPct val="0"/>
      </a:spcAft>
      <a:defRPr sz="1200" kern="1200">
        <a:solidFill>
          <a:schemeClr val="tx1"/>
        </a:solidFill>
        <a:latin typeface="Times New Roman" pitchFamily="18" charset="0"/>
        <a:ea typeface="+mn-ea"/>
        <a:cs typeface="+mn-cs"/>
      </a:defRPr>
    </a:lvl4pPr>
    <a:lvl5pPr marL="1828800" algn="l" rtl="0" eaLnBrk="0" fontAlgn="base" hangingPunct="0">
      <a:spcBef>
        <a:spcPct val="30000"/>
      </a:spcBef>
      <a:spcAft>
        <a:spcPct val="0"/>
      </a:spcAft>
      <a:defRPr sz="1200" kern="1200">
        <a:solidFill>
          <a:schemeClr val="tx1"/>
        </a:solidFill>
        <a:latin typeface="Times New Roman" pitchFamily="18" charset="0"/>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100.xml.rels><?xml version="1.0" encoding="UTF-8" standalone="yes"?>
<Relationships xmlns="http://schemas.openxmlformats.org/package/2006/relationships"><Relationship Id="rId2" Type="http://schemas.openxmlformats.org/officeDocument/2006/relationships/slide" Target="../slides/slide135.xml"/><Relationship Id="rId1" Type="http://schemas.openxmlformats.org/officeDocument/2006/relationships/notesMaster" Target="../notesMasters/notesMaster1.xml"/></Relationships>
</file>

<file path=ppt/notesSlides/_rels/notesSlide101.xml.rels><?xml version="1.0" encoding="UTF-8" standalone="yes"?>
<Relationships xmlns="http://schemas.openxmlformats.org/package/2006/relationships"><Relationship Id="rId2" Type="http://schemas.openxmlformats.org/officeDocument/2006/relationships/slide" Target="../slides/slide136.xml"/><Relationship Id="rId1" Type="http://schemas.openxmlformats.org/officeDocument/2006/relationships/notesMaster" Target="../notesMasters/notesMaster1.xml"/></Relationships>
</file>

<file path=ppt/notesSlides/_rels/notesSlide102.xml.rels><?xml version="1.0" encoding="UTF-8" standalone="yes"?>
<Relationships xmlns="http://schemas.openxmlformats.org/package/2006/relationships"><Relationship Id="rId2" Type="http://schemas.openxmlformats.org/officeDocument/2006/relationships/slide" Target="../slides/slide137.xml"/><Relationship Id="rId1" Type="http://schemas.openxmlformats.org/officeDocument/2006/relationships/notesMaster" Target="../notesMasters/notesMaster1.xml"/></Relationships>
</file>

<file path=ppt/notesSlides/_rels/notesSlide103.xml.rels><?xml version="1.0" encoding="UTF-8" standalone="yes"?>
<Relationships xmlns="http://schemas.openxmlformats.org/package/2006/relationships"><Relationship Id="rId2" Type="http://schemas.openxmlformats.org/officeDocument/2006/relationships/slide" Target="../slides/slide138.xml"/><Relationship Id="rId1" Type="http://schemas.openxmlformats.org/officeDocument/2006/relationships/notesMaster" Target="../notesMasters/notesMaster1.xml"/></Relationships>
</file>

<file path=ppt/notesSlides/_rels/notesSlide104.xml.rels><?xml version="1.0" encoding="UTF-8" standalone="yes"?>
<Relationships xmlns="http://schemas.openxmlformats.org/package/2006/relationships"><Relationship Id="rId2" Type="http://schemas.openxmlformats.org/officeDocument/2006/relationships/slide" Target="../slides/slide139.xml"/><Relationship Id="rId1" Type="http://schemas.openxmlformats.org/officeDocument/2006/relationships/notesMaster" Target="../notesMasters/notesMaster1.xml"/></Relationships>
</file>

<file path=ppt/notesSlides/_rels/notesSlide105.xml.rels><?xml version="1.0" encoding="UTF-8" standalone="yes"?>
<Relationships xmlns="http://schemas.openxmlformats.org/package/2006/relationships"><Relationship Id="rId2" Type="http://schemas.openxmlformats.org/officeDocument/2006/relationships/slide" Target="../slides/slide140.xml"/><Relationship Id="rId1" Type="http://schemas.openxmlformats.org/officeDocument/2006/relationships/notesMaster" Target="../notesMasters/notesMaster1.xml"/></Relationships>
</file>

<file path=ppt/notesSlides/_rels/notesSlide106.xml.rels><?xml version="1.0" encoding="UTF-8" standalone="yes"?>
<Relationships xmlns="http://schemas.openxmlformats.org/package/2006/relationships"><Relationship Id="rId2" Type="http://schemas.openxmlformats.org/officeDocument/2006/relationships/slide" Target="../slides/slide141.xml"/><Relationship Id="rId1" Type="http://schemas.openxmlformats.org/officeDocument/2006/relationships/notesMaster" Target="../notesMasters/notesMaster1.xml"/></Relationships>
</file>

<file path=ppt/notesSlides/_rels/notesSlide107.xml.rels><?xml version="1.0" encoding="UTF-8" standalone="yes"?>
<Relationships xmlns="http://schemas.openxmlformats.org/package/2006/relationships"><Relationship Id="rId2" Type="http://schemas.openxmlformats.org/officeDocument/2006/relationships/slide" Target="../slides/slide142.xml"/><Relationship Id="rId1" Type="http://schemas.openxmlformats.org/officeDocument/2006/relationships/notesMaster" Target="../notesMasters/notesMaster1.xml"/></Relationships>
</file>

<file path=ppt/notesSlides/_rels/notesSlide108.xml.rels><?xml version="1.0" encoding="UTF-8" standalone="yes"?>
<Relationships xmlns="http://schemas.openxmlformats.org/package/2006/relationships"><Relationship Id="rId2" Type="http://schemas.openxmlformats.org/officeDocument/2006/relationships/slide" Target="../slides/slide143.xml"/><Relationship Id="rId1" Type="http://schemas.openxmlformats.org/officeDocument/2006/relationships/notesMaster" Target="../notesMasters/notesMaster1.xml"/></Relationships>
</file>

<file path=ppt/notesSlides/_rels/notesSlide109.xml.rels><?xml version="1.0" encoding="UTF-8" standalone="yes"?>
<Relationships xmlns="http://schemas.openxmlformats.org/package/2006/relationships"><Relationship Id="rId2" Type="http://schemas.openxmlformats.org/officeDocument/2006/relationships/slide" Target="../slides/slide144.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110.xml.rels><?xml version="1.0" encoding="UTF-8" standalone="yes"?>
<Relationships xmlns="http://schemas.openxmlformats.org/package/2006/relationships"><Relationship Id="rId2" Type="http://schemas.openxmlformats.org/officeDocument/2006/relationships/slide" Target="../slides/slide146.xml"/><Relationship Id="rId1" Type="http://schemas.openxmlformats.org/officeDocument/2006/relationships/notesMaster" Target="../notesMasters/notesMaster1.xml"/></Relationships>
</file>

<file path=ppt/notesSlides/_rels/notesSlide111.xml.rels><?xml version="1.0" encoding="UTF-8" standalone="yes"?>
<Relationships xmlns="http://schemas.openxmlformats.org/package/2006/relationships"><Relationship Id="rId2" Type="http://schemas.openxmlformats.org/officeDocument/2006/relationships/slide" Target="../slides/slide147.xml"/><Relationship Id="rId1" Type="http://schemas.openxmlformats.org/officeDocument/2006/relationships/notesMaster" Target="../notesMasters/notesMaster1.xml"/></Relationships>
</file>

<file path=ppt/notesSlides/_rels/notesSlide112.xml.rels><?xml version="1.0" encoding="UTF-8" standalone="yes"?>
<Relationships xmlns="http://schemas.openxmlformats.org/package/2006/relationships"><Relationship Id="rId2" Type="http://schemas.openxmlformats.org/officeDocument/2006/relationships/slide" Target="../slides/slide148.xml"/><Relationship Id="rId1" Type="http://schemas.openxmlformats.org/officeDocument/2006/relationships/notesMaster" Target="../notesMasters/notesMaster1.xml"/></Relationships>
</file>

<file path=ppt/notesSlides/_rels/notesSlide113.xml.rels><?xml version="1.0" encoding="UTF-8" standalone="yes"?>
<Relationships xmlns="http://schemas.openxmlformats.org/package/2006/relationships"><Relationship Id="rId2" Type="http://schemas.openxmlformats.org/officeDocument/2006/relationships/slide" Target="../slides/slide149.xml"/><Relationship Id="rId1" Type="http://schemas.openxmlformats.org/officeDocument/2006/relationships/notesMaster" Target="../notesMasters/notesMaster1.xml"/></Relationships>
</file>

<file path=ppt/notesSlides/_rels/notesSlide114.xml.rels><?xml version="1.0" encoding="UTF-8" standalone="yes"?>
<Relationships xmlns="http://schemas.openxmlformats.org/package/2006/relationships"><Relationship Id="rId2" Type="http://schemas.openxmlformats.org/officeDocument/2006/relationships/slide" Target="../slides/slide150.xml"/><Relationship Id="rId1" Type="http://schemas.openxmlformats.org/officeDocument/2006/relationships/notesMaster" Target="../notesMasters/notesMaster1.xml"/></Relationships>
</file>

<file path=ppt/notesSlides/_rels/notesSlide115.xml.rels><?xml version="1.0" encoding="UTF-8" standalone="yes"?>
<Relationships xmlns="http://schemas.openxmlformats.org/package/2006/relationships"><Relationship Id="rId2" Type="http://schemas.openxmlformats.org/officeDocument/2006/relationships/slide" Target="../slides/slide151.xml"/><Relationship Id="rId1" Type="http://schemas.openxmlformats.org/officeDocument/2006/relationships/notesMaster" Target="../notesMasters/notesMaster1.xml"/></Relationships>
</file>

<file path=ppt/notesSlides/_rels/notesSlide116.xml.rels><?xml version="1.0" encoding="UTF-8" standalone="yes"?>
<Relationships xmlns="http://schemas.openxmlformats.org/package/2006/relationships"><Relationship Id="rId2" Type="http://schemas.openxmlformats.org/officeDocument/2006/relationships/slide" Target="../slides/slide152.xml"/><Relationship Id="rId1" Type="http://schemas.openxmlformats.org/officeDocument/2006/relationships/notesMaster" Target="../notesMasters/notesMaster1.xml"/></Relationships>
</file>

<file path=ppt/notesSlides/_rels/notesSlide117.xml.rels><?xml version="1.0" encoding="UTF-8" standalone="yes"?>
<Relationships xmlns="http://schemas.openxmlformats.org/package/2006/relationships"><Relationship Id="rId2" Type="http://schemas.openxmlformats.org/officeDocument/2006/relationships/slide" Target="../slides/slide153.xml"/><Relationship Id="rId1" Type="http://schemas.openxmlformats.org/officeDocument/2006/relationships/notesMaster" Target="../notesMasters/notesMaster1.xml"/></Relationships>
</file>

<file path=ppt/notesSlides/_rels/notesSlide118.xml.rels><?xml version="1.0" encoding="UTF-8" standalone="yes"?>
<Relationships xmlns="http://schemas.openxmlformats.org/package/2006/relationships"><Relationship Id="rId2" Type="http://schemas.openxmlformats.org/officeDocument/2006/relationships/slide" Target="../slides/slide155.xml"/><Relationship Id="rId1" Type="http://schemas.openxmlformats.org/officeDocument/2006/relationships/notesMaster" Target="../notesMasters/notesMaster1.xml"/></Relationships>
</file>

<file path=ppt/notesSlides/_rels/notesSlide119.xml.rels><?xml version="1.0" encoding="UTF-8" standalone="yes"?>
<Relationships xmlns="http://schemas.openxmlformats.org/package/2006/relationships"><Relationship Id="rId2" Type="http://schemas.openxmlformats.org/officeDocument/2006/relationships/slide" Target="../slides/slide156.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120.xml.rels><?xml version="1.0" encoding="UTF-8" standalone="yes"?>
<Relationships xmlns="http://schemas.openxmlformats.org/package/2006/relationships"><Relationship Id="rId2" Type="http://schemas.openxmlformats.org/officeDocument/2006/relationships/slide" Target="../slides/slide157.xml"/><Relationship Id="rId1" Type="http://schemas.openxmlformats.org/officeDocument/2006/relationships/notesMaster" Target="../notesMasters/notesMaster1.xml"/></Relationships>
</file>

<file path=ppt/notesSlides/_rels/notesSlide121.xml.rels><?xml version="1.0" encoding="UTF-8" standalone="yes"?>
<Relationships xmlns="http://schemas.openxmlformats.org/package/2006/relationships"><Relationship Id="rId2" Type="http://schemas.openxmlformats.org/officeDocument/2006/relationships/slide" Target="../slides/slide158.xml"/><Relationship Id="rId1" Type="http://schemas.openxmlformats.org/officeDocument/2006/relationships/notesMaster" Target="../notesMasters/notesMaster1.xml"/></Relationships>
</file>

<file path=ppt/notesSlides/_rels/notesSlide122.xml.rels><?xml version="1.0" encoding="UTF-8" standalone="yes"?>
<Relationships xmlns="http://schemas.openxmlformats.org/package/2006/relationships"><Relationship Id="rId2" Type="http://schemas.openxmlformats.org/officeDocument/2006/relationships/slide" Target="../slides/slide159.xml"/><Relationship Id="rId1" Type="http://schemas.openxmlformats.org/officeDocument/2006/relationships/notesMaster" Target="../notesMasters/notesMaster1.xml"/></Relationships>
</file>

<file path=ppt/notesSlides/_rels/notesSlide123.xml.rels><?xml version="1.0" encoding="UTF-8" standalone="yes"?>
<Relationships xmlns="http://schemas.openxmlformats.org/package/2006/relationships"><Relationship Id="rId2" Type="http://schemas.openxmlformats.org/officeDocument/2006/relationships/slide" Target="../slides/slide160.xml"/><Relationship Id="rId1" Type="http://schemas.openxmlformats.org/officeDocument/2006/relationships/notesMaster" Target="../notesMasters/notesMaster1.xml"/></Relationships>
</file>

<file path=ppt/notesSlides/_rels/notesSlide124.xml.rels><?xml version="1.0" encoding="UTF-8" standalone="yes"?>
<Relationships xmlns="http://schemas.openxmlformats.org/package/2006/relationships"><Relationship Id="rId2" Type="http://schemas.openxmlformats.org/officeDocument/2006/relationships/slide" Target="../slides/slide161.xml"/><Relationship Id="rId1" Type="http://schemas.openxmlformats.org/officeDocument/2006/relationships/notesMaster" Target="../notesMasters/notesMaster1.xml"/></Relationships>
</file>

<file path=ppt/notesSlides/_rels/notesSlide125.xml.rels><?xml version="1.0" encoding="UTF-8" standalone="yes"?>
<Relationships xmlns="http://schemas.openxmlformats.org/package/2006/relationships"><Relationship Id="rId2" Type="http://schemas.openxmlformats.org/officeDocument/2006/relationships/slide" Target="../slides/slide162.xml"/><Relationship Id="rId1" Type="http://schemas.openxmlformats.org/officeDocument/2006/relationships/notesMaster" Target="../notesMasters/notesMaster1.xml"/></Relationships>
</file>

<file path=ppt/notesSlides/_rels/notesSlide126.xml.rels><?xml version="1.0" encoding="UTF-8" standalone="yes"?>
<Relationships xmlns="http://schemas.openxmlformats.org/package/2006/relationships"><Relationship Id="rId2" Type="http://schemas.openxmlformats.org/officeDocument/2006/relationships/slide" Target="../slides/slide163.xml"/><Relationship Id="rId1" Type="http://schemas.openxmlformats.org/officeDocument/2006/relationships/notesMaster" Target="../notesMasters/notesMaster1.xml"/></Relationships>
</file>

<file path=ppt/notesSlides/_rels/notesSlide127.xml.rels><?xml version="1.0" encoding="UTF-8" standalone="yes"?>
<Relationships xmlns="http://schemas.openxmlformats.org/package/2006/relationships"><Relationship Id="rId2" Type="http://schemas.openxmlformats.org/officeDocument/2006/relationships/slide" Target="../slides/slide164.xml"/><Relationship Id="rId1" Type="http://schemas.openxmlformats.org/officeDocument/2006/relationships/notesMaster" Target="../notesMasters/notesMaster1.xml"/></Relationships>
</file>

<file path=ppt/notesSlides/_rels/notesSlide128.xml.rels><?xml version="1.0" encoding="UTF-8" standalone="yes"?>
<Relationships xmlns="http://schemas.openxmlformats.org/package/2006/relationships"><Relationship Id="rId2" Type="http://schemas.openxmlformats.org/officeDocument/2006/relationships/slide" Target="../slides/slide165.xml"/><Relationship Id="rId1" Type="http://schemas.openxmlformats.org/officeDocument/2006/relationships/notesMaster" Target="../notesMasters/notesMaster1.xml"/></Relationships>
</file>

<file path=ppt/notesSlides/_rels/notesSlide129.xml.rels><?xml version="1.0" encoding="UTF-8" standalone="yes"?>
<Relationships xmlns="http://schemas.openxmlformats.org/package/2006/relationships"><Relationship Id="rId2" Type="http://schemas.openxmlformats.org/officeDocument/2006/relationships/slide" Target="../slides/slide166.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130.xml.rels><?xml version="1.0" encoding="UTF-8" standalone="yes"?>
<Relationships xmlns="http://schemas.openxmlformats.org/package/2006/relationships"><Relationship Id="rId2" Type="http://schemas.openxmlformats.org/officeDocument/2006/relationships/slide" Target="../slides/slide167.xml"/><Relationship Id="rId1" Type="http://schemas.openxmlformats.org/officeDocument/2006/relationships/notesMaster" Target="../notesMasters/notesMaster1.xml"/></Relationships>
</file>

<file path=ppt/notesSlides/_rels/notesSlide131.xml.rels><?xml version="1.0" encoding="UTF-8" standalone="yes"?>
<Relationships xmlns="http://schemas.openxmlformats.org/package/2006/relationships"><Relationship Id="rId2" Type="http://schemas.openxmlformats.org/officeDocument/2006/relationships/slide" Target="../slides/slide169.xml"/><Relationship Id="rId1" Type="http://schemas.openxmlformats.org/officeDocument/2006/relationships/notesMaster" Target="../notesMasters/notesMaster1.xml"/></Relationships>
</file>

<file path=ppt/notesSlides/_rels/notesSlide132.xml.rels><?xml version="1.0" encoding="UTF-8" standalone="yes"?>
<Relationships xmlns="http://schemas.openxmlformats.org/package/2006/relationships"><Relationship Id="rId2" Type="http://schemas.openxmlformats.org/officeDocument/2006/relationships/slide" Target="../slides/slide192.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82.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83.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89.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90.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98.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99.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100.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101.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102.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103.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104.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105.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106.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107.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108.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109.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110.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111.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112.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113.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114.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115.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116.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117.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118.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119.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120.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121.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122.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123.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124.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125.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126.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127.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128.xml"/><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2" Type="http://schemas.openxmlformats.org/officeDocument/2006/relationships/slide" Target="../slides/slide129.xml"/><Relationship Id="rId1" Type="http://schemas.openxmlformats.org/officeDocument/2006/relationships/notesMaster" Target="../notesMasters/notesMaster1.xml"/></Relationships>
</file>

<file path=ppt/notesSlides/_rels/notesSlide95.xml.rels><?xml version="1.0" encoding="UTF-8" standalone="yes"?>
<Relationships xmlns="http://schemas.openxmlformats.org/package/2006/relationships"><Relationship Id="rId2" Type="http://schemas.openxmlformats.org/officeDocument/2006/relationships/slide" Target="../slides/slide130.xml"/><Relationship Id="rId1" Type="http://schemas.openxmlformats.org/officeDocument/2006/relationships/notesMaster" Target="../notesMasters/notesMaster1.xml"/></Relationships>
</file>

<file path=ppt/notesSlides/_rels/notesSlide96.xml.rels><?xml version="1.0" encoding="UTF-8" standalone="yes"?>
<Relationships xmlns="http://schemas.openxmlformats.org/package/2006/relationships"><Relationship Id="rId2" Type="http://schemas.openxmlformats.org/officeDocument/2006/relationships/slide" Target="../slides/slide131.xml"/><Relationship Id="rId1" Type="http://schemas.openxmlformats.org/officeDocument/2006/relationships/notesMaster" Target="../notesMasters/notesMaster1.xml"/></Relationships>
</file>

<file path=ppt/notesSlides/_rels/notesSlide97.xml.rels><?xml version="1.0" encoding="UTF-8" standalone="yes"?>
<Relationships xmlns="http://schemas.openxmlformats.org/package/2006/relationships"><Relationship Id="rId2" Type="http://schemas.openxmlformats.org/officeDocument/2006/relationships/slide" Target="../slides/slide132.xml"/><Relationship Id="rId1" Type="http://schemas.openxmlformats.org/officeDocument/2006/relationships/notesMaster" Target="../notesMasters/notesMaster1.xml"/></Relationships>
</file>

<file path=ppt/notesSlides/_rels/notesSlide98.xml.rels><?xml version="1.0" encoding="UTF-8" standalone="yes"?>
<Relationships xmlns="http://schemas.openxmlformats.org/package/2006/relationships"><Relationship Id="rId2" Type="http://schemas.openxmlformats.org/officeDocument/2006/relationships/slide" Target="../slides/slide133.xml"/><Relationship Id="rId1" Type="http://schemas.openxmlformats.org/officeDocument/2006/relationships/notesMaster" Target="../notesMasters/notesMaster1.xml"/></Relationships>
</file>

<file path=ppt/notesSlides/_rels/notesSlide99.xml.rels><?xml version="1.0" encoding="UTF-8" standalone="yes"?>
<Relationships xmlns="http://schemas.openxmlformats.org/package/2006/relationships"><Relationship Id="rId2" Type="http://schemas.openxmlformats.org/officeDocument/2006/relationships/slide" Target="../slides/slide134.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942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Times New Roman" pitchFamily="18" charset="0"/>
              </a:defRPr>
            </a:lvl1pPr>
            <a:lvl2pPr marL="742950" indent="-285750" eaLnBrk="0" hangingPunct="0">
              <a:spcBef>
                <a:spcPct val="30000"/>
              </a:spcBef>
              <a:defRPr sz="1200">
                <a:solidFill>
                  <a:schemeClr val="tx1"/>
                </a:solidFill>
                <a:latin typeface="Times New Roman" pitchFamily="18" charset="0"/>
              </a:defRPr>
            </a:lvl2pPr>
            <a:lvl3pPr marL="1143000" indent="-228600" eaLnBrk="0" hangingPunct="0">
              <a:spcBef>
                <a:spcPct val="30000"/>
              </a:spcBef>
              <a:defRPr sz="1200">
                <a:solidFill>
                  <a:schemeClr val="tx1"/>
                </a:solidFill>
                <a:latin typeface="Times New Roman" pitchFamily="18" charset="0"/>
              </a:defRPr>
            </a:lvl3pPr>
            <a:lvl4pPr marL="1600200" indent="-228600" eaLnBrk="0" hangingPunct="0">
              <a:spcBef>
                <a:spcPct val="30000"/>
              </a:spcBef>
              <a:defRPr sz="1200">
                <a:solidFill>
                  <a:schemeClr val="tx1"/>
                </a:solidFill>
                <a:latin typeface="Times New Roman" pitchFamily="18" charset="0"/>
              </a:defRPr>
            </a:lvl4pPr>
            <a:lvl5pPr marL="2057400" indent="-228600"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eaLnBrk="1" hangingPunct="1">
              <a:spcBef>
                <a:spcPct val="50000"/>
              </a:spcBef>
            </a:pPr>
            <a:fld id="{1761AE8E-FCEB-47F7-9483-2EFC044D3C37}" type="slidenum">
              <a:rPr lang="en-US" altLang="en-US" smtClean="0"/>
              <a:pPr eaLnBrk="1" hangingPunct="1">
                <a:spcBef>
                  <a:spcPct val="50000"/>
                </a:spcBef>
              </a:pPr>
              <a:t>1</a:t>
            </a:fld>
            <a:endParaRPr lang="en-US" altLang="en-US"/>
          </a:p>
        </p:txBody>
      </p:sp>
      <p:sp>
        <p:nvSpPr>
          <p:cNvPr id="359427" name="Rectangle 2"/>
          <p:cNvSpPr>
            <a:spLocks noGrp="1" noRot="1" noChangeAspect="1" noChangeArrowheads="1" noTextEdit="1"/>
          </p:cNvSpPr>
          <p:nvPr>
            <p:ph type="sldImg"/>
          </p:nvPr>
        </p:nvSpPr>
        <p:spPr>
          <a:ln/>
        </p:spPr>
      </p:sp>
      <p:sp>
        <p:nvSpPr>
          <p:cNvPr id="359428"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pPr>
              <a:defRPr/>
            </a:pPr>
            <a:fld id="{9BB0DB50-2684-4C52-A8AE-94DBD9E6D079}" type="slidenum">
              <a:rPr lang="en-US" smtClean="0"/>
              <a:pPr>
                <a:defRPr/>
              </a:pPr>
              <a:t>25</a:t>
            </a:fld>
            <a:endParaRPr lang="en-US"/>
          </a:p>
        </p:txBody>
      </p:sp>
    </p:spTree>
  </p:cSld>
  <p:clrMapOvr>
    <a:masterClrMapping/>
  </p:clrMapOvr>
</p:notes>
</file>

<file path=ppt/notesSlides/notesSlide1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363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Times New Roman" pitchFamily="18" charset="0"/>
              </a:defRPr>
            </a:lvl1pPr>
            <a:lvl2pPr marL="742950" indent="-285750" eaLnBrk="0" hangingPunct="0">
              <a:spcBef>
                <a:spcPct val="30000"/>
              </a:spcBef>
              <a:defRPr sz="1200">
                <a:solidFill>
                  <a:schemeClr val="tx1"/>
                </a:solidFill>
                <a:latin typeface="Times New Roman" pitchFamily="18" charset="0"/>
              </a:defRPr>
            </a:lvl2pPr>
            <a:lvl3pPr marL="1143000" indent="-228600" eaLnBrk="0" hangingPunct="0">
              <a:spcBef>
                <a:spcPct val="30000"/>
              </a:spcBef>
              <a:defRPr sz="1200">
                <a:solidFill>
                  <a:schemeClr val="tx1"/>
                </a:solidFill>
                <a:latin typeface="Times New Roman" pitchFamily="18" charset="0"/>
              </a:defRPr>
            </a:lvl3pPr>
            <a:lvl4pPr marL="1600200" indent="-228600" eaLnBrk="0" hangingPunct="0">
              <a:spcBef>
                <a:spcPct val="30000"/>
              </a:spcBef>
              <a:defRPr sz="1200">
                <a:solidFill>
                  <a:schemeClr val="tx1"/>
                </a:solidFill>
                <a:latin typeface="Times New Roman" pitchFamily="18" charset="0"/>
              </a:defRPr>
            </a:lvl4pPr>
            <a:lvl5pPr marL="2057400" indent="-228600"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eaLnBrk="1" hangingPunct="1">
              <a:spcBef>
                <a:spcPct val="0"/>
              </a:spcBef>
            </a:pPr>
            <a:fld id="{2C8119F2-7370-4E38-B66C-4315A9413E2A}" type="slidenum">
              <a:rPr lang="en-CA" altLang="en-US" smtClean="0">
                <a:solidFill>
                  <a:srgbClr val="000000"/>
                </a:solidFill>
              </a:rPr>
              <a:pPr eaLnBrk="1" hangingPunct="1">
                <a:spcBef>
                  <a:spcPct val="0"/>
                </a:spcBef>
              </a:pPr>
              <a:t>135</a:t>
            </a:fld>
            <a:endParaRPr lang="en-CA" altLang="en-US">
              <a:solidFill>
                <a:srgbClr val="000000"/>
              </a:solidFill>
            </a:endParaRPr>
          </a:p>
        </p:txBody>
      </p:sp>
      <p:sp>
        <p:nvSpPr>
          <p:cNvPr id="453635" name="Rectangle 2"/>
          <p:cNvSpPr>
            <a:spLocks noGrp="1" noRot="1" noChangeAspect="1" noChangeArrowheads="1" noTextEdit="1"/>
          </p:cNvSpPr>
          <p:nvPr>
            <p:ph type="sldImg"/>
          </p:nvPr>
        </p:nvSpPr>
        <p:spPr>
          <a:ln/>
        </p:spPr>
      </p:sp>
      <p:sp>
        <p:nvSpPr>
          <p:cNvPr id="453636"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cSld>
  <p:clrMapOvr>
    <a:masterClrMapping/>
  </p:clrMapOvr>
</p:notes>
</file>

<file path=ppt/notesSlides/notesSlide1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465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Times New Roman" pitchFamily="18" charset="0"/>
              </a:defRPr>
            </a:lvl1pPr>
            <a:lvl2pPr marL="742950" indent="-285750" eaLnBrk="0" hangingPunct="0">
              <a:spcBef>
                <a:spcPct val="30000"/>
              </a:spcBef>
              <a:defRPr sz="1200">
                <a:solidFill>
                  <a:schemeClr val="tx1"/>
                </a:solidFill>
                <a:latin typeface="Times New Roman" pitchFamily="18" charset="0"/>
              </a:defRPr>
            </a:lvl2pPr>
            <a:lvl3pPr marL="1143000" indent="-228600" eaLnBrk="0" hangingPunct="0">
              <a:spcBef>
                <a:spcPct val="30000"/>
              </a:spcBef>
              <a:defRPr sz="1200">
                <a:solidFill>
                  <a:schemeClr val="tx1"/>
                </a:solidFill>
                <a:latin typeface="Times New Roman" pitchFamily="18" charset="0"/>
              </a:defRPr>
            </a:lvl3pPr>
            <a:lvl4pPr marL="1600200" indent="-228600" eaLnBrk="0" hangingPunct="0">
              <a:spcBef>
                <a:spcPct val="30000"/>
              </a:spcBef>
              <a:defRPr sz="1200">
                <a:solidFill>
                  <a:schemeClr val="tx1"/>
                </a:solidFill>
                <a:latin typeface="Times New Roman" pitchFamily="18" charset="0"/>
              </a:defRPr>
            </a:lvl4pPr>
            <a:lvl5pPr marL="2057400" indent="-228600"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eaLnBrk="1" hangingPunct="1">
              <a:spcBef>
                <a:spcPct val="0"/>
              </a:spcBef>
            </a:pPr>
            <a:fld id="{DB3D482E-93A9-4FF5-A79F-8BCBE6B4229A}" type="slidenum">
              <a:rPr lang="en-CA" altLang="en-US" smtClean="0">
                <a:solidFill>
                  <a:srgbClr val="000000"/>
                </a:solidFill>
              </a:rPr>
              <a:pPr eaLnBrk="1" hangingPunct="1">
                <a:spcBef>
                  <a:spcPct val="0"/>
                </a:spcBef>
              </a:pPr>
              <a:t>136</a:t>
            </a:fld>
            <a:endParaRPr lang="en-CA" altLang="en-US">
              <a:solidFill>
                <a:srgbClr val="000000"/>
              </a:solidFill>
            </a:endParaRPr>
          </a:p>
        </p:txBody>
      </p:sp>
      <p:sp>
        <p:nvSpPr>
          <p:cNvPr id="454659" name="Rectangle 2"/>
          <p:cNvSpPr>
            <a:spLocks noGrp="1" noRot="1" noChangeAspect="1" noChangeArrowheads="1" noTextEdit="1"/>
          </p:cNvSpPr>
          <p:nvPr>
            <p:ph type="sldImg"/>
          </p:nvPr>
        </p:nvSpPr>
        <p:spPr>
          <a:ln/>
        </p:spPr>
      </p:sp>
      <p:sp>
        <p:nvSpPr>
          <p:cNvPr id="45466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cSld>
  <p:clrMapOvr>
    <a:masterClrMapping/>
  </p:clrMapOvr>
</p:notes>
</file>

<file path=ppt/notesSlides/notesSlide1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568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Times New Roman" pitchFamily="18" charset="0"/>
              </a:defRPr>
            </a:lvl1pPr>
            <a:lvl2pPr marL="742950" indent="-285750" eaLnBrk="0" hangingPunct="0">
              <a:spcBef>
                <a:spcPct val="30000"/>
              </a:spcBef>
              <a:defRPr sz="1200">
                <a:solidFill>
                  <a:schemeClr val="tx1"/>
                </a:solidFill>
                <a:latin typeface="Times New Roman" pitchFamily="18" charset="0"/>
              </a:defRPr>
            </a:lvl2pPr>
            <a:lvl3pPr marL="1143000" indent="-228600" eaLnBrk="0" hangingPunct="0">
              <a:spcBef>
                <a:spcPct val="30000"/>
              </a:spcBef>
              <a:defRPr sz="1200">
                <a:solidFill>
                  <a:schemeClr val="tx1"/>
                </a:solidFill>
                <a:latin typeface="Times New Roman" pitchFamily="18" charset="0"/>
              </a:defRPr>
            </a:lvl3pPr>
            <a:lvl4pPr marL="1600200" indent="-228600" eaLnBrk="0" hangingPunct="0">
              <a:spcBef>
                <a:spcPct val="30000"/>
              </a:spcBef>
              <a:defRPr sz="1200">
                <a:solidFill>
                  <a:schemeClr val="tx1"/>
                </a:solidFill>
                <a:latin typeface="Times New Roman" pitchFamily="18" charset="0"/>
              </a:defRPr>
            </a:lvl4pPr>
            <a:lvl5pPr marL="2057400" indent="-228600"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eaLnBrk="1" hangingPunct="1">
              <a:spcBef>
                <a:spcPct val="0"/>
              </a:spcBef>
            </a:pPr>
            <a:fld id="{AAFB1530-2F8C-400A-A65D-F502E23203FF}" type="slidenum">
              <a:rPr lang="en-CA" altLang="en-US" smtClean="0">
                <a:solidFill>
                  <a:srgbClr val="000000"/>
                </a:solidFill>
              </a:rPr>
              <a:pPr eaLnBrk="1" hangingPunct="1">
                <a:spcBef>
                  <a:spcPct val="0"/>
                </a:spcBef>
              </a:pPr>
              <a:t>137</a:t>
            </a:fld>
            <a:endParaRPr lang="en-CA" altLang="en-US">
              <a:solidFill>
                <a:srgbClr val="000000"/>
              </a:solidFill>
            </a:endParaRPr>
          </a:p>
        </p:txBody>
      </p:sp>
      <p:sp>
        <p:nvSpPr>
          <p:cNvPr id="455683" name="Rectangle 2"/>
          <p:cNvSpPr>
            <a:spLocks noGrp="1" noRot="1" noChangeAspect="1" noChangeArrowheads="1" noTextEdit="1"/>
          </p:cNvSpPr>
          <p:nvPr>
            <p:ph type="sldImg"/>
          </p:nvPr>
        </p:nvSpPr>
        <p:spPr>
          <a:ln/>
        </p:spPr>
      </p:sp>
      <p:sp>
        <p:nvSpPr>
          <p:cNvPr id="455684"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cSld>
  <p:clrMapOvr>
    <a:masterClrMapping/>
  </p:clrMapOvr>
</p:notes>
</file>

<file path=ppt/notesSlides/notesSlide1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670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Times New Roman" pitchFamily="18" charset="0"/>
              </a:defRPr>
            </a:lvl1pPr>
            <a:lvl2pPr marL="742950" indent="-285750" eaLnBrk="0" hangingPunct="0">
              <a:spcBef>
                <a:spcPct val="30000"/>
              </a:spcBef>
              <a:defRPr sz="1200">
                <a:solidFill>
                  <a:schemeClr val="tx1"/>
                </a:solidFill>
                <a:latin typeface="Times New Roman" pitchFamily="18" charset="0"/>
              </a:defRPr>
            </a:lvl2pPr>
            <a:lvl3pPr marL="1143000" indent="-228600" eaLnBrk="0" hangingPunct="0">
              <a:spcBef>
                <a:spcPct val="30000"/>
              </a:spcBef>
              <a:defRPr sz="1200">
                <a:solidFill>
                  <a:schemeClr val="tx1"/>
                </a:solidFill>
                <a:latin typeface="Times New Roman" pitchFamily="18" charset="0"/>
              </a:defRPr>
            </a:lvl3pPr>
            <a:lvl4pPr marL="1600200" indent="-228600" eaLnBrk="0" hangingPunct="0">
              <a:spcBef>
                <a:spcPct val="30000"/>
              </a:spcBef>
              <a:defRPr sz="1200">
                <a:solidFill>
                  <a:schemeClr val="tx1"/>
                </a:solidFill>
                <a:latin typeface="Times New Roman" pitchFamily="18" charset="0"/>
              </a:defRPr>
            </a:lvl4pPr>
            <a:lvl5pPr marL="2057400" indent="-228600"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eaLnBrk="1" hangingPunct="1">
              <a:spcBef>
                <a:spcPct val="0"/>
              </a:spcBef>
            </a:pPr>
            <a:fld id="{64622877-0EC8-43B9-8780-1ECCD1150609}" type="slidenum">
              <a:rPr lang="en-CA" altLang="en-US" smtClean="0">
                <a:solidFill>
                  <a:srgbClr val="000000"/>
                </a:solidFill>
              </a:rPr>
              <a:pPr eaLnBrk="1" hangingPunct="1">
                <a:spcBef>
                  <a:spcPct val="0"/>
                </a:spcBef>
              </a:pPr>
              <a:t>138</a:t>
            </a:fld>
            <a:endParaRPr lang="en-CA" altLang="en-US">
              <a:solidFill>
                <a:srgbClr val="000000"/>
              </a:solidFill>
            </a:endParaRPr>
          </a:p>
        </p:txBody>
      </p:sp>
      <p:sp>
        <p:nvSpPr>
          <p:cNvPr id="456707" name="Rectangle 2"/>
          <p:cNvSpPr>
            <a:spLocks noGrp="1" noRot="1" noChangeAspect="1" noChangeArrowheads="1" noTextEdit="1"/>
          </p:cNvSpPr>
          <p:nvPr>
            <p:ph type="sldImg"/>
          </p:nvPr>
        </p:nvSpPr>
        <p:spPr>
          <a:ln/>
        </p:spPr>
      </p:sp>
      <p:sp>
        <p:nvSpPr>
          <p:cNvPr id="456708"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cSld>
  <p:clrMapOvr>
    <a:masterClrMapping/>
  </p:clrMapOvr>
</p:notes>
</file>

<file path=ppt/notesSlides/notesSlide1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773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Times New Roman" pitchFamily="18" charset="0"/>
              </a:defRPr>
            </a:lvl1pPr>
            <a:lvl2pPr marL="742950" indent="-285750" eaLnBrk="0" hangingPunct="0">
              <a:spcBef>
                <a:spcPct val="30000"/>
              </a:spcBef>
              <a:defRPr sz="1200">
                <a:solidFill>
                  <a:schemeClr val="tx1"/>
                </a:solidFill>
                <a:latin typeface="Times New Roman" pitchFamily="18" charset="0"/>
              </a:defRPr>
            </a:lvl2pPr>
            <a:lvl3pPr marL="1143000" indent="-228600" eaLnBrk="0" hangingPunct="0">
              <a:spcBef>
                <a:spcPct val="30000"/>
              </a:spcBef>
              <a:defRPr sz="1200">
                <a:solidFill>
                  <a:schemeClr val="tx1"/>
                </a:solidFill>
                <a:latin typeface="Times New Roman" pitchFamily="18" charset="0"/>
              </a:defRPr>
            </a:lvl3pPr>
            <a:lvl4pPr marL="1600200" indent="-228600" eaLnBrk="0" hangingPunct="0">
              <a:spcBef>
                <a:spcPct val="30000"/>
              </a:spcBef>
              <a:defRPr sz="1200">
                <a:solidFill>
                  <a:schemeClr val="tx1"/>
                </a:solidFill>
                <a:latin typeface="Times New Roman" pitchFamily="18" charset="0"/>
              </a:defRPr>
            </a:lvl4pPr>
            <a:lvl5pPr marL="2057400" indent="-228600"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eaLnBrk="1" hangingPunct="1">
              <a:spcBef>
                <a:spcPct val="0"/>
              </a:spcBef>
            </a:pPr>
            <a:fld id="{5626617D-78D8-4592-8CD1-BA8BB0331501}" type="slidenum">
              <a:rPr lang="en-CA" altLang="en-US" smtClean="0">
                <a:solidFill>
                  <a:srgbClr val="000000"/>
                </a:solidFill>
              </a:rPr>
              <a:pPr eaLnBrk="1" hangingPunct="1">
                <a:spcBef>
                  <a:spcPct val="0"/>
                </a:spcBef>
              </a:pPr>
              <a:t>139</a:t>
            </a:fld>
            <a:endParaRPr lang="en-CA" altLang="en-US">
              <a:solidFill>
                <a:srgbClr val="000000"/>
              </a:solidFill>
            </a:endParaRPr>
          </a:p>
        </p:txBody>
      </p:sp>
      <p:sp>
        <p:nvSpPr>
          <p:cNvPr id="457731" name="Rectangle 2"/>
          <p:cNvSpPr>
            <a:spLocks noGrp="1" noRot="1" noChangeAspect="1" noChangeArrowheads="1" noTextEdit="1"/>
          </p:cNvSpPr>
          <p:nvPr>
            <p:ph type="sldImg"/>
          </p:nvPr>
        </p:nvSpPr>
        <p:spPr>
          <a:ln/>
        </p:spPr>
      </p:sp>
      <p:sp>
        <p:nvSpPr>
          <p:cNvPr id="45773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cSld>
  <p:clrMapOvr>
    <a:masterClrMapping/>
  </p:clrMapOvr>
</p:notes>
</file>

<file path=ppt/notesSlides/notesSlide1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875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Times New Roman" pitchFamily="18" charset="0"/>
              </a:defRPr>
            </a:lvl1pPr>
            <a:lvl2pPr marL="742950" indent="-285750" eaLnBrk="0" hangingPunct="0">
              <a:spcBef>
                <a:spcPct val="30000"/>
              </a:spcBef>
              <a:defRPr sz="1200">
                <a:solidFill>
                  <a:schemeClr val="tx1"/>
                </a:solidFill>
                <a:latin typeface="Times New Roman" pitchFamily="18" charset="0"/>
              </a:defRPr>
            </a:lvl2pPr>
            <a:lvl3pPr marL="1143000" indent="-228600" eaLnBrk="0" hangingPunct="0">
              <a:spcBef>
                <a:spcPct val="30000"/>
              </a:spcBef>
              <a:defRPr sz="1200">
                <a:solidFill>
                  <a:schemeClr val="tx1"/>
                </a:solidFill>
                <a:latin typeface="Times New Roman" pitchFamily="18" charset="0"/>
              </a:defRPr>
            </a:lvl3pPr>
            <a:lvl4pPr marL="1600200" indent="-228600" eaLnBrk="0" hangingPunct="0">
              <a:spcBef>
                <a:spcPct val="30000"/>
              </a:spcBef>
              <a:defRPr sz="1200">
                <a:solidFill>
                  <a:schemeClr val="tx1"/>
                </a:solidFill>
                <a:latin typeface="Times New Roman" pitchFamily="18" charset="0"/>
              </a:defRPr>
            </a:lvl4pPr>
            <a:lvl5pPr marL="2057400" indent="-228600"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eaLnBrk="1" hangingPunct="1">
              <a:spcBef>
                <a:spcPct val="0"/>
              </a:spcBef>
            </a:pPr>
            <a:fld id="{FD08D3C6-ECAC-4AC6-96C3-63CBCF538BCB}" type="slidenum">
              <a:rPr lang="en-CA" altLang="en-US" smtClean="0">
                <a:solidFill>
                  <a:srgbClr val="000000"/>
                </a:solidFill>
              </a:rPr>
              <a:pPr eaLnBrk="1" hangingPunct="1">
                <a:spcBef>
                  <a:spcPct val="0"/>
                </a:spcBef>
              </a:pPr>
              <a:t>140</a:t>
            </a:fld>
            <a:endParaRPr lang="en-CA" altLang="en-US">
              <a:solidFill>
                <a:srgbClr val="000000"/>
              </a:solidFill>
            </a:endParaRPr>
          </a:p>
        </p:txBody>
      </p:sp>
      <p:sp>
        <p:nvSpPr>
          <p:cNvPr id="458755" name="Rectangle 2"/>
          <p:cNvSpPr>
            <a:spLocks noGrp="1" noRot="1" noChangeAspect="1" noChangeArrowheads="1" noTextEdit="1"/>
          </p:cNvSpPr>
          <p:nvPr>
            <p:ph type="sldImg"/>
          </p:nvPr>
        </p:nvSpPr>
        <p:spPr>
          <a:ln/>
        </p:spPr>
      </p:sp>
      <p:sp>
        <p:nvSpPr>
          <p:cNvPr id="458756"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cSld>
  <p:clrMapOvr>
    <a:masterClrMapping/>
  </p:clrMapOvr>
</p:notes>
</file>

<file path=ppt/notesSlides/notesSlide1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977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Times New Roman" pitchFamily="18" charset="0"/>
              </a:defRPr>
            </a:lvl1pPr>
            <a:lvl2pPr marL="742950" indent="-285750" eaLnBrk="0" hangingPunct="0">
              <a:spcBef>
                <a:spcPct val="30000"/>
              </a:spcBef>
              <a:defRPr sz="1200">
                <a:solidFill>
                  <a:schemeClr val="tx1"/>
                </a:solidFill>
                <a:latin typeface="Times New Roman" pitchFamily="18" charset="0"/>
              </a:defRPr>
            </a:lvl2pPr>
            <a:lvl3pPr marL="1143000" indent="-228600" eaLnBrk="0" hangingPunct="0">
              <a:spcBef>
                <a:spcPct val="30000"/>
              </a:spcBef>
              <a:defRPr sz="1200">
                <a:solidFill>
                  <a:schemeClr val="tx1"/>
                </a:solidFill>
                <a:latin typeface="Times New Roman" pitchFamily="18" charset="0"/>
              </a:defRPr>
            </a:lvl3pPr>
            <a:lvl4pPr marL="1600200" indent="-228600" eaLnBrk="0" hangingPunct="0">
              <a:spcBef>
                <a:spcPct val="30000"/>
              </a:spcBef>
              <a:defRPr sz="1200">
                <a:solidFill>
                  <a:schemeClr val="tx1"/>
                </a:solidFill>
                <a:latin typeface="Times New Roman" pitchFamily="18" charset="0"/>
              </a:defRPr>
            </a:lvl4pPr>
            <a:lvl5pPr marL="2057400" indent="-228600"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eaLnBrk="1" hangingPunct="1">
              <a:spcBef>
                <a:spcPct val="0"/>
              </a:spcBef>
            </a:pPr>
            <a:fld id="{73974D91-0187-45B0-94C0-1E32A95A8427}" type="slidenum">
              <a:rPr lang="en-CA" altLang="en-US" smtClean="0">
                <a:solidFill>
                  <a:srgbClr val="000000"/>
                </a:solidFill>
              </a:rPr>
              <a:pPr eaLnBrk="1" hangingPunct="1">
                <a:spcBef>
                  <a:spcPct val="0"/>
                </a:spcBef>
              </a:pPr>
              <a:t>141</a:t>
            </a:fld>
            <a:endParaRPr lang="en-CA" altLang="en-US">
              <a:solidFill>
                <a:srgbClr val="000000"/>
              </a:solidFill>
            </a:endParaRPr>
          </a:p>
        </p:txBody>
      </p:sp>
      <p:sp>
        <p:nvSpPr>
          <p:cNvPr id="459779" name="Rectangle 2"/>
          <p:cNvSpPr>
            <a:spLocks noGrp="1" noRot="1" noChangeAspect="1" noChangeArrowheads="1" noTextEdit="1"/>
          </p:cNvSpPr>
          <p:nvPr>
            <p:ph type="sldImg"/>
          </p:nvPr>
        </p:nvSpPr>
        <p:spPr>
          <a:ln/>
        </p:spPr>
      </p:sp>
      <p:sp>
        <p:nvSpPr>
          <p:cNvPr id="45978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cSld>
  <p:clrMapOvr>
    <a:masterClrMapping/>
  </p:clrMapOvr>
</p:notes>
</file>

<file path=ppt/notesSlides/notesSlide1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080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Times New Roman" pitchFamily="18" charset="0"/>
              </a:defRPr>
            </a:lvl1pPr>
            <a:lvl2pPr marL="742950" indent="-285750" eaLnBrk="0" hangingPunct="0">
              <a:spcBef>
                <a:spcPct val="30000"/>
              </a:spcBef>
              <a:defRPr sz="1200">
                <a:solidFill>
                  <a:schemeClr val="tx1"/>
                </a:solidFill>
                <a:latin typeface="Times New Roman" pitchFamily="18" charset="0"/>
              </a:defRPr>
            </a:lvl2pPr>
            <a:lvl3pPr marL="1143000" indent="-228600" eaLnBrk="0" hangingPunct="0">
              <a:spcBef>
                <a:spcPct val="30000"/>
              </a:spcBef>
              <a:defRPr sz="1200">
                <a:solidFill>
                  <a:schemeClr val="tx1"/>
                </a:solidFill>
                <a:latin typeface="Times New Roman" pitchFamily="18" charset="0"/>
              </a:defRPr>
            </a:lvl3pPr>
            <a:lvl4pPr marL="1600200" indent="-228600" eaLnBrk="0" hangingPunct="0">
              <a:spcBef>
                <a:spcPct val="30000"/>
              </a:spcBef>
              <a:defRPr sz="1200">
                <a:solidFill>
                  <a:schemeClr val="tx1"/>
                </a:solidFill>
                <a:latin typeface="Times New Roman" pitchFamily="18" charset="0"/>
              </a:defRPr>
            </a:lvl4pPr>
            <a:lvl5pPr marL="2057400" indent="-228600"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eaLnBrk="1" hangingPunct="1">
              <a:spcBef>
                <a:spcPct val="0"/>
              </a:spcBef>
            </a:pPr>
            <a:fld id="{20941E68-04EA-4A92-87B4-D6D279D425A5}" type="slidenum">
              <a:rPr lang="en-CA" altLang="en-US" smtClean="0">
                <a:solidFill>
                  <a:srgbClr val="000000"/>
                </a:solidFill>
              </a:rPr>
              <a:pPr eaLnBrk="1" hangingPunct="1">
                <a:spcBef>
                  <a:spcPct val="0"/>
                </a:spcBef>
              </a:pPr>
              <a:t>142</a:t>
            </a:fld>
            <a:endParaRPr lang="en-CA" altLang="en-US">
              <a:solidFill>
                <a:srgbClr val="000000"/>
              </a:solidFill>
            </a:endParaRPr>
          </a:p>
        </p:txBody>
      </p:sp>
      <p:sp>
        <p:nvSpPr>
          <p:cNvPr id="460803" name="Rectangle 2"/>
          <p:cNvSpPr>
            <a:spLocks noGrp="1" noRot="1" noChangeAspect="1" noChangeArrowheads="1" noTextEdit="1"/>
          </p:cNvSpPr>
          <p:nvPr>
            <p:ph type="sldImg"/>
          </p:nvPr>
        </p:nvSpPr>
        <p:spPr>
          <a:ln/>
        </p:spPr>
      </p:sp>
      <p:sp>
        <p:nvSpPr>
          <p:cNvPr id="460804"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cSld>
  <p:clrMapOvr>
    <a:masterClrMapping/>
  </p:clrMapOvr>
</p:notes>
</file>

<file path=ppt/notesSlides/notesSlide1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182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Times New Roman" pitchFamily="18" charset="0"/>
              </a:defRPr>
            </a:lvl1pPr>
            <a:lvl2pPr marL="742950" indent="-285750" eaLnBrk="0" hangingPunct="0">
              <a:spcBef>
                <a:spcPct val="30000"/>
              </a:spcBef>
              <a:defRPr sz="1200">
                <a:solidFill>
                  <a:schemeClr val="tx1"/>
                </a:solidFill>
                <a:latin typeface="Times New Roman" pitchFamily="18" charset="0"/>
              </a:defRPr>
            </a:lvl2pPr>
            <a:lvl3pPr marL="1143000" indent="-228600" eaLnBrk="0" hangingPunct="0">
              <a:spcBef>
                <a:spcPct val="30000"/>
              </a:spcBef>
              <a:defRPr sz="1200">
                <a:solidFill>
                  <a:schemeClr val="tx1"/>
                </a:solidFill>
                <a:latin typeface="Times New Roman" pitchFamily="18" charset="0"/>
              </a:defRPr>
            </a:lvl3pPr>
            <a:lvl4pPr marL="1600200" indent="-228600" eaLnBrk="0" hangingPunct="0">
              <a:spcBef>
                <a:spcPct val="30000"/>
              </a:spcBef>
              <a:defRPr sz="1200">
                <a:solidFill>
                  <a:schemeClr val="tx1"/>
                </a:solidFill>
                <a:latin typeface="Times New Roman" pitchFamily="18" charset="0"/>
              </a:defRPr>
            </a:lvl4pPr>
            <a:lvl5pPr marL="2057400" indent="-228600"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eaLnBrk="1" hangingPunct="1">
              <a:spcBef>
                <a:spcPct val="0"/>
              </a:spcBef>
            </a:pPr>
            <a:fld id="{1E851BBD-9834-4265-A210-F5EE46255D25}" type="slidenum">
              <a:rPr lang="en-CA" altLang="en-US" smtClean="0">
                <a:solidFill>
                  <a:srgbClr val="000000"/>
                </a:solidFill>
              </a:rPr>
              <a:pPr eaLnBrk="1" hangingPunct="1">
                <a:spcBef>
                  <a:spcPct val="0"/>
                </a:spcBef>
              </a:pPr>
              <a:t>143</a:t>
            </a:fld>
            <a:endParaRPr lang="en-CA" altLang="en-US">
              <a:solidFill>
                <a:srgbClr val="000000"/>
              </a:solidFill>
            </a:endParaRPr>
          </a:p>
        </p:txBody>
      </p:sp>
      <p:sp>
        <p:nvSpPr>
          <p:cNvPr id="461827" name="Rectangle 2"/>
          <p:cNvSpPr>
            <a:spLocks noGrp="1" noRot="1" noChangeAspect="1" noChangeArrowheads="1" noTextEdit="1"/>
          </p:cNvSpPr>
          <p:nvPr>
            <p:ph type="sldImg"/>
          </p:nvPr>
        </p:nvSpPr>
        <p:spPr>
          <a:ln/>
        </p:spPr>
      </p:sp>
      <p:sp>
        <p:nvSpPr>
          <p:cNvPr id="461828"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cSld>
  <p:clrMapOvr>
    <a:masterClrMapping/>
  </p:clrMapOvr>
</p:notes>
</file>

<file path=ppt/notesSlides/notesSlide1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285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Times New Roman" pitchFamily="18" charset="0"/>
              </a:defRPr>
            </a:lvl1pPr>
            <a:lvl2pPr marL="742950" indent="-285750" eaLnBrk="0" hangingPunct="0">
              <a:spcBef>
                <a:spcPct val="30000"/>
              </a:spcBef>
              <a:defRPr sz="1200">
                <a:solidFill>
                  <a:schemeClr val="tx1"/>
                </a:solidFill>
                <a:latin typeface="Times New Roman" pitchFamily="18" charset="0"/>
              </a:defRPr>
            </a:lvl2pPr>
            <a:lvl3pPr marL="1143000" indent="-228600" eaLnBrk="0" hangingPunct="0">
              <a:spcBef>
                <a:spcPct val="30000"/>
              </a:spcBef>
              <a:defRPr sz="1200">
                <a:solidFill>
                  <a:schemeClr val="tx1"/>
                </a:solidFill>
                <a:latin typeface="Times New Roman" pitchFamily="18" charset="0"/>
              </a:defRPr>
            </a:lvl3pPr>
            <a:lvl4pPr marL="1600200" indent="-228600" eaLnBrk="0" hangingPunct="0">
              <a:spcBef>
                <a:spcPct val="30000"/>
              </a:spcBef>
              <a:defRPr sz="1200">
                <a:solidFill>
                  <a:schemeClr val="tx1"/>
                </a:solidFill>
                <a:latin typeface="Times New Roman" pitchFamily="18" charset="0"/>
              </a:defRPr>
            </a:lvl4pPr>
            <a:lvl5pPr marL="2057400" indent="-228600"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eaLnBrk="1" hangingPunct="1">
              <a:spcBef>
                <a:spcPct val="0"/>
              </a:spcBef>
            </a:pPr>
            <a:fld id="{699B780D-4ED9-4052-96F4-C41FFD44E34F}" type="slidenum">
              <a:rPr lang="en-CA" altLang="en-US" smtClean="0">
                <a:solidFill>
                  <a:srgbClr val="000000"/>
                </a:solidFill>
              </a:rPr>
              <a:pPr eaLnBrk="1" hangingPunct="1">
                <a:spcBef>
                  <a:spcPct val="0"/>
                </a:spcBef>
              </a:pPr>
              <a:t>144</a:t>
            </a:fld>
            <a:endParaRPr lang="en-CA" altLang="en-US">
              <a:solidFill>
                <a:srgbClr val="000000"/>
              </a:solidFill>
            </a:endParaRPr>
          </a:p>
        </p:txBody>
      </p:sp>
      <p:sp>
        <p:nvSpPr>
          <p:cNvPr id="462851" name="Rectangle 2"/>
          <p:cNvSpPr>
            <a:spLocks noGrp="1" noRot="1" noChangeAspect="1" noChangeArrowheads="1" noTextEdit="1"/>
          </p:cNvSpPr>
          <p:nvPr>
            <p:ph type="sldImg"/>
          </p:nvPr>
        </p:nvSpPr>
        <p:spPr>
          <a:ln/>
        </p:spPr>
      </p:sp>
      <p:sp>
        <p:nvSpPr>
          <p:cNvPr id="46285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761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Times New Roman" pitchFamily="18" charset="0"/>
              </a:defRPr>
            </a:lvl1pPr>
            <a:lvl2pPr marL="742950" indent="-285750" eaLnBrk="0" hangingPunct="0">
              <a:spcBef>
                <a:spcPct val="30000"/>
              </a:spcBef>
              <a:defRPr sz="1200">
                <a:solidFill>
                  <a:schemeClr val="tx1"/>
                </a:solidFill>
                <a:latin typeface="Times New Roman" pitchFamily="18" charset="0"/>
              </a:defRPr>
            </a:lvl2pPr>
            <a:lvl3pPr marL="1143000" indent="-228600" eaLnBrk="0" hangingPunct="0">
              <a:spcBef>
                <a:spcPct val="30000"/>
              </a:spcBef>
              <a:defRPr sz="1200">
                <a:solidFill>
                  <a:schemeClr val="tx1"/>
                </a:solidFill>
                <a:latin typeface="Times New Roman" pitchFamily="18" charset="0"/>
              </a:defRPr>
            </a:lvl3pPr>
            <a:lvl4pPr marL="1600200" indent="-228600" eaLnBrk="0" hangingPunct="0">
              <a:spcBef>
                <a:spcPct val="30000"/>
              </a:spcBef>
              <a:defRPr sz="1200">
                <a:solidFill>
                  <a:schemeClr val="tx1"/>
                </a:solidFill>
                <a:latin typeface="Times New Roman" pitchFamily="18" charset="0"/>
              </a:defRPr>
            </a:lvl4pPr>
            <a:lvl5pPr marL="2057400" indent="-228600"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eaLnBrk="1" hangingPunct="1">
              <a:spcBef>
                <a:spcPct val="50000"/>
              </a:spcBef>
            </a:pPr>
            <a:fld id="{6A289A1C-9887-4B9E-B450-47B8F4FAF9EE}" type="slidenum">
              <a:rPr lang="en-US" altLang="en-US" smtClean="0"/>
              <a:pPr eaLnBrk="1" hangingPunct="1">
                <a:spcBef>
                  <a:spcPct val="50000"/>
                </a:spcBef>
              </a:pPr>
              <a:t>34</a:t>
            </a:fld>
            <a:endParaRPr lang="en-US" altLang="en-US"/>
          </a:p>
        </p:txBody>
      </p:sp>
      <p:sp>
        <p:nvSpPr>
          <p:cNvPr id="367619" name="Rectangle 2"/>
          <p:cNvSpPr>
            <a:spLocks noGrp="1" noRot="1" noChangeAspect="1" noChangeArrowheads="1" noTextEdit="1"/>
          </p:cNvSpPr>
          <p:nvPr>
            <p:ph type="sldImg"/>
          </p:nvPr>
        </p:nvSpPr>
        <p:spPr>
          <a:ln/>
        </p:spPr>
      </p:sp>
      <p:sp>
        <p:nvSpPr>
          <p:cNvPr id="36762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cSld>
  <p:clrMapOvr>
    <a:masterClrMapping/>
  </p:clrMapOvr>
</p:notes>
</file>

<file path=ppt/notesSlides/notesSlide1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565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algn="r" eaLnBrk="1" hangingPunct="1">
              <a:spcBef>
                <a:spcPct val="0"/>
              </a:spcBef>
            </a:pPr>
            <a:fld id="{BB367AB9-F7C5-4820-8202-848AB5B81D9A}" type="slidenum">
              <a:rPr lang="en-CA" altLang="en-US" smtClean="0">
                <a:solidFill>
                  <a:srgbClr val="000000"/>
                </a:solidFill>
              </a:rPr>
              <a:pPr algn="r" eaLnBrk="1" hangingPunct="1">
                <a:spcBef>
                  <a:spcPct val="0"/>
                </a:spcBef>
              </a:pPr>
              <a:t>146</a:t>
            </a:fld>
            <a:endParaRPr lang="en-CA" altLang="en-US">
              <a:solidFill>
                <a:srgbClr val="000000"/>
              </a:solidFill>
            </a:endParaRPr>
          </a:p>
        </p:txBody>
      </p:sp>
      <p:sp>
        <p:nvSpPr>
          <p:cNvPr id="155651" name="Rectangle 2"/>
          <p:cNvSpPr>
            <a:spLocks noGrp="1" noRot="1" noChangeAspect="1" noChangeArrowheads="1" noTextEdit="1"/>
          </p:cNvSpPr>
          <p:nvPr>
            <p:ph type="sldImg"/>
          </p:nvPr>
        </p:nvSpPr>
        <p:spPr>
          <a:ln/>
        </p:spPr>
      </p:sp>
      <p:sp>
        <p:nvSpPr>
          <p:cNvPr id="15565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cSld>
  <p:clrMapOvr>
    <a:masterClrMapping/>
  </p:clrMapOvr>
</p:notes>
</file>

<file path=ppt/notesSlides/notesSlide1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667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algn="r" eaLnBrk="1" hangingPunct="1">
              <a:spcBef>
                <a:spcPct val="0"/>
              </a:spcBef>
            </a:pPr>
            <a:fld id="{9EE75073-74B8-4A03-97A2-C761196C301D}" type="slidenum">
              <a:rPr lang="en-CA" altLang="en-US" smtClean="0">
                <a:solidFill>
                  <a:srgbClr val="000000"/>
                </a:solidFill>
              </a:rPr>
              <a:pPr algn="r" eaLnBrk="1" hangingPunct="1">
                <a:spcBef>
                  <a:spcPct val="0"/>
                </a:spcBef>
              </a:pPr>
              <a:t>147</a:t>
            </a:fld>
            <a:endParaRPr lang="en-CA" altLang="en-US">
              <a:solidFill>
                <a:srgbClr val="000000"/>
              </a:solidFill>
            </a:endParaRPr>
          </a:p>
        </p:txBody>
      </p:sp>
      <p:sp>
        <p:nvSpPr>
          <p:cNvPr id="156675" name="Rectangle 2"/>
          <p:cNvSpPr>
            <a:spLocks noGrp="1" noRot="1" noChangeAspect="1" noChangeArrowheads="1" noTextEdit="1"/>
          </p:cNvSpPr>
          <p:nvPr>
            <p:ph type="sldImg"/>
          </p:nvPr>
        </p:nvSpPr>
        <p:spPr>
          <a:ln/>
        </p:spPr>
      </p:sp>
      <p:sp>
        <p:nvSpPr>
          <p:cNvPr id="156676"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cSld>
  <p:clrMapOvr>
    <a:masterClrMapping/>
  </p:clrMapOvr>
</p:notes>
</file>

<file path=ppt/notesSlides/notesSlide1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769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algn="r" eaLnBrk="1" hangingPunct="1">
              <a:spcBef>
                <a:spcPct val="0"/>
              </a:spcBef>
            </a:pPr>
            <a:fld id="{3FFF66DF-A821-4CCA-A7FC-D539835AEB3C}" type="slidenum">
              <a:rPr lang="en-CA" altLang="en-US" smtClean="0">
                <a:solidFill>
                  <a:srgbClr val="000000"/>
                </a:solidFill>
              </a:rPr>
              <a:pPr algn="r" eaLnBrk="1" hangingPunct="1">
                <a:spcBef>
                  <a:spcPct val="0"/>
                </a:spcBef>
              </a:pPr>
              <a:t>148</a:t>
            </a:fld>
            <a:endParaRPr lang="en-CA" altLang="en-US">
              <a:solidFill>
                <a:srgbClr val="000000"/>
              </a:solidFill>
            </a:endParaRPr>
          </a:p>
        </p:txBody>
      </p:sp>
      <p:sp>
        <p:nvSpPr>
          <p:cNvPr id="157699" name="Rectangle 2"/>
          <p:cNvSpPr>
            <a:spLocks noGrp="1" noRot="1" noChangeAspect="1" noChangeArrowheads="1" noTextEdit="1"/>
          </p:cNvSpPr>
          <p:nvPr>
            <p:ph type="sldImg"/>
          </p:nvPr>
        </p:nvSpPr>
        <p:spPr>
          <a:ln/>
        </p:spPr>
      </p:sp>
      <p:sp>
        <p:nvSpPr>
          <p:cNvPr id="15770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cSld>
  <p:clrMapOvr>
    <a:masterClrMapping/>
  </p:clrMapOvr>
</p:notes>
</file>

<file path=ppt/notesSlides/notesSlide1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4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l" eaLnBrk="0" hangingPunct="0">
              <a:spcBef>
                <a:spcPct val="30000"/>
              </a:spcBef>
              <a:defRPr sz="1200">
                <a:solidFill>
                  <a:schemeClr val="tx1"/>
                </a:solidFill>
                <a:latin typeface="Times New Roman" pitchFamily="18" charset="0"/>
              </a:defRPr>
            </a:lvl1pPr>
            <a:lvl2pPr marL="741363" indent="-284163" algn="l" eaLnBrk="0" hangingPunct="0">
              <a:spcBef>
                <a:spcPct val="30000"/>
              </a:spcBef>
              <a:defRPr sz="1200">
                <a:solidFill>
                  <a:schemeClr val="tx1"/>
                </a:solidFill>
                <a:latin typeface="Times New Roman" pitchFamily="18" charset="0"/>
              </a:defRPr>
            </a:lvl2pPr>
            <a:lvl3pPr marL="1141413" indent="-227013" algn="l" eaLnBrk="0" hangingPunct="0">
              <a:spcBef>
                <a:spcPct val="30000"/>
              </a:spcBef>
              <a:defRPr sz="1200">
                <a:solidFill>
                  <a:schemeClr val="tx1"/>
                </a:solidFill>
                <a:latin typeface="Times New Roman" pitchFamily="18" charset="0"/>
              </a:defRPr>
            </a:lvl3pPr>
            <a:lvl4pPr marL="1598613" indent="-227013" algn="l" eaLnBrk="0" hangingPunct="0">
              <a:spcBef>
                <a:spcPct val="30000"/>
              </a:spcBef>
              <a:defRPr sz="1200">
                <a:solidFill>
                  <a:schemeClr val="tx1"/>
                </a:solidFill>
                <a:latin typeface="Times New Roman" pitchFamily="18" charset="0"/>
              </a:defRPr>
            </a:lvl4pPr>
            <a:lvl5pPr marL="2055813" indent="-227013" algn="l" eaLnBrk="0" hangingPunct="0">
              <a:spcBef>
                <a:spcPct val="30000"/>
              </a:spcBef>
              <a:defRPr sz="1200">
                <a:solidFill>
                  <a:schemeClr val="tx1"/>
                </a:solidFill>
                <a:latin typeface="Times New Roman" pitchFamily="18" charset="0"/>
              </a:defRPr>
            </a:lvl5pPr>
            <a:lvl6pPr marL="2513013" indent="-227013" eaLnBrk="0" fontAlgn="base" hangingPunct="0">
              <a:spcBef>
                <a:spcPct val="30000"/>
              </a:spcBef>
              <a:spcAft>
                <a:spcPct val="0"/>
              </a:spcAft>
              <a:defRPr sz="1200">
                <a:solidFill>
                  <a:schemeClr val="tx1"/>
                </a:solidFill>
                <a:latin typeface="Times New Roman" pitchFamily="18" charset="0"/>
              </a:defRPr>
            </a:lvl6pPr>
            <a:lvl7pPr marL="2970213" indent="-227013" eaLnBrk="0" fontAlgn="base" hangingPunct="0">
              <a:spcBef>
                <a:spcPct val="30000"/>
              </a:spcBef>
              <a:spcAft>
                <a:spcPct val="0"/>
              </a:spcAft>
              <a:defRPr sz="1200">
                <a:solidFill>
                  <a:schemeClr val="tx1"/>
                </a:solidFill>
                <a:latin typeface="Times New Roman" pitchFamily="18" charset="0"/>
              </a:defRPr>
            </a:lvl7pPr>
            <a:lvl8pPr marL="3427413" indent="-227013" eaLnBrk="0" fontAlgn="base" hangingPunct="0">
              <a:spcBef>
                <a:spcPct val="30000"/>
              </a:spcBef>
              <a:spcAft>
                <a:spcPct val="0"/>
              </a:spcAft>
              <a:defRPr sz="1200">
                <a:solidFill>
                  <a:schemeClr val="tx1"/>
                </a:solidFill>
                <a:latin typeface="Times New Roman" pitchFamily="18" charset="0"/>
              </a:defRPr>
            </a:lvl8pPr>
            <a:lvl9pPr marL="3884613" indent="-227013" eaLnBrk="0" fontAlgn="base" hangingPunct="0">
              <a:spcBef>
                <a:spcPct val="30000"/>
              </a:spcBef>
              <a:spcAft>
                <a:spcPct val="0"/>
              </a:spcAft>
              <a:defRPr sz="1200">
                <a:solidFill>
                  <a:schemeClr val="tx1"/>
                </a:solidFill>
                <a:latin typeface="Times New Roman" pitchFamily="18" charset="0"/>
              </a:defRPr>
            </a:lvl9pPr>
          </a:lstStyle>
          <a:p>
            <a:pPr algn="r" eaLnBrk="1" hangingPunct="1">
              <a:spcBef>
                <a:spcPct val="0"/>
              </a:spcBef>
            </a:pPr>
            <a:fld id="{EF41DA87-5125-41C8-8D86-42343579739B}" type="slidenum">
              <a:rPr lang="en-CA" altLang="en-US" smtClean="0">
                <a:solidFill>
                  <a:srgbClr val="000000"/>
                </a:solidFill>
              </a:rPr>
              <a:pPr algn="r" eaLnBrk="1" hangingPunct="1">
                <a:spcBef>
                  <a:spcPct val="0"/>
                </a:spcBef>
              </a:pPr>
              <a:t>149</a:t>
            </a:fld>
            <a:endParaRPr lang="en-CA" altLang="en-US">
              <a:solidFill>
                <a:srgbClr val="000000"/>
              </a:solidFill>
            </a:endParaRPr>
          </a:p>
        </p:txBody>
      </p:sp>
      <p:sp>
        <p:nvSpPr>
          <p:cNvPr id="163843" name="Rectangle 2"/>
          <p:cNvSpPr>
            <a:spLocks noGrp="1" noRot="1" noChangeAspect="1" noChangeArrowheads="1" noTextEdit="1"/>
          </p:cNvSpPr>
          <p:nvPr>
            <p:ph type="sldImg"/>
          </p:nvPr>
        </p:nvSpPr>
        <p:spPr>
          <a:ln/>
        </p:spPr>
      </p:sp>
      <p:sp>
        <p:nvSpPr>
          <p:cNvPr id="163844"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2040736763"/>
      </p:ext>
    </p:extLst>
  </p:cSld>
  <p:clrMapOvr>
    <a:masterClrMapping/>
  </p:clrMapOvr>
</p:notes>
</file>

<file path=ppt/notesSlides/notesSlide1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4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l" eaLnBrk="0" hangingPunct="0">
              <a:spcBef>
                <a:spcPct val="30000"/>
              </a:spcBef>
              <a:defRPr sz="1200">
                <a:solidFill>
                  <a:schemeClr val="tx1"/>
                </a:solidFill>
                <a:latin typeface="Times New Roman" pitchFamily="18" charset="0"/>
              </a:defRPr>
            </a:lvl1pPr>
            <a:lvl2pPr marL="741363" indent="-284163" algn="l" eaLnBrk="0" hangingPunct="0">
              <a:spcBef>
                <a:spcPct val="30000"/>
              </a:spcBef>
              <a:defRPr sz="1200">
                <a:solidFill>
                  <a:schemeClr val="tx1"/>
                </a:solidFill>
                <a:latin typeface="Times New Roman" pitchFamily="18" charset="0"/>
              </a:defRPr>
            </a:lvl2pPr>
            <a:lvl3pPr marL="1141413" indent="-227013" algn="l" eaLnBrk="0" hangingPunct="0">
              <a:spcBef>
                <a:spcPct val="30000"/>
              </a:spcBef>
              <a:defRPr sz="1200">
                <a:solidFill>
                  <a:schemeClr val="tx1"/>
                </a:solidFill>
                <a:latin typeface="Times New Roman" pitchFamily="18" charset="0"/>
              </a:defRPr>
            </a:lvl3pPr>
            <a:lvl4pPr marL="1598613" indent="-227013" algn="l" eaLnBrk="0" hangingPunct="0">
              <a:spcBef>
                <a:spcPct val="30000"/>
              </a:spcBef>
              <a:defRPr sz="1200">
                <a:solidFill>
                  <a:schemeClr val="tx1"/>
                </a:solidFill>
                <a:latin typeface="Times New Roman" pitchFamily="18" charset="0"/>
              </a:defRPr>
            </a:lvl4pPr>
            <a:lvl5pPr marL="2055813" indent="-227013" algn="l" eaLnBrk="0" hangingPunct="0">
              <a:spcBef>
                <a:spcPct val="30000"/>
              </a:spcBef>
              <a:defRPr sz="1200">
                <a:solidFill>
                  <a:schemeClr val="tx1"/>
                </a:solidFill>
                <a:latin typeface="Times New Roman" pitchFamily="18" charset="0"/>
              </a:defRPr>
            </a:lvl5pPr>
            <a:lvl6pPr marL="2513013" indent="-227013" eaLnBrk="0" fontAlgn="base" hangingPunct="0">
              <a:spcBef>
                <a:spcPct val="30000"/>
              </a:spcBef>
              <a:spcAft>
                <a:spcPct val="0"/>
              </a:spcAft>
              <a:defRPr sz="1200">
                <a:solidFill>
                  <a:schemeClr val="tx1"/>
                </a:solidFill>
                <a:latin typeface="Times New Roman" pitchFamily="18" charset="0"/>
              </a:defRPr>
            </a:lvl6pPr>
            <a:lvl7pPr marL="2970213" indent="-227013" eaLnBrk="0" fontAlgn="base" hangingPunct="0">
              <a:spcBef>
                <a:spcPct val="30000"/>
              </a:spcBef>
              <a:spcAft>
                <a:spcPct val="0"/>
              </a:spcAft>
              <a:defRPr sz="1200">
                <a:solidFill>
                  <a:schemeClr val="tx1"/>
                </a:solidFill>
                <a:latin typeface="Times New Roman" pitchFamily="18" charset="0"/>
              </a:defRPr>
            </a:lvl7pPr>
            <a:lvl8pPr marL="3427413" indent="-227013" eaLnBrk="0" fontAlgn="base" hangingPunct="0">
              <a:spcBef>
                <a:spcPct val="30000"/>
              </a:spcBef>
              <a:spcAft>
                <a:spcPct val="0"/>
              </a:spcAft>
              <a:defRPr sz="1200">
                <a:solidFill>
                  <a:schemeClr val="tx1"/>
                </a:solidFill>
                <a:latin typeface="Times New Roman" pitchFamily="18" charset="0"/>
              </a:defRPr>
            </a:lvl8pPr>
            <a:lvl9pPr marL="3884613" indent="-227013" eaLnBrk="0" fontAlgn="base" hangingPunct="0">
              <a:spcBef>
                <a:spcPct val="30000"/>
              </a:spcBef>
              <a:spcAft>
                <a:spcPct val="0"/>
              </a:spcAft>
              <a:defRPr sz="1200">
                <a:solidFill>
                  <a:schemeClr val="tx1"/>
                </a:solidFill>
                <a:latin typeface="Times New Roman" pitchFamily="18" charset="0"/>
              </a:defRPr>
            </a:lvl9pPr>
          </a:lstStyle>
          <a:p>
            <a:pPr algn="r" eaLnBrk="1" hangingPunct="1">
              <a:spcBef>
                <a:spcPct val="0"/>
              </a:spcBef>
            </a:pPr>
            <a:fld id="{EF41DA87-5125-41C8-8D86-42343579739B}" type="slidenum">
              <a:rPr lang="en-CA" altLang="en-US" smtClean="0">
                <a:solidFill>
                  <a:srgbClr val="000000"/>
                </a:solidFill>
              </a:rPr>
              <a:pPr algn="r" eaLnBrk="1" hangingPunct="1">
                <a:spcBef>
                  <a:spcPct val="0"/>
                </a:spcBef>
              </a:pPr>
              <a:t>150</a:t>
            </a:fld>
            <a:endParaRPr lang="en-CA" altLang="en-US">
              <a:solidFill>
                <a:srgbClr val="000000"/>
              </a:solidFill>
            </a:endParaRPr>
          </a:p>
        </p:txBody>
      </p:sp>
      <p:sp>
        <p:nvSpPr>
          <p:cNvPr id="163843" name="Rectangle 2"/>
          <p:cNvSpPr>
            <a:spLocks noGrp="1" noRot="1" noChangeAspect="1" noChangeArrowheads="1" noTextEdit="1"/>
          </p:cNvSpPr>
          <p:nvPr>
            <p:ph type="sldImg"/>
          </p:nvPr>
        </p:nvSpPr>
        <p:spPr>
          <a:ln/>
        </p:spPr>
      </p:sp>
      <p:sp>
        <p:nvSpPr>
          <p:cNvPr id="163844"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cSld>
  <p:clrMapOvr>
    <a:masterClrMapping/>
  </p:clrMapOvr>
</p:notes>
</file>

<file path=ppt/notesSlides/notesSlide1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4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l" eaLnBrk="0" hangingPunct="0">
              <a:spcBef>
                <a:spcPct val="30000"/>
              </a:spcBef>
              <a:defRPr sz="1200">
                <a:solidFill>
                  <a:schemeClr val="tx1"/>
                </a:solidFill>
                <a:latin typeface="Times New Roman" pitchFamily="18" charset="0"/>
              </a:defRPr>
            </a:lvl1pPr>
            <a:lvl2pPr marL="741363" indent="-284163" algn="l" eaLnBrk="0" hangingPunct="0">
              <a:spcBef>
                <a:spcPct val="30000"/>
              </a:spcBef>
              <a:defRPr sz="1200">
                <a:solidFill>
                  <a:schemeClr val="tx1"/>
                </a:solidFill>
                <a:latin typeface="Times New Roman" pitchFamily="18" charset="0"/>
              </a:defRPr>
            </a:lvl2pPr>
            <a:lvl3pPr marL="1141413" indent="-227013" algn="l" eaLnBrk="0" hangingPunct="0">
              <a:spcBef>
                <a:spcPct val="30000"/>
              </a:spcBef>
              <a:defRPr sz="1200">
                <a:solidFill>
                  <a:schemeClr val="tx1"/>
                </a:solidFill>
                <a:latin typeface="Times New Roman" pitchFamily="18" charset="0"/>
              </a:defRPr>
            </a:lvl3pPr>
            <a:lvl4pPr marL="1598613" indent="-227013" algn="l" eaLnBrk="0" hangingPunct="0">
              <a:spcBef>
                <a:spcPct val="30000"/>
              </a:spcBef>
              <a:defRPr sz="1200">
                <a:solidFill>
                  <a:schemeClr val="tx1"/>
                </a:solidFill>
                <a:latin typeface="Times New Roman" pitchFamily="18" charset="0"/>
              </a:defRPr>
            </a:lvl4pPr>
            <a:lvl5pPr marL="2055813" indent="-227013" algn="l" eaLnBrk="0" hangingPunct="0">
              <a:spcBef>
                <a:spcPct val="30000"/>
              </a:spcBef>
              <a:defRPr sz="1200">
                <a:solidFill>
                  <a:schemeClr val="tx1"/>
                </a:solidFill>
                <a:latin typeface="Times New Roman" pitchFamily="18" charset="0"/>
              </a:defRPr>
            </a:lvl5pPr>
            <a:lvl6pPr marL="2513013" indent="-227013" eaLnBrk="0" fontAlgn="base" hangingPunct="0">
              <a:spcBef>
                <a:spcPct val="30000"/>
              </a:spcBef>
              <a:spcAft>
                <a:spcPct val="0"/>
              </a:spcAft>
              <a:defRPr sz="1200">
                <a:solidFill>
                  <a:schemeClr val="tx1"/>
                </a:solidFill>
                <a:latin typeface="Times New Roman" pitchFamily="18" charset="0"/>
              </a:defRPr>
            </a:lvl6pPr>
            <a:lvl7pPr marL="2970213" indent="-227013" eaLnBrk="0" fontAlgn="base" hangingPunct="0">
              <a:spcBef>
                <a:spcPct val="30000"/>
              </a:spcBef>
              <a:spcAft>
                <a:spcPct val="0"/>
              </a:spcAft>
              <a:defRPr sz="1200">
                <a:solidFill>
                  <a:schemeClr val="tx1"/>
                </a:solidFill>
                <a:latin typeface="Times New Roman" pitchFamily="18" charset="0"/>
              </a:defRPr>
            </a:lvl7pPr>
            <a:lvl8pPr marL="3427413" indent="-227013" eaLnBrk="0" fontAlgn="base" hangingPunct="0">
              <a:spcBef>
                <a:spcPct val="30000"/>
              </a:spcBef>
              <a:spcAft>
                <a:spcPct val="0"/>
              </a:spcAft>
              <a:defRPr sz="1200">
                <a:solidFill>
                  <a:schemeClr val="tx1"/>
                </a:solidFill>
                <a:latin typeface="Times New Roman" pitchFamily="18" charset="0"/>
              </a:defRPr>
            </a:lvl8pPr>
            <a:lvl9pPr marL="3884613" indent="-227013" eaLnBrk="0" fontAlgn="base" hangingPunct="0">
              <a:spcBef>
                <a:spcPct val="30000"/>
              </a:spcBef>
              <a:spcAft>
                <a:spcPct val="0"/>
              </a:spcAft>
              <a:defRPr sz="1200">
                <a:solidFill>
                  <a:schemeClr val="tx1"/>
                </a:solidFill>
                <a:latin typeface="Times New Roman" pitchFamily="18" charset="0"/>
              </a:defRPr>
            </a:lvl9pPr>
          </a:lstStyle>
          <a:p>
            <a:pPr algn="r" eaLnBrk="1" hangingPunct="1">
              <a:spcBef>
                <a:spcPct val="0"/>
              </a:spcBef>
            </a:pPr>
            <a:fld id="{EF41DA87-5125-41C8-8D86-42343579739B}" type="slidenum">
              <a:rPr lang="en-CA" altLang="en-US" smtClean="0">
                <a:solidFill>
                  <a:srgbClr val="000000"/>
                </a:solidFill>
              </a:rPr>
              <a:pPr algn="r" eaLnBrk="1" hangingPunct="1">
                <a:spcBef>
                  <a:spcPct val="0"/>
                </a:spcBef>
              </a:pPr>
              <a:t>151</a:t>
            </a:fld>
            <a:endParaRPr lang="en-CA" altLang="en-US">
              <a:solidFill>
                <a:srgbClr val="000000"/>
              </a:solidFill>
            </a:endParaRPr>
          </a:p>
        </p:txBody>
      </p:sp>
      <p:sp>
        <p:nvSpPr>
          <p:cNvPr id="163843" name="Rectangle 2"/>
          <p:cNvSpPr>
            <a:spLocks noGrp="1" noRot="1" noChangeAspect="1" noChangeArrowheads="1" noTextEdit="1"/>
          </p:cNvSpPr>
          <p:nvPr>
            <p:ph type="sldImg"/>
          </p:nvPr>
        </p:nvSpPr>
        <p:spPr>
          <a:ln/>
        </p:spPr>
      </p:sp>
      <p:sp>
        <p:nvSpPr>
          <p:cNvPr id="163844"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3802948844"/>
      </p:ext>
    </p:extLst>
  </p:cSld>
  <p:clrMapOvr>
    <a:masterClrMapping/>
  </p:clrMapOvr>
</p:notes>
</file>

<file path=ppt/notesSlides/notesSlide1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489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Times New Roman" pitchFamily="18" charset="0"/>
              </a:defRPr>
            </a:lvl1pPr>
            <a:lvl2pPr marL="741363" indent="-284163" eaLnBrk="0" hangingPunct="0">
              <a:spcBef>
                <a:spcPct val="30000"/>
              </a:spcBef>
              <a:defRPr sz="1200">
                <a:solidFill>
                  <a:schemeClr val="tx1"/>
                </a:solidFill>
                <a:latin typeface="Times New Roman" pitchFamily="18" charset="0"/>
              </a:defRPr>
            </a:lvl2pPr>
            <a:lvl3pPr marL="1141413" indent="-227013" eaLnBrk="0" hangingPunct="0">
              <a:spcBef>
                <a:spcPct val="30000"/>
              </a:spcBef>
              <a:defRPr sz="1200">
                <a:solidFill>
                  <a:schemeClr val="tx1"/>
                </a:solidFill>
                <a:latin typeface="Times New Roman" pitchFamily="18" charset="0"/>
              </a:defRPr>
            </a:lvl3pPr>
            <a:lvl4pPr marL="1598613" indent="-227013" eaLnBrk="0" hangingPunct="0">
              <a:spcBef>
                <a:spcPct val="30000"/>
              </a:spcBef>
              <a:defRPr sz="1200">
                <a:solidFill>
                  <a:schemeClr val="tx1"/>
                </a:solidFill>
                <a:latin typeface="Times New Roman" pitchFamily="18" charset="0"/>
              </a:defRPr>
            </a:lvl4pPr>
            <a:lvl5pPr marL="2055813" indent="-227013" eaLnBrk="0" hangingPunct="0">
              <a:spcBef>
                <a:spcPct val="30000"/>
              </a:spcBef>
              <a:defRPr sz="1200">
                <a:solidFill>
                  <a:schemeClr val="tx1"/>
                </a:solidFill>
                <a:latin typeface="Times New Roman" pitchFamily="18" charset="0"/>
              </a:defRPr>
            </a:lvl5pPr>
            <a:lvl6pPr marL="2513013" indent="-227013" eaLnBrk="0" fontAlgn="base" hangingPunct="0">
              <a:spcBef>
                <a:spcPct val="30000"/>
              </a:spcBef>
              <a:spcAft>
                <a:spcPct val="0"/>
              </a:spcAft>
              <a:defRPr sz="1200">
                <a:solidFill>
                  <a:schemeClr val="tx1"/>
                </a:solidFill>
                <a:latin typeface="Times New Roman" pitchFamily="18" charset="0"/>
              </a:defRPr>
            </a:lvl6pPr>
            <a:lvl7pPr marL="2970213" indent="-227013" eaLnBrk="0" fontAlgn="base" hangingPunct="0">
              <a:spcBef>
                <a:spcPct val="30000"/>
              </a:spcBef>
              <a:spcAft>
                <a:spcPct val="0"/>
              </a:spcAft>
              <a:defRPr sz="1200">
                <a:solidFill>
                  <a:schemeClr val="tx1"/>
                </a:solidFill>
                <a:latin typeface="Times New Roman" pitchFamily="18" charset="0"/>
              </a:defRPr>
            </a:lvl7pPr>
            <a:lvl8pPr marL="3427413" indent="-227013" eaLnBrk="0" fontAlgn="base" hangingPunct="0">
              <a:spcBef>
                <a:spcPct val="30000"/>
              </a:spcBef>
              <a:spcAft>
                <a:spcPct val="0"/>
              </a:spcAft>
              <a:defRPr sz="1200">
                <a:solidFill>
                  <a:schemeClr val="tx1"/>
                </a:solidFill>
                <a:latin typeface="Times New Roman" pitchFamily="18" charset="0"/>
              </a:defRPr>
            </a:lvl8pPr>
            <a:lvl9pPr marL="3884613" indent="-227013" eaLnBrk="0" fontAlgn="base" hangingPunct="0">
              <a:spcBef>
                <a:spcPct val="30000"/>
              </a:spcBef>
              <a:spcAft>
                <a:spcPct val="0"/>
              </a:spcAft>
              <a:defRPr sz="1200">
                <a:solidFill>
                  <a:schemeClr val="tx1"/>
                </a:solidFill>
                <a:latin typeface="Times New Roman" pitchFamily="18" charset="0"/>
              </a:defRPr>
            </a:lvl9pPr>
          </a:lstStyle>
          <a:p>
            <a:pPr eaLnBrk="1" hangingPunct="1">
              <a:spcBef>
                <a:spcPct val="0"/>
              </a:spcBef>
            </a:pPr>
            <a:fld id="{76782EDD-EBD2-42AA-81CD-38B52F7CB5FF}" type="slidenum">
              <a:rPr lang="en-CA" altLang="en-US" smtClean="0">
                <a:solidFill>
                  <a:srgbClr val="000000"/>
                </a:solidFill>
              </a:rPr>
              <a:pPr eaLnBrk="1" hangingPunct="1">
                <a:spcBef>
                  <a:spcPct val="0"/>
                </a:spcBef>
              </a:pPr>
              <a:t>152</a:t>
            </a:fld>
            <a:endParaRPr lang="en-CA" altLang="en-US">
              <a:solidFill>
                <a:srgbClr val="000000"/>
              </a:solidFill>
            </a:endParaRPr>
          </a:p>
        </p:txBody>
      </p:sp>
      <p:sp>
        <p:nvSpPr>
          <p:cNvPr id="464899" name="Rectangle 2"/>
          <p:cNvSpPr>
            <a:spLocks noGrp="1" noRot="1" noChangeAspect="1" noChangeArrowheads="1" noTextEdit="1"/>
          </p:cNvSpPr>
          <p:nvPr>
            <p:ph type="sldImg"/>
          </p:nvPr>
        </p:nvSpPr>
        <p:spPr>
          <a:ln/>
        </p:spPr>
      </p:sp>
      <p:sp>
        <p:nvSpPr>
          <p:cNvPr id="46490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dirty="0"/>
          </a:p>
        </p:txBody>
      </p:sp>
    </p:spTree>
  </p:cSld>
  <p:clrMapOvr>
    <a:masterClrMapping/>
  </p:clrMapOvr>
</p:notes>
</file>

<file path=ppt/notesSlides/notesSlide1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489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Times New Roman" pitchFamily="18" charset="0"/>
              </a:defRPr>
            </a:lvl1pPr>
            <a:lvl2pPr marL="741363" indent="-284163" eaLnBrk="0" hangingPunct="0">
              <a:spcBef>
                <a:spcPct val="30000"/>
              </a:spcBef>
              <a:defRPr sz="1200">
                <a:solidFill>
                  <a:schemeClr val="tx1"/>
                </a:solidFill>
                <a:latin typeface="Times New Roman" pitchFamily="18" charset="0"/>
              </a:defRPr>
            </a:lvl2pPr>
            <a:lvl3pPr marL="1141413" indent="-227013" eaLnBrk="0" hangingPunct="0">
              <a:spcBef>
                <a:spcPct val="30000"/>
              </a:spcBef>
              <a:defRPr sz="1200">
                <a:solidFill>
                  <a:schemeClr val="tx1"/>
                </a:solidFill>
                <a:latin typeface="Times New Roman" pitchFamily="18" charset="0"/>
              </a:defRPr>
            </a:lvl3pPr>
            <a:lvl4pPr marL="1598613" indent="-227013" eaLnBrk="0" hangingPunct="0">
              <a:spcBef>
                <a:spcPct val="30000"/>
              </a:spcBef>
              <a:defRPr sz="1200">
                <a:solidFill>
                  <a:schemeClr val="tx1"/>
                </a:solidFill>
                <a:latin typeface="Times New Roman" pitchFamily="18" charset="0"/>
              </a:defRPr>
            </a:lvl4pPr>
            <a:lvl5pPr marL="2055813" indent="-227013" eaLnBrk="0" hangingPunct="0">
              <a:spcBef>
                <a:spcPct val="30000"/>
              </a:spcBef>
              <a:defRPr sz="1200">
                <a:solidFill>
                  <a:schemeClr val="tx1"/>
                </a:solidFill>
                <a:latin typeface="Times New Roman" pitchFamily="18" charset="0"/>
              </a:defRPr>
            </a:lvl5pPr>
            <a:lvl6pPr marL="2513013" indent="-227013" eaLnBrk="0" fontAlgn="base" hangingPunct="0">
              <a:spcBef>
                <a:spcPct val="30000"/>
              </a:spcBef>
              <a:spcAft>
                <a:spcPct val="0"/>
              </a:spcAft>
              <a:defRPr sz="1200">
                <a:solidFill>
                  <a:schemeClr val="tx1"/>
                </a:solidFill>
                <a:latin typeface="Times New Roman" pitchFamily="18" charset="0"/>
              </a:defRPr>
            </a:lvl6pPr>
            <a:lvl7pPr marL="2970213" indent="-227013" eaLnBrk="0" fontAlgn="base" hangingPunct="0">
              <a:spcBef>
                <a:spcPct val="30000"/>
              </a:spcBef>
              <a:spcAft>
                <a:spcPct val="0"/>
              </a:spcAft>
              <a:defRPr sz="1200">
                <a:solidFill>
                  <a:schemeClr val="tx1"/>
                </a:solidFill>
                <a:latin typeface="Times New Roman" pitchFamily="18" charset="0"/>
              </a:defRPr>
            </a:lvl7pPr>
            <a:lvl8pPr marL="3427413" indent="-227013" eaLnBrk="0" fontAlgn="base" hangingPunct="0">
              <a:spcBef>
                <a:spcPct val="30000"/>
              </a:spcBef>
              <a:spcAft>
                <a:spcPct val="0"/>
              </a:spcAft>
              <a:defRPr sz="1200">
                <a:solidFill>
                  <a:schemeClr val="tx1"/>
                </a:solidFill>
                <a:latin typeface="Times New Roman" pitchFamily="18" charset="0"/>
              </a:defRPr>
            </a:lvl8pPr>
            <a:lvl9pPr marL="3884613" indent="-227013" eaLnBrk="0" fontAlgn="base" hangingPunct="0">
              <a:spcBef>
                <a:spcPct val="30000"/>
              </a:spcBef>
              <a:spcAft>
                <a:spcPct val="0"/>
              </a:spcAft>
              <a:defRPr sz="1200">
                <a:solidFill>
                  <a:schemeClr val="tx1"/>
                </a:solidFill>
                <a:latin typeface="Times New Roman" pitchFamily="18" charset="0"/>
              </a:defRPr>
            </a:lvl9pPr>
          </a:lstStyle>
          <a:p>
            <a:pPr eaLnBrk="1" hangingPunct="1">
              <a:spcBef>
                <a:spcPct val="0"/>
              </a:spcBef>
            </a:pPr>
            <a:fld id="{76782EDD-EBD2-42AA-81CD-38B52F7CB5FF}" type="slidenum">
              <a:rPr lang="en-CA" altLang="en-US" smtClean="0">
                <a:solidFill>
                  <a:srgbClr val="000000"/>
                </a:solidFill>
              </a:rPr>
              <a:pPr eaLnBrk="1" hangingPunct="1">
                <a:spcBef>
                  <a:spcPct val="0"/>
                </a:spcBef>
              </a:pPr>
              <a:t>153</a:t>
            </a:fld>
            <a:endParaRPr lang="en-CA" altLang="en-US">
              <a:solidFill>
                <a:srgbClr val="000000"/>
              </a:solidFill>
            </a:endParaRPr>
          </a:p>
        </p:txBody>
      </p:sp>
      <p:sp>
        <p:nvSpPr>
          <p:cNvPr id="464899" name="Rectangle 2"/>
          <p:cNvSpPr>
            <a:spLocks noGrp="1" noRot="1" noChangeAspect="1" noChangeArrowheads="1" noTextEdit="1"/>
          </p:cNvSpPr>
          <p:nvPr>
            <p:ph type="sldImg"/>
          </p:nvPr>
        </p:nvSpPr>
        <p:spPr>
          <a:ln/>
        </p:spPr>
      </p:sp>
      <p:sp>
        <p:nvSpPr>
          <p:cNvPr id="46490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dirty="0"/>
          </a:p>
        </p:txBody>
      </p:sp>
    </p:spTree>
    <p:extLst>
      <p:ext uri="{BB962C8B-B14F-4D97-AF65-F5344CB8AC3E}">
        <p14:creationId xmlns:p14="http://schemas.microsoft.com/office/powerpoint/2010/main" val="743809190"/>
      </p:ext>
    </p:extLst>
  </p:cSld>
  <p:clrMapOvr>
    <a:masterClrMapping/>
  </p:clrMapOvr>
</p:notes>
</file>

<file path=ppt/notesSlides/notesSlide1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592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Times New Roman" pitchFamily="18" charset="0"/>
              </a:defRPr>
            </a:lvl1pPr>
            <a:lvl2pPr marL="742950" indent="-285750" eaLnBrk="0" hangingPunct="0">
              <a:spcBef>
                <a:spcPct val="30000"/>
              </a:spcBef>
              <a:defRPr sz="1200">
                <a:solidFill>
                  <a:schemeClr val="tx1"/>
                </a:solidFill>
                <a:latin typeface="Times New Roman" pitchFamily="18" charset="0"/>
              </a:defRPr>
            </a:lvl2pPr>
            <a:lvl3pPr marL="1143000" indent="-228600" eaLnBrk="0" hangingPunct="0">
              <a:spcBef>
                <a:spcPct val="30000"/>
              </a:spcBef>
              <a:defRPr sz="1200">
                <a:solidFill>
                  <a:schemeClr val="tx1"/>
                </a:solidFill>
                <a:latin typeface="Times New Roman" pitchFamily="18" charset="0"/>
              </a:defRPr>
            </a:lvl3pPr>
            <a:lvl4pPr marL="1600200" indent="-228600" eaLnBrk="0" hangingPunct="0">
              <a:spcBef>
                <a:spcPct val="30000"/>
              </a:spcBef>
              <a:defRPr sz="1200">
                <a:solidFill>
                  <a:schemeClr val="tx1"/>
                </a:solidFill>
                <a:latin typeface="Times New Roman" pitchFamily="18" charset="0"/>
              </a:defRPr>
            </a:lvl4pPr>
            <a:lvl5pPr marL="2057400" indent="-228600"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eaLnBrk="1" hangingPunct="1">
              <a:spcBef>
                <a:spcPct val="0"/>
              </a:spcBef>
            </a:pPr>
            <a:fld id="{7A72368C-E7B0-442A-983F-747BAB19C40A}" type="slidenum">
              <a:rPr lang="en-CA" altLang="en-US" smtClean="0">
                <a:solidFill>
                  <a:srgbClr val="000000"/>
                </a:solidFill>
              </a:rPr>
              <a:pPr eaLnBrk="1" hangingPunct="1">
                <a:spcBef>
                  <a:spcPct val="0"/>
                </a:spcBef>
              </a:pPr>
              <a:t>155</a:t>
            </a:fld>
            <a:endParaRPr lang="en-CA" altLang="en-US">
              <a:solidFill>
                <a:srgbClr val="000000"/>
              </a:solidFill>
            </a:endParaRPr>
          </a:p>
        </p:txBody>
      </p:sp>
      <p:sp>
        <p:nvSpPr>
          <p:cNvPr id="465923" name="Rectangle 2"/>
          <p:cNvSpPr>
            <a:spLocks noGrp="1" noRot="1" noChangeAspect="1" noChangeArrowheads="1" noTextEdit="1"/>
          </p:cNvSpPr>
          <p:nvPr>
            <p:ph type="sldImg"/>
          </p:nvPr>
        </p:nvSpPr>
        <p:spPr>
          <a:ln/>
        </p:spPr>
      </p:sp>
      <p:sp>
        <p:nvSpPr>
          <p:cNvPr id="465924"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cSld>
  <p:clrMapOvr>
    <a:masterClrMapping/>
  </p:clrMapOvr>
</p:notes>
</file>

<file path=ppt/notesSlides/notesSlide1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A54C846-0E5C-48B4-AFB7-05A60AF1EDEB}" type="slidenum">
              <a:rPr kumimoji="0" lang="en-CA" altLang="en-US" sz="1200" b="0" i="0" u="none" strike="noStrike" kern="1200" cap="none" spc="0" normalizeH="0" baseline="0" noProof="0" smtClean="0">
                <a:ln>
                  <a:noFill/>
                </a:ln>
                <a:solidFill>
                  <a:srgbClr val="000000"/>
                </a:solidFill>
                <a:effectLst/>
                <a:uLnTx/>
                <a:uFillTx/>
                <a:latin typeface="Times New Roman" pitchFamily="18"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156</a:t>
            </a:fld>
            <a:endParaRPr kumimoji="0" lang="en-CA" altLang="en-US" sz="1200" b="0" i="0" u="none" strike="noStrike" kern="1200" cap="none" spc="0" normalizeH="0" baseline="0" noProof="0">
              <a:ln>
                <a:noFill/>
              </a:ln>
              <a:solidFill>
                <a:srgbClr val="000000"/>
              </a:solidFill>
              <a:effectLst/>
              <a:uLnTx/>
              <a:uFillTx/>
              <a:latin typeface="Times New Roman" pitchFamily="18" charset="0"/>
              <a:ea typeface="+mn-ea"/>
              <a:cs typeface="+mn-cs"/>
            </a:endParaRPr>
          </a:p>
        </p:txBody>
      </p:sp>
      <p:sp>
        <p:nvSpPr>
          <p:cNvPr id="162819" name="Rectangle 2"/>
          <p:cNvSpPr>
            <a:spLocks noGrp="1" noRot="1" noChangeAspect="1" noChangeArrowheads="1" noTextEdit="1"/>
          </p:cNvSpPr>
          <p:nvPr>
            <p:ph type="sldImg"/>
          </p:nvPr>
        </p:nvSpPr>
        <p:spPr>
          <a:ln/>
        </p:spPr>
      </p:sp>
      <p:sp>
        <p:nvSpPr>
          <p:cNvPr id="16282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2723763279"/>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864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Times New Roman" pitchFamily="18" charset="0"/>
              </a:defRPr>
            </a:lvl1pPr>
            <a:lvl2pPr marL="742950" indent="-285750" eaLnBrk="0" hangingPunct="0">
              <a:spcBef>
                <a:spcPct val="30000"/>
              </a:spcBef>
              <a:defRPr sz="1200">
                <a:solidFill>
                  <a:schemeClr val="tx1"/>
                </a:solidFill>
                <a:latin typeface="Times New Roman" pitchFamily="18" charset="0"/>
              </a:defRPr>
            </a:lvl2pPr>
            <a:lvl3pPr marL="1143000" indent="-228600" eaLnBrk="0" hangingPunct="0">
              <a:spcBef>
                <a:spcPct val="30000"/>
              </a:spcBef>
              <a:defRPr sz="1200">
                <a:solidFill>
                  <a:schemeClr val="tx1"/>
                </a:solidFill>
                <a:latin typeface="Times New Roman" pitchFamily="18" charset="0"/>
              </a:defRPr>
            </a:lvl3pPr>
            <a:lvl4pPr marL="1600200" indent="-228600" eaLnBrk="0" hangingPunct="0">
              <a:spcBef>
                <a:spcPct val="30000"/>
              </a:spcBef>
              <a:defRPr sz="1200">
                <a:solidFill>
                  <a:schemeClr val="tx1"/>
                </a:solidFill>
                <a:latin typeface="Times New Roman" pitchFamily="18" charset="0"/>
              </a:defRPr>
            </a:lvl4pPr>
            <a:lvl5pPr marL="2057400" indent="-228600"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eaLnBrk="1" hangingPunct="1">
              <a:spcBef>
                <a:spcPct val="50000"/>
              </a:spcBef>
            </a:pPr>
            <a:fld id="{17A7204F-6575-46F8-BE74-D588C9310BED}" type="slidenum">
              <a:rPr lang="en-US" altLang="en-US" smtClean="0"/>
              <a:pPr eaLnBrk="1" hangingPunct="1">
                <a:spcBef>
                  <a:spcPct val="50000"/>
                </a:spcBef>
              </a:pPr>
              <a:t>35</a:t>
            </a:fld>
            <a:endParaRPr lang="en-US" altLang="en-US"/>
          </a:p>
        </p:txBody>
      </p:sp>
      <p:sp>
        <p:nvSpPr>
          <p:cNvPr id="368643" name="Rectangle 2"/>
          <p:cNvSpPr>
            <a:spLocks noGrp="1" noRot="1" noChangeAspect="1" noChangeArrowheads="1" noTextEdit="1"/>
          </p:cNvSpPr>
          <p:nvPr>
            <p:ph type="sldImg"/>
          </p:nvPr>
        </p:nvSpPr>
        <p:spPr>
          <a:ln/>
        </p:spPr>
      </p:sp>
      <p:sp>
        <p:nvSpPr>
          <p:cNvPr id="368644"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cSld>
  <p:clrMapOvr>
    <a:masterClrMapping/>
  </p:clrMapOvr>
</p:notes>
</file>

<file path=ppt/notesSlides/notesSlide1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A54C846-0E5C-48B4-AFB7-05A60AF1EDEB}" type="slidenum">
              <a:rPr kumimoji="0" lang="en-CA" altLang="en-US" sz="1200" b="0" i="0" u="none" strike="noStrike" kern="1200" cap="none" spc="0" normalizeH="0" baseline="0" noProof="0" smtClean="0">
                <a:ln>
                  <a:noFill/>
                </a:ln>
                <a:solidFill>
                  <a:srgbClr val="000000"/>
                </a:solidFill>
                <a:effectLst/>
                <a:uLnTx/>
                <a:uFillTx/>
                <a:latin typeface="Times New Roman" pitchFamily="18"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157</a:t>
            </a:fld>
            <a:endParaRPr kumimoji="0" lang="en-CA" altLang="en-US" sz="1200" b="0" i="0" u="none" strike="noStrike" kern="1200" cap="none" spc="0" normalizeH="0" baseline="0" noProof="0">
              <a:ln>
                <a:noFill/>
              </a:ln>
              <a:solidFill>
                <a:srgbClr val="000000"/>
              </a:solidFill>
              <a:effectLst/>
              <a:uLnTx/>
              <a:uFillTx/>
              <a:latin typeface="Times New Roman" pitchFamily="18" charset="0"/>
              <a:ea typeface="+mn-ea"/>
              <a:cs typeface="+mn-cs"/>
            </a:endParaRPr>
          </a:p>
        </p:txBody>
      </p:sp>
      <p:sp>
        <p:nvSpPr>
          <p:cNvPr id="162819" name="Rectangle 2"/>
          <p:cNvSpPr>
            <a:spLocks noGrp="1" noRot="1" noChangeAspect="1" noChangeArrowheads="1" noTextEdit="1"/>
          </p:cNvSpPr>
          <p:nvPr>
            <p:ph type="sldImg"/>
          </p:nvPr>
        </p:nvSpPr>
        <p:spPr>
          <a:ln/>
        </p:spPr>
      </p:sp>
      <p:sp>
        <p:nvSpPr>
          <p:cNvPr id="16282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2266654491"/>
      </p:ext>
    </p:extLst>
  </p:cSld>
  <p:clrMapOvr>
    <a:masterClrMapping/>
  </p:clrMapOvr>
</p:notes>
</file>

<file path=ppt/notesSlides/notesSlide1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A54C846-0E5C-48B4-AFB7-05A60AF1EDEB}" type="slidenum">
              <a:rPr kumimoji="0" lang="en-CA" altLang="en-US" sz="1200" b="0" i="0" u="none" strike="noStrike" kern="1200" cap="none" spc="0" normalizeH="0" baseline="0" noProof="0" smtClean="0">
                <a:ln>
                  <a:noFill/>
                </a:ln>
                <a:solidFill>
                  <a:srgbClr val="000000"/>
                </a:solidFill>
                <a:effectLst/>
                <a:uLnTx/>
                <a:uFillTx/>
                <a:latin typeface="Times New Roman" pitchFamily="18"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158</a:t>
            </a:fld>
            <a:endParaRPr kumimoji="0" lang="en-CA" altLang="en-US" sz="1200" b="0" i="0" u="none" strike="noStrike" kern="1200" cap="none" spc="0" normalizeH="0" baseline="0" noProof="0">
              <a:ln>
                <a:noFill/>
              </a:ln>
              <a:solidFill>
                <a:srgbClr val="000000"/>
              </a:solidFill>
              <a:effectLst/>
              <a:uLnTx/>
              <a:uFillTx/>
              <a:latin typeface="Times New Roman" pitchFamily="18" charset="0"/>
              <a:ea typeface="+mn-ea"/>
              <a:cs typeface="+mn-cs"/>
            </a:endParaRPr>
          </a:p>
        </p:txBody>
      </p:sp>
      <p:sp>
        <p:nvSpPr>
          <p:cNvPr id="162819" name="Rectangle 2"/>
          <p:cNvSpPr>
            <a:spLocks noGrp="1" noRot="1" noChangeAspect="1" noChangeArrowheads="1" noTextEdit="1"/>
          </p:cNvSpPr>
          <p:nvPr>
            <p:ph type="sldImg"/>
          </p:nvPr>
        </p:nvSpPr>
        <p:spPr>
          <a:ln/>
        </p:spPr>
      </p:sp>
      <p:sp>
        <p:nvSpPr>
          <p:cNvPr id="16282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101859696"/>
      </p:ext>
    </p:extLst>
  </p:cSld>
  <p:clrMapOvr>
    <a:masterClrMapping/>
  </p:clrMapOvr>
</p:notes>
</file>

<file path=ppt/notesSlides/notesSlide1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A54C846-0E5C-48B4-AFB7-05A60AF1EDEB}" type="slidenum">
              <a:rPr kumimoji="0" lang="en-CA" altLang="en-US" sz="1200" b="0" i="0" u="none" strike="noStrike" kern="1200" cap="none" spc="0" normalizeH="0" baseline="0" noProof="0" smtClean="0">
                <a:ln>
                  <a:noFill/>
                </a:ln>
                <a:solidFill>
                  <a:srgbClr val="000000"/>
                </a:solidFill>
                <a:effectLst/>
                <a:uLnTx/>
                <a:uFillTx/>
                <a:latin typeface="Times New Roman" pitchFamily="18"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159</a:t>
            </a:fld>
            <a:endParaRPr kumimoji="0" lang="en-CA" altLang="en-US" sz="1200" b="0" i="0" u="none" strike="noStrike" kern="1200" cap="none" spc="0" normalizeH="0" baseline="0" noProof="0">
              <a:ln>
                <a:noFill/>
              </a:ln>
              <a:solidFill>
                <a:srgbClr val="000000"/>
              </a:solidFill>
              <a:effectLst/>
              <a:uLnTx/>
              <a:uFillTx/>
              <a:latin typeface="Times New Roman" pitchFamily="18" charset="0"/>
              <a:ea typeface="+mn-ea"/>
              <a:cs typeface="+mn-cs"/>
            </a:endParaRPr>
          </a:p>
        </p:txBody>
      </p:sp>
      <p:sp>
        <p:nvSpPr>
          <p:cNvPr id="162819" name="Rectangle 2"/>
          <p:cNvSpPr>
            <a:spLocks noGrp="1" noRot="1" noChangeAspect="1" noChangeArrowheads="1" noTextEdit="1"/>
          </p:cNvSpPr>
          <p:nvPr>
            <p:ph type="sldImg"/>
          </p:nvPr>
        </p:nvSpPr>
        <p:spPr>
          <a:ln/>
        </p:spPr>
      </p:sp>
      <p:sp>
        <p:nvSpPr>
          <p:cNvPr id="16282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2902981479"/>
      </p:ext>
    </p:extLst>
  </p:cSld>
  <p:clrMapOvr>
    <a:masterClrMapping/>
  </p:clrMapOvr>
</p:notes>
</file>

<file path=ppt/notesSlides/notesSlide1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592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Times New Roman" pitchFamily="18" charset="0"/>
              </a:defRPr>
            </a:lvl1pPr>
            <a:lvl2pPr marL="742950" indent="-285750" eaLnBrk="0" hangingPunct="0">
              <a:spcBef>
                <a:spcPct val="30000"/>
              </a:spcBef>
              <a:defRPr sz="1200">
                <a:solidFill>
                  <a:schemeClr val="tx1"/>
                </a:solidFill>
                <a:latin typeface="Times New Roman" pitchFamily="18" charset="0"/>
              </a:defRPr>
            </a:lvl2pPr>
            <a:lvl3pPr marL="1143000" indent="-228600" eaLnBrk="0" hangingPunct="0">
              <a:spcBef>
                <a:spcPct val="30000"/>
              </a:spcBef>
              <a:defRPr sz="1200">
                <a:solidFill>
                  <a:schemeClr val="tx1"/>
                </a:solidFill>
                <a:latin typeface="Times New Roman" pitchFamily="18" charset="0"/>
              </a:defRPr>
            </a:lvl3pPr>
            <a:lvl4pPr marL="1600200" indent="-228600" eaLnBrk="0" hangingPunct="0">
              <a:spcBef>
                <a:spcPct val="30000"/>
              </a:spcBef>
              <a:defRPr sz="1200">
                <a:solidFill>
                  <a:schemeClr val="tx1"/>
                </a:solidFill>
                <a:latin typeface="Times New Roman" pitchFamily="18" charset="0"/>
              </a:defRPr>
            </a:lvl4pPr>
            <a:lvl5pPr marL="2057400" indent="-228600"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eaLnBrk="1" hangingPunct="1">
              <a:spcBef>
                <a:spcPct val="0"/>
              </a:spcBef>
            </a:pPr>
            <a:fld id="{7A72368C-E7B0-442A-983F-747BAB19C40A}" type="slidenum">
              <a:rPr lang="en-CA" altLang="en-US" smtClean="0">
                <a:solidFill>
                  <a:srgbClr val="000000"/>
                </a:solidFill>
              </a:rPr>
              <a:pPr eaLnBrk="1" hangingPunct="1">
                <a:spcBef>
                  <a:spcPct val="0"/>
                </a:spcBef>
              </a:pPr>
              <a:t>160</a:t>
            </a:fld>
            <a:endParaRPr lang="en-CA" altLang="en-US">
              <a:solidFill>
                <a:srgbClr val="000000"/>
              </a:solidFill>
            </a:endParaRPr>
          </a:p>
        </p:txBody>
      </p:sp>
      <p:sp>
        <p:nvSpPr>
          <p:cNvPr id="465923" name="Rectangle 2"/>
          <p:cNvSpPr>
            <a:spLocks noGrp="1" noRot="1" noChangeAspect="1" noChangeArrowheads="1" noTextEdit="1"/>
          </p:cNvSpPr>
          <p:nvPr>
            <p:ph type="sldImg"/>
          </p:nvPr>
        </p:nvSpPr>
        <p:spPr>
          <a:ln/>
        </p:spPr>
      </p:sp>
      <p:sp>
        <p:nvSpPr>
          <p:cNvPr id="465924"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2243119327"/>
      </p:ext>
    </p:extLst>
  </p:cSld>
  <p:clrMapOvr>
    <a:masterClrMapping/>
  </p:clrMapOvr>
</p:notes>
</file>

<file path=ppt/notesSlides/notesSlide1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694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Times New Roman" pitchFamily="18" charset="0"/>
              </a:defRPr>
            </a:lvl1pPr>
            <a:lvl2pPr marL="742950" indent="-285750" eaLnBrk="0" hangingPunct="0">
              <a:spcBef>
                <a:spcPct val="30000"/>
              </a:spcBef>
              <a:defRPr sz="1200">
                <a:solidFill>
                  <a:schemeClr val="tx1"/>
                </a:solidFill>
                <a:latin typeface="Times New Roman" pitchFamily="18" charset="0"/>
              </a:defRPr>
            </a:lvl2pPr>
            <a:lvl3pPr marL="1143000" indent="-228600" eaLnBrk="0" hangingPunct="0">
              <a:spcBef>
                <a:spcPct val="30000"/>
              </a:spcBef>
              <a:defRPr sz="1200">
                <a:solidFill>
                  <a:schemeClr val="tx1"/>
                </a:solidFill>
                <a:latin typeface="Times New Roman" pitchFamily="18" charset="0"/>
              </a:defRPr>
            </a:lvl3pPr>
            <a:lvl4pPr marL="1600200" indent="-228600" eaLnBrk="0" hangingPunct="0">
              <a:spcBef>
                <a:spcPct val="30000"/>
              </a:spcBef>
              <a:defRPr sz="1200">
                <a:solidFill>
                  <a:schemeClr val="tx1"/>
                </a:solidFill>
                <a:latin typeface="Times New Roman" pitchFamily="18" charset="0"/>
              </a:defRPr>
            </a:lvl4pPr>
            <a:lvl5pPr marL="2057400" indent="-228600"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eaLnBrk="1" hangingPunct="1">
              <a:spcBef>
                <a:spcPct val="0"/>
              </a:spcBef>
            </a:pPr>
            <a:fld id="{ABF1CBF0-C783-450E-B94E-7413DCFE4BBB}" type="slidenum">
              <a:rPr lang="en-CA" altLang="en-US" smtClean="0">
                <a:solidFill>
                  <a:srgbClr val="000000"/>
                </a:solidFill>
              </a:rPr>
              <a:pPr eaLnBrk="1" hangingPunct="1">
                <a:spcBef>
                  <a:spcPct val="0"/>
                </a:spcBef>
              </a:pPr>
              <a:t>161</a:t>
            </a:fld>
            <a:endParaRPr lang="en-CA" altLang="en-US">
              <a:solidFill>
                <a:srgbClr val="000000"/>
              </a:solidFill>
            </a:endParaRPr>
          </a:p>
        </p:txBody>
      </p:sp>
      <p:sp>
        <p:nvSpPr>
          <p:cNvPr id="466947" name="Rectangle 2"/>
          <p:cNvSpPr>
            <a:spLocks noGrp="1" noRot="1" noChangeAspect="1" noChangeArrowheads="1" noTextEdit="1"/>
          </p:cNvSpPr>
          <p:nvPr>
            <p:ph type="sldImg"/>
          </p:nvPr>
        </p:nvSpPr>
        <p:spPr>
          <a:ln/>
        </p:spPr>
      </p:sp>
      <p:sp>
        <p:nvSpPr>
          <p:cNvPr id="466948"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cSld>
  <p:clrMapOvr>
    <a:masterClrMapping/>
  </p:clrMapOvr>
</p:notes>
</file>

<file path=ppt/notesSlides/notesSlide1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694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Times New Roman" pitchFamily="18" charset="0"/>
              </a:defRPr>
            </a:lvl1pPr>
            <a:lvl2pPr marL="742950" indent="-285750" eaLnBrk="0" hangingPunct="0">
              <a:spcBef>
                <a:spcPct val="30000"/>
              </a:spcBef>
              <a:defRPr sz="1200">
                <a:solidFill>
                  <a:schemeClr val="tx1"/>
                </a:solidFill>
                <a:latin typeface="Times New Roman" pitchFamily="18" charset="0"/>
              </a:defRPr>
            </a:lvl2pPr>
            <a:lvl3pPr marL="1143000" indent="-228600" eaLnBrk="0" hangingPunct="0">
              <a:spcBef>
                <a:spcPct val="30000"/>
              </a:spcBef>
              <a:defRPr sz="1200">
                <a:solidFill>
                  <a:schemeClr val="tx1"/>
                </a:solidFill>
                <a:latin typeface="Times New Roman" pitchFamily="18" charset="0"/>
              </a:defRPr>
            </a:lvl3pPr>
            <a:lvl4pPr marL="1600200" indent="-228600" eaLnBrk="0" hangingPunct="0">
              <a:spcBef>
                <a:spcPct val="30000"/>
              </a:spcBef>
              <a:defRPr sz="1200">
                <a:solidFill>
                  <a:schemeClr val="tx1"/>
                </a:solidFill>
                <a:latin typeface="Times New Roman" pitchFamily="18" charset="0"/>
              </a:defRPr>
            </a:lvl4pPr>
            <a:lvl5pPr marL="2057400" indent="-228600"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eaLnBrk="1" hangingPunct="1">
              <a:spcBef>
                <a:spcPct val="0"/>
              </a:spcBef>
            </a:pPr>
            <a:fld id="{ABF1CBF0-C783-450E-B94E-7413DCFE4BBB}" type="slidenum">
              <a:rPr lang="en-CA" altLang="en-US" smtClean="0">
                <a:solidFill>
                  <a:srgbClr val="000000"/>
                </a:solidFill>
              </a:rPr>
              <a:pPr eaLnBrk="1" hangingPunct="1">
                <a:spcBef>
                  <a:spcPct val="0"/>
                </a:spcBef>
              </a:pPr>
              <a:t>162</a:t>
            </a:fld>
            <a:endParaRPr lang="en-CA" altLang="en-US">
              <a:solidFill>
                <a:srgbClr val="000000"/>
              </a:solidFill>
            </a:endParaRPr>
          </a:p>
        </p:txBody>
      </p:sp>
      <p:sp>
        <p:nvSpPr>
          <p:cNvPr id="466947" name="Rectangle 2"/>
          <p:cNvSpPr>
            <a:spLocks noGrp="1" noRot="1" noChangeAspect="1" noChangeArrowheads="1" noTextEdit="1"/>
          </p:cNvSpPr>
          <p:nvPr>
            <p:ph type="sldImg"/>
          </p:nvPr>
        </p:nvSpPr>
        <p:spPr>
          <a:ln/>
        </p:spPr>
      </p:sp>
      <p:sp>
        <p:nvSpPr>
          <p:cNvPr id="466948"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cSld>
  <p:clrMapOvr>
    <a:masterClrMapping/>
  </p:clrMapOvr>
</p:notes>
</file>

<file path=ppt/notesSlides/notesSlide1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694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Times New Roman" pitchFamily="18" charset="0"/>
              </a:defRPr>
            </a:lvl1pPr>
            <a:lvl2pPr marL="742950" indent="-285750" eaLnBrk="0" hangingPunct="0">
              <a:spcBef>
                <a:spcPct val="30000"/>
              </a:spcBef>
              <a:defRPr sz="1200">
                <a:solidFill>
                  <a:schemeClr val="tx1"/>
                </a:solidFill>
                <a:latin typeface="Times New Roman" pitchFamily="18" charset="0"/>
              </a:defRPr>
            </a:lvl2pPr>
            <a:lvl3pPr marL="1143000" indent="-228600" eaLnBrk="0" hangingPunct="0">
              <a:spcBef>
                <a:spcPct val="30000"/>
              </a:spcBef>
              <a:defRPr sz="1200">
                <a:solidFill>
                  <a:schemeClr val="tx1"/>
                </a:solidFill>
                <a:latin typeface="Times New Roman" pitchFamily="18" charset="0"/>
              </a:defRPr>
            </a:lvl3pPr>
            <a:lvl4pPr marL="1600200" indent="-228600" eaLnBrk="0" hangingPunct="0">
              <a:spcBef>
                <a:spcPct val="30000"/>
              </a:spcBef>
              <a:defRPr sz="1200">
                <a:solidFill>
                  <a:schemeClr val="tx1"/>
                </a:solidFill>
                <a:latin typeface="Times New Roman" pitchFamily="18" charset="0"/>
              </a:defRPr>
            </a:lvl4pPr>
            <a:lvl5pPr marL="2057400" indent="-228600"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eaLnBrk="1" hangingPunct="1">
              <a:spcBef>
                <a:spcPct val="0"/>
              </a:spcBef>
            </a:pPr>
            <a:fld id="{ABF1CBF0-C783-450E-B94E-7413DCFE4BBB}" type="slidenum">
              <a:rPr lang="en-CA" altLang="en-US" smtClean="0">
                <a:solidFill>
                  <a:srgbClr val="000000"/>
                </a:solidFill>
              </a:rPr>
              <a:pPr eaLnBrk="1" hangingPunct="1">
                <a:spcBef>
                  <a:spcPct val="0"/>
                </a:spcBef>
              </a:pPr>
              <a:t>163</a:t>
            </a:fld>
            <a:endParaRPr lang="en-CA" altLang="en-US">
              <a:solidFill>
                <a:srgbClr val="000000"/>
              </a:solidFill>
            </a:endParaRPr>
          </a:p>
        </p:txBody>
      </p:sp>
      <p:sp>
        <p:nvSpPr>
          <p:cNvPr id="466947" name="Rectangle 2"/>
          <p:cNvSpPr>
            <a:spLocks noGrp="1" noRot="1" noChangeAspect="1" noChangeArrowheads="1" noTextEdit="1"/>
          </p:cNvSpPr>
          <p:nvPr>
            <p:ph type="sldImg"/>
          </p:nvPr>
        </p:nvSpPr>
        <p:spPr>
          <a:ln/>
        </p:spPr>
      </p:sp>
      <p:sp>
        <p:nvSpPr>
          <p:cNvPr id="466948"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cSld>
  <p:clrMapOvr>
    <a:masterClrMapping/>
  </p:clrMapOvr>
</p:notes>
</file>

<file path=ppt/notesSlides/notesSlide1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797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Times New Roman" pitchFamily="18" charset="0"/>
              </a:defRPr>
            </a:lvl1pPr>
            <a:lvl2pPr marL="742950" indent="-285750" eaLnBrk="0" hangingPunct="0">
              <a:spcBef>
                <a:spcPct val="30000"/>
              </a:spcBef>
              <a:defRPr sz="1200">
                <a:solidFill>
                  <a:schemeClr val="tx1"/>
                </a:solidFill>
                <a:latin typeface="Times New Roman" pitchFamily="18" charset="0"/>
              </a:defRPr>
            </a:lvl2pPr>
            <a:lvl3pPr marL="1143000" indent="-228600" eaLnBrk="0" hangingPunct="0">
              <a:spcBef>
                <a:spcPct val="30000"/>
              </a:spcBef>
              <a:defRPr sz="1200">
                <a:solidFill>
                  <a:schemeClr val="tx1"/>
                </a:solidFill>
                <a:latin typeface="Times New Roman" pitchFamily="18" charset="0"/>
              </a:defRPr>
            </a:lvl3pPr>
            <a:lvl4pPr marL="1600200" indent="-228600" eaLnBrk="0" hangingPunct="0">
              <a:spcBef>
                <a:spcPct val="30000"/>
              </a:spcBef>
              <a:defRPr sz="1200">
                <a:solidFill>
                  <a:schemeClr val="tx1"/>
                </a:solidFill>
                <a:latin typeface="Times New Roman" pitchFamily="18" charset="0"/>
              </a:defRPr>
            </a:lvl4pPr>
            <a:lvl5pPr marL="2057400" indent="-228600"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eaLnBrk="1" hangingPunct="1">
              <a:spcBef>
                <a:spcPct val="0"/>
              </a:spcBef>
            </a:pPr>
            <a:fld id="{1DD0046E-A2C8-4D21-8DD5-8D8C85E1EE91}" type="slidenum">
              <a:rPr lang="en-CA" altLang="en-US" smtClean="0">
                <a:solidFill>
                  <a:srgbClr val="000000"/>
                </a:solidFill>
              </a:rPr>
              <a:pPr eaLnBrk="1" hangingPunct="1">
                <a:spcBef>
                  <a:spcPct val="0"/>
                </a:spcBef>
              </a:pPr>
              <a:t>164</a:t>
            </a:fld>
            <a:endParaRPr lang="en-CA" altLang="en-US">
              <a:solidFill>
                <a:srgbClr val="000000"/>
              </a:solidFill>
            </a:endParaRPr>
          </a:p>
        </p:txBody>
      </p:sp>
      <p:sp>
        <p:nvSpPr>
          <p:cNvPr id="467971" name="Rectangle 2"/>
          <p:cNvSpPr>
            <a:spLocks noGrp="1" noRot="1" noChangeAspect="1" noChangeArrowheads="1" noTextEdit="1"/>
          </p:cNvSpPr>
          <p:nvPr>
            <p:ph type="sldImg"/>
          </p:nvPr>
        </p:nvSpPr>
        <p:spPr>
          <a:ln/>
        </p:spPr>
      </p:sp>
      <p:sp>
        <p:nvSpPr>
          <p:cNvPr id="46797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cSld>
  <p:clrMapOvr>
    <a:masterClrMapping/>
  </p:clrMapOvr>
</p:notes>
</file>

<file path=ppt/notesSlides/notesSlide1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899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Times New Roman" pitchFamily="18" charset="0"/>
              </a:defRPr>
            </a:lvl1pPr>
            <a:lvl2pPr marL="742950" indent="-285750" eaLnBrk="0" hangingPunct="0">
              <a:spcBef>
                <a:spcPct val="30000"/>
              </a:spcBef>
              <a:defRPr sz="1200">
                <a:solidFill>
                  <a:schemeClr val="tx1"/>
                </a:solidFill>
                <a:latin typeface="Times New Roman" pitchFamily="18" charset="0"/>
              </a:defRPr>
            </a:lvl2pPr>
            <a:lvl3pPr marL="1143000" indent="-228600" eaLnBrk="0" hangingPunct="0">
              <a:spcBef>
                <a:spcPct val="30000"/>
              </a:spcBef>
              <a:defRPr sz="1200">
                <a:solidFill>
                  <a:schemeClr val="tx1"/>
                </a:solidFill>
                <a:latin typeface="Times New Roman" pitchFamily="18" charset="0"/>
              </a:defRPr>
            </a:lvl3pPr>
            <a:lvl4pPr marL="1600200" indent="-228600" eaLnBrk="0" hangingPunct="0">
              <a:spcBef>
                <a:spcPct val="30000"/>
              </a:spcBef>
              <a:defRPr sz="1200">
                <a:solidFill>
                  <a:schemeClr val="tx1"/>
                </a:solidFill>
                <a:latin typeface="Times New Roman" pitchFamily="18" charset="0"/>
              </a:defRPr>
            </a:lvl4pPr>
            <a:lvl5pPr marL="2057400" indent="-228600"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eaLnBrk="1" hangingPunct="1">
              <a:spcBef>
                <a:spcPct val="0"/>
              </a:spcBef>
            </a:pPr>
            <a:fld id="{23B8F283-2E51-4FF2-85B3-88BAF06E10E2}" type="slidenum">
              <a:rPr lang="en-CA" altLang="en-US" smtClean="0">
                <a:solidFill>
                  <a:srgbClr val="000000"/>
                </a:solidFill>
              </a:rPr>
              <a:pPr eaLnBrk="1" hangingPunct="1">
                <a:spcBef>
                  <a:spcPct val="0"/>
                </a:spcBef>
              </a:pPr>
              <a:t>165</a:t>
            </a:fld>
            <a:endParaRPr lang="en-CA" altLang="en-US">
              <a:solidFill>
                <a:srgbClr val="000000"/>
              </a:solidFill>
            </a:endParaRPr>
          </a:p>
        </p:txBody>
      </p:sp>
      <p:sp>
        <p:nvSpPr>
          <p:cNvPr id="468995" name="Rectangle 2"/>
          <p:cNvSpPr>
            <a:spLocks noGrp="1" noRot="1" noChangeAspect="1" noChangeArrowheads="1" noTextEdit="1"/>
          </p:cNvSpPr>
          <p:nvPr>
            <p:ph type="sldImg"/>
          </p:nvPr>
        </p:nvSpPr>
        <p:spPr>
          <a:ln/>
        </p:spPr>
      </p:sp>
      <p:sp>
        <p:nvSpPr>
          <p:cNvPr id="468996"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cSld>
  <p:clrMapOvr>
    <a:masterClrMapping/>
  </p:clrMapOvr>
</p:notes>
</file>

<file path=ppt/notesSlides/notesSlide1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001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Times New Roman" pitchFamily="18" charset="0"/>
              </a:defRPr>
            </a:lvl1pPr>
            <a:lvl2pPr marL="742950" indent="-285750" eaLnBrk="0" hangingPunct="0">
              <a:spcBef>
                <a:spcPct val="30000"/>
              </a:spcBef>
              <a:defRPr sz="1200">
                <a:solidFill>
                  <a:schemeClr val="tx1"/>
                </a:solidFill>
                <a:latin typeface="Times New Roman" pitchFamily="18" charset="0"/>
              </a:defRPr>
            </a:lvl2pPr>
            <a:lvl3pPr marL="1143000" indent="-228600" eaLnBrk="0" hangingPunct="0">
              <a:spcBef>
                <a:spcPct val="30000"/>
              </a:spcBef>
              <a:defRPr sz="1200">
                <a:solidFill>
                  <a:schemeClr val="tx1"/>
                </a:solidFill>
                <a:latin typeface="Times New Roman" pitchFamily="18" charset="0"/>
              </a:defRPr>
            </a:lvl3pPr>
            <a:lvl4pPr marL="1600200" indent="-228600" eaLnBrk="0" hangingPunct="0">
              <a:spcBef>
                <a:spcPct val="30000"/>
              </a:spcBef>
              <a:defRPr sz="1200">
                <a:solidFill>
                  <a:schemeClr val="tx1"/>
                </a:solidFill>
                <a:latin typeface="Times New Roman" pitchFamily="18" charset="0"/>
              </a:defRPr>
            </a:lvl4pPr>
            <a:lvl5pPr marL="2057400" indent="-228600"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eaLnBrk="1" hangingPunct="1">
              <a:spcBef>
                <a:spcPct val="0"/>
              </a:spcBef>
            </a:pPr>
            <a:fld id="{BBBEF72A-1D00-460C-A092-10ED61A3F935}" type="slidenum">
              <a:rPr lang="en-CA" altLang="en-US" smtClean="0">
                <a:solidFill>
                  <a:srgbClr val="000000"/>
                </a:solidFill>
              </a:rPr>
              <a:pPr eaLnBrk="1" hangingPunct="1">
                <a:spcBef>
                  <a:spcPct val="0"/>
                </a:spcBef>
              </a:pPr>
              <a:t>166</a:t>
            </a:fld>
            <a:endParaRPr lang="en-CA" altLang="en-US">
              <a:solidFill>
                <a:srgbClr val="000000"/>
              </a:solidFill>
            </a:endParaRPr>
          </a:p>
        </p:txBody>
      </p:sp>
      <p:sp>
        <p:nvSpPr>
          <p:cNvPr id="470019" name="Rectangle 2"/>
          <p:cNvSpPr>
            <a:spLocks noGrp="1" noRot="1" noChangeAspect="1" noChangeArrowheads="1" noTextEdit="1"/>
          </p:cNvSpPr>
          <p:nvPr>
            <p:ph type="sldImg"/>
          </p:nvPr>
        </p:nvSpPr>
        <p:spPr>
          <a:ln/>
        </p:spPr>
      </p:sp>
      <p:sp>
        <p:nvSpPr>
          <p:cNvPr id="47002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966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Times New Roman" pitchFamily="18" charset="0"/>
              </a:defRPr>
            </a:lvl1pPr>
            <a:lvl2pPr marL="742950" indent="-285750" eaLnBrk="0" hangingPunct="0">
              <a:spcBef>
                <a:spcPct val="30000"/>
              </a:spcBef>
              <a:defRPr sz="1200">
                <a:solidFill>
                  <a:schemeClr val="tx1"/>
                </a:solidFill>
                <a:latin typeface="Times New Roman" pitchFamily="18" charset="0"/>
              </a:defRPr>
            </a:lvl2pPr>
            <a:lvl3pPr marL="1143000" indent="-228600" eaLnBrk="0" hangingPunct="0">
              <a:spcBef>
                <a:spcPct val="30000"/>
              </a:spcBef>
              <a:defRPr sz="1200">
                <a:solidFill>
                  <a:schemeClr val="tx1"/>
                </a:solidFill>
                <a:latin typeface="Times New Roman" pitchFamily="18" charset="0"/>
              </a:defRPr>
            </a:lvl3pPr>
            <a:lvl4pPr marL="1600200" indent="-228600" eaLnBrk="0" hangingPunct="0">
              <a:spcBef>
                <a:spcPct val="30000"/>
              </a:spcBef>
              <a:defRPr sz="1200">
                <a:solidFill>
                  <a:schemeClr val="tx1"/>
                </a:solidFill>
                <a:latin typeface="Times New Roman" pitchFamily="18" charset="0"/>
              </a:defRPr>
            </a:lvl4pPr>
            <a:lvl5pPr marL="2057400" indent="-228600"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eaLnBrk="1" hangingPunct="1">
              <a:spcBef>
                <a:spcPct val="0"/>
              </a:spcBef>
            </a:pPr>
            <a:fld id="{12AD5704-C5A6-4205-83BD-F6867F3F4DB9}" type="slidenum">
              <a:rPr lang="en-CA" altLang="en-US" smtClean="0">
                <a:solidFill>
                  <a:srgbClr val="000000"/>
                </a:solidFill>
              </a:rPr>
              <a:pPr eaLnBrk="1" hangingPunct="1">
                <a:spcBef>
                  <a:spcPct val="0"/>
                </a:spcBef>
              </a:pPr>
              <a:t>36</a:t>
            </a:fld>
            <a:endParaRPr lang="en-CA" altLang="en-US">
              <a:solidFill>
                <a:srgbClr val="000000"/>
              </a:solidFill>
            </a:endParaRPr>
          </a:p>
        </p:txBody>
      </p:sp>
      <p:sp>
        <p:nvSpPr>
          <p:cNvPr id="369667" name="Rectangle 2"/>
          <p:cNvSpPr>
            <a:spLocks noGrp="1" noRot="1" noChangeAspect="1" noChangeArrowheads="1" noTextEdit="1"/>
          </p:cNvSpPr>
          <p:nvPr>
            <p:ph type="sldImg"/>
          </p:nvPr>
        </p:nvSpPr>
        <p:spPr>
          <a:ln/>
        </p:spPr>
      </p:sp>
      <p:sp>
        <p:nvSpPr>
          <p:cNvPr id="369668"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CA" altLang="en-US"/>
          </a:p>
        </p:txBody>
      </p:sp>
    </p:spTree>
  </p:cSld>
  <p:clrMapOvr>
    <a:masterClrMapping/>
  </p:clrMapOvr>
</p:notes>
</file>

<file path=ppt/notesSlides/notesSlide1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1042" name="Rectangle 7"/>
          <p:cNvSpPr txBox="1">
            <a:spLocks noGrp="1" noChangeArrowheads="1"/>
          </p:cNvSpPr>
          <p:nvPr/>
        </p:nvSpPr>
        <p:spPr bwMode="auto">
          <a:xfrm>
            <a:off x="3927475" y="8662988"/>
            <a:ext cx="3005138" cy="4556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eaLnBrk="0" hangingPunct="0">
              <a:spcBef>
                <a:spcPct val="30000"/>
              </a:spcBef>
              <a:defRPr sz="1200">
                <a:solidFill>
                  <a:schemeClr val="tx1"/>
                </a:solidFill>
                <a:latin typeface="Times New Roman" pitchFamily="18" charset="0"/>
              </a:defRPr>
            </a:lvl1pPr>
            <a:lvl2pPr marL="742950" indent="-285750" eaLnBrk="0" hangingPunct="0">
              <a:spcBef>
                <a:spcPct val="30000"/>
              </a:spcBef>
              <a:defRPr sz="1200">
                <a:solidFill>
                  <a:schemeClr val="tx1"/>
                </a:solidFill>
                <a:latin typeface="Times New Roman" pitchFamily="18" charset="0"/>
              </a:defRPr>
            </a:lvl2pPr>
            <a:lvl3pPr marL="1143000" indent="-228600" eaLnBrk="0" hangingPunct="0">
              <a:spcBef>
                <a:spcPct val="30000"/>
              </a:spcBef>
              <a:defRPr sz="1200">
                <a:solidFill>
                  <a:schemeClr val="tx1"/>
                </a:solidFill>
                <a:latin typeface="Times New Roman" pitchFamily="18" charset="0"/>
              </a:defRPr>
            </a:lvl3pPr>
            <a:lvl4pPr marL="1600200" indent="-228600" eaLnBrk="0" hangingPunct="0">
              <a:spcBef>
                <a:spcPct val="30000"/>
              </a:spcBef>
              <a:defRPr sz="1200">
                <a:solidFill>
                  <a:schemeClr val="tx1"/>
                </a:solidFill>
                <a:latin typeface="Times New Roman" pitchFamily="18" charset="0"/>
              </a:defRPr>
            </a:lvl4pPr>
            <a:lvl5pPr marL="2057400" indent="-228600"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algn="r" eaLnBrk="1" hangingPunct="1">
              <a:spcBef>
                <a:spcPct val="0"/>
              </a:spcBef>
            </a:pPr>
            <a:fld id="{9D62069F-2C34-4961-95DC-642E0B59F498}" type="slidenum">
              <a:rPr lang="en-CA" altLang="en-US" i="0">
                <a:solidFill>
                  <a:srgbClr val="000000"/>
                </a:solidFill>
              </a:rPr>
              <a:pPr algn="r" eaLnBrk="1" hangingPunct="1">
                <a:spcBef>
                  <a:spcPct val="0"/>
                </a:spcBef>
              </a:pPr>
              <a:t>167</a:t>
            </a:fld>
            <a:endParaRPr lang="en-CA" altLang="en-US" i="0">
              <a:solidFill>
                <a:srgbClr val="000000"/>
              </a:solidFill>
            </a:endParaRPr>
          </a:p>
        </p:txBody>
      </p:sp>
      <p:sp>
        <p:nvSpPr>
          <p:cNvPr id="471043" name="Rectangle 2"/>
          <p:cNvSpPr>
            <a:spLocks noGrp="1" noRot="1" noChangeAspect="1" noChangeArrowheads="1" noTextEdit="1"/>
          </p:cNvSpPr>
          <p:nvPr>
            <p:ph type="sldImg"/>
          </p:nvPr>
        </p:nvSpPr>
        <p:spPr>
          <a:ln/>
        </p:spPr>
      </p:sp>
      <p:sp>
        <p:nvSpPr>
          <p:cNvPr id="471044"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cSld>
  <p:clrMapOvr>
    <a:masterClrMapping/>
  </p:clrMapOvr>
</p:notes>
</file>

<file path=ppt/notesSlides/notesSlide1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206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Times New Roman" pitchFamily="18" charset="0"/>
              </a:defRPr>
            </a:lvl1pPr>
            <a:lvl2pPr marL="742950" indent="-285750" eaLnBrk="0" hangingPunct="0">
              <a:spcBef>
                <a:spcPct val="30000"/>
              </a:spcBef>
              <a:defRPr sz="1200">
                <a:solidFill>
                  <a:schemeClr val="tx1"/>
                </a:solidFill>
                <a:latin typeface="Times New Roman" pitchFamily="18" charset="0"/>
              </a:defRPr>
            </a:lvl2pPr>
            <a:lvl3pPr marL="1143000" indent="-228600" eaLnBrk="0" hangingPunct="0">
              <a:spcBef>
                <a:spcPct val="30000"/>
              </a:spcBef>
              <a:defRPr sz="1200">
                <a:solidFill>
                  <a:schemeClr val="tx1"/>
                </a:solidFill>
                <a:latin typeface="Times New Roman" pitchFamily="18" charset="0"/>
              </a:defRPr>
            </a:lvl3pPr>
            <a:lvl4pPr marL="1600200" indent="-228600" eaLnBrk="0" hangingPunct="0">
              <a:spcBef>
                <a:spcPct val="30000"/>
              </a:spcBef>
              <a:defRPr sz="1200">
                <a:solidFill>
                  <a:schemeClr val="tx1"/>
                </a:solidFill>
                <a:latin typeface="Times New Roman" pitchFamily="18" charset="0"/>
              </a:defRPr>
            </a:lvl4pPr>
            <a:lvl5pPr marL="2057400" indent="-228600"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eaLnBrk="1" hangingPunct="1">
              <a:spcBef>
                <a:spcPct val="0"/>
              </a:spcBef>
            </a:pPr>
            <a:fld id="{FD31884B-E298-4700-8D9F-1F0D7C67F515}" type="slidenum">
              <a:rPr lang="en-CA" altLang="en-US" smtClean="0">
                <a:solidFill>
                  <a:srgbClr val="000000"/>
                </a:solidFill>
              </a:rPr>
              <a:pPr eaLnBrk="1" hangingPunct="1">
                <a:spcBef>
                  <a:spcPct val="0"/>
                </a:spcBef>
              </a:pPr>
              <a:t>169</a:t>
            </a:fld>
            <a:endParaRPr lang="en-CA" altLang="en-US">
              <a:solidFill>
                <a:srgbClr val="000000"/>
              </a:solidFill>
            </a:endParaRPr>
          </a:p>
        </p:txBody>
      </p:sp>
      <p:sp>
        <p:nvSpPr>
          <p:cNvPr id="472067" name="Rectangle 2"/>
          <p:cNvSpPr>
            <a:spLocks noGrp="1" noRot="1" noChangeAspect="1" noChangeArrowheads="1" noTextEdit="1"/>
          </p:cNvSpPr>
          <p:nvPr>
            <p:ph type="sldImg"/>
          </p:nvPr>
        </p:nvSpPr>
        <p:spPr>
          <a:ln/>
        </p:spPr>
      </p:sp>
      <p:sp>
        <p:nvSpPr>
          <p:cNvPr id="472068"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CA" altLang="en-US"/>
          </a:p>
        </p:txBody>
      </p:sp>
    </p:spTree>
  </p:cSld>
  <p:clrMapOvr>
    <a:masterClrMapping/>
  </p:clrMapOvr>
</p:notes>
</file>

<file path=ppt/notesSlides/notesSlide1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309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Times New Roman" pitchFamily="18" charset="0"/>
              </a:defRPr>
            </a:lvl1pPr>
            <a:lvl2pPr marL="742950" indent="-285750" eaLnBrk="0" hangingPunct="0">
              <a:spcBef>
                <a:spcPct val="30000"/>
              </a:spcBef>
              <a:defRPr sz="1200">
                <a:solidFill>
                  <a:schemeClr val="tx1"/>
                </a:solidFill>
                <a:latin typeface="Times New Roman" pitchFamily="18" charset="0"/>
              </a:defRPr>
            </a:lvl2pPr>
            <a:lvl3pPr marL="1143000" indent="-228600" eaLnBrk="0" hangingPunct="0">
              <a:spcBef>
                <a:spcPct val="30000"/>
              </a:spcBef>
              <a:defRPr sz="1200">
                <a:solidFill>
                  <a:schemeClr val="tx1"/>
                </a:solidFill>
                <a:latin typeface="Times New Roman" pitchFamily="18" charset="0"/>
              </a:defRPr>
            </a:lvl3pPr>
            <a:lvl4pPr marL="1600200" indent="-228600" eaLnBrk="0" hangingPunct="0">
              <a:spcBef>
                <a:spcPct val="30000"/>
              </a:spcBef>
              <a:defRPr sz="1200">
                <a:solidFill>
                  <a:schemeClr val="tx1"/>
                </a:solidFill>
                <a:latin typeface="Times New Roman" pitchFamily="18" charset="0"/>
              </a:defRPr>
            </a:lvl4pPr>
            <a:lvl5pPr marL="2057400" indent="-228600"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eaLnBrk="1" hangingPunct="1">
              <a:spcBef>
                <a:spcPct val="50000"/>
              </a:spcBef>
            </a:pPr>
            <a:fld id="{FED34DAB-AA93-44CD-8006-B45BCDB05305}" type="slidenum">
              <a:rPr lang="en-US" altLang="en-US" smtClean="0">
                <a:solidFill>
                  <a:srgbClr val="000000"/>
                </a:solidFill>
              </a:rPr>
              <a:pPr eaLnBrk="1" hangingPunct="1">
                <a:spcBef>
                  <a:spcPct val="50000"/>
                </a:spcBef>
              </a:pPr>
              <a:t>192</a:t>
            </a:fld>
            <a:endParaRPr lang="en-US" altLang="en-US">
              <a:solidFill>
                <a:srgbClr val="000000"/>
              </a:solidFill>
            </a:endParaRPr>
          </a:p>
        </p:txBody>
      </p:sp>
      <p:sp>
        <p:nvSpPr>
          <p:cNvPr id="473091" name="Rectangle 2"/>
          <p:cNvSpPr>
            <a:spLocks noGrp="1" noRot="1" noChangeAspect="1" noChangeArrowheads="1" noTextEdit="1"/>
          </p:cNvSpPr>
          <p:nvPr>
            <p:ph type="sldImg"/>
          </p:nvPr>
        </p:nvSpPr>
        <p:spPr>
          <a:ln/>
        </p:spPr>
      </p:sp>
      <p:sp>
        <p:nvSpPr>
          <p:cNvPr id="47309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069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Times New Roman" pitchFamily="18" charset="0"/>
              </a:defRPr>
            </a:lvl1pPr>
            <a:lvl2pPr marL="742950" indent="-285750" eaLnBrk="0" hangingPunct="0">
              <a:spcBef>
                <a:spcPct val="30000"/>
              </a:spcBef>
              <a:defRPr sz="1200">
                <a:solidFill>
                  <a:schemeClr val="tx1"/>
                </a:solidFill>
                <a:latin typeface="Times New Roman" pitchFamily="18" charset="0"/>
              </a:defRPr>
            </a:lvl2pPr>
            <a:lvl3pPr marL="1143000" indent="-228600" eaLnBrk="0" hangingPunct="0">
              <a:spcBef>
                <a:spcPct val="30000"/>
              </a:spcBef>
              <a:defRPr sz="1200">
                <a:solidFill>
                  <a:schemeClr val="tx1"/>
                </a:solidFill>
                <a:latin typeface="Times New Roman" pitchFamily="18" charset="0"/>
              </a:defRPr>
            </a:lvl3pPr>
            <a:lvl4pPr marL="1600200" indent="-228600" eaLnBrk="0" hangingPunct="0">
              <a:spcBef>
                <a:spcPct val="30000"/>
              </a:spcBef>
              <a:defRPr sz="1200">
                <a:solidFill>
                  <a:schemeClr val="tx1"/>
                </a:solidFill>
                <a:latin typeface="Times New Roman" pitchFamily="18" charset="0"/>
              </a:defRPr>
            </a:lvl4pPr>
            <a:lvl5pPr marL="2057400" indent="-228600"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eaLnBrk="1" hangingPunct="1">
              <a:spcBef>
                <a:spcPct val="50000"/>
              </a:spcBef>
            </a:pPr>
            <a:fld id="{3E9FB9B0-C3D3-43E2-8225-0C1DF8C7A544}" type="slidenum">
              <a:rPr lang="en-US" altLang="en-US" smtClean="0"/>
              <a:pPr eaLnBrk="1" hangingPunct="1">
                <a:spcBef>
                  <a:spcPct val="50000"/>
                </a:spcBef>
              </a:pPr>
              <a:t>37</a:t>
            </a:fld>
            <a:endParaRPr lang="en-US" altLang="en-US"/>
          </a:p>
        </p:txBody>
      </p:sp>
      <p:sp>
        <p:nvSpPr>
          <p:cNvPr id="370691" name="Rectangle 2"/>
          <p:cNvSpPr>
            <a:spLocks noGrp="1" noRot="1" noChangeAspect="1" noChangeArrowheads="1" noTextEdit="1"/>
          </p:cNvSpPr>
          <p:nvPr>
            <p:ph type="sldImg"/>
          </p:nvPr>
        </p:nvSpPr>
        <p:spPr>
          <a:ln/>
        </p:spPr>
      </p:sp>
      <p:sp>
        <p:nvSpPr>
          <p:cNvPr id="37069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171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Times New Roman" pitchFamily="18" charset="0"/>
              </a:defRPr>
            </a:lvl1pPr>
            <a:lvl2pPr marL="742950" indent="-285750" eaLnBrk="0" hangingPunct="0">
              <a:spcBef>
                <a:spcPct val="30000"/>
              </a:spcBef>
              <a:defRPr sz="1200">
                <a:solidFill>
                  <a:schemeClr val="tx1"/>
                </a:solidFill>
                <a:latin typeface="Times New Roman" pitchFamily="18" charset="0"/>
              </a:defRPr>
            </a:lvl2pPr>
            <a:lvl3pPr marL="1143000" indent="-228600" eaLnBrk="0" hangingPunct="0">
              <a:spcBef>
                <a:spcPct val="30000"/>
              </a:spcBef>
              <a:defRPr sz="1200">
                <a:solidFill>
                  <a:schemeClr val="tx1"/>
                </a:solidFill>
                <a:latin typeface="Times New Roman" pitchFamily="18" charset="0"/>
              </a:defRPr>
            </a:lvl3pPr>
            <a:lvl4pPr marL="1600200" indent="-228600" eaLnBrk="0" hangingPunct="0">
              <a:spcBef>
                <a:spcPct val="30000"/>
              </a:spcBef>
              <a:defRPr sz="1200">
                <a:solidFill>
                  <a:schemeClr val="tx1"/>
                </a:solidFill>
                <a:latin typeface="Times New Roman" pitchFamily="18" charset="0"/>
              </a:defRPr>
            </a:lvl4pPr>
            <a:lvl5pPr marL="2057400" indent="-228600"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eaLnBrk="1" hangingPunct="1">
              <a:spcBef>
                <a:spcPct val="50000"/>
              </a:spcBef>
            </a:pPr>
            <a:fld id="{1AB34D76-43C8-478E-A704-07CC507F5A5F}" type="slidenum">
              <a:rPr lang="en-US" altLang="en-US" smtClean="0"/>
              <a:pPr eaLnBrk="1" hangingPunct="1">
                <a:spcBef>
                  <a:spcPct val="50000"/>
                </a:spcBef>
              </a:pPr>
              <a:t>38</a:t>
            </a:fld>
            <a:endParaRPr lang="en-US" altLang="en-US"/>
          </a:p>
        </p:txBody>
      </p:sp>
      <p:sp>
        <p:nvSpPr>
          <p:cNvPr id="371715" name="Rectangle 2"/>
          <p:cNvSpPr>
            <a:spLocks noGrp="1" noRot="1" noChangeAspect="1" noChangeArrowheads="1" noTextEdit="1"/>
          </p:cNvSpPr>
          <p:nvPr>
            <p:ph type="sldImg"/>
          </p:nvPr>
        </p:nvSpPr>
        <p:spPr>
          <a:ln/>
        </p:spPr>
      </p:sp>
      <p:sp>
        <p:nvSpPr>
          <p:cNvPr id="371716"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273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Times New Roman" pitchFamily="18" charset="0"/>
              </a:defRPr>
            </a:lvl1pPr>
            <a:lvl2pPr marL="742950" indent="-285750" eaLnBrk="0" hangingPunct="0">
              <a:spcBef>
                <a:spcPct val="30000"/>
              </a:spcBef>
              <a:defRPr sz="1200">
                <a:solidFill>
                  <a:schemeClr val="tx1"/>
                </a:solidFill>
                <a:latin typeface="Times New Roman" pitchFamily="18" charset="0"/>
              </a:defRPr>
            </a:lvl2pPr>
            <a:lvl3pPr marL="1143000" indent="-228600" eaLnBrk="0" hangingPunct="0">
              <a:spcBef>
                <a:spcPct val="30000"/>
              </a:spcBef>
              <a:defRPr sz="1200">
                <a:solidFill>
                  <a:schemeClr val="tx1"/>
                </a:solidFill>
                <a:latin typeface="Times New Roman" pitchFamily="18" charset="0"/>
              </a:defRPr>
            </a:lvl3pPr>
            <a:lvl4pPr marL="1600200" indent="-228600" eaLnBrk="0" hangingPunct="0">
              <a:spcBef>
                <a:spcPct val="30000"/>
              </a:spcBef>
              <a:defRPr sz="1200">
                <a:solidFill>
                  <a:schemeClr val="tx1"/>
                </a:solidFill>
                <a:latin typeface="Times New Roman" pitchFamily="18" charset="0"/>
              </a:defRPr>
            </a:lvl4pPr>
            <a:lvl5pPr marL="2057400" indent="-228600"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eaLnBrk="1" hangingPunct="1">
              <a:spcBef>
                <a:spcPct val="50000"/>
              </a:spcBef>
            </a:pPr>
            <a:fld id="{A972CE5E-A3ED-4A1C-AEE2-32690B99BB66}" type="slidenum">
              <a:rPr lang="en-US" altLang="en-US" smtClean="0"/>
              <a:pPr eaLnBrk="1" hangingPunct="1">
                <a:spcBef>
                  <a:spcPct val="50000"/>
                </a:spcBef>
              </a:pPr>
              <a:t>39</a:t>
            </a:fld>
            <a:endParaRPr lang="en-US" altLang="en-US"/>
          </a:p>
        </p:txBody>
      </p:sp>
      <p:sp>
        <p:nvSpPr>
          <p:cNvPr id="372739" name="Rectangle 2"/>
          <p:cNvSpPr>
            <a:spLocks noGrp="1" noRot="1" noChangeAspect="1" noChangeArrowheads="1" noTextEdit="1"/>
          </p:cNvSpPr>
          <p:nvPr>
            <p:ph type="sldImg"/>
          </p:nvPr>
        </p:nvSpPr>
        <p:spPr>
          <a:ln/>
        </p:spPr>
      </p:sp>
      <p:sp>
        <p:nvSpPr>
          <p:cNvPr id="37274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376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Times New Roman" pitchFamily="18" charset="0"/>
              </a:defRPr>
            </a:lvl1pPr>
            <a:lvl2pPr marL="742950" indent="-285750" eaLnBrk="0" hangingPunct="0">
              <a:spcBef>
                <a:spcPct val="30000"/>
              </a:spcBef>
              <a:defRPr sz="1200">
                <a:solidFill>
                  <a:schemeClr val="tx1"/>
                </a:solidFill>
                <a:latin typeface="Times New Roman" pitchFamily="18" charset="0"/>
              </a:defRPr>
            </a:lvl2pPr>
            <a:lvl3pPr marL="1143000" indent="-228600" eaLnBrk="0" hangingPunct="0">
              <a:spcBef>
                <a:spcPct val="30000"/>
              </a:spcBef>
              <a:defRPr sz="1200">
                <a:solidFill>
                  <a:schemeClr val="tx1"/>
                </a:solidFill>
                <a:latin typeface="Times New Roman" pitchFamily="18" charset="0"/>
              </a:defRPr>
            </a:lvl3pPr>
            <a:lvl4pPr marL="1600200" indent="-228600" eaLnBrk="0" hangingPunct="0">
              <a:spcBef>
                <a:spcPct val="30000"/>
              </a:spcBef>
              <a:defRPr sz="1200">
                <a:solidFill>
                  <a:schemeClr val="tx1"/>
                </a:solidFill>
                <a:latin typeface="Times New Roman" pitchFamily="18" charset="0"/>
              </a:defRPr>
            </a:lvl4pPr>
            <a:lvl5pPr marL="2057400" indent="-228600"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eaLnBrk="1" hangingPunct="1">
              <a:spcBef>
                <a:spcPct val="50000"/>
              </a:spcBef>
            </a:pPr>
            <a:fld id="{17D25F51-ED70-4320-88F9-7A1DEF3F431F}" type="slidenum">
              <a:rPr lang="en-US" altLang="en-US" smtClean="0"/>
              <a:pPr eaLnBrk="1" hangingPunct="1">
                <a:spcBef>
                  <a:spcPct val="50000"/>
                </a:spcBef>
              </a:pPr>
              <a:t>40</a:t>
            </a:fld>
            <a:endParaRPr lang="en-US" altLang="en-US"/>
          </a:p>
        </p:txBody>
      </p:sp>
      <p:sp>
        <p:nvSpPr>
          <p:cNvPr id="373763" name="Rectangle 2"/>
          <p:cNvSpPr>
            <a:spLocks noGrp="1" noRot="1" noChangeAspect="1" noChangeArrowheads="1" noTextEdit="1"/>
          </p:cNvSpPr>
          <p:nvPr>
            <p:ph type="sldImg"/>
          </p:nvPr>
        </p:nvSpPr>
        <p:spPr>
          <a:ln/>
        </p:spPr>
      </p:sp>
      <p:sp>
        <p:nvSpPr>
          <p:cNvPr id="373764"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478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Times New Roman" pitchFamily="18" charset="0"/>
              </a:defRPr>
            </a:lvl1pPr>
            <a:lvl2pPr marL="742950" indent="-285750" eaLnBrk="0" hangingPunct="0">
              <a:spcBef>
                <a:spcPct val="30000"/>
              </a:spcBef>
              <a:defRPr sz="1200">
                <a:solidFill>
                  <a:schemeClr val="tx1"/>
                </a:solidFill>
                <a:latin typeface="Times New Roman" pitchFamily="18" charset="0"/>
              </a:defRPr>
            </a:lvl2pPr>
            <a:lvl3pPr marL="1143000" indent="-228600" eaLnBrk="0" hangingPunct="0">
              <a:spcBef>
                <a:spcPct val="30000"/>
              </a:spcBef>
              <a:defRPr sz="1200">
                <a:solidFill>
                  <a:schemeClr val="tx1"/>
                </a:solidFill>
                <a:latin typeface="Times New Roman" pitchFamily="18" charset="0"/>
              </a:defRPr>
            </a:lvl3pPr>
            <a:lvl4pPr marL="1600200" indent="-228600" eaLnBrk="0" hangingPunct="0">
              <a:spcBef>
                <a:spcPct val="30000"/>
              </a:spcBef>
              <a:defRPr sz="1200">
                <a:solidFill>
                  <a:schemeClr val="tx1"/>
                </a:solidFill>
                <a:latin typeface="Times New Roman" pitchFamily="18" charset="0"/>
              </a:defRPr>
            </a:lvl4pPr>
            <a:lvl5pPr marL="2057400" indent="-228600"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eaLnBrk="1" hangingPunct="1">
              <a:spcBef>
                <a:spcPct val="50000"/>
              </a:spcBef>
            </a:pPr>
            <a:fld id="{F3A40D7A-0BF4-45E8-9E33-8D172E233162}" type="slidenum">
              <a:rPr lang="en-US" altLang="en-US" smtClean="0"/>
              <a:pPr eaLnBrk="1" hangingPunct="1">
                <a:spcBef>
                  <a:spcPct val="50000"/>
                </a:spcBef>
              </a:pPr>
              <a:t>41</a:t>
            </a:fld>
            <a:endParaRPr lang="en-US" altLang="en-US"/>
          </a:p>
        </p:txBody>
      </p:sp>
      <p:sp>
        <p:nvSpPr>
          <p:cNvPr id="374787" name="Rectangle 2"/>
          <p:cNvSpPr>
            <a:spLocks noGrp="1" noRot="1" noChangeAspect="1" noChangeArrowheads="1" noTextEdit="1"/>
          </p:cNvSpPr>
          <p:nvPr>
            <p:ph type="sldImg"/>
          </p:nvPr>
        </p:nvSpPr>
        <p:spPr>
          <a:ln/>
        </p:spPr>
      </p:sp>
      <p:sp>
        <p:nvSpPr>
          <p:cNvPr id="374788"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581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Times New Roman" pitchFamily="18" charset="0"/>
              </a:defRPr>
            </a:lvl1pPr>
            <a:lvl2pPr marL="742950" indent="-285750" eaLnBrk="0" hangingPunct="0">
              <a:spcBef>
                <a:spcPct val="30000"/>
              </a:spcBef>
              <a:defRPr sz="1200">
                <a:solidFill>
                  <a:schemeClr val="tx1"/>
                </a:solidFill>
                <a:latin typeface="Times New Roman" pitchFamily="18" charset="0"/>
              </a:defRPr>
            </a:lvl2pPr>
            <a:lvl3pPr marL="1143000" indent="-228600" eaLnBrk="0" hangingPunct="0">
              <a:spcBef>
                <a:spcPct val="30000"/>
              </a:spcBef>
              <a:defRPr sz="1200">
                <a:solidFill>
                  <a:schemeClr val="tx1"/>
                </a:solidFill>
                <a:latin typeface="Times New Roman" pitchFamily="18" charset="0"/>
              </a:defRPr>
            </a:lvl3pPr>
            <a:lvl4pPr marL="1600200" indent="-228600" eaLnBrk="0" hangingPunct="0">
              <a:spcBef>
                <a:spcPct val="30000"/>
              </a:spcBef>
              <a:defRPr sz="1200">
                <a:solidFill>
                  <a:schemeClr val="tx1"/>
                </a:solidFill>
                <a:latin typeface="Times New Roman" pitchFamily="18" charset="0"/>
              </a:defRPr>
            </a:lvl4pPr>
            <a:lvl5pPr marL="2057400" indent="-228600"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eaLnBrk="1" hangingPunct="1">
              <a:spcBef>
                <a:spcPct val="50000"/>
              </a:spcBef>
            </a:pPr>
            <a:fld id="{A853344A-7531-460D-80E5-3CB13B81C297}" type="slidenum">
              <a:rPr lang="en-US" altLang="en-US" smtClean="0"/>
              <a:pPr eaLnBrk="1" hangingPunct="1">
                <a:spcBef>
                  <a:spcPct val="50000"/>
                </a:spcBef>
              </a:pPr>
              <a:t>42</a:t>
            </a:fld>
            <a:endParaRPr lang="en-US" altLang="en-US"/>
          </a:p>
        </p:txBody>
      </p:sp>
      <p:sp>
        <p:nvSpPr>
          <p:cNvPr id="375811" name="Rectangle 2"/>
          <p:cNvSpPr>
            <a:spLocks noGrp="1" noRot="1" noChangeAspect="1" noChangeArrowheads="1" noTextEdit="1"/>
          </p:cNvSpPr>
          <p:nvPr>
            <p:ph type="sldImg"/>
          </p:nvPr>
        </p:nvSpPr>
        <p:spPr>
          <a:ln/>
        </p:spPr>
      </p:sp>
      <p:sp>
        <p:nvSpPr>
          <p:cNvPr id="37581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045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Times New Roman" pitchFamily="18" charset="0"/>
              </a:defRPr>
            </a:lvl1pPr>
            <a:lvl2pPr marL="742950" indent="-285750" eaLnBrk="0" hangingPunct="0">
              <a:spcBef>
                <a:spcPct val="30000"/>
              </a:spcBef>
              <a:defRPr sz="1200">
                <a:solidFill>
                  <a:schemeClr val="tx1"/>
                </a:solidFill>
                <a:latin typeface="Times New Roman" pitchFamily="18" charset="0"/>
              </a:defRPr>
            </a:lvl2pPr>
            <a:lvl3pPr marL="1143000" indent="-228600" eaLnBrk="0" hangingPunct="0">
              <a:spcBef>
                <a:spcPct val="30000"/>
              </a:spcBef>
              <a:defRPr sz="1200">
                <a:solidFill>
                  <a:schemeClr val="tx1"/>
                </a:solidFill>
                <a:latin typeface="Times New Roman" pitchFamily="18" charset="0"/>
              </a:defRPr>
            </a:lvl3pPr>
            <a:lvl4pPr marL="1600200" indent="-228600" eaLnBrk="0" hangingPunct="0">
              <a:spcBef>
                <a:spcPct val="30000"/>
              </a:spcBef>
              <a:defRPr sz="1200">
                <a:solidFill>
                  <a:schemeClr val="tx1"/>
                </a:solidFill>
                <a:latin typeface="Times New Roman" pitchFamily="18" charset="0"/>
              </a:defRPr>
            </a:lvl4pPr>
            <a:lvl5pPr marL="2057400" indent="-228600"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eaLnBrk="1" hangingPunct="1">
              <a:spcBef>
                <a:spcPct val="0"/>
              </a:spcBef>
            </a:pPr>
            <a:fld id="{389E1FA2-14C8-4FFC-9DD9-B7E4EB83D4A1}" type="slidenum">
              <a:rPr lang="en-CA" altLang="en-US" smtClean="0"/>
              <a:pPr eaLnBrk="1" hangingPunct="1">
                <a:spcBef>
                  <a:spcPct val="0"/>
                </a:spcBef>
              </a:pPr>
              <a:t>2</a:t>
            </a:fld>
            <a:endParaRPr lang="en-CA" altLang="en-US"/>
          </a:p>
        </p:txBody>
      </p:sp>
      <p:sp>
        <p:nvSpPr>
          <p:cNvPr id="360451" name="Rectangle 2"/>
          <p:cNvSpPr>
            <a:spLocks noGrp="1" noRot="1" noChangeAspect="1" noChangeArrowheads="1" noTextEdit="1"/>
          </p:cNvSpPr>
          <p:nvPr>
            <p:ph type="sldImg"/>
          </p:nvPr>
        </p:nvSpPr>
        <p:spPr>
          <a:ln/>
        </p:spPr>
      </p:sp>
      <p:sp>
        <p:nvSpPr>
          <p:cNvPr id="36045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683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Times New Roman" pitchFamily="18" charset="0"/>
              </a:defRPr>
            </a:lvl1pPr>
            <a:lvl2pPr marL="742950" indent="-285750" eaLnBrk="0" hangingPunct="0">
              <a:spcBef>
                <a:spcPct val="30000"/>
              </a:spcBef>
              <a:defRPr sz="1200">
                <a:solidFill>
                  <a:schemeClr val="tx1"/>
                </a:solidFill>
                <a:latin typeface="Times New Roman" pitchFamily="18" charset="0"/>
              </a:defRPr>
            </a:lvl2pPr>
            <a:lvl3pPr marL="1143000" indent="-228600" eaLnBrk="0" hangingPunct="0">
              <a:spcBef>
                <a:spcPct val="30000"/>
              </a:spcBef>
              <a:defRPr sz="1200">
                <a:solidFill>
                  <a:schemeClr val="tx1"/>
                </a:solidFill>
                <a:latin typeface="Times New Roman" pitchFamily="18" charset="0"/>
              </a:defRPr>
            </a:lvl3pPr>
            <a:lvl4pPr marL="1600200" indent="-228600" eaLnBrk="0" hangingPunct="0">
              <a:spcBef>
                <a:spcPct val="30000"/>
              </a:spcBef>
              <a:defRPr sz="1200">
                <a:solidFill>
                  <a:schemeClr val="tx1"/>
                </a:solidFill>
                <a:latin typeface="Times New Roman" pitchFamily="18" charset="0"/>
              </a:defRPr>
            </a:lvl4pPr>
            <a:lvl5pPr marL="2057400" indent="-228600"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eaLnBrk="1" hangingPunct="1">
              <a:spcBef>
                <a:spcPct val="50000"/>
              </a:spcBef>
            </a:pPr>
            <a:fld id="{ADE80D4B-7C3D-438F-832E-9EF4E4F2BB33}" type="slidenum">
              <a:rPr lang="en-US" altLang="en-US" smtClean="0"/>
              <a:pPr eaLnBrk="1" hangingPunct="1">
                <a:spcBef>
                  <a:spcPct val="50000"/>
                </a:spcBef>
              </a:pPr>
              <a:t>43</a:t>
            </a:fld>
            <a:endParaRPr lang="en-US" altLang="en-US"/>
          </a:p>
        </p:txBody>
      </p:sp>
      <p:sp>
        <p:nvSpPr>
          <p:cNvPr id="376835" name="Rectangle 2"/>
          <p:cNvSpPr>
            <a:spLocks noGrp="1" noRot="1" noChangeAspect="1" noChangeArrowheads="1" noTextEdit="1"/>
          </p:cNvSpPr>
          <p:nvPr>
            <p:ph type="sldImg"/>
          </p:nvPr>
        </p:nvSpPr>
        <p:spPr>
          <a:ln/>
        </p:spPr>
      </p:sp>
      <p:sp>
        <p:nvSpPr>
          <p:cNvPr id="376836"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785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Times New Roman" pitchFamily="18" charset="0"/>
              </a:defRPr>
            </a:lvl1pPr>
            <a:lvl2pPr marL="742950" indent="-285750" eaLnBrk="0" hangingPunct="0">
              <a:spcBef>
                <a:spcPct val="30000"/>
              </a:spcBef>
              <a:defRPr sz="1200">
                <a:solidFill>
                  <a:schemeClr val="tx1"/>
                </a:solidFill>
                <a:latin typeface="Times New Roman" pitchFamily="18" charset="0"/>
              </a:defRPr>
            </a:lvl2pPr>
            <a:lvl3pPr marL="1143000" indent="-228600" eaLnBrk="0" hangingPunct="0">
              <a:spcBef>
                <a:spcPct val="30000"/>
              </a:spcBef>
              <a:defRPr sz="1200">
                <a:solidFill>
                  <a:schemeClr val="tx1"/>
                </a:solidFill>
                <a:latin typeface="Times New Roman" pitchFamily="18" charset="0"/>
              </a:defRPr>
            </a:lvl3pPr>
            <a:lvl4pPr marL="1600200" indent="-228600" eaLnBrk="0" hangingPunct="0">
              <a:spcBef>
                <a:spcPct val="30000"/>
              </a:spcBef>
              <a:defRPr sz="1200">
                <a:solidFill>
                  <a:schemeClr val="tx1"/>
                </a:solidFill>
                <a:latin typeface="Times New Roman" pitchFamily="18" charset="0"/>
              </a:defRPr>
            </a:lvl4pPr>
            <a:lvl5pPr marL="2057400" indent="-228600"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eaLnBrk="1" hangingPunct="1">
              <a:spcBef>
                <a:spcPct val="50000"/>
              </a:spcBef>
            </a:pPr>
            <a:fld id="{1FCFF490-18E0-4411-BC95-6406C4F74F11}" type="slidenum">
              <a:rPr lang="en-US" altLang="en-US" smtClean="0"/>
              <a:pPr eaLnBrk="1" hangingPunct="1">
                <a:spcBef>
                  <a:spcPct val="50000"/>
                </a:spcBef>
              </a:pPr>
              <a:t>44</a:t>
            </a:fld>
            <a:endParaRPr lang="en-US" altLang="en-US"/>
          </a:p>
        </p:txBody>
      </p:sp>
      <p:sp>
        <p:nvSpPr>
          <p:cNvPr id="377859" name="Rectangle 2"/>
          <p:cNvSpPr>
            <a:spLocks noGrp="1" noRot="1" noChangeAspect="1" noChangeArrowheads="1" noTextEdit="1"/>
          </p:cNvSpPr>
          <p:nvPr>
            <p:ph type="sldImg"/>
          </p:nvPr>
        </p:nvSpPr>
        <p:spPr>
          <a:ln/>
        </p:spPr>
      </p:sp>
      <p:sp>
        <p:nvSpPr>
          <p:cNvPr id="37786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888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Times New Roman" pitchFamily="18" charset="0"/>
              </a:defRPr>
            </a:lvl1pPr>
            <a:lvl2pPr marL="742950" indent="-285750" eaLnBrk="0" hangingPunct="0">
              <a:spcBef>
                <a:spcPct val="30000"/>
              </a:spcBef>
              <a:defRPr sz="1200">
                <a:solidFill>
                  <a:schemeClr val="tx1"/>
                </a:solidFill>
                <a:latin typeface="Times New Roman" pitchFamily="18" charset="0"/>
              </a:defRPr>
            </a:lvl2pPr>
            <a:lvl3pPr marL="1143000" indent="-228600" eaLnBrk="0" hangingPunct="0">
              <a:spcBef>
                <a:spcPct val="30000"/>
              </a:spcBef>
              <a:defRPr sz="1200">
                <a:solidFill>
                  <a:schemeClr val="tx1"/>
                </a:solidFill>
                <a:latin typeface="Times New Roman" pitchFamily="18" charset="0"/>
              </a:defRPr>
            </a:lvl3pPr>
            <a:lvl4pPr marL="1600200" indent="-228600" eaLnBrk="0" hangingPunct="0">
              <a:spcBef>
                <a:spcPct val="30000"/>
              </a:spcBef>
              <a:defRPr sz="1200">
                <a:solidFill>
                  <a:schemeClr val="tx1"/>
                </a:solidFill>
                <a:latin typeface="Times New Roman" pitchFamily="18" charset="0"/>
              </a:defRPr>
            </a:lvl4pPr>
            <a:lvl5pPr marL="2057400" indent="-228600"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eaLnBrk="1" hangingPunct="1">
              <a:spcBef>
                <a:spcPct val="50000"/>
              </a:spcBef>
            </a:pPr>
            <a:fld id="{2CD893BA-CFDC-4462-A733-7B70C06001AB}" type="slidenum">
              <a:rPr lang="en-US" altLang="en-US" smtClean="0"/>
              <a:pPr eaLnBrk="1" hangingPunct="1">
                <a:spcBef>
                  <a:spcPct val="50000"/>
                </a:spcBef>
              </a:pPr>
              <a:t>45</a:t>
            </a:fld>
            <a:endParaRPr lang="en-US" altLang="en-US"/>
          </a:p>
        </p:txBody>
      </p:sp>
      <p:sp>
        <p:nvSpPr>
          <p:cNvPr id="378883" name="Rectangle 2"/>
          <p:cNvSpPr>
            <a:spLocks noGrp="1" noRot="1" noChangeAspect="1" noChangeArrowheads="1" noTextEdit="1"/>
          </p:cNvSpPr>
          <p:nvPr>
            <p:ph type="sldImg"/>
          </p:nvPr>
        </p:nvSpPr>
        <p:spPr>
          <a:ln/>
        </p:spPr>
      </p:sp>
      <p:sp>
        <p:nvSpPr>
          <p:cNvPr id="378884"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990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Times New Roman" pitchFamily="18" charset="0"/>
              </a:defRPr>
            </a:lvl1pPr>
            <a:lvl2pPr marL="742950" indent="-285750" eaLnBrk="0" hangingPunct="0">
              <a:spcBef>
                <a:spcPct val="30000"/>
              </a:spcBef>
              <a:defRPr sz="1200">
                <a:solidFill>
                  <a:schemeClr val="tx1"/>
                </a:solidFill>
                <a:latin typeface="Times New Roman" pitchFamily="18" charset="0"/>
              </a:defRPr>
            </a:lvl2pPr>
            <a:lvl3pPr marL="1143000" indent="-228600" eaLnBrk="0" hangingPunct="0">
              <a:spcBef>
                <a:spcPct val="30000"/>
              </a:spcBef>
              <a:defRPr sz="1200">
                <a:solidFill>
                  <a:schemeClr val="tx1"/>
                </a:solidFill>
                <a:latin typeface="Times New Roman" pitchFamily="18" charset="0"/>
              </a:defRPr>
            </a:lvl3pPr>
            <a:lvl4pPr marL="1600200" indent="-228600" eaLnBrk="0" hangingPunct="0">
              <a:spcBef>
                <a:spcPct val="30000"/>
              </a:spcBef>
              <a:defRPr sz="1200">
                <a:solidFill>
                  <a:schemeClr val="tx1"/>
                </a:solidFill>
                <a:latin typeface="Times New Roman" pitchFamily="18" charset="0"/>
              </a:defRPr>
            </a:lvl4pPr>
            <a:lvl5pPr marL="2057400" indent="-228600"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eaLnBrk="1" hangingPunct="1">
              <a:spcBef>
                <a:spcPct val="50000"/>
              </a:spcBef>
            </a:pPr>
            <a:fld id="{787A5F82-AD6D-4213-8EEB-FF20C35A40D6}" type="slidenum">
              <a:rPr lang="en-US" altLang="en-US" smtClean="0"/>
              <a:pPr eaLnBrk="1" hangingPunct="1">
                <a:spcBef>
                  <a:spcPct val="50000"/>
                </a:spcBef>
              </a:pPr>
              <a:t>46</a:t>
            </a:fld>
            <a:endParaRPr lang="en-US" altLang="en-US"/>
          </a:p>
        </p:txBody>
      </p:sp>
      <p:sp>
        <p:nvSpPr>
          <p:cNvPr id="379907" name="Rectangle 2"/>
          <p:cNvSpPr>
            <a:spLocks noGrp="1" noRot="1" noChangeAspect="1" noChangeArrowheads="1" noTextEdit="1"/>
          </p:cNvSpPr>
          <p:nvPr>
            <p:ph type="sldImg"/>
          </p:nvPr>
        </p:nvSpPr>
        <p:spPr>
          <a:ln/>
        </p:spPr>
      </p:sp>
      <p:sp>
        <p:nvSpPr>
          <p:cNvPr id="379908"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093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Times New Roman" pitchFamily="18" charset="0"/>
              </a:defRPr>
            </a:lvl1pPr>
            <a:lvl2pPr marL="742950" indent="-285750" eaLnBrk="0" hangingPunct="0">
              <a:spcBef>
                <a:spcPct val="30000"/>
              </a:spcBef>
              <a:defRPr sz="1200">
                <a:solidFill>
                  <a:schemeClr val="tx1"/>
                </a:solidFill>
                <a:latin typeface="Times New Roman" pitchFamily="18" charset="0"/>
              </a:defRPr>
            </a:lvl2pPr>
            <a:lvl3pPr marL="1143000" indent="-228600" eaLnBrk="0" hangingPunct="0">
              <a:spcBef>
                <a:spcPct val="30000"/>
              </a:spcBef>
              <a:defRPr sz="1200">
                <a:solidFill>
                  <a:schemeClr val="tx1"/>
                </a:solidFill>
                <a:latin typeface="Times New Roman" pitchFamily="18" charset="0"/>
              </a:defRPr>
            </a:lvl3pPr>
            <a:lvl4pPr marL="1600200" indent="-228600" eaLnBrk="0" hangingPunct="0">
              <a:spcBef>
                <a:spcPct val="30000"/>
              </a:spcBef>
              <a:defRPr sz="1200">
                <a:solidFill>
                  <a:schemeClr val="tx1"/>
                </a:solidFill>
                <a:latin typeface="Times New Roman" pitchFamily="18" charset="0"/>
              </a:defRPr>
            </a:lvl4pPr>
            <a:lvl5pPr marL="2057400" indent="-228600"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eaLnBrk="1" hangingPunct="1">
              <a:spcBef>
                <a:spcPct val="50000"/>
              </a:spcBef>
            </a:pPr>
            <a:fld id="{DBBEC981-CA31-4FFF-8EED-299A490F2B77}" type="slidenum">
              <a:rPr lang="en-US" altLang="en-US" smtClean="0"/>
              <a:pPr eaLnBrk="1" hangingPunct="1">
                <a:spcBef>
                  <a:spcPct val="50000"/>
                </a:spcBef>
              </a:pPr>
              <a:t>47</a:t>
            </a:fld>
            <a:endParaRPr lang="en-US" altLang="en-US"/>
          </a:p>
        </p:txBody>
      </p:sp>
      <p:sp>
        <p:nvSpPr>
          <p:cNvPr id="380931" name="Rectangle 2"/>
          <p:cNvSpPr>
            <a:spLocks noGrp="1" noRot="1" noChangeAspect="1" noChangeArrowheads="1" noTextEdit="1"/>
          </p:cNvSpPr>
          <p:nvPr>
            <p:ph type="sldImg"/>
          </p:nvPr>
        </p:nvSpPr>
        <p:spPr>
          <a:ln/>
        </p:spPr>
      </p:sp>
      <p:sp>
        <p:nvSpPr>
          <p:cNvPr id="38093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195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Times New Roman" pitchFamily="18" charset="0"/>
              </a:defRPr>
            </a:lvl1pPr>
            <a:lvl2pPr marL="742950" indent="-285750" eaLnBrk="0" hangingPunct="0">
              <a:spcBef>
                <a:spcPct val="30000"/>
              </a:spcBef>
              <a:defRPr sz="1200">
                <a:solidFill>
                  <a:schemeClr val="tx1"/>
                </a:solidFill>
                <a:latin typeface="Times New Roman" pitchFamily="18" charset="0"/>
              </a:defRPr>
            </a:lvl2pPr>
            <a:lvl3pPr marL="1143000" indent="-228600" eaLnBrk="0" hangingPunct="0">
              <a:spcBef>
                <a:spcPct val="30000"/>
              </a:spcBef>
              <a:defRPr sz="1200">
                <a:solidFill>
                  <a:schemeClr val="tx1"/>
                </a:solidFill>
                <a:latin typeface="Times New Roman" pitchFamily="18" charset="0"/>
              </a:defRPr>
            </a:lvl3pPr>
            <a:lvl4pPr marL="1600200" indent="-228600" eaLnBrk="0" hangingPunct="0">
              <a:spcBef>
                <a:spcPct val="30000"/>
              </a:spcBef>
              <a:defRPr sz="1200">
                <a:solidFill>
                  <a:schemeClr val="tx1"/>
                </a:solidFill>
                <a:latin typeface="Times New Roman" pitchFamily="18" charset="0"/>
              </a:defRPr>
            </a:lvl4pPr>
            <a:lvl5pPr marL="2057400" indent="-228600"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eaLnBrk="1" hangingPunct="1">
              <a:spcBef>
                <a:spcPct val="0"/>
              </a:spcBef>
            </a:pPr>
            <a:fld id="{25CEFA93-DD86-469B-A1C3-0B460D093691}" type="slidenum">
              <a:rPr lang="en-CA" altLang="en-US" smtClean="0">
                <a:solidFill>
                  <a:srgbClr val="000000"/>
                </a:solidFill>
              </a:rPr>
              <a:pPr eaLnBrk="1" hangingPunct="1">
                <a:spcBef>
                  <a:spcPct val="0"/>
                </a:spcBef>
              </a:pPr>
              <a:t>48</a:t>
            </a:fld>
            <a:endParaRPr lang="en-CA" altLang="en-US">
              <a:solidFill>
                <a:srgbClr val="000000"/>
              </a:solidFill>
            </a:endParaRPr>
          </a:p>
        </p:txBody>
      </p:sp>
      <p:sp>
        <p:nvSpPr>
          <p:cNvPr id="381955" name="Rectangle 2"/>
          <p:cNvSpPr>
            <a:spLocks noGrp="1" noRot="1" noChangeAspect="1" noChangeArrowheads="1" noTextEdit="1"/>
          </p:cNvSpPr>
          <p:nvPr>
            <p:ph type="sldImg"/>
          </p:nvPr>
        </p:nvSpPr>
        <p:spPr>
          <a:ln/>
        </p:spPr>
      </p:sp>
      <p:sp>
        <p:nvSpPr>
          <p:cNvPr id="381956"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CA" altLang="en-US"/>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297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Times New Roman" pitchFamily="18" charset="0"/>
              </a:defRPr>
            </a:lvl1pPr>
            <a:lvl2pPr marL="742950" indent="-285750" eaLnBrk="0" hangingPunct="0">
              <a:spcBef>
                <a:spcPct val="30000"/>
              </a:spcBef>
              <a:defRPr sz="1200">
                <a:solidFill>
                  <a:schemeClr val="tx1"/>
                </a:solidFill>
                <a:latin typeface="Times New Roman" pitchFamily="18" charset="0"/>
              </a:defRPr>
            </a:lvl2pPr>
            <a:lvl3pPr marL="1143000" indent="-228600" eaLnBrk="0" hangingPunct="0">
              <a:spcBef>
                <a:spcPct val="30000"/>
              </a:spcBef>
              <a:defRPr sz="1200">
                <a:solidFill>
                  <a:schemeClr val="tx1"/>
                </a:solidFill>
                <a:latin typeface="Times New Roman" pitchFamily="18" charset="0"/>
              </a:defRPr>
            </a:lvl3pPr>
            <a:lvl4pPr marL="1600200" indent="-228600" eaLnBrk="0" hangingPunct="0">
              <a:spcBef>
                <a:spcPct val="30000"/>
              </a:spcBef>
              <a:defRPr sz="1200">
                <a:solidFill>
                  <a:schemeClr val="tx1"/>
                </a:solidFill>
                <a:latin typeface="Times New Roman" pitchFamily="18" charset="0"/>
              </a:defRPr>
            </a:lvl4pPr>
            <a:lvl5pPr marL="2057400" indent="-228600"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eaLnBrk="1" hangingPunct="1">
              <a:spcBef>
                <a:spcPct val="0"/>
              </a:spcBef>
            </a:pPr>
            <a:fld id="{BAF92651-2B9F-48AF-955B-A9B0C50B6C18}" type="slidenum">
              <a:rPr lang="en-CA" altLang="en-US" smtClean="0">
                <a:solidFill>
                  <a:srgbClr val="000000"/>
                </a:solidFill>
              </a:rPr>
              <a:pPr eaLnBrk="1" hangingPunct="1">
                <a:spcBef>
                  <a:spcPct val="0"/>
                </a:spcBef>
              </a:pPr>
              <a:t>55</a:t>
            </a:fld>
            <a:endParaRPr lang="en-CA" altLang="en-US">
              <a:solidFill>
                <a:srgbClr val="000000"/>
              </a:solidFill>
            </a:endParaRPr>
          </a:p>
        </p:txBody>
      </p:sp>
      <p:sp>
        <p:nvSpPr>
          <p:cNvPr id="382979" name="Rectangle 2"/>
          <p:cNvSpPr>
            <a:spLocks noGrp="1" noRot="1" noChangeAspect="1" noChangeArrowheads="1" noTextEdit="1"/>
          </p:cNvSpPr>
          <p:nvPr>
            <p:ph type="sldImg"/>
          </p:nvPr>
        </p:nvSpPr>
        <p:spPr>
          <a:ln/>
        </p:spPr>
      </p:sp>
      <p:sp>
        <p:nvSpPr>
          <p:cNvPr id="38298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CA" altLang="en-US"/>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400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Times New Roman" pitchFamily="18" charset="0"/>
              </a:defRPr>
            </a:lvl1pPr>
            <a:lvl2pPr marL="742950" indent="-285750" eaLnBrk="0" hangingPunct="0">
              <a:spcBef>
                <a:spcPct val="30000"/>
              </a:spcBef>
              <a:defRPr sz="1200">
                <a:solidFill>
                  <a:schemeClr val="tx1"/>
                </a:solidFill>
                <a:latin typeface="Times New Roman" pitchFamily="18" charset="0"/>
              </a:defRPr>
            </a:lvl2pPr>
            <a:lvl3pPr marL="1143000" indent="-228600" eaLnBrk="0" hangingPunct="0">
              <a:spcBef>
                <a:spcPct val="30000"/>
              </a:spcBef>
              <a:defRPr sz="1200">
                <a:solidFill>
                  <a:schemeClr val="tx1"/>
                </a:solidFill>
                <a:latin typeface="Times New Roman" pitchFamily="18" charset="0"/>
              </a:defRPr>
            </a:lvl3pPr>
            <a:lvl4pPr marL="1600200" indent="-228600" eaLnBrk="0" hangingPunct="0">
              <a:spcBef>
                <a:spcPct val="30000"/>
              </a:spcBef>
              <a:defRPr sz="1200">
                <a:solidFill>
                  <a:schemeClr val="tx1"/>
                </a:solidFill>
                <a:latin typeface="Times New Roman" pitchFamily="18" charset="0"/>
              </a:defRPr>
            </a:lvl4pPr>
            <a:lvl5pPr marL="2057400" indent="-228600"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eaLnBrk="1" hangingPunct="1">
              <a:spcBef>
                <a:spcPct val="0"/>
              </a:spcBef>
            </a:pPr>
            <a:fld id="{D0D0953C-DFD1-439B-80AD-1E3A14E813B4}" type="slidenum">
              <a:rPr lang="en-CA" altLang="en-US" smtClean="0"/>
              <a:pPr eaLnBrk="1" hangingPunct="1">
                <a:spcBef>
                  <a:spcPct val="0"/>
                </a:spcBef>
              </a:pPr>
              <a:t>56</a:t>
            </a:fld>
            <a:endParaRPr lang="en-CA" altLang="en-US"/>
          </a:p>
        </p:txBody>
      </p:sp>
      <p:sp>
        <p:nvSpPr>
          <p:cNvPr id="384003" name="Rectangle 2"/>
          <p:cNvSpPr>
            <a:spLocks noGrp="1" noRot="1" noChangeAspect="1" noChangeArrowheads="1" noTextEdit="1"/>
          </p:cNvSpPr>
          <p:nvPr>
            <p:ph type="sldImg"/>
          </p:nvPr>
        </p:nvSpPr>
        <p:spPr>
          <a:ln/>
        </p:spPr>
      </p:sp>
      <p:sp>
        <p:nvSpPr>
          <p:cNvPr id="384004"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CA" altLang="en-US"/>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502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Times New Roman" pitchFamily="18" charset="0"/>
              </a:defRPr>
            </a:lvl1pPr>
            <a:lvl2pPr marL="742950" indent="-285750" eaLnBrk="0" hangingPunct="0">
              <a:spcBef>
                <a:spcPct val="30000"/>
              </a:spcBef>
              <a:defRPr sz="1200">
                <a:solidFill>
                  <a:schemeClr val="tx1"/>
                </a:solidFill>
                <a:latin typeface="Times New Roman" pitchFamily="18" charset="0"/>
              </a:defRPr>
            </a:lvl2pPr>
            <a:lvl3pPr marL="1143000" indent="-228600" eaLnBrk="0" hangingPunct="0">
              <a:spcBef>
                <a:spcPct val="30000"/>
              </a:spcBef>
              <a:defRPr sz="1200">
                <a:solidFill>
                  <a:schemeClr val="tx1"/>
                </a:solidFill>
                <a:latin typeface="Times New Roman" pitchFamily="18" charset="0"/>
              </a:defRPr>
            </a:lvl3pPr>
            <a:lvl4pPr marL="1600200" indent="-228600" eaLnBrk="0" hangingPunct="0">
              <a:spcBef>
                <a:spcPct val="30000"/>
              </a:spcBef>
              <a:defRPr sz="1200">
                <a:solidFill>
                  <a:schemeClr val="tx1"/>
                </a:solidFill>
                <a:latin typeface="Times New Roman" pitchFamily="18" charset="0"/>
              </a:defRPr>
            </a:lvl4pPr>
            <a:lvl5pPr marL="2057400" indent="-228600"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eaLnBrk="1" hangingPunct="1">
              <a:spcBef>
                <a:spcPct val="0"/>
              </a:spcBef>
            </a:pPr>
            <a:fld id="{3FC99DFA-3337-47E4-8640-0630A05FC98A}" type="slidenum">
              <a:rPr lang="en-CA" altLang="en-US" smtClean="0"/>
              <a:pPr eaLnBrk="1" hangingPunct="1">
                <a:spcBef>
                  <a:spcPct val="0"/>
                </a:spcBef>
              </a:pPr>
              <a:t>57</a:t>
            </a:fld>
            <a:endParaRPr lang="en-CA" altLang="en-US"/>
          </a:p>
        </p:txBody>
      </p:sp>
      <p:sp>
        <p:nvSpPr>
          <p:cNvPr id="385027" name="Rectangle 2"/>
          <p:cNvSpPr>
            <a:spLocks noGrp="1" noRot="1" noChangeAspect="1" noChangeArrowheads="1" noTextEdit="1"/>
          </p:cNvSpPr>
          <p:nvPr>
            <p:ph type="sldImg"/>
          </p:nvPr>
        </p:nvSpPr>
        <p:spPr>
          <a:ln/>
        </p:spPr>
      </p:sp>
      <p:sp>
        <p:nvSpPr>
          <p:cNvPr id="385028"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CA" altLang="en-US"/>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605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Times New Roman" pitchFamily="18" charset="0"/>
              </a:defRPr>
            </a:lvl1pPr>
            <a:lvl2pPr marL="742950" indent="-285750" eaLnBrk="0" hangingPunct="0">
              <a:spcBef>
                <a:spcPct val="30000"/>
              </a:spcBef>
              <a:defRPr sz="1200">
                <a:solidFill>
                  <a:schemeClr val="tx1"/>
                </a:solidFill>
                <a:latin typeface="Times New Roman" pitchFamily="18" charset="0"/>
              </a:defRPr>
            </a:lvl2pPr>
            <a:lvl3pPr marL="1143000" indent="-228600" eaLnBrk="0" hangingPunct="0">
              <a:spcBef>
                <a:spcPct val="30000"/>
              </a:spcBef>
              <a:defRPr sz="1200">
                <a:solidFill>
                  <a:schemeClr val="tx1"/>
                </a:solidFill>
                <a:latin typeface="Times New Roman" pitchFamily="18" charset="0"/>
              </a:defRPr>
            </a:lvl3pPr>
            <a:lvl4pPr marL="1600200" indent="-228600" eaLnBrk="0" hangingPunct="0">
              <a:spcBef>
                <a:spcPct val="30000"/>
              </a:spcBef>
              <a:defRPr sz="1200">
                <a:solidFill>
                  <a:schemeClr val="tx1"/>
                </a:solidFill>
                <a:latin typeface="Times New Roman" pitchFamily="18" charset="0"/>
              </a:defRPr>
            </a:lvl4pPr>
            <a:lvl5pPr marL="2057400" indent="-228600"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eaLnBrk="1" hangingPunct="1">
              <a:spcBef>
                <a:spcPct val="0"/>
              </a:spcBef>
            </a:pPr>
            <a:fld id="{C7D20DFE-3C19-4B30-AF19-2B45AE4A50E0}" type="slidenum">
              <a:rPr lang="en-CA" altLang="en-US" smtClean="0"/>
              <a:pPr eaLnBrk="1" hangingPunct="1">
                <a:spcBef>
                  <a:spcPct val="0"/>
                </a:spcBef>
              </a:pPr>
              <a:t>58</a:t>
            </a:fld>
            <a:endParaRPr lang="en-CA" altLang="en-US"/>
          </a:p>
        </p:txBody>
      </p:sp>
      <p:sp>
        <p:nvSpPr>
          <p:cNvPr id="386051" name="Rectangle 2"/>
          <p:cNvSpPr>
            <a:spLocks noGrp="1" noRot="1" noChangeAspect="1" noChangeArrowheads="1" noTextEdit="1"/>
          </p:cNvSpPr>
          <p:nvPr>
            <p:ph type="sldImg"/>
          </p:nvPr>
        </p:nvSpPr>
        <p:spPr>
          <a:ln/>
        </p:spPr>
      </p:sp>
      <p:sp>
        <p:nvSpPr>
          <p:cNvPr id="38605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CA" altLang="en-US"/>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147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Times New Roman" pitchFamily="18" charset="0"/>
              </a:defRPr>
            </a:lvl1pPr>
            <a:lvl2pPr marL="742950" indent="-285750" eaLnBrk="0" hangingPunct="0">
              <a:spcBef>
                <a:spcPct val="30000"/>
              </a:spcBef>
              <a:defRPr sz="1200">
                <a:solidFill>
                  <a:schemeClr val="tx1"/>
                </a:solidFill>
                <a:latin typeface="Times New Roman" pitchFamily="18" charset="0"/>
              </a:defRPr>
            </a:lvl2pPr>
            <a:lvl3pPr marL="1143000" indent="-228600" eaLnBrk="0" hangingPunct="0">
              <a:spcBef>
                <a:spcPct val="30000"/>
              </a:spcBef>
              <a:defRPr sz="1200">
                <a:solidFill>
                  <a:schemeClr val="tx1"/>
                </a:solidFill>
                <a:latin typeface="Times New Roman" pitchFamily="18" charset="0"/>
              </a:defRPr>
            </a:lvl3pPr>
            <a:lvl4pPr marL="1600200" indent="-228600" eaLnBrk="0" hangingPunct="0">
              <a:spcBef>
                <a:spcPct val="30000"/>
              </a:spcBef>
              <a:defRPr sz="1200">
                <a:solidFill>
                  <a:schemeClr val="tx1"/>
                </a:solidFill>
                <a:latin typeface="Times New Roman" pitchFamily="18" charset="0"/>
              </a:defRPr>
            </a:lvl4pPr>
            <a:lvl5pPr marL="2057400" indent="-228600"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eaLnBrk="1" hangingPunct="1">
              <a:spcBef>
                <a:spcPct val="0"/>
              </a:spcBef>
            </a:pPr>
            <a:fld id="{672957DD-CC50-4E30-8B3E-62A0BD6AA1CA}" type="slidenum">
              <a:rPr lang="en-CA" altLang="en-US" smtClean="0"/>
              <a:pPr eaLnBrk="1" hangingPunct="1">
                <a:spcBef>
                  <a:spcPct val="0"/>
                </a:spcBef>
              </a:pPr>
              <a:t>3</a:t>
            </a:fld>
            <a:endParaRPr lang="en-CA" altLang="en-US"/>
          </a:p>
        </p:txBody>
      </p:sp>
      <p:sp>
        <p:nvSpPr>
          <p:cNvPr id="361475" name="Rectangle 2"/>
          <p:cNvSpPr>
            <a:spLocks noGrp="1" noRot="1" noChangeAspect="1" noChangeArrowheads="1" noTextEdit="1"/>
          </p:cNvSpPr>
          <p:nvPr>
            <p:ph type="sldImg"/>
          </p:nvPr>
        </p:nvSpPr>
        <p:spPr>
          <a:ln/>
        </p:spPr>
      </p:sp>
      <p:sp>
        <p:nvSpPr>
          <p:cNvPr id="361476"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707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Times New Roman" pitchFamily="18" charset="0"/>
              </a:defRPr>
            </a:lvl1pPr>
            <a:lvl2pPr marL="742950" indent="-285750" eaLnBrk="0" hangingPunct="0">
              <a:spcBef>
                <a:spcPct val="30000"/>
              </a:spcBef>
              <a:defRPr sz="1200">
                <a:solidFill>
                  <a:schemeClr val="tx1"/>
                </a:solidFill>
                <a:latin typeface="Times New Roman" pitchFamily="18" charset="0"/>
              </a:defRPr>
            </a:lvl2pPr>
            <a:lvl3pPr marL="1143000" indent="-228600" eaLnBrk="0" hangingPunct="0">
              <a:spcBef>
                <a:spcPct val="30000"/>
              </a:spcBef>
              <a:defRPr sz="1200">
                <a:solidFill>
                  <a:schemeClr val="tx1"/>
                </a:solidFill>
                <a:latin typeface="Times New Roman" pitchFamily="18" charset="0"/>
              </a:defRPr>
            </a:lvl3pPr>
            <a:lvl4pPr marL="1600200" indent="-228600" eaLnBrk="0" hangingPunct="0">
              <a:spcBef>
                <a:spcPct val="30000"/>
              </a:spcBef>
              <a:defRPr sz="1200">
                <a:solidFill>
                  <a:schemeClr val="tx1"/>
                </a:solidFill>
                <a:latin typeface="Times New Roman" pitchFamily="18" charset="0"/>
              </a:defRPr>
            </a:lvl4pPr>
            <a:lvl5pPr marL="2057400" indent="-228600"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eaLnBrk="1" hangingPunct="1">
              <a:spcBef>
                <a:spcPct val="0"/>
              </a:spcBef>
            </a:pPr>
            <a:fld id="{7B4933ED-D8EE-4880-B436-4D9ECB8E8E62}" type="slidenum">
              <a:rPr lang="en-CA" altLang="en-US" smtClean="0"/>
              <a:pPr eaLnBrk="1" hangingPunct="1">
                <a:spcBef>
                  <a:spcPct val="0"/>
                </a:spcBef>
              </a:pPr>
              <a:t>59</a:t>
            </a:fld>
            <a:endParaRPr lang="en-CA" altLang="en-US"/>
          </a:p>
        </p:txBody>
      </p:sp>
      <p:sp>
        <p:nvSpPr>
          <p:cNvPr id="387075" name="Rectangle 2"/>
          <p:cNvSpPr>
            <a:spLocks noGrp="1" noRot="1" noChangeAspect="1" noChangeArrowheads="1" noTextEdit="1"/>
          </p:cNvSpPr>
          <p:nvPr>
            <p:ph type="sldImg"/>
          </p:nvPr>
        </p:nvSpPr>
        <p:spPr>
          <a:ln/>
        </p:spPr>
      </p:sp>
      <p:sp>
        <p:nvSpPr>
          <p:cNvPr id="387076"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CA" altLang="en-US"/>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809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Times New Roman" pitchFamily="18" charset="0"/>
              </a:defRPr>
            </a:lvl1pPr>
            <a:lvl2pPr marL="742950" indent="-285750" eaLnBrk="0" hangingPunct="0">
              <a:spcBef>
                <a:spcPct val="30000"/>
              </a:spcBef>
              <a:defRPr sz="1200">
                <a:solidFill>
                  <a:schemeClr val="tx1"/>
                </a:solidFill>
                <a:latin typeface="Times New Roman" pitchFamily="18" charset="0"/>
              </a:defRPr>
            </a:lvl2pPr>
            <a:lvl3pPr marL="1143000" indent="-228600" eaLnBrk="0" hangingPunct="0">
              <a:spcBef>
                <a:spcPct val="30000"/>
              </a:spcBef>
              <a:defRPr sz="1200">
                <a:solidFill>
                  <a:schemeClr val="tx1"/>
                </a:solidFill>
                <a:latin typeface="Times New Roman" pitchFamily="18" charset="0"/>
              </a:defRPr>
            </a:lvl3pPr>
            <a:lvl4pPr marL="1600200" indent="-228600" eaLnBrk="0" hangingPunct="0">
              <a:spcBef>
                <a:spcPct val="30000"/>
              </a:spcBef>
              <a:defRPr sz="1200">
                <a:solidFill>
                  <a:schemeClr val="tx1"/>
                </a:solidFill>
                <a:latin typeface="Times New Roman" pitchFamily="18" charset="0"/>
              </a:defRPr>
            </a:lvl4pPr>
            <a:lvl5pPr marL="2057400" indent="-228600"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eaLnBrk="1" hangingPunct="1">
              <a:spcBef>
                <a:spcPct val="0"/>
              </a:spcBef>
            </a:pPr>
            <a:fld id="{8F17FA2E-F68D-4AB3-9737-ECAB86A155A8}" type="slidenum">
              <a:rPr lang="en-CA" altLang="en-US" smtClean="0"/>
              <a:pPr eaLnBrk="1" hangingPunct="1">
                <a:spcBef>
                  <a:spcPct val="0"/>
                </a:spcBef>
              </a:pPr>
              <a:t>60</a:t>
            </a:fld>
            <a:endParaRPr lang="en-CA" altLang="en-US"/>
          </a:p>
        </p:txBody>
      </p:sp>
      <p:sp>
        <p:nvSpPr>
          <p:cNvPr id="388099" name="Rectangle 2"/>
          <p:cNvSpPr>
            <a:spLocks noGrp="1" noRot="1" noChangeAspect="1" noChangeArrowheads="1" noTextEdit="1"/>
          </p:cNvSpPr>
          <p:nvPr>
            <p:ph type="sldImg"/>
          </p:nvPr>
        </p:nvSpPr>
        <p:spPr>
          <a:ln/>
        </p:spPr>
      </p:sp>
      <p:sp>
        <p:nvSpPr>
          <p:cNvPr id="38810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CA" altLang="en-US"/>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912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Times New Roman" pitchFamily="18" charset="0"/>
              </a:defRPr>
            </a:lvl1pPr>
            <a:lvl2pPr marL="742950" indent="-285750" eaLnBrk="0" hangingPunct="0">
              <a:spcBef>
                <a:spcPct val="30000"/>
              </a:spcBef>
              <a:defRPr sz="1200">
                <a:solidFill>
                  <a:schemeClr val="tx1"/>
                </a:solidFill>
                <a:latin typeface="Times New Roman" pitchFamily="18" charset="0"/>
              </a:defRPr>
            </a:lvl2pPr>
            <a:lvl3pPr marL="1143000" indent="-228600" eaLnBrk="0" hangingPunct="0">
              <a:spcBef>
                <a:spcPct val="30000"/>
              </a:spcBef>
              <a:defRPr sz="1200">
                <a:solidFill>
                  <a:schemeClr val="tx1"/>
                </a:solidFill>
                <a:latin typeface="Times New Roman" pitchFamily="18" charset="0"/>
              </a:defRPr>
            </a:lvl3pPr>
            <a:lvl4pPr marL="1600200" indent="-228600" eaLnBrk="0" hangingPunct="0">
              <a:spcBef>
                <a:spcPct val="30000"/>
              </a:spcBef>
              <a:defRPr sz="1200">
                <a:solidFill>
                  <a:schemeClr val="tx1"/>
                </a:solidFill>
                <a:latin typeface="Times New Roman" pitchFamily="18" charset="0"/>
              </a:defRPr>
            </a:lvl4pPr>
            <a:lvl5pPr marL="2057400" indent="-228600"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eaLnBrk="1" hangingPunct="1">
              <a:spcBef>
                <a:spcPct val="0"/>
              </a:spcBef>
            </a:pPr>
            <a:fld id="{9DF33166-96FB-4CBB-A66E-225168BCC029}" type="slidenum">
              <a:rPr lang="en-CA" altLang="en-US" smtClean="0"/>
              <a:pPr eaLnBrk="1" hangingPunct="1">
                <a:spcBef>
                  <a:spcPct val="0"/>
                </a:spcBef>
              </a:pPr>
              <a:t>61</a:t>
            </a:fld>
            <a:endParaRPr lang="en-CA" altLang="en-US"/>
          </a:p>
        </p:txBody>
      </p:sp>
      <p:sp>
        <p:nvSpPr>
          <p:cNvPr id="389123" name="Rectangle 2"/>
          <p:cNvSpPr>
            <a:spLocks noGrp="1" noRot="1" noChangeAspect="1" noChangeArrowheads="1" noTextEdit="1"/>
          </p:cNvSpPr>
          <p:nvPr>
            <p:ph type="sldImg"/>
          </p:nvPr>
        </p:nvSpPr>
        <p:spPr>
          <a:ln/>
        </p:spPr>
      </p:sp>
      <p:sp>
        <p:nvSpPr>
          <p:cNvPr id="389124"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CA" altLang="en-US"/>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014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Times New Roman" pitchFamily="18" charset="0"/>
              </a:defRPr>
            </a:lvl1pPr>
            <a:lvl2pPr marL="742950" indent="-285750" eaLnBrk="0" hangingPunct="0">
              <a:spcBef>
                <a:spcPct val="30000"/>
              </a:spcBef>
              <a:defRPr sz="1200">
                <a:solidFill>
                  <a:schemeClr val="tx1"/>
                </a:solidFill>
                <a:latin typeface="Times New Roman" pitchFamily="18" charset="0"/>
              </a:defRPr>
            </a:lvl2pPr>
            <a:lvl3pPr marL="1143000" indent="-228600" eaLnBrk="0" hangingPunct="0">
              <a:spcBef>
                <a:spcPct val="30000"/>
              </a:spcBef>
              <a:defRPr sz="1200">
                <a:solidFill>
                  <a:schemeClr val="tx1"/>
                </a:solidFill>
                <a:latin typeface="Times New Roman" pitchFamily="18" charset="0"/>
              </a:defRPr>
            </a:lvl3pPr>
            <a:lvl4pPr marL="1600200" indent="-228600" eaLnBrk="0" hangingPunct="0">
              <a:spcBef>
                <a:spcPct val="30000"/>
              </a:spcBef>
              <a:defRPr sz="1200">
                <a:solidFill>
                  <a:schemeClr val="tx1"/>
                </a:solidFill>
                <a:latin typeface="Times New Roman" pitchFamily="18" charset="0"/>
              </a:defRPr>
            </a:lvl4pPr>
            <a:lvl5pPr marL="2057400" indent="-228600"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eaLnBrk="1" hangingPunct="1">
              <a:spcBef>
                <a:spcPct val="0"/>
              </a:spcBef>
            </a:pPr>
            <a:fld id="{E535C810-6481-4A70-9055-4688629A738C}" type="slidenum">
              <a:rPr lang="en-CA" altLang="en-US" smtClean="0"/>
              <a:pPr eaLnBrk="1" hangingPunct="1">
                <a:spcBef>
                  <a:spcPct val="0"/>
                </a:spcBef>
              </a:pPr>
              <a:t>62</a:t>
            </a:fld>
            <a:endParaRPr lang="en-CA" altLang="en-US"/>
          </a:p>
        </p:txBody>
      </p:sp>
      <p:sp>
        <p:nvSpPr>
          <p:cNvPr id="390147" name="Rectangle 2"/>
          <p:cNvSpPr>
            <a:spLocks noGrp="1" noRot="1" noChangeAspect="1" noChangeArrowheads="1" noTextEdit="1"/>
          </p:cNvSpPr>
          <p:nvPr>
            <p:ph type="sldImg"/>
          </p:nvPr>
        </p:nvSpPr>
        <p:spPr>
          <a:ln/>
        </p:spPr>
      </p:sp>
      <p:sp>
        <p:nvSpPr>
          <p:cNvPr id="390148"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CA" altLang="en-US"/>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8" name="Rectangle 7"/>
          <p:cNvSpPr>
            <a:spLocks noGrp="1" noChangeArrowheads="1"/>
          </p:cNvSpPr>
          <p:nvPr>
            <p:ph type="sldNum" sz="quarter" idx="5"/>
          </p:nvPr>
        </p:nvSpPr>
        <p:spPr>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Times New Roman" pitchFamily="18" charset="0"/>
              </a:defRPr>
            </a:lvl1pPr>
            <a:lvl2pPr marL="742950" indent="-285750" eaLnBrk="0" hangingPunct="0">
              <a:spcBef>
                <a:spcPct val="30000"/>
              </a:spcBef>
              <a:defRPr sz="1200">
                <a:solidFill>
                  <a:schemeClr val="tx1"/>
                </a:solidFill>
                <a:latin typeface="Times New Roman" pitchFamily="18" charset="0"/>
              </a:defRPr>
            </a:lvl2pPr>
            <a:lvl3pPr marL="1143000" indent="-228600" eaLnBrk="0" hangingPunct="0">
              <a:spcBef>
                <a:spcPct val="30000"/>
              </a:spcBef>
              <a:defRPr sz="1200">
                <a:solidFill>
                  <a:schemeClr val="tx1"/>
                </a:solidFill>
                <a:latin typeface="Times New Roman" pitchFamily="18" charset="0"/>
              </a:defRPr>
            </a:lvl3pPr>
            <a:lvl4pPr marL="1600200" indent="-228600" eaLnBrk="0" hangingPunct="0">
              <a:spcBef>
                <a:spcPct val="30000"/>
              </a:spcBef>
              <a:defRPr sz="1200">
                <a:solidFill>
                  <a:schemeClr val="tx1"/>
                </a:solidFill>
                <a:latin typeface="Times New Roman" pitchFamily="18" charset="0"/>
              </a:defRPr>
            </a:lvl4pPr>
            <a:lvl5pPr marL="2057400" indent="-228600"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eaLnBrk="1" hangingPunct="1">
              <a:spcBef>
                <a:spcPct val="0"/>
              </a:spcBef>
              <a:defRPr/>
            </a:pPr>
            <a:fld id="{9814B124-CB5E-4076-A1F8-070BB63BD73D}" type="slidenum">
              <a:rPr lang="en-CA" altLang="en-US" smtClean="0"/>
              <a:pPr eaLnBrk="1" hangingPunct="1">
                <a:spcBef>
                  <a:spcPct val="0"/>
                </a:spcBef>
                <a:defRPr/>
              </a:pPr>
              <a:t>63</a:t>
            </a:fld>
            <a:endParaRPr lang="en-CA" altLang="en-US"/>
          </a:p>
        </p:txBody>
      </p:sp>
      <p:sp>
        <p:nvSpPr>
          <p:cNvPr id="445443" name="Rectangle 2"/>
          <p:cNvSpPr>
            <a:spLocks noGrp="1" noRot="1" noChangeAspect="1" noChangeArrowheads="1" noTextEdit="1"/>
          </p:cNvSpPr>
          <p:nvPr>
            <p:ph type="sldImg"/>
          </p:nvPr>
        </p:nvSpPr>
        <p:spPr>
          <a:ln/>
        </p:spPr>
      </p:sp>
      <p:sp>
        <p:nvSpPr>
          <p:cNvPr id="445444"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CA" altLang="en-US"/>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321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Times New Roman" pitchFamily="18" charset="0"/>
              </a:defRPr>
            </a:lvl1pPr>
            <a:lvl2pPr marL="742950" indent="-285750" eaLnBrk="0" hangingPunct="0">
              <a:spcBef>
                <a:spcPct val="30000"/>
              </a:spcBef>
              <a:defRPr sz="1200">
                <a:solidFill>
                  <a:schemeClr val="tx1"/>
                </a:solidFill>
                <a:latin typeface="Times New Roman" pitchFamily="18" charset="0"/>
              </a:defRPr>
            </a:lvl2pPr>
            <a:lvl3pPr marL="1143000" indent="-228600" eaLnBrk="0" hangingPunct="0">
              <a:spcBef>
                <a:spcPct val="30000"/>
              </a:spcBef>
              <a:defRPr sz="1200">
                <a:solidFill>
                  <a:schemeClr val="tx1"/>
                </a:solidFill>
                <a:latin typeface="Times New Roman" pitchFamily="18" charset="0"/>
              </a:defRPr>
            </a:lvl3pPr>
            <a:lvl4pPr marL="1600200" indent="-228600" eaLnBrk="0" hangingPunct="0">
              <a:spcBef>
                <a:spcPct val="30000"/>
              </a:spcBef>
              <a:defRPr sz="1200">
                <a:solidFill>
                  <a:schemeClr val="tx1"/>
                </a:solidFill>
                <a:latin typeface="Times New Roman" pitchFamily="18" charset="0"/>
              </a:defRPr>
            </a:lvl4pPr>
            <a:lvl5pPr marL="2057400" indent="-228600"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eaLnBrk="1" hangingPunct="1">
              <a:spcBef>
                <a:spcPct val="0"/>
              </a:spcBef>
            </a:pPr>
            <a:fld id="{9EE31950-AF2A-4771-BE39-C3FDB4D4D5B1}" type="slidenum">
              <a:rPr lang="en-CA" altLang="en-US" smtClean="0"/>
              <a:pPr eaLnBrk="1" hangingPunct="1">
                <a:spcBef>
                  <a:spcPct val="0"/>
                </a:spcBef>
              </a:pPr>
              <a:t>64</a:t>
            </a:fld>
            <a:endParaRPr lang="en-CA" altLang="en-US"/>
          </a:p>
        </p:txBody>
      </p:sp>
      <p:sp>
        <p:nvSpPr>
          <p:cNvPr id="393219" name="Rectangle 2"/>
          <p:cNvSpPr>
            <a:spLocks noGrp="1" noRot="1" noChangeAspect="1" noChangeArrowheads="1" noTextEdit="1"/>
          </p:cNvSpPr>
          <p:nvPr>
            <p:ph type="sldImg"/>
          </p:nvPr>
        </p:nvSpPr>
        <p:spPr>
          <a:ln/>
        </p:spPr>
      </p:sp>
      <p:sp>
        <p:nvSpPr>
          <p:cNvPr id="39322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CA" altLang="en-US"/>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424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Times New Roman" pitchFamily="18" charset="0"/>
              </a:defRPr>
            </a:lvl1pPr>
            <a:lvl2pPr marL="742950" indent="-285750" eaLnBrk="0" hangingPunct="0">
              <a:spcBef>
                <a:spcPct val="30000"/>
              </a:spcBef>
              <a:defRPr sz="1200">
                <a:solidFill>
                  <a:schemeClr val="tx1"/>
                </a:solidFill>
                <a:latin typeface="Times New Roman" pitchFamily="18" charset="0"/>
              </a:defRPr>
            </a:lvl2pPr>
            <a:lvl3pPr marL="1143000" indent="-228600" eaLnBrk="0" hangingPunct="0">
              <a:spcBef>
                <a:spcPct val="30000"/>
              </a:spcBef>
              <a:defRPr sz="1200">
                <a:solidFill>
                  <a:schemeClr val="tx1"/>
                </a:solidFill>
                <a:latin typeface="Times New Roman" pitchFamily="18" charset="0"/>
              </a:defRPr>
            </a:lvl3pPr>
            <a:lvl4pPr marL="1600200" indent="-228600" eaLnBrk="0" hangingPunct="0">
              <a:spcBef>
                <a:spcPct val="30000"/>
              </a:spcBef>
              <a:defRPr sz="1200">
                <a:solidFill>
                  <a:schemeClr val="tx1"/>
                </a:solidFill>
                <a:latin typeface="Times New Roman" pitchFamily="18" charset="0"/>
              </a:defRPr>
            </a:lvl4pPr>
            <a:lvl5pPr marL="2057400" indent="-228600"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eaLnBrk="1" hangingPunct="1">
              <a:spcBef>
                <a:spcPct val="0"/>
              </a:spcBef>
            </a:pPr>
            <a:fld id="{D6943318-C027-4ECE-8FB9-0DD599001D70}" type="slidenum">
              <a:rPr lang="en-CA" altLang="en-US" smtClean="0"/>
              <a:pPr eaLnBrk="1" hangingPunct="1">
                <a:spcBef>
                  <a:spcPct val="0"/>
                </a:spcBef>
              </a:pPr>
              <a:t>65</a:t>
            </a:fld>
            <a:endParaRPr lang="en-CA" altLang="en-US"/>
          </a:p>
        </p:txBody>
      </p:sp>
      <p:sp>
        <p:nvSpPr>
          <p:cNvPr id="394243" name="Rectangle 2"/>
          <p:cNvSpPr>
            <a:spLocks noGrp="1" noRot="1" noChangeAspect="1" noChangeArrowheads="1" noTextEdit="1"/>
          </p:cNvSpPr>
          <p:nvPr>
            <p:ph type="sldImg"/>
          </p:nvPr>
        </p:nvSpPr>
        <p:spPr>
          <a:ln/>
        </p:spPr>
      </p:sp>
      <p:sp>
        <p:nvSpPr>
          <p:cNvPr id="394244"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CA" altLang="en-US"/>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526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Times New Roman" pitchFamily="18" charset="0"/>
              </a:defRPr>
            </a:lvl1pPr>
            <a:lvl2pPr marL="742950" indent="-285750" eaLnBrk="0" hangingPunct="0">
              <a:spcBef>
                <a:spcPct val="30000"/>
              </a:spcBef>
              <a:defRPr sz="1200">
                <a:solidFill>
                  <a:schemeClr val="tx1"/>
                </a:solidFill>
                <a:latin typeface="Times New Roman" pitchFamily="18" charset="0"/>
              </a:defRPr>
            </a:lvl2pPr>
            <a:lvl3pPr marL="1143000" indent="-228600" eaLnBrk="0" hangingPunct="0">
              <a:spcBef>
                <a:spcPct val="30000"/>
              </a:spcBef>
              <a:defRPr sz="1200">
                <a:solidFill>
                  <a:schemeClr val="tx1"/>
                </a:solidFill>
                <a:latin typeface="Times New Roman" pitchFamily="18" charset="0"/>
              </a:defRPr>
            </a:lvl3pPr>
            <a:lvl4pPr marL="1600200" indent="-228600" eaLnBrk="0" hangingPunct="0">
              <a:spcBef>
                <a:spcPct val="30000"/>
              </a:spcBef>
              <a:defRPr sz="1200">
                <a:solidFill>
                  <a:schemeClr val="tx1"/>
                </a:solidFill>
                <a:latin typeface="Times New Roman" pitchFamily="18" charset="0"/>
              </a:defRPr>
            </a:lvl4pPr>
            <a:lvl5pPr marL="2057400" indent="-228600"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eaLnBrk="1" hangingPunct="1">
              <a:spcBef>
                <a:spcPct val="0"/>
              </a:spcBef>
            </a:pPr>
            <a:fld id="{1BC27A80-42D0-4F5A-8C09-6375B34847F1}" type="slidenum">
              <a:rPr lang="en-CA" altLang="en-US" smtClean="0"/>
              <a:pPr eaLnBrk="1" hangingPunct="1">
                <a:spcBef>
                  <a:spcPct val="0"/>
                </a:spcBef>
              </a:pPr>
              <a:t>66</a:t>
            </a:fld>
            <a:endParaRPr lang="en-CA" altLang="en-US"/>
          </a:p>
        </p:txBody>
      </p:sp>
      <p:sp>
        <p:nvSpPr>
          <p:cNvPr id="395267" name="Rectangle 2"/>
          <p:cNvSpPr>
            <a:spLocks noGrp="1" noRot="1" noChangeAspect="1" noChangeArrowheads="1" noTextEdit="1"/>
          </p:cNvSpPr>
          <p:nvPr>
            <p:ph type="sldImg"/>
          </p:nvPr>
        </p:nvSpPr>
        <p:spPr>
          <a:ln/>
        </p:spPr>
      </p:sp>
      <p:sp>
        <p:nvSpPr>
          <p:cNvPr id="395268"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CA" altLang="en-US"/>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629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Times New Roman" pitchFamily="18" charset="0"/>
              </a:defRPr>
            </a:lvl1pPr>
            <a:lvl2pPr marL="742950" indent="-285750" eaLnBrk="0" hangingPunct="0">
              <a:spcBef>
                <a:spcPct val="30000"/>
              </a:spcBef>
              <a:defRPr sz="1200">
                <a:solidFill>
                  <a:schemeClr val="tx1"/>
                </a:solidFill>
                <a:latin typeface="Times New Roman" pitchFamily="18" charset="0"/>
              </a:defRPr>
            </a:lvl2pPr>
            <a:lvl3pPr marL="1143000" indent="-228600" eaLnBrk="0" hangingPunct="0">
              <a:spcBef>
                <a:spcPct val="30000"/>
              </a:spcBef>
              <a:defRPr sz="1200">
                <a:solidFill>
                  <a:schemeClr val="tx1"/>
                </a:solidFill>
                <a:latin typeface="Times New Roman" pitchFamily="18" charset="0"/>
              </a:defRPr>
            </a:lvl3pPr>
            <a:lvl4pPr marL="1600200" indent="-228600" eaLnBrk="0" hangingPunct="0">
              <a:spcBef>
                <a:spcPct val="30000"/>
              </a:spcBef>
              <a:defRPr sz="1200">
                <a:solidFill>
                  <a:schemeClr val="tx1"/>
                </a:solidFill>
                <a:latin typeface="Times New Roman" pitchFamily="18" charset="0"/>
              </a:defRPr>
            </a:lvl4pPr>
            <a:lvl5pPr marL="2057400" indent="-228600"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eaLnBrk="1" hangingPunct="1">
              <a:spcBef>
                <a:spcPct val="0"/>
              </a:spcBef>
            </a:pPr>
            <a:fld id="{F4D7D356-AA63-4E61-A42B-E7849536943F}" type="slidenum">
              <a:rPr lang="en-CA" altLang="en-US" smtClean="0"/>
              <a:pPr eaLnBrk="1" hangingPunct="1">
                <a:spcBef>
                  <a:spcPct val="0"/>
                </a:spcBef>
              </a:pPr>
              <a:t>67</a:t>
            </a:fld>
            <a:endParaRPr lang="en-CA" altLang="en-US"/>
          </a:p>
        </p:txBody>
      </p:sp>
      <p:sp>
        <p:nvSpPr>
          <p:cNvPr id="396291" name="Rectangle 2"/>
          <p:cNvSpPr>
            <a:spLocks noGrp="1" noRot="1" noChangeAspect="1" noChangeArrowheads="1" noTextEdit="1"/>
          </p:cNvSpPr>
          <p:nvPr>
            <p:ph type="sldImg"/>
          </p:nvPr>
        </p:nvSpPr>
        <p:spPr>
          <a:ln/>
        </p:spPr>
      </p:sp>
      <p:sp>
        <p:nvSpPr>
          <p:cNvPr id="39629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CA" altLang="en-US"/>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731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Times New Roman" pitchFamily="18" charset="0"/>
              </a:defRPr>
            </a:lvl1pPr>
            <a:lvl2pPr marL="742950" indent="-285750" eaLnBrk="0" hangingPunct="0">
              <a:spcBef>
                <a:spcPct val="30000"/>
              </a:spcBef>
              <a:defRPr sz="1200">
                <a:solidFill>
                  <a:schemeClr val="tx1"/>
                </a:solidFill>
                <a:latin typeface="Times New Roman" pitchFamily="18" charset="0"/>
              </a:defRPr>
            </a:lvl2pPr>
            <a:lvl3pPr marL="1143000" indent="-228600" eaLnBrk="0" hangingPunct="0">
              <a:spcBef>
                <a:spcPct val="30000"/>
              </a:spcBef>
              <a:defRPr sz="1200">
                <a:solidFill>
                  <a:schemeClr val="tx1"/>
                </a:solidFill>
                <a:latin typeface="Times New Roman" pitchFamily="18" charset="0"/>
              </a:defRPr>
            </a:lvl3pPr>
            <a:lvl4pPr marL="1600200" indent="-228600" eaLnBrk="0" hangingPunct="0">
              <a:spcBef>
                <a:spcPct val="30000"/>
              </a:spcBef>
              <a:defRPr sz="1200">
                <a:solidFill>
                  <a:schemeClr val="tx1"/>
                </a:solidFill>
                <a:latin typeface="Times New Roman" pitchFamily="18" charset="0"/>
              </a:defRPr>
            </a:lvl4pPr>
            <a:lvl5pPr marL="2057400" indent="-228600"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eaLnBrk="1" hangingPunct="1">
              <a:spcBef>
                <a:spcPct val="0"/>
              </a:spcBef>
            </a:pPr>
            <a:fld id="{0B6A1E8B-2575-43E5-8610-92B88F162EFE}" type="slidenum">
              <a:rPr lang="en-CA" altLang="en-US" smtClean="0"/>
              <a:pPr eaLnBrk="1" hangingPunct="1">
                <a:spcBef>
                  <a:spcPct val="0"/>
                </a:spcBef>
              </a:pPr>
              <a:t>68</a:t>
            </a:fld>
            <a:endParaRPr lang="en-CA" altLang="en-US"/>
          </a:p>
        </p:txBody>
      </p:sp>
      <p:sp>
        <p:nvSpPr>
          <p:cNvPr id="397315" name="Rectangle 2"/>
          <p:cNvSpPr>
            <a:spLocks noGrp="1" noRot="1" noChangeAspect="1" noChangeArrowheads="1" noTextEdit="1"/>
          </p:cNvSpPr>
          <p:nvPr>
            <p:ph type="sldImg"/>
          </p:nvPr>
        </p:nvSpPr>
        <p:spPr>
          <a:ln/>
        </p:spPr>
      </p:sp>
      <p:sp>
        <p:nvSpPr>
          <p:cNvPr id="397316"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CA" altLang="en-US"/>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352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Times New Roman" pitchFamily="18" charset="0"/>
              </a:defRPr>
            </a:lvl1pPr>
            <a:lvl2pPr marL="742950" indent="-285750" eaLnBrk="0" hangingPunct="0">
              <a:spcBef>
                <a:spcPct val="30000"/>
              </a:spcBef>
              <a:defRPr sz="1200">
                <a:solidFill>
                  <a:schemeClr val="tx1"/>
                </a:solidFill>
                <a:latin typeface="Times New Roman" pitchFamily="18" charset="0"/>
              </a:defRPr>
            </a:lvl2pPr>
            <a:lvl3pPr marL="1143000" indent="-228600" eaLnBrk="0" hangingPunct="0">
              <a:spcBef>
                <a:spcPct val="30000"/>
              </a:spcBef>
              <a:defRPr sz="1200">
                <a:solidFill>
                  <a:schemeClr val="tx1"/>
                </a:solidFill>
                <a:latin typeface="Times New Roman" pitchFamily="18" charset="0"/>
              </a:defRPr>
            </a:lvl3pPr>
            <a:lvl4pPr marL="1600200" indent="-228600" eaLnBrk="0" hangingPunct="0">
              <a:spcBef>
                <a:spcPct val="30000"/>
              </a:spcBef>
              <a:defRPr sz="1200">
                <a:solidFill>
                  <a:schemeClr val="tx1"/>
                </a:solidFill>
                <a:latin typeface="Times New Roman" pitchFamily="18" charset="0"/>
              </a:defRPr>
            </a:lvl4pPr>
            <a:lvl5pPr marL="2057400" indent="-228600"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eaLnBrk="1" hangingPunct="1">
              <a:spcBef>
                <a:spcPct val="0"/>
              </a:spcBef>
            </a:pPr>
            <a:fld id="{574D5BCC-ECB4-4F25-9F7B-705EB684C33F}" type="slidenum">
              <a:rPr lang="en-CA" altLang="en-US" smtClean="0"/>
              <a:pPr eaLnBrk="1" hangingPunct="1">
                <a:spcBef>
                  <a:spcPct val="0"/>
                </a:spcBef>
              </a:pPr>
              <a:t>4</a:t>
            </a:fld>
            <a:endParaRPr lang="en-CA" altLang="en-US"/>
          </a:p>
        </p:txBody>
      </p:sp>
      <p:sp>
        <p:nvSpPr>
          <p:cNvPr id="363523" name="Rectangle 2"/>
          <p:cNvSpPr>
            <a:spLocks noGrp="1" noRot="1" noChangeAspect="1" noChangeArrowheads="1" noTextEdit="1"/>
          </p:cNvSpPr>
          <p:nvPr>
            <p:ph type="sldImg"/>
          </p:nvPr>
        </p:nvSpPr>
        <p:spPr>
          <a:ln/>
        </p:spPr>
      </p:sp>
      <p:sp>
        <p:nvSpPr>
          <p:cNvPr id="363524"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454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Times New Roman" pitchFamily="18" charset="0"/>
              </a:defRPr>
            </a:lvl1pPr>
            <a:lvl2pPr marL="742950" indent="-285750" eaLnBrk="0" hangingPunct="0">
              <a:spcBef>
                <a:spcPct val="30000"/>
              </a:spcBef>
              <a:defRPr sz="1200">
                <a:solidFill>
                  <a:schemeClr val="tx1"/>
                </a:solidFill>
                <a:latin typeface="Times New Roman" pitchFamily="18" charset="0"/>
              </a:defRPr>
            </a:lvl2pPr>
            <a:lvl3pPr marL="1143000" indent="-228600" eaLnBrk="0" hangingPunct="0">
              <a:spcBef>
                <a:spcPct val="30000"/>
              </a:spcBef>
              <a:defRPr sz="1200">
                <a:solidFill>
                  <a:schemeClr val="tx1"/>
                </a:solidFill>
                <a:latin typeface="Times New Roman" pitchFamily="18" charset="0"/>
              </a:defRPr>
            </a:lvl3pPr>
            <a:lvl4pPr marL="1600200" indent="-228600" eaLnBrk="0" hangingPunct="0">
              <a:spcBef>
                <a:spcPct val="30000"/>
              </a:spcBef>
              <a:defRPr sz="1200">
                <a:solidFill>
                  <a:schemeClr val="tx1"/>
                </a:solidFill>
                <a:latin typeface="Times New Roman" pitchFamily="18" charset="0"/>
              </a:defRPr>
            </a:lvl4pPr>
            <a:lvl5pPr marL="2057400" indent="-228600"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eaLnBrk="1" hangingPunct="1">
              <a:spcBef>
                <a:spcPct val="0"/>
              </a:spcBef>
            </a:pPr>
            <a:fld id="{BFE03AA2-6D86-4F0E-A333-90F8D94119C7}" type="slidenum">
              <a:rPr lang="en-CA" altLang="en-US" smtClean="0"/>
              <a:pPr eaLnBrk="1" hangingPunct="1">
                <a:spcBef>
                  <a:spcPct val="0"/>
                </a:spcBef>
              </a:pPr>
              <a:t>69</a:t>
            </a:fld>
            <a:endParaRPr lang="en-CA" altLang="en-US"/>
          </a:p>
        </p:txBody>
      </p:sp>
      <p:sp>
        <p:nvSpPr>
          <p:cNvPr id="364547" name="Rectangle 2"/>
          <p:cNvSpPr>
            <a:spLocks noGrp="1" noRot="1" noChangeAspect="1" noChangeArrowheads="1" noTextEdit="1"/>
          </p:cNvSpPr>
          <p:nvPr>
            <p:ph type="sldImg"/>
          </p:nvPr>
        </p:nvSpPr>
        <p:spPr>
          <a:ln/>
        </p:spPr>
      </p:sp>
      <p:sp>
        <p:nvSpPr>
          <p:cNvPr id="364548"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1397168273"/>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936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Times New Roman" pitchFamily="18" charset="0"/>
              </a:defRPr>
            </a:lvl1pPr>
            <a:lvl2pPr marL="742950" indent="-285750" eaLnBrk="0" hangingPunct="0">
              <a:spcBef>
                <a:spcPct val="30000"/>
              </a:spcBef>
              <a:defRPr sz="1200">
                <a:solidFill>
                  <a:schemeClr val="tx1"/>
                </a:solidFill>
                <a:latin typeface="Times New Roman" pitchFamily="18" charset="0"/>
              </a:defRPr>
            </a:lvl2pPr>
            <a:lvl3pPr marL="1143000" indent="-228600" eaLnBrk="0" hangingPunct="0">
              <a:spcBef>
                <a:spcPct val="30000"/>
              </a:spcBef>
              <a:defRPr sz="1200">
                <a:solidFill>
                  <a:schemeClr val="tx1"/>
                </a:solidFill>
                <a:latin typeface="Times New Roman" pitchFamily="18" charset="0"/>
              </a:defRPr>
            </a:lvl3pPr>
            <a:lvl4pPr marL="1600200" indent="-228600" eaLnBrk="0" hangingPunct="0">
              <a:spcBef>
                <a:spcPct val="30000"/>
              </a:spcBef>
              <a:defRPr sz="1200">
                <a:solidFill>
                  <a:schemeClr val="tx1"/>
                </a:solidFill>
                <a:latin typeface="Times New Roman" pitchFamily="18" charset="0"/>
              </a:defRPr>
            </a:lvl4pPr>
            <a:lvl5pPr marL="2057400" indent="-228600"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eaLnBrk="1" hangingPunct="1">
              <a:spcBef>
                <a:spcPct val="50000"/>
              </a:spcBef>
            </a:pPr>
            <a:fld id="{1BB0F864-0BF4-4DD1-A986-645BAC89B465}" type="slidenum">
              <a:rPr lang="en-US" altLang="en-US" smtClean="0"/>
              <a:pPr eaLnBrk="1" hangingPunct="1">
                <a:spcBef>
                  <a:spcPct val="50000"/>
                </a:spcBef>
              </a:pPr>
              <a:t>70</a:t>
            </a:fld>
            <a:endParaRPr lang="en-US" altLang="en-US"/>
          </a:p>
        </p:txBody>
      </p:sp>
      <p:sp>
        <p:nvSpPr>
          <p:cNvPr id="399363" name="Rectangle 2"/>
          <p:cNvSpPr>
            <a:spLocks noGrp="1" noRot="1" noChangeAspect="1" noChangeArrowheads="1" noTextEdit="1"/>
          </p:cNvSpPr>
          <p:nvPr>
            <p:ph type="sldImg"/>
          </p:nvPr>
        </p:nvSpPr>
        <p:spPr>
          <a:ln/>
        </p:spPr>
      </p:sp>
      <p:sp>
        <p:nvSpPr>
          <p:cNvPr id="399364"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038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Times New Roman" pitchFamily="18" charset="0"/>
              </a:defRPr>
            </a:lvl1pPr>
            <a:lvl2pPr marL="742950" indent="-285750" eaLnBrk="0" hangingPunct="0">
              <a:spcBef>
                <a:spcPct val="30000"/>
              </a:spcBef>
              <a:defRPr sz="1200">
                <a:solidFill>
                  <a:schemeClr val="tx1"/>
                </a:solidFill>
                <a:latin typeface="Times New Roman" pitchFamily="18" charset="0"/>
              </a:defRPr>
            </a:lvl2pPr>
            <a:lvl3pPr marL="1143000" indent="-228600" eaLnBrk="0" hangingPunct="0">
              <a:spcBef>
                <a:spcPct val="30000"/>
              </a:spcBef>
              <a:defRPr sz="1200">
                <a:solidFill>
                  <a:schemeClr val="tx1"/>
                </a:solidFill>
                <a:latin typeface="Times New Roman" pitchFamily="18" charset="0"/>
              </a:defRPr>
            </a:lvl3pPr>
            <a:lvl4pPr marL="1600200" indent="-228600" eaLnBrk="0" hangingPunct="0">
              <a:spcBef>
                <a:spcPct val="30000"/>
              </a:spcBef>
              <a:defRPr sz="1200">
                <a:solidFill>
                  <a:schemeClr val="tx1"/>
                </a:solidFill>
                <a:latin typeface="Times New Roman" pitchFamily="18" charset="0"/>
              </a:defRPr>
            </a:lvl4pPr>
            <a:lvl5pPr marL="2057400" indent="-228600"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eaLnBrk="1" hangingPunct="1">
              <a:spcBef>
                <a:spcPct val="50000"/>
              </a:spcBef>
            </a:pPr>
            <a:fld id="{15E5C3F0-E79A-467D-B310-E79F83EFE80D}" type="slidenum">
              <a:rPr lang="en-US" altLang="en-US" smtClean="0"/>
              <a:pPr eaLnBrk="1" hangingPunct="1">
                <a:spcBef>
                  <a:spcPct val="50000"/>
                </a:spcBef>
              </a:pPr>
              <a:t>71</a:t>
            </a:fld>
            <a:endParaRPr lang="en-US" altLang="en-US"/>
          </a:p>
        </p:txBody>
      </p:sp>
      <p:sp>
        <p:nvSpPr>
          <p:cNvPr id="400387" name="Rectangle 2"/>
          <p:cNvSpPr>
            <a:spLocks noGrp="1" noRot="1" noChangeAspect="1" noChangeArrowheads="1" noTextEdit="1"/>
          </p:cNvSpPr>
          <p:nvPr>
            <p:ph type="sldImg"/>
          </p:nvPr>
        </p:nvSpPr>
        <p:spPr>
          <a:ln/>
        </p:spPr>
      </p:sp>
      <p:sp>
        <p:nvSpPr>
          <p:cNvPr id="400388"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141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Times New Roman" pitchFamily="18" charset="0"/>
              </a:defRPr>
            </a:lvl1pPr>
            <a:lvl2pPr marL="742950" indent="-285750" eaLnBrk="0" hangingPunct="0">
              <a:spcBef>
                <a:spcPct val="30000"/>
              </a:spcBef>
              <a:defRPr sz="1200">
                <a:solidFill>
                  <a:schemeClr val="tx1"/>
                </a:solidFill>
                <a:latin typeface="Times New Roman" pitchFamily="18" charset="0"/>
              </a:defRPr>
            </a:lvl2pPr>
            <a:lvl3pPr marL="1143000" indent="-228600" eaLnBrk="0" hangingPunct="0">
              <a:spcBef>
                <a:spcPct val="30000"/>
              </a:spcBef>
              <a:defRPr sz="1200">
                <a:solidFill>
                  <a:schemeClr val="tx1"/>
                </a:solidFill>
                <a:latin typeface="Times New Roman" pitchFamily="18" charset="0"/>
              </a:defRPr>
            </a:lvl3pPr>
            <a:lvl4pPr marL="1600200" indent="-228600" eaLnBrk="0" hangingPunct="0">
              <a:spcBef>
                <a:spcPct val="30000"/>
              </a:spcBef>
              <a:defRPr sz="1200">
                <a:solidFill>
                  <a:schemeClr val="tx1"/>
                </a:solidFill>
                <a:latin typeface="Times New Roman" pitchFamily="18" charset="0"/>
              </a:defRPr>
            </a:lvl4pPr>
            <a:lvl5pPr marL="2057400" indent="-228600"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eaLnBrk="1" hangingPunct="1">
              <a:spcBef>
                <a:spcPct val="50000"/>
              </a:spcBef>
            </a:pPr>
            <a:fld id="{96042C2F-84AE-42E2-80D5-51A1C9EB3E7E}" type="slidenum">
              <a:rPr lang="en-US" altLang="en-US" smtClean="0"/>
              <a:pPr eaLnBrk="1" hangingPunct="1">
                <a:spcBef>
                  <a:spcPct val="50000"/>
                </a:spcBef>
              </a:pPr>
              <a:t>72</a:t>
            </a:fld>
            <a:endParaRPr lang="en-US" altLang="en-US"/>
          </a:p>
        </p:txBody>
      </p:sp>
      <p:sp>
        <p:nvSpPr>
          <p:cNvPr id="401411" name="Rectangle 2"/>
          <p:cNvSpPr>
            <a:spLocks noGrp="1" noRot="1" noChangeAspect="1" noChangeArrowheads="1" noTextEdit="1"/>
          </p:cNvSpPr>
          <p:nvPr>
            <p:ph type="sldImg"/>
          </p:nvPr>
        </p:nvSpPr>
        <p:spPr>
          <a:ln/>
        </p:spPr>
      </p:sp>
      <p:sp>
        <p:nvSpPr>
          <p:cNvPr id="40141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243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Times New Roman" pitchFamily="18" charset="0"/>
              </a:defRPr>
            </a:lvl1pPr>
            <a:lvl2pPr marL="742950" indent="-285750" eaLnBrk="0" hangingPunct="0">
              <a:spcBef>
                <a:spcPct val="30000"/>
              </a:spcBef>
              <a:defRPr sz="1200">
                <a:solidFill>
                  <a:schemeClr val="tx1"/>
                </a:solidFill>
                <a:latin typeface="Times New Roman" pitchFamily="18" charset="0"/>
              </a:defRPr>
            </a:lvl2pPr>
            <a:lvl3pPr marL="1143000" indent="-228600" eaLnBrk="0" hangingPunct="0">
              <a:spcBef>
                <a:spcPct val="30000"/>
              </a:spcBef>
              <a:defRPr sz="1200">
                <a:solidFill>
                  <a:schemeClr val="tx1"/>
                </a:solidFill>
                <a:latin typeface="Times New Roman" pitchFamily="18" charset="0"/>
              </a:defRPr>
            </a:lvl3pPr>
            <a:lvl4pPr marL="1600200" indent="-228600" eaLnBrk="0" hangingPunct="0">
              <a:spcBef>
                <a:spcPct val="30000"/>
              </a:spcBef>
              <a:defRPr sz="1200">
                <a:solidFill>
                  <a:schemeClr val="tx1"/>
                </a:solidFill>
                <a:latin typeface="Times New Roman" pitchFamily="18" charset="0"/>
              </a:defRPr>
            </a:lvl4pPr>
            <a:lvl5pPr marL="2057400" indent="-228600"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eaLnBrk="1" hangingPunct="1">
              <a:spcBef>
                <a:spcPct val="50000"/>
              </a:spcBef>
            </a:pPr>
            <a:fld id="{440B641B-4298-4A02-B2F3-FB696E90F6CB}" type="slidenum">
              <a:rPr lang="en-US" altLang="en-US" smtClean="0"/>
              <a:pPr eaLnBrk="1" hangingPunct="1">
                <a:spcBef>
                  <a:spcPct val="50000"/>
                </a:spcBef>
              </a:pPr>
              <a:t>73</a:t>
            </a:fld>
            <a:endParaRPr lang="en-US" altLang="en-US"/>
          </a:p>
        </p:txBody>
      </p:sp>
      <p:sp>
        <p:nvSpPr>
          <p:cNvPr id="402435" name="Rectangle 2"/>
          <p:cNvSpPr>
            <a:spLocks noGrp="1" noRot="1" noChangeAspect="1" noChangeArrowheads="1" noTextEdit="1"/>
          </p:cNvSpPr>
          <p:nvPr>
            <p:ph type="sldImg"/>
          </p:nvPr>
        </p:nvSpPr>
        <p:spPr>
          <a:ln/>
        </p:spPr>
      </p:sp>
      <p:sp>
        <p:nvSpPr>
          <p:cNvPr id="402436"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345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Times New Roman" pitchFamily="18" charset="0"/>
              </a:defRPr>
            </a:lvl1pPr>
            <a:lvl2pPr marL="742950" indent="-285750" eaLnBrk="0" hangingPunct="0">
              <a:spcBef>
                <a:spcPct val="30000"/>
              </a:spcBef>
              <a:defRPr sz="1200">
                <a:solidFill>
                  <a:schemeClr val="tx1"/>
                </a:solidFill>
                <a:latin typeface="Times New Roman" pitchFamily="18" charset="0"/>
              </a:defRPr>
            </a:lvl2pPr>
            <a:lvl3pPr marL="1143000" indent="-228600" eaLnBrk="0" hangingPunct="0">
              <a:spcBef>
                <a:spcPct val="30000"/>
              </a:spcBef>
              <a:defRPr sz="1200">
                <a:solidFill>
                  <a:schemeClr val="tx1"/>
                </a:solidFill>
                <a:latin typeface="Times New Roman" pitchFamily="18" charset="0"/>
              </a:defRPr>
            </a:lvl3pPr>
            <a:lvl4pPr marL="1600200" indent="-228600" eaLnBrk="0" hangingPunct="0">
              <a:spcBef>
                <a:spcPct val="30000"/>
              </a:spcBef>
              <a:defRPr sz="1200">
                <a:solidFill>
                  <a:schemeClr val="tx1"/>
                </a:solidFill>
                <a:latin typeface="Times New Roman" pitchFamily="18" charset="0"/>
              </a:defRPr>
            </a:lvl4pPr>
            <a:lvl5pPr marL="2057400" indent="-228600"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eaLnBrk="1" hangingPunct="1">
              <a:spcBef>
                <a:spcPct val="50000"/>
              </a:spcBef>
            </a:pPr>
            <a:fld id="{D73744CA-79CE-4449-AAE1-062E61EDC08F}" type="slidenum">
              <a:rPr lang="en-US" altLang="en-US" smtClean="0"/>
              <a:pPr eaLnBrk="1" hangingPunct="1">
                <a:spcBef>
                  <a:spcPct val="50000"/>
                </a:spcBef>
              </a:pPr>
              <a:t>74</a:t>
            </a:fld>
            <a:endParaRPr lang="en-US" altLang="en-US"/>
          </a:p>
        </p:txBody>
      </p:sp>
      <p:sp>
        <p:nvSpPr>
          <p:cNvPr id="403459" name="Rectangle 2"/>
          <p:cNvSpPr>
            <a:spLocks noGrp="1" noRot="1" noChangeAspect="1" noChangeArrowheads="1" noTextEdit="1"/>
          </p:cNvSpPr>
          <p:nvPr>
            <p:ph type="sldImg"/>
          </p:nvPr>
        </p:nvSpPr>
        <p:spPr>
          <a:ln/>
        </p:spPr>
      </p:sp>
      <p:sp>
        <p:nvSpPr>
          <p:cNvPr id="40346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448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Times New Roman" pitchFamily="18" charset="0"/>
              </a:defRPr>
            </a:lvl1pPr>
            <a:lvl2pPr marL="742950" indent="-285750" eaLnBrk="0" hangingPunct="0">
              <a:spcBef>
                <a:spcPct val="30000"/>
              </a:spcBef>
              <a:defRPr sz="1200">
                <a:solidFill>
                  <a:schemeClr val="tx1"/>
                </a:solidFill>
                <a:latin typeface="Times New Roman" pitchFamily="18" charset="0"/>
              </a:defRPr>
            </a:lvl2pPr>
            <a:lvl3pPr marL="1143000" indent="-228600" eaLnBrk="0" hangingPunct="0">
              <a:spcBef>
                <a:spcPct val="30000"/>
              </a:spcBef>
              <a:defRPr sz="1200">
                <a:solidFill>
                  <a:schemeClr val="tx1"/>
                </a:solidFill>
                <a:latin typeface="Times New Roman" pitchFamily="18" charset="0"/>
              </a:defRPr>
            </a:lvl3pPr>
            <a:lvl4pPr marL="1600200" indent="-228600" eaLnBrk="0" hangingPunct="0">
              <a:spcBef>
                <a:spcPct val="30000"/>
              </a:spcBef>
              <a:defRPr sz="1200">
                <a:solidFill>
                  <a:schemeClr val="tx1"/>
                </a:solidFill>
                <a:latin typeface="Times New Roman" pitchFamily="18" charset="0"/>
              </a:defRPr>
            </a:lvl4pPr>
            <a:lvl5pPr marL="2057400" indent="-228600"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eaLnBrk="1" hangingPunct="1">
              <a:spcBef>
                <a:spcPct val="50000"/>
              </a:spcBef>
            </a:pPr>
            <a:fld id="{96FB03AE-EFE7-490E-BBCF-FC082988FB33}" type="slidenum">
              <a:rPr lang="en-US" altLang="en-US" smtClean="0"/>
              <a:pPr eaLnBrk="1" hangingPunct="1">
                <a:spcBef>
                  <a:spcPct val="50000"/>
                </a:spcBef>
              </a:pPr>
              <a:t>75</a:t>
            </a:fld>
            <a:endParaRPr lang="en-US" altLang="en-US"/>
          </a:p>
        </p:txBody>
      </p:sp>
      <p:sp>
        <p:nvSpPr>
          <p:cNvPr id="404483" name="Rectangle 2"/>
          <p:cNvSpPr>
            <a:spLocks noGrp="1" noRot="1" noChangeAspect="1" noChangeArrowheads="1" noTextEdit="1"/>
          </p:cNvSpPr>
          <p:nvPr>
            <p:ph type="sldImg"/>
          </p:nvPr>
        </p:nvSpPr>
        <p:spPr>
          <a:ln/>
        </p:spPr>
      </p:sp>
      <p:sp>
        <p:nvSpPr>
          <p:cNvPr id="404484"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550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Times New Roman" pitchFamily="18" charset="0"/>
              </a:defRPr>
            </a:lvl1pPr>
            <a:lvl2pPr marL="742950" indent="-285750" eaLnBrk="0" hangingPunct="0">
              <a:spcBef>
                <a:spcPct val="30000"/>
              </a:spcBef>
              <a:defRPr sz="1200">
                <a:solidFill>
                  <a:schemeClr val="tx1"/>
                </a:solidFill>
                <a:latin typeface="Times New Roman" pitchFamily="18" charset="0"/>
              </a:defRPr>
            </a:lvl2pPr>
            <a:lvl3pPr marL="1143000" indent="-228600" eaLnBrk="0" hangingPunct="0">
              <a:spcBef>
                <a:spcPct val="30000"/>
              </a:spcBef>
              <a:defRPr sz="1200">
                <a:solidFill>
                  <a:schemeClr val="tx1"/>
                </a:solidFill>
                <a:latin typeface="Times New Roman" pitchFamily="18" charset="0"/>
              </a:defRPr>
            </a:lvl3pPr>
            <a:lvl4pPr marL="1600200" indent="-228600" eaLnBrk="0" hangingPunct="0">
              <a:spcBef>
                <a:spcPct val="30000"/>
              </a:spcBef>
              <a:defRPr sz="1200">
                <a:solidFill>
                  <a:schemeClr val="tx1"/>
                </a:solidFill>
                <a:latin typeface="Times New Roman" pitchFamily="18" charset="0"/>
              </a:defRPr>
            </a:lvl4pPr>
            <a:lvl5pPr marL="2057400" indent="-228600"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eaLnBrk="1" hangingPunct="1">
              <a:spcBef>
                <a:spcPct val="0"/>
              </a:spcBef>
            </a:pPr>
            <a:fld id="{704738D7-D054-4549-A093-A268B27E8AF9}" type="slidenum">
              <a:rPr lang="en-CA" altLang="en-US" smtClean="0"/>
              <a:pPr eaLnBrk="1" hangingPunct="1">
                <a:spcBef>
                  <a:spcPct val="0"/>
                </a:spcBef>
              </a:pPr>
              <a:t>76</a:t>
            </a:fld>
            <a:endParaRPr lang="en-CA" altLang="en-US"/>
          </a:p>
        </p:txBody>
      </p:sp>
      <p:sp>
        <p:nvSpPr>
          <p:cNvPr id="405507" name="Rectangle 2"/>
          <p:cNvSpPr>
            <a:spLocks noGrp="1" noRot="1" noChangeAspect="1" noChangeArrowheads="1" noTextEdit="1"/>
          </p:cNvSpPr>
          <p:nvPr>
            <p:ph type="sldImg"/>
          </p:nvPr>
        </p:nvSpPr>
        <p:spPr>
          <a:ln/>
        </p:spPr>
      </p:sp>
      <p:sp>
        <p:nvSpPr>
          <p:cNvPr id="405508"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653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Times New Roman" pitchFamily="18" charset="0"/>
              </a:defRPr>
            </a:lvl1pPr>
            <a:lvl2pPr marL="742950" indent="-285750" eaLnBrk="0" hangingPunct="0">
              <a:spcBef>
                <a:spcPct val="30000"/>
              </a:spcBef>
              <a:defRPr sz="1200">
                <a:solidFill>
                  <a:schemeClr val="tx1"/>
                </a:solidFill>
                <a:latin typeface="Times New Roman" pitchFamily="18" charset="0"/>
              </a:defRPr>
            </a:lvl2pPr>
            <a:lvl3pPr marL="1143000" indent="-228600" eaLnBrk="0" hangingPunct="0">
              <a:spcBef>
                <a:spcPct val="30000"/>
              </a:spcBef>
              <a:defRPr sz="1200">
                <a:solidFill>
                  <a:schemeClr val="tx1"/>
                </a:solidFill>
                <a:latin typeface="Times New Roman" pitchFamily="18" charset="0"/>
              </a:defRPr>
            </a:lvl3pPr>
            <a:lvl4pPr marL="1600200" indent="-228600" eaLnBrk="0" hangingPunct="0">
              <a:spcBef>
                <a:spcPct val="30000"/>
              </a:spcBef>
              <a:defRPr sz="1200">
                <a:solidFill>
                  <a:schemeClr val="tx1"/>
                </a:solidFill>
                <a:latin typeface="Times New Roman" pitchFamily="18" charset="0"/>
              </a:defRPr>
            </a:lvl4pPr>
            <a:lvl5pPr marL="2057400" indent="-228600"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eaLnBrk="1" hangingPunct="1">
              <a:spcBef>
                <a:spcPct val="0"/>
              </a:spcBef>
            </a:pPr>
            <a:fld id="{4C9C13E5-8B66-44CB-A9D7-71626CBE3201}" type="slidenum">
              <a:rPr lang="en-CA" altLang="en-US" smtClean="0"/>
              <a:pPr eaLnBrk="1" hangingPunct="1">
                <a:spcBef>
                  <a:spcPct val="0"/>
                </a:spcBef>
              </a:pPr>
              <a:t>77</a:t>
            </a:fld>
            <a:endParaRPr lang="en-CA" altLang="en-US"/>
          </a:p>
        </p:txBody>
      </p:sp>
      <p:sp>
        <p:nvSpPr>
          <p:cNvPr id="406531" name="Rectangle 2"/>
          <p:cNvSpPr>
            <a:spLocks noGrp="1" noRot="1" noChangeAspect="1" noChangeArrowheads="1" noTextEdit="1"/>
          </p:cNvSpPr>
          <p:nvPr>
            <p:ph type="sldImg"/>
          </p:nvPr>
        </p:nvSpPr>
        <p:spPr>
          <a:ln/>
        </p:spPr>
      </p:sp>
      <p:sp>
        <p:nvSpPr>
          <p:cNvPr id="40653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CA" altLang="en-US"/>
          </a:p>
        </p:txBody>
      </p:sp>
    </p:spTree>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755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Times New Roman" pitchFamily="18" charset="0"/>
              </a:defRPr>
            </a:lvl1pPr>
            <a:lvl2pPr marL="742950" indent="-285750" eaLnBrk="0" hangingPunct="0">
              <a:spcBef>
                <a:spcPct val="30000"/>
              </a:spcBef>
              <a:defRPr sz="1200">
                <a:solidFill>
                  <a:schemeClr val="tx1"/>
                </a:solidFill>
                <a:latin typeface="Times New Roman" pitchFamily="18" charset="0"/>
              </a:defRPr>
            </a:lvl2pPr>
            <a:lvl3pPr marL="1143000" indent="-228600" eaLnBrk="0" hangingPunct="0">
              <a:spcBef>
                <a:spcPct val="30000"/>
              </a:spcBef>
              <a:defRPr sz="1200">
                <a:solidFill>
                  <a:schemeClr val="tx1"/>
                </a:solidFill>
                <a:latin typeface="Times New Roman" pitchFamily="18" charset="0"/>
              </a:defRPr>
            </a:lvl3pPr>
            <a:lvl4pPr marL="1600200" indent="-228600" eaLnBrk="0" hangingPunct="0">
              <a:spcBef>
                <a:spcPct val="30000"/>
              </a:spcBef>
              <a:defRPr sz="1200">
                <a:solidFill>
                  <a:schemeClr val="tx1"/>
                </a:solidFill>
                <a:latin typeface="Times New Roman" pitchFamily="18" charset="0"/>
              </a:defRPr>
            </a:lvl4pPr>
            <a:lvl5pPr marL="2057400" indent="-228600"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eaLnBrk="1" hangingPunct="1">
              <a:spcBef>
                <a:spcPct val="0"/>
              </a:spcBef>
            </a:pPr>
            <a:fld id="{1D53C0DB-C8AE-4099-8C7C-D0240B747665}" type="slidenum">
              <a:rPr lang="en-CA" altLang="en-US" smtClean="0"/>
              <a:pPr eaLnBrk="1" hangingPunct="1">
                <a:spcBef>
                  <a:spcPct val="0"/>
                </a:spcBef>
              </a:pPr>
              <a:t>78</a:t>
            </a:fld>
            <a:endParaRPr lang="en-CA" altLang="en-US"/>
          </a:p>
        </p:txBody>
      </p:sp>
      <p:sp>
        <p:nvSpPr>
          <p:cNvPr id="407555" name="Rectangle 2"/>
          <p:cNvSpPr>
            <a:spLocks noGrp="1" noRot="1" noChangeAspect="1" noChangeArrowheads="1" noTextEdit="1"/>
          </p:cNvSpPr>
          <p:nvPr>
            <p:ph type="sldImg"/>
          </p:nvPr>
        </p:nvSpPr>
        <p:spPr>
          <a:ln/>
        </p:spPr>
      </p:sp>
      <p:sp>
        <p:nvSpPr>
          <p:cNvPr id="407556"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CA" altLang="en-US"/>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454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Times New Roman" pitchFamily="18" charset="0"/>
              </a:defRPr>
            </a:lvl1pPr>
            <a:lvl2pPr marL="742950" indent="-285750" eaLnBrk="0" hangingPunct="0">
              <a:spcBef>
                <a:spcPct val="30000"/>
              </a:spcBef>
              <a:defRPr sz="1200">
                <a:solidFill>
                  <a:schemeClr val="tx1"/>
                </a:solidFill>
                <a:latin typeface="Times New Roman" pitchFamily="18" charset="0"/>
              </a:defRPr>
            </a:lvl2pPr>
            <a:lvl3pPr marL="1143000" indent="-228600" eaLnBrk="0" hangingPunct="0">
              <a:spcBef>
                <a:spcPct val="30000"/>
              </a:spcBef>
              <a:defRPr sz="1200">
                <a:solidFill>
                  <a:schemeClr val="tx1"/>
                </a:solidFill>
                <a:latin typeface="Times New Roman" pitchFamily="18" charset="0"/>
              </a:defRPr>
            </a:lvl3pPr>
            <a:lvl4pPr marL="1600200" indent="-228600" eaLnBrk="0" hangingPunct="0">
              <a:spcBef>
                <a:spcPct val="30000"/>
              </a:spcBef>
              <a:defRPr sz="1200">
                <a:solidFill>
                  <a:schemeClr val="tx1"/>
                </a:solidFill>
                <a:latin typeface="Times New Roman" pitchFamily="18" charset="0"/>
              </a:defRPr>
            </a:lvl4pPr>
            <a:lvl5pPr marL="2057400" indent="-228600"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eaLnBrk="1" hangingPunct="1">
              <a:spcBef>
                <a:spcPct val="0"/>
              </a:spcBef>
            </a:pPr>
            <a:fld id="{BFE03AA2-6D86-4F0E-A333-90F8D94119C7}" type="slidenum">
              <a:rPr lang="en-CA" altLang="en-US" smtClean="0"/>
              <a:pPr eaLnBrk="1" hangingPunct="1">
                <a:spcBef>
                  <a:spcPct val="0"/>
                </a:spcBef>
              </a:pPr>
              <a:t>5</a:t>
            </a:fld>
            <a:endParaRPr lang="en-CA" altLang="en-US"/>
          </a:p>
        </p:txBody>
      </p:sp>
      <p:sp>
        <p:nvSpPr>
          <p:cNvPr id="364547" name="Rectangle 2"/>
          <p:cNvSpPr>
            <a:spLocks noGrp="1" noRot="1" noChangeAspect="1" noChangeArrowheads="1" noTextEdit="1"/>
          </p:cNvSpPr>
          <p:nvPr>
            <p:ph type="sldImg"/>
          </p:nvPr>
        </p:nvSpPr>
        <p:spPr>
          <a:ln/>
        </p:spPr>
      </p:sp>
      <p:sp>
        <p:nvSpPr>
          <p:cNvPr id="364548"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857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Times New Roman" pitchFamily="18" charset="0"/>
              </a:defRPr>
            </a:lvl1pPr>
            <a:lvl2pPr marL="742950" indent="-285750" eaLnBrk="0" hangingPunct="0">
              <a:spcBef>
                <a:spcPct val="30000"/>
              </a:spcBef>
              <a:defRPr sz="1200">
                <a:solidFill>
                  <a:schemeClr val="tx1"/>
                </a:solidFill>
                <a:latin typeface="Times New Roman" pitchFamily="18" charset="0"/>
              </a:defRPr>
            </a:lvl2pPr>
            <a:lvl3pPr marL="1143000" indent="-228600" eaLnBrk="0" hangingPunct="0">
              <a:spcBef>
                <a:spcPct val="30000"/>
              </a:spcBef>
              <a:defRPr sz="1200">
                <a:solidFill>
                  <a:schemeClr val="tx1"/>
                </a:solidFill>
                <a:latin typeface="Times New Roman" pitchFamily="18" charset="0"/>
              </a:defRPr>
            </a:lvl3pPr>
            <a:lvl4pPr marL="1600200" indent="-228600" eaLnBrk="0" hangingPunct="0">
              <a:spcBef>
                <a:spcPct val="30000"/>
              </a:spcBef>
              <a:defRPr sz="1200">
                <a:solidFill>
                  <a:schemeClr val="tx1"/>
                </a:solidFill>
                <a:latin typeface="Times New Roman" pitchFamily="18" charset="0"/>
              </a:defRPr>
            </a:lvl4pPr>
            <a:lvl5pPr marL="2057400" indent="-228600"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eaLnBrk="1" hangingPunct="1">
              <a:spcBef>
                <a:spcPct val="0"/>
              </a:spcBef>
            </a:pPr>
            <a:fld id="{92345A5D-55C9-4545-AD5A-EF8131CC43DE}" type="slidenum">
              <a:rPr lang="en-CA" altLang="en-US" smtClean="0"/>
              <a:pPr eaLnBrk="1" hangingPunct="1">
                <a:spcBef>
                  <a:spcPct val="0"/>
                </a:spcBef>
              </a:pPr>
              <a:t>79</a:t>
            </a:fld>
            <a:endParaRPr lang="en-CA" altLang="en-US"/>
          </a:p>
        </p:txBody>
      </p:sp>
      <p:sp>
        <p:nvSpPr>
          <p:cNvPr id="408579" name="Rectangle 2"/>
          <p:cNvSpPr>
            <a:spLocks noGrp="1" noRot="1" noChangeAspect="1" noChangeArrowheads="1" noTextEdit="1"/>
          </p:cNvSpPr>
          <p:nvPr>
            <p:ph type="sldImg"/>
          </p:nvPr>
        </p:nvSpPr>
        <p:spPr>
          <a:ln/>
        </p:spPr>
      </p:sp>
      <p:sp>
        <p:nvSpPr>
          <p:cNvPr id="40858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CA" altLang="en-US"/>
          </a:p>
        </p:txBody>
      </p:sp>
    </p:spTree>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60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Times New Roman" pitchFamily="18" charset="0"/>
              </a:defRPr>
            </a:lvl1pPr>
            <a:lvl2pPr marL="742950" indent="-285750" eaLnBrk="0" hangingPunct="0">
              <a:spcBef>
                <a:spcPct val="30000"/>
              </a:spcBef>
              <a:defRPr sz="1200">
                <a:solidFill>
                  <a:schemeClr val="tx1"/>
                </a:solidFill>
                <a:latin typeface="Times New Roman" pitchFamily="18" charset="0"/>
              </a:defRPr>
            </a:lvl2pPr>
            <a:lvl3pPr marL="1143000" indent="-228600" eaLnBrk="0" hangingPunct="0">
              <a:spcBef>
                <a:spcPct val="30000"/>
              </a:spcBef>
              <a:defRPr sz="1200">
                <a:solidFill>
                  <a:schemeClr val="tx1"/>
                </a:solidFill>
                <a:latin typeface="Times New Roman" pitchFamily="18" charset="0"/>
              </a:defRPr>
            </a:lvl3pPr>
            <a:lvl4pPr marL="1600200" indent="-228600" eaLnBrk="0" hangingPunct="0">
              <a:spcBef>
                <a:spcPct val="30000"/>
              </a:spcBef>
              <a:defRPr sz="1200">
                <a:solidFill>
                  <a:schemeClr val="tx1"/>
                </a:solidFill>
                <a:latin typeface="Times New Roman" pitchFamily="18" charset="0"/>
              </a:defRPr>
            </a:lvl4pPr>
            <a:lvl5pPr marL="2057400" indent="-228600"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eaLnBrk="1" hangingPunct="1">
              <a:spcBef>
                <a:spcPct val="0"/>
              </a:spcBef>
            </a:pPr>
            <a:fld id="{42794362-4F94-4C4E-AF81-861812613A5A}" type="slidenum">
              <a:rPr lang="en-CA" altLang="en-US" smtClean="0"/>
              <a:pPr eaLnBrk="1" hangingPunct="1">
                <a:spcBef>
                  <a:spcPct val="0"/>
                </a:spcBef>
              </a:pPr>
              <a:t>80</a:t>
            </a:fld>
            <a:endParaRPr lang="en-CA" altLang="en-US"/>
          </a:p>
        </p:txBody>
      </p:sp>
      <p:sp>
        <p:nvSpPr>
          <p:cNvPr id="409603" name="Rectangle 2"/>
          <p:cNvSpPr>
            <a:spLocks noGrp="1" noRot="1" noChangeAspect="1" noChangeArrowheads="1" noTextEdit="1"/>
          </p:cNvSpPr>
          <p:nvPr>
            <p:ph type="sldImg"/>
          </p:nvPr>
        </p:nvSpPr>
        <p:spPr>
          <a:ln/>
        </p:spPr>
      </p:sp>
      <p:sp>
        <p:nvSpPr>
          <p:cNvPr id="409604"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CA" altLang="en-US"/>
          </a:p>
        </p:txBody>
      </p:sp>
    </p:spTree>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062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Times New Roman" pitchFamily="18" charset="0"/>
              </a:defRPr>
            </a:lvl1pPr>
            <a:lvl2pPr marL="742950" indent="-285750" eaLnBrk="0" hangingPunct="0">
              <a:spcBef>
                <a:spcPct val="30000"/>
              </a:spcBef>
              <a:defRPr sz="1200">
                <a:solidFill>
                  <a:schemeClr val="tx1"/>
                </a:solidFill>
                <a:latin typeface="Times New Roman" pitchFamily="18" charset="0"/>
              </a:defRPr>
            </a:lvl2pPr>
            <a:lvl3pPr marL="1143000" indent="-228600" eaLnBrk="0" hangingPunct="0">
              <a:spcBef>
                <a:spcPct val="30000"/>
              </a:spcBef>
              <a:defRPr sz="1200">
                <a:solidFill>
                  <a:schemeClr val="tx1"/>
                </a:solidFill>
                <a:latin typeface="Times New Roman" pitchFamily="18" charset="0"/>
              </a:defRPr>
            </a:lvl3pPr>
            <a:lvl4pPr marL="1600200" indent="-228600" eaLnBrk="0" hangingPunct="0">
              <a:spcBef>
                <a:spcPct val="30000"/>
              </a:spcBef>
              <a:defRPr sz="1200">
                <a:solidFill>
                  <a:schemeClr val="tx1"/>
                </a:solidFill>
                <a:latin typeface="Times New Roman" pitchFamily="18" charset="0"/>
              </a:defRPr>
            </a:lvl4pPr>
            <a:lvl5pPr marL="2057400" indent="-228600"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eaLnBrk="1" hangingPunct="1">
              <a:spcBef>
                <a:spcPct val="0"/>
              </a:spcBef>
            </a:pPr>
            <a:fld id="{D4212976-4569-4F49-8875-F697667A546B}" type="slidenum">
              <a:rPr lang="en-CA" altLang="en-US" smtClean="0"/>
              <a:pPr eaLnBrk="1" hangingPunct="1">
                <a:spcBef>
                  <a:spcPct val="0"/>
                </a:spcBef>
              </a:pPr>
              <a:t>81</a:t>
            </a:fld>
            <a:endParaRPr lang="en-CA" altLang="en-US"/>
          </a:p>
        </p:txBody>
      </p:sp>
      <p:sp>
        <p:nvSpPr>
          <p:cNvPr id="410627" name="Rectangle 2"/>
          <p:cNvSpPr>
            <a:spLocks noGrp="1" noRot="1" noChangeAspect="1" noChangeArrowheads="1" noTextEdit="1"/>
          </p:cNvSpPr>
          <p:nvPr>
            <p:ph type="sldImg"/>
          </p:nvPr>
        </p:nvSpPr>
        <p:spPr>
          <a:ln/>
        </p:spPr>
      </p:sp>
      <p:sp>
        <p:nvSpPr>
          <p:cNvPr id="410628"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CA" altLang="en-US"/>
          </a:p>
        </p:txBody>
      </p:sp>
    </p:spTree>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165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Times New Roman" pitchFamily="18" charset="0"/>
              </a:defRPr>
            </a:lvl1pPr>
            <a:lvl2pPr marL="742950" indent="-285750" eaLnBrk="0" hangingPunct="0">
              <a:spcBef>
                <a:spcPct val="30000"/>
              </a:spcBef>
              <a:defRPr sz="1200">
                <a:solidFill>
                  <a:schemeClr val="tx1"/>
                </a:solidFill>
                <a:latin typeface="Times New Roman" pitchFamily="18" charset="0"/>
              </a:defRPr>
            </a:lvl2pPr>
            <a:lvl3pPr marL="1143000" indent="-228600" eaLnBrk="0" hangingPunct="0">
              <a:spcBef>
                <a:spcPct val="30000"/>
              </a:spcBef>
              <a:defRPr sz="1200">
                <a:solidFill>
                  <a:schemeClr val="tx1"/>
                </a:solidFill>
                <a:latin typeface="Times New Roman" pitchFamily="18" charset="0"/>
              </a:defRPr>
            </a:lvl3pPr>
            <a:lvl4pPr marL="1600200" indent="-228600" eaLnBrk="0" hangingPunct="0">
              <a:spcBef>
                <a:spcPct val="30000"/>
              </a:spcBef>
              <a:defRPr sz="1200">
                <a:solidFill>
                  <a:schemeClr val="tx1"/>
                </a:solidFill>
                <a:latin typeface="Times New Roman" pitchFamily="18" charset="0"/>
              </a:defRPr>
            </a:lvl4pPr>
            <a:lvl5pPr marL="2057400" indent="-228600"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eaLnBrk="1" hangingPunct="1">
              <a:spcBef>
                <a:spcPct val="0"/>
              </a:spcBef>
            </a:pPr>
            <a:fld id="{30F03323-E1AB-40EA-929C-13DD177FCC5D}" type="slidenum">
              <a:rPr lang="en-CA" altLang="en-US" smtClean="0"/>
              <a:pPr eaLnBrk="1" hangingPunct="1">
                <a:spcBef>
                  <a:spcPct val="0"/>
                </a:spcBef>
              </a:pPr>
              <a:t>82</a:t>
            </a:fld>
            <a:endParaRPr lang="en-CA" altLang="en-US"/>
          </a:p>
        </p:txBody>
      </p:sp>
      <p:sp>
        <p:nvSpPr>
          <p:cNvPr id="411651" name="Rectangle 2"/>
          <p:cNvSpPr>
            <a:spLocks noGrp="1" noRot="1" noChangeAspect="1" noChangeArrowheads="1" noTextEdit="1"/>
          </p:cNvSpPr>
          <p:nvPr>
            <p:ph type="sldImg"/>
          </p:nvPr>
        </p:nvSpPr>
        <p:spPr>
          <a:ln/>
        </p:spPr>
      </p:sp>
      <p:sp>
        <p:nvSpPr>
          <p:cNvPr id="41165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CA" altLang="en-US"/>
          </a:p>
        </p:txBody>
      </p:sp>
    </p:spTree>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267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Times New Roman" pitchFamily="18" charset="0"/>
              </a:defRPr>
            </a:lvl1pPr>
            <a:lvl2pPr marL="742950" indent="-285750" eaLnBrk="0" hangingPunct="0">
              <a:spcBef>
                <a:spcPct val="30000"/>
              </a:spcBef>
              <a:defRPr sz="1200">
                <a:solidFill>
                  <a:schemeClr val="tx1"/>
                </a:solidFill>
                <a:latin typeface="Times New Roman" pitchFamily="18" charset="0"/>
              </a:defRPr>
            </a:lvl2pPr>
            <a:lvl3pPr marL="1143000" indent="-228600" eaLnBrk="0" hangingPunct="0">
              <a:spcBef>
                <a:spcPct val="30000"/>
              </a:spcBef>
              <a:defRPr sz="1200">
                <a:solidFill>
                  <a:schemeClr val="tx1"/>
                </a:solidFill>
                <a:latin typeface="Times New Roman" pitchFamily="18" charset="0"/>
              </a:defRPr>
            </a:lvl3pPr>
            <a:lvl4pPr marL="1600200" indent="-228600" eaLnBrk="0" hangingPunct="0">
              <a:spcBef>
                <a:spcPct val="30000"/>
              </a:spcBef>
              <a:defRPr sz="1200">
                <a:solidFill>
                  <a:schemeClr val="tx1"/>
                </a:solidFill>
                <a:latin typeface="Times New Roman" pitchFamily="18" charset="0"/>
              </a:defRPr>
            </a:lvl4pPr>
            <a:lvl5pPr marL="2057400" indent="-228600"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eaLnBrk="1" hangingPunct="1">
              <a:spcBef>
                <a:spcPct val="0"/>
              </a:spcBef>
            </a:pPr>
            <a:fld id="{859A6F84-82C2-44AB-B973-78EB3987D8C8}" type="slidenum">
              <a:rPr lang="en-CA" altLang="en-US" smtClean="0"/>
              <a:pPr eaLnBrk="1" hangingPunct="1">
                <a:spcBef>
                  <a:spcPct val="0"/>
                </a:spcBef>
              </a:pPr>
              <a:t>83</a:t>
            </a:fld>
            <a:endParaRPr lang="en-CA" altLang="en-US"/>
          </a:p>
        </p:txBody>
      </p:sp>
      <p:sp>
        <p:nvSpPr>
          <p:cNvPr id="412675" name="Rectangle 2"/>
          <p:cNvSpPr>
            <a:spLocks noGrp="1" noRot="1" noChangeAspect="1" noChangeArrowheads="1" noTextEdit="1"/>
          </p:cNvSpPr>
          <p:nvPr>
            <p:ph type="sldImg"/>
          </p:nvPr>
        </p:nvSpPr>
        <p:spPr>
          <a:ln/>
        </p:spPr>
      </p:sp>
      <p:sp>
        <p:nvSpPr>
          <p:cNvPr id="412676"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CA" altLang="en-US"/>
          </a:p>
        </p:txBody>
      </p:sp>
    </p:spTree>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369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Times New Roman" pitchFamily="18" charset="0"/>
              </a:defRPr>
            </a:lvl1pPr>
            <a:lvl2pPr marL="742950" indent="-285750" eaLnBrk="0" hangingPunct="0">
              <a:spcBef>
                <a:spcPct val="30000"/>
              </a:spcBef>
              <a:defRPr sz="1200">
                <a:solidFill>
                  <a:schemeClr val="tx1"/>
                </a:solidFill>
                <a:latin typeface="Times New Roman" pitchFamily="18" charset="0"/>
              </a:defRPr>
            </a:lvl2pPr>
            <a:lvl3pPr marL="1143000" indent="-228600" eaLnBrk="0" hangingPunct="0">
              <a:spcBef>
                <a:spcPct val="30000"/>
              </a:spcBef>
              <a:defRPr sz="1200">
                <a:solidFill>
                  <a:schemeClr val="tx1"/>
                </a:solidFill>
                <a:latin typeface="Times New Roman" pitchFamily="18" charset="0"/>
              </a:defRPr>
            </a:lvl3pPr>
            <a:lvl4pPr marL="1600200" indent="-228600" eaLnBrk="0" hangingPunct="0">
              <a:spcBef>
                <a:spcPct val="30000"/>
              </a:spcBef>
              <a:defRPr sz="1200">
                <a:solidFill>
                  <a:schemeClr val="tx1"/>
                </a:solidFill>
                <a:latin typeface="Times New Roman" pitchFamily="18" charset="0"/>
              </a:defRPr>
            </a:lvl4pPr>
            <a:lvl5pPr marL="2057400" indent="-228600"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eaLnBrk="1" hangingPunct="1">
              <a:spcBef>
                <a:spcPct val="0"/>
              </a:spcBef>
            </a:pPr>
            <a:fld id="{C7AD8D41-4E19-462E-AB3E-85336DA73225}" type="slidenum">
              <a:rPr lang="en-CA" altLang="en-US" smtClean="0"/>
              <a:pPr eaLnBrk="1" hangingPunct="1">
                <a:spcBef>
                  <a:spcPct val="0"/>
                </a:spcBef>
              </a:pPr>
              <a:t>84</a:t>
            </a:fld>
            <a:endParaRPr lang="en-CA" altLang="en-US"/>
          </a:p>
        </p:txBody>
      </p:sp>
      <p:sp>
        <p:nvSpPr>
          <p:cNvPr id="413699" name="Rectangle 2"/>
          <p:cNvSpPr>
            <a:spLocks noGrp="1" noRot="1" noChangeAspect="1" noChangeArrowheads="1" noTextEdit="1"/>
          </p:cNvSpPr>
          <p:nvPr>
            <p:ph type="sldImg"/>
          </p:nvPr>
        </p:nvSpPr>
        <p:spPr>
          <a:ln/>
        </p:spPr>
      </p:sp>
      <p:sp>
        <p:nvSpPr>
          <p:cNvPr id="41370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CA" altLang="en-US"/>
          </a:p>
        </p:txBody>
      </p:sp>
    </p:spTree>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472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Times New Roman" pitchFamily="18" charset="0"/>
              </a:defRPr>
            </a:lvl1pPr>
            <a:lvl2pPr marL="742950" indent="-285750" eaLnBrk="0" hangingPunct="0">
              <a:spcBef>
                <a:spcPct val="30000"/>
              </a:spcBef>
              <a:defRPr sz="1200">
                <a:solidFill>
                  <a:schemeClr val="tx1"/>
                </a:solidFill>
                <a:latin typeface="Times New Roman" pitchFamily="18" charset="0"/>
              </a:defRPr>
            </a:lvl2pPr>
            <a:lvl3pPr marL="1143000" indent="-228600" eaLnBrk="0" hangingPunct="0">
              <a:spcBef>
                <a:spcPct val="30000"/>
              </a:spcBef>
              <a:defRPr sz="1200">
                <a:solidFill>
                  <a:schemeClr val="tx1"/>
                </a:solidFill>
                <a:latin typeface="Times New Roman" pitchFamily="18" charset="0"/>
              </a:defRPr>
            </a:lvl3pPr>
            <a:lvl4pPr marL="1600200" indent="-228600" eaLnBrk="0" hangingPunct="0">
              <a:spcBef>
                <a:spcPct val="30000"/>
              </a:spcBef>
              <a:defRPr sz="1200">
                <a:solidFill>
                  <a:schemeClr val="tx1"/>
                </a:solidFill>
                <a:latin typeface="Times New Roman" pitchFamily="18" charset="0"/>
              </a:defRPr>
            </a:lvl4pPr>
            <a:lvl5pPr marL="2057400" indent="-228600"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eaLnBrk="1" hangingPunct="1">
              <a:spcBef>
                <a:spcPct val="0"/>
              </a:spcBef>
            </a:pPr>
            <a:fld id="{56FA70DC-D0B8-49C3-8478-375F50416F97}" type="slidenum">
              <a:rPr lang="en-CA" altLang="en-US" smtClean="0"/>
              <a:pPr eaLnBrk="1" hangingPunct="1">
                <a:spcBef>
                  <a:spcPct val="0"/>
                </a:spcBef>
              </a:pPr>
              <a:t>85</a:t>
            </a:fld>
            <a:endParaRPr lang="en-CA" altLang="en-US"/>
          </a:p>
        </p:txBody>
      </p:sp>
      <p:sp>
        <p:nvSpPr>
          <p:cNvPr id="414723" name="Rectangle 2"/>
          <p:cNvSpPr>
            <a:spLocks noGrp="1" noRot="1" noChangeAspect="1" noChangeArrowheads="1" noTextEdit="1"/>
          </p:cNvSpPr>
          <p:nvPr>
            <p:ph type="sldImg"/>
          </p:nvPr>
        </p:nvSpPr>
        <p:spPr>
          <a:ln/>
        </p:spPr>
      </p:sp>
      <p:sp>
        <p:nvSpPr>
          <p:cNvPr id="414724"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CA" altLang="en-US"/>
          </a:p>
        </p:txBody>
      </p:sp>
    </p:spTree>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472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Times New Roman" pitchFamily="18" charset="0"/>
              </a:defRPr>
            </a:lvl1pPr>
            <a:lvl2pPr marL="742950" indent="-285750" eaLnBrk="0" hangingPunct="0">
              <a:spcBef>
                <a:spcPct val="30000"/>
              </a:spcBef>
              <a:defRPr sz="1200">
                <a:solidFill>
                  <a:schemeClr val="tx1"/>
                </a:solidFill>
                <a:latin typeface="Times New Roman" pitchFamily="18" charset="0"/>
              </a:defRPr>
            </a:lvl2pPr>
            <a:lvl3pPr marL="1143000" indent="-228600" eaLnBrk="0" hangingPunct="0">
              <a:spcBef>
                <a:spcPct val="30000"/>
              </a:spcBef>
              <a:defRPr sz="1200">
                <a:solidFill>
                  <a:schemeClr val="tx1"/>
                </a:solidFill>
                <a:latin typeface="Times New Roman" pitchFamily="18" charset="0"/>
              </a:defRPr>
            </a:lvl3pPr>
            <a:lvl4pPr marL="1600200" indent="-228600" eaLnBrk="0" hangingPunct="0">
              <a:spcBef>
                <a:spcPct val="30000"/>
              </a:spcBef>
              <a:defRPr sz="1200">
                <a:solidFill>
                  <a:schemeClr val="tx1"/>
                </a:solidFill>
                <a:latin typeface="Times New Roman" pitchFamily="18" charset="0"/>
              </a:defRPr>
            </a:lvl4pPr>
            <a:lvl5pPr marL="2057400" indent="-228600"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eaLnBrk="1" hangingPunct="1">
              <a:spcBef>
                <a:spcPct val="0"/>
              </a:spcBef>
            </a:pPr>
            <a:fld id="{56FA70DC-D0B8-49C3-8478-375F50416F97}" type="slidenum">
              <a:rPr lang="en-CA" altLang="en-US" smtClean="0"/>
              <a:pPr eaLnBrk="1" hangingPunct="1">
                <a:spcBef>
                  <a:spcPct val="0"/>
                </a:spcBef>
              </a:pPr>
              <a:t>86</a:t>
            </a:fld>
            <a:endParaRPr lang="en-CA" altLang="en-US"/>
          </a:p>
        </p:txBody>
      </p:sp>
      <p:sp>
        <p:nvSpPr>
          <p:cNvPr id="414723" name="Rectangle 2"/>
          <p:cNvSpPr>
            <a:spLocks noGrp="1" noRot="1" noChangeAspect="1" noChangeArrowheads="1" noTextEdit="1"/>
          </p:cNvSpPr>
          <p:nvPr>
            <p:ph type="sldImg"/>
          </p:nvPr>
        </p:nvSpPr>
        <p:spPr>
          <a:ln/>
        </p:spPr>
      </p:sp>
      <p:sp>
        <p:nvSpPr>
          <p:cNvPr id="414724"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CA" altLang="en-US"/>
          </a:p>
        </p:txBody>
      </p:sp>
    </p:spTree>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472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Times New Roman" pitchFamily="18" charset="0"/>
              </a:defRPr>
            </a:lvl1pPr>
            <a:lvl2pPr marL="742950" indent="-285750" eaLnBrk="0" hangingPunct="0">
              <a:spcBef>
                <a:spcPct val="30000"/>
              </a:spcBef>
              <a:defRPr sz="1200">
                <a:solidFill>
                  <a:schemeClr val="tx1"/>
                </a:solidFill>
                <a:latin typeface="Times New Roman" pitchFamily="18" charset="0"/>
              </a:defRPr>
            </a:lvl2pPr>
            <a:lvl3pPr marL="1143000" indent="-228600" eaLnBrk="0" hangingPunct="0">
              <a:spcBef>
                <a:spcPct val="30000"/>
              </a:spcBef>
              <a:defRPr sz="1200">
                <a:solidFill>
                  <a:schemeClr val="tx1"/>
                </a:solidFill>
                <a:latin typeface="Times New Roman" pitchFamily="18" charset="0"/>
              </a:defRPr>
            </a:lvl3pPr>
            <a:lvl4pPr marL="1600200" indent="-228600" eaLnBrk="0" hangingPunct="0">
              <a:spcBef>
                <a:spcPct val="30000"/>
              </a:spcBef>
              <a:defRPr sz="1200">
                <a:solidFill>
                  <a:schemeClr val="tx1"/>
                </a:solidFill>
                <a:latin typeface="Times New Roman" pitchFamily="18" charset="0"/>
              </a:defRPr>
            </a:lvl4pPr>
            <a:lvl5pPr marL="2057400" indent="-228600"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eaLnBrk="1" hangingPunct="1">
              <a:spcBef>
                <a:spcPct val="0"/>
              </a:spcBef>
            </a:pPr>
            <a:fld id="{56FA70DC-D0B8-49C3-8478-375F50416F97}" type="slidenum">
              <a:rPr lang="en-CA" altLang="en-US" smtClean="0"/>
              <a:pPr eaLnBrk="1" hangingPunct="1">
                <a:spcBef>
                  <a:spcPct val="0"/>
                </a:spcBef>
              </a:pPr>
              <a:t>87</a:t>
            </a:fld>
            <a:endParaRPr lang="en-CA" altLang="en-US"/>
          </a:p>
        </p:txBody>
      </p:sp>
      <p:sp>
        <p:nvSpPr>
          <p:cNvPr id="414723" name="Rectangle 2"/>
          <p:cNvSpPr>
            <a:spLocks noGrp="1" noRot="1" noChangeAspect="1" noChangeArrowheads="1" noTextEdit="1"/>
          </p:cNvSpPr>
          <p:nvPr>
            <p:ph type="sldImg"/>
          </p:nvPr>
        </p:nvSpPr>
        <p:spPr>
          <a:ln/>
        </p:spPr>
      </p:sp>
      <p:sp>
        <p:nvSpPr>
          <p:cNvPr id="414724"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CA" altLang="en-US"/>
          </a:p>
        </p:txBody>
      </p:sp>
    </p:spTree>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472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Times New Roman" pitchFamily="18" charset="0"/>
              </a:defRPr>
            </a:lvl1pPr>
            <a:lvl2pPr marL="742950" indent="-285750" eaLnBrk="0" hangingPunct="0">
              <a:spcBef>
                <a:spcPct val="30000"/>
              </a:spcBef>
              <a:defRPr sz="1200">
                <a:solidFill>
                  <a:schemeClr val="tx1"/>
                </a:solidFill>
                <a:latin typeface="Times New Roman" pitchFamily="18" charset="0"/>
              </a:defRPr>
            </a:lvl2pPr>
            <a:lvl3pPr marL="1143000" indent="-228600" eaLnBrk="0" hangingPunct="0">
              <a:spcBef>
                <a:spcPct val="30000"/>
              </a:spcBef>
              <a:defRPr sz="1200">
                <a:solidFill>
                  <a:schemeClr val="tx1"/>
                </a:solidFill>
                <a:latin typeface="Times New Roman" pitchFamily="18" charset="0"/>
              </a:defRPr>
            </a:lvl3pPr>
            <a:lvl4pPr marL="1600200" indent="-228600" eaLnBrk="0" hangingPunct="0">
              <a:spcBef>
                <a:spcPct val="30000"/>
              </a:spcBef>
              <a:defRPr sz="1200">
                <a:solidFill>
                  <a:schemeClr val="tx1"/>
                </a:solidFill>
                <a:latin typeface="Times New Roman" pitchFamily="18" charset="0"/>
              </a:defRPr>
            </a:lvl4pPr>
            <a:lvl5pPr marL="2057400" indent="-228600"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eaLnBrk="1" hangingPunct="1">
              <a:spcBef>
                <a:spcPct val="0"/>
              </a:spcBef>
            </a:pPr>
            <a:fld id="{56FA70DC-D0B8-49C3-8478-375F50416F97}" type="slidenum">
              <a:rPr lang="en-CA" altLang="en-US" smtClean="0"/>
              <a:pPr eaLnBrk="1" hangingPunct="1">
                <a:spcBef>
                  <a:spcPct val="0"/>
                </a:spcBef>
              </a:pPr>
              <a:t>88</a:t>
            </a:fld>
            <a:endParaRPr lang="en-CA" altLang="en-US"/>
          </a:p>
        </p:txBody>
      </p:sp>
      <p:sp>
        <p:nvSpPr>
          <p:cNvPr id="414723" name="Rectangle 2"/>
          <p:cNvSpPr>
            <a:spLocks noGrp="1" noRot="1" noChangeAspect="1" noChangeArrowheads="1" noTextEdit="1"/>
          </p:cNvSpPr>
          <p:nvPr>
            <p:ph type="sldImg"/>
          </p:nvPr>
        </p:nvSpPr>
        <p:spPr>
          <a:ln/>
        </p:spPr>
      </p:sp>
      <p:sp>
        <p:nvSpPr>
          <p:cNvPr id="414724"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CA" altLang="en-US"/>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249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Times New Roman" pitchFamily="18" charset="0"/>
              </a:defRPr>
            </a:lvl1pPr>
            <a:lvl2pPr marL="742950" indent="-285750" eaLnBrk="0" hangingPunct="0">
              <a:spcBef>
                <a:spcPct val="30000"/>
              </a:spcBef>
              <a:defRPr sz="1200">
                <a:solidFill>
                  <a:schemeClr val="tx1"/>
                </a:solidFill>
                <a:latin typeface="Times New Roman" pitchFamily="18" charset="0"/>
              </a:defRPr>
            </a:lvl2pPr>
            <a:lvl3pPr marL="1143000" indent="-228600" eaLnBrk="0" hangingPunct="0">
              <a:spcBef>
                <a:spcPct val="30000"/>
              </a:spcBef>
              <a:defRPr sz="1200">
                <a:solidFill>
                  <a:schemeClr val="tx1"/>
                </a:solidFill>
                <a:latin typeface="Times New Roman" pitchFamily="18" charset="0"/>
              </a:defRPr>
            </a:lvl3pPr>
            <a:lvl4pPr marL="1600200" indent="-228600" eaLnBrk="0" hangingPunct="0">
              <a:spcBef>
                <a:spcPct val="30000"/>
              </a:spcBef>
              <a:defRPr sz="1200">
                <a:solidFill>
                  <a:schemeClr val="tx1"/>
                </a:solidFill>
                <a:latin typeface="Times New Roman" pitchFamily="18" charset="0"/>
              </a:defRPr>
            </a:lvl4pPr>
            <a:lvl5pPr marL="2057400" indent="-228600"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eaLnBrk="1" hangingPunct="1">
              <a:spcBef>
                <a:spcPct val="0"/>
              </a:spcBef>
            </a:pPr>
            <a:fld id="{38BD8AD7-A01A-4981-B942-12F6105B1D80}" type="slidenum">
              <a:rPr lang="en-CA" altLang="en-US" smtClean="0">
                <a:solidFill>
                  <a:srgbClr val="000000"/>
                </a:solidFill>
              </a:rPr>
              <a:pPr eaLnBrk="1" hangingPunct="1">
                <a:spcBef>
                  <a:spcPct val="0"/>
                </a:spcBef>
              </a:pPr>
              <a:t>11</a:t>
            </a:fld>
            <a:endParaRPr lang="en-CA" altLang="en-US">
              <a:solidFill>
                <a:srgbClr val="000000"/>
              </a:solidFill>
            </a:endParaRPr>
          </a:p>
        </p:txBody>
      </p:sp>
      <p:sp>
        <p:nvSpPr>
          <p:cNvPr id="362499" name="Rectangle 2"/>
          <p:cNvSpPr>
            <a:spLocks noGrp="1" noRot="1" noChangeAspect="1" noChangeArrowheads="1" noTextEdit="1"/>
          </p:cNvSpPr>
          <p:nvPr>
            <p:ph type="sldImg"/>
          </p:nvPr>
        </p:nvSpPr>
        <p:spPr>
          <a:ln/>
        </p:spPr>
      </p:sp>
      <p:sp>
        <p:nvSpPr>
          <p:cNvPr id="36250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550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Times New Roman" pitchFamily="18" charset="0"/>
              </a:defRPr>
            </a:lvl1pPr>
            <a:lvl2pPr marL="742950" indent="-285750" eaLnBrk="0" hangingPunct="0">
              <a:spcBef>
                <a:spcPct val="30000"/>
              </a:spcBef>
              <a:defRPr sz="1200">
                <a:solidFill>
                  <a:schemeClr val="tx1"/>
                </a:solidFill>
                <a:latin typeface="Times New Roman" pitchFamily="18" charset="0"/>
              </a:defRPr>
            </a:lvl2pPr>
            <a:lvl3pPr marL="1143000" indent="-228600" eaLnBrk="0" hangingPunct="0">
              <a:spcBef>
                <a:spcPct val="30000"/>
              </a:spcBef>
              <a:defRPr sz="1200">
                <a:solidFill>
                  <a:schemeClr val="tx1"/>
                </a:solidFill>
                <a:latin typeface="Times New Roman" pitchFamily="18" charset="0"/>
              </a:defRPr>
            </a:lvl3pPr>
            <a:lvl4pPr marL="1600200" indent="-228600" eaLnBrk="0" hangingPunct="0">
              <a:spcBef>
                <a:spcPct val="30000"/>
              </a:spcBef>
              <a:defRPr sz="1200">
                <a:solidFill>
                  <a:schemeClr val="tx1"/>
                </a:solidFill>
                <a:latin typeface="Times New Roman" pitchFamily="18" charset="0"/>
              </a:defRPr>
            </a:lvl4pPr>
            <a:lvl5pPr marL="2057400" indent="-228600"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eaLnBrk="1" hangingPunct="1">
              <a:spcBef>
                <a:spcPct val="0"/>
              </a:spcBef>
            </a:pPr>
            <a:fld id="{704738D7-D054-4549-A093-A268B27E8AF9}" type="slidenum">
              <a:rPr lang="en-CA" altLang="en-US" smtClean="0"/>
              <a:pPr eaLnBrk="1" hangingPunct="1">
                <a:spcBef>
                  <a:spcPct val="0"/>
                </a:spcBef>
              </a:pPr>
              <a:t>89</a:t>
            </a:fld>
            <a:endParaRPr lang="en-CA" altLang="en-US"/>
          </a:p>
        </p:txBody>
      </p:sp>
      <p:sp>
        <p:nvSpPr>
          <p:cNvPr id="405507" name="Rectangle 2"/>
          <p:cNvSpPr>
            <a:spLocks noGrp="1" noRot="1" noChangeAspect="1" noChangeArrowheads="1" noTextEdit="1"/>
          </p:cNvSpPr>
          <p:nvPr>
            <p:ph type="sldImg"/>
          </p:nvPr>
        </p:nvSpPr>
        <p:spPr>
          <a:ln/>
        </p:spPr>
      </p:sp>
      <p:sp>
        <p:nvSpPr>
          <p:cNvPr id="405508"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2703409165"/>
      </p:ext>
    </p:extLst>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550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Times New Roman" pitchFamily="18" charset="0"/>
              </a:defRPr>
            </a:lvl1pPr>
            <a:lvl2pPr marL="742950" indent="-285750" eaLnBrk="0" hangingPunct="0">
              <a:spcBef>
                <a:spcPct val="30000"/>
              </a:spcBef>
              <a:defRPr sz="1200">
                <a:solidFill>
                  <a:schemeClr val="tx1"/>
                </a:solidFill>
                <a:latin typeface="Times New Roman" pitchFamily="18" charset="0"/>
              </a:defRPr>
            </a:lvl2pPr>
            <a:lvl3pPr marL="1143000" indent="-228600" eaLnBrk="0" hangingPunct="0">
              <a:spcBef>
                <a:spcPct val="30000"/>
              </a:spcBef>
              <a:defRPr sz="1200">
                <a:solidFill>
                  <a:schemeClr val="tx1"/>
                </a:solidFill>
                <a:latin typeface="Times New Roman" pitchFamily="18" charset="0"/>
              </a:defRPr>
            </a:lvl3pPr>
            <a:lvl4pPr marL="1600200" indent="-228600" eaLnBrk="0" hangingPunct="0">
              <a:spcBef>
                <a:spcPct val="30000"/>
              </a:spcBef>
              <a:defRPr sz="1200">
                <a:solidFill>
                  <a:schemeClr val="tx1"/>
                </a:solidFill>
                <a:latin typeface="Times New Roman" pitchFamily="18" charset="0"/>
              </a:defRPr>
            </a:lvl4pPr>
            <a:lvl5pPr marL="2057400" indent="-228600"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eaLnBrk="1" hangingPunct="1">
              <a:spcBef>
                <a:spcPct val="0"/>
              </a:spcBef>
            </a:pPr>
            <a:fld id="{704738D7-D054-4549-A093-A268B27E8AF9}" type="slidenum">
              <a:rPr lang="en-CA" altLang="en-US" smtClean="0"/>
              <a:pPr eaLnBrk="1" hangingPunct="1">
                <a:spcBef>
                  <a:spcPct val="0"/>
                </a:spcBef>
              </a:pPr>
              <a:t>90</a:t>
            </a:fld>
            <a:endParaRPr lang="en-CA" altLang="en-US"/>
          </a:p>
        </p:txBody>
      </p:sp>
      <p:sp>
        <p:nvSpPr>
          <p:cNvPr id="405507" name="Rectangle 2"/>
          <p:cNvSpPr>
            <a:spLocks noGrp="1" noRot="1" noChangeAspect="1" noChangeArrowheads="1" noTextEdit="1"/>
          </p:cNvSpPr>
          <p:nvPr>
            <p:ph type="sldImg"/>
          </p:nvPr>
        </p:nvSpPr>
        <p:spPr>
          <a:ln/>
        </p:spPr>
      </p:sp>
      <p:sp>
        <p:nvSpPr>
          <p:cNvPr id="405508"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3273556698"/>
      </p:ext>
    </p:extLst>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550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Times New Roman" pitchFamily="18" charset="0"/>
              </a:defRPr>
            </a:lvl1pPr>
            <a:lvl2pPr marL="742950" indent="-285750" eaLnBrk="0" hangingPunct="0">
              <a:spcBef>
                <a:spcPct val="30000"/>
              </a:spcBef>
              <a:defRPr sz="1200">
                <a:solidFill>
                  <a:schemeClr val="tx1"/>
                </a:solidFill>
                <a:latin typeface="Times New Roman" pitchFamily="18" charset="0"/>
              </a:defRPr>
            </a:lvl2pPr>
            <a:lvl3pPr marL="1143000" indent="-228600" eaLnBrk="0" hangingPunct="0">
              <a:spcBef>
                <a:spcPct val="30000"/>
              </a:spcBef>
              <a:defRPr sz="1200">
                <a:solidFill>
                  <a:schemeClr val="tx1"/>
                </a:solidFill>
                <a:latin typeface="Times New Roman" pitchFamily="18" charset="0"/>
              </a:defRPr>
            </a:lvl3pPr>
            <a:lvl4pPr marL="1600200" indent="-228600" eaLnBrk="0" hangingPunct="0">
              <a:spcBef>
                <a:spcPct val="30000"/>
              </a:spcBef>
              <a:defRPr sz="1200">
                <a:solidFill>
                  <a:schemeClr val="tx1"/>
                </a:solidFill>
                <a:latin typeface="Times New Roman" pitchFamily="18" charset="0"/>
              </a:defRPr>
            </a:lvl4pPr>
            <a:lvl5pPr marL="2057400" indent="-228600"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eaLnBrk="1" hangingPunct="1">
              <a:spcBef>
                <a:spcPct val="0"/>
              </a:spcBef>
            </a:pPr>
            <a:fld id="{704738D7-D054-4549-A093-A268B27E8AF9}" type="slidenum">
              <a:rPr lang="en-CA" altLang="en-US" smtClean="0"/>
              <a:pPr eaLnBrk="1" hangingPunct="1">
                <a:spcBef>
                  <a:spcPct val="0"/>
                </a:spcBef>
              </a:pPr>
              <a:t>91</a:t>
            </a:fld>
            <a:endParaRPr lang="en-CA" altLang="en-US"/>
          </a:p>
        </p:txBody>
      </p:sp>
      <p:sp>
        <p:nvSpPr>
          <p:cNvPr id="405507" name="Rectangle 2"/>
          <p:cNvSpPr>
            <a:spLocks noGrp="1" noRot="1" noChangeAspect="1" noChangeArrowheads="1" noTextEdit="1"/>
          </p:cNvSpPr>
          <p:nvPr>
            <p:ph type="sldImg"/>
          </p:nvPr>
        </p:nvSpPr>
        <p:spPr>
          <a:ln/>
        </p:spPr>
      </p:sp>
      <p:sp>
        <p:nvSpPr>
          <p:cNvPr id="405508"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838499767"/>
      </p:ext>
    </p:extLst>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574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Times New Roman" pitchFamily="18" charset="0"/>
              </a:defRPr>
            </a:lvl1pPr>
            <a:lvl2pPr marL="742950" indent="-285750" eaLnBrk="0" hangingPunct="0">
              <a:spcBef>
                <a:spcPct val="30000"/>
              </a:spcBef>
              <a:defRPr sz="1200">
                <a:solidFill>
                  <a:schemeClr val="tx1"/>
                </a:solidFill>
                <a:latin typeface="Times New Roman" pitchFamily="18" charset="0"/>
              </a:defRPr>
            </a:lvl2pPr>
            <a:lvl3pPr marL="1143000" indent="-228600" eaLnBrk="0" hangingPunct="0">
              <a:spcBef>
                <a:spcPct val="30000"/>
              </a:spcBef>
              <a:defRPr sz="1200">
                <a:solidFill>
                  <a:schemeClr val="tx1"/>
                </a:solidFill>
                <a:latin typeface="Times New Roman" pitchFamily="18" charset="0"/>
              </a:defRPr>
            </a:lvl3pPr>
            <a:lvl4pPr marL="1600200" indent="-228600" eaLnBrk="0" hangingPunct="0">
              <a:spcBef>
                <a:spcPct val="30000"/>
              </a:spcBef>
              <a:defRPr sz="1200">
                <a:solidFill>
                  <a:schemeClr val="tx1"/>
                </a:solidFill>
                <a:latin typeface="Times New Roman" pitchFamily="18" charset="0"/>
              </a:defRPr>
            </a:lvl4pPr>
            <a:lvl5pPr marL="2057400" indent="-228600"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eaLnBrk="1" hangingPunct="1">
              <a:spcBef>
                <a:spcPct val="0"/>
              </a:spcBef>
            </a:pPr>
            <a:fld id="{EBA2C128-7D08-4048-B97D-34742C60BEA0}" type="slidenum">
              <a:rPr lang="en-CA" altLang="en-US" smtClean="0">
                <a:solidFill>
                  <a:srgbClr val="000000"/>
                </a:solidFill>
              </a:rPr>
              <a:pPr eaLnBrk="1" hangingPunct="1">
                <a:spcBef>
                  <a:spcPct val="0"/>
                </a:spcBef>
              </a:pPr>
              <a:t>98</a:t>
            </a:fld>
            <a:endParaRPr lang="en-CA" altLang="en-US">
              <a:solidFill>
                <a:srgbClr val="000000"/>
              </a:solidFill>
            </a:endParaRPr>
          </a:p>
        </p:txBody>
      </p:sp>
      <p:sp>
        <p:nvSpPr>
          <p:cNvPr id="415747" name="Rectangle 2"/>
          <p:cNvSpPr>
            <a:spLocks noGrp="1" noRot="1" noChangeAspect="1" noChangeArrowheads="1" noTextEdit="1"/>
          </p:cNvSpPr>
          <p:nvPr>
            <p:ph type="sldImg"/>
          </p:nvPr>
        </p:nvSpPr>
        <p:spPr>
          <a:ln/>
        </p:spPr>
      </p:sp>
      <p:sp>
        <p:nvSpPr>
          <p:cNvPr id="415748"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677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Times New Roman" pitchFamily="18" charset="0"/>
              </a:defRPr>
            </a:lvl1pPr>
            <a:lvl2pPr marL="742950" indent="-285750" eaLnBrk="0" hangingPunct="0">
              <a:spcBef>
                <a:spcPct val="30000"/>
              </a:spcBef>
              <a:defRPr sz="1200">
                <a:solidFill>
                  <a:schemeClr val="tx1"/>
                </a:solidFill>
                <a:latin typeface="Times New Roman" pitchFamily="18" charset="0"/>
              </a:defRPr>
            </a:lvl2pPr>
            <a:lvl3pPr marL="1143000" indent="-228600" eaLnBrk="0" hangingPunct="0">
              <a:spcBef>
                <a:spcPct val="30000"/>
              </a:spcBef>
              <a:defRPr sz="1200">
                <a:solidFill>
                  <a:schemeClr val="tx1"/>
                </a:solidFill>
                <a:latin typeface="Times New Roman" pitchFamily="18" charset="0"/>
              </a:defRPr>
            </a:lvl3pPr>
            <a:lvl4pPr marL="1600200" indent="-228600" eaLnBrk="0" hangingPunct="0">
              <a:spcBef>
                <a:spcPct val="30000"/>
              </a:spcBef>
              <a:defRPr sz="1200">
                <a:solidFill>
                  <a:schemeClr val="tx1"/>
                </a:solidFill>
                <a:latin typeface="Times New Roman" pitchFamily="18" charset="0"/>
              </a:defRPr>
            </a:lvl4pPr>
            <a:lvl5pPr marL="2057400" indent="-228600"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eaLnBrk="1" hangingPunct="1">
              <a:spcBef>
                <a:spcPct val="0"/>
              </a:spcBef>
            </a:pPr>
            <a:fld id="{E23FCC7A-93A2-4344-85F0-C959B0988E14}" type="slidenum">
              <a:rPr lang="en-CA" altLang="en-US" smtClean="0">
                <a:solidFill>
                  <a:srgbClr val="000000"/>
                </a:solidFill>
              </a:rPr>
              <a:pPr eaLnBrk="1" hangingPunct="1">
                <a:spcBef>
                  <a:spcPct val="0"/>
                </a:spcBef>
              </a:pPr>
              <a:t>99</a:t>
            </a:fld>
            <a:endParaRPr lang="en-CA" altLang="en-US">
              <a:solidFill>
                <a:srgbClr val="000000"/>
              </a:solidFill>
            </a:endParaRPr>
          </a:p>
        </p:txBody>
      </p:sp>
      <p:sp>
        <p:nvSpPr>
          <p:cNvPr id="416771" name="Rectangle 2"/>
          <p:cNvSpPr>
            <a:spLocks noGrp="1" noRot="1" noChangeAspect="1" noChangeArrowheads="1" noTextEdit="1"/>
          </p:cNvSpPr>
          <p:nvPr>
            <p:ph type="sldImg"/>
          </p:nvPr>
        </p:nvSpPr>
        <p:spPr>
          <a:ln/>
        </p:spPr>
      </p:sp>
      <p:sp>
        <p:nvSpPr>
          <p:cNvPr id="41677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779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Times New Roman" pitchFamily="18" charset="0"/>
              </a:defRPr>
            </a:lvl1pPr>
            <a:lvl2pPr marL="742950" indent="-285750" eaLnBrk="0" hangingPunct="0">
              <a:spcBef>
                <a:spcPct val="30000"/>
              </a:spcBef>
              <a:defRPr sz="1200">
                <a:solidFill>
                  <a:schemeClr val="tx1"/>
                </a:solidFill>
                <a:latin typeface="Times New Roman" pitchFamily="18" charset="0"/>
              </a:defRPr>
            </a:lvl2pPr>
            <a:lvl3pPr marL="1143000" indent="-228600" eaLnBrk="0" hangingPunct="0">
              <a:spcBef>
                <a:spcPct val="30000"/>
              </a:spcBef>
              <a:defRPr sz="1200">
                <a:solidFill>
                  <a:schemeClr val="tx1"/>
                </a:solidFill>
                <a:latin typeface="Times New Roman" pitchFamily="18" charset="0"/>
              </a:defRPr>
            </a:lvl3pPr>
            <a:lvl4pPr marL="1600200" indent="-228600" eaLnBrk="0" hangingPunct="0">
              <a:spcBef>
                <a:spcPct val="30000"/>
              </a:spcBef>
              <a:defRPr sz="1200">
                <a:solidFill>
                  <a:schemeClr val="tx1"/>
                </a:solidFill>
                <a:latin typeface="Times New Roman" pitchFamily="18" charset="0"/>
              </a:defRPr>
            </a:lvl4pPr>
            <a:lvl5pPr marL="2057400" indent="-228600"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eaLnBrk="1" hangingPunct="1">
              <a:spcBef>
                <a:spcPct val="0"/>
              </a:spcBef>
            </a:pPr>
            <a:fld id="{47325A63-80F6-48D1-8C37-E880A1DDBAF1}" type="slidenum">
              <a:rPr lang="en-CA" altLang="en-US" smtClean="0">
                <a:solidFill>
                  <a:srgbClr val="000000"/>
                </a:solidFill>
              </a:rPr>
              <a:pPr eaLnBrk="1" hangingPunct="1">
                <a:spcBef>
                  <a:spcPct val="0"/>
                </a:spcBef>
              </a:pPr>
              <a:t>100</a:t>
            </a:fld>
            <a:endParaRPr lang="en-CA" altLang="en-US">
              <a:solidFill>
                <a:srgbClr val="000000"/>
              </a:solidFill>
            </a:endParaRPr>
          </a:p>
        </p:txBody>
      </p:sp>
      <p:sp>
        <p:nvSpPr>
          <p:cNvPr id="417795" name="Rectangle 2"/>
          <p:cNvSpPr>
            <a:spLocks noGrp="1" noRot="1" noChangeAspect="1" noChangeArrowheads="1" noTextEdit="1"/>
          </p:cNvSpPr>
          <p:nvPr>
            <p:ph type="sldImg"/>
          </p:nvPr>
        </p:nvSpPr>
        <p:spPr>
          <a:ln/>
        </p:spPr>
      </p:sp>
      <p:sp>
        <p:nvSpPr>
          <p:cNvPr id="417796"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881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Times New Roman" pitchFamily="18" charset="0"/>
              </a:defRPr>
            </a:lvl1pPr>
            <a:lvl2pPr marL="742950" indent="-285750" eaLnBrk="0" hangingPunct="0">
              <a:spcBef>
                <a:spcPct val="30000"/>
              </a:spcBef>
              <a:defRPr sz="1200">
                <a:solidFill>
                  <a:schemeClr val="tx1"/>
                </a:solidFill>
                <a:latin typeface="Times New Roman" pitchFamily="18" charset="0"/>
              </a:defRPr>
            </a:lvl2pPr>
            <a:lvl3pPr marL="1143000" indent="-228600" eaLnBrk="0" hangingPunct="0">
              <a:spcBef>
                <a:spcPct val="30000"/>
              </a:spcBef>
              <a:defRPr sz="1200">
                <a:solidFill>
                  <a:schemeClr val="tx1"/>
                </a:solidFill>
                <a:latin typeface="Times New Roman" pitchFamily="18" charset="0"/>
              </a:defRPr>
            </a:lvl3pPr>
            <a:lvl4pPr marL="1600200" indent="-228600" eaLnBrk="0" hangingPunct="0">
              <a:spcBef>
                <a:spcPct val="30000"/>
              </a:spcBef>
              <a:defRPr sz="1200">
                <a:solidFill>
                  <a:schemeClr val="tx1"/>
                </a:solidFill>
                <a:latin typeface="Times New Roman" pitchFamily="18" charset="0"/>
              </a:defRPr>
            </a:lvl4pPr>
            <a:lvl5pPr marL="2057400" indent="-228600"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eaLnBrk="1" hangingPunct="1">
              <a:spcBef>
                <a:spcPct val="0"/>
              </a:spcBef>
            </a:pPr>
            <a:fld id="{26C81F4D-098E-4CC0-989F-C93B42951AA7}" type="slidenum">
              <a:rPr lang="en-CA" altLang="en-US" smtClean="0">
                <a:solidFill>
                  <a:srgbClr val="000000"/>
                </a:solidFill>
              </a:rPr>
              <a:pPr eaLnBrk="1" hangingPunct="1">
                <a:spcBef>
                  <a:spcPct val="0"/>
                </a:spcBef>
              </a:pPr>
              <a:t>101</a:t>
            </a:fld>
            <a:endParaRPr lang="en-CA" altLang="en-US">
              <a:solidFill>
                <a:srgbClr val="000000"/>
              </a:solidFill>
            </a:endParaRPr>
          </a:p>
        </p:txBody>
      </p:sp>
      <p:sp>
        <p:nvSpPr>
          <p:cNvPr id="418819" name="Rectangle 2"/>
          <p:cNvSpPr>
            <a:spLocks noGrp="1" noRot="1" noChangeAspect="1" noChangeArrowheads="1" noTextEdit="1"/>
          </p:cNvSpPr>
          <p:nvPr>
            <p:ph type="sldImg"/>
          </p:nvPr>
        </p:nvSpPr>
        <p:spPr>
          <a:ln/>
        </p:spPr>
      </p:sp>
      <p:sp>
        <p:nvSpPr>
          <p:cNvPr id="41882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4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Times New Roman" pitchFamily="18" charset="0"/>
              </a:defRPr>
            </a:lvl1pPr>
            <a:lvl2pPr marL="742950" indent="-285750" eaLnBrk="0" hangingPunct="0">
              <a:spcBef>
                <a:spcPct val="30000"/>
              </a:spcBef>
              <a:defRPr sz="1200">
                <a:solidFill>
                  <a:schemeClr val="tx1"/>
                </a:solidFill>
                <a:latin typeface="Times New Roman" pitchFamily="18" charset="0"/>
              </a:defRPr>
            </a:lvl2pPr>
            <a:lvl3pPr marL="1143000" indent="-228600" eaLnBrk="0" hangingPunct="0">
              <a:spcBef>
                <a:spcPct val="30000"/>
              </a:spcBef>
              <a:defRPr sz="1200">
                <a:solidFill>
                  <a:schemeClr val="tx1"/>
                </a:solidFill>
                <a:latin typeface="Times New Roman" pitchFamily="18" charset="0"/>
              </a:defRPr>
            </a:lvl3pPr>
            <a:lvl4pPr marL="1600200" indent="-228600" eaLnBrk="0" hangingPunct="0">
              <a:spcBef>
                <a:spcPct val="30000"/>
              </a:spcBef>
              <a:defRPr sz="1200">
                <a:solidFill>
                  <a:schemeClr val="tx1"/>
                </a:solidFill>
                <a:latin typeface="Times New Roman" pitchFamily="18" charset="0"/>
              </a:defRPr>
            </a:lvl4pPr>
            <a:lvl5pPr marL="2057400" indent="-228600"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eaLnBrk="1" hangingPunct="1">
              <a:spcBef>
                <a:spcPct val="0"/>
              </a:spcBef>
            </a:pPr>
            <a:fld id="{18E72AFF-7CDC-48BE-A9AF-339690E93885}" type="slidenum">
              <a:rPr lang="en-CA" altLang="en-US" smtClean="0">
                <a:solidFill>
                  <a:srgbClr val="000000"/>
                </a:solidFill>
              </a:rPr>
              <a:pPr eaLnBrk="1" hangingPunct="1">
                <a:spcBef>
                  <a:spcPct val="0"/>
                </a:spcBef>
              </a:pPr>
              <a:t>102</a:t>
            </a:fld>
            <a:endParaRPr lang="en-CA" altLang="en-US">
              <a:solidFill>
                <a:srgbClr val="000000"/>
              </a:solidFill>
            </a:endParaRPr>
          </a:p>
        </p:txBody>
      </p:sp>
      <p:sp>
        <p:nvSpPr>
          <p:cNvPr id="419843" name="Rectangle 2"/>
          <p:cNvSpPr>
            <a:spLocks noGrp="1" noRot="1" noChangeAspect="1" noChangeArrowheads="1" noTextEdit="1"/>
          </p:cNvSpPr>
          <p:nvPr>
            <p:ph type="sldImg"/>
          </p:nvPr>
        </p:nvSpPr>
        <p:spPr>
          <a:ln/>
        </p:spPr>
      </p:sp>
      <p:sp>
        <p:nvSpPr>
          <p:cNvPr id="419844"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086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Times New Roman" pitchFamily="18" charset="0"/>
              </a:defRPr>
            </a:lvl1pPr>
            <a:lvl2pPr marL="742950" indent="-285750" eaLnBrk="0" hangingPunct="0">
              <a:spcBef>
                <a:spcPct val="30000"/>
              </a:spcBef>
              <a:defRPr sz="1200">
                <a:solidFill>
                  <a:schemeClr val="tx1"/>
                </a:solidFill>
                <a:latin typeface="Times New Roman" pitchFamily="18" charset="0"/>
              </a:defRPr>
            </a:lvl2pPr>
            <a:lvl3pPr marL="1143000" indent="-228600" eaLnBrk="0" hangingPunct="0">
              <a:spcBef>
                <a:spcPct val="30000"/>
              </a:spcBef>
              <a:defRPr sz="1200">
                <a:solidFill>
                  <a:schemeClr val="tx1"/>
                </a:solidFill>
                <a:latin typeface="Times New Roman" pitchFamily="18" charset="0"/>
              </a:defRPr>
            </a:lvl3pPr>
            <a:lvl4pPr marL="1600200" indent="-228600" eaLnBrk="0" hangingPunct="0">
              <a:spcBef>
                <a:spcPct val="30000"/>
              </a:spcBef>
              <a:defRPr sz="1200">
                <a:solidFill>
                  <a:schemeClr val="tx1"/>
                </a:solidFill>
                <a:latin typeface="Times New Roman" pitchFamily="18" charset="0"/>
              </a:defRPr>
            </a:lvl4pPr>
            <a:lvl5pPr marL="2057400" indent="-228600"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eaLnBrk="1" hangingPunct="1">
              <a:spcBef>
                <a:spcPct val="0"/>
              </a:spcBef>
            </a:pPr>
            <a:fld id="{A6E4EEF9-D978-4E4F-8A3B-860278FC988B}" type="slidenum">
              <a:rPr lang="en-CA" altLang="en-US" smtClean="0">
                <a:solidFill>
                  <a:srgbClr val="000000"/>
                </a:solidFill>
              </a:rPr>
              <a:pPr eaLnBrk="1" hangingPunct="1">
                <a:spcBef>
                  <a:spcPct val="0"/>
                </a:spcBef>
              </a:pPr>
              <a:t>103</a:t>
            </a:fld>
            <a:endParaRPr lang="en-CA" altLang="en-US">
              <a:solidFill>
                <a:srgbClr val="000000"/>
              </a:solidFill>
            </a:endParaRPr>
          </a:p>
        </p:txBody>
      </p:sp>
      <p:sp>
        <p:nvSpPr>
          <p:cNvPr id="420867" name="Rectangle 2"/>
          <p:cNvSpPr>
            <a:spLocks noGrp="1" noRot="1" noChangeAspect="1" noChangeArrowheads="1" noTextEdit="1"/>
          </p:cNvSpPr>
          <p:nvPr>
            <p:ph type="sldImg"/>
          </p:nvPr>
        </p:nvSpPr>
        <p:spPr>
          <a:ln/>
        </p:spPr>
      </p:sp>
      <p:sp>
        <p:nvSpPr>
          <p:cNvPr id="420868"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189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Times New Roman" pitchFamily="18" charset="0"/>
              </a:defRPr>
            </a:lvl1pPr>
            <a:lvl2pPr marL="742950" indent="-285750" eaLnBrk="0" hangingPunct="0">
              <a:spcBef>
                <a:spcPct val="30000"/>
              </a:spcBef>
              <a:defRPr sz="1200">
                <a:solidFill>
                  <a:schemeClr val="tx1"/>
                </a:solidFill>
                <a:latin typeface="Times New Roman" pitchFamily="18" charset="0"/>
              </a:defRPr>
            </a:lvl2pPr>
            <a:lvl3pPr marL="1143000" indent="-228600" eaLnBrk="0" hangingPunct="0">
              <a:spcBef>
                <a:spcPct val="30000"/>
              </a:spcBef>
              <a:defRPr sz="1200">
                <a:solidFill>
                  <a:schemeClr val="tx1"/>
                </a:solidFill>
                <a:latin typeface="Times New Roman" pitchFamily="18" charset="0"/>
              </a:defRPr>
            </a:lvl3pPr>
            <a:lvl4pPr marL="1600200" indent="-228600" eaLnBrk="0" hangingPunct="0">
              <a:spcBef>
                <a:spcPct val="30000"/>
              </a:spcBef>
              <a:defRPr sz="1200">
                <a:solidFill>
                  <a:schemeClr val="tx1"/>
                </a:solidFill>
                <a:latin typeface="Times New Roman" pitchFamily="18" charset="0"/>
              </a:defRPr>
            </a:lvl4pPr>
            <a:lvl5pPr marL="2057400" indent="-228600"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eaLnBrk="1" hangingPunct="1">
              <a:spcBef>
                <a:spcPct val="0"/>
              </a:spcBef>
            </a:pPr>
            <a:fld id="{DC9A0007-8D25-4FCF-919D-7DAF9D960981}" type="slidenum">
              <a:rPr lang="en-CA" altLang="en-US" smtClean="0">
                <a:solidFill>
                  <a:srgbClr val="000000"/>
                </a:solidFill>
              </a:rPr>
              <a:pPr eaLnBrk="1" hangingPunct="1">
                <a:spcBef>
                  <a:spcPct val="0"/>
                </a:spcBef>
              </a:pPr>
              <a:t>104</a:t>
            </a:fld>
            <a:endParaRPr lang="en-CA" altLang="en-US">
              <a:solidFill>
                <a:srgbClr val="000000"/>
              </a:solidFill>
            </a:endParaRPr>
          </a:p>
        </p:txBody>
      </p:sp>
      <p:sp>
        <p:nvSpPr>
          <p:cNvPr id="421891" name="Rectangle 2"/>
          <p:cNvSpPr>
            <a:spLocks noGrp="1" noRot="1" noChangeAspect="1" noChangeArrowheads="1" noTextEdit="1"/>
          </p:cNvSpPr>
          <p:nvPr>
            <p:ph type="sldImg"/>
          </p:nvPr>
        </p:nvSpPr>
        <p:spPr>
          <a:ln/>
        </p:spPr>
      </p:sp>
      <p:sp>
        <p:nvSpPr>
          <p:cNvPr id="42189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249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Times New Roman" pitchFamily="18" charset="0"/>
              </a:defRPr>
            </a:lvl1pPr>
            <a:lvl2pPr marL="742950" indent="-285750" eaLnBrk="0" hangingPunct="0">
              <a:spcBef>
                <a:spcPct val="30000"/>
              </a:spcBef>
              <a:defRPr sz="1200">
                <a:solidFill>
                  <a:schemeClr val="tx1"/>
                </a:solidFill>
                <a:latin typeface="Times New Roman" pitchFamily="18" charset="0"/>
              </a:defRPr>
            </a:lvl2pPr>
            <a:lvl3pPr marL="1143000" indent="-228600" eaLnBrk="0" hangingPunct="0">
              <a:spcBef>
                <a:spcPct val="30000"/>
              </a:spcBef>
              <a:defRPr sz="1200">
                <a:solidFill>
                  <a:schemeClr val="tx1"/>
                </a:solidFill>
                <a:latin typeface="Times New Roman" pitchFamily="18" charset="0"/>
              </a:defRPr>
            </a:lvl3pPr>
            <a:lvl4pPr marL="1600200" indent="-228600" eaLnBrk="0" hangingPunct="0">
              <a:spcBef>
                <a:spcPct val="30000"/>
              </a:spcBef>
              <a:defRPr sz="1200">
                <a:solidFill>
                  <a:schemeClr val="tx1"/>
                </a:solidFill>
                <a:latin typeface="Times New Roman" pitchFamily="18" charset="0"/>
              </a:defRPr>
            </a:lvl4pPr>
            <a:lvl5pPr marL="2057400" indent="-228600"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eaLnBrk="1" hangingPunct="1">
              <a:spcBef>
                <a:spcPct val="0"/>
              </a:spcBef>
            </a:pPr>
            <a:fld id="{38BD8AD7-A01A-4981-B942-12F6105B1D80}" type="slidenum">
              <a:rPr lang="en-CA" altLang="en-US" smtClean="0">
                <a:solidFill>
                  <a:srgbClr val="000000"/>
                </a:solidFill>
              </a:rPr>
              <a:pPr eaLnBrk="1" hangingPunct="1">
                <a:spcBef>
                  <a:spcPct val="0"/>
                </a:spcBef>
              </a:pPr>
              <a:t>12</a:t>
            </a:fld>
            <a:endParaRPr lang="en-CA" altLang="en-US">
              <a:solidFill>
                <a:srgbClr val="000000"/>
              </a:solidFill>
            </a:endParaRPr>
          </a:p>
        </p:txBody>
      </p:sp>
      <p:sp>
        <p:nvSpPr>
          <p:cNvPr id="362499" name="Rectangle 2"/>
          <p:cNvSpPr>
            <a:spLocks noGrp="1" noRot="1" noChangeAspect="1" noChangeArrowheads="1" noTextEdit="1"/>
          </p:cNvSpPr>
          <p:nvPr>
            <p:ph type="sldImg"/>
          </p:nvPr>
        </p:nvSpPr>
        <p:spPr>
          <a:ln/>
        </p:spPr>
      </p:sp>
      <p:sp>
        <p:nvSpPr>
          <p:cNvPr id="36250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1363165500"/>
      </p:ext>
    </p:extLst>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291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Times New Roman" pitchFamily="18" charset="0"/>
              </a:defRPr>
            </a:lvl1pPr>
            <a:lvl2pPr marL="742950" indent="-285750" eaLnBrk="0" hangingPunct="0">
              <a:spcBef>
                <a:spcPct val="30000"/>
              </a:spcBef>
              <a:defRPr sz="1200">
                <a:solidFill>
                  <a:schemeClr val="tx1"/>
                </a:solidFill>
                <a:latin typeface="Times New Roman" pitchFamily="18" charset="0"/>
              </a:defRPr>
            </a:lvl2pPr>
            <a:lvl3pPr marL="1143000" indent="-228600" eaLnBrk="0" hangingPunct="0">
              <a:spcBef>
                <a:spcPct val="30000"/>
              </a:spcBef>
              <a:defRPr sz="1200">
                <a:solidFill>
                  <a:schemeClr val="tx1"/>
                </a:solidFill>
                <a:latin typeface="Times New Roman" pitchFamily="18" charset="0"/>
              </a:defRPr>
            </a:lvl3pPr>
            <a:lvl4pPr marL="1600200" indent="-228600" eaLnBrk="0" hangingPunct="0">
              <a:spcBef>
                <a:spcPct val="30000"/>
              </a:spcBef>
              <a:defRPr sz="1200">
                <a:solidFill>
                  <a:schemeClr val="tx1"/>
                </a:solidFill>
                <a:latin typeface="Times New Roman" pitchFamily="18" charset="0"/>
              </a:defRPr>
            </a:lvl4pPr>
            <a:lvl5pPr marL="2057400" indent="-228600"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eaLnBrk="1" hangingPunct="1">
              <a:spcBef>
                <a:spcPct val="0"/>
              </a:spcBef>
            </a:pPr>
            <a:fld id="{6A2776F3-FB24-4EFD-ACE8-3D571CCB51AD}" type="slidenum">
              <a:rPr lang="en-CA" altLang="en-US" smtClean="0">
                <a:solidFill>
                  <a:srgbClr val="000000"/>
                </a:solidFill>
              </a:rPr>
              <a:pPr eaLnBrk="1" hangingPunct="1">
                <a:spcBef>
                  <a:spcPct val="0"/>
                </a:spcBef>
              </a:pPr>
              <a:t>105</a:t>
            </a:fld>
            <a:endParaRPr lang="en-CA" altLang="en-US">
              <a:solidFill>
                <a:srgbClr val="000000"/>
              </a:solidFill>
            </a:endParaRPr>
          </a:p>
        </p:txBody>
      </p:sp>
      <p:sp>
        <p:nvSpPr>
          <p:cNvPr id="422915" name="Rectangle 2"/>
          <p:cNvSpPr>
            <a:spLocks noGrp="1" noRot="1" noChangeAspect="1" noChangeArrowheads="1" noTextEdit="1"/>
          </p:cNvSpPr>
          <p:nvPr>
            <p:ph type="sldImg"/>
          </p:nvPr>
        </p:nvSpPr>
        <p:spPr>
          <a:ln/>
        </p:spPr>
      </p:sp>
      <p:sp>
        <p:nvSpPr>
          <p:cNvPr id="422916"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393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Times New Roman" pitchFamily="18" charset="0"/>
              </a:defRPr>
            </a:lvl1pPr>
            <a:lvl2pPr marL="742950" indent="-285750" eaLnBrk="0" hangingPunct="0">
              <a:spcBef>
                <a:spcPct val="30000"/>
              </a:spcBef>
              <a:defRPr sz="1200">
                <a:solidFill>
                  <a:schemeClr val="tx1"/>
                </a:solidFill>
                <a:latin typeface="Times New Roman" pitchFamily="18" charset="0"/>
              </a:defRPr>
            </a:lvl2pPr>
            <a:lvl3pPr marL="1143000" indent="-228600" eaLnBrk="0" hangingPunct="0">
              <a:spcBef>
                <a:spcPct val="30000"/>
              </a:spcBef>
              <a:defRPr sz="1200">
                <a:solidFill>
                  <a:schemeClr val="tx1"/>
                </a:solidFill>
                <a:latin typeface="Times New Roman" pitchFamily="18" charset="0"/>
              </a:defRPr>
            </a:lvl3pPr>
            <a:lvl4pPr marL="1600200" indent="-228600" eaLnBrk="0" hangingPunct="0">
              <a:spcBef>
                <a:spcPct val="30000"/>
              </a:spcBef>
              <a:defRPr sz="1200">
                <a:solidFill>
                  <a:schemeClr val="tx1"/>
                </a:solidFill>
                <a:latin typeface="Times New Roman" pitchFamily="18" charset="0"/>
              </a:defRPr>
            </a:lvl4pPr>
            <a:lvl5pPr marL="2057400" indent="-228600"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eaLnBrk="1" hangingPunct="1">
              <a:spcBef>
                <a:spcPct val="0"/>
              </a:spcBef>
            </a:pPr>
            <a:fld id="{691C2233-1696-46F9-A56A-C7D9D2101679}" type="slidenum">
              <a:rPr lang="en-CA" altLang="en-US" smtClean="0">
                <a:solidFill>
                  <a:srgbClr val="000000"/>
                </a:solidFill>
              </a:rPr>
              <a:pPr eaLnBrk="1" hangingPunct="1">
                <a:spcBef>
                  <a:spcPct val="0"/>
                </a:spcBef>
              </a:pPr>
              <a:t>106</a:t>
            </a:fld>
            <a:endParaRPr lang="en-CA" altLang="en-US">
              <a:solidFill>
                <a:srgbClr val="000000"/>
              </a:solidFill>
            </a:endParaRPr>
          </a:p>
        </p:txBody>
      </p:sp>
      <p:sp>
        <p:nvSpPr>
          <p:cNvPr id="423939" name="Rectangle 2"/>
          <p:cNvSpPr>
            <a:spLocks noGrp="1" noRot="1" noChangeAspect="1" noChangeArrowheads="1" noTextEdit="1"/>
          </p:cNvSpPr>
          <p:nvPr>
            <p:ph type="sldImg"/>
          </p:nvPr>
        </p:nvSpPr>
        <p:spPr>
          <a:ln/>
        </p:spPr>
      </p:sp>
      <p:sp>
        <p:nvSpPr>
          <p:cNvPr id="42394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496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Times New Roman" pitchFamily="18" charset="0"/>
              </a:defRPr>
            </a:lvl1pPr>
            <a:lvl2pPr marL="742950" indent="-285750" eaLnBrk="0" hangingPunct="0">
              <a:spcBef>
                <a:spcPct val="30000"/>
              </a:spcBef>
              <a:defRPr sz="1200">
                <a:solidFill>
                  <a:schemeClr val="tx1"/>
                </a:solidFill>
                <a:latin typeface="Times New Roman" pitchFamily="18" charset="0"/>
              </a:defRPr>
            </a:lvl2pPr>
            <a:lvl3pPr marL="1143000" indent="-228600" eaLnBrk="0" hangingPunct="0">
              <a:spcBef>
                <a:spcPct val="30000"/>
              </a:spcBef>
              <a:defRPr sz="1200">
                <a:solidFill>
                  <a:schemeClr val="tx1"/>
                </a:solidFill>
                <a:latin typeface="Times New Roman" pitchFamily="18" charset="0"/>
              </a:defRPr>
            </a:lvl3pPr>
            <a:lvl4pPr marL="1600200" indent="-228600" eaLnBrk="0" hangingPunct="0">
              <a:spcBef>
                <a:spcPct val="30000"/>
              </a:spcBef>
              <a:defRPr sz="1200">
                <a:solidFill>
                  <a:schemeClr val="tx1"/>
                </a:solidFill>
                <a:latin typeface="Times New Roman" pitchFamily="18" charset="0"/>
              </a:defRPr>
            </a:lvl4pPr>
            <a:lvl5pPr marL="2057400" indent="-228600"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eaLnBrk="1" hangingPunct="1">
              <a:spcBef>
                <a:spcPct val="0"/>
              </a:spcBef>
            </a:pPr>
            <a:fld id="{6461F8FE-5AA1-494C-A22D-D6818E8B2872}" type="slidenum">
              <a:rPr lang="en-CA" altLang="en-US" smtClean="0">
                <a:solidFill>
                  <a:srgbClr val="000000"/>
                </a:solidFill>
              </a:rPr>
              <a:pPr eaLnBrk="1" hangingPunct="1">
                <a:spcBef>
                  <a:spcPct val="0"/>
                </a:spcBef>
              </a:pPr>
              <a:t>107</a:t>
            </a:fld>
            <a:endParaRPr lang="en-CA" altLang="en-US">
              <a:solidFill>
                <a:srgbClr val="000000"/>
              </a:solidFill>
            </a:endParaRPr>
          </a:p>
        </p:txBody>
      </p:sp>
      <p:sp>
        <p:nvSpPr>
          <p:cNvPr id="424963" name="Rectangle 2"/>
          <p:cNvSpPr>
            <a:spLocks noGrp="1" noRot="1" noChangeAspect="1" noChangeArrowheads="1" noTextEdit="1"/>
          </p:cNvSpPr>
          <p:nvPr>
            <p:ph type="sldImg"/>
          </p:nvPr>
        </p:nvSpPr>
        <p:spPr>
          <a:ln/>
        </p:spPr>
      </p:sp>
      <p:sp>
        <p:nvSpPr>
          <p:cNvPr id="424964"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598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Times New Roman" pitchFamily="18" charset="0"/>
              </a:defRPr>
            </a:lvl1pPr>
            <a:lvl2pPr marL="742950" indent="-285750" eaLnBrk="0" hangingPunct="0">
              <a:spcBef>
                <a:spcPct val="30000"/>
              </a:spcBef>
              <a:defRPr sz="1200">
                <a:solidFill>
                  <a:schemeClr val="tx1"/>
                </a:solidFill>
                <a:latin typeface="Times New Roman" pitchFamily="18" charset="0"/>
              </a:defRPr>
            </a:lvl2pPr>
            <a:lvl3pPr marL="1143000" indent="-228600" eaLnBrk="0" hangingPunct="0">
              <a:spcBef>
                <a:spcPct val="30000"/>
              </a:spcBef>
              <a:defRPr sz="1200">
                <a:solidFill>
                  <a:schemeClr val="tx1"/>
                </a:solidFill>
                <a:latin typeface="Times New Roman" pitchFamily="18" charset="0"/>
              </a:defRPr>
            </a:lvl3pPr>
            <a:lvl4pPr marL="1600200" indent="-228600" eaLnBrk="0" hangingPunct="0">
              <a:spcBef>
                <a:spcPct val="30000"/>
              </a:spcBef>
              <a:defRPr sz="1200">
                <a:solidFill>
                  <a:schemeClr val="tx1"/>
                </a:solidFill>
                <a:latin typeface="Times New Roman" pitchFamily="18" charset="0"/>
              </a:defRPr>
            </a:lvl4pPr>
            <a:lvl5pPr marL="2057400" indent="-228600"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eaLnBrk="1" hangingPunct="1">
              <a:spcBef>
                <a:spcPct val="0"/>
              </a:spcBef>
            </a:pPr>
            <a:fld id="{D60EDA92-D38D-487D-9133-4DEA819488B0}" type="slidenum">
              <a:rPr lang="en-CA" altLang="en-US" smtClean="0">
                <a:solidFill>
                  <a:srgbClr val="000000"/>
                </a:solidFill>
              </a:rPr>
              <a:pPr eaLnBrk="1" hangingPunct="1">
                <a:spcBef>
                  <a:spcPct val="0"/>
                </a:spcBef>
              </a:pPr>
              <a:t>108</a:t>
            </a:fld>
            <a:endParaRPr lang="en-CA" altLang="en-US">
              <a:solidFill>
                <a:srgbClr val="000000"/>
              </a:solidFill>
            </a:endParaRPr>
          </a:p>
        </p:txBody>
      </p:sp>
      <p:sp>
        <p:nvSpPr>
          <p:cNvPr id="425987" name="Rectangle 2"/>
          <p:cNvSpPr>
            <a:spLocks noGrp="1" noRot="1" noChangeAspect="1" noChangeArrowheads="1" noTextEdit="1"/>
          </p:cNvSpPr>
          <p:nvPr>
            <p:ph type="sldImg"/>
          </p:nvPr>
        </p:nvSpPr>
        <p:spPr>
          <a:ln/>
        </p:spPr>
      </p:sp>
      <p:sp>
        <p:nvSpPr>
          <p:cNvPr id="425988"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701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Times New Roman" pitchFamily="18" charset="0"/>
              </a:defRPr>
            </a:lvl1pPr>
            <a:lvl2pPr marL="742950" indent="-285750" eaLnBrk="0" hangingPunct="0">
              <a:spcBef>
                <a:spcPct val="30000"/>
              </a:spcBef>
              <a:defRPr sz="1200">
                <a:solidFill>
                  <a:schemeClr val="tx1"/>
                </a:solidFill>
                <a:latin typeface="Times New Roman" pitchFamily="18" charset="0"/>
              </a:defRPr>
            </a:lvl2pPr>
            <a:lvl3pPr marL="1143000" indent="-228600" eaLnBrk="0" hangingPunct="0">
              <a:spcBef>
                <a:spcPct val="30000"/>
              </a:spcBef>
              <a:defRPr sz="1200">
                <a:solidFill>
                  <a:schemeClr val="tx1"/>
                </a:solidFill>
                <a:latin typeface="Times New Roman" pitchFamily="18" charset="0"/>
              </a:defRPr>
            </a:lvl3pPr>
            <a:lvl4pPr marL="1600200" indent="-228600" eaLnBrk="0" hangingPunct="0">
              <a:spcBef>
                <a:spcPct val="30000"/>
              </a:spcBef>
              <a:defRPr sz="1200">
                <a:solidFill>
                  <a:schemeClr val="tx1"/>
                </a:solidFill>
                <a:latin typeface="Times New Roman" pitchFamily="18" charset="0"/>
              </a:defRPr>
            </a:lvl4pPr>
            <a:lvl5pPr marL="2057400" indent="-228600"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eaLnBrk="1" hangingPunct="1">
              <a:spcBef>
                <a:spcPct val="0"/>
              </a:spcBef>
            </a:pPr>
            <a:fld id="{76ACE3F4-74D2-4BDD-9F74-F938BF999A0A}" type="slidenum">
              <a:rPr lang="en-CA" altLang="en-US" smtClean="0">
                <a:solidFill>
                  <a:srgbClr val="000000"/>
                </a:solidFill>
              </a:rPr>
              <a:pPr eaLnBrk="1" hangingPunct="1">
                <a:spcBef>
                  <a:spcPct val="0"/>
                </a:spcBef>
              </a:pPr>
              <a:t>109</a:t>
            </a:fld>
            <a:endParaRPr lang="en-CA" altLang="en-US">
              <a:solidFill>
                <a:srgbClr val="000000"/>
              </a:solidFill>
            </a:endParaRPr>
          </a:p>
        </p:txBody>
      </p:sp>
      <p:sp>
        <p:nvSpPr>
          <p:cNvPr id="427011" name="Rectangle 2"/>
          <p:cNvSpPr>
            <a:spLocks noGrp="1" noRot="1" noChangeAspect="1" noChangeArrowheads="1" noTextEdit="1"/>
          </p:cNvSpPr>
          <p:nvPr>
            <p:ph type="sldImg"/>
          </p:nvPr>
        </p:nvSpPr>
        <p:spPr>
          <a:ln/>
        </p:spPr>
      </p:sp>
      <p:sp>
        <p:nvSpPr>
          <p:cNvPr id="42701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803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Times New Roman" pitchFamily="18" charset="0"/>
              </a:defRPr>
            </a:lvl1pPr>
            <a:lvl2pPr marL="742950" indent="-285750" eaLnBrk="0" hangingPunct="0">
              <a:spcBef>
                <a:spcPct val="30000"/>
              </a:spcBef>
              <a:defRPr sz="1200">
                <a:solidFill>
                  <a:schemeClr val="tx1"/>
                </a:solidFill>
                <a:latin typeface="Times New Roman" pitchFamily="18" charset="0"/>
              </a:defRPr>
            </a:lvl2pPr>
            <a:lvl3pPr marL="1143000" indent="-228600" eaLnBrk="0" hangingPunct="0">
              <a:spcBef>
                <a:spcPct val="30000"/>
              </a:spcBef>
              <a:defRPr sz="1200">
                <a:solidFill>
                  <a:schemeClr val="tx1"/>
                </a:solidFill>
                <a:latin typeface="Times New Roman" pitchFamily="18" charset="0"/>
              </a:defRPr>
            </a:lvl3pPr>
            <a:lvl4pPr marL="1600200" indent="-228600" eaLnBrk="0" hangingPunct="0">
              <a:spcBef>
                <a:spcPct val="30000"/>
              </a:spcBef>
              <a:defRPr sz="1200">
                <a:solidFill>
                  <a:schemeClr val="tx1"/>
                </a:solidFill>
                <a:latin typeface="Times New Roman" pitchFamily="18" charset="0"/>
              </a:defRPr>
            </a:lvl4pPr>
            <a:lvl5pPr marL="2057400" indent="-228600"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eaLnBrk="1" hangingPunct="1">
              <a:spcBef>
                <a:spcPct val="0"/>
              </a:spcBef>
            </a:pPr>
            <a:fld id="{523EC253-23B3-4CA8-ABD4-3FFDC6B05D94}" type="slidenum">
              <a:rPr lang="en-CA" altLang="en-US" smtClean="0">
                <a:solidFill>
                  <a:srgbClr val="000000"/>
                </a:solidFill>
              </a:rPr>
              <a:pPr eaLnBrk="1" hangingPunct="1">
                <a:spcBef>
                  <a:spcPct val="0"/>
                </a:spcBef>
              </a:pPr>
              <a:t>110</a:t>
            </a:fld>
            <a:endParaRPr lang="en-CA" altLang="en-US">
              <a:solidFill>
                <a:srgbClr val="000000"/>
              </a:solidFill>
            </a:endParaRPr>
          </a:p>
        </p:txBody>
      </p:sp>
      <p:sp>
        <p:nvSpPr>
          <p:cNvPr id="428035" name="Rectangle 2"/>
          <p:cNvSpPr>
            <a:spLocks noGrp="1" noRot="1" noChangeAspect="1" noChangeArrowheads="1" noTextEdit="1"/>
          </p:cNvSpPr>
          <p:nvPr>
            <p:ph type="sldImg"/>
          </p:nvPr>
        </p:nvSpPr>
        <p:spPr>
          <a:ln/>
        </p:spPr>
      </p:sp>
      <p:sp>
        <p:nvSpPr>
          <p:cNvPr id="428036"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905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Times New Roman" pitchFamily="18" charset="0"/>
              </a:defRPr>
            </a:lvl1pPr>
            <a:lvl2pPr marL="742950" indent="-285750" eaLnBrk="0" hangingPunct="0">
              <a:spcBef>
                <a:spcPct val="30000"/>
              </a:spcBef>
              <a:defRPr sz="1200">
                <a:solidFill>
                  <a:schemeClr val="tx1"/>
                </a:solidFill>
                <a:latin typeface="Times New Roman" pitchFamily="18" charset="0"/>
              </a:defRPr>
            </a:lvl2pPr>
            <a:lvl3pPr marL="1143000" indent="-228600" eaLnBrk="0" hangingPunct="0">
              <a:spcBef>
                <a:spcPct val="30000"/>
              </a:spcBef>
              <a:defRPr sz="1200">
                <a:solidFill>
                  <a:schemeClr val="tx1"/>
                </a:solidFill>
                <a:latin typeface="Times New Roman" pitchFamily="18" charset="0"/>
              </a:defRPr>
            </a:lvl3pPr>
            <a:lvl4pPr marL="1600200" indent="-228600" eaLnBrk="0" hangingPunct="0">
              <a:spcBef>
                <a:spcPct val="30000"/>
              </a:spcBef>
              <a:defRPr sz="1200">
                <a:solidFill>
                  <a:schemeClr val="tx1"/>
                </a:solidFill>
                <a:latin typeface="Times New Roman" pitchFamily="18" charset="0"/>
              </a:defRPr>
            </a:lvl4pPr>
            <a:lvl5pPr marL="2057400" indent="-228600"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eaLnBrk="1" hangingPunct="1">
              <a:spcBef>
                <a:spcPct val="0"/>
              </a:spcBef>
            </a:pPr>
            <a:fld id="{2114E0B2-2610-42EE-A7EE-32D75F8FB5DC}" type="slidenum">
              <a:rPr lang="en-CA" altLang="en-US" smtClean="0">
                <a:solidFill>
                  <a:srgbClr val="000000"/>
                </a:solidFill>
              </a:rPr>
              <a:pPr eaLnBrk="1" hangingPunct="1">
                <a:spcBef>
                  <a:spcPct val="0"/>
                </a:spcBef>
              </a:pPr>
              <a:t>111</a:t>
            </a:fld>
            <a:endParaRPr lang="en-CA" altLang="en-US">
              <a:solidFill>
                <a:srgbClr val="000000"/>
              </a:solidFill>
            </a:endParaRPr>
          </a:p>
        </p:txBody>
      </p:sp>
      <p:sp>
        <p:nvSpPr>
          <p:cNvPr id="429059" name="Rectangle 2"/>
          <p:cNvSpPr>
            <a:spLocks noGrp="1" noRot="1" noChangeAspect="1" noChangeArrowheads="1" noTextEdit="1"/>
          </p:cNvSpPr>
          <p:nvPr>
            <p:ph type="sldImg"/>
          </p:nvPr>
        </p:nvSpPr>
        <p:spPr>
          <a:ln/>
        </p:spPr>
      </p:sp>
      <p:sp>
        <p:nvSpPr>
          <p:cNvPr id="42906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008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Times New Roman" pitchFamily="18" charset="0"/>
              </a:defRPr>
            </a:lvl1pPr>
            <a:lvl2pPr marL="742950" indent="-285750" eaLnBrk="0" hangingPunct="0">
              <a:spcBef>
                <a:spcPct val="30000"/>
              </a:spcBef>
              <a:defRPr sz="1200">
                <a:solidFill>
                  <a:schemeClr val="tx1"/>
                </a:solidFill>
                <a:latin typeface="Times New Roman" pitchFamily="18" charset="0"/>
              </a:defRPr>
            </a:lvl2pPr>
            <a:lvl3pPr marL="1143000" indent="-228600" eaLnBrk="0" hangingPunct="0">
              <a:spcBef>
                <a:spcPct val="30000"/>
              </a:spcBef>
              <a:defRPr sz="1200">
                <a:solidFill>
                  <a:schemeClr val="tx1"/>
                </a:solidFill>
                <a:latin typeface="Times New Roman" pitchFamily="18" charset="0"/>
              </a:defRPr>
            </a:lvl3pPr>
            <a:lvl4pPr marL="1600200" indent="-228600" eaLnBrk="0" hangingPunct="0">
              <a:spcBef>
                <a:spcPct val="30000"/>
              </a:spcBef>
              <a:defRPr sz="1200">
                <a:solidFill>
                  <a:schemeClr val="tx1"/>
                </a:solidFill>
                <a:latin typeface="Times New Roman" pitchFamily="18" charset="0"/>
              </a:defRPr>
            </a:lvl4pPr>
            <a:lvl5pPr marL="2057400" indent="-228600"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eaLnBrk="1" hangingPunct="1">
              <a:spcBef>
                <a:spcPct val="0"/>
              </a:spcBef>
            </a:pPr>
            <a:fld id="{6831E7E9-7774-419D-B60D-AB474FA6478F}" type="slidenum">
              <a:rPr lang="en-CA" altLang="en-US" smtClean="0">
                <a:solidFill>
                  <a:srgbClr val="000000"/>
                </a:solidFill>
              </a:rPr>
              <a:pPr eaLnBrk="1" hangingPunct="1">
                <a:spcBef>
                  <a:spcPct val="0"/>
                </a:spcBef>
              </a:pPr>
              <a:t>112</a:t>
            </a:fld>
            <a:endParaRPr lang="en-CA" altLang="en-US">
              <a:solidFill>
                <a:srgbClr val="000000"/>
              </a:solidFill>
            </a:endParaRPr>
          </a:p>
        </p:txBody>
      </p:sp>
      <p:sp>
        <p:nvSpPr>
          <p:cNvPr id="430083" name="Rectangle 2"/>
          <p:cNvSpPr>
            <a:spLocks noGrp="1" noRot="1" noChangeAspect="1" noChangeArrowheads="1" noTextEdit="1"/>
          </p:cNvSpPr>
          <p:nvPr>
            <p:ph type="sldImg"/>
          </p:nvPr>
        </p:nvSpPr>
        <p:spPr>
          <a:ln/>
        </p:spPr>
      </p:sp>
      <p:sp>
        <p:nvSpPr>
          <p:cNvPr id="430084"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110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Times New Roman" pitchFamily="18" charset="0"/>
              </a:defRPr>
            </a:lvl1pPr>
            <a:lvl2pPr marL="742950" indent="-285750" eaLnBrk="0" hangingPunct="0">
              <a:spcBef>
                <a:spcPct val="30000"/>
              </a:spcBef>
              <a:defRPr sz="1200">
                <a:solidFill>
                  <a:schemeClr val="tx1"/>
                </a:solidFill>
                <a:latin typeface="Times New Roman" pitchFamily="18" charset="0"/>
              </a:defRPr>
            </a:lvl2pPr>
            <a:lvl3pPr marL="1143000" indent="-228600" eaLnBrk="0" hangingPunct="0">
              <a:spcBef>
                <a:spcPct val="30000"/>
              </a:spcBef>
              <a:defRPr sz="1200">
                <a:solidFill>
                  <a:schemeClr val="tx1"/>
                </a:solidFill>
                <a:latin typeface="Times New Roman" pitchFamily="18" charset="0"/>
              </a:defRPr>
            </a:lvl3pPr>
            <a:lvl4pPr marL="1600200" indent="-228600" eaLnBrk="0" hangingPunct="0">
              <a:spcBef>
                <a:spcPct val="30000"/>
              </a:spcBef>
              <a:defRPr sz="1200">
                <a:solidFill>
                  <a:schemeClr val="tx1"/>
                </a:solidFill>
                <a:latin typeface="Times New Roman" pitchFamily="18" charset="0"/>
              </a:defRPr>
            </a:lvl4pPr>
            <a:lvl5pPr marL="2057400" indent="-228600"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eaLnBrk="1" hangingPunct="1">
              <a:spcBef>
                <a:spcPct val="0"/>
              </a:spcBef>
            </a:pPr>
            <a:fld id="{B849E82E-7327-42A7-9899-D679BD81207A}" type="slidenum">
              <a:rPr lang="en-CA" altLang="en-US" smtClean="0">
                <a:solidFill>
                  <a:srgbClr val="000000"/>
                </a:solidFill>
              </a:rPr>
              <a:pPr eaLnBrk="1" hangingPunct="1">
                <a:spcBef>
                  <a:spcPct val="0"/>
                </a:spcBef>
              </a:pPr>
              <a:t>113</a:t>
            </a:fld>
            <a:endParaRPr lang="en-CA" altLang="en-US">
              <a:solidFill>
                <a:srgbClr val="000000"/>
              </a:solidFill>
            </a:endParaRPr>
          </a:p>
        </p:txBody>
      </p:sp>
      <p:sp>
        <p:nvSpPr>
          <p:cNvPr id="431107" name="Rectangle 2"/>
          <p:cNvSpPr>
            <a:spLocks noGrp="1" noRot="1" noChangeAspect="1" noChangeArrowheads="1" noTextEdit="1"/>
          </p:cNvSpPr>
          <p:nvPr>
            <p:ph type="sldImg"/>
          </p:nvPr>
        </p:nvSpPr>
        <p:spPr>
          <a:ln/>
        </p:spPr>
      </p:sp>
      <p:sp>
        <p:nvSpPr>
          <p:cNvPr id="431108"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213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Times New Roman" pitchFamily="18" charset="0"/>
              </a:defRPr>
            </a:lvl1pPr>
            <a:lvl2pPr marL="742950" indent="-285750" eaLnBrk="0" hangingPunct="0">
              <a:spcBef>
                <a:spcPct val="30000"/>
              </a:spcBef>
              <a:defRPr sz="1200">
                <a:solidFill>
                  <a:schemeClr val="tx1"/>
                </a:solidFill>
                <a:latin typeface="Times New Roman" pitchFamily="18" charset="0"/>
              </a:defRPr>
            </a:lvl2pPr>
            <a:lvl3pPr marL="1143000" indent="-228600" eaLnBrk="0" hangingPunct="0">
              <a:spcBef>
                <a:spcPct val="30000"/>
              </a:spcBef>
              <a:defRPr sz="1200">
                <a:solidFill>
                  <a:schemeClr val="tx1"/>
                </a:solidFill>
                <a:latin typeface="Times New Roman" pitchFamily="18" charset="0"/>
              </a:defRPr>
            </a:lvl3pPr>
            <a:lvl4pPr marL="1600200" indent="-228600" eaLnBrk="0" hangingPunct="0">
              <a:spcBef>
                <a:spcPct val="30000"/>
              </a:spcBef>
              <a:defRPr sz="1200">
                <a:solidFill>
                  <a:schemeClr val="tx1"/>
                </a:solidFill>
                <a:latin typeface="Times New Roman" pitchFamily="18" charset="0"/>
              </a:defRPr>
            </a:lvl4pPr>
            <a:lvl5pPr marL="2057400" indent="-228600"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eaLnBrk="1" hangingPunct="1">
              <a:spcBef>
                <a:spcPct val="0"/>
              </a:spcBef>
            </a:pPr>
            <a:fld id="{AD257CED-3D0E-4992-A09B-88DC9C1B4C8A}" type="slidenum">
              <a:rPr lang="en-CA" altLang="en-US" smtClean="0">
                <a:solidFill>
                  <a:srgbClr val="000000"/>
                </a:solidFill>
              </a:rPr>
              <a:pPr eaLnBrk="1" hangingPunct="1">
                <a:spcBef>
                  <a:spcPct val="0"/>
                </a:spcBef>
              </a:pPr>
              <a:t>114</a:t>
            </a:fld>
            <a:endParaRPr lang="en-CA" altLang="en-US">
              <a:solidFill>
                <a:srgbClr val="000000"/>
              </a:solidFill>
            </a:endParaRPr>
          </a:p>
        </p:txBody>
      </p:sp>
      <p:sp>
        <p:nvSpPr>
          <p:cNvPr id="432131" name="Rectangle 2"/>
          <p:cNvSpPr>
            <a:spLocks noGrp="1" noRot="1" noChangeAspect="1" noChangeArrowheads="1" noTextEdit="1"/>
          </p:cNvSpPr>
          <p:nvPr>
            <p:ph type="sldImg"/>
          </p:nvPr>
        </p:nvSpPr>
        <p:spPr>
          <a:ln/>
        </p:spPr>
      </p:sp>
      <p:sp>
        <p:nvSpPr>
          <p:cNvPr id="43213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557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Times New Roman" pitchFamily="18" charset="0"/>
              </a:defRPr>
            </a:lvl1pPr>
            <a:lvl2pPr marL="742950" indent="-285750" eaLnBrk="0" hangingPunct="0">
              <a:spcBef>
                <a:spcPct val="30000"/>
              </a:spcBef>
              <a:defRPr sz="1200">
                <a:solidFill>
                  <a:schemeClr val="tx1"/>
                </a:solidFill>
                <a:latin typeface="Times New Roman" pitchFamily="18" charset="0"/>
              </a:defRPr>
            </a:lvl2pPr>
            <a:lvl3pPr marL="1143000" indent="-228600" eaLnBrk="0" hangingPunct="0">
              <a:spcBef>
                <a:spcPct val="30000"/>
              </a:spcBef>
              <a:defRPr sz="1200">
                <a:solidFill>
                  <a:schemeClr val="tx1"/>
                </a:solidFill>
                <a:latin typeface="Times New Roman" pitchFamily="18" charset="0"/>
              </a:defRPr>
            </a:lvl3pPr>
            <a:lvl4pPr marL="1600200" indent="-228600" eaLnBrk="0" hangingPunct="0">
              <a:spcBef>
                <a:spcPct val="30000"/>
              </a:spcBef>
              <a:defRPr sz="1200">
                <a:solidFill>
                  <a:schemeClr val="tx1"/>
                </a:solidFill>
                <a:latin typeface="Times New Roman" pitchFamily="18" charset="0"/>
              </a:defRPr>
            </a:lvl4pPr>
            <a:lvl5pPr marL="2057400" indent="-228600"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eaLnBrk="1" hangingPunct="1">
              <a:spcBef>
                <a:spcPct val="0"/>
              </a:spcBef>
            </a:pPr>
            <a:fld id="{3EEA929B-0506-438D-8377-1375557B7B40}" type="slidenum">
              <a:rPr lang="en-CA" altLang="en-US" smtClean="0"/>
              <a:pPr eaLnBrk="1" hangingPunct="1">
                <a:spcBef>
                  <a:spcPct val="0"/>
                </a:spcBef>
              </a:pPr>
              <a:t>19</a:t>
            </a:fld>
            <a:endParaRPr lang="en-CA" altLang="en-US"/>
          </a:p>
        </p:txBody>
      </p:sp>
      <p:sp>
        <p:nvSpPr>
          <p:cNvPr id="365571" name="Rectangle 2"/>
          <p:cNvSpPr>
            <a:spLocks noGrp="1" noRot="1" noChangeAspect="1" noChangeArrowheads="1" noTextEdit="1"/>
          </p:cNvSpPr>
          <p:nvPr>
            <p:ph type="sldImg"/>
          </p:nvPr>
        </p:nvSpPr>
        <p:spPr>
          <a:ln/>
        </p:spPr>
      </p:sp>
      <p:sp>
        <p:nvSpPr>
          <p:cNvPr id="36557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315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Times New Roman" pitchFamily="18" charset="0"/>
              </a:defRPr>
            </a:lvl1pPr>
            <a:lvl2pPr marL="742950" indent="-285750" eaLnBrk="0" hangingPunct="0">
              <a:spcBef>
                <a:spcPct val="30000"/>
              </a:spcBef>
              <a:defRPr sz="1200">
                <a:solidFill>
                  <a:schemeClr val="tx1"/>
                </a:solidFill>
                <a:latin typeface="Times New Roman" pitchFamily="18" charset="0"/>
              </a:defRPr>
            </a:lvl2pPr>
            <a:lvl3pPr marL="1143000" indent="-228600" eaLnBrk="0" hangingPunct="0">
              <a:spcBef>
                <a:spcPct val="30000"/>
              </a:spcBef>
              <a:defRPr sz="1200">
                <a:solidFill>
                  <a:schemeClr val="tx1"/>
                </a:solidFill>
                <a:latin typeface="Times New Roman" pitchFamily="18" charset="0"/>
              </a:defRPr>
            </a:lvl3pPr>
            <a:lvl4pPr marL="1600200" indent="-228600" eaLnBrk="0" hangingPunct="0">
              <a:spcBef>
                <a:spcPct val="30000"/>
              </a:spcBef>
              <a:defRPr sz="1200">
                <a:solidFill>
                  <a:schemeClr val="tx1"/>
                </a:solidFill>
                <a:latin typeface="Times New Roman" pitchFamily="18" charset="0"/>
              </a:defRPr>
            </a:lvl4pPr>
            <a:lvl5pPr marL="2057400" indent="-228600"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eaLnBrk="1" hangingPunct="1">
              <a:spcBef>
                <a:spcPct val="0"/>
              </a:spcBef>
            </a:pPr>
            <a:fld id="{DAFDB388-0517-4F4C-AC90-1AE7431B0912}" type="slidenum">
              <a:rPr lang="en-CA" altLang="en-US" smtClean="0">
                <a:solidFill>
                  <a:srgbClr val="000000"/>
                </a:solidFill>
              </a:rPr>
              <a:pPr eaLnBrk="1" hangingPunct="1">
                <a:spcBef>
                  <a:spcPct val="0"/>
                </a:spcBef>
              </a:pPr>
              <a:t>115</a:t>
            </a:fld>
            <a:endParaRPr lang="en-CA" altLang="en-US">
              <a:solidFill>
                <a:srgbClr val="000000"/>
              </a:solidFill>
            </a:endParaRPr>
          </a:p>
        </p:txBody>
      </p:sp>
      <p:sp>
        <p:nvSpPr>
          <p:cNvPr id="433155" name="Rectangle 2"/>
          <p:cNvSpPr>
            <a:spLocks noGrp="1" noRot="1" noChangeAspect="1" noChangeArrowheads="1" noTextEdit="1"/>
          </p:cNvSpPr>
          <p:nvPr>
            <p:ph type="sldImg"/>
          </p:nvPr>
        </p:nvSpPr>
        <p:spPr>
          <a:ln/>
        </p:spPr>
      </p:sp>
      <p:sp>
        <p:nvSpPr>
          <p:cNvPr id="433156"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417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Times New Roman" pitchFamily="18" charset="0"/>
              </a:defRPr>
            </a:lvl1pPr>
            <a:lvl2pPr marL="742950" indent="-285750" eaLnBrk="0" hangingPunct="0">
              <a:spcBef>
                <a:spcPct val="30000"/>
              </a:spcBef>
              <a:defRPr sz="1200">
                <a:solidFill>
                  <a:schemeClr val="tx1"/>
                </a:solidFill>
                <a:latin typeface="Times New Roman" pitchFamily="18" charset="0"/>
              </a:defRPr>
            </a:lvl2pPr>
            <a:lvl3pPr marL="1143000" indent="-228600" eaLnBrk="0" hangingPunct="0">
              <a:spcBef>
                <a:spcPct val="30000"/>
              </a:spcBef>
              <a:defRPr sz="1200">
                <a:solidFill>
                  <a:schemeClr val="tx1"/>
                </a:solidFill>
                <a:latin typeface="Times New Roman" pitchFamily="18" charset="0"/>
              </a:defRPr>
            </a:lvl3pPr>
            <a:lvl4pPr marL="1600200" indent="-228600" eaLnBrk="0" hangingPunct="0">
              <a:spcBef>
                <a:spcPct val="30000"/>
              </a:spcBef>
              <a:defRPr sz="1200">
                <a:solidFill>
                  <a:schemeClr val="tx1"/>
                </a:solidFill>
                <a:latin typeface="Times New Roman" pitchFamily="18" charset="0"/>
              </a:defRPr>
            </a:lvl4pPr>
            <a:lvl5pPr marL="2057400" indent="-228600"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eaLnBrk="1" hangingPunct="1">
              <a:spcBef>
                <a:spcPct val="0"/>
              </a:spcBef>
            </a:pPr>
            <a:fld id="{D5571141-5DAD-476A-B815-517957CE7DBF}" type="slidenum">
              <a:rPr lang="en-CA" altLang="en-US" smtClean="0">
                <a:solidFill>
                  <a:srgbClr val="000000"/>
                </a:solidFill>
              </a:rPr>
              <a:pPr eaLnBrk="1" hangingPunct="1">
                <a:spcBef>
                  <a:spcPct val="0"/>
                </a:spcBef>
              </a:pPr>
              <a:t>116</a:t>
            </a:fld>
            <a:endParaRPr lang="en-CA" altLang="en-US">
              <a:solidFill>
                <a:srgbClr val="000000"/>
              </a:solidFill>
            </a:endParaRPr>
          </a:p>
        </p:txBody>
      </p:sp>
      <p:sp>
        <p:nvSpPr>
          <p:cNvPr id="434179" name="Rectangle 2"/>
          <p:cNvSpPr>
            <a:spLocks noGrp="1" noRot="1" noChangeAspect="1" noChangeArrowheads="1" noTextEdit="1"/>
          </p:cNvSpPr>
          <p:nvPr>
            <p:ph type="sldImg"/>
          </p:nvPr>
        </p:nvSpPr>
        <p:spPr>
          <a:ln/>
        </p:spPr>
      </p:sp>
      <p:sp>
        <p:nvSpPr>
          <p:cNvPr id="43418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520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Times New Roman" pitchFamily="18" charset="0"/>
              </a:defRPr>
            </a:lvl1pPr>
            <a:lvl2pPr marL="742950" indent="-285750" eaLnBrk="0" hangingPunct="0">
              <a:spcBef>
                <a:spcPct val="30000"/>
              </a:spcBef>
              <a:defRPr sz="1200">
                <a:solidFill>
                  <a:schemeClr val="tx1"/>
                </a:solidFill>
                <a:latin typeface="Times New Roman" pitchFamily="18" charset="0"/>
              </a:defRPr>
            </a:lvl2pPr>
            <a:lvl3pPr marL="1143000" indent="-228600" eaLnBrk="0" hangingPunct="0">
              <a:spcBef>
                <a:spcPct val="30000"/>
              </a:spcBef>
              <a:defRPr sz="1200">
                <a:solidFill>
                  <a:schemeClr val="tx1"/>
                </a:solidFill>
                <a:latin typeface="Times New Roman" pitchFamily="18" charset="0"/>
              </a:defRPr>
            </a:lvl3pPr>
            <a:lvl4pPr marL="1600200" indent="-228600" eaLnBrk="0" hangingPunct="0">
              <a:spcBef>
                <a:spcPct val="30000"/>
              </a:spcBef>
              <a:defRPr sz="1200">
                <a:solidFill>
                  <a:schemeClr val="tx1"/>
                </a:solidFill>
                <a:latin typeface="Times New Roman" pitchFamily="18" charset="0"/>
              </a:defRPr>
            </a:lvl4pPr>
            <a:lvl5pPr marL="2057400" indent="-228600"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eaLnBrk="1" hangingPunct="1">
              <a:spcBef>
                <a:spcPct val="0"/>
              </a:spcBef>
            </a:pPr>
            <a:fld id="{F79FFE0A-ADA7-4549-8270-86B2B93B60FA}" type="slidenum">
              <a:rPr lang="en-CA" altLang="en-US" smtClean="0">
                <a:solidFill>
                  <a:srgbClr val="000000"/>
                </a:solidFill>
              </a:rPr>
              <a:pPr eaLnBrk="1" hangingPunct="1">
                <a:spcBef>
                  <a:spcPct val="0"/>
                </a:spcBef>
              </a:pPr>
              <a:t>117</a:t>
            </a:fld>
            <a:endParaRPr lang="en-CA" altLang="en-US">
              <a:solidFill>
                <a:srgbClr val="000000"/>
              </a:solidFill>
            </a:endParaRPr>
          </a:p>
        </p:txBody>
      </p:sp>
      <p:sp>
        <p:nvSpPr>
          <p:cNvPr id="435203" name="Rectangle 2"/>
          <p:cNvSpPr>
            <a:spLocks noGrp="1" noRot="1" noChangeAspect="1" noChangeArrowheads="1" noTextEdit="1"/>
          </p:cNvSpPr>
          <p:nvPr>
            <p:ph type="sldImg"/>
          </p:nvPr>
        </p:nvSpPr>
        <p:spPr>
          <a:ln/>
        </p:spPr>
      </p:sp>
      <p:sp>
        <p:nvSpPr>
          <p:cNvPr id="435204"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622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Times New Roman" pitchFamily="18" charset="0"/>
              </a:defRPr>
            </a:lvl1pPr>
            <a:lvl2pPr marL="742950" indent="-285750" eaLnBrk="0" hangingPunct="0">
              <a:spcBef>
                <a:spcPct val="30000"/>
              </a:spcBef>
              <a:defRPr sz="1200">
                <a:solidFill>
                  <a:schemeClr val="tx1"/>
                </a:solidFill>
                <a:latin typeface="Times New Roman" pitchFamily="18" charset="0"/>
              </a:defRPr>
            </a:lvl2pPr>
            <a:lvl3pPr marL="1143000" indent="-228600" eaLnBrk="0" hangingPunct="0">
              <a:spcBef>
                <a:spcPct val="30000"/>
              </a:spcBef>
              <a:defRPr sz="1200">
                <a:solidFill>
                  <a:schemeClr val="tx1"/>
                </a:solidFill>
                <a:latin typeface="Times New Roman" pitchFamily="18" charset="0"/>
              </a:defRPr>
            </a:lvl3pPr>
            <a:lvl4pPr marL="1600200" indent="-228600" eaLnBrk="0" hangingPunct="0">
              <a:spcBef>
                <a:spcPct val="30000"/>
              </a:spcBef>
              <a:defRPr sz="1200">
                <a:solidFill>
                  <a:schemeClr val="tx1"/>
                </a:solidFill>
                <a:latin typeface="Times New Roman" pitchFamily="18" charset="0"/>
              </a:defRPr>
            </a:lvl4pPr>
            <a:lvl5pPr marL="2057400" indent="-228600"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eaLnBrk="1" hangingPunct="1">
              <a:spcBef>
                <a:spcPct val="0"/>
              </a:spcBef>
            </a:pPr>
            <a:fld id="{3C4CF0C2-906E-4379-AEAC-F3EA58E32A3E}" type="slidenum">
              <a:rPr lang="en-CA" altLang="en-US" smtClean="0">
                <a:solidFill>
                  <a:srgbClr val="000000"/>
                </a:solidFill>
              </a:rPr>
              <a:pPr eaLnBrk="1" hangingPunct="1">
                <a:spcBef>
                  <a:spcPct val="0"/>
                </a:spcBef>
              </a:pPr>
              <a:t>118</a:t>
            </a:fld>
            <a:endParaRPr lang="en-CA" altLang="en-US">
              <a:solidFill>
                <a:srgbClr val="000000"/>
              </a:solidFill>
            </a:endParaRPr>
          </a:p>
        </p:txBody>
      </p:sp>
      <p:sp>
        <p:nvSpPr>
          <p:cNvPr id="436227" name="Rectangle 2"/>
          <p:cNvSpPr>
            <a:spLocks noGrp="1" noRot="1" noChangeAspect="1" noChangeArrowheads="1" noTextEdit="1"/>
          </p:cNvSpPr>
          <p:nvPr>
            <p:ph type="sldImg"/>
          </p:nvPr>
        </p:nvSpPr>
        <p:spPr>
          <a:ln/>
        </p:spPr>
      </p:sp>
      <p:sp>
        <p:nvSpPr>
          <p:cNvPr id="436228"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725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Times New Roman" pitchFamily="18" charset="0"/>
              </a:defRPr>
            </a:lvl1pPr>
            <a:lvl2pPr marL="742950" indent="-285750" eaLnBrk="0" hangingPunct="0">
              <a:spcBef>
                <a:spcPct val="30000"/>
              </a:spcBef>
              <a:defRPr sz="1200">
                <a:solidFill>
                  <a:schemeClr val="tx1"/>
                </a:solidFill>
                <a:latin typeface="Times New Roman" pitchFamily="18" charset="0"/>
              </a:defRPr>
            </a:lvl2pPr>
            <a:lvl3pPr marL="1143000" indent="-228600" eaLnBrk="0" hangingPunct="0">
              <a:spcBef>
                <a:spcPct val="30000"/>
              </a:spcBef>
              <a:defRPr sz="1200">
                <a:solidFill>
                  <a:schemeClr val="tx1"/>
                </a:solidFill>
                <a:latin typeface="Times New Roman" pitchFamily="18" charset="0"/>
              </a:defRPr>
            </a:lvl3pPr>
            <a:lvl4pPr marL="1600200" indent="-228600" eaLnBrk="0" hangingPunct="0">
              <a:spcBef>
                <a:spcPct val="30000"/>
              </a:spcBef>
              <a:defRPr sz="1200">
                <a:solidFill>
                  <a:schemeClr val="tx1"/>
                </a:solidFill>
                <a:latin typeface="Times New Roman" pitchFamily="18" charset="0"/>
              </a:defRPr>
            </a:lvl4pPr>
            <a:lvl5pPr marL="2057400" indent="-228600"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eaLnBrk="1" hangingPunct="1">
              <a:spcBef>
                <a:spcPct val="0"/>
              </a:spcBef>
            </a:pPr>
            <a:fld id="{F0F72C50-9211-4339-A780-ADC4B5106BD3}" type="slidenum">
              <a:rPr lang="en-CA" altLang="en-US" smtClean="0">
                <a:solidFill>
                  <a:srgbClr val="000000"/>
                </a:solidFill>
              </a:rPr>
              <a:pPr eaLnBrk="1" hangingPunct="1">
                <a:spcBef>
                  <a:spcPct val="0"/>
                </a:spcBef>
              </a:pPr>
              <a:t>119</a:t>
            </a:fld>
            <a:endParaRPr lang="en-CA" altLang="en-US">
              <a:solidFill>
                <a:srgbClr val="000000"/>
              </a:solidFill>
            </a:endParaRPr>
          </a:p>
        </p:txBody>
      </p:sp>
      <p:sp>
        <p:nvSpPr>
          <p:cNvPr id="437251" name="Rectangle 2"/>
          <p:cNvSpPr>
            <a:spLocks noGrp="1" noRot="1" noChangeAspect="1" noChangeArrowheads="1" noTextEdit="1"/>
          </p:cNvSpPr>
          <p:nvPr>
            <p:ph type="sldImg"/>
          </p:nvPr>
        </p:nvSpPr>
        <p:spPr>
          <a:ln/>
        </p:spPr>
      </p:sp>
      <p:sp>
        <p:nvSpPr>
          <p:cNvPr id="43725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827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Times New Roman" pitchFamily="18" charset="0"/>
              </a:defRPr>
            </a:lvl1pPr>
            <a:lvl2pPr marL="742950" indent="-285750" eaLnBrk="0" hangingPunct="0">
              <a:spcBef>
                <a:spcPct val="30000"/>
              </a:spcBef>
              <a:defRPr sz="1200">
                <a:solidFill>
                  <a:schemeClr val="tx1"/>
                </a:solidFill>
                <a:latin typeface="Times New Roman" pitchFamily="18" charset="0"/>
              </a:defRPr>
            </a:lvl2pPr>
            <a:lvl3pPr marL="1143000" indent="-228600" eaLnBrk="0" hangingPunct="0">
              <a:spcBef>
                <a:spcPct val="30000"/>
              </a:spcBef>
              <a:defRPr sz="1200">
                <a:solidFill>
                  <a:schemeClr val="tx1"/>
                </a:solidFill>
                <a:latin typeface="Times New Roman" pitchFamily="18" charset="0"/>
              </a:defRPr>
            </a:lvl3pPr>
            <a:lvl4pPr marL="1600200" indent="-228600" eaLnBrk="0" hangingPunct="0">
              <a:spcBef>
                <a:spcPct val="30000"/>
              </a:spcBef>
              <a:defRPr sz="1200">
                <a:solidFill>
                  <a:schemeClr val="tx1"/>
                </a:solidFill>
                <a:latin typeface="Times New Roman" pitchFamily="18" charset="0"/>
              </a:defRPr>
            </a:lvl4pPr>
            <a:lvl5pPr marL="2057400" indent="-228600"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eaLnBrk="1" hangingPunct="1">
              <a:spcBef>
                <a:spcPct val="0"/>
              </a:spcBef>
            </a:pPr>
            <a:fld id="{A7BC2F28-65EA-41EC-ACDC-ED2CE2FBE31B}" type="slidenum">
              <a:rPr lang="en-CA" altLang="en-US" smtClean="0">
                <a:solidFill>
                  <a:srgbClr val="000000"/>
                </a:solidFill>
              </a:rPr>
              <a:pPr eaLnBrk="1" hangingPunct="1">
                <a:spcBef>
                  <a:spcPct val="0"/>
                </a:spcBef>
              </a:pPr>
              <a:t>120</a:t>
            </a:fld>
            <a:endParaRPr lang="en-CA" altLang="en-US">
              <a:solidFill>
                <a:srgbClr val="000000"/>
              </a:solidFill>
            </a:endParaRPr>
          </a:p>
        </p:txBody>
      </p:sp>
      <p:sp>
        <p:nvSpPr>
          <p:cNvPr id="438275" name="Rectangle 2"/>
          <p:cNvSpPr>
            <a:spLocks noGrp="1" noRot="1" noChangeAspect="1" noChangeArrowheads="1" noTextEdit="1"/>
          </p:cNvSpPr>
          <p:nvPr>
            <p:ph type="sldImg"/>
          </p:nvPr>
        </p:nvSpPr>
        <p:spPr>
          <a:ln/>
        </p:spPr>
      </p:sp>
      <p:sp>
        <p:nvSpPr>
          <p:cNvPr id="438276"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929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Times New Roman" pitchFamily="18" charset="0"/>
              </a:defRPr>
            </a:lvl1pPr>
            <a:lvl2pPr marL="742950" indent="-285750" eaLnBrk="0" hangingPunct="0">
              <a:spcBef>
                <a:spcPct val="30000"/>
              </a:spcBef>
              <a:defRPr sz="1200">
                <a:solidFill>
                  <a:schemeClr val="tx1"/>
                </a:solidFill>
                <a:latin typeface="Times New Roman" pitchFamily="18" charset="0"/>
              </a:defRPr>
            </a:lvl2pPr>
            <a:lvl3pPr marL="1143000" indent="-228600" eaLnBrk="0" hangingPunct="0">
              <a:spcBef>
                <a:spcPct val="30000"/>
              </a:spcBef>
              <a:defRPr sz="1200">
                <a:solidFill>
                  <a:schemeClr val="tx1"/>
                </a:solidFill>
                <a:latin typeface="Times New Roman" pitchFamily="18" charset="0"/>
              </a:defRPr>
            </a:lvl3pPr>
            <a:lvl4pPr marL="1600200" indent="-228600" eaLnBrk="0" hangingPunct="0">
              <a:spcBef>
                <a:spcPct val="30000"/>
              </a:spcBef>
              <a:defRPr sz="1200">
                <a:solidFill>
                  <a:schemeClr val="tx1"/>
                </a:solidFill>
                <a:latin typeface="Times New Roman" pitchFamily="18" charset="0"/>
              </a:defRPr>
            </a:lvl4pPr>
            <a:lvl5pPr marL="2057400" indent="-228600"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eaLnBrk="1" hangingPunct="1">
              <a:spcBef>
                <a:spcPct val="0"/>
              </a:spcBef>
            </a:pPr>
            <a:fld id="{06019B6B-A6C2-49AA-84E8-AD8B7F200209}" type="slidenum">
              <a:rPr lang="en-CA" altLang="en-US" smtClean="0">
                <a:solidFill>
                  <a:srgbClr val="000000"/>
                </a:solidFill>
              </a:rPr>
              <a:pPr eaLnBrk="1" hangingPunct="1">
                <a:spcBef>
                  <a:spcPct val="0"/>
                </a:spcBef>
              </a:pPr>
              <a:t>121</a:t>
            </a:fld>
            <a:endParaRPr lang="en-CA" altLang="en-US">
              <a:solidFill>
                <a:srgbClr val="000000"/>
              </a:solidFill>
            </a:endParaRPr>
          </a:p>
        </p:txBody>
      </p:sp>
      <p:sp>
        <p:nvSpPr>
          <p:cNvPr id="439299" name="Rectangle 2"/>
          <p:cNvSpPr>
            <a:spLocks noGrp="1" noRot="1" noChangeAspect="1" noChangeArrowheads="1" noTextEdit="1"/>
          </p:cNvSpPr>
          <p:nvPr>
            <p:ph type="sldImg"/>
          </p:nvPr>
        </p:nvSpPr>
        <p:spPr>
          <a:ln/>
        </p:spPr>
      </p:sp>
      <p:sp>
        <p:nvSpPr>
          <p:cNvPr id="43930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032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Times New Roman" pitchFamily="18" charset="0"/>
              </a:defRPr>
            </a:lvl1pPr>
            <a:lvl2pPr marL="742950" indent="-285750" eaLnBrk="0" hangingPunct="0">
              <a:spcBef>
                <a:spcPct val="30000"/>
              </a:spcBef>
              <a:defRPr sz="1200">
                <a:solidFill>
                  <a:schemeClr val="tx1"/>
                </a:solidFill>
                <a:latin typeface="Times New Roman" pitchFamily="18" charset="0"/>
              </a:defRPr>
            </a:lvl2pPr>
            <a:lvl3pPr marL="1143000" indent="-228600" eaLnBrk="0" hangingPunct="0">
              <a:spcBef>
                <a:spcPct val="30000"/>
              </a:spcBef>
              <a:defRPr sz="1200">
                <a:solidFill>
                  <a:schemeClr val="tx1"/>
                </a:solidFill>
                <a:latin typeface="Times New Roman" pitchFamily="18" charset="0"/>
              </a:defRPr>
            </a:lvl3pPr>
            <a:lvl4pPr marL="1600200" indent="-228600" eaLnBrk="0" hangingPunct="0">
              <a:spcBef>
                <a:spcPct val="30000"/>
              </a:spcBef>
              <a:defRPr sz="1200">
                <a:solidFill>
                  <a:schemeClr val="tx1"/>
                </a:solidFill>
                <a:latin typeface="Times New Roman" pitchFamily="18" charset="0"/>
              </a:defRPr>
            </a:lvl4pPr>
            <a:lvl5pPr marL="2057400" indent="-228600"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eaLnBrk="1" hangingPunct="1">
              <a:spcBef>
                <a:spcPct val="0"/>
              </a:spcBef>
            </a:pPr>
            <a:fld id="{FAE895F9-FA92-44D1-8E7E-20A35BE9A175}" type="slidenum">
              <a:rPr lang="en-CA" altLang="en-US" smtClean="0">
                <a:solidFill>
                  <a:srgbClr val="000000"/>
                </a:solidFill>
              </a:rPr>
              <a:pPr eaLnBrk="1" hangingPunct="1">
                <a:spcBef>
                  <a:spcPct val="0"/>
                </a:spcBef>
              </a:pPr>
              <a:t>122</a:t>
            </a:fld>
            <a:endParaRPr lang="en-CA" altLang="en-US">
              <a:solidFill>
                <a:srgbClr val="000000"/>
              </a:solidFill>
            </a:endParaRPr>
          </a:p>
        </p:txBody>
      </p:sp>
      <p:sp>
        <p:nvSpPr>
          <p:cNvPr id="440323" name="Rectangle 2"/>
          <p:cNvSpPr>
            <a:spLocks noGrp="1" noRot="1" noChangeAspect="1" noChangeArrowheads="1" noTextEdit="1"/>
          </p:cNvSpPr>
          <p:nvPr>
            <p:ph type="sldImg"/>
          </p:nvPr>
        </p:nvSpPr>
        <p:spPr>
          <a:ln/>
        </p:spPr>
      </p:sp>
      <p:sp>
        <p:nvSpPr>
          <p:cNvPr id="440324"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134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Times New Roman" pitchFamily="18" charset="0"/>
              </a:defRPr>
            </a:lvl1pPr>
            <a:lvl2pPr marL="742950" indent="-285750" eaLnBrk="0" hangingPunct="0">
              <a:spcBef>
                <a:spcPct val="30000"/>
              </a:spcBef>
              <a:defRPr sz="1200">
                <a:solidFill>
                  <a:schemeClr val="tx1"/>
                </a:solidFill>
                <a:latin typeface="Times New Roman" pitchFamily="18" charset="0"/>
              </a:defRPr>
            </a:lvl2pPr>
            <a:lvl3pPr marL="1143000" indent="-228600" eaLnBrk="0" hangingPunct="0">
              <a:spcBef>
                <a:spcPct val="30000"/>
              </a:spcBef>
              <a:defRPr sz="1200">
                <a:solidFill>
                  <a:schemeClr val="tx1"/>
                </a:solidFill>
                <a:latin typeface="Times New Roman" pitchFamily="18" charset="0"/>
              </a:defRPr>
            </a:lvl3pPr>
            <a:lvl4pPr marL="1600200" indent="-228600" eaLnBrk="0" hangingPunct="0">
              <a:spcBef>
                <a:spcPct val="30000"/>
              </a:spcBef>
              <a:defRPr sz="1200">
                <a:solidFill>
                  <a:schemeClr val="tx1"/>
                </a:solidFill>
                <a:latin typeface="Times New Roman" pitchFamily="18" charset="0"/>
              </a:defRPr>
            </a:lvl4pPr>
            <a:lvl5pPr marL="2057400" indent="-228600"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eaLnBrk="1" hangingPunct="1">
              <a:spcBef>
                <a:spcPct val="0"/>
              </a:spcBef>
            </a:pPr>
            <a:fld id="{F70AA639-4C42-4E8C-BEAD-ED69CEAD1C3E}" type="slidenum">
              <a:rPr lang="en-CA" altLang="en-US" smtClean="0">
                <a:solidFill>
                  <a:srgbClr val="000000"/>
                </a:solidFill>
              </a:rPr>
              <a:pPr eaLnBrk="1" hangingPunct="1">
                <a:spcBef>
                  <a:spcPct val="0"/>
                </a:spcBef>
              </a:pPr>
              <a:t>123</a:t>
            </a:fld>
            <a:endParaRPr lang="en-CA" altLang="en-US">
              <a:solidFill>
                <a:srgbClr val="000000"/>
              </a:solidFill>
            </a:endParaRPr>
          </a:p>
        </p:txBody>
      </p:sp>
      <p:sp>
        <p:nvSpPr>
          <p:cNvPr id="441347" name="Rectangle 2"/>
          <p:cNvSpPr>
            <a:spLocks noGrp="1" noRot="1" noChangeAspect="1" noChangeArrowheads="1" noTextEdit="1"/>
          </p:cNvSpPr>
          <p:nvPr>
            <p:ph type="sldImg"/>
          </p:nvPr>
        </p:nvSpPr>
        <p:spPr>
          <a:ln/>
        </p:spPr>
      </p:sp>
      <p:sp>
        <p:nvSpPr>
          <p:cNvPr id="441348"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237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Times New Roman" pitchFamily="18" charset="0"/>
              </a:defRPr>
            </a:lvl1pPr>
            <a:lvl2pPr marL="742950" indent="-285750" eaLnBrk="0" hangingPunct="0">
              <a:spcBef>
                <a:spcPct val="30000"/>
              </a:spcBef>
              <a:defRPr sz="1200">
                <a:solidFill>
                  <a:schemeClr val="tx1"/>
                </a:solidFill>
                <a:latin typeface="Times New Roman" pitchFamily="18" charset="0"/>
              </a:defRPr>
            </a:lvl2pPr>
            <a:lvl3pPr marL="1143000" indent="-228600" eaLnBrk="0" hangingPunct="0">
              <a:spcBef>
                <a:spcPct val="30000"/>
              </a:spcBef>
              <a:defRPr sz="1200">
                <a:solidFill>
                  <a:schemeClr val="tx1"/>
                </a:solidFill>
                <a:latin typeface="Times New Roman" pitchFamily="18" charset="0"/>
              </a:defRPr>
            </a:lvl3pPr>
            <a:lvl4pPr marL="1600200" indent="-228600" eaLnBrk="0" hangingPunct="0">
              <a:spcBef>
                <a:spcPct val="30000"/>
              </a:spcBef>
              <a:defRPr sz="1200">
                <a:solidFill>
                  <a:schemeClr val="tx1"/>
                </a:solidFill>
                <a:latin typeface="Times New Roman" pitchFamily="18" charset="0"/>
              </a:defRPr>
            </a:lvl4pPr>
            <a:lvl5pPr marL="2057400" indent="-228600"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eaLnBrk="1" hangingPunct="1">
              <a:spcBef>
                <a:spcPct val="0"/>
              </a:spcBef>
            </a:pPr>
            <a:fld id="{52B4D513-5021-4153-880A-17AEE448F723}" type="slidenum">
              <a:rPr lang="en-CA" altLang="en-US" smtClean="0">
                <a:solidFill>
                  <a:srgbClr val="000000"/>
                </a:solidFill>
              </a:rPr>
              <a:pPr eaLnBrk="1" hangingPunct="1">
                <a:spcBef>
                  <a:spcPct val="0"/>
                </a:spcBef>
              </a:pPr>
              <a:t>124</a:t>
            </a:fld>
            <a:endParaRPr lang="en-CA" altLang="en-US">
              <a:solidFill>
                <a:srgbClr val="000000"/>
              </a:solidFill>
            </a:endParaRPr>
          </a:p>
        </p:txBody>
      </p:sp>
      <p:sp>
        <p:nvSpPr>
          <p:cNvPr id="442371" name="Rectangle 2"/>
          <p:cNvSpPr>
            <a:spLocks noGrp="1" noRot="1" noChangeAspect="1" noChangeArrowheads="1" noTextEdit="1"/>
          </p:cNvSpPr>
          <p:nvPr>
            <p:ph type="sldImg"/>
          </p:nvPr>
        </p:nvSpPr>
        <p:spPr>
          <a:ln/>
        </p:spPr>
      </p:sp>
      <p:sp>
        <p:nvSpPr>
          <p:cNvPr id="44237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659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Times New Roman" pitchFamily="18" charset="0"/>
              </a:defRPr>
            </a:lvl1pPr>
            <a:lvl2pPr marL="742950" indent="-285750" eaLnBrk="0" hangingPunct="0">
              <a:spcBef>
                <a:spcPct val="30000"/>
              </a:spcBef>
              <a:defRPr sz="1200">
                <a:solidFill>
                  <a:schemeClr val="tx1"/>
                </a:solidFill>
                <a:latin typeface="Times New Roman" pitchFamily="18" charset="0"/>
              </a:defRPr>
            </a:lvl2pPr>
            <a:lvl3pPr marL="1143000" indent="-228600" eaLnBrk="0" hangingPunct="0">
              <a:spcBef>
                <a:spcPct val="30000"/>
              </a:spcBef>
              <a:defRPr sz="1200">
                <a:solidFill>
                  <a:schemeClr val="tx1"/>
                </a:solidFill>
                <a:latin typeface="Times New Roman" pitchFamily="18" charset="0"/>
              </a:defRPr>
            </a:lvl3pPr>
            <a:lvl4pPr marL="1600200" indent="-228600" eaLnBrk="0" hangingPunct="0">
              <a:spcBef>
                <a:spcPct val="30000"/>
              </a:spcBef>
              <a:defRPr sz="1200">
                <a:solidFill>
                  <a:schemeClr val="tx1"/>
                </a:solidFill>
                <a:latin typeface="Times New Roman" pitchFamily="18" charset="0"/>
              </a:defRPr>
            </a:lvl4pPr>
            <a:lvl5pPr marL="2057400" indent="-228600"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eaLnBrk="1" hangingPunct="1">
              <a:spcBef>
                <a:spcPct val="0"/>
              </a:spcBef>
            </a:pPr>
            <a:fld id="{480EA28F-F664-4A1C-B418-0E08ED98A920}" type="slidenum">
              <a:rPr lang="en-CA" altLang="en-US" smtClean="0"/>
              <a:pPr eaLnBrk="1" hangingPunct="1">
                <a:spcBef>
                  <a:spcPct val="0"/>
                </a:spcBef>
              </a:pPr>
              <a:t>20</a:t>
            </a:fld>
            <a:endParaRPr lang="en-CA" altLang="en-US"/>
          </a:p>
        </p:txBody>
      </p:sp>
      <p:sp>
        <p:nvSpPr>
          <p:cNvPr id="366595" name="Rectangle 2"/>
          <p:cNvSpPr>
            <a:spLocks noGrp="1" noRot="1" noChangeAspect="1" noChangeArrowheads="1" noTextEdit="1"/>
          </p:cNvSpPr>
          <p:nvPr>
            <p:ph type="sldImg"/>
          </p:nvPr>
        </p:nvSpPr>
        <p:spPr>
          <a:ln/>
        </p:spPr>
      </p:sp>
      <p:sp>
        <p:nvSpPr>
          <p:cNvPr id="366596"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339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Times New Roman" pitchFamily="18" charset="0"/>
              </a:defRPr>
            </a:lvl1pPr>
            <a:lvl2pPr marL="742950" indent="-285750" eaLnBrk="0" hangingPunct="0">
              <a:spcBef>
                <a:spcPct val="30000"/>
              </a:spcBef>
              <a:defRPr sz="1200">
                <a:solidFill>
                  <a:schemeClr val="tx1"/>
                </a:solidFill>
                <a:latin typeface="Times New Roman" pitchFamily="18" charset="0"/>
              </a:defRPr>
            </a:lvl2pPr>
            <a:lvl3pPr marL="1143000" indent="-228600" eaLnBrk="0" hangingPunct="0">
              <a:spcBef>
                <a:spcPct val="30000"/>
              </a:spcBef>
              <a:defRPr sz="1200">
                <a:solidFill>
                  <a:schemeClr val="tx1"/>
                </a:solidFill>
                <a:latin typeface="Times New Roman" pitchFamily="18" charset="0"/>
              </a:defRPr>
            </a:lvl3pPr>
            <a:lvl4pPr marL="1600200" indent="-228600" eaLnBrk="0" hangingPunct="0">
              <a:spcBef>
                <a:spcPct val="30000"/>
              </a:spcBef>
              <a:defRPr sz="1200">
                <a:solidFill>
                  <a:schemeClr val="tx1"/>
                </a:solidFill>
                <a:latin typeface="Times New Roman" pitchFamily="18" charset="0"/>
              </a:defRPr>
            </a:lvl4pPr>
            <a:lvl5pPr marL="2057400" indent="-228600"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eaLnBrk="1" hangingPunct="1">
              <a:spcBef>
                <a:spcPct val="0"/>
              </a:spcBef>
            </a:pPr>
            <a:fld id="{7C32042F-27AA-460D-860A-CB07B745ED03}" type="slidenum">
              <a:rPr lang="en-CA" altLang="en-US" smtClean="0">
                <a:solidFill>
                  <a:srgbClr val="000000"/>
                </a:solidFill>
              </a:rPr>
              <a:pPr eaLnBrk="1" hangingPunct="1">
                <a:spcBef>
                  <a:spcPct val="0"/>
                </a:spcBef>
              </a:pPr>
              <a:t>125</a:t>
            </a:fld>
            <a:endParaRPr lang="en-CA" altLang="en-US">
              <a:solidFill>
                <a:srgbClr val="000000"/>
              </a:solidFill>
            </a:endParaRPr>
          </a:p>
        </p:txBody>
      </p:sp>
      <p:sp>
        <p:nvSpPr>
          <p:cNvPr id="443395" name="Rectangle 2"/>
          <p:cNvSpPr>
            <a:spLocks noGrp="1" noRot="1" noChangeAspect="1" noChangeArrowheads="1" noTextEdit="1"/>
          </p:cNvSpPr>
          <p:nvPr>
            <p:ph type="sldImg"/>
          </p:nvPr>
        </p:nvSpPr>
        <p:spPr>
          <a:ln/>
        </p:spPr>
      </p:sp>
      <p:sp>
        <p:nvSpPr>
          <p:cNvPr id="443396"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441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Times New Roman" pitchFamily="18" charset="0"/>
              </a:defRPr>
            </a:lvl1pPr>
            <a:lvl2pPr marL="742950" indent="-285750" eaLnBrk="0" hangingPunct="0">
              <a:spcBef>
                <a:spcPct val="30000"/>
              </a:spcBef>
              <a:defRPr sz="1200">
                <a:solidFill>
                  <a:schemeClr val="tx1"/>
                </a:solidFill>
                <a:latin typeface="Times New Roman" pitchFamily="18" charset="0"/>
              </a:defRPr>
            </a:lvl2pPr>
            <a:lvl3pPr marL="1143000" indent="-228600" eaLnBrk="0" hangingPunct="0">
              <a:spcBef>
                <a:spcPct val="30000"/>
              </a:spcBef>
              <a:defRPr sz="1200">
                <a:solidFill>
                  <a:schemeClr val="tx1"/>
                </a:solidFill>
                <a:latin typeface="Times New Roman" pitchFamily="18" charset="0"/>
              </a:defRPr>
            </a:lvl3pPr>
            <a:lvl4pPr marL="1600200" indent="-228600" eaLnBrk="0" hangingPunct="0">
              <a:spcBef>
                <a:spcPct val="30000"/>
              </a:spcBef>
              <a:defRPr sz="1200">
                <a:solidFill>
                  <a:schemeClr val="tx1"/>
                </a:solidFill>
                <a:latin typeface="Times New Roman" pitchFamily="18" charset="0"/>
              </a:defRPr>
            </a:lvl4pPr>
            <a:lvl5pPr marL="2057400" indent="-228600"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eaLnBrk="1" hangingPunct="1">
              <a:spcBef>
                <a:spcPct val="0"/>
              </a:spcBef>
            </a:pPr>
            <a:fld id="{3B2ADB3F-13D8-4429-B551-DB98C6765D2C}" type="slidenum">
              <a:rPr lang="en-CA" altLang="en-US" smtClean="0">
                <a:solidFill>
                  <a:srgbClr val="000000"/>
                </a:solidFill>
              </a:rPr>
              <a:pPr eaLnBrk="1" hangingPunct="1">
                <a:spcBef>
                  <a:spcPct val="0"/>
                </a:spcBef>
              </a:pPr>
              <a:t>126</a:t>
            </a:fld>
            <a:endParaRPr lang="en-CA" altLang="en-US">
              <a:solidFill>
                <a:srgbClr val="000000"/>
              </a:solidFill>
            </a:endParaRPr>
          </a:p>
        </p:txBody>
      </p:sp>
      <p:sp>
        <p:nvSpPr>
          <p:cNvPr id="444419" name="Rectangle 2"/>
          <p:cNvSpPr>
            <a:spLocks noGrp="1" noRot="1" noChangeAspect="1" noChangeArrowheads="1" noTextEdit="1"/>
          </p:cNvSpPr>
          <p:nvPr>
            <p:ph type="sldImg"/>
          </p:nvPr>
        </p:nvSpPr>
        <p:spPr>
          <a:ln/>
        </p:spPr>
      </p:sp>
      <p:sp>
        <p:nvSpPr>
          <p:cNvPr id="44442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544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Times New Roman" pitchFamily="18" charset="0"/>
              </a:defRPr>
            </a:lvl1pPr>
            <a:lvl2pPr marL="742950" indent="-285750" eaLnBrk="0" hangingPunct="0">
              <a:spcBef>
                <a:spcPct val="30000"/>
              </a:spcBef>
              <a:defRPr sz="1200">
                <a:solidFill>
                  <a:schemeClr val="tx1"/>
                </a:solidFill>
                <a:latin typeface="Times New Roman" pitchFamily="18" charset="0"/>
              </a:defRPr>
            </a:lvl2pPr>
            <a:lvl3pPr marL="1143000" indent="-228600" eaLnBrk="0" hangingPunct="0">
              <a:spcBef>
                <a:spcPct val="30000"/>
              </a:spcBef>
              <a:defRPr sz="1200">
                <a:solidFill>
                  <a:schemeClr val="tx1"/>
                </a:solidFill>
                <a:latin typeface="Times New Roman" pitchFamily="18" charset="0"/>
              </a:defRPr>
            </a:lvl3pPr>
            <a:lvl4pPr marL="1600200" indent="-228600" eaLnBrk="0" hangingPunct="0">
              <a:spcBef>
                <a:spcPct val="30000"/>
              </a:spcBef>
              <a:defRPr sz="1200">
                <a:solidFill>
                  <a:schemeClr val="tx1"/>
                </a:solidFill>
                <a:latin typeface="Times New Roman" pitchFamily="18" charset="0"/>
              </a:defRPr>
            </a:lvl4pPr>
            <a:lvl5pPr marL="2057400" indent="-228600"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eaLnBrk="1" hangingPunct="1">
              <a:spcBef>
                <a:spcPct val="0"/>
              </a:spcBef>
            </a:pPr>
            <a:fld id="{8E36C73A-4483-4AB0-86B2-56DA6E5A6A47}" type="slidenum">
              <a:rPr lang="en-CA" altLang="en-US" smtClean="0">
                <a:solidFill>
                  <a:srgbClr val="000000"/>
                </a:solidFill>
              </a:rPr>
              <a:pPr eaLnBrk="1" hangingPunct="1">
                <a:spcBef>
                  <a:spcPct val="0"/>
                </a:spcBef>
              </a:pPr>
              <a:t>127</a:t>
            </a:fld>
            <a:endParaRPr lang="en-CA" altLang="en-US">
              <a:solidFill>
                <a:srgbClr val="000000"/>
              </a:solidFill>
            </a:endParaRPr>
          </a:p>
        </p:txBody>
      </p:sp>
      <p:sp>
        <p:nvSpPr>
          <p:cNvPr id="445443" name="Rectangle 2"/>
          <p:cNvSpPr>
            <a:spLocks noGrp="1" noRot="1" noChangeAspect="1" noChangeArrowheads="1" noTextEdit="1"/>
          </p:cNvSpPr>
          <p:nvPr>
            <p:ph type="sldImg"/>
          </p:nvPr>
        </p:nvSpPr>
        <p:spPr>
          <a:ln/>
        </p:spPr>
      </p:sp>
      <p:sp>
        <p:nvSpPr>
          <p:cNvPr id="445444"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646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Times New Roman" pitchFamily="18" charset="0"/>
              </a:defRPr>
            </a:lvl1pPr>
            <a:lvl2pPr marL="742950" indent="-285750" eaLnBrk="0" hangingPunct="0">
              <a:spcBef>
                <a:spcPct val="30000"/>
              </a:spcBef>
              <a:defRPr sz="1200">
                <a:solidFill>
                  <a:schemeClr val="tx1"/>
                </a:solidFill>
                <a:latin typeface="Times New Roman" pitchFamily="18" charset="0"/>
              </a:defRPr>
            </a:lvl2pPr>
            <a:lvl3pPr marL="1143000" indent="-228600" eaLnBrk="0" hangingPunct="0">
              <a:spcBef>
                <a:spcPct val="30000"/>
              </a:spcBef>
              <a:defRPr sz="1200">
                <a:solidFill>
                  <a:schemeClr val="tx1"/>
                </a:solidFill>
                <a:latin typeface="Times New Roman" pitchFamily="18" charset="0"/>
              </a:defRPr>
            </a:lvl3pPr>
            <a:lvl4pPr marL="1600200" indent="-228600" eaLnBrk="0" hangingPunct="0">
              <a:spcBef>
                <a:spcPct val="30000"/>
              </a:spcBef>
              <a:defRPr sz="1200">
                <a:solidFill>
                  <a:schemeClr val="tx1"/>
                </a:solidFill>
                <a:latin typeface="Times New Roman" pitchFamily="18" charset="0"/>
              </a:defRPr>
            </a:lvl4pPr>
            <a:lvl5pPr marL="2057400" indent="-228600"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eaLnBrk="1" hangingPunct="1">
              <a:spcBef>
                <a:spcPct val="0"/>
              </a:spcBef>
            </a:pPr>
            <a:fld id="{8551C02B-8539-4787-8C01-85987E31D573}" type="slidenum">
              <a:rPr lang="en-CA" altLang="en-US" smtClean="0">
                <a:solidFill>
                  <a:srgbClr val="000000"/>
                </a:solidFill>
              </a:rPr>
              <a:pPr eaLnBrk="1" hangingPunct="1">
                <a:spcBef>
                  <a:spcPct val="0"/>
                </a:spcBef>
              </a:pPr>
              <a:t>128</a:t>
            </a:fld>
            <a:endParaRPr lang="en-CA" altLang="en-US">
              <a:solidFill>
                <a:srgbClr val="000000"/>
              </a:solidFill>
            </a:endParaRPr>
          </a:p>
        </p:txBody>
      </p:sp>
      <p:sp>
        <p:nvSpPr>
          <p:cNvPr id="446467" name="Rectangle 2"/>
          <p:cNvSpPr>
            <a:spLocks noGrp="1" noRot="1" noChangeAspect="1" noChangeArrowheads="1" noTextEdit="1"/>
          </p:cNvSpPr>
          <p:nvPr>
            <p:ph type="sldImg"/>
          </p:nvPr>
        </p:nvSpPr>
        <p:spPr>
          <a:ln/>
        </p:spPr>
      </p:sp>
      <p:sp>
        <p:nvSpPr>
          <p:cNvPr id="446468"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749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Times New Roman" pitchFamily="18" charset="0"/>
              </a:defRPr>
            </a:lvl1pPr>
            <a:lvl2pPr marL="742950" indent="-285750" eaLnBrk="0" hangingPunct="0">
              <a:spcBef>
                <a:spcPct val="30000"/>
              </a:spcBef>
              <a:defRPr sz="1200">
                <a:solidFill>
                  <a:schemeClr val="tx1"/>
                </a:solidFill>
                <a:latin typeface="Times New Roman" pitchFamily="18" charset="0"/>
              </a:defRPr>
            </a:lvl2pPr>
            <a:lvl3pPr marL="1143000" indent="-228600" eaLnBrk="0" hangingPunct="0">
              <a:spcBef>
                <a:spcPct val="30000"/>
              </a:spcBef>
              <a:defRPr sz="1200">
                <a:solidFill>
                  <a:schemeClr val="tx1"/>
                </a:solidFill>
                <a:latin typeface="Times New Roman" pitchFamily="18" charset="0"/>
              </a:defRPr>
            </a:lvl3pPr>
            <a:lvl4pPr marL="1600200" indent="-228600" eaLnBrk="0" hangingPunct="0">
              <a:spcBef>
                <a:spcPct val="30000"/>
              </a:spcBef>
              <a:defRPr sz="1200">
                <a:solidFill>
                  <a:schemeClr val="tx1"/>
                </a:solidFill>
                <a:latin typeface="Times New Roman" pitchFamily="18" charset="0"/>
              </a:defRPr>
            </a:lvl4pPr>
            <a:lvl5pPr marL="2057400" indent="-228600"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eaLnBrk="1" hangingPunct="1">
              <a:spcBef>
                <a:spcPct val="0"/>
              </a:spcBef>
            </a:pPr>
            <a:fld id="{D2574895-9434-4BBC-A84C-1013C85057ED}" type="slidenum">
              <a:rPr lang="en-CA" altLang="en-US" smtClean="0">
                <a:solidFill>
                  <a:srgbClr val="000000"/>
                </a:solidFill>
              </a:rPr>
              <a:pPr eaLnBrk="1" hangingPunct="1">
                <a:spcBef>
                  <a:spcPct val="0"/>
                </a:spcBef>
              </a:pPr>
              <a:t>129</a:t>
            </a:fld>
            <a:endParaRPr lang="en-CA" altLang="en-US">
              <a:solidFill>
                <a:srgbClr val="000000"/>
              </a:solidFill>
            </a:endParaRPr>
          </a:p>
        </p:txBody>
      </p:sp>
      <p:sp>
        <p:nvSpPr>
          <p:cNvPr id="447491" name="Rectangle 2"/>
          <p:cNvSpPr>
            <a:spLocks noGrp="1" noRot="1" noChangeAspect="1" noChangeArrowheads="1" noTextEdit="1"/>
          </p:cNvSpPr>
          <p:nvPr>
            <p:ph type="sldImg"/>
          </p:nvPr>
        </p:nvSpPr>
        <p:spPr>
          <a:ln/>
        </p:spPr>
      </p:sp>
      <p:sp>
        <p:nvSpPr>
          <p:cNvPr id="44749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851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Times New Roman" pitchFamily="18" charset="0"/>
              </a:defRPr>
            </a:lvl1pPr>
            <a:lvl2pPr marL="742950" indent="-285750" eaLnBrk="0" hangingPunct="0">
              <a:spcBef>
                <a:spcPct val="30000"/>
              </a:spcBef>
              <a:defRPr sz="1200">
                <a:solidFill>
                  <a:schemeClr val="tx1"/>
                </a:solidFill>
                <a:latin typeface="Times New Roman" pitchFamily="18" charset="0"/>
              </a:defRPr>
            </a:lvl2pPr>
            <a:lvl3pPr marL="1143000" indent="-228600" eaLnBrk="0" hangingPunct="0">
              <a:spcBef>
                <a:spcPct val="30000"/>
              </a:spcBef>
              <a:defRPr sz="1200">
                <a:solidFill>
                  <a:schemeClr val="tx1"/>
                </a:solidFill>
                <a:latin typeface="Times New Roman" pitchFamily="18" charset="0"/>
              </a:defRPr>
            </a:lvl3pPr>
            <a:lvl4pPr marL="1600200" indent="-228600" eaLnBrk="0" hangingPunct="0">
              <a:spcBef>
                <a:spcPct val="30000"/>
              </a:spcBef>
              <a:defRPr sz="1200">
                <a:solidFill>
                  <a:schemeClr val="tx1"/>
                </a:solidFill>
                <a:latin typeface="Times New Roman" pitchFamily="18" charset="0"/>
              </a:defRPr>
            </a:lvl4pPr>
            <a:lvl5pPr marL="2057400" indent="-228600"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eaLnBrk="1" hangingPunct="1">
              <a:spcBef>
                <a:spcPct val="0"/>
              </a:spcBef>
            </a:pPr>
            <a:fld id="{C2CCAD50-D840-43FE-9A9E-80F7A245ECD3}" type="slidenum">
              <a:rPr lang="en-CA" altLang="en-US" smtClean="0">
                <a:solidFill>
                  <a:srgbClr val="000000"/>
                </a:solidFill>
              </a:rPr>
              <a:pPr eaLnBrk="1" hangingPunct="1">
                <a:spcBef>
                  <a:spcPct val="0"/>
                </a:spcBef>
              </a:pPr>
              <a:t>130</a:t>
            </a:fld>
            <a:endParaRPr lang="en-CA" altLang="en-US">
              <a:solidFill>
                <a:srgbClr val="000000"/>
              </a:solidFill>
            </a:endParaRPr>
          </a:p>
        </p:txBody>
      </p:sp>
      <p:sp>
        <p:nvSpPr>
          <p:cNvPr id="448515" name="Rectangle 2"/>
          <p:cNvSpPr>
            <a:spLocks noGrp="1" noRot="1" noChangeAspect="1" noChangeArrowheads="1" noTextEdit="1"/>
          </p:cNvSpPr>
          <p:nvPr>
            <p:ph type="sldImg"/>
          </p:nvPr>
        </p:nvSpPr>
        <p:spPr>
          <a:ln/>
        </p:spPr>
      </p:sp>
      <p:sp>
        <p:nvSpPr>
          <p:cNvPr id="448516"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cSld>
  <p:clrMapOvr>
    <a:masterClrMapping/>
  </p:clrMapOvr>
</p:notes>
</file>

<file path=ppt/notesSlides/notesSlide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953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Times New Roman" pitchFamily="18" charset="0"/>
              </a:defRPr>
            </a:lvl1pPr>
            <a:lvl2pPr marL="742950" indent="-285750" eaLnBrk="0" hangingPunct="0">
              <a:spcBef>
                <a:spcPct val="30000"/>
              </a:spcBef>
              <a:defRPr sz="1200">
                <a:solidFill>
                  <a:schemeClr val="tx1"/>
                </a:solidFill>
                <a:latin typeface="Times New Roman" pitchFamily="18" charset="0"/>
              </a:defRPr>
            </a:lvl2pPr>
            <a:lvl3pPr marL="1143000" indent="-228600" eaLnBrk="0" hangingPunct="0">
              <a:spcBef>
                <a:spcPct val="30000"/>
              </a:spcBef>
              <a:defRPr sz="1200">
                <a:solidFill>
                  <a:schemeClr val="tx1"/>
                </a:solidFill>
                <a:latin typeface="Times New Roman" pitchFamily="18" charset="0"/>
              </a:defRPr>
            </a:lvl3pPr>
            <a:lvl4pPr marL="1600200" indent="-228600" eaLnBrk="0" hangingPunct="0">
              <a:spcBef>
                <a:spcPct val="30000"/>
              </a:spcBef>
              <a:defRPr sz="1200">
                <a:solidFill>
                  <a:schemeClr val="tx1"/>
                </a:solidFill>
                <a:latin typeface="Times New Roman" pitchFamily="18" charset="0"/>
              </a:defRPr>
            </a:lvl4pPr>
            <a:lvl5pPr marL="2057400" indent="-228600"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eaLnBrk="1" hangingPunct="1">
              <a:spcBef>
                <a:spcPct val="0"/>
              </a:spcBef>
            </a:pPr>
            <a:fld id="{E115B5BC-369C-42E7-97C6-6A372005FA2B}" type="slidenum">
              <a:rPr lang="en-CA" altLang="en-US" smtClean="0">
                <a:solidFill>
                  <a:srgbClr val="000000"/>
                </a:solidFill>
              </a:rPr>
              <a:pPr eaLnBrk="1" hangingPunct="1">
                <a:spcBef>
                  <a:spcPct val="0"/>
                </a:spcBef>
              </a:pPr>
              <a:t>131</a:t>
            </a:fld>
            <a:endParaRPr lang="en-CA" altLang="en-US">
              <a:solidFill>
                <a:srgbClr val="000000"/>
              </a:solidFill>
            </a:endParaRPr>
          </a:p>
        </p:txBody>
      </p:sp>
      <p:sp>
        <p:nvSpPr>
          <p:cNvPr id="449539" name="Rectangle 2"/>
          <p:cNvSpPr>
            <a:spLocks noGrp="1" noRot="1" noChangeAspect="1" noChangeArrowheads="1" noTextEdit="1"/>
          </p:cNvSpPr>
          <p:nvPr>
            <p:ph type="sldImg"/>
          </p:nvPr>
        </p:nvSpPr>
        <p:spPr>
          <a:ln/>
        </p:spPr>
      </p:sp>
      <p:sp>
        <p:nvSpPr>
          <p:cNvPr id="44954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cSld>
  <p:clrMapOvr>
    <a:masterClrMapping/>
  </p:clrMapOvr>
</p:notes>
</file>

<file path=ppt/notesSlides/notesSlide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056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Times New Roman" pitchFamily="18" charset="0"/>
              </a:defRPr>
            </a:lvl1pPr>
            <a:lvl2pPr marL="742950" indent="-285750" eaLnBrk="0" hangingPunct="0">
              <a:spcBef>
                <a:spcPct val="30000"/>
              </a:spcBef>
              <a:defRPr sz="1200">
                <a:solidFill>
                  <a:schemeClr val="tx1"/>
                </a:solidFill>
                <a:latin typeface="Times New Roman" pitchFamily="18" charset="0"/>
              </a:defRPr>
            </a:lvl2pPr>
            <a:lvl3pPr marL="1143000" indent="-228600" eaLnBrk="0" hangingPunct="0">
              <a:spcBef>
                <a:spcPct val="30000"/>
              </a:spcBef>
              <a:defRPr sz="1200">
                <a:solidFill>
                  <a:schemeClr val="tx1"/>
                </a:solidFill>
                <a:latin typeface="Times New Roman" pitchFamily="18" charset="0"/>
              </a:defRPr>
            </a:lvl3pPr>
            <a:lvl4pPr marL="1600200" indent="-228600" eaLnBrk="0" hangingPunct="0">
              <a:spcBef>
                <a:spcPct val="30000"/>
              </a:spcBef>
              <a:defRPr sz="1200">
                <a:solidFill>
                  <a:schemeClr val="tx1"/>
                </a:solidFill>
                <a:latin typeface="Times New Roman" pitchFamily="18" charset="0"/>
              </a:defRPr>
            </a:lvl4pPr>
            <a:lvl5pPr marL="2057400" indent="-228600"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eaLnBrk="1" hangingPunct="1">
              <a:spcBef>
                <a:spcPct val="0"/>
              </a:spcBef>
            </a:pPr>
            <a:fld id="{DA354C79-A4ED-4285-9762-BDCF50BD03F0}" type="slidenum">
              <a:rPr lang="en-CA" altLang="en-US" smtClean="0">
                <a:solidFill>
                  <a:srgbClr val="000000"/>
                </a:solidFill>
              </a:rPr>
              <a:pPr eaLnBrk="1" hangingPunct="1">
                <a:spcBef>
                  <a:spcPct val="0"/>
                </a:spcBef>
              </a:pPr>
              <a:t>132</a:t>
            </a:fld>
            <a:endParaRPr lang="en-CA" altLang="en-US">
              <a:solidFill>
                <a:srgbClr val="000000"/>
              </a:solidFill>
            </a:endParaRPr>
          </a:p>
        </p:txBody>
      </p:sp>
      <p:sp>
        <p:nvSpPr>
          <p:cNvPr id="450563" name="Rectangle 2"/>
          <p:cNvSpPr>
            <a:spLocks noGrp="1" noRot="1" noChangeAspect="1" noChangeArrowheads="1" noTextEdit="1"/>
          </p:cNvSpPr>
          <p:nvPr>
            <p:ph type="sldImg"/>
          </p:nvPr>
        </p:nvSpPr>
        <p:spPr>
          <a:ln/>
        </p:spPr>
      </p:sp>
      <p:sp>
        <p:nvSpPr>
          <p:cNvPr id="450564"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cSld>
  <p:clrMapOvr>
    <a:masterClrMapping/>
  </p:clrMapOvr>
</p:notes>
</file>

<file path=ppt/notesSlides/notesSlide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158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Times New Roman" pitchFamily="18" charset="0"/>
              </a:defRPr>
            </a:lvl1pPr>
            <a:lvl2pPr marL="742950" indent="-285750" eaLnBrk="0" hangingPunct="0">
              <a:spcBef>
                <a:spcPct val="30000"/>
              </a:spcBef>
              <a:defRPr sz="1200">
                <a:solidFill>
                  <a:schemeClr val="tx1"/>
                </a:solidFill>
                <a:latin typeface="Times New Roman" pitchFamily="18" charset="0"/>
              </a:defRPr>
            </a:lvl2pPr>
            <a:lvl3pPr marL="1143000" indent="-228600" eaLnBrk="0" hangingPunct="0">
              <a:spcBef>
                <a:spcPct val="30000"/>
              </a:spcBef>
              <a:defRPr sz="1200">
                <a:solidFill>
                  <a:schemeClr val="tx1"/>
                </a:solidFill>
                <a:latin typeface="Times New Roman" pitchFamily="18" charset="0"/>
              </a:defRPr>
            </a:lvl3pPr>
            <a:lvl4pPr marL="1600200" indent="-228600" eaLnBrk="0" hangingPunct="0">
              <a:spcBef>
                <a:spcPct val="30000"/>
              </a:spcBef>
              <a:defRPr sz="1200">
                <a:solidFill>
                  <a:schemeClr val="tx1"/>
                </a:solidFill>
                <a:latin typeface="Times New Roman" pitchFamily="18" charset="0"/>
              </a:defRPr>
            </a:lvl4pPr>
            <a:lvl5pPr marL="2057400" indent="-228600"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eaLnBrk="1" hangingPunct="1">
              <a:spcBef>
                <a:spcPct val="0"/>
              </a:spcBef>
            </a:pPr>
            <a:fld id="{72F2F4BC-73B7-4F15-ADA0-A587CF6EDDB0}" type="slidenum">
              <a:rPr lang="en-CA" altLang="en-US" smtClean="0">
                <a:solidFill>
                  <a:srgbClr val="000000"/>
                </a:solidFill>
              </a:rPr>
              <a:pPr eaLnBrk="1" hangingPunct="1">
                <a:spcBef>
                  <a:spcPct val="0"/>
                </a:spcBef>
              </a:pPr>
              <a:t>133</a:t>
            </a:fld>
            <a:endParaRPr lang="en-CA" altLang="en-US">
              <a:solidFill>
                <a:srgbClr val="000000"/>
              </a:solidFill>
            </a:endParaRPr>
          </a:p>
        </p:txBody>
      </p:sp>
      <p:sp>
        <p:nvSpPr>
          <p:cNvPr id="451587" name="Rectangle 2"/>
          <p:cNvSpPr>
            <a:spLocks noGrp="1" noRot="1" noChangeAspect="1" noChangeArrowheads="1" noTextEdit="1"/>
          </p:cNvSpPr>
          <p:nvPr>
            <p:ph type="sldImg"/>
          </p:nvPr>
        </p:nvSpPr>
        <p:spPr>
          <a:ln/>
        </p:spPr>
      </p:sp>
      <p:sp>
        <p:nvSpPr>
          <p:cNvPr id="451588"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cSld>
  <p:clrMapOvr>
    <a:masterClrMapping/>
  </p:clrMapOvr>
</p:notes>
</file>

<file path=ppt/notesSlides/notesSlide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261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Times New Roman" pitchFamily="18" charset="0"/>
              </a:defRPr>
            </a:lvl1pPr>
            <a:lvl2pPr marL="742950" indent="-285750" eaLnBrk="0" hangingPunct="0">
              <a:spcBef>
                <a:spcPct val="30000"/>
              </a:spcBef>
              <a:defRPr sz="1200">
                <a:solidFill>
                  <a:schemeClr val="tx1"/>
                </a:solidFill>
                <a:latin typeface="Times New Roman" pitchFamily="18" charset="0"/>
              </a:defRPr>
            </a:lvl2pPr>
            <a:lvl3pPr marL="1143000" indent="-228600" eaLnBrk="0" hangingPunct="0">
              <a:spcBef>
                <a:spcPct val="30000"/>
              </a:spcBef>
              <a:defRPr sz="1200">
                <a:solidFill>
                  <a:schemeClr val="tx1"/>
                </a:solidFill>
                <a:latin typeface="Times New Roman" pitchFamily="18" charset="0"/>
              </a:defRPr>
            </a:lvl3pPr>
            <a:lvl4pPr marL="1600200" indent="-228600" eaLnBrk="0" hangingPunct="0">
              <a:spcBef>
                <a:spcPct val="30000"/>
              </a:spcBef>
              <a:defRPr sz="1200">
                <a:solidFill>
                  <a:schemeClr val="tx1"/>
                </a:solidFill>
                <a:latin typeface="Times New Roman" pitchFamily="18" charset="0"/>
              </a:defRPr>
            </a:lvl4pPr>
            <a:lvl5pPr marL="2057400" indent="-228600"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eaLnBrk="1" hangingPunct="1">
              <a:spcBef>
                <a:spcPct val="0"/>
              </a:spcBef>
            </a:pPr>
            <a:fld id="{8818C7B5-1273-4CDB-9ADF-06D76FFCC9AC}" type="slidenum">
              <a:rPr lang="en-CA" altLang="en-US" smtClean="0">
                <a:solidFill>
                  <a:srgbClr val="000000"/>
                </a:solidFill>
              </a:rPr>
              <a:pPr eaLnBrk="1" hangingPunct="1">
                <a:spcBef>
                  <a:spcPct val="0"/>
                </a:spcBef>
              </a:pPr>
              <a:t>134</a:t>
            </a:fld>
            <a:endParaRPr lang="en-CA" altLang="en-US">
              <a:solidFill>
                <a:srgbClr val="000000"/>
              </a:solidFill>
            </a:endParaRPr>
          </a:p>
        </p:txBody>
      </p:sp>
      <p:sp>
        <p:nvSpPr>
          <p:cNvPr id="452611" name="Rectangle 2"/>
          <p:cNvSpPr>
            <a:spLocks noGrp="1" noRot="1" noChangeAspect="1" noChangeArrowheads="1" noTextEdit="1"/>
          </p:cNvSpPr>
          <p:nvPr>
            <p:ph type="sldImg"/>
          </p:nvPr>
        </p:nvSpPr>
        <p:spPr>
          <a:ln/>
        </p:spPr>
      </p:sp>
      <p:sp>
        <p:nvSpPr>
          <p:cNvPr id="45261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CA"/>
          </a:p>
        </p:txBody>
      </p:sp>
      <p:sp>
        <p:nvSpPr>
          <p:cNvPr id="5" name="Rectangle 5"/>
          <p:cNvSpPr>
            <a:spLocks noGrp="1" noChangeArrowheads="1"/>
          </p:cNvSpPr>
          <p:nvPr>
            <p:ph type="ftr" sz="quarter" idx="11"/>
          </p:nvPr>
        </p:nvSpPr>
        <p:spPr>
          <a:ln/>
        </p:spPr>
        <p:txBody>
          <a:bodyPr/>
          <a:lstStyle>
            <a:lvl1pPr>
              <a:defRPr/>
            </a:lvl1pPr>
          </a:lstStyle>
          <a:p>
            <a:pPr>
              <a:defRPr/>
            </a:pPr>
            <a:endParaRPr lang="en-CA"/>
          </a:p>
        </p:txBody>
      </p:sp>
      <p:sp>
        <p:nvSpPr>
          <p:cNvPr id="6" name="Rectangle 6"/>
          <p:cNvSpPr>
            <a:spLocks noGrp="1" noChangeArrowheads="1"/>
          </p:cNvSpPr>
          <p:nvPr>
            <p:ph type="sldNum" sz="quarter" idx="12"/>
          </p:nvPr>
        </p:nvSpPr>
        <p:spPr>
          <a:ln/>
        </p:spPr>
        <p:txBody>
          <a:bodyPr/>
          <a:lstStyle>
            <a:lvl1pPr>
              <a:defRPr/>
            </a:lvl1pPr>
          </a:lstStyle>
          <a:p>
            <a:pPr>
              <a:defRPr/>
            </a:pPr>
            <a:fld id="{491CF40F-C7A1-4C64-B2EC-62D8689F756C}" type="slidenum">
              <a:rPr lang="en-CA"/>
              <a:pPr>
                <a:defRPr/>
              </a:pPr>
              <a:t>‹#›</a:t>
            </a:fld>
            <a:endParaRPr lang="en-CA"/>
          </a:p>
        </p:txBody>
      </p:sp>
    </p:spTree>
    <p:extLst>
      <p:ext uri="{BB962C8B-B14F-4D97-AF65-F5344CB8AC3E}">
        <p14:creationId xmlns:p14="http://schemas.microsoft.com/office/powerpoint/2010/main" val="1481058270"/>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CA"/>
          </a:p>
        </p:txBody>
      </p:sp>
      <p:sp>
        <p:nvSpPr>
          <p:cNvPr id="5" name="Rectangle 5"/>
          <p:cNvSpPr>
            <a:spLocks noGrp="1" noChangeArrowheads="1"/>
          </p:cNvSpPr>
          <p:nvPr>
            <p:ph type="ftr" sz="quarter" idx="11"/>
          </p:nvPr>
        </p:nvSpPr>
        <p:spPr>
          <a:ln/>
        </p:spPr>
        <p:txBody>
          <a:bodyPr/>
          <a:lstStyle>
            <a:lvl1pPr>
              <a:defRPr/>
            </a:lvl1pPr>
          </a:lstStyle>
          <a:p>
            <a:pPr>
              <a:defRPr/>
            </a:pPr>
            <a:endParaRPr lang="en-CA"/>
          </a:p>
        </p:txBody>
      </p:sp>
      <p:sp>
        <p:nvSpPr>
          <p:cNvPr id="6" name="Rectangle 6"/>
          <p:cNvSpPr>
            <a:spLocks noGrp="1" noChangeArrowheads="1"/>
          </p:cNvSpPr>
          <p:nvPr>
            <p:ph type="sldNum" sz="quarter" idx="12"/>
          </p:nvPr>
        </p:nvSpPr>
        <p:spPr>
          <a:ln/>
        </p:spPr>
        <p:txBody>
          <a:bodyPr/>
          <a:lstStyle>
            <a:lvl1pPr>
              <a:defRPr/>
            </a:lvl1pPr>
          </a:lstStyle>
          <a:p>
            <a:pPr>
              <a:defRPr/>
            </a:pPr>
            <a:fld id="{1477FDD1-D3ED-4B19-90B8-956AE4C45012}" type="slidenum">
              <a:rPr lang="en-CA"/>
              <a:pPr>
                <a:defRPr/>
              </a:pPr>
              <a:t>‹#›</a:t>
            </a:fld>
            <a:endParaRPr lang="en-CA"/>
          </a:p>
        </p:txBody>
      </p:sp>
    </p:spTree>
    <p:extLst>
      <p:ext uri="{BB962C8B-B14F-4D97-AF65-F5344CB8AC3E}">
        <p14:creationId xmlns:p14="http://schemas.microsoft.com/office/powerpoint/2010/main" val="1211795143"/>
      </p:ext>
    </p:extLst>
  </p:cSld>
  <p:clrMapOvr>
    <a:masterClrMapping/>
  </p:clrMapOvr>
</p:sldLayout>
</file>

<file path=ppt/slideLayouts/slideLayout100.xml><?xml version="1.0" encoding="utf-8"?>
<p:sldLayout xmlns:a="http://schemas.openxmlformats.org/drawingml/2006/main" xmlns:r="http://schemas.openxmlformats.org/officeDocument/2006/relationships" xmlns:p="http://schemas.openxmlformats.org/presentationml/2006/main" type="twoObj">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CA">
              <a:solidFill>
                <a:srgbClr val="FFFFFF"/>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CA">
              <a:solidFill>
                <a:srgbClr val="FFFFFF"/>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306CC3E5-2826-40B6-B6AF-FE3ACBD734C4}" type="slidenum">
              <a:rPr lang="en-CA">
                <a:solidFill>
                  <a:srgbClr val="FFFFFF"/>
                </a:solidFill>
              </a:rPr>
              <a:pPr>
                <a:defRPr/>
              </a:pPr>
              <a:t>‹#›</a:t>
            </a:fld>
            <a:endParaRPr lang="en-CA">
              <a:solidFill>
                <a:srgbClr val="FFFFFF"/>
              </a:solidFill>
            </a:endParaRPr>
          </a:p>
        </p:txBody>
      </p:sp>
    </p:spTree>
    <p:extLst>
      <p:ext uri="{BB962C8B-B14F-4D97-AF65-F5344CB8AC3E}">
        <p14:creationId xmlns:p14="http://schemas.microsoft.com/office/powerpoint/2010/main" val="1879342762"/>
      </p:ext>
    </p:extLst>
  </p:cSld>
  <p:clrMapOvr>
    <a:masterClrMapping/>
  </p:clrMapOvr>
</p:sldLayout>
</file>

<file path=ppt/slideLayouts/slideLayout101.xml><?xml version="1.0" encoding="utf-8"?>
<p:sldLayout xmlns:a="http://schemas.openxmlformats.org/drawingml/2006/main" xmlns:r="http://schemas.openxmlformats.org/officeDocument/2006/relationships" xmlns:p="http://schemas.openxmlformats.org/presentationml/2006/main" type="twoObj">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CA">
              <a:solidFill>
                <a:srgbClr val="FFFFFF"/>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CA">
              <a:solidFill>
                <a:srgbClr val="FFFFFF"/>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306CC3E5-2826-40B6-B6AF-FE3ACBD734C4}" type="slidenum">
              <a:rPr lang="en-CA">
                <a:solidFill>
                  <a:srgbClr val="FFFFFF"/>
                </a:solidFill>
              </a:rPr>
              <a:pPr>
                <a:defRPr/>
              </a:pPr>
              <a:t>‹#›</a:t>
            </a:fld>
            <a:endParaRPr lang="en-CA">
              <a:solidFill>
                <a:srgbClr val="FFFFFF"/>
              </a:solidFill>
            </a:endParaRPr>
          </a:p>
        </p:txBody>
      </p:sp>
    </p:spTree>
    <p:extLst>
      <p:ext uri="{BB962C8B-B14F-4D97-AF65-F5344CB8AC3E}">
        <p14:creationId xmlns:p14="http://schemas.microsoft.com/office/powerpoint/2010/main" val="1879342762"/>
      </p:ext>
    </p:extLst>
  </p:cSld>
  <p:clrMapOvr>
    <a:masterClrMapping/>
  </p:clrMapOvr>
</p:sldLayout>
</file>

<file path=ppt/slideLayouts/slideLayout102.xml><?xml version="1.0" encoding="utf-8"?>
<p:sldLayout xmlns:a="http://schemas.openxmlformats.org/drawingml/2006/main" xmlns:r="http://schemas.openxmlformats.org/officeDocument/2006/relationships" xmlns:p="http://schemas.openxmlformats.org/presentationml/2006/main" type="twoObj">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CA">
              <a:solidFill>
                <a:srgbClr val="FFFFFF"/>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CA">
              <a:solidFill>
                <a:srgbClr val="FFFFFF"/>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306CC3E5-2826-40B6-B6AF-FE3ACBD734C4}" type="slidenum">
              <a:rPr lang="en-CA">
                <a:solidFill>
                  <a:srgbClr val="FFFFFF"/>
                </a:solidFill>
              </a:rPr>
              <a:pPr>
                <a:defRPr/>
              </a:pPr>
              <a:t>‹#›</a:t>
            </a:fld>
            <a:endParaRPr lang="en-CA">
              <a:solidFill>
                <a:srgbClr val="FFFFFF"/>
              </a:solidFill>
            </a:endParaRPr>
          </a:p>
        </p:txBody>
      </p:sp>
    </p:spTree>
    <p:extLst>
      <p:ext uri="{BB962C8B-B14F-4D97-AF65-F5344CB8AC3E}">
        <p14:creationId xmlns:p14="http://schemas.microsoft.com/office/powerpoint/2010/main" val="1879342762"/>
      </p:ext>
    </p:extLst>
  </p:cSld>
  <p:clrMapOvr>
    <a:masterClrMapping/>
  </p:clrMapOvr>
</p:sldLayout>
</file>

<file path=ppt/slideLayouts/slideLayout103.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CA">
              <a:solidFill>
                <a:srgbClr val="FFFFFF"/>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CA">
              <a:solidFill>
                <a:srgbClr val="FFFFFF"/>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03E9E52A-E609-4DBB-A8B1-F9B62A1B57C4}" type="slidenum">
              <a:rPr lang="en-CA">
                <a:solidFill>
                  <a:srgbClr val="FFFFFF"/>
                </a:solidFill>
              </a:rPr>
              <a:pPr>
                <a:defRPr/>
              </a:pPr>
              <a:t>‹#›</a:t>
            </a:fld>
            <a:endParaRPr lang="en-CA">
              <a:solidFill>
                <a:srgbClr val="FFFFFF"/>
              </a:solidFill>
            </a:endParaRPr>
          </a:p>
        </p:txBody>
      </p:sp>
    </p:spTree>
    <p:extLst>
      <p:ext uri="{BB962C8B-B14F-4D97-AF65-F5344CB8AC3E}">
        <p14:creationId xmlns:p14="http://schemas.microsoft.com/office/powerpoint/2010/main" val="1095730651"/>
      </p:ext>
    </p:extLst>
  </p:cSld>
  <p:clrMapOvr>
    <a:masterClrMapping/>
  </p:clrMapOvr>
</p:sldLayout>
</file>

<file path=ppt/slideLayouts/slideLayout10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CA"/>
          </a:p>
        </p:txBody>
      </p:sp>
      <p:sp>
        <p:nvSpPr>
          <p:cNvPr id="5" name="Rectangle 5"/>
          <p:cNvSpPr>
            <a:spLocks noGrp="1" noChangeArrowheads="1"/>
          </p:cNvSpPr>
          <p:nvPr>
            <p:ph type="ftr" sz="quarter" idx="11"/>
          </p:nvPr>
        </p:nvSpPr>
        <p:spPr>
          <a:ln/>
        </p:spPr>
        <p:txBody>
          <a:bodyPr/>
          <a:lstStyle>
            <a:lvl1pPr>
              <a:defRPr/>
            </a:lvl1pPr>
          </a:lstStyle>
          <a:p>
            <a:pPr>
              <a:defRPr/>
            </a:pPr>
            <a:endParaRPr lang="en-CA"/>
          </a:p>
        </p:txBody>
      </p:sp>
      <p:sp>
        <p:nvSpPr>
          <p:cNvPr id="6" name="Rectangle 6"/>
          <p:cNvSpPr>
            <a:spLocks noGrp="1" noChangeArrowheads="1"/>
          </p:cNvSpPr>
          <p:nvPr>
            <p:ph type="sldNum" sz="quarter" idx="12"/>
          </p:nvPr>
        </p:nvSpPr>
        <p:spPr>
          <a:ln/>
        </p:spPr>
        <p:txBody>
          <a:bodyPr/>
          <a:lstStyle>
            <a:lvl1pPr>
              <a:defRPr/>
            </a:lvl1pPr>
          </a:lstStyle>
          <a:p>
            <a:pPr>
              <a:defRPr/>
            </a:pPr>
            <a:fld id="{3BC66C8B-1568-4FA8-9E10-1737434DEB7C}" type="slidenum">
              <a:rPr lang="en-CA"/>
              <a:pPr>
                <a:defRPr/>
              </a:pPr>
              <a:t>‹#›</a:t>
            </a:fld>
            <a:endParaRPr lang="en-CA"/>
          </a:p>
        </p:txBody>
      </p:sp>
    </p:spTree>
    <p:extLst>
      <p:ext uri="{BB962C8B-B14F-4D97-AF65-F5344CB8AC3E}">
        <p14:creationId xmlns:p14="http://schemas.microsoft.com/office/powerpoint/2010/main" val="431764608"/>
      </p:ext>
    </p:extLst>
  </p:cSld>
  <p:clrMapOvr>
    <a:masterClrMapping/>
  </p:clrMapOvr>
</p:sldLayout>
</file>

<file path=ppt/slideLayouts/slideLayout10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CA"/>
          </a:p>
        </p:txBody>
      </p:sp>
      <p:sp>
        <p:nvSpPr>
          <p:cNvPr id="5" name="Rectangle 5"/>
          <p:cNvSpPr>
            <a:spLocks noGrp="1" noChangeArrowheads="1"/>
          </p:cNvSpPr>
          <p:nvPr>
            <p:ph type="ftr" sz="quarter" idx="11"/>
          </p:nvPr>
        </p:nvSpPr>
        <p:spPr>
          <a:ln/>
        </p:spPr>
        <p:txBody>
          <a:bodyPr/>
          <a:lstStyle>
            <a:lvl1pPr>
              <a:defRPr/>
            </a:lvl1pPr>
          </a:lstStyle>
          <a:p>
            <a:pPr>
              <a:defRPr/>
            </a:pPr>
            <a:endParaRPr lang="en-CA"/>
          </a:p>
        </p:txBody>
      </p:sp>
      <p:sp>
        <p:nvSpPr>
          <p:cNvPr id="6" name="Rectangle 6"/>
          <p:cNvSpPr>
            <a:spLocks noGrp="1" noChangeArrowheads="1"/>
          </p:cNvSpPr>
          <p:nvPr>
            <p:ph type="sldNum" sz="quarter" idx="12"/>
          </p:nvPr>
        </p:nvSpPr>
        <p:spPr>
          <a:ln/>
        </p:spPr>
        <p:txBody>
          <a:bodyPr/>
          <a:lstStyle>
            <a:lvl1pPr>
              <a:defRPr/>
            </a:lvl1pPr>
          </a:lstStyle>
          <a:p>
            <a:pPr>
              <a:defRPr/>
            </a:pPr>
            <a:fld id="{03E9E52A-E609-4DBB-A8B1-F9B62A1B57C4}" type="slidenum">
              <a:rPr lang="en-CA"/>
              <a:pPr>
                <a:defRPr/>
              </a:pPr>
              <a:t>‹#›</a:t>
            </a:fld>
            <a:endParaRPr lang="en-CA"/>
          </a:p>
        </p:txBody>
      </p:sp>
    </p:spTree>
    <p:extLst>
      <p:ext uri="{BB962C8B-B14F-4D97-AF65-F5344CB8AC3E}">
        <p14:creationId xmlns:p14="http://schemas.microsoft.com/office/powerpoint/2010/main" val="4154256680"/>
      </p:ext>
    </p:extLst>
  </p:cSld>
  <p:clrMapOvr>
    <a:masterClrMapping/>
  </p:clrMapOvr>
</p:sldLayout>
</file>

<file path=ppt/slideLayouts/slideLayout10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CA"/>
          </a:p>
        </p:txBody>
      </p:sp>
      <p:sp>
        <p:nvSpPr>
          <p:cNvPr id="5" name="Rectangle 5"/>
          <p:cNvSpPr>
            <a:spLocks noGrp="1" noChangeArrowheads="1"/>
          </p:cNvSpPr>
          <p:nvPr>
            <p:ph type="ftr" sz="quarter" idx="11"/>
          </p:nvPr>
        </p:nvSpPr>
        <p:spPr>
          <a:ln/>
        </p:spPr>
        <p:txBody>
          <a:bodyPr/>
          <a:lstStyle>
            <a:lvl1pPr>
              <a:defRPr/>
            </a:lvl1pPr>
          </a:lstStyle>
          <a:p>
            <a:pPr>
              <a:defRPr/>
            </a:pPr>
            <a:endParaRPr lang="en-CA"/>
          </a:p>
        </p:txBody>
      </p:sp>
      <p:sp>
        <p:nvSpPr>
          <p:cNvPr id="6" name="Rectangle 6"/>
          <p:cNvSpPr>
            <a:spLocks noGrp="1" noChangeArrowheads="1"/>
          </p:cNvSpPr>
          <p:nvPr>
            <p:ph type="sldNum" sz="quarter" idx="12"/>
          </p:nvPr>
        </p:nvSpPr>
        <p:spPr>
          <a:ln/>
        </p:spPr>
        <p:txBody>
          <a:bodyPr/>
          <a:lstStyle>
            <a:lvl1pPr>
              <a:defRPr/>
            </a:lvl1pPr>
          </a:lstStyle>
          <a:p>
            <a:pPr>
              <a:defRPr/>
            </a:pPr>
            <a:fld id="{EDAFFE8C-87A8-4908-916D-49B645F08889}" type="slidenum">
              <a:rPr lang="en-CA"/>
              <a:pPr>
                <a:defRPr/>
              </a:pPr>
              <a:t>‹#›</a:t>
            </a:fld>
            <a:endParaRPr lang="en-CA"/>
          </a:p>
        </p:txBody>
      </p:sp>
    </p:spTree>
    <p:extLst>
      <p:ext uri="{BB962C8B-B14F-4D97-AF65-F5344CB8AC3E}">
        <p14:creationId xmlns:p14="http://schemas.microsoft.com/office/powerpoint/2010/main" val="3322283851"/>
      </p:ext>
    </p:extLst>
  </p:cSld>
  <p:clrMapOvr>
    <a:masterClrMapping/>
  </p:clrMapOvr>
</p:sldLayout>
</file>

<file path=ppt/slideLayouts/slideLayout10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CA"/>
          </a:p>
        </p:txBody>
      </p:sp>
      <p:sp>
        <p:nvSpPr>
          <p:cNvPr id="6" name="Rectangle 5"/>
          <p:cNvSpPr>
            <a:spLocks noGrp="1" noChangeArrowheads="1"/>
          </p:cNvSpPr>
          <p:nvPr>
            <p:ph type="ftr" sz="quarter" idx="11"/>
          </p:nvPr>
        </p:nvSpPr>
        <p:spPr>
          <a:ln/>
        </p:spPr>
        <p:txBody>
          <a:bodyPr/>
          <a:lstStyle>
            <a:lvl1pPr>
              <a:defRPr/>
            </a:lvl1pPr>
          </a:lstStyle>
          <a:p>
            <a:pPr>
              <a:defRPr/>
            </a:pPr>
            <a:endParaRPr lang="en-CA"/>
          </a:p>
        </p:txBody>
      </p:sp>
      <p:sp>
        <p:nvSpPr>
          <p:cNvPr id="7" name="Rectangle 6"/>
          <p:cNvSpPr>
            <a:spLocks noGrp="1" noChangeArrowheads="1"/>
          </p:cNvSpPr>
          <p:nvPr>
            <p:ph type="sldNum" sz="quarter" idx="12"/>
          </p:nvPr>
        </p:nvSpPr>
        <p:spPr>
          <a:ln/>
        </p:spPr>
        <p:txBody>
          <a:bodyPr/>
          <a:lstStyle>
            <a:lvl1pPr>
              <a:defRPr/>
            </a:lvl1pPr>
          </a:lstStyle>
          <a:p>
            <a:pPr>
              <a:defRPr/>
            </a:pPr>
            <a:fld id="{306CC3E5-2826-40B6-B6AF-FE3ACBD734C4}" type="slidenum">
              <a:rPr lang="en-CA"/>
              <a:pPr>
                <a:defRPr/>
              </a:pPr>
              <a:t>‹#›</a:t>
            </a:fld>
            <a:endParaRPr lang="en-CA"/>
          </a:p>
        </p:txBody>
      </p:sp>
    </p:spTree>
    <p:extLst>
      <p:ext uri="{BB962C8B-B14F-4D97-AF65-F5344CB8AC3E}">
        <p14:creationId xmlns:p14="http://schemas.microsoft.com/office/powerpoint/2010/main" val="764304583"/>
      </p:ext>
    </p:extLst>
  </p:cSld>
  <p:clrMapOvr>
    <a:masterClrMapping/>
  </p:clrMapOvr>
</p:sldLayout>
</file>

<file path=ppt/slideLayouts/slideLayout10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CA"/>
          </a:p>
        </p:txBody>
      </p:sp>
      <p:sp>
        <p:nvSpPr>
          <p:cNvPr id="8" name="Rectangle 5"/>
          <p:cNvSpPr>
            <a:spLocks noGrp="1" noChangeArrowheads="1"/>
          </p:cNvSpPr>
          <p:nvPr>
            <p:ph type="ftr" sz="quarter" idx="11"/>
          </p:nvPr>
        </p:nvSpPr>
        <p:spPr>
          <a:ln/>
        </p:spPr>
        <p:txBody>
          <a:bodyPr/>
          <a:lstStyle>
            <a:lvl1pPr>
              <a:defRPr/>
            </a:lvl1pPr>
          </a:lstStyle>
          <a:p>
            <a:pPr>
              <a:defRPr/>
            </a:pPr>
            <a:endParaRPr lang="en-CA"/>
          </a:p>
        </p:txBody>
      </p:sp>
      <p:sp>
        <p:nvSpPr>
          <p:cNvPr id="9" name="Rectangle 6"/>
          <p:cNvSpPr>
            <a:spLocks noGrp="1" noChangeArrowheads="1"/>
          </p:cNvSpPr>
          <p:nvPr>
            <p:ph type="sldNum" sz="quarter" idx="12"/>
          </p:nvPr>
        </p:nvSpPr>
        <p:spPr>
          <a:ln/>
        </p:spPr>
        <p:txBody>
          <a:bodyPr/>
          <a:lstStyle>
            <a:lvl1pPr>
              <a:defRPr/>
            </a:lvl1pPr>
          </a:lstStyle>
          <a:p>
            <a:pPr>
              <a:defRPr/>
            </a:pPr>
            <a:fld id="{02F5E01D-F22B-44F4-AA78-74B1328DFDEE}" type="slidenum">
              <a:rPr lang="en-CA"/>
              <a:pPr>
                <a:defRPr/>
              </a:pPr>
              <a:t>‹#›</a:t>
            </a:fld>
            <a:endParaRPr lang="en-CA"/>
          </a:p>
        </p:txBody>
      </p:sp>
    </p:spTree>
    <p:extLst>
      <p:ext uri="{BB962C8B-B14F-4D97-AF65-F5344CB8AC3E}">
        <p14:creationId xmlns:p14="http://schemas.microsoft.com/office/powerpoint/2010/main" val="1306572040"/>
      </p:ext>
    </p:extLst>
  </p:cSld>
  <p:clrMapOvr>
    <a:masterClrMapping/>
  </p:clrMapOvr>
</p:sldLayout>
</file>

<file path=ppt/slideLayouts/slideLayout10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CA"/>
          </a:p>
        </p:txBody>
      </p:sp>
      <p:sp>
        <p:nvSpPr>
          <p:cNvPr id="4" name="Rectangle 5"/>
          <p:cNvSpPr>
            <a:spLocks noGrp="1" noChangeArrowheads="1"/>
          </p:cNvSpPr>
          <p:nvPr>
            <p:ph type="ftr" sz="quarter" idx="11"/>
          </p:nvPr>
        </p:nvSpPr>
        <p:spPr>
          <a:ln/>
        </p:spPr>
        <p:txBody>
          <a:bodyPr/>
          <a:lstStyle>
            <a:lvl1pPr>
              <a:defRPr/>
            </a:lvl1pPr>
          </a:lstStyle>
          <a:p>
            <a:pPr>
              <a:defRPr/>
            </a:pPr>
            <a:endParaRPr lang="en-CA"/>
          </a:p>
        </p:txBody>
      </p:sp>
      <p:sp>
        <p:nvSpPr>
          <p:cNvPr id="5" name="Rectangle 6"/>
          <p:cNvSpPr>
            <a:spLocks noGrp="1" noChangeArrowheads="1"/>
          </p:cNvSpPr>
          <p:nvPr>
            <p:ph type="sldNum" sz="quarter" idx="12"/>
          </p:nvPr>
        </p:nvSpPr>
        <p:spPr>
          <a:ln/>
        </p:spPr>
        <p:txBody>
          <a:bodyPr/>
          <a:lstStyle>
            <a:lvl1pPr>
              <a:defRPr/>
            </a:lvl1pPr>
          </a:lstStyle>
          <a:p>
            <a:pPr>
              <a:defRPr/>
            </a:pPr>
            <a:fld id="{9111F8C6-B39E-4859-AE79-3E0987999547}" type="slidenum">
              <a:rPr lang="en-CA"/>
              <a:pPr>
                <a:defRPr/>
              </a:pPr>
              <a:t>‹#›</a:t>
            </a:fld>
            <a:endParaRPr lang="en-CA"/>
          </a:p>
        </p:txBody>
      </p:sp>
    </p:spTree>
    <p:extLst>
      <p:ext uri="{BB962C8B-B14F-4D97-AF65-F5344CB8AC3E}">
        <p14:creationId xmlns:p14="http://schemas.microsoft.com/office/powerpoint/2010/main" val="2845171689"/>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CA"/>
          </a:p>
        </p:txBody>
      </p:sp>
      <p:sp>
        <p:nvSpPr>
          <p:cNvPr id="5" name="Rectangle 5"/>
          <p:cNvSpPr>
            <a:spLocks noGrp="1" noChangeArrowheads="1"/>
          </p:cNvSpPr>
          <p:nvPr>
            <p:ph type="ftr" sz="quarter" idx="11"/>
          </p:nvPr>
        </p:nvSpPr>
        <p:spPr>
          <a:ln/>
        </p:spPr>
        <p:txBody>
          <a:bodyPr/>
          <a:lstStyle>
            <a:lvl1pPr>
              <a:defRPr/>
            </a:lvl1pPr>
          </a:lstStyle>
          <a:p>
            <a:pPr>
              <a:defRPr/>
            </a:pPr>
            <a:endParaRPr lang="en-CA"/>
          </a:p>
        </p:txBody>
      </p:sp>
      <p:sp>
        <p:nvSpPr>
          <p:cNvPr id="6" name="Rectangle 6"/>
          <p:cNvSpPr>
            <a:spLocks noGrp="1" noChangeArrowheads="1"/>
          </p:cNvSpPr>
          <p:nvPr>
            <p:ph type="sldNum" sz="quarter" idx="12"/>
          </p:nvPr>
        </p:nvSpPr>
        <p:spPr>
          <a:ln/>
        </p:spPr>
        <p:txBody>
          <a:bodyPr/>
          <a:lstStyle>
            <a:lvl1pPr>
              <a:defRPr/>
            </a:lvl1pPr>
          </a:lstStyle>
          <a:p>
            <a:pPr>
              <a:defRPr/>
            </a:pPr>
            <a:fld id="{D1262B1E-F8EA-4D7A-B56C-2FE9A9B4C680}" type="slidenum">
              <a:rPr lang="en-CA"/>
              <a:pPr>
                <a:defRPr/>
              </a:pPr>
              <a:t>‹#›</a:t>
            </a:fld>
            <a:endParaRPr lang="en-CA"/>
          </a:p>
        </p:txBody>
      </p:sp>
    </p:spTree>
    <p:extLst>
      <p:ext uri="{BB962C8B-B14F-4D97-AF65-F5344CB8AC3E}">
        <p14:creationId xmlns:p14="http://schemas.microsoft.com/office/powerpoint/2010/main" val="4198714997"/>
      </p:ext>
    </p:extLst>
  </p:cSld>
  <p:clrMapOvr>
    <a:masterClrMapping/>
  </p:clrMapOvr>
</p:sldLayout>
</file>

<file path=ppt/slideLayouts/slideLayout11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CA"/>
          </a:p>
        </p:txBody>
      </p:sp>
      <p:sp>
        <p:nvSpPr>
          <p:cNvPr id="3" name="Rectangle 5"/>
          <p:cNvSpPr>
            <a:spLocks noGrp="1" noChangeArrowheads="1"/>
          </p:cNvSpPr>
          <p:nvPr>
            <p:ph type="ftr" sz="quarter" idx="11"/>
          </p:nvPr>
        </p:nvSpPr>
        <p:spPr>
          <a:ln/>
        </p:spPr>
        <p:txBody>
          <a:bodyPr/>
          <a:lstStyle>
            <a:lvl1pPr>
              <a:defRPr/>
            </a:lvl1pPr>
          </a:lstStyle>
          <a:p>
            <a:pPr>
              <a:defRPr/>
            </a:pPr>
            <a:endParaRPr lang="en-CA"/>
          </a:p>
        </p:txBody>
      </p:sp>
      <p:sp>
        <p:nvSpPr>
          <p:cNvPr id="4" name="Rectangle 6"/>
          <p:cNvSpPr>
            <a:spLocks noGrp="1" noChangeArrowheads="1"/>
          </p:cNvSpPr>
          <p:nvPr>
            <p:ph type="sldNum" sz="quarter" idx="12"/>
          </p:nvPr>
        </p:nvSpPr>
        <p:spPr>
          <a:ln/>
        </p:spPr>
        <p:txBody>
          <a:bodyPr/>
          <a:lstStyle>
            <a:lvl1pPr>
              <a:defRPr/>
            </a:lvl1pPr>
          </a:lstStyle>
          <a:p>
            <a:pPr>
              <a:defRPr/>
            </a:pPr>
            <a:fld id="{B825AF03-9CA0-4962-8F62-70D57257A12B}" type="slidenum">
              <a:rPr lang="en-CA"/>
              <a:pPr>
                <a:defRPr/>
              </a:pPr>
              <a:t>‹#›</a:t>
            </a:fld>
            <a:endParaRPr lang="en-CA"/>
          </a:p>
        </p:txBody>
      </p:sp>
    </p:spTree>
    <p:extLst>
      <p:ext uri="{BB962C8B-B14F-4D97-AF65-F5344CB8AC3E}">
        <p14:creationId xmlns:p14="http://schemas.microsoft.com/office/powerpoint/2010/main" val="3583225720"/>
      </p:ext>
    </p:extLst>
  </p:cSld>
  <p:clrMapOvr>
    <a:masterClrMapping/>
  </p:clrMapOvr>
</p:sldLayout>
</file>

<file path=ppt/slideLayouts/slideLayout11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CA"/>
          </a:p>
        </p:txBody>
      </p:sp>
      <p:sp>
        <p:nvSpPr>
          <p:cNvPr id="6" name="Rectangle 5"/>
          <p:cNvSpPr>
            <a:spLocks noGrp="1" noChangeArrowheads="1"/>
          </p:cNvSpPr>
          <p:nvPr>
            <p:ph type="ftr" sz="quarter" idx="11"/>
          </p:nvPr>
        </p:nvSpPr>
        <p:spPr>
          <a:ln/>
        </p:spPr>
        <p:txBody>
          <a:bodyPr/>
          <a:lstStyle>
            <a:lvl1pPr>
              <a:defRPr/>
            </a:lvl1pPr>
          </a:lstStyle>
          <a:p>
            <a:pPr>
              <a:defRPr/>
            </a:pPr>
            <a:endParaRPr lang="en-CA"/>
          </a:p>
        </p:txBody>
      </p:sp>
      <p:sp>
        <p:nvSpPr>
          <p:cNvPr id="7" name="Rectangle 6"/>
          <p:cNvSpPr>
            <a:spLocks noGrp="1" noChangeArrowheads="1"/>
          </p:cNvSpPr>
          <p:nvPr>
            <p:ph type="sldNum" sz="quarter" idx="12"/>
          </p:nvPr>
        </p:nvSpPr>
        <p:spPr>
          <a:ln/>
        </p:spPr>
        <p:txBody>
          <a:bodyPr/>
          <a:lstStyle>
            <a:lvl1pPr>
              <a:defRPr/>
            </a:lvl1pPr>
          </a:lstStyle>
          <a:p>
            <a:pPr>
              <a:defRPr/>
            </a:pPr>
            <a:fld id="{5E723CDE-6F5B-4242-B5A2-E1B6B6E4CFD4}" type="slidenum">
              <a:rPr lang="en-CA"/>
              <a:pPr>
                <a:defRPr/>
              </a:pPr>
              <a:t>‹#›</a:t>
            </a:fld>
            <a:endParaRPr lang="en-CA"/>
          </a:p>
        </p:txBody>
      </p:sp>
    </p:spTree>
    <p:extLst>
      <p:ext uri="{BB962C8B-B14F-4D97-AF65-F5344CB8AC3E}">
        <p14:creationId xmlns:p14="http://schemas.microsoft.com/office/powerpoint/2010/main" val="2102100552"/>
      </p:ext>
    </p:extLst>
  </p:cSld>
  <p:clrMapOvr>
    <a:masterClrMapping/>
  </p:clrMapOvr>
</p:sldLayout>
</file>

<file path=ppt/slideLayouts/slideLayout11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CA"/>
          </a:p>
        </p:txBody>
      </p:sp>
      <p:sp>
        <p:nvSpPr>
          <p:cNvPr id="6" name="Rectangle 5"/>
          <p:cNvSpPr>
            <a:spLocks noGrp="1" noChangeArrowheads="1"/>
          </p:cNvSpPr>
          <p:nvPr>
            <p:ph type="ftr" sz="quarter" idx="11"/>
          </p:nvPr>
        </p:nvSpPr>
        <p:spPr>
          <a:ln/>
        </p:spPr>
        <p:txBody>
          <a:bodyPr/>
          <a:lstStyle>
            <a:lvl1pPr>
              <a:defRPr/>
            </a:lvl1pPr>
          </a:lstStyle>
          <a:p>
            <a:pPr>
              <a:defRPr/>
            </a:pPr>
            <a:endParaRPr lang="en-CA"/>
          </a:p>
        </p:txBody>
      </p:sp>
      <p:sp>
        <p:nvSpPr>
          <p:cNvPr id="7" name="Rectangle 6"/>
          <p:cNvSpPr>
            <a:spLocks noGrp="1" noChangeArrowheads="1"/>
          </p:cNvSpPr>
          <p:nvPr>
            <p:ph type="sldNum" sz="quarter" idx="12"/>
          </p:nvPr>
        </p:nvSpPr>
        <p:spPr>
          <a:ln/>
        </p:spPr>
        <p:txBody>
          <a:bodyPr/>
          <a:lstStyle>
            <a:lvl1pPr>
              <a:defRPr/>
            </a:lvl1pPr>
          </a:lstStyle>
          <a:p>
            <a:pPr>
              <a:defRPr/>
            </a:pPr>
            <a:fld id="{1EDF3D88-B323-433D-82D2-822AF8BEC202}" type="slidenum">
              <a:rPr lang="en-CA"/>
              <a:pPr>
                <a:defRPr/>
              </a:pPr>
              <a:t>‹#›</a:t>
            </a:fld>
            <a:endParaRPr lang="en-CA"/>
          </a:p>
        </p:txBody>
      </p:sp>
    </p:spTree>
    <p:extLst>
      <p:ext uri="{BB962C8B-B14F-4D97-AF65-F5344CB8AC3E}">
        <p14:creationId xmlns:p14="http://schemas.microsoft.com/office/powerpoint/2010/main" val="1882609033"/>
      </p:ext>
    </p:extLst>
  </p:cSld>
  <p:clrMapOvr>
    <a:masterClrMapping/>
  </p:clrMapOvr>
</p:sldLayout>
</file>

<file path=ppt/slideLayouts/slideLayout11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CA"/>
          </a:p>
        </p:txBody>
      </p:sp>
      <p:sp>
        <p:nvSpPr>
          <p:cNvPr id="5" name="Rectangle 5"/>
          <p:cNvSpPr>
            <a:spLocks noGrp="1" noChangeArrowheads="1"/>
          </p:cNvSpPr>
          <p:nvPr>
            <p:ph type="ftr" sz="quarter" idx="11"/>
          </p:nvPr>
        </p:nvSpPr>
        <p:spPr>
          <a:ln/>
        </p:spPr>
        <p:txBody>
          <a:bodyPr/>
          <a:lstStyle>
            <a:lvl1pPr>
              <a:defRPr/>
            </a:lvl1pPr>
          </a:lstStyle>
          <a:p>
            <a:pPr>
              <a:defRPr/>
            </a:pPr>
            <a:endParaRPr lang="en-CA"/>
          </a:p>
        </p:txBody>
      </p:sp>
      <p:sp>
        <p:nvSpPr>
          <p:cNvPr id="6" name="Rectangle 6"/>
          <p:cNvSpPr>
            <a:spLocks noGrp="1" noChangeArrowheads="1"/>
          </p:cNvSpPr>
          <p:nvPr>
            <p:ph type="sldNum" sz="quarter" idx="12"/>
          </p:nvPr>
        </p:nvSpPr>
        <p:spPr>
          <a:ln/>
        </p:spPr>
        <p:txBody>
          <a:bodyPr/>
          <a:lstStyle>
            <a:lvl1pPr>
              <a:defRPr/>
            </a:lvl1pPr>
          </a:lstStyle>
          <a:p>
            <a:pPr>
              <a:defRPr/>
            </a:pPr>
            <a:fld id="{0E8A81D0-7FB6-43E7-84F6-610605932830}" type="slidenum">
              <a:rPr lang="en-CA"/>
              <a:pPr>
                <a:defRPr/>
              </a:pPr>
              <a:t>‹#›</a:t>
            </a:fld>
            <a:endParaRPr lang="en-CA"/>
          </a:p>
        </p:txBody>
      </p:sp>
    </p:spTree>
    <p:extLst>
      <p:ext uri="{BB962C8B-B14F-4D97-AF65-F5344CB8AC3E}">
        <p14:creationId xmlns:p14="http://schemas.microsoft.com/office/powerpoint/2010/main" val="1222097154"/>
      </p:ext>
    </p:extLst>
  </p:cSld>
  <p:clrMapOvr>
    <a:masterClrMapping/>
  </p:clrMapOvr>
</p:sldLayout>
</file>

<file path=ppt/slideLayouts/slideLayout11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CA"/>
          </a:p>
        </p:txBody>
      </p:sp>
      <p:sp>
        <p:nvSpPr>
          <p:cNvPr id="5" name="Rectangle 5"/>
          <p:cNvSpPr>
            <a:spLocks noGrp="1" noChangeArrowheads="1"/>
          </p:cNvSpPr>
          <p:nvPr>
            <p:ph type="ftr" sz="quarter" idx="11"/>
          </p:nvPr>
        </p:nvSpPr>
        <p:spPr>
          <a:ln/>
        </p:spPr>
        <p:txBody>
          <a:bodyPr/>
          <a:lstStyle>
            <a:lvl1pPr>
              <a:defRPr/>
            </a:lvl1pPr>
          </a:lstStyle>
          <a:p>
            <a:pPr>
              <a:defRPr/>
            </a:pPr>
            <a:endParaRPr lang="en-CA"/>
          </a:p>
        </p:txBody>
      </p:sp>
      <p:sp>
        <p:nvSpPr>
          <p:cNvPr id="6" name="Rectangle 6"/>
          <p:cNvSpPr>
            <a:spLocks noGrp="1" noChangeArrowheads="1"/>
          </p:cNvSpPr>
          <p:nvPr>
            <p:ph type="sldNum" sz="quarter" idx="12"/>
          </p:nvPr>
        </p:nvSpPr>
        <p:spPr>
          <a:ln/>
        </p:spPr>
        <p:txBody>
          <a:bodyPr/>
          <a:lstStyle>
            <a:lvl1pPr>
              <a:defRPr/>
            </a:lvl1pPr>
          </a:lstStyle>
          <a:p>
            <a:pPr>
              <a:defRPr/>
            </a:pPr>
            <a:fld id="{202EE9D8-709B-4F34-AC03-9BB59599EFE5}" type="slidenum">
              <a:rPr lang="en-CA"/>
              <a:pPr>
                <a:defRPr/>
              </a:pPr>
              <a:t>‹#›</a:t>
            </a:fld>
            <a:endParaRPr lang="en-CA"/>
          </a:p>
        </p:txBody>
      </p:sp>
    </p:spTree>
    <p:extLst>
      <p:ext uri="{BB962C8B-B14F-4D97-AF65-F5344CB8AC3E}">
        <p14:creationId xmlns:p14="http://schemas.microsoft.com/office/powerpoint/2010/main" val="325748289"/>
      </p:ext>
    </p:extLst>
  </p:cSld>
  <p:clrMapOvr>
    <a:masterClrMapping/>
  </p:clrMapOvr>
</p:sldLayout>
</file>

<file path=ppt/slideLayouts/slideLayout115.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Text Placeholder 2"/>
          <p:cNvSpPr>
            <a:spLocks noGrp="1"/>
          </p:cNvSpPr>
          <p:nvPr>
            <p:ph type="body"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CA"/>
          </a:p>
        </p:txBody>
      </p:sp>
      <p:sp>
        <p:nvSpPr>
          <p:cNvPr id="6" name="Rectangle 5"/>
          <p:cNvSpPr>
            <a:spLocks noGrp="1" noChangeArrowheads="1"/>
          </p:cNvSpPr>
          <p:nvPr>
            <p:ph type="ftr" sz="quarter" idx="11"/>
          </p:nvPr>
        </p:nvSpPr>
        <p:spPr>
          <a:ln/>
        </p:spPr>
        <p:txBody>
          <a:bodyPr/>
          <a:lstStyle>
            <a:lvl1pPr>
              <a:defRPr/>
            </a:lvl1pPr>
          </a:lstStyle>
          <a:p>
            <a:pPr>
              <a:defRPr/>
            </a:pPr>
            <a:endParaRPr lang="en-CA"/>
          </a:p>
        </p:txBody>
      </p:sp>
      <p:sp>
        <p:nvSpPr>
          <p:cNvPr id="7" name="Rectangle 6"/>
          <p:cNvSpPr>
            <a:spLocks noGrp="1" noChangeArrowheads="1"/>
          </p:cNvSpPr>
          <p:nvPr>
            <p:ph type="sldNum" sz="quarter" idx="12"/>
          </p:nvPr>
        </p:nvSpPr>
        <p:spPr>
          <a:ln/>
        </p:spPr>
        <p:txBody>
          <a:bodyPr/>
          <a:lstStyle>
            <a:lvl1pPr>
              <a:defRPr/>
            </a:lvl1pPr>
          </a:lstStyle>
          <a:p>
            <a:pPr>
              <a:defRPr/>
            </a:pPr>
            <a:fld id="{E3F8B4A2-59BC-4B2E-9DD5-BA980AD03E6E}" type="slidenum">
              <a:rPr lang="en-CA"/>
              <a:pPr>
                <a:defRPr/>
              </a:pPr>
              <a:t>‹#›</a:t>
            </a:fld>
            <a:endParaRPr lang="en-CA"/>
          </a:p>
        </p:txBody>
      </p:sp>
    </p:spTree>
    <p:extLst>
      <p:ext uri="{BB962C8B-B14F-4D97-AF65-F5344CB8AC3E}">
        <p14:creationId xmlns:p14="http://schemas.microsoft.com/office/powerpoint/2010/main" val="2756352977"/>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Text Placeholder 2"/>
          <p:cNvSpPr>
            <a:spLocks noGrp="1"/>
          </p:cNvSpPr>
          <p:nvPr>
            <p:ph type="body"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CA"/>
          </a:p>
        </p:txBody>
      </p:sp>
      <p:sp>
        <p:nvSpPr>
          <p:cNvPr id="6" name="Rectangle 5"/>
          <p:cNvSpPr>
            <a:spLocks noGrp="1" noChangeArrowheads="1"/>
          </p:cNvSpPr>
          <p:nvPr>
            <p:ph type="ftr" sz="quarter" idx="11"/>
          </p:nvPr>
        </p:nvSpPr>
        <p:spPr>
          <a:ln/>
        </p:spPr>
        <p:txBody>
          <a:bodyPr/>
          <a:lstStyle>
            <a:lvl1pPr>
              <a:defRPr/>
            </a:lvl1pPr>
          </a:lstStyle>
          <a:p>
            <a:pPr>
              <a:defRPr/>
            </a:pPr>
            <a:endParaRPr lang="en-CA"/>
          </a:p>
        </p:txBody>
      </p:sp>
      <p:sp>
        <p:nvSpPr>
          <p:cNvPr id="7" name="Rectangle 6"/>
          <p:cNvSpPr>
            <a:spLocks noGrp="1" noChangeArrowheads="1"/>
          </p:cNvSpPr>
          <p:nvPr>
            <p:ph type="sldNum" sz="quarter" idx="12"/>
          </p:nvPr>
        </p:nvSpPr>
        <p:spPr>
          <a:ln/>
        </p:spPr>
        <p:txBody>
          <a:bodyPr/>
          <a:lstStyle>
            <a:lvl1pPr>
              <a:defRPr/>
            </a:lvl1pPr>
          </a:lstStyle>
          <a:p>
            <a:pPr>
              <a:defRPr/>
            </a:pPr>
            <a:fld id="{87CB87ED-8FCD-455E-BA00-48A3B7E17ABB}" type="slidenum">
              <a:rPr lang="en-CA"/>
              <a:pPr>
                <a:defRPr/>
              </a:pPr>
              <a:t>‹#›</a:t>
            </a:fld>
            <a:endParaRPr lang="en-CA"/>
          </a:p>
        </p:txBody>
      </p:sp>
    </p:spTree>
    <p:extLst>
      <p:ext uri="{BB962C8B-B14F-4D97-AF65-F5344CB8AC3E}">
        <p14:creationId xmlns:p14="http://schemas.microsoft.com/office/powerpoint/2010/main" val="1884899193"/>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Table Placeholder 2"/>
          <p:cNvSpPr>
            <a:spLocks noGrp="1"/>
          </p:cNvSpPr>
          <p:nvPr>
            <p:ph type="tbl" idx="1"/>
          </p:nvPr>
        </p:nvSpPr>
        <p:spPr>
          <a:xfrm>
            <a:off x="685800" y="1981200"/>
            <a:ext cx="7772400" cy="4114800"/>
          </a:xfrm>
        </p:spPr>
        <p:txBody>
          <a:bodyPr/>
          <a:lstStyle/>
          <a:p>
            <a:pPr lvl="0"/>
            <a:endParaRPr lang="en-US" noProof="0"/>
          </a:p>
        </p:txBody>
      </p:sp>
      <p:sp>
        <p:nvSpPr>
          <p:cNvPr id="4" name="Rectangle 4"/>
          <p:cNvSpPr>
            <a:spLocks noGrp="1" noChangeArrowheads="1"/>
          </p:cNvSpPr>
          <p:nvPr>
            <p:ph type="dt" sz="half" idx="10"/>
          </p:nvPr>
        </p:nvSpPr>
        <p:spPr>
          <a:ln/>
        </p:spPr>
        <p:txBody>
          <a:bodyPr/>
          <a:lstStyle>
            <a:lvl1pPr>
              <a:defRPr/>
            </a:lvl1pPr>
          </a:lstStyle>
          <a:p>
            <a:pPr>
              <a:defRPr/>
            </a:pPr>
            <a:endParaRPr lang="en-CA"/>
          </a:p>
        </p:txBody>
      </p:sp>
      <p:sp>
        <p:nvSpPr>
          <p:cNvPr id="5" name="Rectangle 5"/>
          <p:cNvSpPr>
            <a:spLocks noGrp="1" noChangeArrowheads="1"/>
          </p:cNvSpPr>
          <p:nvPr>
            <p:ph type="ftr" sz="quarter" idx="11"/>
          </p:nvPr>
        </p:nvSpPr>
        <p:spPr>
          <a:ln/>
        </p:spPr>
        <p:txBody>
          <a:bodyPr/>
          <a:lstStyle>
            <a:lvl1pPr>
              <a:defRPr/>
            </a:lvl1pPr>
          </a:lstStyle>
          <a:p>
            <a:pPr>
              <a:defRPr/>
            </a:pPr>
            <a:endParaRPr lang="en-CA"/>
          </a:p>
        </p:txBody>
      </p:sp>
      <p:sp>
        <p:nvSpPr>
          <p:cNvPr id="6" name="Rectangle 6"/>
          <p:cNvSpPr>
            <a:spLocks noGrp="1" noChangeArrowheads="1"/>
          </p:cNvSpPr>
          <p:nvPr>
            <p:ph type="sldNum" sz="quarter" idx="12"/>
          </p:nvPr>
        </p:nvSpPr>
        <p:spPr>
          <a:ln/>
        </p:spPr>
        <p:txBody>
          <a:bodyPr/>
          <a:lstStyle>
            <a:lvl1pPr>
              <a:defRPr/>
            </a:lvl1pPr>
          </a:lstStyle>
          <a:p>
            <a:pPr>
              <a:defRPr/>
            </a:pPr>
            <a:fld id="{58011555-9DD2-4E0A-ADC2-9690305BB37D}" type="slidenum">
              <a:rPr lang="en-CA"/>
              <a:pPr>
                <a:defRPr/>
              </a:pPr>
              <a:t>‹#›</a:t>
            </a:fld>
            <a:endParaRPr lang="en-CA"/>
          </a:p>
        </p:txBody>
      </p:sp>
    </p:spTree>
    <p:extLst>
      <p:ext uri="{BB962C8B-B14F-4D97-AF65-F5344CB8AC3E}">
        <p14:creationId xmlns:p14="http://schemas.microsoft.com/office/powerpoint/2010/main" val="1489005899"/>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eaLnBrk="1" hangingPunct="1">
              <a:spcBef>
                <a:spcPct val="50000"/>
              </a:spcBef>
              <a:defRPr i="1"/>
            </a:lvl1pPr>
          </a:lstStyle>
          <a:p>
            <a:pPr>
              <a:defRPr/>
            </a:pPr>
            <a:fld id="{CA55DB07-CE67-476E-A257-15CC99A0A834}" type="datetime1">
              <a:rPr lang="en-US"/>
              <a:pPr>
                <a:defRPr/>
              </a:pPr>
              <a:t>2/6/2020</a:t>
            </a:fld>
            <a:endParaRPr lang="en-US"/>
          </a:p>
        </p:txBody>
      </p:sp>
      <p:sp>
        <p:nvSpPr>
          <p:cNvPr id="3" name="Rectangle 5"/>
          <p:cNvSpPr>
            <a:spLocks noGrp="1" noChangeArrowheads="1"/>
          </p:cNvSpPr>
          <p:nvPr>
            <p:ph type="ftr" sz="quarter" idx="11"/>
          </p:nvPr>
        </p:nvSpPr>
        <p:spPr/>
        <p:txBody>
          <a:bodyPr/>
          <a:lstStyle>
            <a:lvl1pPr eaLnBrk="1" hangingPunct="1">
              <a:spcBef>
                <a:spcPct val="50000"/>
              </a:spcBef>
              <a:defRPr i="1"/>
            </a:lvl1pPr>
          </a:lstStyle>
          <a:p>
            <a:pPr>
              <a:defRPr/>
            </a:pPr>
            <a:r>
              <a:rPr lang="en-US"/>
              <a:t>Steven Rudich: www.cs.cmu.edu/~rudich</a:t>
            </a:r>
          </a:p>
        </p:txBody>
      </p:sp>
    </p:spTree>
    <p:extLst>
      <p:ext uri="{BB962C8B-B14F-4D97-AF65-F5344CB8AC3E}">
        <p14:creationId xmlns:p14="http://schemas.microsoft.com/office/powerpoint/2010/main" val="2533804744"/>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eaLnBrk="1" hangingPunct="1">
              <a:spcBef>
                <a:spcPct val="50000"/>
              </a:spcBef>
              <a:defRPr i="1"/>
            </a:lvl1pPr>
          </a:lstStyle>
          <a:p>
            <a:pPr>
              <a:defRPr/>
            </a:pPr>
            <a:fld id="{FE78B325-8069-48A0-8D50-43AE25BA120D}" type="datetime1">
              <a:rPr lang="en-US"/>
              <a:pPr>
                <a:defRPr/>
              </a:pPr>
              <a:t>2/6/2020</a:t>
            </a:fld>
            <a:endParaRPr lang="en-US"/>
          </a:p>
        </p:txBody>
      </p:sp>
      <p:sp>
        <p:nvSpPr>
          <p:cNvPr id="3" name="Rectangle 5"/>
          <p:cNvSpPr>
            <a:spLocks noGrp="1" noChangeArrowheads="1"/>
          </p:cNvSpPr>
          <p:nvPr>
            <p:ph type="ftr" sz="quarter" idx="11"/>
          </p:nvPr>
        </p:nvSpPr>
        <p:spPr/>
        <p:txBody>
          <a:bodyPr/>
          <a:lstStyle>
            <a:lvl1pPr eaLnBrk="1" hangingPunct="1">
              <a:spcBef>
                <a:spcPct val="50000"/>
              </a:spcBef>
              <a:defRPr i="1"/>
            </a:lvl1pPr>
          </a:lstStyle>
          <a:p>
            <a:pPr>
              <a:defRPr/>
            </a:pPr>
            <a:r>
              <a:rPr lang="en-US"/>
              <a:t>Steven Rudich: www.cs.cmu.edu/~rudich</a:t>
            </a:r>
          </a:p>
        </p:txBody>
      </p:sp>
    </p:spTree>
    <p:extLst>
      <p:ext uri="{BB962C8B-B14F-4D97-AF65-F5344CB8AC3E}">
        <p14:creationId xmlns:p14="http://schemas.microsoft.com/office/powerpoint/2010/main" val="2771842840"/>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eaLnBrk="1" hangingPunct="1">
              <a:spcBef>
                <a:spcPct val="50000"/>
              </a:spcBef>
              <a:defRPr i="1"/>
            </a:lvl1pPr>
          </a:lstStyle>
          <a:p>
            <a:pPr>
              <a:defRPr/>
            </a:pPr>
            <a:fld id="{5561C505-0FEB-4364-BC26-B79ADEE6F31E}" type="datetime1">
              <a:rPr lang="en-US"/>
              <a:pPr>
                <a:defRPr/>
              </a:pPr>
              <a:t>2/6/2020</a:t>
            </a:fld>
            <a:endParaRPr lang="en-US"/>
          </a:p>
        </p:txBody>
      </p:sp>
      <p:sp>
        <p:nvSpPr>
          <p:cNvPr id="3" name="Rectangle 5"/>
          <p:cNvSpPr>
            <a:spLocks noGrp="1" noChangeArrowheads="1"/>
          </p:cNvSpPr>
          <p:nvPr>
            <p:ph type="ftr" sz="quarter" idx="11"/>
          </p:nvPr>
        </p:nvSpPr>
        <p:spPr/>
        <p:txBody>
          <a:bodyPr/>
          <a:lstStyle>
            <a:lvl1pPr eaLnBrk="1" hangingPunct="1">
              <a:spcBef>
                <a:spcPct val="50000"/>
              </a:spcBef>
              <a:defRPr i="1"/>
            </a:lvl1pPr>
          </a:lstStyle>
          <a:p>
            <a:pPr>
              <a:defRPr/>
            </a:pPr>
            <a:r>
              <a:rPr lang="en-US"/>
              <a:t>Steven Rudich: www.cs.cmu.edu/~rudich</a:t>
            </a:r>
          </a:p>
        </p:txBody>
      </p:sp>
    </p:spTree>
    <p:extLst>
      <p:ext uri="{BB962C8B-B14F-4D97-AF65-F5344CB8AC3E}">
        <p14:creationId xmlns:p14="http://schemas.microsoft.com/office/powerpoint/2010/main" val="3338115130"/>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1" hangingPunct="1">
              <a:spcBef>
                <a:spcPct val="50000"/>
              </a:spcBef>
              <a:defRPr i="1">
                <a:solidFill>
                  <a:schemeClr val="folHlink"/>
                </a:solidFill>
              </a:defRPr>
            </a:lvl1pPr>
          </a:lstStyle>
          <a:p>
            <a:pPr>
              <a:defRPr/>
            </a:pPr>
            <a:endParaRPr lang="en-CA"/>
          </a:p>
        </p:txBody>
      </p:sp>
      <p:sp>
        <p:nvSpPr>
          <p:cNvPr id="5" name="Rectangle 5"/>
          <p:cNvSpPr>
            <a:spLocks noGrp="1" noChangeArrowheads="1"/>
          </p:cNvSpPr>
          <p:nvPr>
            <p:ph type="ftr" sz="quarter" idx="11"/>
          </p:nvPr>
        </p:nvSpPr>
        <p:spPr/>
        <p:txBody>
          <a:bodyPr/>
          <a:lstStyle>
            <a:lvl1pPr eaLnBrk="1" hangingPunct="1">
              <a:spcBef>
                <a:spcPct val="50000"/>
              </a:spcBef>
              <a:defRPr i="1">
                <a:solidFill>
                  <a:schemeClr val="folHlink"/>
                </a:solidFill>
              </a:defRPr>
            </a:lvl1pPr>
          </a:lstStyle>
          <a:p>
            <a:pPr>
              <a:defRPr/>
            </a:pPr>
            <a:endParaRPr lang="en-CA"/>
          </a:p>
        </p:txBody>
      </p:sp>
      <p:sp>
        <p:nvSpPr>
          <p:cNvPr id="6" name="Rectangle 6"/>
          <p:cNvSpPr>
            <a:spLocks noGrp="1" noChangeArrowheads="1"/>
          </p:cNvSpPr>
          <p:nvPr>
            <p:ph type="sldNum" sz="quarter" idx="12"/>
          </p:nvPr>
        </p:nvSpPr>
        <p:spPr>
          <a:xfrm>
            <a:off x="5638800" y="5105400"/>
            <a:ext cx="1905000" cy="457200"/>
          </a:xfrm>
          <a:prstGeom prst="rect">
            <a:avLst/>
          </a:prstGeom>
        </p:spPr>
        <p:txBody>
          <a:bodyPr/>
          <a:lstStyle>
            <a:lvl1pPr>
              <a:defRPr/>
            </a:lvl1pPr>
          </a:lstStyle>
          <a:p>
            <a:pPr>
              <a:defRPr/>
            </a:pPr>
            <a:fld id="{238495BA-50FE-42D8-8B72-57A94AD1403F}" type="slidenum">
              <a:rPr lang="en-CA"/>
              <a:pPr>
                <a:defRPr/>
              </a:pPr>
              <a:t>‹#›</a:t>
            </a:fld>
            <a:endParaRPr lang="en-CA"/>
          </a:p>
        </p:txBody>
      </p:sp>
    </p:spTree>
    <p:extLst>
      <p:ext uri="{BB962C8B-B14F-4D97-AF65-F5344CB8AC3E}">
        <p14:creationId xmlns:p14="http://schemas.microsoft.com/office/powerpoint/2010/main" val="1188358004"/>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txAndChart">
  <p:cSld name="Title, Text and Chart">
    <p:spTree>
      <p:nvGrpSpPr>
        <p:cNvPr id="1" name=""/>
        <p:cNvGrpSpPr/>
        <p:nvPr/>
      </p:nvGrpSpPr>
      <p:grpSpPr>
        <a:xfrm>
          <a:off x="0" y="0"/>
          <a:ext cx="0" cy="0"/>
          <a:chOff x="0" y="0"/>
          <a:chExt cx="0" cy="0"/>
        </a:xfrm>
      </p:grpSpPr>
      <p:sp>
        <p:nvSpPr>
          <p:cNvPr id="2" name="Title 1"/>
          <p:cNvSpPr>
            <a:spLocks noGrp="1"/>
          </p:cNvSpPr>
          <p:nvPr>
            <p:ph type="title"/>
          </p:nvPr>
        </p:nvSpPr>
        <p:spPr>
          <a:xfrm>
            <a:off x="609600" y="304800"/>
            <a:ext cx="7772400" cy="1143000"/>
          </a:xfrm>
        </p:spPr>
        <p:txBody>
          <a:bodyPr/>
          <a:lstStyle/>
          <a:p>
            <a:r>
              <a:rPr lang="en-CA"/>
              <a:t>Click to edit Master title style</a:t>
            </a:r>
            <a:endParaRPr lang="en-US"/>
          </a:p>
        </p:txBody>
      </p:sp>
      <p:sp>
        <p:nvSpPr>
          <p:cNvPr id="3" name="Text Placeholder 2"/>
          <p:cNvSpPr>
            <a:spLocks noGrp="1"/>
          </p:cNvSpPr>
          <p:nvPr>
            <p:ph type="body" sz="half" idx="1"/>
          </p:nvPr>
        </p:nvSpPr>
        <p:spPr>
          <a:xfrm>
            <a:off x="838200" y="1905000"/>
            <a:ext cx="3810000" cy="4114800"/>
          </a:xfrm>
        </p:spPr>
        <p:txBody>
          <a:bodyPr/>
          <a:lstStyle/>
          <a:p>
            <a:pPr lvl="0"/>
            <a:r>
              <a:rPr lang="en-CA"/>
              <a:t>Click to edit Master text styles</a:t>
            </a:r>
          </a:p>
          <a:p>
            <a:pPr lvl="1"/>
            <a:r>
              <a:rPr lang="en-CA"/>
              <a:t>Second level</a:t>
            </a:r>
          </a:p>
          <a:p>
            <a:pPr lvl="2"/>
            <a:r>
              <a:rPr lang="en-CA"/>
              <a:t>Third level</a:t>
            </a:r>
          </a:p>
          <a:p>
            <a:pPr lvl="3"/>
            <a:r>
              <a:rPr lang="en-CA"/>
              <a:t>Fourth level</a:t>
            </a:r>
          </a:p>
          <a:p>
            <a:pPr lvl="4"/>
            <a:r>
              <a:rPr lang="en-CA"/>
              <a:t>Fifth level</a:t>
            </a:r>
            <a:endParaRPr lang="en-US"/>
          </a:p>
        </p:txBody>
      </p:sp>
      <p:sp>
        <p:nvSpPr>
          <p:cNvPr id="4" name="Chart Placeholder 3"/>
          <p:cNvSpPr>
            <a:spLocks noGrp="1"/>
          </p:cNvSpPr>
          <p:nvPr>
            <p:ph type="chart" sz="half" idx="2"/>
          </p:nvPr>
        </p:nvSpPr>
        <p:spPr>
          <a:xfrm>
            <a:off x="4800600" y="1905000"/>
            <a:ext cx="3810000" cy="4114800"/>
          </a:xfrm>
        </p:spPr>
        <p:txBody>
          <a:bodyPr/>
          <a:lstStyle/>
          <a:p>
            <a:pPr lvl="0"/>
            <a:endParaRPr lang="en-US" noProof="0"/>
          </a:p>
        </p:txBody>
      </p:sp>
      <p:sp>
        <p:nvSpPr>
          <p:cNvPr id="5" name="Slide Number Placeholder 4"/>
          <p:cNvSpPr>
            <a:spLocks noGrp="1"/>
          </p:cNvSpPr>
          <p:nvPr>
            <p:ph type="sldNum" sz="quarter" idx="10"/>
          </p:nvPr>
        </p:nvSpPr>
        <p:spPr>
          <a:xfrm>
            <a:off x="4521200" y="6451600"/>
            <a:ext cx="660400" cy="273050"/>
          </a:xfrm>
          <a:prstGeom prst="rect">
            <a:avLst/>
          </a:prstGeom>
        </p:spPr>
        <p:txBody>
          <a:bodyPr/>
          <a:lstStyle>
            <a:lvl1pPr>
              <a:defRPr/>
            </a:lvl1pPr>
          </a:lstStyle>
          <a:p>
            <a:pPr>
              <a:defRPr/>
            </a:pPr>
            <a:fld id="{04C18EBE-5A16-4AA9-ADD9-C77CAD6C57B7}" type="slidenum">
              <a:rPr lang="en-US"/>
              <a:pPr>
                <a:defRPr/>
              </a:pPr>
              <a:t>‹#›</a:t>
            </a:fld>
            <a:endParaRPr lang="en-US"/>
          </a:p>
        </p:txBody>
      </p:sp>
    </p:spTree>
    <p:extLst>
      <p:ext uri="{BB962C8B-B14F-4D97-AF65-F5344CB8AC3E}">
        <p14:creationId xmlns:p14="http://schemas.microsoft.com/office/powerpoint/2010/main" val="2599224046"/>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CA"/>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CA"/>
          </a:p>
        </p:txBody>
      </p:sp>
      <p:sp>
        <p:nvSpPr>
          <p:cNvPr id="4" name="Rectangle 4"/>
          <p:cNvSpPr>
            <a:spLocks noGrp="1" noChangeArrowheads="1"/>
          </p:cNvSpPr>
          <p:nvPr>
            <p:ph type="dt" sz="half" idx="10"/>
          </p:nvPr>
        </p:nvSpPr>
        <p:spPr/>
        <p:txBody>
          <a:bodyPr/>
          <a:lstStyle>
            <a:lvl1pPr eaLnBrk="1" hangingPunct="1">
              <a:spcBef>
                <a:spcPct val="50000"/>
              </a:spcBef>
              <a:defRPr i="1"/>
            </a:lvl1pPr>
          </a:lstStyle>
          <a:p>
            <a:pPr>
              <a:defRPr/>
            </a:pPr>
            <a:fld id="{B2244FA6-1553-4CAF-B41C-DB7663F828B4}" type="datetime1">
              <a:rPr lang="en-US"/>
              <a:pPr>
                <a:defRPr/>
              </a:pPr>
              <a:t>2/6/2020</a:t>
            </a:fld>
            <a:endParaRPr lang="en-US"/>
          </a:p>
        </p:txBody>
      </p:sp>
      <p:sp>
        <p:nvSpPr>
          <p:cNvPr id="5" name="Rectangle 5"/>
          <p:cNvSpPr>
            <a:spLocks noGrp="1" noChangeArrowheads="1"/>
          </p:cNvSpPr>
          <p:nvPr>
            <p:ph type="ftr" sz="quarter" idx="11"/>
          </p:nvPr>
        </p:nvSpPr>
        <p:spPr/>
        <p:txBody>
          <a:bodyPr/>
          <a:lstStyle>
            <a:lvl1pPr eaLnBrk="1" hangingPunct="1">
              <a:spcBef>
                <a:spcPct val="50000"/>
              </a:spcBef>
              <a:defRPr i="1"/>
            </a:lvl1pPr>
          </a:lstStyle>
          <a:p>
            <a:pPr>
              <a:defRPr/>
            </a:pPr>
            <a:r>
              <a:rPr lang="en-US"/>
              <a:t>Steven Rudich: www.cs.cmu.edu/~rudich</a:t>
            </a:r>
          </a:p>
        </p:txBody>
      </p:sp>
    </p:spTree>
    <p:extLst>
      <p:ext uri="{BB962C8B-B14F-4D97-AF65-F5344CB8AC3E}">
        <p14:creationId xmlns:p14="http://schemas.microsoft.com/office/powerpoint/2010/main" val="1406261784"/>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CA"/>
          </a:p>
        </p:txBody>
      </p:sp>
      <p:sp>
        <p:nvSpPr>
          <p:cNvPr id="5" name="Rectangle 5"/>
          <p:cNvSpPr>
            <a:spLocks noGrp="1" noChangeArrowheads="1"/>
          </p:cNvSpPr>
          <p:nvPr>
            <p:ph type="ftr" sz="quarter" idx="11"/>
          </p:nvPr>
        </p:nvSpPr>
        <p:spPr>
          <a:ln/>
        </p:spPr>
        <p:txBody>
          <a:bodyPr/>
          <a:lstStyle>
            <a:lvl1pPr>
              <a:defRPr/>
            </a:lvl1pPr>
          </a:lstStyle>
          <a:p>
            <a:pPr>
              <a:defRPr/>
            </a:pPr>
            <a:endParaRPr lang="en-CA"/>
          </a:p>
        </p:txBody>
      </p:sp>
      <p:sp>
        <p:nvSpPr>
          <p:cNvPr id="6" name="Rectangle 6"/>
          <p:cNvSpPr>
            <a:spLocks noGrp="1" noChangeArrowheads="1"/>
          </p:cNvSpPr>
          <p:nvPr>
            <p:ph type="sldNum" sz="quarter" idx="12"/>
          </p:nvPr>
        </p:nvSpPr>
        <p:spPr>
          <a:ln/>
        </p:spPr>
        <p:txBody>
          <a:bodyPr/>
          <a:lstStyle>
            <a:lvl1pPr>
              <a:defRPr/>
            </a:lvl1pPr>
          </a:lstStyle>
          <a:p>
            <a:pPr>
              <a:defRPr/>
            </a:pPr>
            <a:fld id="{F213EA8D-62D4-4A8D-987F-C02317B7AFB0}" type="slidenum">
              <a:rPr lang="en-CA"/>
              <a:pPr>
                <a:defRPr/>
              </a:pPr>
              <a:t>‹#›</a:t>
            </a:fld>
            <a:endParaRPr lang="en-CA"/>
          </a:p>
        </p:txBody>
      </p:sp>
    </p:spTree>
    <p:extLst>
      <p:ext uri="{BB962C8B-B14F-4D97-AF65-F5344CB8AC3E}">
        <p14:creationId xmlns:p14="http://schemas.microsoft.com/office/powerpoint/2010/main" val="1874184662"/>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CA"/>
          </a:p>
        </p:txBody>
      </p:sp>
      <p:sp>
        <p:nvSpPr>
          <p:cNvPr id="3" name="Rectangle 5"/>
          <p:cNvSpPr>
            <a:spLocks noGrp="1" noChangeArrowheads="1"/>
          </p:cNvSpPr>
          <p:nvPr>
            <p:ph type="ftr" sz="quarter" idx="11"/>
          </p:nvPr>
        </p:nvSpPr>
        <p:spPr>
          <a:ln/>
        </p:spPr>
        <p:txBody>
          <a:bodyPr/>
          <a:lstStyle>
            <a:lvl1pPr>
              <a:defRPr/>
            </a:lvl1pPr>
          </a:lstStyle>
          <a:p>
            <a:pPr>
              <a:defRPr/>
            </a:pPr>
            <a:endParaRPr lang="en-CA"/>
          </a:p>
        </p:txBody>
      </p:sp>
      <p:sp>
        <p:nvSpPr>
          <p:cNvPr id="4" name="Rectangle 6"/>
          <p:cNvSpPr>
            <a:spLocks noGrp="1" noChangeArrowheads="1"/>
          </p:cNvSpPr>
          <p:nvPr>
            <p:ph type="sldNum" sz="quarter" idx="12"/>
          </p:nvPr>
        </p:nvSpPr>
        <p:spPr>
          <a:ln/>
        </p:spPr>
        <p:txBody>
          <a:bodyPr/>
          <a:lstStyle>
            <a:lvl1pPr>
              <a:defRPr/>
            </a:lvl1pPr>
          </a:lstStyle>
          <a:p>
            <a:pPr>
              <a:defRPr/>
            </a:pPr>
            <a:fld id="{C508E683-F4CE-4A1B-A710-0960BD532EEF}" type="slidenum">
              <a:rPr lang="en-CA"/>
              <a:pPr>
                <a:defRPr/>
              </a:pPr>
              <a:t>‹#›</a:t>
            </a:fld>
            <a:endParaRPr lang="en-CA"/>
          </a:p>
        </p:txBody>
      </p:sp>
    </p:spTree>
    <p:extLst>
      <p:ext uri="{BB962C8B-B14F-4D97-AF65-F5344CB8AC3E}">
        <p14:creationId xmlns:p14="http://schemas.microsoft.com/office/powerpoint/2010/main" val="2523998401"/>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CA"/>
          </a:p>
        </p:txBody>
      </p:sp>
      <p:sp>
        <p:nvSpPr>
          <p:cNvPr id="3" name="Rectangle 5"/>
          <p:cNvSpPr>
            <a:spLocks noGrp="1" noChangeArrowheads="1"/>
          </p:cNvSpPr>
          <p:nvPr>
            <p:ph type="ftr" sz="quarter" idx="11"/>
          </p:nvPr>
        </p:nvSpPr>
        <p:spPr>
          <a:ln/>
        </p:spPr>
        <p:txBody>
          <a:bodyPr/>
          <a:lstStyle>
            <a:lvl1pPr>
              <a:defRPr/>
            </a:lvl1pPr>
          </a:lstStyle>
          <a:p>
            <a:pPr>
              <a:defRPr/>
            </a:pPr>
            <a:endParaRPr lang="en-CA"/>
          </a:p>
        </p:txBody>
      </p:sp>
      <p:sp>
        <p:nvSpPr>
          <p:cNvPr id="4" name="Rectangle 6"/>
          <p:cNvSpPr>
            <a:spLocks noGrp="1" noChangeArrowheads="1"/>
          </p:cNvSpPr>
          <p:nvPr>
            <p:ph type="sldNum" sz="quarter" idx="12"/>
          </p:nvPr>
        </p:nvSpPr>
        <p:spPr>
          <a:ln/>
        </p:spPr>
        <p:txBody>
          <a:bodyPr/>
          <a:lstStyle>
            <a:lvl1pPr>
              <a:defRPr/>
            </a:lvl1pPr>
          </a:lstStyle>
          <a:p>
            <a:pPr>
              <a:defRPr/>
            </a:pPr>
            <a:fld id="{69A76F09-F274-4808-9202-8BB0BEC1BB0D}" type="slidenum">
              <a:rPr lang="en-CA"/>
              <a:pPr>
                <a:defRPr/>
              </a:pPr>
              <a:t>‹#›</a:t>
            </a:fld>
            <a:endParaRPr lang="en-CA"/>
          </a:p>
        </p:txBody>
      </p:sp>
    </p:spTree>
    <p:extLst>
      <p:ext uri="{BB962C8B-B14F-4D97-AF65-F5344CB8AC3E}">
        <p14:creationId xmlns:p14="http://schemas.microsoft.com/office/powerpoint/2010/main" val="1611458628"/>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spcBef>
                <a:spcPct val="50000"/>
              </a:spcBef>
              <a:defRPr i="1"/>
            </a:lvl1pPr>
          </a:lstStyle>
          <a:p>
            <a:pPr>
              <a:defRPr/>
            </a:pPr>
            <a:endParaRPr lang="en-CA"/>
          </a:p>
        </p:txBody>
      </p:sp>
      <p:sp>
        <p:nvSpPr>
          <p:cNvPr id="5" name="Rectangle 5"/>
          <p:cNvSpPr>
            <a:spLocks noGrp="1" noChangeArrowheads="1"/>
          </p:cNvSpPr>
          <p:nvPr>
            <p:ph type="ftr" sz="quarter" idx="11"/>
          </p:nvPr>
        </p:nvSpPr>
        <p:spPr/>
        <p:txBody>
          <a:bodyPr/>
          <a:lstStyle>
            <a:lvl1pPr>
              <a:spcBef>
                <a:spcPct val="50000"/>
              </a:spcBef>
              <a:defRPr i="1"/>
            </a:lvl1pPr>
          </a:lstStyle>
          <a:p>
            <a:pPr>
              <a:defRPr/>
            </a:pPr>
            <a:endParaRPr lang="en-CA"/>
          </a:p>
        </p:txBody>
      </p:sp>
      <p:sp>
        <p:nvSpPr>
          <p:cNvPr id="6" name="Rectangle 6"/>
          <p:cNvSpPr>
            <a:spLocks noGrp="1" noChangeArrowheads="1"/>
          </p:cNvSpPr>
          <p:nvPr>
            <p:ph type="sldNum" sz="quarter" idx="12"/>
          </p:nvPr>
        </p:nvSpPr>
        <p:spPr/>
        <p:txBody>
          <a:bodyPr/>
          <a:lstStyle>
            <a:lvl1pPr algn="l">
              <a:spcBef>
                <a:spcPct val="50000"/>
              </a:spcBef>
              <a:defRPr i="1"/>
            </a:lvl1pPr>
          </a:lstStyle>
          <a:p>
            <a:pPr>
              <a:defRPr/>
            </a:pPr>
            <a:fld id="{6486C461-225F-4259-B1BE-F6E97B277EC2}" type="slidenum">
              <a:rPr lang="en-CA"/>
              <a:pPr>
                <a:defRPr/>
              </a:pPr>
              <a:t>‹#›</a:t>
            </a:fld>
            <a:endParaRPr lang="en-CA"/>
          </a:p>
        </p:txBody>
      </p:sp>
    </p:spTree>
    <p:extLst>
      <p:ext uri="{BB962C8B-B14F-4D97-AF65-F5344CB8AC3E}">
        <p14:creationId xmlns:p14="http://schemas.microsoft.com/office/powerpoint/2010/main" val="3774417350"/>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spcBef>
                <a:spcPct val="50000"/>
              </a:spcBef>
              <a:defRPr i="1"/>
            </a:lvl1pPr>
          </a:lstStyle>
          <a:p>
            <a:pPr>
              <a:defRPr/>
            </a:pPr>
            <a:endParaRPr lang="en-CA"/>
          </a:p>
        </p:txBody>
      </p:sp>
      <p:sp>
        <p:nvSpPr>
          <p:cNvPr id="5" name="Rectangle 5"/>
          <p:cNvSpPr>
            <a:spLocks noGrp="1" noChangeArrowheads="1"/>
          </p:cNvSpPr>
          <p:nvPr>
            <p:ph type="ftr" sz="quarter" idx="11"/>
          </p:nvPr>
        </p:nvSpPr>
        <p:spPr/>
        <p:txBody>
          <a:bodyPr/>
          <a:lstStyle>
            <a:lvl1pPr>
              <a:spcBef>
                <a:spcPct val="50000"/>
              </a:spcBef>
              <a:defRPr i="1"/>
            </a:lvl1pPr>
          </a:lstStyle>
          <a:p>
            <a:pPr>
              <a:defRPr/>
            </a:pPr>
            <a:endParaRPr lang="en-CA"/>
          </a:p>
        </p:txBody>
      </p:sp>
      <p:sp>
        <p:nvSpPr>
          <p:cNvPr id="6" name="Rectangle 6"/>
          <p:cNvSpPr>
            <a:spLocks noGrp="1" noChangeArrowheads="1"/>
          </p:cNvSpPr>
          <p:nvPr>
            <p:ph type="sldNum" sz="quarter" idx="12"/>
          </p:nvPr>
        </p:nvSpPr>
        <p:spPr/>
        <p:txBody>
          <a:bodyPr/>
          <a:lstStyle>
            <a:lvl1pPr algn="l">
              <a:spcBef>
                <a:spcPct val="50000"/>
              </a:spcBef>
              <a:defRPr i="1"/>
            </a:lvl1pPr>
          </a:lstStyle>
          <a:p>
            <a:pPr>
              <a:defRPr/>
            </a:pPr>
            <a:fld id="{84BEBB77-0C5B-4BA9-91C0-3FE80D920505}" type="slidenum">
              <a:rPr lang="en-CA"/>
              <a:pPr>
                <a:defRPr/>
              </a:pPr>
              <a:t>‹#›</a:t>
            </a:fld>
            <a:endParaRPr lang="en-CA"/>
          </a:p>
        </p:txBody>
      </p:sp>
    </p:spTree>
    <p:extLst>
      <p:ext uri="{BB962C8B-B14F-4D97-AF65-F5344CB8AC3E}">
        <p14:creationId xmlns:p14="http://schemas.microsoft.com/office/powerpoint/2010/main" val="1683475247"/>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spcBef>
                <a:spcPct val="50000"/>
              </a:spcBef>
              <a:defRPr i="1"/>
            </a:lvl1pPr>
          </a:lstStyle>
          <a:p>
            <a:pPr>
              <a:defRPr/>
            </a:pPr>
            <a:endParaRPr lang="en-CA"/>
          </a:p>
        </p:txBody>
      </p:sp>
      <p:sp>
        <p:nvSpPr>
          <p:cNvPr id="5" name="Rectangle 5"/>
          <p:cNvSpPr>
            <a:spLocks noGrp="1" noChangeArrowheads="1"/>
          </p:cNvSpPr>
          <p:nvPr>
            <p:ph type="ftr" sz="quarter" idx="11"/>
          </p:nvPr>
        </p:nvSpPr>
        <p:spPr/>
        <p:txBody>
          <a:bodyPr/>
          <a:lstStyle>
            <a:lvl1pPr>
              <a:spcBef>
                <a:spcPct val="50000"/>
              </a:spcBef>
              <a:defRPr i="1"/>
            </a:lvl1pPr>
          </a:lstStyle>
          <a:p>
            <a:pPr>
              <a:defRPr/>
            </a:pPr>
            <a:endParaRPr lang="en-CA"/>
          </a:p>
        </p:txBody>
      </p:sp>
      <p:sp>
        <p:nvSpPr>
          <p:cNvPr id="6" name="Rectangle 6"/>
          <p:cNvSpPr>
            <a:spLocks noGrp="1" noChangeArrowheads="1"/>
          </p:cNvSpPr>
          <p:nvPr>
            <p:ph type="sldNum" sz="quarter" idx="12"/>
          </p:nvPr>
        </p:nvSpPr>
        <p:spPr/>
        <p:txBody>
          <a:bodyPr/>
          <a:lstStyle>
            <a:lvl1pPr algn="l">
              <a:spcBef>
                <a:spcPct val="50000"/>
              </a:spcBef>
              <a:defRPr i="1"/>
            </a:lvl1pPr>
          </a:lstStyle>
          <a:p>
            <a:pPr>
              <a:defRPr/>
            </a:pPr>
            <a:fld id="{CB557E50-4283-4EC7-AD1B-0650530BBDB0}" type="slidenum">
              <a:rPr lang="en-CA"/>
              <a:pPr>
                <a:defRPr/>
              </a:pPr>
              <a:t>‹#›</a:t>
            </a:fld>
            <a:endParaRPr lang="en-CA"/>
          </a:p>
        </p:txBody>
      </p:sp>
    </p:spTree>
    <p:extLst>
      <p:ext uri="{BB962C8B-B14F-4D97-AF65-F5344CB8AC3E}">
        <p14:creationId xmlns:p14="http://schemas.microsoft.com/office/powerpoint/2010/main" val="1107697240"/>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spcBef>
                <a:spcPct val="50000"/>
              </a:spcBef>
              <a:defRPr i="1"/>
            </a:lvl1pPr>
          </a:lstStyle>
          <a:p>
            <a:pPr>
              <a:defRPr/>
            </a:pPr>
            <a:endParaRPr lang="en-CA"/>
          </a:p>
        </p:txBody>
      </p:sp>
      <p:sp>
        <p:nvSpPr>
          <p:cNvPr id="5" name="Rectangle 5"/>
          <p:cNvSpPr>
            <a:spLocks noGrp="1" noChangeArrowheads="1"/>
          </p:cNvSpPr>
          <p:nvPr>
            <p:ph type="ftr" sz="quarter" idx="11"/>
          </p:nvPr>
        </p:nvSpPr>
        <p:spPr/>
        <p:txBody>
          <a:bodyPr/>
          <a:lstStyle>
            <a:lvl1pPr>
              <a:spcBef>
                <a:spcPct val="50000"/>
              </a:spcBef>
              <a:defRPr i="1"/>
            </a:lvl1pPr>
          </a:lstStyle>
          <a:p>
            <a:pPr>
              <a:defRPr/>
            </a:pPr>
            <a:endParaRPr lang="en-CA"/>
          </a:p>
        </p:txBody>
      </p:sp>
      <p:sp>
        <p:nvSpPr>
          <p:cNvPr id="6" name="Rectangle 6"/>
          <p:cNvSpPr>
            <a:spLocks noGrp="1" noChangeArrowheads="1"/>
          </p:cNvSpPr>
          <p:nvPr>
            <p:ph type="sldNum" sz="quarter" idx="12"/>
          </p:nvPr>
        </p:nvSpPr>
        <p:spPr/>
        <p:txBody>
          <a:bodyPr/>
          <a:lstStyle>
            <a:lvl1pPr algn="l">
              <a:spcBef>
                <a:spcPct val="50000"/>
              </a:spcBef>
              <a:defRPr i="1"/>
            </a:lvl1pPr>
          </a:lstStyle>
          <a:p>
            <a:pPr>
              <a:defRPr/>
            </a:pPr>
            <a:fld id="{531485D7-6B6C-41E6-872A-1A2AAE52E07A}" type="slidenum">
              <a:rPr lang="en-CA"/>
              <a:pPr>
                <a:defRPr/>
              </a:pPr>
              <a:t>‹#›</a:t>
            </a:fld>
            <a:endParaRPr lang="en-CA"/>
          </a:p>
        </p:txBody>
      </p:sp>
    </p:spTree>
    <p:extLst>
      <p:ext uri="{BB962C8B-B14F-4D97-AF65-F5344CB8AC3E}">
        <p14:creationId xmlns:p14="http://schemas.microsoft.com/office/powerpoint/2010/main" val="3427073528"/>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spcBef>
                <a:spcPct val="50000"/>
              </a:spcBef>
              <a:defRPr i="1"/>
            </a:lvl1pPr>
          </a:lstStyle>
          <a:p>
            <a:pPr>
              <a:defRPr/>
            </a:pPr>
            <a:endParaRPr lang="en-CA"/>
          </a:p>
        </p:txBody>
      </p:sp>
      <p:sp>
        <p:nvSpPr>
          <p:cNvPr id="5" name="Rectangle 5"/>
          <p:cNvSpPr>
            <a:spLocks noGrp="1" noChangeArrowheads="1"/>
          </p:cNvSpPr>
          <p:nvPr>
            <p:ph type="ftr" sz="quarter" idx="11"/>
          </p:nvPr>
        </p:nvSpPr>
        <p:spPr/>
        <p:txBody>
          <a:bodyPr/>
          <a:lstStyle>
            <a:lvl1pPr>
              <a:spcBef>
                <a:spcPct val="50000"/>
              </a:spcBef>
              <a:defRPr i="1"/>
            </a:lvl1pPr>
          </a:lstStyle>
          <a:p>
            <a:pPr>
              <a:defRPr/>
            </a:pPr>
            <a:endParaRPr lang="en-CA"/>
          </a:p>
        </p:txBody>
      </p:sp>
      <p:sp>
        <p:nvSpPr>
          <p:cNvPr id="6" name="Rectangle 6"/>
          <p:cNvSpPr>
            <a:spLocks noGrp="1" noChangeArrowheads="1"/>
          </p:cNvSpPr>
          <p:nvPr>
            <p:ph type="sldNum" sz="quarter" idx="12"/>
          </p:nvPr>
        </p:nvSpPr>
        <p:spPr/>
        <p:txBody>
          <a:bodyPr/>
          <a:lstStyle>
            <a:lvl1pPr algn="l">
              <a:spcBef>
                <a:spcPct val="50000"/>
              </a:spcBef>
              <a:defRPr i="1"/>
            </a:lvl1pPr>
          </a:lstStyle>
          <a:p>
            <a:pPr>
              <a:defRPr/>
            </a:pPr>
            <a:fld id="{60AE136E-DB39-497F-8666-67B3CDA1477E}" type="slidenum">
              <a:rPr lang="en-CA"/>
              <a:pPr>
                <a:defRPr/>
              </a:pPr>
              <a:t>‹#›</a:t>
            </a:fld>
            <a:endParaRPr lang="en-CA"/>
          </a:p>
        </p:txBody>
      </p:sp>
    </p:spTree>
    <p:extLst>
      <p:ext uri="{BB962C8B-B14F-4D97-AF65-F5344CB8AC3E}">
        <p14:creationId xmlns:p14="http://schemas.microsoft.com/office/powerpoint/2010/main" val="2437840155"/>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spcBef>
                <a:spcPct val="50000"/>
              </a:spcBef>
              <a:defRPr i="1"/>
            </a:lvl1pPr>
          </a:lstStyle>
          <a:p>
            <a:pPr>
              <a:defRPr/>
            </a:pPr>
            <a:endParaRPr lang="en-CA"/>
          </a:p>
        </p:txBody>
      </p:sp>
      <p:sp>
        <p:nvSpPr>
          <p:cNvPr id="5" name="Rectangle 5"/>
          <p:cNvSpPr>
            <a:spLocks noGrp="1" noChangeArrowheads="1"/>
          </p:cNvSpPr>
          <p:nvPr>
            <p:ph type="ftr" sz="quarter" idx="11"/>
          </p:nvPr>
        </p:nvSpPr>
        <p:spPr/>
        <p:txBody>
          <a:bodyPr/>
          <a:lstStyle>
            <a:lvl1pPr>
              <a:spcBef>
                <a:spcPct val="50000"/>
              </a:spcBef>
              <a:defRPr i="1"/>
            </a:lvl1pPr>
          </a:lstStyle>
          <a:p>
            <a:pPr>
              <a:defRPr/>
            </a:pPr>
            <a:endParaRPr lang="en-CA"/>
          </a:p>
        </p:txBody>
      </p:sp>
      <p:sp>
        <p:nvSpPr>
          <p:cNvPr id="6" name="Rectangle 6"/>
          <p:cNvSpPr>
            <a:spLocks noGrp="1" noChangeArrowheads="1"/>
          </p:cNvSpPr>
          <p:nvPr>
            <p:ph type="sldNum" sz="quarter" idx="12"/>
          </p:nvPr>
        </p:nvSpPr>
        <p:spPr/>
        <p:txBody>
          <a:bodyPr/>
          <a:lstStyle>
            <a:lvl1pPr algn="l">
              <a:spcBef>
                <a:spcPct val="50000"/>
              </a:spcBef>
              <a:defRPr i="1"/>
            </a:lvl1pPr>
          </a:lstStyle>
          <a:p>
            <a:pPr>
              <a:defRPr/>
            </a:pPr>
            <a:fld id="{7F15BCEC-EF68-4DA4-862D-945002CF1DD7}" type="slidenum">
              <a:rPr lang="en-CA"/>
              <a:pPr>
                <a:defRPr/>
              </a:pPr>
              <a:t>‹#›</a:t>
            </a:fld>
            <a:endParaRPr lang="en-CA"/>
          </a:p>
        </p:txBody>
      </p:sp>
    </p:spTree>
    <p:extLst>
      <p:ext uri="{BB962C8B-B14F-4D97-AF65-F5344CB8AC3E}">
        <p14:creationId xmlns:p14="http://schemas.microsoft.com/office/powerpoint/2010/main" val="1651215020"/>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spcBef>
                <a:spcPct val="50000"/>
              </a:spcBef>
              <a:defRPr i="1"/>
            </a:lvl1pPr>
          </a:lstStyle>
          <a:p>
            <a:pPr>
              <a:defRPr/>
            </a:pPr>
            <a:endParaRPr lang="en-CA"/>
          </a:p>
        </p:txBody>
      </p:sp>
      <p:sp>
        <p:nvSpPr>
          <p:cNvPr id="5" name="Rectangle 5"/>
          <p:cNvSpPr>
            <a:spLocks noGrp="1" noChangeArrowheads="1"/>
          </p:cNvSpPr>
          <p:nvPr>
            <p:ph type="ftr" sz="quarter" idx="11"/>
          </p:nvPr>
        </p:nvSpPr>
        <p:spPr/>
        <p:txBody>
          <a:bodyPr/>
          <a:lstStyle>
            <a:lvl1pPr>
              <a:spcBef>
                <a:spcPct val="50000"/>
              </a:spcBef>
              <a:defRPr i="1"/>
            </a:lvl1pPr>
          </a:lstStyle>
          <a:p>
            <a:pPr>
              <a:defRPr/>
            </a:pPr>
            <a:endParaRPr lang="en-CA"/>
          </a:p>
        </p:txBody>
      </p:sp>
      <p:sp>
        <p:nvSpPr>
          <p:cNvPr id="6" name="Rectangle 6"/>
          <p:cNvSpPr>
            <a:spLocks noGrp="1" noChangeArrowheads="1"/>
          </p:cNvSpPr>
          <p:nvPr>
            <p:ph type="sldNum" sz="quarter" idx="12"/>
          </p:nvPr>
        </p:nvSpPr>
        <p:spPr/>
        <p:txBody>
          <a:bodyPr/>
          <a:lstStyle>
            <a:lvl1pPr algn="l">
              <a:spcBef>
                <a:spcPct val="50000"/>
              </a:spcBef>
              <a:defRPr i="1"/>
            </a:lvl1pPr>
          </a:lstStyle>
          <a:p>
            <a:pPr>
              <a:defRPr/>
            </a:pPr>
            <a:fld id="{1420C557-51C9-445E-A8F4-92440749AD22}" type="slidenum">
              <a:rPr lang="en-CA"/>
              <a:pPr>
                <a:defRPr/>
              </a:pPr>
              <a:t>‹#›</a:t>
            </a:fld>
            <a:endParaRPr lang="en-CA"/>
          </a:p>
        </p:txBody>
      </p:sp>
    </p:spTree>
    <p:extLst>
      <p:ext uri="{BB962C8B-B14F-4D97-AF65-F5344CB8AC3E}">
        <p14:creationId xmlns:p14="http://schemas.microsoft.com/office/powerpoint/2010/main" val="921942320"/>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type="titleOnly">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spcBef>
                <a:spcPct val="50000"/>
              </a:spcBef>
              <a:defRPr i="1"/>
            </a:lvl1pPr>
          </a:lstStyle>
          <a:p>
            <a:pPr>
              <a:defRPr/>
            </a:pPr>
            <a:endParaRPr lang="en-CA"/>
          </a:p>
        </p:txBody>
      </p:sp>
      <p:sp>
        <p:nvSpPr>
          <p:cNvPr id="4" name="Rectangle 5"/>
          <p:cNvSpPr>
            <a:spLocks noGrp="1" noChangeArrowheads="1"/>
          </p:cNvSpPr>
          <p:nvPr>
            <p:ph type="ftr" sz="quarter" idx="11"/>
          </p:nvPr>
        </p:nvSpPr>
        <p:spPr/>
        <p:txBody>
          <a:bodyPr/>
          <a:lstStyle>
            <a:lvl1pPr>
              <a:spcBef>
                <a:spcPct val="50000"/>
              </a:spcBef>
              <a:defRPr i="1"/>
            </a:lvl1pPr>
          </a:lstStyle>
          <a:p>
            <a:pPr>
              <a:defRPr/>
            </a:pPr>
            <a:endParaRPr lang="en-CA"/>
          </a:p>
        </p:txBody>
      </p:sp>
      <p:sp>
        <p:nvSpPr>
          <p:cNvPr id="5" name="Rectangle 6"/>
          <p:cNvSpPr>
            <a:spLocks noGrp="1" noChangeArrowheads="1"/>
          </p:cNvSpPr>
          <p:nvPr>
            <p:ph type="sldNum" sz="quarter" idx="12"/>
          </p:nvPr>
        </p:nvSpPr>
        <p:spPr/>
        <p:txBody>
          <a:bodyPr/>
          <a:lstStyle>
            <a:lvl1pPr algn="l">
              <a:spcBef>
                <a:spcPct val="50000"/>
              </a:spcBef>
              <a:defRPr i="1"/>
            </a:lvl1pPr>
          </a:lstStyle>
          <a:p>
            <a:pPr>
              <a:defRPr/>
            </a:pPr>
            <a:fld id="{CDD6CFC3-29AD-47C0-8E52-BA2F72358DED}" type="slidenum">
              <a:rPr lang="en-CA"/>
              <a:pPr>
                <a:defRPr/>
              </a:pPr>
              <a:t>‹#›</a:t>
            </a:fld>
            <a:endParaRPr lang="en-CA"/>
          </a:p>
        </p:txBody>
      </p:sp>
    </p:spTree>
    <p:extLst>
      <p:ext uri="{BB962C8B-B14F-4D97-AF65-F5344CB8AC3E}">
        <p14:creationId xmlns:p14="http://schemas.microsoft.com/office/powerpoint/2010/main" val="3062724623"/>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CA"/>
          </a:p>
        </p:txBody>
      </p:sp>
      <p:sp>
        <p:nvSpPr>
          <p:cNvPr id="5" name="Rectangle 5"/>
          <p:cNvSpPr>
            <a:spLocks noGrp="1" noChangeArrowheads="1"/>
          </p:cNvSpPr>
          <p:nvPr>
            <p:ph type="ftr" sz="quarter" idx="11"/>
          </p:nvPr>
        </p:nvSpPr>
        <p:spPr>
          <a:ln/>
        </p:spPr>
        <p:txBody>
          <a:bodyPr/>
          <a:lstStyle>
            <a:lvl1pPr>
              <a:defRPr/>
            </a:lvl1pPr>
          </a:lstStyle>
          <a:p>
            <a:pPr>
              <a:defRPr/>
            </a:pPr>
            <a:endParaRPr lang="en-CA"/>
          </a:p>
        </p:txBody>
      </p:sp>
      <p:sp>
        <p:nvSpPr>
          <p:cNvPr id="6" name="Rectangle 6"/>
          <p:cNvSpPr>
            <a:spLocks noGrp="1" noChangeArrowheads="1"/>
          </p:cNvSpPr>
          <p:nvPr>
            <p:ph type="sldNum" sz="quarter" idx="12"/>
          </p:nvPr>
        </p:nvSpPr>
        <p:spPr>
          <a:ln/>
        </p:spPr>
        <p:txBody>
          <a:bodyPr/>
          <a:lstStyle>
            <a:lvl1pPr>
              <a:defRPr/>
            </a:lvl1pPr>
          </a:lstStyle>
          <a:p>
            <a:pPr>
              <a:defRPr/>
            </a:pPr>
            <a:fld id="{4A6C7FF5-D363-4AF6-9845-ED930C674CE9}" type="slidenum">
              <a:rPr lang="en-CA"/>
              <a:pPr>
                <a:defRPr/>
              </a:pPr>
              <a:t>‹#›</a:t>
            </a:fld>
            <a:endParaRPr lang="en-CA"/>
          </a:p>
        </p:txBody>
      </p:sp>
    </p:spTree>
    <p:extLst>
      <p:ext uri="{BB962C8B-B14F-4D97-AF65-F5344CB8AC3E}">
        <p14:creationId xmlns:p14="http://schemas.microsoft.com/office/powerpoint/2010/main" val="2597456372"/>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type="titleOnly">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spcBef>
                <a:spcPct val="50000"/>
              </a:spcBef>
              <a:defRPr i="1"/>
            </a:lvl1pPr>
          </a:lstStyle>
          <a:p>
            <a:pPr>
              <a:defRPr/>
            </a:pPr>
            <a:endParaRPr lang="en-CA"/>
          </a:p>
        </p:txBody>
      </p:sp>
      <p:sp>
        <p:nvSpPr>
          <p:cNvPr id="4" name="Rectangle 5"/>
          <p:cNvSpPr>
            <a:spLocks noGrp="1" noChangeArrowheads="1"/>
          </p:cNvSpPr>
          <p:nvPr>
            <p:ph type="ftr" sz="quarter" idx="11"/>
          </p:nvPr>
        </p:nvSpPr>
        <p:spPr/>
        <p:txBody>
          <a:bodyPr/>
          <a:lstStyle>
            <a:lvl1pPr>
              <a:spcBef>
                <a:spcPct val="50000"/>
              </a:spcBef>
              <a:defRPr i="1"/>
            </a:lvl1pPr>
          </a:lstStyle>
          <a:p>
            <a:pPr>
              <a:defRPr/>
            </a:pPr>
            <a:endParaRPr lang="en-CA"/>
          </a:p>
        </p:txBody>
      </p:sp>
      <p:sp>
        <p:nvSpPr>
          <p:cNvPr id="5" name="Rectangle 6"/>
          <p:cNvSpPr>
            <a:spLocks noGrp="1" noChangeArrowheads="1"/>
          </p:cNvSpPr>
          <p:nvPr>
            <p:ph type="sldNum" sz="quarter" idx="12"/>
          </p:nvPr>
        </p:nvSpPr>
        <p:spPr/>
        <p:txBody>
          <a:bodyPr/>
          <a:lstStyle>
            <a:lvl1pPr algn="l">
              <a:spcBef>
                <a:spcPct val="50000"/>
              </a:spcBef>
              <a:defRPr i="1"/>
            </a:lvl1pPr>
          </a:lstStyle>
          <a:p>
            <a:pPr>
              <a:defRPr/>
            </a:pPr>
            <a:fld id="{6AC7A784-08F1-4E63-B6BD-142D8302A389}" type="slidenum">
              <a:rPr lang="en-CA"/>
              <a:pPr>
                <a:defRPr/>
              </a:pPr>
              <a:t>‹#›</a:t>
            </a:fld>
            <a:endParaRPr lang="en-CA"/>
          </a:p>
        </p:txBody>
      </p:sp>
    </p:spTree>
    <p:extLst>
      <p:ext uri="{BB962C8B-B14F-4D97-AF65-F5344CB8AC3E}">
        <p14:creationId xmlns:p14="http://schemas.microsoft.com/office/powerpoint/2010/main" val="1614409600"/>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type="titleOnly">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spcBef>
                <a:spcPct val="50000"/>
              </a:spcBef>
              <a:defRPr i="1"/>
            </a:lvl1pPr>
          </a:lstStyle>
          <a:p>
            <a:pPr>
              <a:defRPr/>
            </a:pPr>
            <a:endParaRPr lang="en-CA"/>
          </a:p>
        </p:txBody>
      </p:sp>
      <p:sp>
        <p:nvSpPr>
          <p:cNvPr id="4" name="Rectangle 5"/>
          <p:cNvSpPr>
            <a:spLocks noGrp="1" noChangeArrowheads="1"/>
          </p:cNvSpPr>
          <p:nvPr>
            <p:ph type="ftr" sz="quarter" idx="11"/>
          </p:nvPr>
        </p:nvSpPr>
        <p:spPr/>
        <p:txBody>
          <a:bodyPr/>
          <a:lstStyle>
            <a:lvl1pPr>
              <a:spcBef>
                <a:spcPct val="50000"/>
              </a:spcBef>
              <a:defRPr i="1"/>
            </a:lvl1pPr>
          </a:lstStyle>
          <a:p>
            <a:pPr>
              <a:defRPr/>
            </a:pPr>
            <a:endParaRPr lang="en-CA"/>
          </a:p>
        </p:txBody>
      </p:sp>
      <p:sp>
        <p:nvSpPr>
          <p:cNvPr id="5" name="Rectangle 6"/>
          <p:cNvSpPr>
            <a:spLocks noGrp="1" noChangeArrowheads="1"/>
          </p:cNvSpPr>
          <p:nvPr>
            <p:ph type="sldNum" sz="quarter" idx="12"/>
          </p:nvPr>
        </p:nvSpPr>
        <p:spPr/>
        <p:txBody>
          <a:bodyPr/>
          <a:lstStyle>
            <a:lvl1pPr algn="l">
              <a:spcBef>
                <a:spcPct val="50000"/>
              </a:spcBef>
              <a:defRPr i="1"/>
            </a:lvl1pPr>
          </a:lstStyle>
          <a:p>
            <a:pPr>
              <a:defRPr/>
            </a:pPr>
            <a:fld id="{CB017118-E832-4D84-B2EA-9514BA54AB3D}" type="slidenum">
              <a:rPr lang="en-CA"/>
              <a:pPr>
                <a:defRPr/>
              </a:pPr>
              <a:t>‹#›</a:t>
            </a:fld>
            <a:endParaRPr lang="en-CA"/>
          </a:p>
        </p:txBody>
      </p:sp>
    </p:spTree>
    <p:extLst>
      <p:ext uri="{BB962C8B-B14F-4D97-AF65-F5344CB8AC3E}">
        <p14:creationId xmlns:p14="http://schemas.microsoft.com/office/powerpoint/2010/main" val="3257660765"/>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spcBef>
                <a:spcPct val="50000"/>
              </a:spcBef>
              <a:defRPr i="1"/>
            </a:lvl1pPr>
          </a:lstStyle>
          <a:p>
            <a:pPr>
              <a:defRPr/>
            </a:pPr>
            <a:endParaRPr lang="en-CA"/>
          </a:p>
        </p:txBody>
      </p:sp>
      <p:sp>
        <p:nvSpPr>
          <p:cNvPr id="5" name="Rectangle 5"/>
          <p:cNvSpPr>
            <a:spLocks noGrp="1" noChangeArrowheads="1"/>
          </p:cNvSpPr>
          <p:nvPr>
            <p:ph type="ftr" sz="quarter" idx="11"/>
          </p:nvPr>
        </p:nvSpPr>
        <p:spPr/>
        <p:txBody>
          <a:bodyPr/>
          <a:lstStyle>
            <a:lvl1pPr>
              <a:spcBef>
                <a:spcPct val="50000"/>
              </a:spcBef>
              <a:defRPr i="1"/>
            </a:lvl1pPr>
          </a:lstStyle>
          <a:p>
            <a:pPr>
              <a:defRPr/>
            </a:pPr>
            <a:endParaRPr lang="en-CA"/>
          </a:p>
        </p:txBody>
      </p:sp>
      <p:sp>
        <p:nvSpPr>
          <p:cNvPr id="6" name="Rectangle 6"/>
          <p:cNvSpPr>
            <a:spLocks noGrp="1" noChangeArrowheads="1"/>
          </p:cNvSpPr>
          <p:nvPr>
            <p:ph type="sldNum" sz="quarter" idx="12"/>
          </p:nvPr>
        </p:nvSpPr>
        <p:spPr/>
        <p:txBody>
          <a:bodyPr/>
          <a:lstStyle>
            <a:lvl1pPr algn="l">
              <a:spcBef>
                <a:spcPct val="50000"/>
              </a:spcBef>
              <a:defRPr i="1"/>
            </a:lvl1pPr>
          </a:lstStyle>
          <a:p>
            <a:pPr>
              <a:defRPr/>
            </a:pPr>
            <a:fld id="{A1548640-D406-41EF-919B-2AE84317FDA3}" type="slidenum">
              <a:rPr lang="en-CA"/>
              <a:pPr>
                <a:defRPr/>
              </a:pPr>
              <a:t>‹#›</a:t>
            </a:fld>
            <a:endParaRPr lang="en-CA"/>
          </a:p>
        </p:txBody>
      </p:sp>
    </p:spTree>
    <p:extLst>
      <p:ext uri="{BB962C8B-B14F-4D97-AF65-F5344CB8AC3E}">
        <p14:creationId xmlns:p14="http://schemas.microsoft.com/office/powerpoint/2010/main" val="1467713854"/>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spcBef>
                <a:spcPct val="50000"/>
              </a:spcBef>
              <a:defRPr i="1"/>
            </a:lvl1pPr>
          </a:lstStyle>
          <a:p>
            <a:pPr>
              <a:defRPr/>
            </a:pPr>
            <a:endParaRPr lang="en-CA"/>
          </a:p>
        </p:txBody>
      </p:sp>
      <p:sp>
        <p:nvSpPr>
          <p:cNvPr id="5" name="Rectangle 5"/>
          <p:cNvSpPr>
            <a:spLocks noGrp="1" noChangeArrowheads="1"/>
          </p:cNvSpPr>
          <p:nvPr>
            <p:ph type="ftr" sz="quarter" idx="11"/>
          </p:nvPr>
        </p:nvSpPr>
        <p:spPr/>
        <p:txBody>
          <a:bodyPr/>
          <a:lstStyle>
            <a:lvl1pPr>
              <a:spcBef>
                <a:spcPct val="50000"/>
              </a:spcBef>
              <a:defRPr i="1"/>
            </a:lvl1pPr>
          </a:lstStyle>
          <a:p>
            <a:pPr>
              <a:defRPr/>
            </a:pPr>
            <a:endParaRPr lang="en-CA"/>
          </a:p>
        </p:txBody>
      </p:sp>
      <p:sp>
        <p:nvSpPr>
          <p:cNvPr id="6" name="Rectangle 6"/>
          <p:cNvSpPr>
            <a:spLocks noGrp="1" noChangeArrowheads="1"/>
          </p:cNvSpPr>
          <p:nvPr>
            <p:ph type="sldNum" sz="quarter" idx="12"/>
          </p:nvPr>
        </p:nvSpPr>
        <p:spPr/>
        <p:txBody>
          <a:bodyPr/>
          <a:lstStyle>
            <a:lvl1pPr algn="l">
              <a:spcBef>
                <a:spcPct val="50000"/>
              </a:spcBef>
              <a:defRPr i="1"/>
            </a:lvl1pPr>
          </a:lstStyle>
          <a:p>
            <a:pPr>
              <a:defRPr/>
            </a:pPr>
            <a:fld id="{FA057159-D25F-4560-A8ED-37D6CD2C34D3}" type="slidenum">
              <a:rPr lang="en-CA"/>
              <a:pPr>
                <a:defRPr/>
              </a:pPr>
              <a:t>‹#›</a:t>
            </a:fld>
            <a:endParaRPr lang="en-CA"/>
          </a:p>
        </p:txBody>
      </p:sp>
    </p:spTree>
    <p:extLst>
      <p:ext uri="{BB962C8B-B14F-4D97-AF65-F5344CB8AC3E}">
        <p14:creationId xmlns:p14="http://schemas.microsoft.com/office/powerpoint/2010/main" val="1685118548"/>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spcBef>
                <a:spcPct val="50000"/>
              </a:spcBef>
              <a:defRPr i="1"/>
            </a:lvl1pPr>
          </a:lstStyle>
          <a:p>
            <a:pPr>
              <a:defRPr/>
            </a:pPr>
            <a:endParaRPr lang="en-CA"/>
          </a:p>
        </p:txBody>
      </p:sp>
      <p:sp>
        <p:nvSpPr>
          <p:cNvPr id="5" name="Rectangle 5"/>
          <p:cNvSpPr>
            <a:spLocks noGrp="1" noChangeArrowheads="1"/>
          </p:cNvSpPr>
          <p:nvPr>
            <p:ph type="ftr" sz="quarter" idx="11"/>
          </p:nvPr>
        </p:nvSpPr>
        <p:spPr/>
        <p:txBody>
          <a:bodyPr/>
          <a:lstStyle>
            <a:lvl1pPr>
              <a:spcBef>
                <a:spcPct val="50000"/>
              </a:spcBef>
              <a:defRPr i="1"/>
            </a:lvl1pPr>
          </a:lstStyle>
          <a:p>
            <a:pPr>
              <a:defRPr/>
            </a:pPr>
            <a:endParaRPr lang="en-CA"/>
          </a:p>
        </p:txBody>
      </p:sp>
      <p:sp>
        <p:nvSpPr>
          <p:cNvPr id="6" name="Rectangle 6"/>
          <p:cNvSpPr>
            <a:spLocks noGrp="1" noChangeArrowheads="1"/>
          </p:cNvSpPr>
          <p:nvPr>
            <p:ph type="sldNum" sz="quarter" idx="12"/>
          </p:nvPr>
        </p:nvSpPr>
        <p:spPr/>
        <p:txBody>
          <a:bodyPr/>
          <a:lstStyle>
            <a:lvl1pPr algn="l">
              <a:spcBef>
                <a:spcPct val="50000"/>
              </a:spcBef>
              <a:defRPr i="1"/>
            </a:lvl1pPr>
          </a:lstStyle>
          <a:p>
            <a:pPr>
              <a:defRPr/>
            </a:pPr>
            <a:fld id="{79440343-C014-475B-A0F4-8EC82712CE25}" type="slidenum">
              <a:rPr lang="en-CA"/>
              <a:pPr>
                <a:defRPr/>
              </a:pPr>
              <a:t>‹#›</a:t>
            </a:fld>
            <a:endParaRPr lang="en-CA"/>
          </a:p>
        </p:txBody>
      </p:sp>
    </p:spTree>
    <p:extLst>
      <p:ext uri="{BB962C8B-B14F-4D97-AF65-F5344CB8AC3E}">
        <p14:creationId xmlns:p14="http://schemas.microsoft.com/office/powerpoint/2010/main" val="2437758172"/>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spcBef>
                <a:spcPct val="50000"/>
              </a:spcBef>
              <a:defRPr i="1"/>
            </a:lvl1pPr>
          </a:lstStyle>
          <a:p>
            <a:pPr>
              <a:defRPr/>
            </a:pPr>
            <a:endParaRPr lang="en-CA"/>
          </a:p>
        </p:txBody>
      </p:sp>
      <p:sp>
        <p:nvSpPr>
          <p:cNvPr id="5" name="Rectangle 5"/>
          <p:cNvSpPr>
            <a:spLocks noGrp="1" noChangeArrowheads="1"/>
          </p:cNvSpPr>
          <p:nvPr>
            <p:ph type="ftr" sz="quarter" idx="11"/>
          </p:nvPr>
        </p:nvSpPr>
        <p:spPr/>
        <p:txBody>
          <a:bodyPr/>
          <a:lstStyle>
            <a:lvl1pPr>
              <a:spcBef>
                <a:spcPct val="50000"/>
              </a:spcBef>
              <a:defRPr i="1"/>
            </a:lvl1pPr>
          </a:lstStyle>
          <a:p>
            <a:pPr>
              <a:defRPr/>
            </a:pPr>
            <a:endParaRPr lang="en-CA"/>
          </a:p>
        </p:txBody>
      </p:sp>
      <p:sp>
        <p:nvSpPr>
          <p:cNvPr id="6" name="Rectangle 6"/>
          <p:cNvSpPr>
            <a:spLocks noGrp="1" noChangeArrowheads="1"/>
          </p:cNvSpPr>
          <p:nvPr>
            <p:ph type="sldNum" sz="quarter" idx="12"/>
          </p:nvPr>
        </p:nvSpPr>
        <p:spPr/>
        <p:txBody>
          <a:bodyPr/>
          <a:lstStyle>
            <a:lvl1pPr algn="l">
              <a:spcBef>
                <a:spcPct val="50000"/>
              </a:spcBef>
              <a:defRPr i="1"/>
            </a:lvl1pPr>
          </a:lstStyle>
          <a:p>
            <a:pPr>
              <a:defRPr/>
            </a:pPr>
            <a:fld id="{D9798C21-9579-488C-9CFF-25F0E71CCD89}" type="slidenum">
              <a:rPr lang="en-CA"/>
              <a:pPr>
                <a:defRPr/>
              </a:pPr>
              <a:t>‹#›</a:t>
            </a:fld>
            <a:endParaRPr lang="en-CA"/>
          </a:p>
        </p:txBody>
      </p:sp>
    </p:spTree>
    <p:extLst>
      <p:ext uri="{BB962C8B-B14F-4D97-AF65-F5344CB8AC3E}">
        <p14:creationId xmlns:p14="http://schemas.microsoft.com/office/powerpoint/2010/main" val="750578744"/>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spcBef>
                <a:spcPct val="50000"/>
              </a:spcBef>
              <a:defRPr i="1"/>
            </a:lvl1pPr>
          </a:lstStyle>
          <a:p>
            <a:pPr>
              <a:defRPr/>
            </a:pPr>
            <a:endParaRPr lang="en-CA"/>
          </a:p>
        </p:txBody>
      </p:sp>
      <p:sp>
        <p:nvSpPr>
          <p:cNvPr id="5" name="Rectangle 5"/>
          <p:cNvSpPr>
            <a:spLocks noGrp="1" noChangeArrowheads="1"/>
          </p:cNvSpPr>
          <p:nvPr>
            <p:ph type="ftr" sz="quarter" idx="11"/>
          </p:nvPr>
        </p:nvSpPr>
        <p:spPr/>
        <p:txBody>
          <a:bodyPr/>
          <a:lstStyle>
            <a:lvl1pPr>
              <a:spcBef>
                <a:spcPct val="50000"/>
              </a:spcBef>
              <a:defRPr i="1"/>
            </a:lvl1pPr>
          </a:lstStyle>
          <a:p>
            <a:pPr>
              <a:defRPr/>
            </a:pPr>
            <a:endParaRPr lang="en-CA"/>
          </a:p>
        </p:txBody>
      </p:sp>
      <p:sp>
        <p:nvSpPr>
          <p:cNvPr id="6" name="Rectangle 6"/>
          <p:cNvSpPr>
            <a:spLocks noGrp="1" noChangeArrowheads="1"/>
          </p:cNvSpPr>
          <p:nvPr>
            <p:ph type="sldNum" sz="quarter" idx="12"/>
          </p:nvPr>
        </p:nvSpPr>
        <p:spPr/>
        <p:txBody>
          <a:bodyPr/>
          <a:lstStyle>
            <a:lvl1pPr algn="l">
              <a:spcBef>
                <a:spcPct val="50000"/>
              </a:spcBef>
              <a:defRPr i="1"/>
            </a:lvl1pPr>
          </a:lstStyle>
          <a:p>
            <a:pPr>
              <a:defRPr/>
            </a:pPr>
            <a:fld id="{6B040DC5-A26E-409C-9F98-70E4E26FD220}" type="slidenum">
              <a:rPr lang="en-CA"/>
              <a:pPr>
                <a:defRPr/>
              </a:pPr>
              <a:t>‹#›</a:t>
            </a:fld>
            <a:endParaRPr lang="en-CA"/>
          </a:p>
        </p:txBody>
      </p:sp>
    </p:spTree>
    <p:extLst>
      <p:ext uri="{BB962C8B-B14F-4D97-AF65-F5344CB8AC3E}">
        <p14:creationId xmlns:p14="http://schemas.microsoft.com/office/powerpoint/2010/main" val="3441847681"/>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spcBef>
                <a:spcPct val="50000"/>
              </a:spcBef>
              <a:defRPr i="1"/>
            </a:lvl1pPr>
          </a:lstStyle>
          <a:p>
            <a:pPr>
              <a:defRPr/>
            </a:pPr>
            <a:endParaRPr lang="en-CA"/>
          </a:p>
        </p:txBody>
      </p:sp>
      <p:sp>
        <p:nvSpPr>
          <p:cNvPr id="5" name="Rectangle 5"/>
          <p:cNvSpPr>
            <a:spLocks noGrp="1" noChangeArrowheads="1"/>
          </p:cNvSpPr>
          <p:nvPr>
            <p:ph type="ftr" sz="quarter" idx="11"/>
          </p:nvPr>
        </p:nvSpPr>
        <p:spPr/>
        <p:txBody>
          <a:bodyPr/>
          <a:lstStyle>
            <a:lvl1pPr>
              <a:spcBef>
                <a:spcPct val="50000"/>
              </a:spcBef>
              <a:defRPr i="1"/>
            </a:lvl1pPr>
          </a:lstStyle>
          <a:p>
            <a:pPr>
              <a:defRPr/>
            </a:pPr>
            <a:endParaRPr lang="en-CA"/>
          </a:p>
        </p:txBody>
      </p:sp>
      <p:sp>
        <p:nvSpPr>
          <p:cNvPr id="6" name="Rectangle 6"/>
          <p:cNvSpPr>
            <a:spLocks noGrp="1" noChangeArrowheads="1"/>
          </p:cNvSpPr>
          <p:nvPr>
            <p:ph type="sldNum" sz="quarter" idx="12"/>
          </p:nvPr>
        </p:nvSpPr>
        <p:spPr/>
        <p:txBody>
          <a:bodyPr/>
          <a:lstStyle>
            <a:lvl1pPr algn="l">
              <a:spcBef>
                <a:spcPct val="50000"/>
              </a:spcBef>
              <a:defRPr i="1"/>
            </a:lvl1pPr>
          </a:lstStyle>
          <a:p>
            <a:pPr>
              <a:defRPr/>
            </a:pPr>
            <a:fld id="{A03E5FD8-7321-4A76-9083-1D805875E855}" type="slidenum">
              <a:rPr lang="en-CA"/>
              <a:pPr>
                <a:defRPr/>
              </a:pPr>
              <a:t>‹#›</a:t>
            </a:fld>
            <a:endParaRPr lang="en-CA"/>
          </a:p>
        </p:txBody>
      </p:sp>
    </p:spTree>
    <p:extLst>
      <p:ext uri="{BB962C8B-B14F-4D97-AF65-F5344CB8AC3E}">
        <p14:creationId xmlns:p14="http://schemas.microsoft.com/office/powerpoint/2010/main" val="3997826477"/>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spcBef>
                <a:spcPct val="50000"/>
              </a:spcBef>
              <a:defRPr i="1"/>
            </a:lvl1pPr>
          </a:lstStyle>
          <a:p>
            <a:pPr>
              <a:defRPr/>
            </a:pPr>
            <a:endParaRPr lang="en-CA"/>
          </a:p>
        </p:txBody>
      </p:sp>
      <p:sp>
        <p:nvSpPr>
          <p:cNvPr id="5" name="Rectangle 5"/>
          <p:cNvSpPr>
            <a:spLocks noGrp="1" noChangeArrowheads="1"/>
          </p:cNvSpPr>
          <p:nvPr>
            <p:ph type="ftr" sz="quarter" idx="11"/>
          </p:nvPr>
        </p:nvSpPr>
        <p:spPr/>
        <p:txBody>
          <a:bodyPr/>
          <a:lstStyle>
            <a:lvl1pPr>
              <a:spcBef>
                <a:spcPct val="50000"/>
              </a:spcBef>
              <a:defRPr i="1"/>
            </a:lvl1pPr>
          </a:lstStyle>
          <a:p>
            <a:pPr>
              <a:defRPr/>
            </a:pPr>
            <a:endParaRPr lang="en-CA"/>
          </a:p>
        </p:txBody>
      </p:sp>
      <p:sp>
        <p:nvSpPr>
          <p:cNvPr id="6" name="Rectangle 6"/>
          <p:cNvSpPr>
            <a:spLocks noGrp="1" noChangeArrowheads="1"/>
          </p:cNvSpPr>
          <p:nvPr>
            <p:ph type="sldNum" sz="quarter" idx="12"/>
          </p:nvPr>
        </p:nvSpPr>
        <p:spPr/>
        <p:txBody>
          <a:bodyPr/>
          <a:lstStyle>
            <a:lvl1pPr algn="l">
              <a:spcBef>
                <a:spcPct val="50000"/>
              </a:spcBef>
              <a:defRPr i="1"/>
            </a:lvl1pPr>
          </a:lstStyle>
          <a:p>
            <a:pPr>
              <a:defRPr/>
            </a:pPr>
            <a:fld id="{E653835A-7D09-4597-B3BB-43B6A0EC6147}" type="slidenum">
              <a:rPr lang="en-CA"/>
              <a:pPr>
                <a:defRPr/>
              </a:pPr>
              <a:t>‹#›</a:t>
            </a:fld>
            <a:endParaRPr lang="en-CA"/>
          </a:p>
        </p:txBody>
      </p:sp>
    </p:spTree>
    <p:extLst>
      <p:ext uri="{BB962C8B-B14F-4D97-AF65-F5344CB8AC3E}">
        <p14:creationId xmlns:p14="http://schemas.microsoft.com/office/powerpoint/2010/main" val="861956947"/>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spcBef>
                <a:spcPct val="50000"/>
              </a:spcBef>
              <a:defRPr i="1"/>
            </a:lvl1pPr>
          </a:lstStyle>
          <a:p>
            <a:pPr>
              <a:defRPr/>
            </a:pPr>
            <a:endParaRPr lang="en-CA"/>
          </a:p>
        </p:txBody>
      </p:sp>
      <p:sp>
        <p:nvSpPr>
          <p:cNvPr id="5" name="Rectangle 5"/>
          <p:cNvSpPr>
            <a:spLocks noGrp="1" noChangeArrowheads="1"/>
          </p:cNvSpPr>
          <p:nvPr>
            <p:ph type="ftr" sz="quarter" idx="11"/>
          </p:nvPr>
        </p:nvSpPr>
        <p:spPr/>
        <p:txBody>
          <a:bodyPr/>
          <a:lstStyle>
            <a:lvl1pPr>
              <a:spcBef>
                <a:spcPct val="50000"/>
              </a:spcBef>
              <a:defRPr i="1"/>
            </a:lvl1pPr>
          </a:lstStyle>
          <a:p>
            <a:pPr>
              <a:defRPr/>
            </a:pPr>
            <a:endParaRPr lang="en-CA"/>
          </a:p>
        </p:txBody>
      </p:sp>
      <p:sp>
        <p:nvSpPr>
          <p:cNvPr id="6" name="Rectangle 6"/>
          <p:cNvSpPr>
            <a:spLocks noGrp="1" noChangeArrowheads="1"/>
          </p:cNvSpPr>
          <p:nvPr>
            <p:ph type="sldNum" sz="quarter" idx="12"/>
          </p:nvPr>
        </p:nvSpPr>
        <p:spPr/>
        <p:txBody>
          <a:bodyPr/>
          <a:lstStyle>
            <a:lvl1pPr algn="l">
              <a:spcBef>
                <a:spcPct val="50000"/>
              </a:spcBef>
              <a:defRPr i="1"/>
            </a:lvl1pPr>
          </a:lstStyle>
          <a:p>
            <a:pPr>
              <a:defRPr/>
            </a:pPr>
            <a:fld id="{82AAB88E-8FAD-4261-9F58-1E9A0F438C24}" type="slidenum">
              <a:rPr lang="en-CA"/>
              <a:pPr>
                <a:defRPr/>
              </a:pPr>
              <a:t>‹#›</a:t>
            </a:fld>
            <a:endParaRPr lang="en-CA"/>
          </a:p>
        </p:txBody>
      </p:sp>
    </p:spTree>
    <p:extLst>
      <p:ext uri="{BB962C8B-B14F-4D97-AF65-F5344CB8AC3E}">
        <p14:creationId xmlns:p14="http://schemas.microsoft.com/office/powerpoint/2010/main" val="1666504342"/>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CA"/>
          </a:p>
        </p:txBody>
      </p:sp>
      <p:sp>
        <p:nvSpPr>
          <p:cNvPr id="6" name="Rectangle 5"/>
          <p:cNvSpPr>
            <a:spLocks noGrp="1" noChangeArrowheads="1"/>
          </p:cNvSpPr>
          <p:nvPr>
            <p:ph type="ftr" sz="quarter" idx="11"/>
          </p:nvPr>
        </p:nvSpPr>
        <p:spPr>
          <a:ln/>
        </p:spPr>
        <p:txBody>
          <a:bodyPr/>
          <a:lstStyle>
            <a:lvl1pPr>
              <a:defRPr/>
            </a:lvl1pPr>
          </a:lstStyle>
          <a:p>
            <a:pPr>
              <a:defRPr/>
            </a:pPr>
            <a:endParaRPr lang="en-CA"/>
          </a:p>
        </p:txBody>
      </p:sp>
      <p:sp>
        <p:nvSpPr>
          <p:cNvPr id="7" name="Rectangle 6"/>
          <p:cNvSpPr>
            <a:spLocks noGrp="1" noChangeArrowheads="1"/>
          </p:cNvSpPr>
          <p:nvPr>
            <p:ph type="sldNum" sz="quarter" idx="12"/>
          </p:nvPr>
        </p:nvSpPr>
        <p:spPr>
          <a:ln/>
        </p:spPr>
        <p:txBody>
          <a:bodyPr/>
          <a:lstStyle>
            <a:lvl1pPr>
              <a:defRPr/>
            </a:lvl1pPr>
          </a:lstStyle>
          <a:p>
            <a:pPr>
              <a:defRPr/>
            </a:pPr>
            <a:fld id="{8C2D9A53-7E2E-438D-ADA4-E08B83F29ECF}" type="slidenum">
              <a:rPr lang="en-CA"/>
              <a:pPr>
                <a:defRPr/>
              </a:pPr>
              <a:t>‹#›</a:t>
            </a:fld>
            <a:endParaRPr lang="en-CA"/>
          </a:p>
        </p:txBody>
      </p:sp>
    </p:spTree>
    <p:extLst>
      <p:ext uri="{BB962C8B-B14F-4D97-AF65-F5344CB8AC3E}">
        <p14:creationId xmlns:p14="http://schemas.microsoft.com/office/powerpoint/2010/main" val="3274582818"/>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spcBef>
                <a:spcPct val="50000"/>
              </a:spcBef>
              <a:defRPr i="1"/>
            </a:lvl1pPr>
          </a:lstStyle>
          <a:p>
            <a:pPr>
              <a:defRPr/>
            </a:pPr>
            <a:endParaRPr lang="en-CA"/>
          </a:p>
        </p:txBody>
      </p:sp>
      <p:sp>
        <p:nvSpPr>
          <p:cNvPr id="5" name="Rectangle 5"/>
          <p:cNvSpPr>
            <a:spLocks noGrp="1" noChangeArrowheads="1"/>
          </p:cNvSpPr>
          <p:nvPr>
            <p:ph type="ftr" sz="quarter" idx="11"/>
          </p:nvPr>
        </p:nvSpPr>
        <p:spPr/>
        <p:txBody>
          <a:bodyPr/>
          <a:lstStyle>
            <a:lvl1pPr>
              <a:spcBef>
                <a:spcPct val="50000"/>
              </a:spcBef>
              <a:defRPr i="1"/>
            </a:lvl1pPr>
          </a:lstStyle>
          <a:p>
            <a:pPr>
              <a:defRPr/>
            </a:pPr>
            <a:endParaRPr lang="en-CA"/>
          </a:p>
        </p:txBody>
      </p:sp>
      <p:sp>
        <p:nvSpPr>
          <p:cNvPr id="6" name="Rectangle 6"/>
          <p:cNvSpPr>
            <a:spLocks noGrp="1" noChangeArrowheads="1"/>
          </p:cNvSpPr>
          <p:nvPr>
            <p:ph type="sldNum" sz="quarter" idx="12"/>
          </p:nvPr>
        </p:nvSpPr>
        <p:spPr/>
        <p:txBody>
          <a:bodyPr/>
          <a:lstStyle>
            <a:lvl1pPr algn="l">
              <a:spcBef>
                <a:spcPct val="50000"/>
              </a:spcBef>
              <a:defRPr i="1"/>
            </a:lvl1pPr>
          </a:lstStyle>
          <a:p>
            <a:pPr>
              <a:defRPr/>
            </a:pPr>
            <a:fld id="{025D5CFB-8090-4669-BDFE-BF4222508662}" type="slidenum">
              <a:rPr lang="en-CA"/>
              <a:pPr>
                <a:defRPr/>
              </a:pPr>
              <a:t>‹#›</a:t>
            </a:fld>
            <a:endParaRPr lang="en-CA"/>
          </a:p>
        </p:txBody>
      </p:sp>
    </p:spTree>
    <p:extLst>
      <p:ext uri="{BB962C8B-B14F-4D97-AF65-F5344CB8AC3E}">
        <p14:creationId xmlns:p14="http://schemas.microsoft.com/office/powerpoint/2010/main" val="203092442"/>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spcBef>
                <a:spcPct val="50000"/>
              </a:spcBef>
              <a:defRPr i="1"/>
            </a:lvl1pPr>
          </a:lstStyle>
          <a:p>
            <a:pPr>
              <a:defRPr/>
            </a:pPr>
            <a:endParaRPr lang="en-CA"/>
          </a:p>
        </p:txBody>
      </p:sp>
      <p:sp>
        <p:nvSpPr>
          <p:cNvPr id="5" name="Rectangle 5"/>
          <p:cNvSpPr>
            <a:spLocks noGrp="1" noChangeArrowheads="1"/>
          </p:cNvSpPr>
          <p:nvPr>
            <p:ph type="ftr" sz="quarter" idx="11"/>
          </p:nvPr>
        </p:nvSpPr>
        <p:spPr/>
        <p:txBody>
          <a:bodyPr/>
          <a:lstStyle>
            <a:lvl1pPr>
              <a:spcBef>
                <a:spcPct val="50000"/>
              </a:spcBef>
              <a:defRPr i="1"/>
            </a:lvl1pPr>
          </a:lstStyle>
          <a:p>
            <a:pPr>
              <a:defRPr/>
            </a:pPr>
            <a:endParaRPr lang="en-CA"/>
          </a:p>
        </p:txBody>
      </p:sp>
      <p:sp>
        <p:nvSpPr>
          <p:cNvPr id="6" name="Rectangle 6"/>
          <p:cNvSpPr>
            <a:spLocks noGrp="1" noChangeArrowheads="1"/>
          </p:cNvSpPr>
          <p:nvPr>
            <p:ph type="sldNum" sz="quarter" idx="12"/>
          </p:nvPr>
        </p:nvSpPr>
        <p:spPr/>
        <p:txBody>
          <a:bodyPr/>
          <a:lstStyle>
            <a:lvl1pPr algn="l">
              <a:spcBef>
                <a:spcPct val="50000"/>
              </a:spcBef>
              <a:defRPr i="1"/>
            </a:lvl1pPr>
          </a:lstStyle>
          <a:p>
            <a:pPr>
              <a:defRPr/>
            </a:pPr>
            <a:fld id="{D720A061-8FD7-44EB-9FD2-71F5B9C65FD7}" type="slidenum">
              <a:rPr lang="en-CA"/>
              <a:pPr>
                <a:defRPr/>
              </a:pPr>
              <a:t>‹#›</a:t>
            </a:fld>
            <a:endParaRPr lang="en-CA"/>
          </a:p>
        </p:txBody>
      </p:sp>
    </p:spTree>
    <p:extLst>
      <p:ext uri="{BB962C8B-B14F-4D97-AF65-F5344CB8AC3E}">
        <p14:creationId xmlns:p14="http://schemas.microsoft.com/office/powerpoint/2010/main" val="663979950"/>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spcBef>
                <a:spcPct val="50000"/>
              </a:spcBef>
              <a:defRPr i="1"/>
            </a:lvl1pPr>
          </a:lstStyle>
          <a:p>
            <a:pPr>
              <a:defRPr/>
            </a:pPr>
            <a:endParaRPr lang="en-CA"/>
          </a:p>
        </p:txBody>
      </p:sp>
      <p:sp>
        <p:nvSpPr>
          <p:cNvPr id="5" name="Rectangle 5"/>
          <p:cNvSpPr>
            <a:spLocks noGrp="1" noChangeArrowheads="1"/>
          </p:cNvSpPr>
          <p:nvPr>
            <p:ph type="ftr" sz="quarter" idx="11"/>
          </p:nvPr>
        </p:nvSpPr>
        <p:spPr/>
        <p:txBody>
          <a:bodyPr/>
          <a:lstStyle>
            <a:lvl1pPr>
              <a:spcBef>
                <a:spcPct val="50000"/>
              </a:spcBef>
              <a:defRPr i="1"/>
            </a:lvl1pPr>
          </a:lstStyle>
          <a:p>
            <a:pPr>
              <a:defRPr/>
            </a:pPr>
            <a:endParaRPr lang="en-CA"/>
          </a:p>
        </p:txBody>
      </p:sp>
      <p:sp>
        <p:nvSpPr>
          <p:cNvPr id="6" name="Rectangle 6"/>
          <p:cNvSpPr>
            <a:spLocks noGrp="1" noChangeArrowheads="1"/>
          </p:cNvSpPr>
          <p:nvPr>
            <p:ph type="sldNum" sz="quarter" idx="12"/>
          </p:nvPr>
        </p:nvSpPr>
        <p:spPr/>
        <p:txBody>
          <a:bodyPr/>
          <a:lstStyle>
            <a:lvl1pPr algn="l">
              <a:spcBef>
                <a:spcPct val="50000"/>
              </a:spcBef>
              <a:defRPr i="1"/>
            </a:lvl1pPr>
          </a:lstStyle>
          <a:p>
            <a:pPr>
              <a:defRPr/>
            </a:pPr>
            <a:fld id="{AADF5B19-4959-41CA-BCEC-CE785EB5F05D}" type="slidenum">
              <a:rPr lang="en-CA"/>
              <a:pPr>
                <a:defRPr/>
              </a:pPr>
              <a:t>‹#›</a:t>
            </a:fld>
            <a:endParaRPr lang="en-CA"/>
          </a:p>
        </p:txBody>
      </p:sp>
    </p:spTree>
    <p:extLst>
      <p:ext uri="{BB962C8B-B14F-4D97-AF65-F5344CB8AC3E}">
        <p14:creationId xmlns:p14="http://schemas.microsoft.com/office/powerpoint/2010/main" val="2382569758"/>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spcBef>
                <a:spcPct val="50000"/>
              </a:spcBef>
              <a:defRPr i="1"/>
            </a:lvl1pPr>
          </a:lstStyle>
          <a:p>
            <a:pPr>
              <a:defRPr/>
            </a:pPr>
            <a:endParaRPr lang="en-CA"/>
          </a:p>
        </p:txBody>
      </p:sp>
      <p:sp>
        <p:nvSpPr>
          <p:cNvPr id="3" name="Rectangle 5"/>
          <p:cNvSpPr>
            <a:spLocks noGrp="1" noChangeArrowheads="1"/>
          </p:cNvSpPr>
          <p:nvPr>
            <p:ph type="ftr" sz="quarter" idx="11"/>
          </p:nvPr>
        </p:nvSpPr>
        <p:spPr/>
        <p:txBody>
          <a:bodyPr/>
          <a:lstStyle>
            <a:lvl1pPr>
              <a:spcBef>
                <a:spcPct val="50000"/>
              </a:spcBef>
              <a:defRPr i="1"/>
            </a:lvl1pPr>
          </a:lstStyle>
          <a:p>
            <a:pPr>
              <a:defRPr/>
            </a:pPr>
            <a:endParaRPr lang="en-CA"/>
          </a:p>
        </p:txBody>
      </p:sp>
      <p:sp>
        <p:nvSpPr>
          <p:cNvPr id="4" name="Rectangle 6"/>
          <p:cNvSpPr>
            <a:spLocks noGrp="1" noChangeArrowheads="1"/>
          </p:cNvSpPr>
          <p:nvPr>
            <p:ph type="sldNum" sz="quarter" idx="12"/>
          </p:nvPr>
        </p:nvSpPr>
        <p:spPr/>
        <p:txBody>
          <a:bodyPr/>
          <a:lstStyle>
            <a:lvl1pPr algn="l">
              <a:spcBef>
                <a:spcPct val="50000"/>
              </a:spcBef>
              <a:defRPr i="1"/>
            </a:lvl1pPr>
          </a:lstStyle>
          <a:p>
            <a:pPr>
              <a:defRPr/>
            </a:pPr>
            <a:fld id="{E603334D-ABB8-44A3-81AC-9D696DBC6102}" type="slidenum">
              <a:rPr lang="en-CA"/>
              <a:pPr>
                <a:defRPr/>
              </a:pPr>
              <a:t>‹#›</a:t>
            </a:fld>
            <a:endParaRPr lang="en-CA"/>
          </a:p>
        </p:txBody>
      </p:sp>
    </p:spTree>
    <p:extLst>
      <p:ext uri="{BB962C8B-B14F-4D97-AF65-F5344CB8AC3E}">
        <p14:creationId xmlns:p14="http://schemas.microsoft.com/office/powerpoint/2010/main" val="413759482"/>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type="titleOnly">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spcBef>
                <a:spcPct val="50000"/>
              </a:spcBef>
              <a:defRPr i="1"/>
            </a:lvl1pPr>
          </a:lstStyle>
          <a:p>
            <a:pPr>
              <a:defRPr/>
            </a:pPr>
            <a:endParaRPr lang="en-CA"/>
          </a:p>
        </p:txBody>
      </p:sp>
      <p:sp>
        <p:nvSpPr>
          <p:cNvPr id="4" name="Rectangle 5"/>
          <p:cNvSpPr>
            <a:spLocks noGrp="1" noChangeArrowheads="1"/>
          </p:cNvSpPr>
          <p:nvPr>
            <p:ph type="ftr" sz="quarter" idx="11"/>
          </p:nvPr>
        </p:nvSpPr>
        <p:spPr/>
        <p:txBody>
          <a:bodyPr/>
          <a:lstStyle>
            <a:lvl1pPr>
              <a:spcBef>
                <a:spcPct val="50000"/>
              </a:spcBef>
              <a:defRPr i="1"/>
            </a:lvl1pPr>
          </a:lstStyle>
          <a:p>
            <a:pPr>
              <a:defRPr/>
            </a:pPr>
            <a:endParaRPr lang="en-CA"/>
          </a:p>
        </p:txBody>
      </p:sp>
      <p:sp>
        <p:nvSpPr>
          <p:cNvPr id="5" name="Rectangle 6"/>
          <p:cNvSpPr>
            <a:spLocks noGrp="1" noChangeArrowheads="1"/>
          </p:cNvSpPr>
          <p:nvPr>
            <p:ph type="sldNum" sz="quarter" idx="12"/>
          </p:nvPr>
        </p:nvSpPr>
        <p:spPr/>
        <p:txBody>
          <a:bodyPr/>
          <a:lstStyle>
            <a:lvl1pPr algn="l">
              <a:spcBef>
                <a:spcPct val="50000"/>
              </a:spcBef>
              <a:defRPr i="1"/>
            </a:lvl1pPr>
          </a:lstStyle>
          <a:p>
            <a:pPr>
              <a:defRPr/>
            </a:pPr>
            <a:fld id="{E2D55003-9861-4493-99AF-7093142205F5}" type="slidenum">
              <a:rPr lang="en-CA"/>
              <a:pPr>
                <a:defRPr/>
              </a:pPr>
              <a:t>‹#›</a:t>
            </a:fld>
            <a:endParaRPr lang="en-CA"/>
          </a:p>
        </p:txBody>
      </p:sp>
    </p:spTree>
    <p:extLst>
      <p:ext uri="{BB962C8B-B14F-4D97-AF65-F5344CB8AC3E}">
        <p14:creationId xmlns:p14="http://schemas.microsoft.com/office/powerpoint/2010/main" val="1134042277"/>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spcBef>
                <a:spcPct val="50000"/>
              </a:spcBef>
              <a:defRPr i="1"/>
            </a:lvl1pPr>
          </a:lstStyle>
          <a:p>
            <a:pPr>
              <a:defRPr/>
            </a:pPr>
            <a:endParaRPr lang="en-CA"/>
          </a:p>
        </p:txBody>
      </p:sp>
      <p:sp>
        <p:nvSpPr>
          <p:cNvPr id="3" name="Rectangle 5"/>
          <p:cNvSpPr>
            <a:spLocks noGrp="1" noChangeArrowheads="1"/>
          </p:cNvSpPr>
          <p:nvPr>
            <p:ph type="ftr" sz="quarter" idx="11"/>
          </p:nvPr>
        </p:nvSpPr>
        <p:spPr/>
        <p:txBody>
          <a:bodyPr/>
          <a:lstStyle>
            <a:lvl1pPr>
              <a:spcBef>
                <a:spcPct val="50000"/>
              </a:spcBef>
              <a:defRPr i="1"/>
            </a:lvl1pPr>
          </a:lstStyle>
          <a:p>
            <a:pPr>
              <a:defRPr/>
            </a:pPr>
            <a:endParaRPr lang="en-CA"/>
          </a:p>
        </p:txBody>
      </p:sp>
      <p:sp>
        <p:nvSpPr>
          <p:cNvPr id="4" name="Rectangle 6"/>
          <p:cNvSpPr>
            <a:spLocks noGrp="1" noChangeArrowheads="1"/>
          </p:cNvSpPr>
          <p:nvPr>
            <p:ph type="sldNum" sz="quarter" idx="12"/>
          </p:nvPr>
        </p:nvSpPr>
        <p:spPr/>
        <p:txBody>
          <a:bodyPr/>
          <a:lstStyle>
            <a:lvl1pPr algn="l">
              <a:spcBef>
                <a:spcPct val="50000"/>
              </a:spcBef>
              <a:defRPr i="1"/>
            </a:lvl1pPr>
          </a:lstStyle>
          <a:p>
            <a:pPr>
              <a:defRPr/>
            </a:pPr>
            <a:fld id="{7DC917A9-0BB6-45E8-B447-04E0F2F667F5}" type="slidenum">
              <a:rPr lang="en-CA"/>
              <a:pPr>
                <a:defRPr/>
              </a:pPr>
              <a:t>‹#›</a:t>
            </a:fld>
            <a:endParaRPr lang="en-CA"/>
          </a:p>
        </p:txBody>
      </p:sp>
    </p:spTree>
    <p:extLst>
      <p:ext uri="{BB962C8B-B14F-4D97-AF65-F5344CB8AC3E}">
        <p14:creationId xmlns:p14="http://schemas.microsoft.com/office/powerpoint/2010/main" val="3085303189"/>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spcBef>
                <a:spcPct val="50000"/>
              </a:spcBef>
              <a:defRPr i="1"/>
            </a:lvl1pPr>
          </a:lstStyle>
          <a:p>
            <a:pPr>
              <a:defRPr/>
            </a:pPr>
            <a:endParaRPr lang="en-CA"/>
          </a:p>
        </p:txBody>
      </p:sp>
      <p:sp>
        <p:nvSpPr>
          <p:cNvPr id="3" name="Rectangle 5"/>
          <p:cNvSpPr>
            <a:spLocks noGrp="1" noChangeArrowheads="1"/>
          </p:cNvSpPr>
          <p:nvPr>
            <p:ph type="ftr" sz="quarter" idx="11"/>
          </p:nvPr>
        </p:nvSpPr>
        <p:spPr/>
        <p:txBody>
          <a:bodyPr/>
          <a:lstStyle>
            <a:lvl1pPr>
              <a:spcBef>
                <a:spcPct val="50000"/>
              </a:spcBef>
              <a:defRPr i="1"/>
            </a:lvl1pPr>
          </a:lstStyle>
          <a:p>
            <a:pPr>
              <a:defRPr/>
            </a:pPr>
            <a:endParaRPr lang="en-CA"/>
          </a:p>
        </p:txBody>
      </p:sp>
      <p:sp>
        <p:nvSpPr>
          <p:cNvPr id="4" name="Rectangle 6"/>
          <p:cNvSpPr>
            <a:spLocks noGrp="1" noChangeArrowheads="1"/>
          </p:cNvSpPr>
          <p:nvPr>
            <p:ph type="sldNum" sz="quarter" idx="12"/>
          </p:nvPr>
        </p:nvSpPr>
        <p:spPr/>
        <p:txBody>
          <a:bodyPr/>
          <a:lstStyle>
            <a:lvl1pPr algn="l">
              <a:spcBef>
                <a:spcPct val="50000"/>
              </a:spcBef>
              <a:defRPr i="1"/>
            </a:lvl1pPr>
          </a:lstStyle>
          <a:p>
            <a:pPr>
              <a:defRPr/>
            </a:pPr>
            <a:fld id="{83963CEE-4981-4DF1-AAEF-8D8A318878CF}" type="slidenum">
              <a:rPr lang="en-CA"/>
              <a:pPr>
                <a:defRPr/>
              </a:pPr>
              <a:t>‹#›</a:t>
            </a:fld>
            <a:endParaRPr lang="en-CA"/>
          </a:p>
        </p:txBody>
      </p:sp>
    </p:spTree>
    <p:extLst>
      <p:ext uri="{BB962C8B-B14F-4D97-AF65-F5344CB8AC3E}">
        <p14:creationId xmlns:p14="http://schemas.microsoft.com/office/powerpoint/2010/main" val="4260728254"/>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type="titleOnly">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spcBef>
                <a:spcPct val="50000"/>
              </a:spcBef>
              <a:defRPr i="1"/>
            </a:lvl1pPr>
          </a:lstStyle>
          <a:p>
            <a:pPr>
              <a:defRPr/>
            </a:pPr>
            <a:endParaRPr lang="en-CA"/>
          </a:p>
        </p:txBody>
      </p:sp>
      <p:sp>
        <p:nvSpPr>
          <p:cNvPr id="4" name="Rectangle 5"/>
          <p:cNvSpPr>
            <a:spLocks noGrp="1" noChangeArrowheads="1"/>
          </p:cNvSpPr>
          <p:nvPr>
            <p:ph type="ftr" sz="quarter" idx="11"/>
          </p:nvPr>
        </p:nvSpPr>
        <p:spPr/>
        <p:txBody>
          <a:bodyPr/>
          <a:lstStyle>
            <a:lvl1pPr>
              <a:spcBef>
                <a:spcPct val="50000"/>
              </a:spcBef>
              <a:defRPr i="1"/>
            </a:lvl1pPr>
          </a:lstStyle>
          <a:p>
            <a:pPr>
              <a:defRPr/>
            </a:pPr>
            <a:endParaRPr lang="en-CA"/>
          </a:p>
        </p:txBody>
      </p:sp>
      <p:sp>
        <p:nvSpPr>
          <p:cNvPr id="5" name="Rectangle 6"/>
          <p:cNvSpPr>
            <a:spLocks noGrp="1" noChangeArrowheads="1"/>
          </p:cNvSpPr>
          <p:nvPr>
            <p:ph type="sldNum" sz="quarter" idx="12"/>
          </p:nvPr>
        </p:nvSpPr>
        <p:spPr/>
        <p:txBody>
          <a:bodyPr/>
          <a:lstStyle>
            <a:lvl1pPr algn="l">
              <a:spcBef>
                <a:spcPct val="50000"/>
              </a:spcBef>
              <a:defRPr i="1"/>
            </a:lvl1pPr>
          </a:lstStyle>
          <a:p>
            <a:pPr>
              <a:defRPr/>
            </a:pPr>
            <a:fld id="{653DA7A7-DE5A-489F-B05F-26D132D33F15}" type="slidenum">
              <a:rPr lang="en-CA"/>
              <a:pPr>
                <a:defRPr/>
              </a:pPr>
              <a:t>‹#›</a:t>
            </a:fld>
            <a:endParaRPr lang="en-CA"/>
          </a:p>
        </p:txBody>
      </p:sp>
    </p:spTree>
    <p:extLst>
      <p:ext uri="{BB962C8B-B14F-4D97-AF65-F5344CB8AC3E}">
        <p14:creationId xmlns:p14="http://schemas.microsoft.com/office/powerpoint/2010/main" val="1990447209"/>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type="titleOnly">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spcBef>
                <a:spcPct val="50000"/>
              </a:spcBef>
              <a:defRPr i="1"/>
            </a:lvl1pPr>
          </a:lstStyle>
          <a:p>
            <a:pPr>
              <a:defRPr/>
            </a:pPr>
            <a:endParaRPr lang="en-CA"/>
          </a:p>
        </p:txBody>
      </p:sp>
      <p:sp>
        <p:nvSpPr>
          <p:cNvPr id="4" name="Rectangle 5"/>
          <p:cNvSpPr>
            <a:spLocks noGrp="1" noChangeArrowheads="1"/>
          </p:cNvSpPr>
          <p:nvPr>
            <p:ph type="ftr" sz="quarter" idx="11"/>
          </p:nvPr>
        </p:nvSpPr>
        <p:spPr/>
        <p:txBody>
          <a:bodyPr/>
          <a:lstStyle>
            <a:lvl1pPr>
              <a:spcBef>
                <a:spcPct val="50000"/>
              </a:spcBef>
              <a:defRPr i="1"/>
            </a:lvl1pPr>
          </a:lstStyle>
          <a:p>
            <a:pPr>
              <a:defRPr/>
            </a:pPr>
            <a:endParaRPr lang="en-CA"/>
          </a:p>
        </p:txBody>
      </p:sp>
      <p:sp>
        <p:nvSpPr>
          <p:cNvPr id="5" name="Rectangle 6"/>
          <p:cNvSpPr>
            <a:spLocks noGrp="1" noChangeArrowheads="1"/>
          </p:cNvSpPr>
          <p:nvPr>
            <p:ph type="sldNum" sz="quarter" idx="12"/>
          </p:nvPr>
        </p:nvSpPr>
        <p:spPr/>
        <p:txBody>
          <a:bodyPr/>
          <a:lstStyle>
            <a:lvl1pPr algn="l">
              <a:spcBef>
                <a:spcPct val="50000"/>
              </a:spcBef>
              <a:defRPr i="1"/>
            </a:lvl1pPr>
          </a:lstStyle>
          <a:p>
            <a:pPr>
              <a:defRPr/>
            </a:pPr>
            <a:fld id="{6A96E43B-3338-4BD1-BA8F-95CA55D3BFEE}" type="slidenum">
              <a:rPr lang="en-CA"/>
              <a:pPr>
                <a:defRPr/>
              </a:pPr>
              <a:t>‹#›</a:t>
            </a:fld>
            <a:endParaRPr lang="en-CA"/>
          </a:p>
        </p:txBody>
      </p:sp>
    </p:spTree>
    <p:extLst>
      <p:ext uri="{BB962C8B-B14F-4D97-AF65-F5344CB8AC3E}">
        <p14:creationId xmlns:p14="http://schemas.microsoft.com/office/powerpoint/2010/main" val="708035677"/>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type="titleOnly">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spcBef>
                <a:spcPct val="50000"/>
              </a:spcBef>
              <a:defRPr i="1"/>
            </a:lvl1pPr>
          </a:lstStyle>
          <a:p>
            <a:pPr>
              <a:defRPr/>
            </a:pPr>
            <a:endParaRPr lang="en-CA"/>
          </a:p>
        </p:txBody>
      </p:sp>
      <p:sp>
        <p:nvSpPr>
          <p:cNvPr id="4" name="Rectangle 5"/>
          <p:cNvSpPr>
            <a:spLocks noGrp="1" noChangeArrowheads="1"/>
          </p:cNvSpPr>
          <p:nvPr>
            <p:ph type="ftr" sz="quarter" idx="11"/>
          </p:nvPr>
        </p:nvSpPr>
        <p:spPr/>
        <p:txBody>
          <a:bodyPr/>
          <a:lstStyle>
            <a:lvl1pPr>
              <a:spcBef>
                <a:spcPct val="50000"/>
              </a:spcBef>
              <a:defRPr i="1"/>
            </a:lvl1pPr>
          </a:lstStyle>
          <a:p>
            <a:pPr>
              <a:defRPr/>
            </a:pPr>
            <a:endParaRPr lang="en-CA"/>
          </a:p>
        </p:txBody>
      </p:sp>
      <p:sp>
        <p:nvSpPr>
          <p:cNvPr id="5" name="Rectangle 6"/>
          <p:cNvSpPr>
            <a:spLocks noGrp="1" noChangeArrowheads="1"/>
          </p:cNvSpPr>
          <p:nvPr>
            <p:ph type="sldNum" sz="quarter" idx="12"/>
          </p:nvPr>
        </p:nvSpPr>
        <p:spPr/>
        <p:txBody>
          <a:bodyPr/>
          <a:lstStyle>
            <a:lvl1pPr algn="l">
              <a:spcBef>
                <a:spcPct val="50000"/>
              </a:spcBef>
              <a:defRPr i="1"/>
            </a:lvl1pPr>
          </a:lstStyle>
          <a:p>
            <a:pPr>
              <a:defRPr/>
            </a:pPr>
            <a:fld id="{53FFAB91-B1BF-4072-AC57-ED78DC867180}" type="slidenum">
              <a:rPr lang="en-CA"/>
              <a:pPr>
                <a:defRPr/>
              </a:pPr>
              <a:t>‹#›</a:t>
            </a:fld>
            <a:endParaRPr lang="en-CA"/>
          </a:p>
        </p:txBody>
      </p:sp>
    </p:spTree>
    <p:extLst>
      <p:ext uri="{BB962C8B-B14F-4D97-AF65-F5344CB8AC3E}">
        <p14:creationId xmlns:p14="http://schemas.microsoft.com/office/powerpoint/2010/main" val="2555083777"/>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CA"/>
          </a:p>
        </p:txBody>
      </p:sp>
      <p:sp>
        <p:nvSpPr>
          <p:cNvPr id="8" name="Rectangle 5"/>
          <p:cNvSpPr>
            <a:spLocks noGrp="1" noChangeArrowheads="1"/>
          </p:cNvSpPr>
          <p:nvPr>
            <p:ph type="ftr" sz="quarter" idx="11"/>
          </p:nvPr>
        </p:nvSpPr>
        <p:spPr>
          <a:ln/>
        </p:spPr>
        <p:txBody>
          <a:bodyPr/>
          <a:lstStyle>
            <a:lvl1pPr>
              <a:defRPr/>
            </a:lvl1pPr>
          </a:lstStyle>
          <a:p>
            <a:pPr>
              <a:defRPr/>
            </a:pPr>
            <a:endParaRPr lang="en-CA"/>
          </a:p>
        </p:txBody>
      </p:sp>
      <p:sp>
        <p:nvSpPr>
          <p:cNvPr id="9" name="Rectangle 6"/>
          <p:cNvSpPr>
            <a:spLocks noGrp="1" noChangeArrowheads="1"/>
          </p:cNvSpPr>
          <p:nvPr>
            <p:ph type="sldNum" sz="quarter" idx="12"/>
          </p:nvPr>
        </p:nvSpPr>
        <p:spPr>
          <a:ln/>
        </p:spPr>
        <p:txBody>
          <a:bodyPr/>
          <a:lstStyle>
            <a:lvl1pPr>
              <a:defRPr/>
            </a:lvl1pPr>
          </a:lstStyle>
          <a:p>
            <a:pPr>
              <a:defRPr/>
            </a:pPr>
            <a:fld id="{20DAEE11-316E-4391-9BF9-6D1D5FA16174}" type="slidenum">
              <a:rPr lang="en-CA"/>
              <a:pPr>
                <a:defRPr/>
              </a:pPr>
              <a:t>‹#›</a:t>
            </a:fld>
            <a:endParaRPr lang="en-CA"/>
          </a:p>
        </p:txBody>
      </p:sp>
    </p:spTree>
    <p:extLst>
      <p:ext uri="{BB962C8B-B14F-4D97-AF65-F5344CB8AC3E}">
        <p14:creationId xmlns:p14="http://schemas.microsoft.com/office/powerpoint/2010/main" val="277553157"/>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spcBef>
                <a:spcPct val="50000"/>
              </a:spcBef>
              <a:defRPr i="1"/>
            </a:lvl1pPr>
          </a:lstStyle>
          <a:p>
            <a:pPr>
              <a:defRPr/>
            </a:pPr>
            <a:endParaRPr lang="en-CA"/>
          </a:p>
        </p:txBody>
      </p:sp>
      <p:sp>
        <p:nvSpPr>
          <p:cNvPr id="3" name="Rectangle 5"/>
          <p:cNvSpPr>
            <a:spLocks noGrp="1" noChangeArrowheads="1"/>
          </p:cNvSpPr>
          <p:nvPr>
            <p:ph type="ftr" sz="quarter" idx="11"/>
          </p:nvPr>
        </p:nvSpPr>
        <p:spPr/>
        <p:txBody>
          <a:bodyPr/>
          <a:lstStyle>
            <a:lvl1pPr>
              <a:spcBef>
                <a:spcPct val="50000"/>
              </a:spcBef>
              <a:defRPr i="1"/>
            </a:lvl1pPr>
          </a:lstStyle>
          <a:p>
            <a:pPr>
              <a:defRPr/>
            </a:pPr>
            <a:endParaRPr lang="en-CA"/>
          </a:p>
        </p:txBody>
      </p:sp>
      <p:sp>
        <p:nvSpPr>
          <p:cNvPr id="4" name="Rectangle 6"/>
          <p:cNvSpPr>
            <a:spLocks noGrp="1" noChangeArrowheads="1"/>
          </p:cNvSpPr>
          <p:nvPr>
            <p:ph type="sldNum" sz="quarter" idx="12"/>
          </p:nvPr>
        </p:nvSpPr>
        <p:spPr/>
        <p:txBody>
          <a:bodyPr/>
          <a:lstStyle>
            <a:lvl1pPr algn="l">
              <a:spcBef>
                <a:spcPct val="50000"/>
              </a:spcBef>
              <a:defRPr i="1"/>
            </a:lvl1pPr>
          </a:lstStyle>
          <a:p>
            <a:pPr>
              <a:defRPr/>
            </a:pPr>
            <a:fld id="{1C2B9830-F454-4C70-95A7-1F038581ED81}" type="slidenum">
              <a:rPr lang="en-CA"/>
              <a:pPr>
                <a:defRPr/>
              </a:pPr>
              <a:t>‹#›</a:t>
            </a:fld>
            <a:endParaRPr lang="en-CA"/>
          </a:p>
        </p:txBody>
      </p:sp>
    </p:spTree>
    <p:extLst>
      <p:ext uri="{BB962C8B-B14F-4D97-AF65-F5344CB8AC3E}">
        <p14:creationId xmlns:p14="http://schemas.microsoft.com/office/powerpoint/2010/main" val="316844546"/>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type="titleOnly">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spcBef>
                <a:spcPct val="50000"/>
              </a:spcBef>
              <a:defRPr i="1"/>
            </a:lvl1pPr>
          </a:lstStyle>
          <a:p>
            <a:pPr>
              <a:defRPr/>
            </a:pPr>
            <a:endParaRPr lang="en-CA"/>
          </a:p>
        </p:txBody>
      </p:sp>
      <p:sp>
        <p:nvSpPr>
          <p:cNvPr id="4" name="Rectangle 5"/>
          <p:cNvSpPr>
            <a:spLocks noGrp="1" noChangeArrowheads="1"/>
          </p:cNvSpPr>
          <p:nvPr>
            <p:ph type="ftr" sz="quarter" idx="11"/>
          </p:nvPr>
        </p:nvSpPr>
        <p:spPr/>
        <p:txBody>
          <a:bodyPr/>
          <a:lstStyle>
            <a:lvl1pPr>
              <a:spcBef>
                <a:spcPct val="50000"/>
              </a:spcBef>
              <a:defRPr i="1"/>
            </a:lvl1pPr>
          </a:lstStyle>
          <a:p>
            <a:pPr>
              <a:defRPr/>
            </a:pPr>
            <a:endParaRPr lang="en-CA"/>
          </a:p>
        </p:txBody>
      </p:sp>
      <p:sp>
        <p:nvSpPr>
          <p:cNvPr id="5" name="Rectangle 6"/>
          <p:cNvSpPr>
            <a:spLocks noGrp="1" noChangeArrowheads="1"/>
          </p:cNvSpPr>
          <p:nvPr>
            <p:ph type="sldNum" sz="quarter" idx="12"/>
          </p:nvPr>
        </p:nvSpPr>
        <p:spPr/>
        <p:txBody>
          <a:bodyPr/>
          <a:lstStyle>
            <a:lvl1pPr algn="l">
              <a:spcBef>
                <a:spcPct val="50000"/>
              </a:spcBef>
              <a:defRPr i="1"/>
            </a:lvl1pPr>
          </a:lstStyle>
          <a:p>
            <a:pPr>
              <a:defRPr/>
            </a:pPr>
            <a:fld id="{6CC631C6-20D2-4A1F-9408-B00B1F931CC0}" type="slidenum">
              <a:rPr lang="en-CA"/>
              <a:pPr>
                <a:defRPr/>
              </a:pPr>
              <a:t>‹#›</a:t>
            </a:fld>
            <a:endParaRPr lang="en-CA"/>
          </a:p>
        </p:txBody>
      </p:sp>
    </p:spTree>
    <p:extLst>
      <p:ext uri="{BB962C8B-B14F-4D97-AF65-F5344CB8AC3E}">
        <p14:creationId xmlns:p14="http://schemas.microsoft.com/office/powerpoint/2010/main" val="3405643578"/>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type="titleOnly">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spcBef>
                <a:spcPct val="50000"/>
              </a:spcBef>
              <a:defRPr i="1"/>
            </a:lvl1pPr>
          </a:lstStyle>
          <a:p>
            <a:pPr>
              <a:defRPr/>
            </a:pPr>
            <a:endParaRPr lang="en-CA"/>
          </a:p>
        </p:txBody>
      </p:sp>
      <p:sp>
        <p:nvSpPr>
          <p:cNvPr id="4" name="Rectangle 5"/>
          <p:cNvSpPr>
            <a:spLocks noGrp="1" noChangeArrowheads="1"/>
          </p:cNvSpPr>
          <p:nvPr>
            <p:ph type="ftr" sz="quarter" idx="11"/>
          </p:nvPr>
        </p:nvSpPr>
        <p:spPr/>
        <p:txBody>
          <a:bodyPr/>
          <a:lstStyle>
            <a:lvl1pPr>
              <a:spcBef>
                <a:spcPct val="50000"/>
              </a:spcBef>
              <a:defRPr i="1"/>
            </a:lvl1pPr>
          </a:lstStyle>
          <a:p>
            <a:pPr>
              <a:defRPr/>
            </a:pPr>
            <a:endParaRPr lang="en-CA"/>
          </a:p>
        </p:txBody>
      </p:sp>
      <p:sp>
        <p:nvSpPr>
          <p:cNvPr id="5" name="Rectangle 6"/>
          <p:cNvSpPr>
            <a:spLocks noGrp="1" noChangeArrowheads="1"/>
          </p:cNvSpPr>
          <p:nvPr>
            <p:ph type="sldNum" sz="quarter" idx="12"/>
          </p:nvPr>
        </p:nvSpPr>
        <p:spPr/>
        <p:txBody>
          <a:bodyPr/>
          <a:lstStyle>
            <a:lvl1pPr algn="l">
              <a:spcBef>
                <a:spcPct val="50000"/>
              </a:spcBef>
              <a:defRPr i="1"/>
            </a:lvl1pPr>
          </a:lstStyle>
          <a:p>
            <a:pPr>
              <a:defRPr/>
            </a:pPr>
            <a:fld id="{B1BEE0A8-84CB-4B32-8B0E-0AD09D2839EA}" type="slidenum">
              <a:rPr lang="en-CA"/>
              <a:pPr>
                <a:defRPr/>
              </a:pPr>
              <a:t>‹#›</a:t>
            </a:fld>
            <a:endParaRPr lang="en-CA"/>
          </a:p>
        </p:txBody>
      </p:sp>
    </p:spTree>
    <p:extLst>
      <p:ext uri="{BB962C8B-B14F-4D97-AF65-F5344CB8AC3E}">
        <p14:creationId xmlns:p14="http://schemas.microsoft.com/office/powerpoint/2010/main" val="1644554"/>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spcBef>
                <a:spcPct val="50000"/>
              </a:spcBef>
              <a:defRPr i="1"/>
            </a:lvl1pPr>
          </a:lstStyle>
          <a:p>
            <a:pPr>
              <a:defRPr/>
            </a:pPr>
            <a:endParaRPr lang="en-CA"/>
          </a:p>
        </p:txBody>
      </p:sp>
      <p:sp>
        <p:nvSpPr>
          <p:cNvPr id="3" name="Rectangle 5"/>
          <p:cNvSpPr>
            <a:spLocks noGrp="1" noChangeArrowheads="1"/>
          </p:cNvSpPr>
          <p:nvPr>
            <p:ph type="ftr" sz="quarter" idx="11"/>
          </p:nvPr>
        </p:nvSpPr>
        <p:spPr/>
        <p:txBody>
          <a:bodyPr/>
          <a:lstStyle>
            <a:lvl1pPr>
              <a:spcBef>
                <a:spcPct val="50000"/>
              </a:spcBef>
              <a:defRPr i="1"/>
            </a:lvl1pPr>
          </a:lstStyle>
          <a:p>
            <a:pPr>
              <a:defRPr/>
            </a:pPr>
            <a:endParaRPr lang="en-CA"/>
          </a:p>
        </p:txBody>
      </p:sp>
      <p:sp>
        <p:nvSpPr>
          <p:cNvPr id="4" name="Rectangle 6"/>
          <p:cNvSpPr>
            <a:spLocks noGrp="1" noChangeArrowheads="1"/>
          </p:cNvSpPr>
          <p:nvPr>
            <p:ph type="sldNum" sz="quarter" idx="12"/>
          </p:nvPr>
        </p:nvSpPr>
        <p:spPr/>
        <p:txBody>
          <a:bodyPr/>
          <a:lstStyle>
            <a:lvl1pPr algn="l">
              <a:spcBef>
                <a:spcPct val="50000"/>
              </a:spcBef>
              <a:defRPr i="1"/>
            </a:lvl1pPr>
          </a:lstStyle>
          <a:p>
            <a:pPr>
              <a:defRPr/>
            </a:pPr>
            <a:fld id="{497779F6-EC5F-4C21-9F99-FF52A9D5AA0D}" type="slidenum">
              <a:rPr lang="en-CA"/>
              <a:pPr>
                <a:defRPr/>
              </a:pPr>
              <a:t>‹#›</a:t>
            </a:fld>
            <a:endParaRPr lang="en-CA"/>
          </a:p>
        </p:txBody>
      </p:sp>
    </p:spTree>
    <p:extLst>
      <p:ext uri="{BB962C8B-B14F-4D97-AF65-F5344CB8AC3E}">
        <p14:creationId xmlns:p14="http://schemas.microsoft.com/office/powerpoint/2010/main" val="1941681665"/>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spcBef>
                <a:spcPct val="50000"/>
              </a:spcBef>
              <a:defRPr i="1"/>
            </a:lvl1pPr>
          </a:lstStyle>
          <a:p>
            <a:pPr>
              <a:defRPr/>
            </a:pPr>
            <a:endParaRPr lang="en-CA"/>
          </a:p>
        </p:txBody>
      </p:sp>
      <p:sp>
        <p:nvSpPr>
          <p:cNvPr id="3" name="Rectangle 5"/>
          <p:cNvSpPr>
            <a:spLocks noGrp="1" noChangeArrowheads="1"/>
          </p:cNvSpPr>
          <p:nvPr>
            <p:ph type="ftr" sz="quarter" idx="11"/>
          </p:nvPr>
        </p:nvSpPr>
        <p:spPr/>
        <p:txBody>
          <a:bodyPr/>
          <a:lstStyle>
            <a:lvl1pPr>
              <a:spcBef>
                <a:spcPct val="50000"/>
              </a:spcBef>
              <a:defRPr i="1"/>
            </a:lvl1pPr>
          </a:lstStyle>
          <a:p>
            <a:pPr>
              <a:defRPr/>
            </a:pPr>
            <a:endParaRPr lang="en-CA"/>
          </a:p>
        </p:txBody>
      </p:sp>
      <p:sp>
        <p:nvSpPr>
          <p:cNvPr id="4" name="Rectangle 6"/>
          <p:cNvSpPr>
            <a:spLocks noGrp="1" noChangeArrowheads="1"/>
          </p:cNvSpPr>
          <p:nvPr>
            <p:ph type="sldNum" sz="quarter" idx="12"/>
          </p:nvPr>
        </p:nvSpPr>
        <p:spPr/>
        <p:txBody>
          <a:bodyPr/>
          <a:lstStyle>
            <a:lvl1pPr algn="l">
              <a:spcBef>
                <a:spcPct val="50000"/>
              </a:spcBef>
              <a:defRPr i="1"/>
            </a:lvl1pPr>
          </a:lstStyle>
          <a:p>
            <a:pPr>
              <a:defRPr/>
            </a:pPr>
            <a:fld id="{00E0A0AA-A91C-4AEF-9C2D-869D1336A36D}" type="slidenum">
              <a:rPr lang="en-CA"/>
              <a:pPr>
                <a:defRPr/>
              </a:pPr>
              <a:t>‹#›</a:t>
            </a:fld>
            <a:endParaRPr lang="en-CA"/>
          </a:p>
        </p:txBody>
      </p:sp>
    </p:spTree>
    <p:extLst>
      <p:ext uri="{BB962C8B-B14F-4D97-AF65-F5344CB8AC3E}">
        <p14:creationId xmlns:p14="http://schemas.microsoft.com/office/powerpoint/2010/main" val="883951988"/>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spcBef>
                <a:spcPct val="50000"/>
              </a:spcBef>
              <a:defRPr i="1"/>
            </a:lvl1pPr>
          </a:lstStyle>
          <a:p>
            <a:pPr>
              <a:defRPr/>
            </a:pPr>
            <a:endParaRPr lang="en-CA"/>
          </a:p>
        </p:txBody>
      </p:sp>
      <p:sp>
        <p:nvSpPr>
          <p:cNvPr id="3" name="Rectangle 5"/>
          <p:cNvSpPr>
            <a:spLocks noGrp="1" noChangeArrowheads="1"/>
          </p:cNvSpPr>
          <p:nvPr>
            <p:ph type="ftr" sz="quarter" idx="11"/>
          </p:nvPr>
        </p:nvSpPr>
        <p:spPr/>
        <p:txBody>
          <a:bodyPr/>
          <a:lstStyle>
            <a:lvl1pPr>
              <a:spcBef>
                <a:spcPct val="50000"/>
              </a:spcBef>
              <a:defRPr i="1"/>
            </a:lvl1pPr>
          </a:lstStyle>
          <a:p>
            <a:pPr>
              <a:defRPr/>
            </a:pPr>
            <a:endParaRPr lang="en-CA"/>
          </a:p>
        </p:txBody>
      </p:sp>
      <p:sp>
        <p:nvSpPr>
          <p:cNvPr id="4" name="Rectangle 6"/>
          <p:cNvSpPr>
            <a:spLocks noGrp="1" noChangeArrowheads="1"/>
          </p:cNvSpPr>
          <p:nvPr>
            <p:ph type="sldNum" sz="quarter" idx="12"/>
          </p:nvPr>
        </p:nvSpPr>
        <p:spPr/>
        <p:txBody>
          <a:bodyPr/>
          <a:lstStyle>
            <a:lvl1pPr algn="l">
              <a:spcBef>
                <a:spcPct val="50000"/>
              </a:spcBef>
              <a:defRPr i="1"/>
            </a:lvl1pPr>
          </a:lstStyle>
          <a:p>
            <a:pPr>
              <a:defRPr/>
            </a:pPr>
            <a:fld id="{12D066A5-E307-42BE-B16C-E5FB613730E7}" type="slidenum">
              <a:rPr lang="en-CA"/>
              <a:pPr>
                <a:defRPr/>
              </a:pPr>
              <a:t>‹#›</a:t>
            </a:fld>
            <a:endParaRPr lang="en-CA"/>
          </a:p>
        </p:txBody>
      </p:sp>
    </p:spTree>
    <p:extLst>
      <p:ext uri="{BB962C8B-B14F-4D97-AF65-F5344CB8AC3E}">
        <p14:creationId xmlns:p14="http://schemas.microsoft.com/office/powerpoint/2010/main" val="2308191238"/>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spcBef>
                <a:spcPct val="50000"/>
              </a:spcBef>
              <a:defRPr i="1"/>
            </a:lvl1pPr>
          </a:lstStyle>
          <a:p>
            <a:pPr>
              <a:defRPr/>
            </a:pPr>
            <a:endParaRPr lang="en-CA"/>
          </a:p>
        </p:txBody>
      </p:sp>
      <p:sp>
        <p:nvSpPr>
          <p:cNvPr id="3" name="Rectangle 5"/>
          <p:cNvSpPr>
            <a:spLocks noGrp="1" noChangeArrowheads="1"/>
          </p:cNvSpPr>
          <p:nvPr>
            <p:ph type="ftr" sz="quarter" idx="11"/>
          </p:nvPr>
        </p:nvSpPr>
        <p:spPr/>
        <p:txBody>
          <a:bodyPr/>
          <a:lstStyle>
            <a:lvl1pPr>
              <a:spcBef>
                <a:spcPct val="50000"/>
              </a:spcBef>
              <a:defRPr i="1"/>
            </a:lvl1pPr>
          </a:lstStyle>
          <a:p>
            <a:pPr>
              <a:defRPr/>
            </a:pPr>
            <a:endParaRPr lang="en-CA"/>
          </a:p>
        </p:txBody>
      </p:sp>
      <p:sp>
        <p:nvSpPr>
          <p:cNvPr id="4" name="Rectangle 6"/>
          <p:cNvSpPr>
            <a:spLocks noGrp="1" noChangeArrowheads="1"/>
          </p:cNvSpPr>
          <p:nvPr>
            <p:ph type="sldNum" sz="quarter" idx="12"/>
          </p:nvPr>
        </p:nvSpPr>
        <p:spPr/>
        <p:txBody>
          <a:bodyPr/>
          <a:lstStyle>
            <a:lvl1pPr algn="l">
              <a:spcBef>
                <a:spcPct val="50000"/>
              </a:spcBef>
              <a:defRPr i="1"/>
            </a:lvl1pPr>
          </a:lstStyle>
          <a:p>
            <a:pPr>
              <a:defRPr/>
            </a:pPr>
            <a:fld id="{70264192-2A8C-4BBD-9BA8-C015B842D770}" type="slidenum">
              <a:rPr lang="en-CA"/>
              <a:pPr>
                <a:defRPr/>
              </a:pPr>
              <a:t>‹#›</a:t>
            </a:fld>
            <a:endParaRPr lang="en-CA"/>
          </a:p>
        </p:txBody>
      </p:sp>
    </p:spTree>
    <p:extLst>
      <p:ext uri="{BB962C8B-B14F-4D97-AF65-F5344CB8AC3E}">
        <p14:creationId xmlns:p14="http://schemas.microsoft.com/office/powerpoint/2010/main" val="2387910649"/>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spcBef>
                <a:spcPct val="50000"/>
              </a:spcBef>
              <a:defRPr i="1"/>
            </a:lvl1pPr>
          </a:lstStyle>
          <a:p>
            <a:pPr>
              <a:defRPr/>
            </a:pPr>
            <a:endParaRPr lang="en-CA"/>
          </a:p>
        </p:txBody>
      </p:sp>
      <p:sp>
        <p:nvSpPr>
          <p:cNvPr id="3" name="Rectangle 5"/>
          <p:cNvSpPr>
            <a:spLocks noGrp="1" noChangeArrowheads="1"/>
          </p:cNvSpPr>
          <p:nvPr>
            <p:ph type="ftr" sz="quarter" idx="11"/>
          </p:nvPr>
        </p:nvSpPr>
        <p:spPr/>
        <p:txBody>
          <a:bodyPr/>
          <a:lstStyle>
            <a:lvl1pPr>
              <a:spcBef>
                <a:spcPct val="50000"/>
              </a:spcBef>
              <a:defRPr i="1"/>
            </a:lvl1pPr>
          </a:lstStyle>
          <a:p>
            <a:pPr>
              <a:defRPr/>
            </a:pPr>
            <a:endParaRPr lang="en-CA"/>
          </a:p>
        </p:txBody>
      </p:sp>
      <p:sp>
        <p:nvSpPr>
          <p:cNvPr id="4" name="Rectangle 6"/>
          <p:cNvSpPr>
            <a:spLocks noGrp="1" noChangeArrowheads="1"/>
          </p:cNvSpPr>
          <p:nvPr>
            <p:ph type="sldNum" sz="quarter" idx="12"/>
          </p:nvPr>
        </p:nvSpPr>
        <p:spPr/>
        <p:txBody>
          <a:bodyPr/>
          <a:lstStyle>
            <a:lvl1pPr algn="l">
              <a:spcBef>
                <a:spcPct val="50000"/>
              </a:spcBef>
              <a:defRPr i="1"/>
            </a:lvl1pPr>
          </a:lstStyle>
          <a:p>
            <a:pPr>
              <a:defRPr/>
            </a:pPr>
            <a:fld id="{6C5B0668-C4A9-4DD9-B8EF-D3402524D1E5}" type="slidenum">
              <a:rPr lang="en-CA"/>
              <a:pPr>
                <a:defRPr/>
              </a:pPr>
              <a:t>‹#›</a:t>
            </a:fld>
            <a:endParaRPr lang="en-CA"/>
          </a:p>
        </p:txBody>
      </p:sp>
    </p:spTree>
    <p:extLst>
      <p:ext uri="{BB962C8B-B14F-4D97-AF65-F5344CB8AC3E}">
        <p14:creationId xmlns:p14="http://schemas.microsoft.com/office/powerpoint/2010/main" val="3223743471"/>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spcBef>
                <a:spcPct val="50000"/>
              </a:spcBef>
              <a:defRPr i="1"/>
            </a:lvl1pPr>
          </a:lstStyle>
          <a:p>
            <a:pPr>
              <a:defRPr/>
            </a:pPr>
            <a:endParaRPr lang="en-CA"/>
          </a:p>
        </p:txBody>
      </p:sp>
      <p:sp>
        <p:nvSpPr>
          <p:cNvPr id="3" name="Rectangle 5"/>
          <p:cNvSpPr>
            <a:spLocks noGrp="1" noChangeArrowheads="1"/>
          </p:cNvSpPr>
          <p:nvPr>
            <p:ph type="ftr" sz="quarter" idx="11"/>
          </p:nvPr>
        </p:nvSpPr>
        <p:spPr/>
        <p:txBody>
          <a:bodyPr/>
          <a:lstStyle>
            <a:lvl1pPr>
              <a:spcBef>
                <a:spcPct val="50000"/>
              </a:spcBef>
              <a:defRPr i="1"/>
            </a:lvl1pPr>
          </a:lstStyle>
          <a:p>
            <a:pPr>
              <a:defRPr/>
            </a:pPr>
            <a:endParaRPr lang="en-CA"/>
          </a:p>
        </p:txBody>
      </p:sp>
      <p:sp>
        <p:nvSpPr>
          <p:cNvPr id="4" name="Rectangle 6"/>
          <p:cNvSpPr>
            <a:spLocks noGrp="1" noChangeArrowheads="1"/>
          </p:cNvSpPr>
          <p:nvPr>
            <p:ph type="sldNum" sz="quarter" idx="12"/>
          </p:nvPr>
        </p:nvSpPr>
        <p:spPr/>
        <p:txBody>
          <a:bodyPr/>
          <a:lstStyle>
            <a:lvl1pPr algn="l">
              <a:spcBef>
                <a:spcPct val="50000"/>
              </a:spcBef>
              <a:defRPr i="1"/>
            </a:lvl1pPr>
          </a:lstStyle>
          <a:p>
            <a:pPr>
              <a:defRPr/>
            </a:pPr>
            <a:fld id="{DDCD6555-35C1-4C6D-ABCC-D59708DD387C}" type="slidenum">
              <a:rPr lang="en-CA"/>
              <a:pPr>
                <a:defRPr/>
              </a:pPr>
              <a:t>‹#›</a:t>
            </a:fld>
            <a:endParaRPr lang="en-CA"/>
          </a:p>
        </p:txBody>
      </p:sp>
    </p:spTree>
    <p:extLst>
      <p:ext uri="{BB962C8B-B14F-4D97-AF65-F5344CB8AC3E}">
        <p14:creationId xmlns:p14="http://schemas.microsoft.com/office/powerpoint/2010/main" val="1846345712"/>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spcBef>
                <a:spcPct val="50000"/>
              </a:spcBef>
              <a:defRPr i="1"/>
            </a:lvl1pPr>
          </a:lstStyle>
          <a:p>
            <a:pPr>
              <a:defRPr/>
            </a:pPr>
            <a:endParaRPr lang="en-CA"/>
          </a:p>
        </p:txBody>
      </p:sp>
      <p:sp>
        <p:nvSpPr>
          <p:cNvPr id="5" name="Rectangle 5"/>
          <p:cNvSpPr>
            <a:spLocks noGrp="1" noChangeArrowheads="1"/>
          </p:cNvSpPr>
          <p:nvPr>
            <p:ph type="ftr" sz="quarter" idx="11"/>
          </p:nvPr>
        </p:nvSpPr>
        <p:spPr/>
        <p:txBody>
          <a:bodyPr/>
          <a:lstStyle>
            <a:lvl1pPr>
              <a:spcBef>
                <a:spcPct val="50000"/>
              </a:spcBef>
              <a:defRPr i="1"/>
            </a:lvl1pPr>
          </a:lstStyle>
          <a:p>
            <a:pPr>
              <a:defRPr/>
            </a:pPr>
            <a:endParaRPr lang="en-CA"/>
          </a:p>
        </p:txBody>
      </p:sp>
      <p:sp>
        <p:nvSpPr>
          <p:cNvPr id="6" name="Rectangle 6"/>
          <p:cNvSpPr>
            <a:spLocks noGrp="1" noChangeArrowheads="1"/>
          </p:cNvSpPr>
          <p:nvPr>
            <p:ph type="sldNum" sz="quarter" idx="12"/>
          </p:nvPr>
        </p:nvSpPr>
        <p:spPr/>
        <p:txBody>
          <a:bodyPr/>
          <a:lstStyle>
            <a:lvl1pPr algn="l">
              <a:spcBef>
                <a:spcPct val="50000"/>
              </a:spcBef>
              <a:defRPr i="1"/>
            </a:lvl1pPr>
          </a:lstStyle>
          <a:p>
            <a:pPr>
              <a:defRPr/>
            </a:pPr>
            <a:fld id="{046B2B0F-17EA-4785-900C-B0F3B638F387}" type="slidenum">
              <a:rPr lang="en-CA"/>
              <a:pPr>
                <a:defRPr/>
              </a:pPr>
              <a:t>‹#›</a:t>
            </a:fld>
            <a:endParaRPr lang="en-CA"/>
          </a:p>
        </p:txBody>
      </p:sp>
    </p:spTree>
    <p:extLst>
      <p:ext uri="{BB962C8B-B14F-4D97-AF65-F5344CB8AC3E}">
        <p14:creationId xmlns:p14="http://schemas.microsoft.com/office/powerpoint/2010/main" val="31509562"/>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CA"/>
          </a:p>
        </p:txBody>
      </p:sp>
      <p:sp>
        <p:nvSpPr>
          <p:cNvPr id="4" name="Rectangle 5"/>
          <p:cNvSpPr>
            <a:spLocks noGrp="1" noChangeArrowheads="1"/>
          </p:cNvSpPr>
          <p:nvPr>
            <p:ph type="ftr" sz="quarter" idx="11"/>
          </p:nvPr>
        </p:nvSpPr>
        <p:spPr>
          <a:ln/>
        </p:spPr>
        <p:txBody>
          <a:bodyPr/>
          <a:lstStyle>
            <a:lvl1pPr>
              <a:defRPr/>
            </a:lvl1pPr>
          </a:lstStyle>
          <a:p>
            <a:pPr>
              <a:defRPr/>
            </a:pPr>
            <a:endParaRPr lang="en-CA"/>
          </a:p>
        </p:txBody>
      </p:sp>
      <p:sp>
        <p:nvSpPr>
          <p:cNvPr id="5" name="Rectangle 6"/>
          <p:cNvSpPr>
            <a:spLocks noGrp="1" noChangeArrowheads="1"/>
          </p:cNvSpPr>
          <p:nvPr>
            <p:ph type="sldNum" sz="quarter" idx="12"/>
          </p:nvPr>
        </p:nvSpPr>
        <p:spPr>
          <a:ln/>
        </p:spPr>
        <p:txBody>
          <a:bodyPr/>
          <a:lstStyle>
            <a:lvl1pPr>
              <a:defRPr/>
            </a:lvl1pPr>
          </a:lstStyle>
          <a:p>
            <a:pPr>
              <a:defRPr/>
            </a:pPr>
            <a:fld id="{501C04DD-C4B8-4A60-A14A-68F1C001AC6C}" type="slidenum">
              <a:rPr lang="en-CA"/>
              <a:pPr>
                <a:defRPr/>
              </a:pPr>
              <a:t>‹#›</a:t>
            </a:fld>
            <a:endParaRPr lang="en-CA"/>
          </a:p>
        </p:txBody>
      </p:sp>
    </p:spTree>
    <p:extLst>
      <p:ext uri="{BB962C8B-B14F-4D97-AF65-F5344CB8AC3E}">
        <p14:creationId xmlns:p14="http://schemas.microsoft.com/office/powerpoint/2010/main" val="2479745602"/>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spcBef>
                <a:spcPct val="50000"/>
              </a:spcBef>
              <a:defRPr i="1"/>
            </a:lvl1pPr>
          </a:lstStyle>
          <a:p>
            <a:pPr>
              <a:defRPr/>
            </a:pPr>
            <a:endParaRPr lang="en-CA"/>
          </a:p>
        </p:txBody>
      </p:sp>
      <p:sp>
        <p:nvSpPr>
          <p:cNvPr id="3" name="Rectangle 5"/>
          <p:cNvSpPr>
            <a:spLocks noGrp="1" noChangeArrowheads="1"/>
          </p:cNvSpPr>
          <p:nvPr>
            <p:ph type="ftr" sz="quarter" idx="11"/>
          </p:nvPr>
        </p:nvSpPr>
        <p:spPr/>
        <p:txBody>
          <a:bodyPr/>
          <a:lstStyle>
            <a:lvl1pPr>
              <a:spcBef>
                <a:spcPct val="50000"/>
              </a:spcBef>
              <a:defRPr i="1"/>
            </a:lvl1pPr>
          </a:lstStyle>
          <a:p>
            <a:pPr>
              <a:defRPr/>
            </a:pPr>
            <a:endParaRPr lang="en-CA"/>
          </a:p>
        </p:txBody>
      </p:sp>
      <p:sp>
        <p:nvSpPr>
          <p:cNvPr id="4" name="Rectangle 6"/>
          <p:cNvSpPr>
            <a:spLocks noGrp="1" noChangeArrowheads="1"/>
          </p:cNvSpPr>
          <p:nvPr>
            <p:ph type="sldNum" sz="quarter" idx="12"/>
          </p:nvPr>
        </p:nvSpPr>
        <p:spPr/>
        <p:txBody>
          <a:bodyPr/>
          <a:lstStyle>
            <a:lvl1pPr algn="l">
              <a:spcBef>
                <a:spcPct val="50000"/>
              </a:spcBef>
              <a:defRPr i="1"/>
            </a:lvl1pPr>
          </a:lstStyle>
          <a:p>
            <a:pPr>
              <a:defRPr/>
            </a:pPr>
            <a:fld id="{B533AE99-8F75-49D6-86BA-0942D84A5EE7}" type="slidenum">
              <a:rPr lang="en-CA"/>
              <a:pPr>
                <a:defRPr/>
              </a:pPr>
              <a:t>‹#›</a:t>
            </a:fld>
            <a:endParaRPr lang="en-CA"/>
          </a:p>
        </p:txBody>
      </p:sp>
    </p:spTree>
    <p:extLst>
      <p:ext uri="{BB962C8B-B14F-4D97-AF65-F5344CB8AC3E}">
        <p14:creationId xmlns:p14="http://schemas.microsoft.com/office/powerpoint/2010/main" val="3176953074"/>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type="titleOnly">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spcBef>
                <a:spcPct val="50000"/>
              </a:spcBef>
              <a:defRPr i="1"/>
            </a:lvl1pPr>
          </a:lstStyle>
          <a:p>
            <a:pPr>
              <a:defRPr/>
            </a:pPr>
            <a:endParaRPr lang="en-CA"/>
          </a:p>
        </p:txBody>
      </p:sp>
      <p:sp>
        <p:nvSpPr>
          <p:cNvPr id="4" name="Rectangle 5"/>
          <p:cNvSpPr>
            <a:spLocks noGrp="1" noChangeArrowheads="1"/>
          </p:cNvSpPr>
          <p:nvPr>
            <p:ph type="ftr" sz="quarter" idx="11"/>
          </p:nvPr>
        </p:nvSpPr>
        <p:spPr/>
        <p:txBody>
          <a:bodyPr/>
          <a:lstStyle>
            <a:lvl1pPr>
              <a:spcBef>
                <a:spcPct val="50000"/>
              </a:spcBef>
              <a:defRPr i="1"/>
            </a:lvl1pPr>
          </a:lstStyle>
          <a:p>
            <a:pPr>
              <a:defRPr/>
            </a:pPr>
            <a:endParaRPr lang="en-CA"/>
          </a:p>
        </p:txBody>
      </p:sp>
      <p:sp>
        <p:nvSpPr>
          <p:cNvPr id="5" name="Rectangle 6"/>
          <p:cNvSpPr>
            <a:spLocks noGrp="1" noChangeArrowheads="1"/>
          </p:cNvSpPr>
          <p:nvPr>
            <p:ph type="sldNum" sz="quarter" idx="12"/>
          </p:nvPr>
        </p:nvSpPr>
        <p:spPr/>
        <p:txBody>
          <a:bodyPr/>
          <a:lstStyle>
            <a:lvl1pPr algn="l">
              <a:spcBef>
                <a:spcPct val="50000"/>
              </a:spcBef>
              <a:defRPr i="1"/>
            </a:lvl1pPr>
          </a:lstStyle>
          <a:p>
            <a:pPr>
              <a:defRPr/>
            </a:pPr>
            <a:fld id="{9CE10C9F-9187-415F-B896-DBE2A4D069F4}" type="slidenum">
              <a:rPr lang="en-CA"/>
              <a:pPr>
                <a:defRPr/>
              </a:pPr>
              <a:t>‹#›</a:t>
            </a:fld>
            <a:endParaRPr lang="en-CA"/>
          </a:p>
        </p:txBody>
      </p:sp>
    </p:spTree>
    <p:extLst>
      <p:ext uri="{BB962C8B-B14F-4D97-AF65-F5344CB8AC3E}">
        <p14:creationId xmlns:p14="http://schemas.microsoft.com/office/powerpoint/2010/main" val="1928708705"/>
      </p:ext>
    </p:extLst>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spcBef>
                <a:spcPct val="50000"/>
              </a:spcBef>
              <a:defRPr i="1"/>
            </a:lvl1pPr>
          </a:lstStyle>
          <a:p>
            <a:pPr>
              <a:defRPr/>
            </a:pPr>
            <a:endParaRPr lang="en-CA"/>
          </a:p>
        </p:txBody>
      </p:sp>
      <p:sp>
        <p:nvSpPr>
          <p:cNvPr id="5" name="Rectangle 5"/>
          <p:cNvSpPr>
            <a:spLocks noGrp="1" noChangeArrowheads="1"/>
          </p:cNvSpPr>
          <p:nvPr>
            <p:ph type="ftr" sz="quarter" idx="11"/>
          </p:nvPr>
        </p:nvSpPr>
        <p:spPr/>
        <p:txBody>
          <a:bodyPr/>
          <a:lstStyle>
            <a:lvl1pPr>
              <a:spcBef>
                <a:spcPct val="50000"/>
              </a:spcBef>
              <a:defRPr i="1"/>
            </a:lvl1pPr>
          </a:lstStyle>
          <a:p>
            <a:pPr>
              <a:defRPr/>
            </a:pPr>
            <a:endParaRPr lang="en-CA"/>
          </a:p>
        </p:txBody>
      </p:sp>
      <p:sp>
        <p:nvSpPr>
          <p:cNvPr id="6" name="Rectangle 6"/>
          <p:cNvSpPr>
            <a:spLocks noGrp="1" noChangeArrowheads="1"/>
          </p:cNvSpPr>
          <p:nvPr>
            <p:ph type="sldNum" sz="quarter" idx="12"/>
          </p:nvPr>
        </p:nvSpPr>
        <p:spPr/>
        <p:txBody>
          <a:bodyPr/>
          <a:lstStyle>
            <a:lvl1pPr algn="l">
              <a:spcBef>
                <a:spcPct val="50000"/>
              </a:spcBef>
              <a:defRPr i="1"/>
            </a:lvl1pPr>
          </a:lstStyle>
          <a:p>
            <a:pPr>
              <a:defRPr/>
            </a:pPr>
            <a:fld id="{87240EBC-6198-4690-9224-2BF2045A0226}" type="slidenum">
              <a:rPr lang="en-CA"/>
              <a:pPr>
                <a:defRPr/>
              </a:pPr>
              <a:t>‹#›</a:t>
            </a:fld>
            <a:endParaRPr lang="en-CA"/>
          </a:p>
        </p:txBody>
      </p:sp>
    </p:spTree>
    <p:extLst>
      <p:ext uri="{BB962C8B-B14F-4D97-AF65-F5344CB8AC3E}">
        <p14:creationId xmlns:p14="http://schemas.microsoft.com/office/powerpoint/2010/main" val="2212872202"/>
      </p:ext>
    </p:extLst>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spcBef>
                <a:spcPct val="50000"/>
              </a:spcBef>
              <a:defRPr i="1"/>
            </a:lvl1pPr>
          </a:lstStyle>
          <a:p>
            <a:pPr>
              <a:defRPr/>
            </a:pPr>
            <a:endParaRPr lang="en-CA"/>
          </a:p>
        </p:txBody>
      </p:sp>
      <p:sp>
        <p:nvSpPr>
          <p:cNvPr id="5" name="Rectangle 5"/>
          <p:cNvSpPr>
            <a:spLocks noGrp="1" noChangeArrowheads="1"/>
          </p:cNvSpPr>
          <p:nvPr>
            <p:ph type="ftr" sz="quarter" idx="11"/>
          </p:nvPr>
        </p:nvSpPr>
        <p:spPr/>
        <p:txBody>
          <a:bodyPr/>
          <a:lstStyle>
            <a:lvl1pPr>
              <a:spcBef>
                <a:spcPct val="50000"/>
              </a:spcBef>
              <a:defRPr i="1"/>
            </a:lvl1pPr>
          </a:lstStyle>
          <a:p>
            <a:pPr>
              <a:defRPr/>
            </a:pPr>
            <a:endParaRPr lang="en-CA"/>
          </a:p>
        </p:txBody>
      </p:sp>
      <p:sp>
        <p:nvSpPr>
          <p:cNvPr id="6" name="Rectangle 6"/>
          <p:cNvSpPr>
            <a:spLocks noGrp="1" noChangeArrowheads="1"/>
          </p:cNvSpPr>
          <p:nvPr>
            <p:ph type="sldNum" sz="quarter" idx="12"/>
          </p:nvPr>
        </p:nvSpPr>
        <p:spPr/>
        <p:txBody>
          <a:bodyPr/>
          <a:lstStyle>
            <a:lvl1pPr algn="l">
              <a:spcBef>
                <a:spcPct val="50000"/>
              </a:spcBef>
              <a:defRPr i="1"/>
            </a:lvl1pPr>
          </a:lstStyle>
          <a:p>
            <a:pPr>
              <a:defRPr/>
            </a:pPr>
            <a:fld id="{FF21996A-07D2-4156-A76B-FF3A9396257E}" type="slidenum">
              <a:rPr lang="en-CA"/>
              <a:pPr>
                <a:defRPr/>
              </a:pPr>
              <a:t>‹#›</a:t>
            </a:fld>
            <a:endParaRPr lang="en-CA"/>
          </a:p>
        </p:txBody>
      </p:sp>
    </p:spTree>
    <p:extLst>
      <p:ext uri="{BB962C8B-B14F-4D97-AF65-F5344CB8AC3E}">
        <p14:creationId xmlns:p14="http://schemas.microsoft.com/office/powerpoint/2010/main" val="65590031"/>
      </p:ext>
    </p:extLst>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spcBef>
                <a:spcPct val="50000"/>
              </a:spcBef>
              <a:defRPr i="1"/>
            </a:lvl1pPr>
          </a:lstStyle>
          <a:p>
            <a:pPr>
              <a:defRPr/>
            </a:pPr>
            <a:endParaRPr lang="en-CA"/>
          </a:p>
        </p:txBody>
      </p:sp>
      <p:sp>
        <p:nvSpPr>
          <p:cNvPr id="5" name="Rectangle 5"/>
          <p:cNvSpPr>
            <a:spLocks noGrp="1" noChangeArrowheads="1"/>
          </p:cNvSpPr>
          <p:nvPr>
            <p:ph type="ftr" sz="quarter" idx="11"/>
          </p:nvPr>
        </p:nvSpPr>
        <p:spPr/>
        <p:txBody>
          <a:bodyPr/>
          <a:lstStyle>
            <a:lvl1pPr>
              <a:spcBef>
                <a:spcPct val="50000"/>
              </a:spcBef>
              <a:defRPr i="1"/>
            </a:lvl1pPr>
          </a:lstStyle>
          <a:p>
            <a:pPr>
              <a:defRPr/>
            </a:pPr>
            <a:endParaRPr lang="en-CA"/>
          </a:p>
        </p:txBody>
      </p:sp>
      <p:sp>
        <p:nvSpPr>
          <p:cNvPr id="6" name="Rectangle 6"/>
          <p:cNvSpPr>
            <a:spLocks noGrp="1" noChangeArrowheads="1"/>
          </p:cNvSpPr>
          <p:nvPr>
            <p:ph type="sldNum" sz="quarter" idx="12"/>
          </p:nvPr>
        </p:nvSpPr>
        <p:spPr/>
        <p:txBody>
          <a:bodyPr/>
          <a:lstStyle>
            <a:lvl1pPr algn="l">
              <a:spcBef>
                <a:spcPct val="50000"/>
              </a:spcBef>
              <a:defRPr i="1"/>
            </a:lvl1pPr>
          </a:lstStyle>
          <a:p>
            <a:pPr>
              <a:defRPr/>
            </a:pPr>
            <a:fld id="{E677A89B-02D5-408E-A9E0-DE546EE315F1}" type="slidenum">
              <a:rPr lang="en-CA"/>
              <a:pPr>
                <a:defRPr/>
              </a:pPr>
              <a:t>‹#›</a:t>
            </a:fld>
            <a:endParaRPr lang="en-CA"/>
          </a:p>
        </p:txBody>
      </p:sp>
    </p:spTree>
    <p:extLst>
      <p:ext uri="{BB962C8B-B14F-4D97-AF65-F5344CB8AC3E}">
        <p14:creationId xmlns:p14="http://schemas.microsoft.com/office/powerpoint/2010/main" val="2904775545"/>
      </p:ext>
    </p:extLst>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spcBef>
                <a:spcPct val="50000"/>
              </a:spcBef>
              <a:defRPr i="1"/>
            </a:lvl1pPr>
          </a:lstStyle>
          <a:p>
            <a:pPr>
              <a:defRPr/>
            </a:pPr>
            <a:endParaRPr lang="en-CA"/>
          </a:p>
        </p:txBody>
      </p:sp>
      <p:sp>
        <p:nvSpPr>
          <p:cNvPr id="3" name="Rectangle 5"/>
          <p:cNvSpPr>
            <a:spLocks noGrp="1" noChangeArrowheads="1"/>
          </p:cNvSpPr>
          <p:nvPr>
            <p:ph type="ftr" sz="quarter" idx="11"/>
          </p:nvPr>
        </p:nvSpPr>
        <p:spPr/>
        <p:txBody>
          <a:bodyPr/>
          <a:lstStyle>
            <a:lvl1pPr>
              <a:spcBef>
                <a:spcPct val="50000"/>
              </a:spcBef>
              <a:defRPr i="1"/>
            </a:lvl1pPr>
          </a:lstStyle>
          <a:p>
            <a:pPr>
              <a:defRPr/>
            </a:pPr>
            <a:endParaRPr lang="en-CA"/>
          </a:p>
        </p:txBody>
      </p:sp>
      <p:sp>
        <p:nvSpPr>
          <p:cNvPr id="4" name="Rectangle 6"/>
          <p:cNvSpPr>
            <a:spLocks noGrp="1" noChangeArrowheads="1"/>
          </p:cNvSpPr>
          <p:nvPr>
            <p:ph type="sldNum" sz="quarter" idx="12"/>
          </p:nvPr>
        </p:nvSpPr>
        <p:spPr/>
        <p:txBody>
          <a:bodyPr/>
          <a:lstStyle>
            <a:lvl1pPr algn="l">
              <a:spcBef>
                <a:spcPct val="50000"/>
              </a:spcBef>
              <a:defRPr i="1"/>
            </a:lvl1pPr>
          </a:lstStyle>
          <a:p>
            <a:pPr>
              <a:defRPr/>
            </a:pPr>
            <a:fld id="{C4FE73C8-534D-4079-958B-7C7A5A6D12B0}" type="slidenum">
              <a:rPr lang="en-CA"/>
              <a:pPr>
                <a:defRPr/>
              </a:pPr>
              <a:t>‹#›</a:t>
            </a:fld>
            <a:endParaRPr lang="en-CA"/>
          </a:p>
        </p:txBody>
      </p:sp>
    </p:spTree>
    <p:extLst>
      <p:ext uri="{BB962C8B-B14F-4D97-AF65-F5344CB8AC3E}">
        <p14:creationId xmlns:p14="http://schemas.microsoft.com/office/powerpoint/2010/main" val="3766544867"/>
      </p:ext>
    </p:extLst>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spcBef>
                <a:spcPct val="50000"/>
              </a:spcBef>
              <a:defRPr i="1"/>
            </a:lvl1pPr>
          </a:lstStyle>
          <a:p>
            <a:pPr>
              <a:defRPr/>
            </a:pPr>
            <a:endParaRPr lang="en-CA"/>
          </a:p>
        </p:txBody>
      </p:sp>
      <p:sp>
        <p:nvSpPr>
          <p:cNvPr id="3" name="Rectangle 5"/>
          <p:cNvSpPr>
            <a:spLocks noGrp="1" noChangeArrowheads="1"/>
          </p:cNvSpPr>
          <p:nvPr>
            <p:ph type="ftr" sz="quarter" idx="11"/>
          </p:nvPr>
        </p:nvSpPr>
        <p:spPr/>
        <p:txBody>
          <a:bodyPr/>
          <a:lstStyle>
            <a:lvl1pPr>
              <a:spcBef>
                <a:spcPct val="50000"/>
              </a:spcBef>
              <a:defRPr i="1"/>
            </a:lvl1pPr>
          </a:lstStyle>
          <a:p>
            <a:pPr>
              <a:defRPr/>
            </a:pPr>
            <a:endParaRPr lang="en-CA"/>
          </a:p>
        </p:txBody>
      </p:sp>
      <p:sp>
        <p:nvSpPr>
          <p:cNvPr id="4" name="Rectangle 6"/>
          <p:cNvSpPr>
            <a:spLocks noGrp="1" noChangeArrowheads="1"/>
          </p:cNvSpPr>
          <p:nvPr>
            <p:ph type="sldNum" sz="quarter" idx="12"/>
          </p:nvPr>
        </p:nvSpPr>
        <p:spPr/>
        <p:txBody>
          <a:bodyPr/>
          <a:lstStyle>
            <a:lvl1pPr algn="l">
              <a:spcBef>
                <a:spcPct val="50000"/>
              </a:spcBef>
              <a:defRPr i="1"/>
            </a:lvl1pPr>
          </a:lstStyle>
          <a:p>
            <a:pPr>
              <a:defRPr/>
            </a:pPr>
            <a:fld id="{5E43A5D4-291E-4E61-903F-7B9ED1D709D2}" type="slidenum">
              <a:rPr lang="en-CA"/>
              <a:pPr>
                <a:defRPr/>
              </a:pPr>
              <a:t>‹#›</a:t>
            </a:fld>
            <a:endParaRPr lang="en-CA"/>
          </a:p>
        </p:txBody>
      </p:sp>
    </p:spTree>
    <p:extLst>
      <p:ext uri="{BB962C8B-B14F-4D97-AF65-F5344CB8AC3E}">
        <p14:creationId xmlns:p14="http://schemas.microsoft.com/office/powerpoint/2010/main" val="1634685977"/>
      </p:ext>
    </p:extLst>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spcBef>
                <a:spcPct val="50000"/>
              </a:spcBef>
              <a:defRPr i="1"/>
            </a:lvl1pPr>
          </a:lstStyle>
          <a:p>
            <a:pPr>
              <a:defRPr/>
            </a:pPr>
            <a:endParaRPr lang="en-CA"/>
          </a:p>
        </p:txBody>
      </p:sp>
      <p:sp>
        <p:nvSpPr>
          <p:cNvPr id="3" name="Rectangle 5"/>
          <p:cNvSpPr>
            <a:spLocks noGrp="1" noChangeArrowheads="1"/>
          </p:cNvSpPr>
          <p:nvPr>
            <p:ph type="ftr" sz="quarter" idx="11"/>
          </p:nvPr>
        </p:nvSpPr>
        <p:spPr/>
        <p:txBody>
          <a:bodyPr/>
          <a:lstStyle>
            <a:lvl1pPr>
              <a:spcBef>
                <a:spcPct val="50000"/>
              </a:spcBef>
              <a:defRPr i="1"/>
            </a:lvl1pPr>
          </a:lstStyle>
          <a:p>
            <a:pPr>
              <a:defRPr/>
            </a:pPr>
            <a:endParaRPr lang="en-CA"/>
          </a:p>
        </p:txBody>
      </p:sp>
      <p:sp>
        <p:nvSpPr>
          <p:cNvPr id="4" name="Rectangle 6"/>
          <p:cNvSpPr>
            <a:spLocks noGrp="1" noChangeArrowheads="1"/>
          </p:cNvSpPr>
          <p:nvPr>
            <p:ph type="sldNum" sz="quarter" idx="12"/>
          </p:nvPr>
        </p:nvSpPr>
        <p:spPr/>
        <p:txBody>
          <a:bodyPr/>
          <a:lstStyle>
            <a:lvl1pPr algn="l">
              <a:spcBef>
                <a:spcPct val="50000"/>
              </a:spcBef>
              <a:defRPr i="1"/>
            </a:lvl1pPr>
          </a:lstStyle>
          <a:p>
            <a:pPr>
              <a:defRPr/>
            </a:pPr>
            <a:fld id="{BA70AB5A-1670-4F88-A702-0267CF2A8487}" type="slidenum">
              <a:rPr lang="en-CA"/>
              <a:pPr>
                <a:defRPr/>
              </a:pPr>
              <a:t>‹#›</a:t>
            </a:fld>
            <a:endParaRPr lang="en-CA"/>
          </a:p>
        </p:txBody>
      </p:sp>
    </p:spTree>
    <p:extLst>
      <p:ext uri="{BB962C8B-B14F-4D97-AF65-F5344CB8AC3E}">
        <p14:creationId xmlns:p14="http://schemas.microsoft.com/office/powerpoint/2010/main" val="596869647"/>
      </p:ext>
    </p:extLst>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spcBef>
                <a:spcPct val="50000"/>
              </a:spcBef>
              <a:defRPr i="1"/>
            </a:lvl1pPr>
          </a:lstStyle>
          <a:p>
            <a:pPr>
              <a:defRPr/>
            </a:pPr>
            <a:endParaRPr lang="en-CA"/>
          </a:p>
        </p:txBody>
      </p:sp>
      <p:sp>
        <p:nvSpPr>
          <p:cNvPr id="3" name="Rectangle 5"/>
          <p:cNvSpPr>
            <a:spLocks noGrp="1" noChangeArrowheads="1"/>
          </p:cNvSpPr>
          <p:nvPr>
            <p:ph type="ftr" sz="quarter" idx="11"/>
          </p:nvPr>
        </p:nvSpPr>
        <p:spPr/>
        <p:txBody>
          <a:bodyPr/>
          <a:lstStyle>
            <a:lvl1pPr>
              <a:spcBef>
                <a:spcPct val="50000"/>
              </a:spcBef>
              <a:defRPr i="1"/>
            </a:lvl1pPr>
          </a:lstStyle>
          <a:p>
            <a:pPr>
              <a:defRPr/>
            </a:pPr>
            <a:endParaRPr lang="en-CA"/>
          </a:p>
        </p:txBody>
      </p:sp>
      <p:sp>
        <p:nvSpPr>
          <p:cNvPr id="4" name="Rectangle 6"/>
          <p:cNvSpPr>
            <a:spLocks noGrp="1" noChangeArrowheads="1"/>
          </p:cNvSpPr>
          <p:nvPr>
            <p:ph type="sldNum" sz="quarter" idx="12"/>
          </p:nvPr>
        </p:nvSpPr>
        <p:spPr/>
        <p:txBody>
          <a:bodyPr/>
          <a:lstStyle>
            <a:lvl1pPr algn="l">
              <a:spcBef>
                <a:spcPct val="50000"/>
              </a:spcBef>
              <a:defRPr i="1"/>
            </a:lvl1pPr>
          </a:lstStyle>
          <a:p>
            <a:pPr>
              <a:defRPr/>
            </a:pPr>
            <a:fld id="{9E8FF429-97C1-43B0-AD57-BB5E815BC62C}" type="slidenum">
              <a:rPr lang="en-CA"/>
              <a:pPr>
                <a:defRPr/>
              </a:pPr>
              <a:t>‹#›</a:t>
            </a:fld>
            <a:endParaRPr lang="en-CA"/>
          </a:p>
        </p:txBody>
      </p:sp>
    </p:spTree>
    <p:extLst>
      <p:ext uri="{BB962C8B-B14F-4D97-AF65-F5344CB8AC3E}">
        <p14:creationId xmlns:p14="http://schemas.microsoft.com/office/powerpoint/2010/main" val="3370379084"/>
      </p:ext>
    </p:extLst>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spcBef>
                <a:spcPct val="50000"/>
              </a:spcBef>
              <a:defRPr i="1"/>
            </a:lvl1pPr>
          </a:lstStyle>
          <a:p>
            <a:pPr>
              <a:defRPr/>
            </a:pPr>
            <a:endParaRPr lang="en-CA"/>
          </a:p>
        </p:txBody>
      </p:sp>
      <p:sp>
        <p:nvSpPr>
          <p:cNvPr id="3" name="Rectangle 5"/>
          <p:cNvSpPr>
            <a:spLocks noGrp="1" noChangeArrowheads="1"/>
          </p:cNvSpPr>
          <p:nvPr>
            <p:ph type="ftr" sz="quarter" idx="11"/>
          </p:nvPr>
        </p:nvSpPr>
        <p:spPr/>
        <p:txBody>
          <a:bodyPr/>
          <a:lstStyle>
            <a:lvl1pPr>
              <a:spcBef>
                <a:spcPct val="50000"/>
              </a:spcBef>
              <a:defRPr i="1"/>
            </a:lvl1pPr>
          </a:lstStyle>
          <a:p>
            <a:pPr>
              <a:defRPr/>
            </a:pPr>
            <a:endParaRPr lang="en-CA"/>
          </a:p>
        </p:txBody>
      </p:sp>
      <p:sp>
        <p:nvSpPr>
          <p:cNvPr id="4" name="Rectangle 6"/>
          <p:cNvSpPr>
            <a:spLocks noGrp="1" noChangeArrowheads="1"/>
          </p:cNvSpPr>
          <p:nvPr>
            <p:ph type="sldNum" sz="quarter" idx="12"/>
          </p:nvPr>
        </p:nvSpPr>
        <p:spPr/>
        <p:txBody>
          <a:bodyPr/>
          <a:lstStyle>
            <a:lvl1pPr algn="l">
              <a:spcBef>
                <a:spcPct val="50000"/>
              </a:spcBef>
              <a:defRPr i="1"/>
            </a:lvl1pPr>
          </a:lstStyle>
          <a:p>
            <a:pPr>
              <a:defRPr/>
            </a:pPr>
            <a:fld id="{970BC7A3-96F6-43D4-B565-F6FDC91908EC}" type="slidenum">
              <a:rPr lang="en-CA"/>
              <a:pPr>
                <a:defRPr/>
              </a:pPr>
              <a:t>‹#›</a:t>
            </a:fld>
            <a:endParaRPr lang="en-CA"/>
          </a:p>
        </p:txBody>
      </p:sp>
    </p:spTree>
    <p:extLst>
      <p:ext uri="{BB962C8B-B14F-4D97-AF65-F5344CB8AC3E}">
        <p14:creationId xmlns:p14="http://schemas.microsoft.com/office/powerpoint/2010/main" val="450898834"/>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CA"/>
          </a:p>
        </p:txBody>
      </p:sp>
      <p:sp>
        <p:nvSpPr>
          <p:cNvPr id="3" name="Rectangle 5"/>
          <p:cNvSpPr>
            <a:spLocks noGrp="1" noChangeArrowheads="1"/>
          </p:cNvSpPr>
          <p:nvPr>
            <p:ph type="ftr" sz="quarter" idx="11"/>
          </p:nvPr>
        </p:nvSpPr>
        <p:spPr>
          <a:ln/>
        </p:spPr>
        <p:txBody>
          <a:bodyPr/>
          <a:lstStyle>
            <a:lvl1pPr>
              <a:defRPr/>
            </a:lvl1pPr>
          </a:lstStyle>
          <a:p>
            <a:pPr>
              <a:defRPr/>
            </a:pPr>
            <a:endParaRPr lang="en-CA"/>
          </a:p>
        </p:txBody>
      </p:sp>
      <p:sp>
        <p:nvSpPr>
          <p:cNvPr id="4" name="Rectangle 6"/>
          <p:cNvSpPr>
            <a:spLocks noGrp="1" noChangeArrowheads="1"/>
          </p:cNvSpPr>
          <p:nvPr>
            <p:ph type="sldNum" sz="quarter" idx="12"/>
          </p:nvPr>
        </p:nvSpPr>
        <p:spPr>
          <a:ln/>
        </p:spPr>
        <p:txBody>
          <a:bodyPr/>
          <a:lstStyle>
            <a:lvl1pPr>
              <a:defRPr/>
            </a:lvl1pPr>
          </a:lstStyle>
          <a:p>
            <a:pPr>
              <a:defRPr/>
            </a:pPr>
            <a:fld id="{D8C1B620-B587-4034-A0C1-986328672BD0}" type="slidenum">
              <a:rPr lang="en-CA"/>
              <a:pPr>
                <a:defRPr/>
              </a:pPr>
              <a:t>‹#›</a:t>
            </a:fld>
            <a:endParaRPr lang="en-CA"/>
          </a:p>
        </p:txBody>
      </p:sp>
    </p:spTree>
    <p:extLst>
      <p:ext uri="{BB962C8B-B14F-4D97-AF65-F5344CB8AC3E}">
        <p14:creationId xmlns:p14="http://schemas.microsoft.com/office/powerpoint/2010/main" val="3645214334"/>
      </p:ext>
    </p:extLst>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spcBef>
                <a:spcPct val="50000"/>
              </a:spcBef>
              <a:defRPr i="1"/>
            </a:lvl1pPr>
          </a:lstStyle>
          <a:p>
            <a:pPr>
              <a:defRPr/>
            </a:pPr>
            <a:endParaRPr lang="en-CA"/>
          </a:p>
        </p:txBody>
      </p:sp>
      <p:sp>
        <p:nvSpPr>
          <p:cNvPr id="3" name="Rectangle 5"/>
          <p:cNvSpPr>
            <a:spLocks noGrp="1" noChangeArrowheads="1"/>
          </p:cNvSpPr>
          <p:nvPr>
            <p:ph type="ftr" sz="quarter" idx="11"/>
          </p:nvPr>
        </p:nvSpPr>
        <p:spPr/>
        <p:txBody>
          <a:bodyPr/>
          <a:lstStyle>
            <a:lvl1pPr>
              <a:spcBef>
                <a:spcPct val="50000"/>
              </a:spcBef>
              <a:defRPr i="1"/>
            </a:lvl1pPr>
          </a:lstStyle>
          <a:p>
            <a:pPr>
              <a:defRPr/>
            </a:pPr>
            <a:endParaRPr lang="en-CA"/>
          </a:p>
        </p:txBody>
      </p:sp>
      <p:sp>
        <p:nvSpPr>
          <p:cNvPr id="4" name="Rectangle 6"/>
          <p:cNvSpPr>
            <a:spLocks noGrp="1" noChangeArrowheads="1"/>
          </p:cNvSpPr>
          <p:nvPr>
            <p:ph type="sldNum" sz="quarter" idx="12"/>
          </p:nvPr>
        </p:nvSpPr>
        <p:spPr/>
        <p:txBody>
          <a:bodyPr/>
          <a:lstStyle>
            <a:lvl1pPr algn="l">
              <a:spcBef>
                <a:spcPct val="50000"/>
              </a:spcBef>
              <a:defRPr i="1"/>
            </a:lvl1pPr>
          </a:lstStyle>
          <a:p>
            <a:pPr>
              <a:defRPr/>
            </a:pPr>
            <a:fld id="{3E7336DA-766B-4148-85BE-DD19BA7C0260}" type="slidenum">
              <a:rPr lang="en-CA"/>
              <a:pPr>
                <a:defRPr/>
              </a:pPr>
              <a:t>‹#›</a:t>
            </a:fld>
            <a:endParaRPr lang="en-CA"/>
          </a:p>
        </p:txBody>
      </p:sp>
    </p:spTree>
    <p:extLst>
      <p:ext uri="{BB962C8B-B14F-4D97-AF65-F5344CB8AC3E}">
        <p14:creationId xmlns:p14="http://schemas.microsoft.com/office/powerpoint/2010/main" val="3077998243"/>
      </p:ext>
    </p:extLst>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type="titleOnly">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spcBef>
                <a:spcPct val="50000"/>
              </a:spcBef>
              <a:defRPr i="1"/>
            </a:lvl1pPr>
          </a:lstStyle>
          <a:p>
            <a:pPr>
              <a:defRPr/>
            </a:pPr>
            <a:endParaRPr lang="en-CA"/>
          </a:p>
        </p:txBody>
      </p:sp>
      <p:sp>
        <p:nvSpPr>
          <p:cNvPr id="4" name="Rectangle 5"/>
          <p:cNvSpPr>
            <a:spLocks noGrp="1" noChangeArrowheads="1"/>
          </p:cNvSpPr>
          <p:nvPr>
            <p:ph type="ftr" sz="quarter" idx="11"/>
          </p:nvPr>
        </p:nvSpPr>
        <p:spPr/>
        <p:txBody>
          <a:bodyPr/>
          <a:lstStyle>
            <a:lvl1pPr>
              <a:spcBef>
                <a:spcPct val="50000"/>
              </a:spcBef>
              <a:defRPr i="1"/>
            </a:lvl1pPr>
          </a:lstStyle>
          <a:p>
            <a:pPr>
              <a:defRPr/>
            </a:pPr>
            <a:endParaRPr lang="en-CA"/>
          </a:p>
        </p:txBody>
      </p:sp>
      <p:sp>
        <p:nvSpPr>
          <p:cNvPr id="5" name="Rectangle 6"/>
          <p:cNvSpPr>
            <a:spLocks noGrp="1" noChangeArrowheads="1"/>
          </p:cNvSpPr>
          <p:nvPr>
            <p:ph type="sldNum" sz="quarter" idx="12"/>
          </p:nvPr>
        </p:nvSpPr>
        <p:spPr/>
        <p:txBody>
          <a:bodyPr/>
          <a:lstStyle>
            <a:lvl1pPr algn="l">
              <a:spcBef>
                <a:spcPct val="50000"/>
              </a:spcBef>
              <a:defRPr i="1"/>
            </a:lvl1pPr>
          </a:lstStyle>
          <a:p>
            <a:pPr>
              <a:defRPr/>
            </a:pPr>
            <a:fld id="{5CFC3CFB-BF35-445E-AA20-654E399CCF52}" type="slidenum">
              <a:rPr lang="en-CA"/>
              <a:pPr>
                <a:defRPr/>
              </a:pPr>
              <a:t>‹#›</a:t>
            </a:fld>
            <a:endParaRPr lang="en-CA"/>
          </a:p>
        </p:txBody>
      </p:sp>
    </p:spTree>
    <p:extLst>
      <p:ext uri="{BB962C8B-B14F-4D97-AF65-F5344CB8AC3E}">
        <p14:creationId xmlns:p14="http://schemas.microsoft.com/office/powerpoint/2010/main" val="3885638903"/>
      </p:ext>
    </p:extLst>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type="titleOnly">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spcBef>
                <a:spcPct val="50000"/>
              </a:spcBef>
              <a:defRPr i="1"/>
            </a:lvl1pPr>
          </a:lstStyle>
          <a:p>
            <a:pPr>
              <a:defRPr/>
            </a:pPr>
            <a:endParaRPr lang="en-CA"/>
          </a:p>
        </p:txBody>
      </p:sp>
      <p:sp>
        <p:nvSpPr>
          <p:cNvPr id="4" name="Rectangle 5"/>
          <p:cNvSpPr>
            <a:spLocks noGrp="1" noChangeArrowheads="1"/>
          </p:cNvSpPr>
          <p:nvPr>
            <p:ph type="ftr" sz="quarter" idx="11"/>
          </p:nvPr>
        </p:nvSpPr>
        <p:spPr/>
        <p:txBody>
          <a:bodyPr/>
          <a:lstStyle>
            <a:lvl1pPr>
              <a:spcBef>
                <a:spcPct val="50000"/>
              </a:spcBef>
              <a:defRPr i="1"/>
            </a:lvl1pPr>
          </a:lstStyle>
          <a:p>
            <a:pPr>
              <a:defRPr/>
            </a:pPr>
            <a:endParaRPr lang="en-CA"/>
          </a:p>
        </p:txBody>
      </p:sp>
      <p:sp>
        <p:nvSpPr>
          <p:cNvPr id="5" name="Rectangle 6"/>
          <p:cNvSpPr>
            <a:spLocks noGrp="1" noChangeArrowheads="1"/>
          </p:cNvSpPr>
          <p:nvPr>
            <p:ph type="sldNum" sz="quarter" idx="12"/>
          </p:nvPr>
        </p:nvSpPr>
        <p:spPr/>
        <p:txBody>
          <a:bodyPr/>
          <a:lstStyle>
            <a:lvl1pPr algn="l">
              <a:spcBef>
                <a:spcPct val="50000"/>
              </a:spcBef>
              <a:defRPr i="1"/>
            </a:lvl1pPr>
          </a:lstStyle>
          <a:p>
            <a:pPr>
              <a:defRPr/>
            </a:pPr>
            <a:fld id="{66695943-648E-4685-8DD3-41A0ECC563C3}" type="slidenum">
              <a:rPr lang="en-CA"/>
              <a:pPr>
                <a:defRPr/>
              </a:pPr>
              <a:t>‹#›</a:t>
            </a:fld>
            <a:endParaRPr lang="en-CA"/>
          </a:p>
        </p:txBody>
      </p:sp>
    </p:spTree>
    <p:extLst>
      <p:ext uri="{BB962C8B-B14F-4D97-AF65-F5344CB8AC3E}">
        <p14:creationId xmlns:p14="http://schemas.microsoft.com/office/powerpoint/2010/main" val="1543197840"/>
      </p:ext>
    </p:extLst>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type="titleOnly">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spcBef>
                <a:spcPct val="50000"/>
              </a:spcBef>
              <a:defRPr i="1"/>
            </a:lvl1pPr>
          </a:lstStyle>
          <a:p>
            <a:pPr>
              <a:defRPr/>
            </a:pPr>
            <a:endParaRPr lang="en-CA"/>
          </a:p>
        </p:txBody>
      </p:sp>
      <p:sp>
        <p:nvSpPr>
          <p:cNvPr id="4" name="Rectangle 5"/>
          <p:cNvSpPr>
            <a:spLocks noGrp="1" noChangeArrowheads="1"/>
          </p:cNvSpPr>
          <p:nvPr>
            <p:ph type="ftr" sz="quarter" idx="11"/>
          </p:nvPr>
        </p:nvSpPr>
        <p:spPr/>
        <p:txBody>
          <a:bodyPr/>
          <a:lstStyle>
            <a:lvl1pPr>
              <a:spcBef>
                <a:spcPct val="50000"/>
              </a:spcBef>
              <a:defRPr i="1"/>
            </a:lvl1pPr>
          </a:lstStyle>
          <a:p>
            <a:pPr>
              <a:defRPr/>
            </a:pPr>
            <a:endParaRPr lang="en-CA"/>
          </a:p>
        </p:txBody>
      </p:sp>
      <p:sp>
        <p:nvSpPr>
          <p:cNvPr id="5" name="Rectangle 6"/>
          <p:cNvSpPr>
            <a:spLocks noGrp="1" noChangeArrowheads="1"/>
          </p:cNvSpPr>
          <p:nvPr>
            <p:ph type="sldNum" sz="quarter" idx="12"/>
          </p:nvPr>
        </p:nvSpPr>
        <p:spPr/>
        <p:txBody>
          <a:bodyPr/>
          <a:lstStyle>
            <a:lvl1pPr algn="l">
              <a:spcBef>
                <a:spcPct val="50000"/>
              </a:spcBef>
              <a:defRPr i="1"/>
            </a:lvl1pPr>
          </a:lstStyle>
          <a:p>
            <a:pPr>
              <a:defRPr/>
            </a:pPr>
            <a:fld id="{B2D4605A-CDB9-401B-9E73-F2C506BAEC3A}" type="slidenum">
              <a:rPr lang="en-CA"/>
              <a:pPr>
                <a:defRPr/>
              </a:pPr>
              <a:t>‹#›</a:t>
            </a:fld>
            <a:endParaRPr lang="en-CA"/>
          </a:p>
        </p:txBody>
      </p:sp>
    </p:spTree>
    <p:extLst>
      <p:ext uri="{BB962C8B-B14F-4D97-AF65-F5344CB8AC3E}">
        <p14:creationId xmlns:p14="http://schemas.microsoft.com/office/powerpoint/2010/main" val="2396921900"/>
      </p:ext>
    </p:extLst>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type="titleOnly">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spcBef>
                <a:spcPct val="50000"/>
              </a:spcBef>
              <a:defRPr i="1"/>
            </a:lvl1pPr>
          </a:lstStyle>
          <a:p>
            <a:pPr>
              <a:defRPr/>
            </a:pPr>
            <a:endParaRPr lang="en-CA"/>
          </a:p>
        </p:txBody>
      </p:sp>
      <p:sp>
        <p:nvSpPr>
          <p:cNvPr id="4" name="Rectangle 5"/>
          <p:cNvSpPr>
            <a:spLocks noGrp="1" noChangeArrowheads="1"/>
          </p:cNvSpPr>
          <p:nvPr>
            <p:ph type="ftr" sz="quarter" idx="11"/>
          </p:nvPr>
        </p:nvSpPr>
        <p:spPr/>
        <p:txBody>
          <a:bodyPr/>
          <a:lstStyle>
            <a:lvl1pPr>
              <a:spcBef>
                <a:spcPct val="50000"/>
              </a:spcBef>
              <a:defRPr i="1"/>
            </a:lvl1pPr>
          </a:lstStyle>
          <a:p>
            <a:pPr>
              <a:defRPr/>
            </a:pPr>
            <a:endParaRPr lang="en-CA"/>
          </a:p>
        </p:txBody>
      </p:sp>
      <p:sp>
        <p:nvSpPr>
          <p:cNvPr id="5" name="Rectangle 6"/>
          <p:cNvSpPr>
            <a:spLocks noGrp="1" noChangeArrowheads="1"/>
          </p:cNvSpPr>
          <p:nvPr>
            <p:ph type="sldNum" sz="quarter" idx="12"/>
          </p:nvPr>
        </p:nvSpPr>
        <p:spPr/>
        <p:txBody>
          <a:bodyPr/>
          <a:lstStyle>
            <a:lvl1pPr algn="l">
              <a:spcBef>
                <a:spcPct val="50000"/>
              </a:spcBef>
              <a:defRPr i="1"/>
            </a:lvl1pPr>
          </a:lstStyle>
          <a:p>
            <a:pPr>
              <a:defRPr/>
            </a:pPr>
            <a:fld id="{1E576A12-A2F9-40EF-9756-8ACD57CE576F}" type="slidenum">
              <a:rPr lang="en-CA"/>
              <a:pPr>
                <a:defRPr/>
              </a:pPr>
              <a:t>‹#›</a:t>
            </a:fld>
            <a:endParaRPr lang="en-CA"/>
          </a:p>
        </p:txBody>
      </p:sp>
    </p:spTree>
    <p:extLst>
      <p:ext uri="{BB962C8B-B14F-4D97-AF65-F5344CB8AC3E}">
        <p14:creationId xmlns:p14="http://schemas.microsoft.com/office/powerpoint/2010/main" val="1858486390"/>
      </p:ext>
    </p:extLst>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spcBef>
                <a:spcPct val="50000"/>
              </a:spcBef>
              <a:defRPr i="1"/>
            </a:lvl1pPr>
          </a:lstStyle>
          <a:p>
            <a:pPr>
              <a:defRPr/>
            </a:pPr>
            <a:endParaRPr lang="en-CA"/>
          </a:p>
        </p:txBody>
      </p:sp>
      <p:sp>
        <p:nvSpPr>
          <p:cNvPr id="3" name="Rectangle 5"/>
          <p:cNvSpPr>
            <a:spLocks noGrp="1" noChangeArrowheads="1"/>
          </p:cNvSpPr>
          <p:nvPr>
            <p:ph type="ftr" sz="quarter" idx="11"/>
          </p:nvPr>
        </p:nvSpPr>
        <p:spPr/>
        <p:txBody>
          <a:bodyPr/>
          <a:lstStyle>
            <a:lvl1pPr>
              <a:spcBef>
                <a:spcPct val="50000"/>
              </a:spcBef>
              <a:defRPr i="1"/>
            </a:lvl1pPr>
          </a:lstStyle>
          <a:p>
            <a:pPr>
              <a:defRPr/>
            </a:pPr>
            <a:endParaRPr lang="en-CA"/>
          </a:p>
        </p:txBody>
      </p:sp>
      <p:sp>
        <p:nvSpPr>
          <p:cNvPr id="4" name="Rectangle 6"/>
          <p:cNvSpPr>
            <a:spLocks noGrp="1" noChangeArrowheads="1"/>
          </p:cNvSpPr>
          <p:nvPr>
            <p:ph type="sldNum" sz="quarter" idx="12"/>
          </p:nvPr>
        </p:nvSpPr>
        <p:spPr/>
        <p:txBody>
          <a:bodyPr/>
          <a:lstStyle>
            <a:lvl1pPr algn="l">
              <a:spcBef>
                <a:spcPct val="50000"/>
              </a:spcBef>
              <a:defRPr i="1"/>
            </a:lvl1pPr>
          </a:lstStyle>
          <a:p>
            <a:pPr>
              <a:defRPr/>
            </a:pPr>
            <a:fld id="{FA6E9B7A-CFF2-4198-A792-B1638669680F}" type="slidenum">
              <a:rPr lang="en-CA"/>
              <a:pPr>
                <a:defRPr/>
              </a:pPr>
              <a:t>‹#›</a:t>
            </a:fld>
            <a:endParaRPr lang="en-CA"/>
          </a:p>
        </p:txBody>
      </p:sp>
    </p:spTree>
    <p:extLst>
      <p:ext uri="{BB962C8B-B14F-4D97-AF65-F5344CB8AC3E}">
        <p14:creationId xmlns:p14="http://schemas.microsoft.com/office/powerpoint/2010/main" val="700742873"/>
      </p:ext>
    </p:extLst>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spcBef>
                <a:spcPct val="50000"/>
              </a:spcBef>
              <a:defRPr i="1"/>
            </a:lvl1pPr>
          </a:lstStyle>
          <a:p>
            <a:pPr>
              <a:defRPr/>
            </a:pPr>
            <a:endParaRPr lang="en-CA"/>
          </a:p>
        </p:txBody>
      </p:sp>
      <p:sp>
        <p:nvSpPr>
          <p:cNvPr id="5" name="Rectangle 5"/>
          <p:cNvSpPr>
            <a:spLocks noGrp="1" noChangeArrowheads="1"/>
          </p:cNvSpPr>
          <p:nvPr>
            <p:ph type="ftr" sz="quarter" idx="11"/>
          </p:nvPr>
        </p:nvSpPr>
        <p:spPr/>
        <p:txBody>
          <a:bodyPr/>
          <a:lstStyle>
            <a:lvl1pPr>
              <a:spcBef>
                <a:spcPct val="50000"/>
              </a:spcBef>
              <a:defRPr i="1"/>
            </a:lvl1pPr>
          </a:lstStyle>
          <a:p>
            <a:pPr>
              <a:defRPr/>
            </a:pPr>
            <a:endParaRPr lang="en-CA"/>
          </a:p>
        </p:txBody>
      </p:sp>
      <p:sp>
        <p:nvSpPr>
          <p:cNvPr id="6" name="Rectangle 6"/>
          <p:cNvSpPr>
            <a:spLocks noGrp="1" noChangeArrowheads="1"/>
          </p:cNvSpPr>
          <p:nvPr>
            <p:ph type="sldNum" sz="quarter" idx="12"/>
          </p:nvPr>
        </p:nvSpPr>
        <p:spPr/>
        <p:txBody>
          <a:bodyPr/>
          <a:lstStyle>
            <a:lvl1pPr algn="l">
              <a:spcBef>
                <a:spcPct val="50000"/>
              </a:spcBef>
              <a:defRPr i="1"/>
            </a:lvl1pPr>
          </a:lstStyle>
          <a:p>
            <a:pPr>
              <a:defRPr/>
            </a:pPr>
            <a:fld id="{1889A5DB-561A-4767-AB53-EA259F8865C7}" type="slidenum">
              <a:rPr lang="en-CA"/>
              <a:pPr>
                <a:defRPr/>
              </a:pPr>
              <a:t>‹#›</a:t>
            </a:fld>
            <a:endParaRPr lang="en-CA"/>
          </a:p>
        </p:txBody>
      </p:sp>
    </p:spTree>
    <p:extLst>
      <p:ext uri="{BB962C8B-B14F-4D97-AF65-F5344CB8AC3E}">
        <p14:creationId xmlns:p14="http://schemas.microsoft.com/office/powerpoint/2010/main" val="2833020780"/>
      </p:ext>
    </p:extLst>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CA"/>
              <a:t>Click to edit Master title style</a:t>
            </a:r>
            <a:endParaRPr lang="en-US"/>
          </a:p>
        </p:txBody>
      </p:sp>
      <p:sp>
        <p:nvSpPr>
          <p:cNvPr id="3" name="Content Placeholder 2"/>
          <p:cNvSpPr>
            <a:spLocks noGrp="1"/>
          </p:cNvSpPr>
          <p:nvPr>
            <p:ph idx="1"/>
          </p:nvPr>
        </p:nvSpPr>
        <p:spPr/>
        <p:txBody>
          <a:bodyPr/>
          <a:lstStyle>
            <a:lvl1pPr>
              <a:defRPr sz="2400"/>
            </a:lvl1pPr>
            <a:lvl2pPr>
              <a:defRPr sz="2000"/>
            </a:lvl2pPr>
            <a:lvl3pPr>
              <a:defRPr sz="1800"/>
            </a:lvl3pPr>
            <a:lvl4pPr>
              <a:defRPr sz="1600"/>
            </a:lvl4pPr>
            <a:lvl5pPr>
              <a:defRPr sz="1400"/>
            </a:lvl5pPr>
          </a:lstStyle>
          <a:p>
            <a:pPr lvl="0"/>
            <a:r>
              <a:rPr lang="en-CA"/>
              <a:t>Click to edit Master text styles</a:t>
            </a:r>
          </a:p>
          <a:p>
            <a:pPr lvl="1"/>
            <a:r>
              <a:rPr lang="en-CA"/>
              <a:t>Second level</a:t>
            </a:r>
          </a:p>
          <a:p>
            <a:pPr lvl="2"/>
            <a:r>
              <a:rPr lang="en-CA"/>
              <a:t>Third level</a:t>
            </a:r>
          </a:p>
          <a:p>
            <a:pPr lvl="3"/>
            <a:r>
              <a:rPr lang="en-CA"/>
              <a:t>Fourth level</a:t>
            </a:r>
          </a:p>
          <a:p>
            <a:pPr lvl="4"/>
            <a:r>
              <a:rPr lang="en-CA"/>
              <a:t>Fifth level</a:t>
            </a:r>
            <a:endParaRPr lang="en-US"/>
          </a:p>
        </p:txBody>
      </p:sp>
      <p:sp>
        <p:nvSpPr>
          <p:cNvPr id="4" name="Slide Number Placeholder 4"/>
          <p:cNvSpPr>
            <a:spLocks noGrp="1"/>
          </p:cNvSpPr>
          <p:nvPr>
            <p:ph type="sldNum" sz="quarter" idx="10"/>
          </p:nvPr>
        </p:nvSpPr>
        <p:spPr>
          <a:xfrm>
            <a:off x="4521200" y="6451600"/>
            <a:ext cx="660400" cy="273050"/>
          </a:xfrm>
          <a:prstGeom prst="rect">
            <a:avLst/>
          </a:prstGeom>
        </p:spPr>
        <p:txBody>
          <a:bodyPr/>
          <a:lstStyle>
            <a:lvl1pPr defTabSz="457200" fontAlgn="auto">
              <a:spcBef>
                <a:spcPts val="0"/>
              </a:spcBef>
              <a:spcAft>
                <a:spcPts val="0"/>
              </a:spcAft>
              <a:defRPr sz="1800" i="0">
                <a:solidFill>
                  <a:srgbClr val="000000"/>
                </a:solidFill>
                <a:latin typeface="Arial"/>
              </a:defRPr>
            </a:lvl1pPr>
          </a:lstStyle>
          <a:p>
            <a:pPr>
              <a:defRPr/>
            </a:pPr>
            <a:fld id="{4BAD7F03-992E-41EB-8E8C-AEE7D7E8E4D7}" type="slidenum">
              <a:rPr lang="en-US"/>
              <a:pPr>
                <a:defRPr/>
              </a:pPr>
              <a:t>‹#›</a:t>
            </a:fld>
            <a:endParaRPr lang="en-US"/>
          </a:p>
        </p:txBody>
      </p:sp>
    </p:spTree>
    <p:extLst>
      <p:ext uri="{BB962C8B-B14F-4D97-AF65-F5344CB8AC3E}">
        <p14:creationId xmlns:p14="http://schemas.microsoft.com/office/powerpoint/2010/main" val="3123830655"/>
      </p:ext>
    </p:extLst>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CA"/>
              <a:t>Click to edit Master title style</a:t>
            </a:r>
            <a:endParaRPr lang="en-US"/>
          </a:p>
        </p:txBody>
      </p:sp>
      <p:sp>
        <p:nvSpPr>
          <p:cNvPr id="3" name="Content Placeholder 2"/>
          <p:cNvSpPr>
            <a:spLocks noGrp="1"/>
          </p:cNvSpPr>
          <p:nvPr>
            <p:ph idx="1"/>
          </p:nvPr>
        </p:nvSpPr>
        <p:spPr/>
        <p:txBody>
          <a:bodyPr/>
          <a:lstStyle>
            <a:lvl1pPr>
              <a:defRPr sz="2400"/>
            </a:lvl1pPr>
            <a:lvl2pPr>
              <a:defRPr sz="2000"/>
            </a:lvl2pPr>
            <a:lvl3pPr>
              <a:defRPr sz="1800"/>
            </a:lvl3pPr>
            <a:lvl4pPr>
              <a:defRPr sz="1600"/>
            </a:lvl4pPr>
            <a:lvl5pPr>
              <a:defRPr sz="1400"/>
            </a:lvl5pPr>
          </a:lstStyle>
          <a:p>
            <a:pPr lvl="0"/>
            <a:r>
              <a:rPr lang="en-CA"/>
              <a:t>Click to edit Master text styles</a:t>
            </a:r>
          </a:p>
          <a:p>
            <a:pPr lvl="1"/>
            <a:r>
              <a:rPr lang="en-CA"/>
              <a:t>Second level</a:t>
            </a:r>
          </a:p>
          <a:p>
            <a:pPr lvl="2"/>
            <a:r>
              <a:rPr lang="en-CA"/>
              <a:t>Third level</a:t>
            </a:r>
          </a:p>
          <a:p>
            <a:pPr lvl="3"/>
            <a:r>
              <a:rPr lang="en-CA"/>
              <a:t>Fourth level</a:t>
            </a:r>
          </a:p>
          <a:p>
            <a:pPr lvl="4"/>
            <a:r>
              <a:rPr lang="en-CA"/>
              <a:t>Fifth level</a:t>
            </a:r>
            <a:endParaRPr lang="en-US"/>
          </a:p>
        </p:txBody>
      </p:sp>
      <p:sp>
        <p:nvSpPr>
          <p:cNvPr id="4" name="Slide Number Placeholder 4"/>
          <p:cNvSpPr>
            <a:spLocks noGrp="1"/>
          </p:cNvSpPr>
          <p:nvPr>
            <p:ph type="sldNum" sz="quarter" idx="10"/>
          </p:nvPr>
        </p:nvSpPr>
        <p:spPr>
          <a:xfrm>
            <a:off x="4521200" y="6451600"/>
            <a:ext cx="660400" cy="273050"/>
          </a:xfrm>
          <a:prstGeom prst="rect">
            <a:avLst/>
          </a:prstGeom>
        </p:spPr>
        <p:txBody>
          <a:bodyPr/>
          <a:lstStyle>
            <a:lvl1pPr defTabSz="457200" fontAlgn="auto">
              <a:spcBef>
                <a:spcPts val="0"/>
              </a:spcBef>
              <a:spcAft>
                <a:spcPts val="0"/>
              </a:spcAft>
              <a:defRPr sz="1800" i="0">
                <a:solidFill>
                  <a:srgbClr val="000000"/>
                </a:solidFill>
                <a:latin typeface="Arial"/>
              </a:defRPr>
            </a:lvl1pPr>
          </a:lstStyle>
          <a:p>
            <a:pPr>
              <a:defRPr/>
            </a:pPr>
            <a:fld id="{88ED3ADE-F5E4-4AAC-AEF0-4391AC43166F}" type="slidenum">
              <a:rPr lang="en-US"/>
              <a:pPr>
                <a:defRPr/>
              </a:pPr>
              <a:t>‹#›</a:t>
            </a:fld>
            <a:endParaRPr lang="en-US"/>
          </a:p>
        </p:txBody>
      </p:sp>
    </p:spTree>
    <p:extLst>
      <p:ext uri="{BB962C8B-B14F-4D97-AF65-F5344CB8AC3E}">
        <p14:creationId xmlns:p14="http://schemas.microsoft.com/office/powerpoint/2010/main" val="1785540118"/>
      </p:ext>
    </p:extLst>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type="txAndChart">
  <p:cSld name="Title, Text and Chart">
    <p:spTree>
      <p:nvGrpSpPr>
        <p:cNvPr id="1" name=""/>
        <p:cNvGrpSpPr/>
        <p:nvPr/>
      </p:nvGrpSpPr>
      <p:grpSpPr>
        <a:xfrm>
          <a:off x="0" y="0"/>
          <a:ext cx="0" cy="0"/>
          <a:chOff x="0" y="0"/>
          <a:chExt cx="0" cy="0"/>
        </a:xfrm>
      </p:grpSpPr>
      <p:sp>
        <p:nvSpPr>
          <p:cNvPr id="2" name="Title 1"/>
          <p:cNvSpPr>
            <a:spLocks noGrp="1"/>
          </p:cNvSpPr>
          <p:nvPr>
            <p:ph type="title"/>
          </p:nvPr>
        </p:nvSpPr>
        <p:spPr>
          <a:xfrm>
            <a:off x="609600" y="304800"/>
            <a:ext cx="7772400" cy="1143000"/>
          </a:xfrm>
        </p:spPr>
        <p:txBody>
          <a:bodyPr/>
          <a:lstStyle/>
          <a:p>
            <a:r>
              <a:rPr lang="en-CA"/>
              <a:t>Click to edit Master title style</a:t>
            </a:r>
            <a:endParaRPr lang="en-US"/>
          </a:p>
        </p:txBody>
      </p:sp>
      <p:sp>
        <p:nvSpPr>
          <p:cNvPr id="3" name="Text Placeholder 2"/>
          <p:cNvSpPr>
            <a:spLocks noGrp="1"/>
          </p:cNvSpPr>
          <p:nvPr>
            <p:ph type="body" sz="half" idx="1"/>
          </p:nvPr>
        </p:nvSpPr>
        <p:spPr>
          <a:xfrm>
            <a:off x="838200" y="1905000"/>
            <a:ext cx="3810000" cy="4114800"/>
          </a:xfrm>
        </p:spPr>
        <p:txBody>
          <a:bodyPr/>
          <a:lstStyle/>
          <a:p>
            <a:pPr lvl="0"/>
            <a:r>
              <a:rPr lang="en-CA"/>
              <a:t>Click to edit Master text styles</a:t>
            </a:r>
          </a:p>
          <a:p>
            <a:pPr lvl="1"/>
            <a:r>
              <a:rPr lang="en-CA"/>
              <a:t>Second level</a:t>
            </a:r>
          </a:p>
          <a:p>
            <a:pPr lvl="2"/>
            <a:r>
              <a:rPr lang="en-CA"/>
              <a:t>Third level</a:t>
            </a:r>
          </a:p>
          <a:p>
            <a:pPr lvl="3"/>
            <a:r>
              <a:rPr lang="en-CA"/>
              <a:t>Fourth level</a:t>
            </a:r>
          </a:p>
          <a:p>
            <a:pPr lvl="4"/>
            <a:r>
              <a:rPr lang="en-CA"/>
              <a:t>Fifth level</a:t>
            </a:r>
            <a:endParaRPr lang="en-US"/>
          </a:p>
        </p:txBody>
      </p:sp>
      <p:sp>
        <p:nvSpPr>
          <p:cNvPr id="4" name="Chart Placeholder 3"/>
          <p:cNvSpPr>
            <a:spLocks noGrp="1"/>
          </p:cNvSpPr>
          <p:nvPr>
            <p:ph type="chart" sz="half" idx="2"/>
          </p:nvPr>
        </p:nvSpPr>
        <p:spPr>
          <a:xfrm>
            <a:off x="4800600" y="1905000"/>
            <a:ext cx="3810000" cy="4114800"/>
          </a:xfrm>
        </p:spPr>
        <p:txBody>
          <a:bodyPr/>
          <a:lstStyle/>
          <a:p>
            <a:pPr lvl="0"/>
            <a:endParaRPr lang="en-US" noProof="0"/>
          </a:p>
        </p:txBody>
      </p:sp>
      <p:sp>
        <p:nvSpPr>
          <p:cNvPr id="5" name="Slide Number Placeholder 4"/>
          <p:cNvSpPr>
            <a:spLocks noGrp="1"/>
          </p:cNvSpPr>
          <p:nvPr>
            <p:ph type="sldNum" sz="quarter" idx="10"/>
          </p:nvPr>
        </p:nvSpPr>
        <p:spPr>
          <a:xfrm>
            <a:off x="4521200" y="6451600"/>
            <a:ext cx="660400" cy="273050"/>
          </a:xfrm>
          <a:prstGeom prst="rect">
            <a:avLst/>
          </a:prstGeom>
        </p:spPr>
        <p:txBody>
          <a:bodyPr/>
          <a:lstStyle>
            <a:lvl1pPr defTabSz="457200" fontAlgn="auto">
              <a:spcBef>
                <a:spcPts val="0"/>
              </a:spcBef>
              <a:spcAft>
                <a:spcPts val="0"/>
              </a:spcAft>
              <a:defRPr sz="1800" i="0">
                <a:solidFill>
                  <a:srgbClr val="000000"/>
                </a:solidFill>
                <a:latin typeface="Arial"/>
              </a:defRPr>
            </a:lvl1pPr>
          </a:lstStyle>
          <a:p>
            <a:pPr>
              <a:defRPr/>
            </a:pPr>
            <a:fld id="{72115BDD-9766-48B9-8DB3-5AFDF43B6376}" type="slidenum">
              <a:rPr lang="en-US"/>
              <a:pPr>
                <a:defRPr/>
              </a:pPr>
              <a:t>‹#›</a:t>
            </a:fld>
            <a:endParaRPr lang="en-US"/>
          </a:p>
        </p:txBody>
      </p:sp>
    </p:spTree>
    <p:extLst>
      <p:ext uri="{BB962C8B-B14F-4D97-AF65-F5344CB8AC3E}">
        <p14:creationId xmlns:p14="http://schemas.microsoft.com/office/powerpoint/2010/main" val="2976316848"/>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CA"/>
          </a:p>
        </p:txBody>
      </p:sp>
      <p:sp>
        <p:nvSpPr>
          <p:cNvPr id="6" name="Rectangle 5"/>
          <p:cNvSpPr>
            <a:spLocks noGrp="1" noChangeArrowheads="1"/>
          </p:cNvSpPr>
          <p:nvPr>
            <p:ph type="ftr" sz="quarter" idx="11"/>
          </p:nvPr>
        </p:nvSpPr>
        <p:spPr>
          <a:ln/>
        </p:spPr>
        <p:txBody>
          <a:bodyPr/>
          <a:lstStyle>
            <a:lvl1pPr>
              <a:defRPr/>
            </a:lvl1pPr>
          </a:lstStyle>
          <a:p>
            <a:pPr>
              <a:defRPr/>
            </a:pPr>
            <a:endParaRPr lang="en-CA"/>
          </a:p>
        </p:txBody>
      </p:sp>
      <p:sp>
        <p:nvSpPr>
          <p:cNvPr id="7" name="Rectangle 6"/>
          <p:cNvSpPr>
            <a:spLocks noGrp="1" noChangeArrowheads="1"/>
          </p:cNvSpPr>
          <p:nvPr>
            <p:ph type="sldNum" sz="quarter" idx="12"/>
          </p:nvPr>
        </p:nvSpPr>
        <p:spPr>
          <a:ln/>
        </p:spPr>
        <p:txBody>
          <a:bodyPr/>
          <a:lstStyle>
            <a:lvl1pPr>
              <a:defRPr/>
            </a:lvl1pPr>
          </a:lstStyle>
          <a:p>
            <a:pPr>
              <a:defRPr/>
            </a:pPr>
            <a:fld id="{0C5C5BC6-4161-4620-B809-8AA026056194}" type="slidenum">
              <a:rPr lang="en-CA"/>
              <a:pPr>
                <a:defRPr/>
              </a:pPr>
              <a:t>‹#›</a:t>
            </a:fld>
            <a:endParaRPr lang="en-CA"/>
          </a:p>
        </p:txBody>
      </p:sp>
    </p:spTree>
    <p:extLst>
      <p:ext uri="{BB962C8B-B14F-4D97-AF65-F5344CB8AC3E}">
        <p14:creationId xmlns:p14="http://schemas.microsoft.com/office/powerpoint/2010/main" val="1775350092"/>
      </p:ext>
    </p:extLst>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CA"/>
              <a:t>Click to edit Master title style</a:t>
            </a:r>
            <a:endParaRPr lang="en-US"/>
          </a:p>
        </p:txBody>
      </p:sp>
      <p:sp>
        <p:nvSpPr>
          <p:cNvPr id="3" name="Content Placeholder 2"/>
          <p:cNvSpPr>
            <a:spLocks noGrp="1"/>
          </p:cNvSpPr>
          <p:nvPr>
            <p:ph idx="1"/>
          </p:nvPr>
        </p:nvSpPr>
        <p:spPr/>
        <p:txBody>
          <a:bodyPr/>
          <a:lstStyle>
            <a:lvl1pPr>
              <a:defRPr sz="2400"/>
            </a:lvl1pPr>
            <a:lvl2pPr>
              <a:defRPr sz="2000"/>
            </a:lvl2pPr>
            <a:lvl3pPr>
              <a:defRPr sz="1800"/>
            </a:lvl3pPr>
            <a:lvl4pPr>
              <a:defRPr sz="1600"/>
            </a:lvl4pPr>
            <a:lvl5pPr>
              <a:defRPr sz="1400"/>
            </a:lvl5pPr>
          </a:lstStyle>
          <a:p>
            <a:pPr lvl="0"/>
            <a:r>
              <a:rPr lang="en-CA"/>
              <a:t>Click to edit Master text styles</a:t>
            </a:r>
          </a:p>
          <a:p>
            <a:pPr lvl="1"/>
            <a:r>
              <a:rPr lang="en-CA"/>
              <a:t>Second level</a:t>
            </a:r>
          </a:p>
          <a:p>
            <a:pPr lvl="2"/>
            <a:r>
              <a:rPr lang="en-CA"/>
              <a:t>Third level</a:t>
            </a:r>
          </a:p>
          <a:p>
            <a:pPr lvl="3"/>
            <a:r>
              <a:rPr lang="en-CA"/>
              <a:t>Fourth level</a:t>
            </a:r>
          </a:p>
          <a:p>
            <a:pPr lvl="4"/>
            <a:r>
              <a:rPr lang="en-CA"/>
              <a:t>Fifth level</a:t>
            </a:r>
            <a:endParaRPr lang="en-US"/>
          </a:p>
        </p:txBody>
      </p:sp>
      <p:sp>
        <p:nvSpPr>
          <p:cNvPr id="4" name="Slide Number Placeholder 4"/>
          <p:cNvSpPr>
            <a:spLocks noGrp="1"/>
          </p:cNvSpPr>
          <p:nvPr>
            <p:ph type="sldNum" sz="quarter" idx="10"/>
          </p:nvPr>
        </p:nvSpPr>
        <p:spPr>
          <a:xfrm>
            <a:off x="4521200" y="6451600"/>
            <a:ext cx="660400" cy="273050"/>
          </a:xfrm>
          <a:prstGeom prst="rect">
            <a:avLst/>
          </a:prstGeom>
        </p:spPr>
        <p:txBody>
          <a:bodyPr/>
          <a:lstStyle>
            <a:lvl1pPr defTabSz="457200" fontAlgn="auto">
              <a:spcBef>
                <a:spcPts val="0"/>
              </a:spcBef>
              <a:spcAft>
                <a:spcPts val="0"/>
              </a:spcAft>
              <a:defRPr sz="1800" i="0">
                <a:solidFill>
                  <a:srgbClr val="000000"/>
                </a:solidFill>
                <a:latin typeface="Arial"/>
              </a:defRPr>
            </a:lvl1pPr>
          </a:lstStyle>
          <a:p>
            <a:pPr>
              <a:defRPr/>
            </a:pPr>
            <a:fld id="{AB121F38-E3A6-4492-8FC0-A8B8DC72F7FD}" type="slidenum">
              <a:rPr lang="en-US"/>
              <a:pPr>
                <a:defRPr/>
              </a:pPr>
              <a:t>‹#›</a:t>
            </a:fld>
            <a:endParaRPr lang="en-US"/>
          </a:p>
        </p:txBody>
      </p:sp>
    </p:spTree>
    <p:extLst>
      <p:ext uri="{BB962C8B-B14F-4D97-AF65-F5344CB8AC3E}">
        <p14:creationId xmlns:p14="http://schemas.microsoft.com/office/powerpoint/2010/main" val="956540953"/>
      </p:ext>
    </p:extLst>
  </p:cSld>
  <p:clrMapOvr>
    <a:masterClrMapping/>
  </p:clrMapOvr>
</p:sldLayout>
</file>

<file path=ppt/slideLayouts/slideLayout81.xml><?xml version="1.0" encoding="utf-8"?>
<p:sldLayout xmlns:a="http://schemas.openxmlformats.org/drawingml/2006/main" xmlns:r="http://schemas.openxmlformats.org/officeDocument/2006/relationships" xmlns:p="http://schemas.openxmlformats.org/presentationml/2006/main" type="txAndChart">
  <p:cSld name="Title, Text and Chart">
    <p:spTree>
      <p:nvGrpSpPr>
        <p:cNvPr id="1" name=""/>
        <p:cNvGrpSpPr/>
        <p:nvPr/>
      </p:nvGrpSpPr>
      <p:grpSpPr>
        <a:xfrm>
          <a:off x="0" y="0"/>
          <a:ext cx="0" cy="0"/>
          <a:chOff x="0" y="0"/>
          <a:chExt cx="0" cy="0"/>
        </a:xfrm>
      </p:grpSpPr>
      <p:sp>
        <p:nvSpPr>
          <p:cNvPr id="2" name="Title 1"/>
          <p:cNvSpPr>
            <a:spLocks noGrp="1"/>
          </p:cNvSpPr>
          <p:nvPr>
            <p:ph type="title"/>
          </p:nvPr>
        </p:nvSpPr>
        <p:spPr>
          <a:xfrm>
            <a:off x="609600" y="304800"/>
            <a:ext cx="7772400" cy="1143000"/>
          </a:xfrm>
        </p:spPr>
        <p:txBody>
          <a:bodyPr/>
          <a:lstStyle/>
          <a:p>
            <a:r>
              <a:rPr lang="en-CA"/>
              <a:t>Click to edit Master title style</a:t>
            </a:r>
            <a:endParaRPr lang="en-US"/>
          </a:p>
        </p:txBody>
      </p:sp>
      <p:sp>
        <p:nvSpPr>
          <p:cNvPr id="3" name="Text Placeholder 2"/>
          <p:cNvSpPr>
            <a:spLocks noGrp="1"/>
          </p:cNvSpPr>
          <p:nvPr>
            <p:ph type="body" sz="half" idx="1"/>
          </p:nvPr>
        </p:nvSpPr>
        <p:spPr>
          <a:xfrm>
            <a:off x="838200" y="1905000"/>
            <a:ext cx="3810000" cy="4114800"/>
          </a:xfrm>
        </p:spPr>
        <p:txBody>
          <a:bodyPr/>
          <a:lstStyle/>
          <a:p>
            <a:pPr lvl="0"/>
            <a:r>
              <a:rPr lang="en-CA"/>
              <a:t>Click to edit Master text styles</a:t>
            </a:r>
          </a:p>
          <a:p>
            <a:pPr lvl="1"/>
            <a:r>
              <a:rPr lang="en-CA"/>
              <a:t>Second level</a:t>
            </a:r>
          </a:p>
          <a:p>
            <a:pPr lvl="2"/>
            <a:r>
              <a:rPr lang="en-CA"/>
              <a:t>Third level</a:t>
            </a:r>
          </a:p>
          <a:p>
            <a:pPr lvl="3"/>
            <a:r>
              <a:rPr lang="en-CA"/>
              <a:t>Fourth level</a:t>
            </a:r>
          </a:p>
          <a:p>
            <a:pPr lvl="4"/>
            <a:r>
              <a:rPr lang="en-CA"/>
              <a:t>Fifth level</a:t>
            </a:r>
            <a:endParaRPr lang="en-US"/>
          </a:p>
        </p:txBody>
      </p:sp>
      <p:sp>
        <p:nvSpPr>
          <p:cNvPr id="4" name="Chart Placeholder 3"/>
          <p:cNvSpPr>
            <a:spLocks noGrp="1"/>
          </p:cNvSpPr>
          <p:nvPr>
            <p:ph type="chart" sz="half" idx="2"/>
          </p:nvPr>
        </p:nvSpPr>
        <p:spPr>
          <a:xfrm>
            <a:off x="4800600" y="1905000"/>
            <a:ext cx="3810000" cy="4114800"/>
          </a:xfrm>
        </p:spPr>
        <p:txBody>
          <a:bodyPr/>
          <a:lstStyle/>
          <a:p>
            <a:pPr lvl="0"/>
            <a:endParaRPr lang="en-US" noProof="0"/>
          </a:p>
        </p:txBody>
      </p:sp>
      <p:sp>
        <p:nvSpPr>
          <p:cNvPr id="5" name="Slide Number Placeholder 4"/>
          <p:cNvSpPr>
            <a:spLocks noGrp="1"/>
          </p:cNvSpPr>
          <p:nvPr>
            <p:ph type="sldNum" sz="quarter" idx="10"/>
          </p:nvPr>
        </p:nvSpPr>
        <p:spPr>
          <a:xfrm>
            <a:off x="4521200" y="6451600"/>
            <a:ext cx="660400" cy="273050"/>
          </a:xfrm>
          <a:prstGeom prst="rect">
            <a:avLst/>
          </a:prstGeom>
        </p:spPr>
        <p:txBody>
          <a:bodyPr/>
          <a:lstStyle>
            <a:lvl1pPr defTabSz="457200" fontAlgn="auto">
              <a:spcBef>
                <a:spcPts val="0"/>
              </a:spcBef>
              <a:spcAft>
                <a:spcPts val="0"/>
              </a:spcAft>
              <a:defRPr sz="1800" i="0">
                <a:solidFill>
                  <a:srgbClr val="000000"/>
                </a:solidFill>
                <a:latin typeface="Arial"/>
              </a:defRPr>
            </a:lvl1pPr>
          </a:lstStyle>
          <a:p>
            <a:pPr>
              <a:defRPr/>
            </a:pPr>
            <a:fld id="{D7476842-C61C-41C0-A9C7-2A20F262BF87}" type="slidenum">
              <a:rPr lang="en-US"/>
              <a:pPr>
                <a:defRPr/>
              </a:pPr>
              <a:t>‹#›</a:t>
            </a:fld>
            <a:endParaRPr lang="en-US"/>
          </a:p>
        </p:txBody>
      </p:sp>
    </p:spTree>
    <p:extLst>
      <p:ext uri="{BB962C8B-B14F-4D97-AF65-F5344CB8AC3E}">
        <p14:creationId xmlns:p14="http://schemas.microsoft.com/office/powerpoint/2010/main" val="2718098245"/>
      </p:ext>
    </p:extLst>
  </p:cSld>
  <p:clrMapOvr>
    <a:masterClrMapping/>
  </p:clrMapOvr>
</p:sldLayout>
</file>

<file path=ppt/slideLayouts/slideLayout82.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CA"/>
              <a:t>Click to edit Master title style</a:t>
            </a:r>
            <a:endParaRPr lang="en-US"/>
          </a:p>
        </p:txBody>
      </p:sp>
      <p:sp>
        <p:nvSpPr>
          <p:cNvPr id="3" name="Content Placeholder 2"/>
          <p:cNvSpPr>
            <a:spLocks noGrp="1"/>
          </p:cNvSpPr>
          <p:nvPr>
            <p:ph idx="1"/>
          </p:nvPr>
        </p:nvSpPr>
        <p:spPr/>
        <p:txBody>
          <a:bodyPr/>
          <a:lstStyle>
            <a:lvl1pPr>
              <a:defRPr sz="2400"/>
            </a:lvl1pPr>
            <a:lvl2pPr>
              <a:defRPr sz="2000"/>
            </a:lvl2pPr>
            <a:lvl3pPr>
              <a:defRPr sz="1800"/>
            </a:lvl3pPr>
            <a:lvl4pPr>
              <a:defRPr sz="1600"/>
            </a:lvl4pPr>
            <a:lvl5pPr>
              <a:defRPr sz="1400"/>
            </a:lvl5pPr>
          </a:lstStyle>
          <a:p>
            <a:pPr lvl="0"/>
            <a:r>
              <a:rPr lang="en-CA"/>
              <a:t>Click to edit Master text styles</a:t>
            </a:r>
          </a:p>
          <a:p>
            <a:pPr lvl="1"/>
            <a:r>
              <a:rPr lang="en-CA"/>
              <a:t>Second level</a:t>
            </a:r>
          </a:p>
          <a:p>
            <a:pPr lvl="2"/>
            <a:r>
              <a:rPr lang="en-CA"/>
              <a:t>Third level</a:t>
            </a:r>
          </a:p>
          <a:p>
            <a:pPr lvl="3"/>
            <a:r>
              <a:rPr lang="en-CA"/>
              <a:t>Fourth level</a:t>
            </a:r>
          </a:p>
          <a:p>
            <a:pPr lvl="4"/>
            <a:r>
              <a:rPr lang="en-CA"/>
              <a:t>Fifth level</a:t>
            </a:r>
            <a:endParaRPr lang="en-US"/>
          </a:p>
        </p:txBody>
      </p:sp>
      <p:sp>
        <p:nvSpPr>
          <p:cNvPr id="4" name="Slide Number Placeholder 4"/>
          <p:cNvSpPr>
            <a:spLocks noGrp="1"/>
          </p:cNvSpPr>
          <p:nvPr>
            <p:ph type="sldNum" sz="quarter" idx="10"/>
          </p:nvPr>
        </p:nvSpPr>
        <p:spPr>
          <a:xfrm>
            <a:off x="4521200" y="6451600"/>
            <a:ext cx="660400" cy="273050"/>
          </a:xfrm>
          <a:prstGeom prst="rect">
            <a:avLst/>
          </a:prstGeom>
        </p:spPr>
        <p:txBody>
          <a:bodyPr/>
          <a:lstStyle>
            <a:lvl1pPr defTabSz="457200" fontAlgn="auto">
              <a:spcBef>
                <a:spcPts val="0"/>
              </a:spcBef>
              <a:spcAft>
                <a:spcPts val="0"/>
              </a:spcAft>
              <a:defRPr sz="1800" i="0">
                <a:solidFill>
                  <a:srgbClr val="000000"/>
                </a:solidFill>
                <a:latin typeface="Arial"/>
              </a:defRPr>
            </a:lvl1pPr>
          </a:lstStyle>
          <a:p>
            <a:pPr>
              <a:defRPr/>
            </a:pPr>
            <a:fld id="{E3DB1EE2-112D-4A11-80AC-BE3DF7405C4F}" type="slidenum">
              <a:rPr lang="en-US"/>
              <a:pPr>
                <a:defRPr/>
              </a:pPr>
              <a:t>‹#›</a:t>
            </a:fld>
            <a:endParaRPr lang="en-US"/>
          </a:p>
        </p:txBody>
      </p:sp>
    </p:spTree>
    <p:extLst>
      <p:ext uri="{BB962C8B-B14F-4D97-AF65-F5344CB8AC3E}">
        <p14:creationId xmlns:p14="http://schemas.microsoft.com/office/powerpoint/2010/main" val="2891121583"/>
      </p:ext>
    </p:extLst>
  </p:cSld>
  <p:clrMapOvr>
    <a:masterClrMapping/>
  </p:clrMapOvr>
</p:sldLayout>
</file>

<file path=ppt/slideLayouts/slideLayout83.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CA"/>
              <a:t>Click to edit Master title style</a:t>
            </a:r>
            <a:endParaRPr lang="en-US"/>
          </a:p>
        </p:txBody>
      </p:sp>
      <p:sp>
        <p:nvSpPr>
          <p:cNvPr id="3" name="Content Placeholder 2"/>
          <p:cNvSpPr>
            <a:spLocks noGrp="1"/>
          </p:cNvSpPr>
          <p:nvPr>
            <p:ph idx="1"/>
          </p:nvPr>
        </p:nvSpPr>
        <p:spPr/>
        <p:txBody>
          <a:bodyPr/>
          <a:lstStyle>
            <a:lvl1pPr>
              <a:defRPr sz="2400"/>
            </a:lvl1pPr>
            <a:lvl2pPr>
              <a:defRPr sz="2000"/>
            </a:lvl2pPr>
            <a:lvl3pPr>
              <a:defRPr sz="1800"/>
            </a:lvl3pPr>
            <a:lvl4pPr>
              <a:defRPr sz="1600"/>
            </a:lvl4pPr>
            <a:lvl5pPr>
              <a:defRPr sz="1400"/>
            </a:lvl5pPr>
          </a:lstStyle>
          <a:p>
            <a:pPr lvl="0"/>
            <a:r>
              <a:rPr lang="en-CA"/>
              <a:t>Click to edit Master text styles</a:t>
            </a:r>
          </a:p>
          <a:p>
            <a:pPr lvl="1"/>
            <a:r>
              <a:rPr lang="en-CA"/>
              <a:t>Second level</a:t>
            </a:r>
          </a:p>
          <a:p>
            <a:pPr lvl="2"/>
            <a:r>
              <a:rPr lang="en-CA"/>
              <a:t>Third level</a:t>
            </a:r>
          </a:p>
          <a:p>
            <a:pPr lvl="3"/>
            <a:r>
              <a:rPr lang="en-CA"/>
              <a:t>Fourth level</a:t>
            </a:r>
          </a:p>
          <a:p>
            <a:pPr lvl="4"/>
            <a:r>
              <a:rPr lang="en-CA"/>
              <a:t>Fifth level</a:t>
            </a:r>
            <a:endParaRPr lang="en-US"/>
          </a:p>
        </p:txBody>
      </p:sp>
      <p:sp>
        <p:nvSpPr>
          <p:cNvPr id="4" name="Slide Number Placeholder 4"/>
          <p:cNvSpPr>
            <a:spLocks noGrp="1"/>
          </p:cNvSpPr>
          <p:nvPr>
            <p:ph type="sldNum" sz="quarter" idx="10"/>
          </p:nvPr>
        </p:nvSpPr>
        <p:spPr>
          <a:xfrm>
            <a:off x="4521200" y="6451600"/>
            <a:ext cx="660400" cy="273050"/>
          </a:xfrm>
          <a:prstGeom prst="rect">
            <a:avLst/>
          </a:prstGeom>
        </p:spPr>
        <p:txBody>
          <a:bodyPr/>
          <a:lstStyle>
            <a:lvl1pPr defTabSz="457200" fontAlgn="auto">
              <a:spcBef>
                <a:spcPts val="0"/>
              </a:spcBef>
              <a:spcAft>
                <a:spcPts val="0"/>
              </a:spcAft>
              <a:defRPr sz="1800" i="0">
                <a:solidFill>
                  <a:srgbClr val="000000"/>
                </a:solidFill>
                <a:latin typeface="Arial"/>
              </a:defRPr>
            </a:lvl1pPr>
          </a:lstStyle>
          <a:p>
            <a:pPr>
              <a:defRPr/>
            </a:pPr>
            <a:fld id="{37333B1F-8AC8-4227-982B-21665A098DA2}" type="slidenum">
              <a:rPr lang="en-US"/>
              <a:pPr>
                <a:defRPr/>
              </a:pPr>
              <a:t>‹#›</a:t>
            </a:fld>
            <a:endParaRPr lang="en-US"/>
          </a:p>
        </p:txBody>
      </p:sp>
    </p:spTree>
    <p:extLst>
      <p:ext uri="{BB962C8B-B14F-4D97-AF65-F5344CB8AC3E}">
        <p14:creationId xmlns:p14="http://schemas.microsoft.com/office/powerpoint/2010/main" val="1239775584"/>
      </p:ext>
    </p:extLst>
  </p:cSld>
  <p:clrMapOvr>
    <a:masterClrMapping/>
  </p:clrMapOvr>
</p:sldLayout>
</file>

<file path=ppt/slideLayouts/slideLayout84.xml><?xml version="1.0" encoding="utf-8"?>
<p:sldLayout xmlns:a="http://schemas.openxmlformats.org/drawingml/2006/main" xmlns:r="http://schemas.openxmlformats.org/officeDocument/2006/relationships" xmlns:p="http://schemas.openxmlformats.org/presentationml/2006/main" type="twoObj">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CA"/>
              <a:t>Click to edit Master title style</a:t>
            </a:r>
            <a:endParaRPr lang="en-US"/>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CA"/>
              <a:t>Click to edit Master text styles</a:t>
            </a:r>
          </a:p>
          <a:p>
            <a:pPr lvl="1"/>
            <a:r>
              <a:rPr lang="en-CA"/>
              <a:t>Second level</a:t>
            </a:r>
          </a:p>
          <a:p>
            <a:pPr lvl="2"/>
            <a:r>
              <a:rPr lang="en-CA"/>
              <a:t>Third level</a:t>
            </a:r>
          </a:p>
          <a:p>
            <a:pPr lvl="3"/>
            <a:r>
              <a:rPr lang="en-CA"/>
              <a:t>Fourth level</a:t>
            </a:r>
          </a:p>
          <a:p>
            <a:pPr lvl="4"/>
            <a:r>
              <a:rPr lang="en-CA"/>
              <a:t>Fifth level</a:t>
            </a:r>
            <a:endParaRPr lang="en-US"/>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CA"/>
              <a:t>Click to edit Master text styles</a:t>
            </a:r>
          </a:p>
          <a:p>
            <a:pPr lvl="1"/>
            <a:r>
              <a:rPr lang="en-CA"/>
              <a:t>Second level</a:t>
            </a:r>
          </a:p>
          <a:p>
            <a:pPr lvl="2"/>
            <a:r>
              <a:rPr lang="en-CA"/>
              <a:t>Third level</a:t>
            </a:r>
          </a:p>
          <a:p>
            <a:pPr lvl="3"/>
            <a:r>
              <a:rPr lang="en-CA"/>
              <a:t>Fourth level</a:t>
            </a:r>
          </a:p>
          <a:p>
            <a:pPr lvl="4"/>
            <a:r>
              <a:rPr lang="en-CA"/>
              <a:t>Fifth level</a:t>
            </a:r>
            <a:endParaRPr lang="en-US"/>
          </a:p>
        </p:txBody>
      </p:sp>
      <p:sp>
        <p:nvSpPr>
          <p:cNvPr id="5" name="Slide Number Placeholder 5"/>
          <p:cNvSpPr>
            <a:spLocks noGrp="1"/>
          </p:cNvSpPr>
          <p:nvPr>
            <p:ph type="sldNum" sz="quarter" idx="10"/>
          </p:nvPr>
        </p:nvSpPr>
        <p:spPr>
          <a:xfrm>
            <a:off x="4521200" y="6451600"/>
            <a:ext cx="660400" cy="273050"/>
          </a:xfrm>
          <a:prstGeom prst="rect">
            <a:avLst/>
          </a:prstGeom>
        </p:spPr>
        <p:txBody>
          <a:bodyPr/>
          <a:lstStyle>
            <a:lvl1pPr defTabSz="457200" fontAlgn="auto">
              <a:spcBef>
                <a:spcPts val="0"/>
              </a:spcBef>
              <a:spcAft>
                <a:spcPts val="0"/>
              </a:spcAft>
              <a:defRPr sz="1800" i="0">
                <a:solidFill>
                  <a:srgbClr val="000000"/>
                </a:solidFill>
                <a:latin typeface="Arial"/>
              </a:defRPr>
            </a:lvl1pPr>
          </a:lstStyle>
          <a:p>
            <a:pPr>
              <a:defRPr/>
            </a:pPr>
            <a:fld id="{25510F88-84C0-4FA1-B2F7-ABD8DF392209}" type="slidenum">
              <a:rPr lang="en-US"/>
              <a:pPr>
                <a:defRPr/>
              </a:pPr>
              <a:t>‹#›</a:t>
            </a:fld>
            <a:endParaRPr lang="en-US"/>
          </a:p>
        </p:txBody>
      </p:sp>
    </p:spTree>
    <p:extLst>
      <p:ext uri="{BB962C8B-B14F-4D97-AF65-F5344CB8AC3E}">
        <p14:creationId xmlns:p14="http://schemas.microsoft.com/office/powerpoint/2010/main" val="2802824465"/>
      </p:ext>
    </p:extLst>
  </p:cSld>
  <p:clrMapOvr>
    <a:masterClrMapping/>
  </p:clrMapOvr>
</p:sldLayout>
</file>

<file path=ppt/slideLayouts/slideLayout85.xml><?xml version="1.0" encoding="utf-8"?>
<p:sldLayout xmlns:a="http://schemas.openxmlformats.org/drawingml/2006/main" xmlns:r="http://schemas.openxmlformats.org/officeDocument/2006/relationships" xmlns:p="http://schemas.openxmlformats.org/presentationml/2006/main" type="twoObj">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CA"/>
              <a:t>Click to edit Master title style</a:t>
            </a:r>
            <a:endParaRPr lang="en-US"/>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CA"/>
              <a:t>Click to edit Master text styles</a:t>
            </a:r>
          </a:p>
          <a:p>
            <a:pPr lvl="1"/>
            <a:r>
              <a:rPr lang="en-CA"/>
              <a:t>Second level</a:t>
            </a:r>
          </a:p>
          <a:p>
            <a:pPr lvl="2"/>
            <a:r>
              <a:rPr lang="en-CA"/>
              <a:t>Third level</a:t>
            </a:r>
          </a:p>
          <a:p>
            <a:pPr lvl="3"/>
            <a:r>
              <a:rPr lang="en-CA"/>
              <a:t>Fourth level</a:t>
            </a:r>
          </a:p>
          <a:p>
            <a:pPr lvl="4"/>
            <a:r>
              <a:rPr lang="en-CA"/>
              <a:t>Fifth level</a:t>
            </a:r>
            <a:endParaRPr lang="en-US"/>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CA"/>
              <a:t>Click to edit Master text styles</a:t>
            </a:r>
          </a:p>
          <a:p>
            <a:pPr lvl="1"/>
            <a:r>
              <a:rPr lang="en-CA"/>
              <a:t>Second level</a:t>
            </a:r>
          </a:p>
          <a:p>
            <a:pPr lvl="2"/>
            <a:r>
              <a:rPr lang="en-CA"/>
              <a:t>Third level</a:t>
            </a:r>
          </a:p>
          <a:p>
            <a:pPr lvl="3"/>
            <a:r>
              <a:rPr lang="en-CA"/>
              <a:t>Fourth level</a:t>
            </a:r>
          </a:p>
          <a:p>
            <a:pPr lvl="4"/>
            <a:r>
              <a:rPr lang="en-CA"/>
              <a:t>Fifth level</a:t>
            </a:r>
            <a:endParaRPr lang="en-US"/>
          </a:p>
        </p:txBody>
      </p:sp>
      <p:sp>
        <p:nvSpPr>
          <p:cNvPr id="5" name="Slide Number Placeholder 5"/>
          <p:cNvSpPr>
            <a:spLocks noGrp="1"/>
          </p:cNvSpPr>
          <p:nvPr>
            <p:ph type="sldNum" sz="quarter" idx="10"/>
          </p:nvPr>
        </p:nvSpPr>
        <p:spPr>
          <a:xfrm>
            <a:off x="4521200" y="6451600"/>
            <a:ext cx="660400" cy="273050"/>
          </a:xfrm>
          <a:prstGeom prst="rect">
            <a:avLst/>
          </a:prstGeom>
        </p:spPr>
        <p:txBody>
          <a:bodyPr/>
          <a:lstStyle>
            <a:lvl1pPr defTabSz="457200" fontAlgn="auto">
              <a:spcBef>
                <a:spcPts val="0"/>
              </a:spcBef>
              <a:spcAft>
                <a:spcPts val="0"/>
              </a:spcAft>
              <a:defRPr sz="1800" i="0">
                <a:solidFill>
                  <a:srgbClr val="000000"/>
                </a:solidFill>
                <a:latin typeface="Arial"/>
              </a:defRPr>
            </a:lvl1pPr>
          </a:lstStyle>
          <a:p>
            <a:pPr>
              <a:defRPr/>
            </a:pPr>
            <a:fld id="{273CBB21-B562-458D-803C-BB852A43919A}" type="slidenum">
              <a:rPr lang="en-US"/>
              <a:pPr>
                <a:defRPr/>
              </a:pPr>
              <a:t>‹#›</a:t>
            </a:fld>
            <a:endParaRPr lang="en-US"/>
          </a:p>
        </p:txBody>
      </p:sp>
    </p:spTree>
    <p:extLst>
      <p:ext uri="{BB962C8B-B14F-4D97-AF65-F5344CB8AC3E}">
        <p14:creationId xmlns:p14="http://schemas.microsoft.com/office/powerpoint/2010/main" val="2697197511"/>
      </p:ext>
    </p:extLst>
  </p:cSld>
  <p:clrMapOvr>
    <a:masterClrMapping/>
  </p:clrMapOvr>
</p:sldLayout>
</file>

<file path=ppt/slideLayouts/slideLayout86.xml><?xml version="1.0" encoding="utf-8"?>
<p:sldLayout xmlns:a="http://schemas.openxmlformats.org/drawingml/2006/main" xmlns:r="http://schemas.openxmlformats.org/officeDocument/2006/relationships" xmlns:p="http://schemas.openxmlformats.org/presentationml/2006/main" type="twoObj">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CA"/>
              <a:t>Click to edit Master title style</a:t>
            </a:r>
            <a:endParaRPr lang="en-US"/>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CA"/>
              <a:t>Click to edit Master text styles</a:t>
            </a:r>
          </a:p>
          <a:p>
            <a:pPr lvl="1"/>
            <a:r>
              <a:rPr lang="en-CA"/>
              <a:t>Second level</a:t>
            </a:r>
          </a:p>
          <a:p>
            <a:pPr lvl="2"/>
            <a:r>
              <a:rPr lang="en-CA"/>
              <a:t>Third level</a:t>
            </a:r>
          </a:p>
          <a:p>
            <a:pPr lvl="3"/>
            <a:r>
              <a:rPr lang="en-CA"/>
              <a:t>Fourth level</a:t>
            </a:r>
          </a:p>
          <a:p>
            <a:pPr lvl="4"/>
            <a:r>
              <a:rPr lang="en-CA"/>
              <a:t>Fifth level</a:t>
            </a:r>
            <a:endParaRPr lang="en-US"/>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CA"/>
              <a:t>Click to edit Master text styles</a:t>
            </a:r>
          </a:p>
          <a:p>
            <a:pPr lvl="1"/>
            <a:r>
              <a:rPr lang="en-CA"/>
              <a:t>Second level</a:t>
            </a:r>
          </a:p>
          <a:p>
            <a:pPr lvl="2"/>
            <a:r>
              <a:rPr lang="en-CA"/>
              <a:t>Third level</a:t>
            </a:r>
          </a:p>
          <a:p>
            <a:pPr lvl="3"/>
            <a:r>
              <a:rPr lang="en-CA"/>
              <a:t>Fourth level</a:t>
            </a:r>
          </a:p>
          <a:p>
            <a:pPr lvl="4"/>
            <a:r>
              <a:rPr lang="en-CA"/>
              <a:t>Fifth level</a:t>
            </a:r>
            <a:endParaRPr lang="en-US"/>
          </a:p>
        </p:txBody>
      </p:sp>
      <p:sp>
        <p:nvSpPr>
          <p:cNvPr id="5" name="Slide Number Placeholder 5"/>
          <p:cNvSpPr>
            <a:spLocks noGrp="1"/>
          </p:cNvSpPr>
          <p:nvPr>
            <p:ph type="sldNum" sz="quarter" idx="10"/>
          </p:nvPr>
        </p:nvSpPr>
        <p:spPr>
          <a:xfrm>
            <a:off x="4521200" y="6451600"/>
            <a:ext cx="660400" cy="273050"/>
          </a:xfrm>
          <a:prstGeom prst="rect">
            <a:avLst/>
          </a:prstGeom>
        </p:spPr>
        <p:txBody>
          <a:bodyPr/>
          <a:lstStyle>
            <a:lvl1pPr defTabSz="457200" fontAlgn="auto">
              <a:spcBef>
                <a:spcPts val="0"/>
              </a:spcBef>
              <a:spcAft>
                <a:spcPts val="0"/>
              </a:spcAft>
              <a:defRPr sz="1800" i="0">
                <a:solidFill>
                  <a:srgbClr val="000000"/>
                </a:solidFill>
                <a:latin typeface="Arial"/>
              </a:defRPr>
            </a:lvl1pPr>
          </a:lstStyle>
          <a:p>
            <a:pPr>
              <a:defRPr/>
            </a:pPr>
            <a:fld id="{D380B07F-EB4B-48E4-ADED-A6AED9A2DBCE}" type="slidenum">
              <a:rPr lang="en-US"/>
              <a:pPr>
                <a:defRPr/>
              </a:pPr>
              <a:t>‹#›</a:t>
            </a:fld>
            <a:endParaRPr lang="en-US"/>
          </a:p>
        </p:txBody>
      </p:sp>
    </p:spTree>
    <p:extLst>
      <p:ext uri="{BB962C8B-B14F-4D97-AF65-F5344CB8AC3E}">
        <p14:creationId xmlns:p14="http://schemas.microsoft.com/office/powerpoint/2010/main" val="2273412576"/>
      </p:ext>
    </p:extLst>
  </p:cSld>
  <p:clrMapOvr>
    <a:masterClrMapping/>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CA"/>
              <a:t>Click to edit Master title style</a:t>
            </a:r>
            <a:endParaRPr lang="en-US"/>
          </a:p>
        </p:txBody>
      </p:sp>
      <p:sp>
        <p:nvSpPr>
          <p:cNvPr id="3" name="Content Placeholder 2"/>
          <p:cNvSpPr>
            <a:spLocks noGrp="1"/>
          </p:cNvSpPr>
          <p:nvPr>
            <p:ph idx="1"/>
          </p:nvPr>
        </p:nvSpPr>
        <p:spPr/>
        <p:txBody>
          <a:bodyPr/>
          <a:lstStyle>
            <a:lvl1pPr>
              <a:defRPr sz="2400"/>
            </a:lvl1pPr>
            <a:lvl2pPr>
              <a:defRPr sz="2000"/>
            </a:lvl2pPr>
            <a:lvl3pPr>
              <a:defRPr sz="1800"/>
            </a:lvl3pPr>
            <a:lvl4pPr>
              <a:defRPr sz="1600"/>
            </a:lvl4pPr>
            <a:lvl5pPr>
              <a:defRPr sz="1400"/>
            </a:lvl5pPr>
          </a:lstStyle>
          <a:p>
            <a:pPr lvl="0"/>
            <a:r>
              <a:rPr lang="en-CA"/>
              <a:t>Click to edit Master text styles</a:t>
            </a:r>
          </a:p>
          <a:p>
            <a:pPr lvl="1"/>
            <a:r>
              <a:rPr lang="en-CA"/>
              <a:t>Second level</a:t>
            </a:r>
          </a:p>
          <a:p>
            <a:pPr lvl="2"/>
            <a:r>
              <a:rPr lang="en-CA"/>
              <a:t>Third level</a:t>
            </a:r>
          </a:p>
          <a:p>
            <a:pPr lvl="3"/>
            <a:r>
              <a:rPr lang="en-CA"/>
              <a:t>Fourth level</a:t>
            </a:r>
          </a:p>
          <a:p>
            <a:pPr lvl="4"/>
            <a:r>
              <a:rPr lang="en-CA"/>
              <a:t>Fifth level</a:t>
            </a:r>
            <a:endParaRPr lang="en-US"/>
          </a:p>
        </p:txBody>
      </p:sp>
      <p:sp>
        <p:nvSpPr>
          <p:cNvPr id="4" name="Slide Number Placeholder 4"/>
          <p:cNvSpPr>
            <a:spLocks noGrp="1"/>
          </p:cNvSpPr>
          <p:nvPr>
            <p:ph type="sldNum" sz="quarter" idx="10"/>
          </p:nvPr>
        </p:nvSpPr>
        <p:spPr>
          <a:xfrm>
            <a:off x="4521200" y="6451600"/>
            <a:ext cx="660400" cy="273050"/>
          </a:xfrm>
          <a:prstGeom prst="rect">
            <a:avLst/>
          </a:prstGeom>
        </p:spPr>
        <p:txBody>
          <a:bodyPr/>
          <a:lstStyle>
            <a:lvl1pPr defTabSz="457200" fontAlgn="auto">
              <a:spcBef>
                <a:spcPts val="0"/>
              </a:spcBef>
              <a:spcAft>
                <a:spcPts val="0"/>
              </a:spcAft>
              <a:defRPr sz="1800" i="0">
                <a:solidFill>
                  <a:srgbClr val="000000"/>
                </a:solidFill>
                <a:latin typeface="Arial"/>
              </a:defRPr>
            </a:lvl1pPr>
          </a:lstStyle>
          <a:p>
            <a:pPr>
              <a:defRPr/>
            </a:pPr>
            <a:fld id="{BCE25053-C163-4085-9FD4-C95EEB38BD0D}" type="slidenum">
              <a:rPr lang="en-US"/>
              <a:pPr>
                <a:defRPr/>
              </a:pPr>
              <a:t>‹#›</a:t>
            </a:fld>
            <a:endParaRPr lang="en-US"/>
          </a:p>
        </p:txBody>
      </p:sp>
    </p:spTree>
    <p:extLst>
      <p:ext uri="{BB962C8B-B14F-4D97-AF65-F5344CB8AC3E}">
        <p14:creationId xmlns:p14="http://schemas.microsoft.com/office/powerpoint/2010/main" val="2961341115"/>
      </p:ext>
    </p:extLst>
  </p:cSld>
  <p:clrMapOvr>
    <a:masterClrMapping/>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CA"/>
              <a:t>Click to edit Master title style</a:t>
            </a:r>
            <a:endParaRPr lang="en-US"/>
          </a:p>
        </p:txBody>
      </p:sp>
      <p:sp>
        <p:nvSpPr>
          <p:cNvPr id="3" name="Content Placeholder 2"/>
          <p:cNvSpPr>
            <a:spLocks noGrp="1"/>
          </p:cNvSpPr>
          <p:nvPr>
            <p:ph idx="1"/>
          </p:nvPr>
        </p:nvSpPr>
        <p:spPr/>
        <p:txBody>
          <a:bodyPr/>
          <a:lstStyle>
            <a:lvl1pPr>
              <a:defRPr sz="2400"/>
            </a:lvl1pPr>
            <a:lvl2pPr>
              <a:defRPr sz="2000"/>
            </a:lvl2pPr>
            <a:lvl3pPr>
              <a:defRPr sz="1800"/>
            </a:lvl3pPr>
            <a:lvl4pPr>
              <a:defRPr sz="1600"/>
            </a:lvl4pPr>
            <a:lvl5pPr>
              <a:defRPr sz="1400"/>
            </a:lvl5pPr>
          </a:lstStyle>
          <a:p>
            <a:pPr lvl="0"/>
            <a:r>
              <a:rPr lang="en-CA"/>
              <a:t>Click to edit Master text styles</a:t>
            </a:r>
          </a:p>
          <a:p>
            <a:pPr lvl="1"/>
            <a:r>
              <a:rPr lang="en-CA"/>
              <a:t>Second level</a:t>
            </a:r>
          </a:p>
          <a:p>
            <a:pPr lvl="2"/>
            <a:r>
              <a:rPr lang="en-CA"/>
              <a:t>Third level</a:t>
            </a:r>
          </a:p>
          <a:p>
            <a:pPr lvl="3"/>
            <a:r>
              <a:rPr lang="en-CA"/>
              <a:t>Fourth level</a:t>
            </a:r>
          </a:p>
          <a:p>
            <a:pPr lvl="4"/>
            <a:r>
              <a:rPr lang="en-CA"/>
              <a:t>Fifth level</a:t>
            </a:r>
            <a:endParaRPr lang="en-US"/>
          </a:p>
        </p:txBody>
      </p:sp>
      <p:sp>
        <p:nvSpPr>
          <p:cNvPr id="4" name="Slide Number Placeholder 4"/>
          <p:cNvSpPr>
            <a:spLocks noGrp="1"/>
          </p:cNvSpPr>
          <p:nvPr>
            <p:ph type="sldNum" sz="quarter" idx="10"/>
          </p:nvPr>
        </p:nvSpPr>
        <p:spPr>
          <a:xfrm>
            <a:off x="4521200" y="6451600"/>
            <a:ext cx="660400" cy="273050"/>
          </a:xfrm>
          <a:prstGeom prst="rect">
            <a:avLst/>
          </a:prstGeom>
        </p:spPr>
        <p:txBody>
          <a:bodyPr/>
          <a:lstStyle>
            <a:lvl1pPr defTabSz="457200" fontAlgn="auto">
              <a:spcBef>
                <a:spcPts val="0"/>
              </a:spcBef>
              <a:spcAft>
                <a:spcPts val="0"/>
              </a:spcAft>
              <a:defRPr sz="1800" i="0">
                <a:solidFill>
                  <a:srgbClr val="000000"/>
                </a:solidFill>
                <a:latin typeface="Arial"/>
              </a:defRPr>
            </a:lvl1pPr>
          </a:lstStyle>
          <a:p>
            <a:pPr>
              <a:defRPr/>
            </a:pPr>
            <a:fld id="{F670A26C-93BA-48F3-800E-CD3371FA39FE}" type="slidenum">
              <a:rPr lang="en-US"/>
              <a:pPr>
                <a:defRPr/>
              </a:pPr>
              <a:t>‹#›</a:t>
            </a:fld>
            <a:endParaRPr lang="en-US"/>
          </a:p>
        </p:txBody>
      </p:sp>
    </p:spTree>
    <p:extLst>
      <p:ext uri="{BB962C8B-B14F-4D97-AF65-F5344CB8AC3E}">
        <p14:creationId xmlns:p14="http://schemas.microsoft.com/office/powerpoint/2010/main" val="629670438"/>
      </p:ext>
    </p:extLst>
  </p:cSld>
  <p:clrMapOvr>
    <a:masterClrMapping/>
  </p:clrMapOvr>
</p:sldLayout>
</file>

<file path=ppt/slideLayouts/slideLayout89.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CA"/>
              <a:t>Click to edit Master title style</a:t>
            </a:r>
            <a:endParaRPr lang="en-US"/>
          </a:p>
        </p:txBody>
      </p:sp>
      <p:sp>
        <p:nvSpPr>
          <p:cNvPr id="3" name="Content Placeholder 2"/>
          <p:cNvSpPr>
            <a:spLocks noGrp="1"/>
          </p:cNvSpPr>
          <p:nvPr>
            <p:ph idx="1"/>
          </p:nvPr>
        </p:nvSpPr>
        <p:spPr/>
        <p:txBody>
          <a:bodyPr/>
          <a:lstStyle>
            <a:lvl1pPr>
              <a:defRPr sz="2400"/>
            </a:lvl1pPr>
            <a:lvl2pPr>
              <a:defRPr sz="2000"/>
            </a:lvl2pPr>
            <a:lvl3pPr>
              <a:defRPr sz="1800"/>
            </a:lvl3pPr>
            <a:lvl4pPr>
              <a:defRPr sz="1600"/>
            </a:lvl4pPr>
            <a:lvl5pPr>
              <a:defRPr sz="1400"/>
            </a:lvl5pPr>
          </a:lstStyle>
          <a:p>
            <a:pPr lvl="0"/>
            <a:r>
              <a:rPr lang="en-CA"/>
              <a:t>Click to edit Master text styles</a:t>
            </a:r>
          </a:p>
          <a:p>
            <a:pPr lvl="1"/>
            <a:r>
              <a:rPr lang="en-CA"/>
              <a:t>Second level</a:t>
            </a:r>
          </a:p>
          <a:p>
            <a:pPr lvl="2"/>
            <a:r>
              <a:rPr lang="en-CA"/>
              <a:t>Third level</a:t>
            </a:r>
          </a:p>
          <a:p>
            <a:pPr lvl="3"/>
            <a:r>
              <a:rPr lang="en-CA"/>
              <a:t>Fourth level</a:t>
            </a:r>
          </a:p>
          <a:p>
            <a:pPr lvl="4"/>
            <a:r>
              <a:rPr lang="en-CA"/>
              <a:t>Fifth level</a:t>
            </a:r>
            <a:endParaRPr lang="en-US"/>
          </a:p>
        </p:txBody>
      </p:sp>
      <p:sp>
        <p:nvSpPr>
          <p:cNvPr id="4" name="Slide Number Placeholder 4"/>
          <p:cNvSpPr>
            <a:spLocks noGrp="1"/>
          </p:cNvSpPr>
          <p:nvPr>
            <p:ph type="sldNum" sz="quarter" idx="10"/>
          </p:nvPr>
        </p:nvSpPr>
        <p:spPr>
          <a:xfrm>
            <a:off x="4521200" y="6451600"/>
            <a:ext cx="660400" cy="273050"/>
          </a:xfrm>
          <a:prstGeom prst="rect">
            <a:avLst/>
          </a:prstGeom>
        </p:spPr>
        <p:txBody>
          <a:bodyPr/>
          <a:lstStyle>
            <a:lvl1pPr defTabSz="457200" fontAlgn="auto">
              <a:spcBef>
                <a:spcPts val="0"/>
              </a:spcBef>
              <a:spcAft>
                <a:spcPts val="0"/>
              </a:spcAft>
              <a:defRPr sz="1800" i="0">
                <a:solidFill>
                  <a:srgbClr val="000000"/>
                </a:solidFill>
                <a:latin typeface="Arial"/>
              </a:defRPr>
            </a:lvl1pPr>
          </a:lstStyle>
          <a:p>
            <a:pPr>
              <a:defRPr/>
            </a:pPr>
            <a:fld id="{EAB84399-F898-4363-AAF6-1264837D74D5}" type="slidenum">
              <a:rPr lang="en-US"/>
              <a:pPr>
                <a:defRPr/>
              </a:pPr>
              <a:t>‹#›</a:t>
            </a:fld>
            <a:endParaRPr lang="en-US"/>
          </a:p>
        </p:txBody>
      </p:sp>
    </p:spTree>
    <p:extLst>
      <p:ext uri="{BB962C8B-B14F-4D97-AF65-F5344CB8AC3E}">
        <p14:creationId xmlns:p14="http://schemas.microsoft.com/office/powerpoint/2010/main" val="3819555295"/>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CA"/>
          </a:p>
        </p:txBody>
      </p:sp>
      <p:sp>
        <p:nvSpPr>
          <p:cNvPr id="6" name="Rectangle 5"/>
          <p:cNvSpPr>
            <a:spLocks noGrp="1" noChangeArrowheads="1"/>
          </p:cNvSpPr>
          <p:nvPr>
            <p:ph type="ftr" sz="quarter" idx="11"/>
          </p:nvPr>
        </p:nvSpPr>
        <p:spPr>
          <a:ln/>
        </p:spPr>
        <p:txBody>
          <a:bodyPr/>
          <a:lstStyle>
            <a:lvl1pPr>
              <a:defRPr/>
            </a:lvl1pPr>
          </a:lstStyle>
          <a:p>
            <a:pPr>
              <a:defRPr/>
            </a:pPr>
            <a:endParaRPr lang="en-CA"/>
          </a:p>
        </p:txBody>
      </p:sp>
      <p:sp>
        <p:nvSpPr>
          <p:cNvPr id="7" name="Rectangle 6"/>
          <p:cNvSpPr>
            <a:spLocks noGrp="1" noChangeArrowheads="1"/>
          </p:cNvSpPr>
          <p:nvPr>
            <p:ph type="sldNum" sz="quarter" idx="12"/>
          </p:nvPr>
        </p:nvSpPr>
        <p:spPr>
          <a:ln/>
        </p:spPr>
        <p:txBody>
          <a:bodyPr/>
          <a:lstStyle>
            <a:lvl1pPr>
              <a:defRPr/>
            </a:lvl1pPr>
          </a:lstStyle>
          <a:p>
            <a:pPr>
              <a:defRPr/>
            </a:pPr>
            <a:fld id="{77D68104-DD30-4AAA-BB23-6C787FD4F0D3}" type="slidenum">
              <a:rPr lang="en-CA"/>
              <a:pPr>
                <a:defRPr/>
              </a:pPr>
              <a:t>‹#›</a:t>
            </a:fld>
            <a:endParaRPr lang="en-CA"/>
          </a:p>
        </p:txBody>
      </p:sp>
    </p:spTree>
    <p:extLst>
      <p:ext uri="{BB962C8B-B14F-4D97-AF65-F5344CB8AC3E}">
        <p14:creationId xmlns:p14="http://schemas.microsoft.com/office/powerpoint/2010/main" val="855901313"/>
      </p:ext>
    </p:extLst>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type="txAndChart">
  <p:cSld name="Title, Text and Chart">
    <p:spTree>
      <p:nvGrpSpPr>
        <p:cNvPr id="1" name=""/>
        <p:cNvGrpSpPr/>
        <p:nvPr/>
      </p:nvGrpSpPr>
      <p:grpSpPr>
        <a:xfrm>
          <a:off x="0" y="0"/>
          <a:ext cx="0" cy="0"/>
          <a:chOff x="0" y="0"/>
          <a:chExt cx="0" cy="0"/>
        </a:xfrm>
      </p:grpSpPr>
      <p:sp>
        <p:nvSpPr>
          <p:cNvPr id="2" name="Title 1"/>
          <p:cNvSpPr>
            <a:spLocks noGrp="1"/>
          </p:cNvSpPr>
          <p:nvPr>
            <p:ph type="title"/>
          </p:nvPr>
        </p:nvSpPr>
        <p:spPr>
          <a:xfrm>
            <a:off x="609600" y="304800"/>
            <a:ext cx="7772400" cy="1143000"/>
          </a:xfrm>
        </p:spPr>
        <p:txBody>
          <a:bodyPr/>
          <a:lstStyle/>
          <a:p>
            <a:r>
              <a:rPr lang="en-CA"/>
              <a:t>Click to edit Master title style</a:t>
            </a:r>
            <a:endParaRPr lang="en-US"/>
          </a:p>
        </p:txBody>
      </p:sp>
      <p:sp>
        <p:nvSpPr>
          <p:cNvPr id="3" name="Text Placeholder 2"/>
          <p:cNvSpPr>
            <a:spLocks noGrp="1"/>
          </p:cNvSpPr>
          <p:nvPr>
            <p:ph type="body" sz="half" idx="1"/>
          </p:nvPr>
        </p:nvSpPr>
        <p:spPr>
          <a:xfrm>
            <a:off x="838200" y="1905000"/>
            <a:ext cx="3810000" cy="4114800"/>
          </a:xfrm>
        </p:spPr>
        <p:txBody>
          <a:bodyPr/>
          <a:lstStyle/>
          <a:p>
            <a:pPr lvl="0"/>
            <a:r>
              <a:rPr lang="en-CA"/>
              <a:t>Click to edit Master text styles</a:t>
            </a:r>
          </a:p>
          <a:p>
            <a:pPr lvl="1"/>
            <a:r>
              <a:rPr lang="en-CA"/>
              <a:t>Second level</a:t>
            </a:r>
          </a:p>
          <a:p>
            <a:pPr lvl="2"/>
            <a:r>
              <a:rPr lang="en-CA"/>
              <a:t>Third level</a:t>
            </a:r>
          </a:p>
          <a:p>
            <a:pPr lvl="3"/>
            <a:r>
              <a:rPr lang="en-CA"/>
              <a:t>Fourth level</a:t>
            </a:r>
          </a:p>
          <a:p>
            <a:pPr lvl="4"/>
            <a:r>
              <a:rPr lang="en-CA"/>
              <a:t>Fifth level</a:t>
            </a:r>
            <a:endParaRPr lang="en-US"/>
          </a:p>
        </p:txBody>
      </p:sp>
      <p:sp>
        <p:nvSpPr>
          <p:cNvPr id="4" name="Chart Placeholder 3"/>
          <p:cNvSpPr>
            <a:spLocks noGrp="1"/>
          </p:cNvSpPr>
          <p:nvPr>
            <p:ph type="chart" sz="half" idx="2"/>
          </p:nvPr>
        </p:nvSpPr>
        <p:spPr>
          <a:xfrm>
            <a:off x="4800600" y="1905000"/>
            <a:ext cx="3810000" cy="4114800"/>
          </a:xfrm>
        </p:spPr>
        <p:txBody>
          <a:bodyPr/>
          <a:lstStyle/>
          <a:p>
            <a:pPr lvl="0"/>
            <a:endParaRPr lang="en-US" noProof="0"/>
          </a:p>
        </p:txBody>
      </p:sp>
      <p:sp>
        <p:nvSpPr>
          <p:cNvPr id="5" name="Slide Number Placeholder 4"/>
          <p:cNvSpPr>
            <a:spLocks noGrp="1"/>
          </p:cNvSpPr>
          <p:nvPr>
            <p:ph type="sldNum" sz="quarter" idx="10"/>
          </p:nvPr>
        </p:nvSpPr>
        <p:spPr>
          <a:xfrm>
            <a:off x="4521200" y="6451600"/>
            <a:ext cx="660400" cy="273050"/>
          </a:xfrm>
          <a:prstGeom prst="rect">
            <a:avLst/>
          </a:prstGeom>
        </p:spPr>
        <p:txBody>
          <a:bodyPr/>
          <a:lstStyle>
            <a:lvl1pPr defTabSz="457200" fontAlgn="auto">
              <a:spcBef>
                <a:spcPts val="0"/>
              </a:spcBef>
              <a:spcAft>
                <a:spcPts val="0"/>
              </a:spcAft>
              <a:defRPr sz="1800" i="0">
                <a:solidFill>
                  <a:srgbClr val="000000"/>
                </a:solidFill>
                <a:latin typeface="Arial"/>
              </a:defRPr>
            </a:lvl1pPr>
          </a:lstStyle>
          <a:p>
            <a:pPr>
              <a:defRPr/>
            </a:pPr>
            <a:fld id="{7BBB2A5D-871B-44F3-8C2D-F6E86B754017}" type="slidenum">
              <a:rPr lang="en-US"/>
              <a:pPr>
                <a:defRPr/>
              </a:pPr>
              <a:t>‹#›</a:t>
            </a:fld>
            <a:endParaRPr lang="en-US"/>
          </a:p>
        </p:txBody>
      </p:sp>
    </p:spTree>
    <p:extLst>
      <p:ext uri="{BB962C8B-B14F-4D97-AF65-F5344CB8AC3E}">
        <p14:creationId xmlns:p14="http://schemas.microsoft.com/office/powerpoint/2010/main" val="2690652969"/>
      </p:ext>
    </p:extLst>
  </p:cSld>
  <p:clrMapOvr>
    <a:masterClrMapping/>
  </p:clrMapOvr>
</p:sldLayout>
</file>

<file path=ppt/slideLayouts/slideLayout91.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CA"/>
              <a:t>Click to edit Master title style</a:t>
            </a:r>
            <a:endParaRPr lang="en-US"/>
          </a:p>
        </p:txBody>
      </p:sp>
      <p:sp>
        <p:nvSpPr>
          <p:cNvPr id="3" name="Content Placeholder 2"/>
          <p:cNvSpPr>
            <a:spLocks noGrp="1"/>
          </p:cNvSpPr>
          <p:nvPr>
            <p:ph idx="1"/>
          </p:nvPr>
        </p:nvSpPr>
        <p:spPr/>
        <p:txBody>
          <a:bodyPr/>
          <a:lstStyle>
            <a:lvl1pPr>
              <a:defRPr sz="2400"/>
            </a:lvl1pPr>
            <a:lvl2pPr>
              <a:defRPr sz="2000"/>
            </a:lvl2pPr>
            <a:lvl3pPr>
              <a:defRPr sz="1800"/>
            </a:lvl3pPr>
            <a:lvl4pPr>
              <a:defRPr sz="1600"/>
            </a:lvl4pPr>
            <a:lvl5pPr>
              <a:defRPr sz="1400"/>
            </a:lvl5pPr>
          </a:lstStyle>
          <a:p>
            <a:pPr lvl="0"/>
            <a:r>
              <a:rPr lang="en-CA"/>
              <a:t>Click to edit Master text styles</a:t>
            </a:r>
          </a:p>
          <a:p>
            <a:pPr lvl="1"/>
            <a:r>
              <a:rPr lang="en-CA"/>
              <a:t>Second level</a:t>
            </a:r>
          </a:p>
          <a:p>
            <a:pPr lvl="2"/>
            <a:r>
              <a:rPr lang="en-CA"/>
              <a:t>Third level</a:t>
            </a:r>
          </a:p>
          <a:p>
            <a:pPr lvl="3"/>
            <a:r>
              <a:rPr lang="en-CA"/>
              <a:t>Fourth level</a:t>
            </a:r>
          </a:p>
          <a:p>
            <a:pPr lvl="4"/>
            <a:r>
              <a:rPr lang="en-CA"/>
              <a:t>Fifth level</a:t>
            </a:r>
            <a:endParaRPr lang="en-US"/>
          </a:p>
        </p:txBody>
      </p:sp>
      <p:sp>
        <p:nvSpPr>
          <p:cNvPr id="4" name="Slide Number Placeholder 4"/>
          <p:cNvSpPr>
            <a:spLocks noGrp="1"/>
          </p:cNvSpPr>
          <p:nvPr>
            <p:ph type="sldNum" sz="quarter" idx="10"/>
          </p:nvPr>
        </p:nvSpPr>
        <p:spPr>
          <a:xfrm>
            <a:off x="4521200" y="6451600"/>
            <a:ext cx="660400" cy="273050"/>
          </a:xfrm>
          <a:prstGeom prst="rect">
            <a:avLst/>
          </a:prstGeom>
        </p:spPr>
        <p:txBody>
          <a:bodyPr/>
          <a:lstStyle>
            <a:lvl1pPr defTabSz="457200" fontAlgn="auto">
              <a:spcBef>
                <a:spcPts val="0"/>
              </a:spcBef>
              <a:spcAft>
                <a:spcPts val="0"/>
              </a:spcAft>
              <a:defRPr sz="1800" i="0">
                <a:solidFill>
                  <a:srgbClr val="000000"/>
                </a:solidFill>
                <a:latin typeface="Arial"/>
              </a:defRPr>
            </a:lvl1pPr>
          </a:lstStyle>
          <a:p>
            <a:pPr>
              <a:defRPr/>
            </a:pPr>
            <a:fld id="{DD403765-F3D0-4A3E-8BDA-B319D9FA100A}" type="slidenum">
              <a:rPr lang="en-US"/>
              <a:pPr>
                <a:defRPr/>
              </a:pPr>
              <a:t>‹#›</a:t>
            </a:fld>
            <a:endParaRPr lang="en-US"/>
          </a:p>
        </p:txBody>
      </p:sp>
    </p:spTree>
    <p:extLst>
      <p:ext uri="{BB962C8B-B14F-4D97-AF65-F5344CB8AC3E}">
        <p14:creationId xmlns:p14="http://schemas.microsoft.com/office/powerpoint/2010/main" val="2382890974"/>
      </p:ext>
    </p:extLst>
  </p:cSld>
  <p:clrMapOvr>
    <a:masterClrMapping/>
  </p:clrMapOvr>
</p:sldLayout>
</file>

<file path=ppt/slideLayouts/slideLayout92.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CA"/>
              <a:t>Click to edit Master title style</a:t>
            </a:r>
            <a:endParaRPr lang="en-US"/>
          </a:p>
        </p:txBody>
      </p:sp>
      <p:sp>
        <p:nvSpPr>
          <p:cNvPr id="3" name="Content Placeholder 2"/>
          <p:cNvSpPr>
            <a:spLocks noGrp="1"/>
          </p:cNvSpPr>
          <p:nvPr>
            <p:ph idx="1"/>
          </p:nvPr>
        </p:nvSpPr>
        <p:spPr/>
        <p:txBody>
          <a:bodyPr/>
          <a:lstStyle>
            <a:lvl1pPr>
              <a:defRPr sz="2400"/>
            </a:lvl1pPr>
            <a:lvl2pPr>
              <a:defRPr sz="2000"/>
            </a:lvl2pPr>
            <a:lvl3pPr>
              <a:defRPr sz="1800"/>
            </a:lvl3pPr>
            <a:lvl4pPr>
              <a:defRPr sz="1600"/>
            </a:lvl4pPr>
            <a:lvl5pPr>
              <a:defRPr sz="1400"/>
            </a:lvl5pPr>
          </a:lstStyle>
          <a:p>
            <a:pPr lvl="0"/>
            <a:r>
              <a:rPr lang="en-CA"/>
              <a:t>Click to edit Master text styles</a:t>
            </a:r>
          </a:p>
          <a:p>
            <a:pPr lvl="1"/>
            <a:r>
              <a:rPr lang="en-CA"/>
              <a:t>Second level</a:t>
            </a:r>
          </a:p>
          <a:p>
            <a:pPr lvl="2"/>
            <a:r>
              <a:rPr lang="en-CA"/>
              <a:t>Third level</a:t>
            </a:r>
          </a:p>
          <a:p>
            <a:pPr lvl="3"/>
            <a:r>
              <a:rPr lang="en-CA"/>
              <a:t>Fourth level</a:t>
            </a:r>
          </a:p>
          <a:p>
            <a:pPr lvl="4"/>
            <a:r>
              <a:rPr lang="en-CA"/>
              <a:t>Fifth level</a:t>
            </a:r>
            <a:endParaRPr lang="en-US"/>
          </a:p>
        </p:txBody>
      </p:sp>
      <p:sp>
        <p:nvSpPr>
          <p:cNvPr id="4" name="Slide Number Placeholder 4"/>
          <p:cNvSpPr>
            <a:spLocks noGrp="1"/>
          </p:cNvSpPr>
          <p:nvPr>
            <p:ph type="sldNum" sz="quarter" idx="10"/>
          </p:nvPr>
        </p:nvSpPr>
        <p:spPr>
          <a:xfrm>
            <a:off x="4521200" y="6451600"/>
            <a:ext cx="660400" cy="273050"/>
          </a:xfrm>
          <a:prstGeom prst="rect">
            <a:avLst/>
          </a:prstGeom>
        </p:spPr>
        <p:txBody>
          <a:bodyPr/>
          <a:lstStyle>
            <a:lvl1pPr defTabSz="457200" fontAlgn="auto">
              <a:spcBef>
                <a:spcPts val="0"/>
              </a:spcBef>
              <a:spcAft>
                <a:spcPts val="0"/>
              </a:spcAft>
              <a:defRPr sz="1800" i="0">
                <a:solidFill>
                  <a:srgbClr val="000000"/>
                </a:solidFill>
                <a:latin typeface="Arial"/>
              </a:defRPr>
            </a:lvl1pPr>
          </a:lstStyle>
          <a:p>
            <a:pPr>
              <a:defRPr/>
            </a:pPr>
            <a:fld id="{24C8614D-0398-4D02-92FA-A38CA48FF0AE}" type="slidenum">
              <a:rPr lang="en-US"/>
              <a:pPr>
                <a:defRPr/>
              </a:pPr>
              <a:t>‹#›</a:t>
            </a:fld>
            <a:endParaRPr lang="en-US"/>
          </a:p>
        </p:txBody>
      </p:sp>
    </p:spTree>
    <p:extLst>
      <p:ext uri="{BB962C8B-B14F-4D97-AF65-F5344CB8AC3E}">
        <p14:creationId xmlns:p14="http://schemas.microsoft.com/office/powerpoint/2010/main" val="3877116303"/>
      </p:ext>
    </p:extLst>
  </p:cSld>
  <p:clrMapOvr>
    <a:masterClrMapping/>
  </p:clrMapOvr>
</p:sldLayout>
</file>

<file path=ppt/slideLayouts/slideLayout93.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CA"/>
              <a:t>Click to edit Master title style</a:t>
            </a:r>
            <a:endParaRPr lang="en-US"/>
          </a:p>
        </p:txBody>
      </p:sp>
      <p:sp>
        <p:nvSpPr>
          <p:cNvPr id="3" name="Content Placeholder 2"/>
          <p:cNvSpPr>
            <a:spLocks noGrp="1"/>
          </p:cNvSpPr>
          <p:nvPr>
            <p:ph idx="1"/>
          </p:nvPr>
        </p:nvSpPr>
        <p:spPr/>
        <p:txBody>
          <a:bodyPr/>
          <a:lstStyle>
            <a:lvl1pPr>
              <a:defRPr sz="2400"/>
            </a:lvl1pPr>
            <a:lvl2pPr>
              <a:defRPr sz="2000"/>
            </a:lvl2pPr>
            <a:lvl3pPr>
              <a:defRPr sz="1800"/>
            </a:lvl3pPr>
            <a:lvl4pPr>
              <a:defRPr sz="1600"/>
            </a:lvl4pPr>
            <a:lvl5pPr>
              <a:defRPr sz="1400"/>
            </a:lvl5pPr>
          </a:lstStyle>
          <a:p>
            <a:pPr lvl="0"/>
            <a:r>
              <a:rPr lang="en-CA"/>
              <a:t>Click to edit Master text styles</a:t>
            </a:r>
          </a:p>
          <a:p>
            <a:pPr lvl="1"/>
            <a:r>
              <a:rPr lang="en-CA"/>
              <a:t>Second level</a:t>
            </a:r>
          </a:p>
          <a:p>
            <a:pPr lvl="2"/>
            <a:r>
              <a:rPr lang="en-CA"/>
              <a:t>Third level</a:t>
            </a:r>
          </a:p>
          <a:p>
            <a:pPr lvl="3"/>
            <a:r>
              <a:rPr lang="en-CA"/>
              <a:t>Fourth level</a:t>
            </a:r>
          </a:p>
          <a:p>
            <a:pPr lvl="4"/>
            <a:r>
              <a:rPr lang="en-CA"/>
              <a:t>Fifth level</a:t>
            </a:r>
            <a:endParaRPr lang="en-US"/>
          </a:p>
        </p:txBody>
      </p:sp>
      <p:sp>
        <p:nvSpPr>
          <p:cNvPr id="4" name="Slide Number Placeholder 4"/>
          <p:cNvSpPr>
            <a:spLocks noGrp="1"/>
          </p:cNvSpPr>
          <p:nvPr>
            <p:ph type="sldNum" sz="quarter" idx="10"/>
          </p:nvPr>
        </p:nvSpPr>
        <p:spPr>
          <a:xfrm>
            <a:off x="4521200" y="6451600"/>
            <a:ext cx="660400" cy="273050"/>
          </a:xfrm>
          <a:prstGeom prst="rect">
            <a:avLst/>
          </a:prstGeom>
        </p:spPr>
        <p:txBody>
          <a:bodyPr/>
          <a:lstStyle>
            <a:lvl1pPr defTabSz="457200" fontAlgn="auto">
              <a:spcBef>
                <a:spcPts val="0"/>
              </a:spcBef>
              <a:spcAft>
                <a:spcPts val="0"/>
              </a:spcAft>
              <a:defRPr sz="1800" i="0">
                <a:solidFill>
                  <a:srgbClr val="000000"/>
                </a:solidFill>
                <a:latin typeface="Arial"/>
              </a:defRPr>
            </a:lvl1pPr>
          </a:lstStyle>
          <a:p>
            <a:pPr>
              <a:defRPr/>
            </a:pPr>
            <a:fld id="{BD8728E5-2EDD-4635-BA52-E7A6659B81BE}" type="slidenum">
              <a:rPr lang="en-US"/>
              <a:pPr>
                <a:defRPr/>
              </a:pPr>
              <a:t>‹#›</a:t>
            </a:fld>
            <a:endParaRPr lang="en-US"/>
          </a:p>
        </p:txBody>
      </p:sp>
    </p:spTree>
    <p:extLst>
      <p:ext uri="{BB962C8B-B14F-4D97-AF65-F5344CB8AC3E}">
        <p14:creationId xmlns:p14="http://schemas.microsoft.com/office/powerpoint/2010/main" val="3042203378"/>
      </p:ext>
    </p:extLst>
  </p:cSld>
  <p:clrMapOvr>
    <a:masterClrMapping/>
  </p:clrMapOvr>
</p:sldLayout>
</file>

<file path=ppt/slideLayouts/slideLayout94.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CA"/>
              <a:t>Click to edit Master title style</a:t>
            </a:r>
            <a:endParaRPr lang="en-US"/>
          </a:p>
        </p:txBody>
      </p:sp>
      <p:sp>
        <p:nvSpPr>
          <p:cNvPr id="3" name="Content Placeholder 2"/>
          <p:cNvSpPr>
            <a:spLocks noGrp="1"/>
          </p:cNvSpPr>
          <p:nvPr>
            <p:ph idx="1"/>
          </p:nvPr>
        </p:nvSpPr>
        <p:spPr/>
        <p:txBody>
          <a:bodyPr/>
          <a:lstStyle>
            <a:lvl1pPr>
              <a:defRPr sz="2400"/>
            </a:lvl1pPr>
            <a:lvl2pPr>
              <a:defRPr sz="2000"/>
            </a:lvl2pPr>
            <a:lvl3pPr>
              <a:defRPr sz="1800"/>
            </a:lvl3pPr>
            <a:lvl4pPr>
              <a:defRPr sz="1600"/>
            </a:lvl4pPr>
            <a:lvl5pPr>
              <a:defRPr sz="1400"/>
            </a:lvl5pPr>
          </a:lstStyle>
          <a:p>
            <a:pPr lvl="0"/>
            <a:r>
              <a:rPr lang="en-CA"/>
              <a:t>Click to edit Master text styles</a:t>
            </a:r>
          </a:p>
          <a:p>
            <a:pPr lvl="1"/>
            <a:r>
              <a:rPr lang="en-CA"/>
              <a:t>Second level</a:t>
            </a:r>
          </a:p>
          <a:p>
            <a:pPr lvl="2"/>
            <a:r>
              <a:rPr lang="en-CA"/>
              <a:t>Third level</a:t>
            </a:r>
          </a:p>
          <a:p>
            <a:pPr lvl="3"/>
            <a:r>
              <a:rPr lang="en-CA"/>
              <a:t>Fourth level</a:t>
            </a:r>
          </a:p>
          <a:p>
            <a:pPr lvl="4"/>
            <a:r>
              <a:rPr lang="en-CA"/>
              <a:t>Fifth level</a:t>
            </a:r>
            <a:endParaRPr lang="en-US"/>
          </a:p>
        </p:txBody>
      </p:sp>
      <p:sp>
        <p:nvSpPr>
          <p:cNvPr id="4" name="Slide Number Placeholder 4"/>
          <p:cNvSpPr>
            <a:spLocks noGrp="1"/>
          </p:cNvSpPr>
          <p:nvPr>
            <p:ph type="sldNum" sz="quarter" idx="10"/>
          </p:nvPr>
        </p:nvSpPr>
        <p:spPr>
          <a:xfrm>
            <a:off x="4521200" y="6451600"/>
            <a:ext cx="660400" cy="273050"/>
          </a:xfrm>
          <a:prstGeom prst="rect">
            <a:avLst/>
          </a:prstGeom>
        </p:spPr>
        <p:txBody>
          <a:bodyPr/>
          <a:lstStyle>
            <a:lvl1pPr defTabSz="457200" fontAlgn="auto">
              <a:spcBef>
                <a:spcPts val="0"/>
              </a:spcBef>
              <a:spcAft>
                <a:spcPts val="0"/>
              </a:spcAft>
              <a:defRPr sz="1800" i="0">
                <a:solidFill>
                  <a:srgbClr val="000000"/>
                </a:solidFill>
                <a:latin typeface="Arial"/>
              </a:defRPr>
            </a:lvl1pPr>
          </a:lstStyle>
          <a:p>
            <a:pPr>
              <a:defRPr/>
            </a:pPr>
            <a:fld id="{88DA1519-4786-4491-921A-AAFB52176F9C}" type="slidenum">
              <a:rPr lang="en-US"/>
              <a:pPr>
                <a:defRPr/>
              </a:pPr>
              <a:t>‹#›</a:t>
            </a:fld>
            <a:endParaRPr lang="en-US"/>
          </a:p>
        </p:txBody>
      </p:sp>
    </p:spTree>
    <p:extLst>
      <p:ext uri="{BB962C8B-B14F-4D97-AF65-F5344CB8AC3E}">
        <p14:creationId xmlns:p14="http://schemas.microsoft.com/office/powerpoint/2010/main" val="1894242638"/>
      </p:ext>
    </p:extLst>
  </p:cSld>
  <p:clrMapOvr>
    <a:masterClrMapping/>
  </p:clrMapOvr>
</p:sldLayout>
</file>

<file path=ppt/slideLayouts/slideLayout95.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CA"/>
              <a:t>Click to edit Master title style</a:t>
            </a:r>
            <a:endParaRPr lang="en-US"/>
          </a:p>
        </p:txBody>
      </p:sp>
      <p:sp>
        <p:nvSpPr>
          <p:cNvPr id="3" name="Content Placeholder 2"/>
          <p:cNvSpPr>
            <a:spLocks noGrp="1"/>
          </p:cNvSpPr>
          <p:nvPr>
            <p:ph idx="1"/>
          </p:nvPr>
        </p:nvSpPr>
        <p:spPr/>
        <p:txBody>
          <a:bodyPr/>
          <a:lstStyle>
            <a:lvl1pPr>
              <a:defRPr sz="2400"/>
            </a:lvl1pPr>
            <a:lvl2pPr>
              <a:defRPr sz="2000"/>
            </a:lvl2pPr>
            <a:lvl3pPr>
              <a:defRPr sz="1800"/>
            </a:lvl3pPr>
            <a:lvl4pPr>
              <a:defRPr sz="1600"/>
            </a:lvl4pPr>
            <a:lvl5pPr>
              <a:defRPr sz="1400"/>
            </a:lvl5pPr>
          </a:lstStyle>
          <a:p>
            <a:pPr lvl="0"/>
            <a:r>
              <a:rPr lang="en-CA"/>
              <a:t>Click to edit Master text styles</a:t>
            </a:r>
          </a:p>
          <a:p>
            <a:pPr lvl="1"/>
            <a:r>
              <a:rPr lang="en-CA"/>
              <a:t>Second level</a:t>
            </a:r>
          </a:p>
          <a:p>
            <a:pPr lvl="2"/>
            <a:r>
              <a:rPr lang="en-CA"/>
              <a:t>Third level</a:t>
            </a:r>
          </a:p>
          <a:p>
            <a:pPr lvl="3"/>
            <a:r>
              <a:rPr lang="en-CA"/>
              <a:t>Fourth level</a:t>
            </a:r>
          </a:p>
          <a:p>
            <a:pPr lvl="4"/>
            <a:r>
              <a:rPr lang="en-CA"/>
              <a:t>Fifth level</a:t>
            </a:r>
            <a:endParaRPr lang="en-US"/>
          </a:p>
        </p:txBody>
      </p:sp>
      <p:sp>
        <p:nvSpPr>
          <p:cNvPr id="4" name="Slide Number Placeholder 4"/>
          <p:cNvSpPr>
            <a:spLocks noGrp="1"/>
          </p:cNvSpPr>
          <p:nvPr>
            <p:ph type="sldNum" sz="quarter" idx="10"/>
          </p:nvPr>
        </p:nvSpPr>
        <p:spPr>
          <a:xfrm>
            <a:off x="4521200" y="6451600"/>
            <a:ext cx="660400" cy="273050"/>
          </a:xfrm>
          <a:prstGeom prst="rect">
            <a:avLst/>
          </a:prstGeom>
        </p:spPr>
        <p:txBody>
          <a:bodyPr/>
          <a:lstStyle>
            <a:lvl1pPr defTabSz="457200" fontAlgn="auto">
              <a:spcBef>
                <a:spcPts val="0"/>
              </a:spcBef>
              <a:spcAft>
                <a:spcPts val="0"/>
              </a:spcAft>
              <a:defRPr sz="1800" i="0">
                <a:solidFill>
                  <a:srgbClr val="000000"/>
                </a:solidFill>
                <a:latin typeface="Arial"/>
              </a:defRPr>
            </a:lvl1pPr>
          </a:lstStyle>
          <a:p>
            <a:pPr>
              <a:defRPr/>
            </a:pPr>
            <a:fld id="{31E6CB36-6557-4A66-B52F-66F033B67B79}" type="slidenum">
              <a:rPr lang="en-US"/>
              <a:pPr>
                <a:defRPr/>
              </a:pPr>
              <a:t>‹#›</a:t>
            </a:fld>
            <a:endParaRPr lang="en-US"/>
          </a:p>
        </p:txBody>
      </p:sp>
    </p:spTree>
    <p:extLst>
      <p:ext uri="{BB962C8B-B14F-4D97-AF65-F5344CB8AC3E}">
        <p14:creationId xmlns:p14="http://schemas.microsoft.com/office/powerpoint/2010/main" val="3309767120"/>
      </p:ext>
    </p:extLst>
  </p:cSld>
  <p:clrMapOvr>
    <a:masterClrMapping/>
  </p:clrMapOvr>
</p:sldLayout>
</file>

<file path=ppt/slideLayouts/slideLayout96.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CA"/>
              <a:t>Click to edit Master title style</a:t>
            </a:r>
            <a:endParaRPr lang="en-US"/>
          </a:p>
        </p:txBody>
      </p:sp>
      <p:sp>
        <p:nvSpPr>
          <p:cNvPr id="3" name="Content Placeholder 2"/>
          <p:cNvSpPr>
            <a:spLocks noGrp="1"/>
          </p:cNvSpPr>
          <p:nvPr>
            <p:ph idx="1"/>
          </p:nvPr>
        </p:nvSpPr>
        <p:spPr/>
        <p:txBody>
          <a:bodyPr/>
          <a:lstStyle>
            <a:lvl1pPr>
              <a:defRPr sz="2400"/>
            </a:lvl1pPr>
            <a:lvl2pPr>
              <a:defRPr sz="2000"/>
            </a:lvl2pPr>
            <a:lvl3pPr>
              <a:defRPr sz="1800"/>
            </a:lvl3pPr>
            <a:lvl4pPr>
              <a:defRPr sz="1600"/>
            </a:lvl4pPr>
            <a:lvl5pPr>
              <a:defRPr sz="1400"/>
            </a:lvl5pPr>
          </a:lstStyle>
          <a:p>
            <a:pPr lvl="0"/>
            <a:r>
              <a:rPr lang="en-CA"/>
              <a:t>Click to edit Master text styles</a:t>
            </a:r>
          </a:p>
          <a:p>
            <a:pPr lvl="1"/>
            <a:r>
              <a:rPr lang="en-CA"/>
              <a:t>Second level</a:t>
            </a:r>
          </a:p>
          <a:p>
            <a:pPr lvl="2"/>
            <a:r>
              <a:rPr lang="en-CA"/>
              <a:t>Third level</a:t>
            </a:r>
          </a:p>
          <a:p>
            <a:pPr lvl="3"/>
            <a:r>
              <a:rPr lang="en-CA"/>
              <a:t>Fourth level</a:t>
            </a:r>
          </a:p>
          <a:p>
            <a:pPr lvl="4"/>
            <a:r>
              <a:rPr lang="en-CA"/>
              <a:t>Fifth level</a:t>
            </a:r>
            <a:endParaRPr lang="en-US"/>
          </a:p>
        </p:txBody>
      </p:sp>
      <p:sp>
        <p:nvSpPr>
          <p:cNvPr id="4" name="Slide Number Placeholder 4"/>
          <p:cNvSpPr>
            <a:spLocks noGrp="1"/>
          </p:cNvSpPr>
          <p:nvPr>
            <p:ph type="sldNum" sz="quarter" idx="10"/>
          </p:nvPr>
        </p:nvSpPr>
        <p:spPr>
          <a:xfrm>
            <a:off x="4521200" y="6451600"/>
            <a:ext cx="660400" cy="273050"/>
          </a:xfrm>
          <a:prstGeom prst="rect">
            <a:avLst/>
          </a:prstGeom>
        </p:spPr>
        <p:txBody>
          <a:bodyPr/>
          <a:lstStyle>
            <a:lvl1pPr defTabSz="457200" fontAlgn="auto">
              <a:spcBef>
                <a:spcPts val="0"/>
              </a:spcBef>
              <a:spcAft>
                <a:spcPts val="0"/>
              </a:spcAft>
              <a:defRPr sz="1800" i="0">
                <a:solidFill>
                  <a:srgbClr val="000000"/>
                </a:solidFill>
                <a:latin typeface="Arial"/>
              </a:defRPr>
            </a:lvl1pPr>
          </a:lstStyle>
          <a:p>
            <a:pPr>
              <a:defRPr/>
            </a:pPr>
            <a:fld id="{F47E802D-8CAF-4632-8830-05E74D24622E}" type="slidenum">
              <a:rPr lang="en-US"/>
              <a:pPr>
                <a:defRPr/>
              </a:pPr>
              <a:t>‹#›</a:t>
            </a:fld>
            <a:endParaRPr lang="en-US"/>
          </a:p>
        </p:txBody>
      </p:sp>
    </p:spTree>
    <p:extLst>
      <p:ext uri="{BB962C8B-B14F-4D97-AF65-F5344CB8AC3E}">
        <p14:creationId xmlns:p14="http://schemas.microsoft.com/office/powerpoint/2010/main" val="3822237367"/>
      </p:ext>
    </p:extLst>
  </p:cSld>
  <p:clrMapOvr>
    <a:masterClrMapping/>
  </p:clrMapOvr>
</p:sldLayout>
</file>

<file path=ppt/slideLayouts/slideLayout97.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Slide Number Placeholder 2"/>
          <p:cNvSpPr>
            <a:spLocks noGrp="1"/>
          </p:cNvSpPr>
          <p:nvPr>
            <p:ph type="sldNum" sz="quarter" idx="10"/>
          </p:nvPr>
        </p:nvSpPr>
        <p:spPr>
          <a:xfrm>
            <a:off x="4521200" y="6451600"/>
            <a:ext cx="660400" cy="273050"/>
          </a:xfrm>
          <a:prstGeom prst="rect">
            <a:avLst/>
          </a:prstGeom>
        </p:spPr>
        <p:txBody>
          <a:bodyPr/>
          <a:lstStyle>
            <a:lvl1pPr defTabSz="457200" fontAlgn="auto">
              <a:spcBef>
                <a:spcPts val="0"/>
              </a:spcBef>
              <a:spcAft>
                <a:spcPts val="0"/>
              </a:spcAft>
              <a:defRPr sz="1800" i="0">
                <a:solidFill>
                  <a:srgbClr val="000000"/>
                </a:solidFill>
                <a:latin typeface="Arial"/>
              </a:defRPr>
            </a:lvl1pPr>
          </a:lstStyle>
          <a:p>
            <a:pPr>
              <a:defRPr/>
            </a:pPr>
            <a:fld id="{BA74E1E7-41A2-4CE8-A4CF-5B60B9AEF75C}" type="slidenum">
              <a:rPr lang="en-US"/>
              <a:pPr>
                <a:defRPr/>
              </a:pPr>
              <a:t>‹#›</a:t>
            </a:fld>
            <a:endParaRPr lang="en-US"/>
          </a:p>
        </p:txBody>
      </p:sp>
    </p:spTree>
    <p:extLst>
      <p:ext uri="{BB962C8B-B14F-4D97-AF65-F5344CB8AC3E}">
        <p14:creationId xmlns:p14="http://schemas.microsoft.com/office/powerpoint/2010/main" val="1565949216"/>
      </p:ext>
    </p:extLst>
  </p:cSld>
  <p:clrMapOvr>
    <a:masterClrMapping/>
  </p:clrMapOvr>
</p:sldLayout>
</file>

<file path=ppt/slideLayouts/slideLayout98.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CA"/>
              <a:t>Click to edit Master title style</a:t>
            </a:r>
            <a:endParaRPr lang="en-US"/>
          </a:p>
        </p:txBody>
      </p:sp>
      <p:sp>
        <p:nvSpPr>
          <p:cNvPr id="3" name="Content Placeholder 2"/>
          <p:cNvSpPr>
            <a:spLocks noGrp="1"/>
          </p:cNvSpPr>
          <p:nvPr>
            <p:ph idx="1"/>
          </p:nvPr>
        </p:nvSpPr>
        <p:spPr/>
        <p:txBody>
          <a:bodyPr/>
          <a:lstStyle>
            <a:lvl1pPr>
              <a:defRPr sz="2400"/>
            </a:lvl1pPr>
            <a:lvl2pPr>
              <a:defRPr sz="2000"/>
            </a:lvl2pPr>
            <a:lvl3pPr>
              <a:defRPr sz="1800"/>
            </a:lvl3pPr>
            <a:lvl4pPr>
              <a:defRPr sz="1600"/>
            </a:lvl4pPr>
            <a:lvl5pPr>
              <a:defRPr sz="1400"/>
            </a:lvl5pPr>
          </a:lstStyle>
          <a:p>
            <a:pPr lvl="0"/>
            <a:r>
              <a:rPr lang="en-CA"/>
              <a:t>Click to edit Master text styles</a:t>
            </a:r>
          </a:p>
          <a:p>
            <a:pPr lvl="1"/>
            <a:r>
              <a:rPr lang="en-CA"/>
              <a:t>Second level</a:t>
            </a:r>
          </a:p>
          <a:p>
            <a:pPr lvl="2"/>
            <a:r>
              <a:rPr lang="en-CA"/>
              <a:t>Third level</a:t>
            </a:r>
          </a:p>
          <a:p>
            <a:pPr lvl="3"/>
            <a:r>
              <a:rPr lang="en-CA"/>
              <a:t>Fourth level</a:t>
            </a:r>
          </a:p>
          <a:p>
            <a:pPr lvl="4"/>
            <a:r>
              <a:rPr lang="en-CA"/>
              <a:t>Fifth level</a:t>
            </a:r>
            <a:endParaRPr lang="en-US"/>
          </a:p>
        </p:txBody>
      </p:sp>
      <p:sp>
        <p:nvSpPr>
          <p:cNvPr id="4" name="Slide Number Placeholder 4"/>
          <p:cNvSpPr>
            <a:spLocks noGrp="1"/>
          </p:cNvSpPr>
          <p:nvPr>
            <p:ph type="sldNum" sz="quarter" idx="10"/>
          </p:nvPr>
        </p:nvSpPr>
        <p:spPr>
          <a:xfrm>
            <a:off x="4521200" y="6451600"/>
            <a:ext cx="660400" cy="273050"/>
          </a:xfrm>
          <a:prstGeom prst="rect">
            <a:avLst/>
          </a:prstGeom>
        </p:spPr>
        <p:txBody>
          <a:bodyPr/>
          <a:lstStyle>
            <a:lvl1pPr defTabSz="457200" fontAlgn="auto">
              <a:spcBef>
                <a:spcPts val="0"/>
              </a:spcBef>
              <a:spcAft>
                <a:spcPts val="0"/>
              </a:spcAft>
              <a:defRPr sz="1800" i="0">
                <a:solidFill>
                  <a:srgbClr val="000000"/>
                </a:solidFill>
                <a:latin typeface="Arial"/>
              </a:defRPr>
            </a:lvl1pPr>
          </a:lstStyle>
          <a:p>
            <a:pPr>
              <a:defRPr/>
            </a:pPr>
            <a:fld id="{5EFD9F75-FE7C-4626-A48E-12178901F04B}" type="slidenum">
              <a:rPr lang="en-US"/>
              <a:pPr>
                <a:defRPr/>
              </a:pPr>
              <a:t>‹#›</a:t>
            </a:fld>
            <a:endParaRPr lang="en-US"/>
          </a:p>
        </p:txBody>
      </p:sp>
    </p:spTree>
    <p:extLst>
      <p:ext uri="{BB962C8B-B14F-4D97-AF65-F5344CB8AC3E}">
        <p14:creationId xmlns:p14="http://schemas.microsoft.com/office/powerpoint/2010/main" val="129324314"/>
      </p:ext>
    </p:extLst>
  </p:cSld>
  <p:clrMapOvr>
    <a:masterClrMapping/>
  </p:clrMapOvr>
</p:sldLayout>
</file>

<file path=ppt/slideLayouts/slideLayout99.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CA"/>
              <a:t>Click to edit Master title style</a:t>
            </a:r>
            <a:endParaRPr lang="en-US"/>
          </a:p>
        </p:txBody>
      </p:sp>
      <p:sp>
        <p:nvSpPr>
          <p:cNvPr id="3" name="Content Placeholder 2"/>
          <p:cNvSpPr>
            <a:spLocks noGrp="1"/>
          </p:cNvSpPr>
          <p:nvPr>
            <p:ph idx="1"/>
          </p:nvPr>
        </p:nvSpPr>
        <p:spPr/>
        <p:txBody>
          <a:bodyPr/>
          <a:lstStyle>
            <a:lvl1pPr>
              <a:defRPr sz="2400"/>
            </a:lvl1pPr>
            <a:lvl2pPr>
              <a:defRPr sz="2000"/>
            </a:lvl2pPr>
            <a:lvl3pPr>
              <a:defRPr sz="1800"/>
            </a:lvl3pPr>
            <a:lvl4pPr>
              <a:defRPr sz="1600"/>
            </a:lvl4pPr>
            <a:lvl5pPr>
              <a:defRPr sz="1400"/>
            </a:lvl5pPr>
          </a:lstStyle>
          <a:p>
            <a:pPr lvl="0"/>
            <a:r>
              <a:rPr lang="en-CA"/>
              <a:t>Click to edit Master text styles</a:t>
            </a:r>
          </a:p>
          <a:p>
            <a:pPr lvl="1"/>
            <a:r>
              <a:rPr lang="en-CA"/>
              <a:t>Second level</a:t>
            </a:r>
          </a:p>
          <a:p>
            <a:pPr lvl="2"/>
            <a:r>
              <a:rPr lang="en-CA"/>
              <a:t>Third level</a:t>
            </a:r>
          </a:p>
          <a:p>
            <a:pPr lvl="3"/>
            <a:r>
              <a:rPr lang="en-CA"/>
              <a:t>Fourth level</a:t>
            </a:r>
          </a:p>
          <a:p>
            <a:pPr lvl="4"/>
            <a:r>
              <a:rPr lang="en-CA"/>
              <a:t>Fifth level</a:t>
            </a:r>
            <a:endParaRPr lang="en-US"/>
          </a:p>
        </p:txBody>
      </p:sp>
      <p:sp>
        <p:nvSpPr>
          <p:cNvPr id="4" name="Slide Number Placeholder 4"/>
          <p:cNvSpPr>
            <a:spLocks noGrp="1"/>
          </p:cNvSpPr>
          <p:nvPr>
            <p:ph type="sldNum" sz="quarter" idx="10"/>
          </p:nvPr>
        </p:nvSpPr>
        <p:spPr>
          <a:xfrm>
            <a:off x="4521200" y="6451600"/>
            <a:ext cx="660400" cy="273050"/>
          </a:xfrm>
          <a:prstGeom prst="rect">
            <a:avLst/>
          </a:prstGeom>
        </p:spPr>
        <p:txBody>
          <a:bodyPr/>
          <a:lstStyle>
            <a:lvl1pPr defTabSz="457200" fontAlgn="auto">
              <a:spcBef>
                <a:spcPts val="0"/>
              </a:spcBef>
              <a:spcAft>
                <a:spcPts val="0"/>
              </a:spcAft>
              <a:defRPr sz="1800" i="0">
                <a:solidFill>
                  <a:srgbClr val="000000"/>
                </a:solidFill>
                <a:latin typeface="Arial"/>
              </a:defRPr>
            </a:lvl1pPr>
          </a:lstStyle>
          <a:p>
            <a:pPr>
              <a:defRPr/>
            </a:pPr>
            <a:fld id="{883EF761-7E3D-48AD-815C-771160CE0DEB}" type="slidenum">
              <a:rPr lang="en-US"/>
              <a:pPr>
                <a:defRPr/>
              </a:pPr>
              <a:t>‹#›</a:t>
            </a:fld>
            <a:endParaRPr lang="en-US"/>
          </a:p>
        </p:txBody>
      </p:sp>
    </p:spTree>
    <p:extLst>
      <p:ext uri="{BB962C8B-B14F-4D97-AF65-F5344CB8AC3E}">
        <p14:creationId xmlns:p14="http://schemas.microsoft.com/office/powerpoint/2010/main" val="3629598307"/>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theme" Target="../theme/theme1.xml"/></Relationships>
</file>

<file path=ppt/slideMasters/_rels/slideMaster10.xml.rels><?xml version="1.0" encoding="UTF-8" standalone="yes"?>
<Relationships xmlns="http://schemas.openxmlformats.org/package/2006/relationships"><Relationship Id="rId2" Type="http://schemas.openxmlformats.org/officeDocument/2006/relationships/theme" Target="../theme/theme10.xml"/><Relationship Id="rId1" Type="http://schemas.openxmlformats.org/officeDocument/2006/relationships/slideLayout" Target="../slideLayouts/slideLayout24.xml"/></Relationships>
</file>

<file path=ppt/slideMasters/_rels/slideMaster11.xml.rels><?xml version="1.0" encoding="UTF-8" standalone="yes"?>
<Relationships xmlns="http://schemas.openxmlformats.org/package/2006/relationships"><Relationship Id="rId2" Type="http://schemas.openxmlformats.org/officeDocument/2006/relationships/theme" Target="../theme/theme11.xml"/><Relationship Id="rId1" Type="http://schemas.openxmlformats.org/officeDocument/2006/relationships/slideLayout" Target="../slideLayouts/slideLayout25.xml"/></Relationships>
</file>

<file path=ppt/slideMasters/_rels/slideMaster12.xml.rels><?xml version="1.0" encoding="UTF-8" standalone="yes"?>
<Relationships xmlns="http://schemas.openxmlformats.org/package/2006/relationships"><Relationship Id="rId2" Type="http://schemas.openxmlformats.org/officeDocument/2006/relationships/theme" Target="../theme/theme12.xml"/><Relationship Id="rId1" Type="http://schemas.openxmlformats.org/officeDocument/2006/relationships/slideLayout" Target="../slideLayouts/slideLayout26.xml"/></Relationships>
</file>

<file path=ppt/slideMasters/_rels/slideMaster13.xml.rels><?xml version="1.0" encoding="UTF-8" standalone="yes"?>
<Relationships xmlns="http://schemas.openxmlformats.org/package/2006/relationships"><Relationship Id="rId2" Type="http://schemas.openxmlformats.org/officeDocument/2006/relationships/theme" Target="../theme/theme13.xml"/><Relationship Id="rId1" Type="http://schemas.openxmlformats.org/officeDocument/2006/relationships/slideLayout" Target="../slideLayouts/slideLayout27.xml"/></Relationships>
</file>

<file path=ppt/slideMasters/_rels/slideMaster14.xml.rels><?xml version="1.0" encoding="UTF-8" standalone="yes"?>
<Relationships xmlns="http://schemas.openxmlformats.org/package/2006/relationships"><Relationship Id="rId2" Type="http://schemas.openxmlformats.org/officeDocument/2006/relationships/theme" Target="../theme/theme14.xml"/><Relationship Id="rId1" Type="http://schemas.openxmlformats.org/officeDocument/2006/relationships/slideLayout" Target="../slideLayouts/slideLayout28.xml"/></Relationships>
</file>

<file path=ppt/slideMasters/_rels/slideMaster15.xml.rels><?xml version="1.0" encoding="UTF-8" standalone="yes"?>
<Relationships xmlns="http://schemas.openxmlformats.org/package/2006/relationships"><Relationship Id="rId2" Type="http://schemas.openxmlformats.org/officeDocument/2006/relationships/theme" Target="../theme/theme15.xml"/><Relationship Id="rId1" Type="http://schemas.openxmlformats.org/officeDocument/2006/relationships/slideLayout" Target="../slideLayouts/slideLayout29.xml"/></Relationships>
</file>

<file path=ppt/slideMasters/_rels/slideMaster16.xml.rels><?xml version="1.0" encoding="UTF-8" standalone="yes"?>
<Relationships xmlns="http://schemas.openxmlformats.org/package/2006/relationships"><Relationship Id="rId2" Type="http://schemas.openxmlformats.org/officeDocument/2006/relationships/theme" Target="../theme/theme16.xml"/><Relationship Id="rId1" Type="http://schemas.openxmlformats.org/officeDocument/2006/relationships/slideLayout" Target="../slideLayouts/slideLayout30.xml"/></Relationships>
</file>

<file path=ppt/slideMasters/_rels/slideMaster17.xml.rels><?xml version="1.0" encoding="UTF-8" standalone="yes"?>
<Relationships xmlns="http://schemas.openxmlformats.org/package/2006/relationships"><Relationship Id="rId2" Type="http://schemas.openxmlformats.org/officeDocument/2006/relationships/theme" Target="../theme/theme17.xml"/><Relationship Id="rId1" Type="http://schemas.openxmlformats.org/officeDocument/2006/relationships/slideLayout" Target="../slideLayouts/slideLayout31.xml"/></Relationships>
</file>

<file path=ppt/slideMasters/_rels/slideMaster18.xml.rels><?xml version="1.0" encoding="UTF-8" standalone="yes"?>
<Relationships xmlns="http://schemas.openxmlformats.org/package/2006/relationships"><Relationship Id="rId2" Type="http://schemas.openxmlformats.org/officeDocument/2006/relationships/theme" Target="../theme/theme18.xml"/><Relationship Id="rId1" Type="http://schemas.openxmlformats.org/officeDocument/2006/relationships/slideLayout" Target="../slideLayouts/slideLayout32.xml"/></Relationships>
</file>

<file path=ppt/slideMasters/_rels/slideMaster19.xml.rels><?xml version="1.0" encoding="UTF-8" standalone="yes"?>
<Relationships xmlns="http://schemas.openxmlformats.org/package/2006/relationships"><Relationship Id="rId2" Type="http://schemas.openxmlformats.org/officeDocument/2006/relationships/theme" Target="../theme/theme19.xml"/><Relationship Id="rId1" Type="http://schemas.openxmlformats.org/officeDocument/2006/relationships/slideLayout" Target="../slideLayouts/slideLayout33.xml"/></Relationships>
</file>

<file path=ppt/slideMasters/_rels/slideMaster2.xml.rels><?xml version="1.0" encoding="UTF-8" standalone="yes"?>
<Relationships xmlns="http://schemas.openxmlformats.org/package/2006/relationships"><Relationship Id="rId2" Type="http://schemas.openxmlformats.org/officeDocument/2006/relationships/theme" Target="../theme/theme2.xml"/><Relationship Id="rId1" Type="http://schemas.openxmlformats.org/officeDocument/2006/relationships/slideLayout" Target="../slideLayouts/slideLayout14.xml"/></Relationships>
</file>

<file path=ppt/slideMasters/_rels/slideMaster20.xml.rels><?xml version="1.0" encoding="UTF-8" standalone="yes"?>
<Relationships xmlns="http://schemas.openxmlformats.org/package/2006/relationships"><Relationship Id="rId2" Type="http://schemas.openxmlformats.org/officeDocument/2006/relationships/theme" Target="../theme/theme20.xml"/><Relationship Id="rId1" Type="http://schemas.openxmlformats.org/officeDocument/2006/relationships/slideLayout" Target="../slideLayouts/slideLayout34.xml"/></Relationships>
</file>

<file path=ppt/slideMasters/_rels/slideMaster21.xml.rels><?xml version="1.0" encoding="UTF-8" standalone="yes"?>
<Relationships xmlns="http://schemas.openxmlformats.org/package/2006/relationships"><Relationship Id="rId2" Type="http://schemas.openxmlformats.org/officeDocument/2006/relationships/theme" Target="../theme/theme21.xml"/><Relationship Id="rId1" Type="http://schemas.openxmlformats.org/officeDocument/2006/relationships/slideLayout" Target="../slideLayouts/slideLayout35.xml"/></Relationships>
</file>

<file path=ppt/slideMasters/_rels/slideMaster22.xml.rels><?xml version="1.0" encoding="UTF-8" standalone="yes"?>
<Relationships xmlns="http://schemas.openxmlformats.org/package/2006/relationships"><Relationship Id="rId2" Type="http://schemas.openxmlformats.org/officeDocument/2006/relationships/theme" Target="../theme/theme22.xml"/><Relationship Id="rId1" Type="http://schemas.openxmlformats.org/officeDocument/2006/relationships/slideLayout" Target="../slideLayouts/slideLayout36.xml"/></Relationships>
</file>

<file path=ppt/slideMasters/_rels/slideMaster23.xml.rels><?xml version="1.0" encoding="UTF-8" standalone="yes"?>
<Relationships xmlns="http://schemas.openxmlformats.org/package/2006/relationships"><Relationship Id="rId2" Type="http://schemas.openxmlformats.org/officeDocument/2006/relationships/theme" Target="../theme/theme23.xml"/><Relationship Id="rId1" Type="http://schemas.openxmlformats.org/officeDocument/2006/relationships/slideLayout" Target="../slideLayouts/slideLayout37.xml"/></Relationships>
</file>

<file path=ppt/slideMasters/_rels/slideMaster24.xml.rels><?xml version="1.0" encoding="UTF-8" standalone="yes"?>
<Relationships xmlns="http://schemas.openxmlformats.org/package/2006/relationships"><Relationship Id="rId2" Type="http://schemas.openxmlformats.org/officeDocument/2006/relationships/theme" Target="../theme/theme24.xml"/><Relationship Id="rId1" Type="http://schemas.openxmlformats.org/officeDocument/2006/relationships/slideLayout" Target="../slideLayouts/slideLayout38.xml"/></Relationships>
</file>

<file path=ppt/slideMasters/_rels/slideMaster25.xml.rels><?xml version="1.0" encoding="UTF-8" standalone="yes"?>
<Relationships xmlns="http://schemas.openxmlformats.org/package/2006/relationships"><Relationship Id="rId2" Type="http://schemas.openxmlformats.org/officeDocument/2006/relationships/theme" Target="../theme/theme25.xml"/><Relationship Id="rId1" Type="http://schemas.openxmlformats.org/officeDocument/2006/relationships/slideLayout" Target="../slideLayouts/slideLayout39.xml"/></Relationships>
</file>

<file path=ppt/slideMasters/_rels/slideMaster26.xml.rels><?xml version="1.0" encoding="UTF-8" standalone="yes"?>
<Relationships xmlns="http://schemas.openxmlformats.org/package/2006/relationships"><Relationship Id="rId2" Type="http://schemas.openxmlformats.org/officeDocument/2006/relationships/theme" Target="../theme/theme26.xml"/><Relationship Id="rId1" Type="http://schemas.openxmlformats.org/officeDocument/2006/relationships/slideLayout" Target="../slideLayouts/slideLayout40.xml"/></Relationships>
</file>

<file path=ppt/slideMasters/_rels/slideMaster27.xml.rels><?xml version="1.0" encoding="UTF-8" standalone="yes"?>
<Relationships xmlns="http://schemas.openxmlformats.org/package/2006/relationships"><Relationship Id="rId2" Type="http://schemas.openxmlformats.org/officeDocument/2006/relationships/theme" Target="../theme/theme27.xml"/><Relationship Id="rId1" Type="http://schemas.openxmlformats.org/officeDocument/2006/relationships/slideLayout" Target="../slideLayouts/slideLayout41.xml"/></Relationships>
</file>

<file path=ppt/slideMasters/_rels/slideMaster28.xml.rels><?xml version="1.0" encoding="UTF-8" standalone="yes"?>
<Relationships xmlns="http://schemas.openxmlformats.org/package/2006/relationships"><Relationship Id="rId2" Type="http://schemas.openxmlformats.org/officeDocument/2006/relationships/theme" Target="../theme/theme28.xml"/><Relationship Id="rId1" Type="http://schemas.openxmlformats.org/officeDocument/2006/relationships/slideLayout" Target="../slideLayouts/slideLayout42.xml"/></Relationships>
</file>

<file path=ppt/slideMasters/_rels/slideMaster29.xml.rels><?xml version="1.0" encoding="UTF-8" standalone="yes"?>
<Relationships xmlns="http://schemas.openxmlformats.org/package/2006/relationships"><Relationship Id="rId2" Type="http://schemas.openxmlformats.org/officeDocument/2006/relationships/theme" Target="../theme/theme29.xml"/><Relationship Id="rId1" Type="http://schemas.openxmlformats.org/officeDocument/2006/relationships/slideLayout" Target="../slideLayouts/slideLayout43.xml"/></Relationships>
</file>

<file path=ppt/slideMasters/_rels/slideMaster3.xml.rels><?xml version="1.0" encoding="UTF-8" standalone="yes"?>
<Relationships xmlns="http://schemas.openxmlformats.org/package/2006/relationships"><Relationship Id="rId2" Type="http://schemas.openxmlformats.org/officeDocument/2006/relationships/theme" Target="../theme/theme3.xml"/><Relationship Id="rId1" Type="http://schemas.openxmlformats.org/officeDocument/2006/relationships/slideLayout" Target="../slideLayouts/slideLayout15.xml"/></Relationships>
</file>

<file path=ppt/slideMasters/_rels/slideMaster30.xml.rels><?xml version="1.0" encoding="UTF-8" standalone="yes"?>
<Relationships xmlns="http://schemas.openxmlformats.org/package/2006/relationships"><Relationship Id="rId2" Type="http://schemas.openxmlformats.org/officeDocument/2006/relationships/theme" Target="../theme/theme30.xml"/><Relationship Id="rId1" Type="http://schemas.openxmlformats.org/officeDocument/2006/relationships/slideLayout" Target="../slideLayouts/slideLayout44.xml"/></Relationships>
</file>

<file path=ppt/slideMasters/_rels/slideMaster31.xml.rels><?xml version="1.0" encoding="UTF-8" standalone="yes"?>
<Relationships xmlns="http://schemas.openxmlformats.org/package/2006/relationships"><Relationship Id="rId2" Type="http://schemas.openxmlformats.org/officeDocument/2006/relationships/theme" Target="../theme/theme31.xml"/><Relationship Id="rId1" Type="http://schemas.openxmlformats.org/officeDocument/2006/relationships/slideLayout" Target="../slideLayouts/slideLayout45.xml"/></Relationships>
</file>

<file path=ppt/slideMasters/_rels/slideMaster32.xml.rels><?xml version="1.0" encoding="UTF-8" standalone="yes"?>
<Relationships xmlns="http://schemas.openxmlformats.org/package/2006/relationships"><Relationship Id="rId2" Type="http://schemas.openxmlformats.org/officeDocument/2006/relationships/theme" Target="../theme/theme32.xml"/><Relationship Id="rId1" Type="http://schemas.openxmlformats.org/officeDocument/2006/relationships/slideLayout" Target="../slideLayouts/slideLayout46.xml"/></Relationships>
</file>

<file path=ppt/slideMasters/_rels/slideMaster33.xml.rels><?xml version="1.0" encoding="UTF-8" standalone="yes"?>
<Relationships xmlns="http://schemas.openxmlformats.org/package/2006/relationships"><Relationship Id="rId2" Type="http://schemas.openxmlformats.org/officeDocument/2006/relationships/theme" Target="../theme/theme33.xml"/><Relationship Id="rId1" Type="http://schemas.openxmlformats.org/officeDocument/2006/relationships/slideLayout" Target="../slideLayouts/slideLayout47.xml"/></Relationships>
</file>

<file path=ppt/slideMasters/_rels/slideMaster34.xml.rels><?xml version="1.0" encoding="UTF-8" standalone="yes"?>
<Relationships xmlns="http://schemas.openxmlformats.org/package/2006/relationships"><Relationship Id="rId2" Type="http://schemas.openxmlformats.org/officeDocument/2006/relationships/theme" Target="../theme/theme34.xml"/><Relationship Id="rId1" Type="http://schemas.openxmlformats.org/officeDocument/2006/relationships/slideLayout" Target="../slideLayouts/slideLayout48.xml"/></Relationships>
</file>

<file path=ppt/slideMasters/_rels/slideMaster35.xml.rels><?xml version="1.0" encoding="UTF-8" standalone="yes"?>
<Relationships xmlns="http://schemas.openxmlformats.org/package/2006/relationships"><Relationship Id="rId2" Type="http://schemas.openxmlformats.org/officeDocument/2006/relationships/theme" Target="../theme/theme35.xml"/><Relationship Id="rId1" Type="http://schemas.openxmlformats.org/officeDocument/2006/relationships/slideLayout" Target="../slideLayouts/slideLayout49.xml"/></Relationships>
</file>

<file path=ppt/slideMasters/_rels/slideMaster36.xml.rels><?xml version="1.0" encoding="UTF-8" standalone="yes"?>
<Relationships xmlns="http://schemas.openxmlformats.org/package/2006/relationships"><Relationship Id="rId2" Type="http://schemas.openxmlformats.org/officeDocument/2006/relationships/theme" Target="../theme/theme36.xml"/><Relationship Id="rId1" Type="http://schemas.openxmlformats.org/officeDocument/2006/relationships/slideLayout" Target="../slideLayouts/slideLayout50.xml"/></Relationships>
</file>

<file path=ppt/slideMasters/_rels/slideMaster37.xml.rels><?xml version="1.0" encoding="UTF-8" standalone="yes"?>
<Relationships xmlns="http://schemas.openxmlformats.org/package/2006/relationships"><Relationship Id="rId2" Type="http://schemas.openxmlformats.org/officeDocument/2006/relationships/theme" Target="../theme/theme37.xml"/><Relationship Id="rId1" Type="http://schemas.openxmlformats.org/officeDocument/2006/relationships/slideLayout" Target="../slideLayouts/slideLayout51.xml"/></Relationships>
</file>

<file path=ppt/slideMasters/_rels/slideMaster38.xml.rels><?xml version="1.0" encoding="UTF-8" standalone="yes"?>
<Relationships xmlns="http://schemas.openxmlformats.org/package/2006/relationships"><Relationship Id="rId2" Type="http://schemas.openxmlformats.org/officeDocument/2006/relationships/theme" Target="../theme/theme38.xml"/><Relationship Id="rId1" Type="http://schemas.openxmlformats.org/officeDocument/2006/relationships/slideLayout" Target="../slideLayouts/slideLayout52.xml"/></Relationships>
</file>

<file path=ppt/slideMasters/_rels/slideMaster39.xml.rels><?xml version="1.0" encoding="UTF-8" standalone="yes"?>
<Relationships xmlns="http://schemas.openxmlformats.org/package/2006/relationships"><Relationship Id="rId2" Type="http://schemas.openxmlformats.org/officeDocument/2006/relationships/theme" Target="../theme/theme39.xml"/><Relationship Id="rId1" Type="http://schemas.openxmlformats.org/officeDocument/2006/relationships/slideLayout" Target="../slideLayouts/slideLayout53.xml"/></Relationships>
</file>

<file path=ppt/slideMasters/_rels/slideMaster4.xml.rels><?xml version="1.0" encoding="UTF-8" standalone="yes"?>
<Relationships xmlns="http://schemas.openxmlformats.org/package/2006/relationships"><Relationship Id="rId3" Type="http://schemas.openxmlformats.org/officeDocument/2006/relationships/slideLayout" Target="../slideLayouts/slideLayout18.xml"/><Relationship Id="rId2" Type="http://schemas.openxmlformats.org/officeDocument/2006/relationships/slideLayout" Target="../slideLayouts/slideLayout17.xml"/><Relationship Id="rId1" Type="http://schemas.openxmlformats.org/officeDocument/2006/relationships/slideLayout" Target="../slideLayouts/slideLayout16.xml"/><Relationship Id="rId4" Type="http://schemas.openxmlformats.org/officeDocument/2006/relationships/theme" Target="../theme/theme4.xml"/></Relationships>
</file>

<file path=ppt/slideMasters/_rels/slideMaster40.xml.rels><?xml version="1.0" encoding="UTF-8" standalone="yes"?>
<Relationships xmlns="http://schemas.openxmlformats.org/package/2006/relationships"><Relationship Id="rId2" Type="http://schemas.openxmlformats.org/officeDocument/2006/relationships/theme" Target="../theme/theme40.xml"/><Relationship Id="rId1" Type="http://schemas.openxmlformats.org/officeDocument/2006/relationships/slideLayout" Target="../slideLayouts/slideLayout54.xml"/></Relationships>
</file>

<file path=ppt/slideMasters/_rels/slideMaster41.xml.rels><?xml version="1.0" encoding="UTF-8" standalone="yes"?>
<Relationships xmlns="http://schemas.openxmlformats.org/package/2006/relationships"><Relationship Id="rId2" Type="http://schemas.openxmlformats.org/officeDocument/2006/relationships/theme" Target="../theme/theme41.xml"/><Relationship Id="rId1" Type="http://schemas.openxmlformats.org/officeDocument/2006/relationships/slideLayout" Target="../slideLayouts/slideLayout55.xml"/></Relationships>
</file>

<file path=ppt/slideMasters/_rels/slideMaster42.xml.rels><?xml version="1.0" encoding="UTF-8" standalone="yes"?>
<Relationships xmlns="http://schemas.openxmlformats.org/package/2006/relationships"><Relationship Id="rId2" Type="http://schemas.openxmlformats.org/officeDocument/2006/relationships/theme" Target="../theme/theme42.xml"/><Relationship Id="rId1" Type="http://schemas.openxmlformats.org/officeDocument/2006/relationships/slideLayout" Target="../slideLayouts/slideLayout56.xml"/></Relationships>
</file>

<file path=ppt/slideMasters/_rels/slideMaster43.xml.rels><?xml version="1.0" encoding="UTF-8" standalone="yes"?>
<Relationships xmlns="http://schemas.openxmlformats.org/package/2006/relationships"><Relationship Id="rId2" Type="http://schemas.openxmlformats.org/officeDocument/2006/relationships/theme" Target="../theme/theme43.xml"/><Relationship Id="rId1" Type="http://schemas.openxmlformats.org/officeDocument/2006/relationships/slideLayout" Target="../slideLayouts/slideLayout57.xml"/></Relationships>
</file>

<file path=ppt/slideMasters/_rels/slideMaster44.xml.rels><?xml version="1.0" encoding="UTF-8" standalone="yes"?>
<Relationships xmlns="http://schemas.openxmlformats.org/package/2006/relationships"><Relationship Id="rId2" Type="http://schemas.openxmlformats.org/officeDocument/2006/relationships/theme" Target="../theme/theme44.xml"/><Relationship Id="rId1" Type="http://schemas.openxmlformats.org/officeDocument/2006/relationships/slideLayout" Target="../slideLayouts/slideLayout58.xml"/></Relationships>
</file>

<file path=ppt/slideMasters/_rels/slideMaster45.xml.rels><?xml version="1.0" encoding="UTF-8" standalone="yes"?>
<Relationships xmlns="http://schemas.openxmlformats.org/package/2006/relationships"><Relationship Id="rId2" Type="http://schemas.openxmlformats.org/officeDocument/2006/relationships/theme" Target="../theme/theme45.xml"/><Relationship Id="rId1" Type="http://schemas.openxmlformats.org/officeDocument/2006/relationships/slideLayout" Target="../slideLayouts/slideLayout59.xml"/></Relationships>
</file>

<file path=ppt/slideMasters/_rels/slideMaster46.xml.rels><?xml version="1.0" encoding="UTF-8" standalone="yes"?>
<Relationships xmlns="http://schemas.openxmlformats.org/package/2006/relationships"><Relationship Id="rId2" Type="http://schemas.openxmlformats.org/officeDocument/2006/relationships/theme" Target="../theme/theme46.xml"/><Relationship Id="rId1" Type="http://schemas.openxmlformats.org/officeDocument/2006/relationships/slideLayout" Target="../slideLayouts/slideLayout60.xml"/></Relationships>
</file>

<file path=ppt/slideMasters/_rels/slideMaster47.xml.rels><?xml version="1.0" encoding="UTF-8" standalone="yes"?>
<Relationships xmlns="http://schemas.openxmlformats.org/package/2006/relationships"><Relationship Id="rId2" Type="http://schemas.openxmlformats.org/officeDocument/2006/relationships/theme" Target="../theme/theme47.xml"/><Relationship Id="rId1" Type="http://schemas.openxmlformats.org/officeDocument/2006/relationships/slideLayout" Target="../slideLayouts/slideLayout61.xml"/></Relationships>
</file>

<file path=ppt/slideMasters/_rels/slideMaster48.xml.rels><?xml version="1.0" encoding="UTF-8" standalone="yes"?>
<Relationships xmlns="http://schemas.openxmlformats.org/package/2006/relationships"><Relationship Id="rId2" Type="http://schemas.openxmlformats.org/officeDocument/2006/relationships/theme" Target="../theme/theme48.xml"/><Relationship Id="rId1" Type="http://schemas.openxmlformats.org/officeDocument/2006/relationships/slideLayout" Target="../slideLayouts/slideLayout62.xml"/></Relationships>
</file>

<file path=ppt/slideMasters/_rels/slideMaster49.xml.rels><?xml version="1.0" encoding="UTF-8" standalone="yes"?>
<Relationships xmlns="http://schemas.openxmlformats.org/package/2006/relationships"><Relationship Id="rId2" Type="http://schemas.openxmlformats.org/officeDocument/2006/relationships/theme" Target="../theme/theme49.xml"/><Relationship Id="rId1" Type="http://schemas.openxmlformats.org/officeDocument/2006/relationships/slideLayout" Target="../slideLayouts/slideLayout63.xml"/></Relationships>
</file>

<file path=ppt/slideMasters/_rels/slideMaster5.xml.rels><?xml version="1.0" encoding="UTF-8" standalone="yes"?>
<Relationships xmlns="http://schemas.openxmlformats.org/package/2006/relationships"><Relationship Id="rId2" Type="http://schemas.openxmlformats.org/officeDocument/2006/relationships/theme" Target="../theme/theme5.xml"/><Relationship Id="rId1" Type="http://schemas.openxmlformats.org/officeDocument/2006/relationships/slideLayout" Target="../slideLayouts/slideLayout19.xml"/></Relationships>
</file>

<file path=ppt/slideMasters/_rels/slideMaster50.xml.rels><?xml version="1.0" encoding="UTF-8" standalone="yes"?>
<Relationships xmlns="http://schemas.openxmlformats.org/package/2006/relationships"><Relationship Id="rId2" Type="http://schemas.openxmlformats.org/officeDocument/2006/relationships/theme" Target="../theme/theme50.xml"/><Relationship Id="rId1" Type="http://schemas.openxmlformats.org/officeDocument/2006/relationships/slideLayout" Target="../slideLayouts/slideLayout64.xml"/></Relationships>
</file>

<file path=ppt/slideMasters/_rels/slideMaster51.xml.rels><?xml version="1.0" encoding="UTF-8" standalone="yes"?>
<Relationships xmlns="http://schemas.openxmlformats.org/package/2006/relationships"><Relationship Id="rId2" Type="http://schemas.openxmlformats.org/officeDocument/2006/relationships/theme" Target="../theme/theme51.xml"/><Relationship Id="rId1" Type="http://schemas.openxmlformats.org/officeDocument/2006/relationships/slideLayout" Target="../slideLayouts/slideLayout65.xml"/></Relationships>
</file>

<file path=ppt/slideMasters/_rels/slideMaster52.xml.rels><?xml version="1.0" encoding="UTF-8" standalone="yes"?>
<Relationships xmlns="http://schemas.openxmlformats.org/package/2006/relationships"><Relationship Id="rId2" Type="http://schemas.openxmlformats.org/officeDocument/2006/relationships/theme" Target="../theme/theme52.xml"/><Relationship Id="rId1" Type="http://schemas.openxmlformats.org/officeDocument/2006/relationships/slideLayout" Target="../slideLayouts/slideLayout66.xml"/></Relationships>
</file>

<file path=ppt/slideMasters/_rels/slideMaster53.xml.rels><?xml version="1.0" encoding="UTF-8" standalone="yes"?>
<Relationships xmlns="http://schemas.openxmlformats.org/package/2006/relationships"><Relationship Id="rId2" Type="http://schemas.openxmlformats.org/officeDocument/2006/relationships/theme" Target="../theme/theme53.xml"/><Relationship Id="rId1" Type="http://schemas.openxmlformats.org/officeDocument/2006/relationships/slideLayout" Target="../slideLayouts/slideLayout67.xml"/></Relationships>
</file>

<file path=ppt/slideMasters/_rels/slideMaster54.xml.rels><?xml version="1.0" encoding="UTF-8" standalone="yes"?>
<Relationships xmlns="http://schemas.openxmlformats.org/package/2006/relationships"><Relationship Id="rId2" Type="http://schemas.openxmlformats.org/officeDocument/2006/relationships/theme" Target="../theme/theme54.xml"/><Relationship Id="rId1" Type="http://schemas.openxmlformats.org/officeDocument/2006/relationships/slideLayout" Target="../slideLayouts/slideLayout68.xml"/></Relationships>
</file>

<file path=ppt/slideMasters/_rels/slideMaster55.xml.rels><?xml version="1.0" encoding="UTF-8" standalone="yes"?>
<Relationships xmlns="http://schemas.openxmlformats.org/package/2006/relationships"><Relationship Id="rId2" Type="http://schemas.openxmlformats.org/officeDocument/2006/relationships/theme" Target="../theme/theme55.xml"/><Relationship Id="rId1" Type="http://schemas.openxmlformats.org/officeDocument/2006/relationships/slideLayout" Target="../slideLayouts/slideLayout69.xml"/></Relationships>
</file>

<file path=ppt/slideMasters/_rels/slideMaster56.xml.rels><?xml version="1.0" encoding="UTF-8" standalone="yes"?>
<Relationships xmlns="http://schemas.openxmlformats.org/package/2006/relationships"><Relationship Id="rId2" Type="http://schemas.openxmlformats.org/officeDocument/2006/relationships/theme" Target="../theme/theme56.xml"/><Relationship Id="rId1" Type="http://schemas.openxmlformats.org/officeDocument/2006/relationships/slideLayout" Target="../slideLayouts/slideLayout70.xml"/></Relationships>
</file>

<file path=ppt/slideMasters/_rels/slideMaster57.xml.rels><?xml version="1.0" encoding="UTF-8" standalone="yes"?>
<Relationships xmlns="http://schemas.openxmlformats.org/package/2006/relationships"><Relationship Id="rId2" Type="http://schemas.openxmlformats.org/officeDocument/2006/relationships/theme" Target="../theme/theme57.xml"/><Relationship Id="rId1" Type="http://schemas.openxmlformats.org/officeDocument/2006/relationships/slideLayout" Target="../slideLayouts/slideLayout71.xml"/></Relationships>
</file>

<file path=ppt/slideMasters/_rels/slideMaster58.xml.rels><?xml version="1.0" encoding="UTF-8" standalone="yes"?>
<Relationships xmlns="http://schemas.openxmlformats.org/package/2006/relationships"><Relationship Id="rId2" Type="http://schemas.openxmlformats.org/officeDocument/2006/relationships/theme" Target="../theme/theme58.xml"/><Relationship Id="rId1" Type="http://schemas.openxmlformats.org/officeDocument/2006/relationships/slideLayout" Target="../slideLayouts/slideLayout72.xml"/></Relationships>
</file>

<file path=ppt/slideMasters/_rels/slideMaster59.xml.rels><?xml version="1.0" encoding="UTF-8" standalone="yes"?>
<Relationships xmlns="http://schemas.openxmlformats.org/package/2006/relationships"><Relationship Id="rId2" Type="http://schemas.openxmlformats.org/officeDocument/2006/relationships/theme" Target="../theme/theme59.xml"/><Relationship Id="rId1" Type="http://schemas.openxmlformats.org/officeDocument/2006/relationships/slideLayout" Target="../slideLayouts/slideLayout73.xml"/></Relationships>
</file>

<file path=ppt/slideMasters/_rels/slideMaster6.xml.rels><?xml version="1.0" encoding="UTF-8" standalone="yes"?>
<Relationships xmlns="http://schemas.openxmlformats.org/package/2006/relationships"><Relationship Id="rId2" Type="http://schemas.openxmlformats.org/officeDocument/2006/relationships/theme" Target="../theme/theme6.xml"/><Relationship Id="rId1" Type="http://schemas.openxmlformats.org/officeDocument/2006/relationships/slideLayout" Target="../slideLayouts/slideLayout20.xml"/></Relationships>
</file>

<file path=ppt/slideMasters/_rels/slideMaster60.xml.rels><?xml version="1.0" encoding="UTF-8" standalone="yes"?>
<Relationships xmlns="http://schemas.openxmlformats.org/package/2006/relationships"><Relationship Id="rId2" Type="http://schemas.openxmlformats.org/officeDocument/2006/relationships/theme" Target="../theme/theme60.xml"/><Relationship Id="rId1" Type="http://schemas.openxmlformats.org/officeDocument/2006/relationships/slideLayout" Target="../slideLayouts/slideLayout74.xml"/></Relationships>
</file>

<file path=ppt/slideMasters/_rels/slideMaster61.xml.rels><?xml version="1.0" encoding="UTF-8" standalone="yes"?>
<Relationships xmlns="http://schemas.openxmlformats.org/package/2006/relationships"><Relationship Id="rId2" Type="http://schemas.openxmlformats.org/officeDocument/2006/relationships/theme" Target="../theme/theme61.xml"/><Relationship Id="rId1" Type="http://schemas.openxmlformats.org/officeDocument/2006/relationships/slideLayout" Target="../slideLayouts/slideLayout75.xml"/></Relationships>
</file>

<file path=ppt/slideMasters/_rels/slideMaster62.xml.rels><?xml version="1.0" encoding="UTF-8" standalone="yes"?>
<Relationships xmlns="http://schemas.openxmlformats.org/package/2006/relationships"><Relationship Id="rId2" Type="http://schemas.openxmlformats.org/officeDocument/2006/relationships/theme" Target="../theme/theme62.xml"/><Relationship Id="rId1" Type="http://schemas.openxmlformats.org/officeDocument/2006/relationships/slideLayout" Target="../slideLayouts/slideLayout76.xml"/></Relationships>
</file>

<file path=ppt/slideMasters/_rels/slideMaster63.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theme" Target="../theme/theme63.xml"/><Relationship Id="rId1" Type="http://schemas.openxmlformats.org/officeDocument/2006/relationships/slideLayout" Target="../slideLayouts/slideLayout77.xml"/></Relationships>
</file>

<file path=ppt/slideMasters/_rels/slideMaster64.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theme" Target="../theme/theme64.xml"/><Relationship Id="rId1" Type="http://schemas.openxmlformats.org/officeDocument/2006/relationships/slideLayout" Target="../slideLayouts/slideLayout78.xml"/></Relationships>
</file>

<file path=ppt/slideMasters/_rels/slideMaster65.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theme" Target="../theme/theme65.xml"/><Relationship Id="rId1" Type="http://schemas.openxmlformats.org/officeDocument/2006/relationships/slideLayout" Target="../slideLayouts/slideLayout79.xml"/></Relationships>
</file>

<file path=ppt/slideMasters/_rels/slideMaster66.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theme" Target="../theme/theme66.xml"/><Relationship Id="rId1" Type="http://schemas.openxmlformats.org/officeDocument/2006/relationships/slideLayout" Target="../slideLayouts/slideLayout80.xml"/></Relationships>
</file>

<file path=ppt/slideMasters/_rels/slideMaster67.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theme" Target="../theme/theme67.xml"/><Relationship Id="rId1" Type="http://schemas.openxmlformats.org/officeDocument/2006/relationships/slideLayout" Target="../slideLayouts/slideLayout81.xml"/></Relationships>
</file>

<file path=ppt/slideMasters/_rels/slideMaster68.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theme" Target="../theme/theme68.xml"/><Relationship Id="rId1" Type="http://schemas.openxmlformats.org/officeDocument/2006/relationships/slideLayout" Target="../slideLayouts/slideLayout82.xml"/></Relationships>
</file>

<file path=ppt/slideMasters/_rels/slideMaster69.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theme" Target="../theme/theme69.xml"/><Relationship Id="rId1" Type="http://schemas.openxmlformats.org/officeDocument/2006/relationships/slideLayout" Target="../slideLayouts/slideLayout83.xml"/></Relationships>
</file>

<file path=ppt/slideMasters/_rels/slideMaster7.xml.rels><?xml version="1.0" encoding="UTF-8" standalone="yes"?>
<Relationships xmlns="http://schemas.openxmlformats.org/package/2006/relationships"><Relationship Id="rId2" Type="http://schemas.openxmlformats.org/officeDocument/2006/relationships/theme" Target="../theme/theme7.xml"/><Relationship Id="rId1" Type="http://schemas.openxmlformats.org/officeDocument/2006/relationships/slideLayout" Target="../slideLayouts/slideLayout21.xml"/></Relationships>
</file>

<file path=ppt/slideMasters/_rels/slideMaster70.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theme" Target="../theme/theme70.xml"/><Relationship Id="rId1" Type="http://schemas.openxmlformats.org/officeDocument/2006/relationships/slideLayout" Target="../slideLayouts/slideLayout84.xml"/></Relationships>
</file>

<file path=ppt/slideMasters/_rels/slideMaster71.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theme" Target="../theme/theme71.xml"/><Relationship Id="rId1" Type="http://schemas.openxmlformats.org/officeDocument/2006/relationships/slideLayout" Target="../slideLayouts/slideLayout85.xml"/></Relationships>
</file>

<file path=ppt/slideMasters/_rels/slideMaster72.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theme" Target="../theme/theme72.xml"/><Relationship Id="rId1" Type="http://schemas.openxmlformats.org/officeDocument/2006/relationships/slideLayout" Target="../slideLayouts/slideLayout86.xml"/></Relationships>
</file>

<file path=ppt/slideMasters/_rels/slideMaster73.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theme" Target="../theme/theme73.xml"/><Relationship Id="rId1" Type="http://schemas.openxmlformats.org/officeDocument/2006/relationships/slideLayout" Target="../slideLayouts/slideLayout87.xml"/></Relationships>
</file>

<file path=ppt/slideMasters/_rels/slideMaster74.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theme" Target="../theme/theme74.xml"/><Relationship Id="rId1" Type="http://schemas.openxmlformats.org/officeDocument/2006/relationships/slideLayout" Target="../slideLayouts/slideLayout88.xml"/></Relationships>
</file>

<file path=ppt/slideMasters/_rels/slideMaster75.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theme" Target="../theme/theme75.xml"/><Relationship Id="rId1" Type="http://schemas.openxmlformats.org/officeDocument/2006/relationships/slideLayout" Target="../slideLayouts/slideLayout89.xml"/></Relationships>
</file>

<file path=ppt/slideMasters/_rels/slideMaster76.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theme" Target="../theme/theme76.xml"/><Relationship Id="rId1" Type="http://schemas.openxmlformats.org/officeDocument/2006/relationships/slideLayout" Target="../slideLayouts/slideLayout90.xml"/></Relationships>
</file>

<file path=ppt/slideMasters/_rels/slideMaster77.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theme" Target="../theme/theme77.xml"/><Relationship Id="rId1" Type="http://schemas.openxmlformats.org/officeDocument/2006/relationships/slideLayout" Target="../slideLayouts/slideLayout91.xml"/></Relationships>
</file>

<file path=ppt/slideMasters/_rels/slideMaster78.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theme" Target="../theme/theme78.xml"/><Relationship Id="rId1" Type="http://schemas.openxmlformats.org/officeDocument/2006/relationships/slideLayout" Target="../slideLayouts/slideLayout92.xml"/></Relationships>
</file>

<file path=ppt/slideMasters/_rels/slideMaster79.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theme" Target="../theme/theme79.xml"/><Relationship Id="rId1" Type="http://schemas.openxmlformats.org/officeDocument/2006/relationships/slideLayout" Target="../slideLayouts/slideLayout93.xml"/></Relationships>
</file>

<file path=ppt/slideMasters/_rels/slideMaster8.xml.rels><?xml version="1.0" encoding="UTF-8" standalone="yes"?>
<Relationships xmlns="http://schemas.openxmlformats.org/package/2006/relationships"><Relationship Id="rId2" Type="http://schemas.openxmlformats.org/officeDocument/2006/relationships/theme" Target="../theme/theme8.xml"/><Relationship Id="rId1" Type="http://schemas.openxmlformats.org/officeDocument/2006/relationships/slideLayout" Target="../slideLayouts/slideLayout22.xml"/></Relationships>
</file>

<file path=ppt/slideMasters/_rels/slideMaster80.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theme" Target="../theme/theme80.xml"/><Relationship Id="rId1" Type="http://schemas.openxmlformats.org/officeDocument/2006/relationships/slideLayout" Target="../slideLayouts/slideLayout94.xml"/></Relationships>
</file>

<file path=ppt/slideMasters/_rels/slideMaster81.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theme" Target="../theme/theme81.xml"/><Relationship Id="rId1" Type="http://schemas.openxmlformats.org/officeDocument/2006/relationships/slideLayout" Target="../slideLayouts/slideLayout95.xml"/></Relationships>
</file>

<file path=ppt/slideMasters/_rels/slideMaster82.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theme" Target="../theme/theme82.xml"/><Relationship Id="rId1" Type="http://schemas.openxmlformats.org/officeDocument/2006/relationships/slideLayout" Target="../slideLayouts/slideLayout96.xml"/></Relationships>
</file>

<file path=ppt/slideMasters/_rels/slideMaster83.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theme" Target="../theme/theme83.xml"/><Relationship Id="rId1" Type="http://schemas.openxmlformats.org/officeDocument/2006/relationships/slideLayout" Target="../slideLayouts/slideLayout97.xml"/></Relationships>
</file>

<file path=ppt/slideMasters/_rels/slideMaster84.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theme" Target="../theme/theme84.xml"/><Relationship Id="rId1" Type="http://schemas.openxmlformats.org/officeDocument/2006/relationships/slideLayout" Target="../slideLayouts/slideLayout98.xml"/></Relationships>
</file>

<file path=ppt/slideMasters/_rels/slideMaster85.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theme" Target="../theme/theme85.xml"/><Relationship Id="rId1" Type="http://schemas.openxmlformats.org/officeDocument/2006/relationships/slideLayout" Target="../slideLayouts/slideLayout99.xml"/></Relationships>
</file>

<file path=ppt/slideMasters/_rels/slideMaster86.xml.rels><?xml version="1.0" encoding="UTF-8" standalone="yes"?>
<Relationships xmlns="http://schemas.openxmlformats.org/package/2006/relationships"><Relationship Id="rId2" Type="http://schemas.openxmlformats.org/officeDocument/2006/relationships/theme" Target="../theme/theme86.xml"/><Relationship Id="rId1" Type="http://schemas.openxmlformats.org/officeDocument/2006/relationships/slideLayout" Target="../slideLayouts/slideLayout100.xml"/></Relationships>
</file>

<file path=ppt/slideMasters/_rels/slideMaster87.xml.rels><?xml version="1.0" encoding="UTF-8" standalone="yes"?>
<Relationships xmlns="http://schemas.openxmlformats.org/package/2006/relationships"><Relationship Id="rId2" Type="http://schemas.openxmlformats.org/officeDocument/2006/relationships/theme" Target="../theme/theme87.xml"/><Relationship Id="rId1" Type="http://schemas.openxmlformats.org/officeDocument/2006/relationships/slideLayout" Target="../slideLayouts/slideLayout101.xml"/></Relationships>
</file>

<file path=ppt/slideMasters/_rels/slideMaster88.xml.rels><?xml version="1.0" encoding="UTF-8" standalone="yes"?>
<Relationships xmlns="http://schemas.openxmlformats.org/package/2006/relationships"><Relationship Id="rId2" Type="http://schemas.openxmlformats.org/officeDocument/2006/relationships/theme" Target="../theme/theme88.xml"/><Relationship Id="rId1" Type="http://schemas.openxmlformats.org/officeDocument/2006/relationships/slideLayout" Target="../slideLayouts/slideLayout102.xml"/></Relationships>
</file>

<file path=ppt/slideMasters/_rels/slideMaster89.xml.rels><?xml version="1.0" encoding="UTF-8" standalone="yes"?>
<Relationships xmlns="http://schemas.openxmlformats.org/package/2006/relationships"><Relationship Id="rId2" Type="http://schemas.openxmlformats.org/officeDocument/2006/relationships/theme" Target="../theme/theme89.xml"/><Relationship Id="rId1" Type="http://schemas.openxmlformats.org/officeDocument/2006/relationships/slideLayout" Target="../slideLayouts/slideLayout103.xml"/></Relationships>
</file>

<file path=ppt/slideMasters/_rels/slideMaster9.xml.rels><?xml version="1.0" encoding="UTF-8" standalone="yes"?>
<Relationships xmlns="http://schemas.openxmlformats.org/package/2006/relationships"><Relationship Id="rId2" Type="http://schemas.openxmlformats.org/officeDocument/2006/relationships/theme" Target="../theme/theme9.xml"/><Relationship Id="rId1" Type="http://schemas.openxmlformats.org/officeDocument/2006/relationships/slideLayout" Target="../slideLayouts/slideLayout23.xml"/></Relationships>
</file>

<file path=ppt/slideMasters/_rels/slideMaster90.xml.rels><?xml version="1.0" encoding="UTF-8" standalone="yes"?>
<Relationships xmlns="http://schemas.openxmlformats.org/package/2006/relationships"><Relationship Id="rId8" Type="http://schemas.openxmlformats.org/officeDocument/2006/relationships/slideLayout" Target="../slideLayouts/slideLayout111.xml"/><Relationship Id="rId13" Type="http://schemas.openxmlformats.org/officeDocument/2006/relationships/theme" Target="../theme/theme90.xml"/><Relationship Id="rId3" Type="http://schemas.openxmlformats.org/officeDocument/2006/relationships/slideLayout" Target="../slideLayouts/slideLayout106.xml"/><Relationship Id="rId7" Type="http://schemas.openxmlformats.org/officeDocument/2006/relationships/slideLayout" Target="../slideLayouts/slideLayout110.xml"/><Relationship Id="rId12" Type="http://schemas.openxmlformats.org/officeDocument/2006/relationships/slideLayout" Target="../slideLayouts/slideLayout115.xml"/><Relationship Id="rId2" Type="http://schemas.openxmlformats.org/officeDocument/2006/relationships/slideLayout" Target="../slideLayouts/slideLayout105.xml"/><Relationship Id="rId1" Type="http://schemas.openxmlformats.org/officeDocument/2006/relationships/slideLayout" Target="../slideLayouts/slideLayout104.xml"/><Relationship Id="rId6" Type="http://schemas.openxmlformats.org/officeDocument/2006/relationships/slideLayout" Target="../slideLayouts/slideLayout109.xml"/><Relationship Id="rId11" Type="http://schemas.openxmlformats.org/officeDocument/2006/relationships/slideLayout" Target="../slideLayouts/slideLayout114.xml"/><Relationship Id="rId5" Type="http://schemas.openxmlformats.org/officeDocument/2006/relationships/slideLayout" Target="../slideLayouts/slideLayout108.xml"/><Relationship Id="rId10" Type="http://schemas.openxmlformats.org/officeDocument/2006/relationships/slideLayout" Target="../slideLayouts/slideLayout113.xml"/><Relationship Id="rId4" Type="http://schemas.openxmlformats.org/officeDocument/2006/relationships/slideLayout" Target="../slideLayouts/slideLayout107.xml"/><Relationship Id="rId9" Type="http://schemas.openxmlformats.org/officeDocument/2006/relationships/slideLayout" Target="../slideLayouts/slideLayout112.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CA" altLang="en-US"/>
              <a:t>Click to edit Master title style</a:t>
            </a:r>
          </a:p>
        </p:txBody>
      </p:sp>
      <p:sp>
        <p:nvSpPr>
          <p:cNvPr id="205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CA" altLang="en-US"/>
              <a:t>Click to edit Master text styles</a:t>
            </a:r>
          </a:p>
          <a:p>
            <a:pPr lvl="1"/>
            <a:r>
              <a:rPr lang="en-CA" altLang="en-US"/>
              <a:t>Second level</a:t>
            </a:r>
          </a:p>
          <a:p>
            <a:pPr lvl="2"/>
            <a:r>
              <a:rPr lang="en-CA" altLang="en-US"/>
              <a:t>Third level</a:t>
            </a:r>
          </a:p>
          <a:p>
            <a:pPr lvl="3"/>
            <a:r>
              <a:rPr lang="en-CA" altLang="en-US"/>
              <a:t>Fourth level</a:t>
            </a:r>
          </a:p>
          <a:p>
            <a:pPr lvl="4"/>
            <a:r>
              <a:rPr lang="en-CA" alt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spcBef>
                <a:spcPct val="0"/>
              </a:spcBef>
              <a:defRPr sz="1400" i="0"/>
            </a:lvl1pPr>
          </a:lstStyle>
          <a:p>
            <a:pPr>
              <a:defRPr/>
            </a:pPr>
            <a:endParaRPr lang="en-CA"/>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spcBef>
                <a:spcPct val="0"/>
              </a:spcBef>
              <a:defRPr sz="1400" i="0"/>
            </a:lvl1pPr>
          </a:lstStyle>
          <a:p>
            <a:pPr>
              <a:defRPr/>
            </a:pPr>
            <a:endParaRPr lang="en-CA"/>
          </a:p>
        </p:txBody>
      </p:sp>
      <p:sp>
        <p:nvSpPr>
          <p:cNvPr id="1030" name="Rectangle 6"/>
          <p:cNvSpPr>
            <a:spLocks noGrp="1" noChangeArrowheads="1"/>
          </p:cNvSpPr>
          <p:nvPr>
            <p:ph type="sldNum" sz="quarter" idx="4"/>
          </p:nvPr>
        </p:nvSpPr>
        <p:spPr bwMode="auto">
          <a:xfrm>
            <a:off x="5638800" y="5105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spcBef>
                <a:spcPct val="0"/>
              </a:spcBef>
              <a:defRPr sz="1400" i="0"/>
            </a:lvl1pPr>
          </a:lstStyle>
          <a:p>
            <a:pPr>
              <a:defRPr/>
            </a:pPr>
            <a:fld id="{C932DF23-BE18-4413-B279-3232460A20ED}" type="slidenum">
              <a:rPr lang="en-CA"/>
              <a:pPr>
                <a:defRPr/>
              </a:pPr>
              <a:t>‹#›</a:t>
            </a:fld>
            <a:endParaRPr lang="en-CA"/>
          </a:p>
        </p:txBody>
      </p:sp>
      <p:sp>
        <p:nvSpPr>
          <p:cNvPr id="1031" name="Rectangle 7"/>
          <p:cNvSpPr>
            <a:spLocks noChangeArrowheads="1"/>
          </p:cNvSpPr>
          <p:nvPr/>
        </p:nvSpPr>
        <p:spPr bwMode="auto">
          <a:xfrm>
            <a:off x="8686800" y="6553200"/>
            <a:ext cx="4572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50000"/>
              </a:spcBef>
              <a:spcAft>
                <a:spcPct val="0"/>
              </a:spcAft>
              <a:defRPr sz="3000" i="1">
                <a:solidFill>
                  <a:schemeClr val="tx1"/>
                </a:solidFill>
                <a:latin typeface="Times New Roman" pitchFamily="18" charset="0"/>
              </a:defRPr>
            </a:lvl6pPr>
            <a:lvl7pPr marL="2971800" indent="-228600" eaLnBrk="0" fontAlgn="base" hangingPunct="0">
              <a:spcBef>
                <a:spcPct val="50000"/>
              </a:spcBef>
              <a:spcAft>
                <a:spcPct val="0"/>
              </a:spcAft>
              <a:defRPr sz="3000" i="1">
                <a:solidFill>
                  <a:schemeClr val="tx1"/>
                </a:solidFill>
                <a:latin typeface="Times New Roman" pitchFamily="18" charset="0"/>
              </a:defRPr>
            </a:lvl7pPr>
            <a:lvl8pPr marL="3429000" indent="-228600" eaLnBrk="0" fontAlgn="base" hangingPunct="0">
              <a:spcBef>
                <a:spcPct val="50000"/>
              </a:spcBef>
              <a:spcAft>
                <a:spcPct val="0"/>
              </a:spcAft>
              <a:defRPr sz="3000" i="1">
                <a:solidFill>
                  <a:schemeClr val="tx1"/>
                </a:solidFill>
                <a:latin typeface="Times New Roman" pitchFamily="18" charset="0"/>
              </a:defRPr>
            </a:lvl8pPr>
            <a:lvl9pPr marL="3886200" indent="-228600" eaLnBrk="0" fontAlgn="base" hangingPunct="0">
              <a:spcBef>
                <a:spcPct val="50000"/>
              </a:spcBef>
              <a:spcAft>
                <a:spcPct val="0"/>
              </a:spcAft>
              <a:defRPr sz="3000" i="1">
                <a:solidFill>
                  <a:schemeClr val="tx1"/>
                </a:solidFill>
                <a:latin typeface="Times New Roman" pitchFamily="18" charset="0"/>
              </a:defRPr>
            </a:lvl9pPr>
          </a:lstStyle>
          <a:p>
            <a:pPr algn="r" eaLnBrk="1" hangingPunct="1">
              <a:spcBef>
                <a:spcPct val="0"/>
              </a:spcBef>
              <a:defRPr/>
            </a:pPr>
            <a:fld id="{7EC94CA0-D983-46A0-AAF3-B8D13791BC82}" type="slidenum">
              <a:rPr lang="en-CA" altLang="en-US" sz="1400" i="0" smtClean="0"/>
              <a:pPr algn="r" eaLnBrk="1" hangingPunct="1">
                <a:spcBef>
                  <a:spcPct val="0"/>
                </a:spcBef>
                <a:defRPr/>
              </a:pPr>
              <a:t>‹#›</a:t>
            </a:fld>
            <a:endParaRPr lang="en-CA" altLang="en-US" sz="1400" i="0"/>
          </a:p>
        </p:txBody>
      </p:sp>
    </p:spTree>
  </p:cSld>
  <p:clrMap bg1="dk2" tx1="lt1" bg2="dk1" tx2="lt2" accent1="accent1" accent2="accent2" accent3="accent3" accent4="accent4" accent5="accent5" accent6="accent6" hlink="hlink" folHlink="folHlink"/>
  <p:sldLayoutIdLst>
    <p:sldLayoutId id="2147484674" r:id="rId1"/>
    <p:sldLayoutId id="2147484675" r:id="rId2"/>
    <p:sldLayoutId id="2147484676" r:id="rId3"/>
    <p:sldLayoutId id="2147484677" r:id="rId4"/>
    <p:sldLayoutId id="2147484678" r:id="rId5"/>
    <p:sldLayoutId id="2147484679" r:id="rId6"/>
    <p:sldLayoutId id="2147484680" r:id="rId7"/>
    <p:sldLayoutId id="2147484681" r:id="rId8"/>
    <p:sldLayoutId id="2147484682" r:id="rId9"/>
    <p:sldLayoutId id="2147484683" r:id="rId10"/>
    <p:sldLayoutId id="2147484684" r:id="rId11"/>
    <p:sldLayoutId id="2147484685" r:id="rId12"/>
    <p:sldLayoutId id="2147484686" r:id="rId13"/>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400">
          <a:solidFill>
            <a:schemeClr val="tx1"/>
          </a:solidFill>
          <a:latin typeface="+mn-lt"/>
        </a:defRPr>
      </a:lvl3pPr>
      <a:lvl4pPr marL="1600200" indent="-228600" algn="l" rtl="0" eaLnBrk="0" fontAlgn="base" hangingPunct="0">
        <a:spcBef>
          <a:spcPct val="20000"/>
        </a:spcBef>
        <a:spcAft>
          <a:spcPct val="0"/>
        </a:spcAft>
        <a:buChar char="–"/>
        <a:defRPr sz="2000">
          <a:solidFill>
            <a:schemeClr val="tx1"/>
          </a:solidFill>
          <a:latin typeface="+mn-lt"/>
        </a:defRPr>
      </a:lvl4pPr>
      <a:lvl5pPr marL="2057400" indent="-228600" algn="l" rtl="0" eaLnBrk="0" fontAlgn="base" hangingPunct="0">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4338"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CA" altLang="en-US"/>
              <a:t>Click to edit Master title style</a:t>
            </a:r>
          </a:p>
        </p:txBody>
      </p:sp>
      <p:sp>
        <p:nvSpPr>
          <p:cNvPr id="14339"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CA" altLang="en-US"/>
              <a:t>Click to edit Master text styles</a:t>
            </a:r>
          </a:p>
          <a:p>
            <a:pPr lvl="1"/>
            <a:r>
              <a:rPr lang="en-CA" altLang="en-US"/>
              <a:t>Second level</a:t>
            </a:r>
          </a:p>
          <a:p>
            <a:pPr lvl="2"/>
            <a:r>
              <a:rPr lang="en-CA" altLang="en-US"/>
              <a:t>Third level</a:t>
            </a:r>
          </a:p>
          <a:p>
            <a:pPr lvl="3"/>
            <a:r>
              <a:rPr lang="en-CA" altLang="en-US"/>
              <a:t>Fourth level</a:t>
            </a:r>
          </a:p>
          <a:p>
            <a:pPr lvl="4"/>
            <a:r>
              <a:rPr lang="en-CA" alt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spcBef>
                <a:spcPct val="0"/>
              </a:spcBef>
              <a:defRPr sz="1400" i="0">
                <a:solidFill>
                  <a:srgbClr val="FFFFFF"/>
                </a:solidFill>
              </a:defRPr>
            </a:lvl1pPr>
          </a:lstStyle>
          <a:p>
            <a:pPr>
              <a:defRPr/>
            </a:pPr>
            <a:endParaRPr lang="en-CA"/>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spcBef>
                <a:spcPct val="0"/>
              </a:spcBef>
              <a:defRPr sz="1400" i="0">
                <a:solidFill>
                  <a:srgbClr val="FFFFFF"/>
                </a:solidFill>
              </a:defRPr>
            </a:lvl1pPr>
          </a:lstStyle>
          <a:p>
            <a:pPr>
              <a:defRPr/>
            </a:pPr>
            <a:endParaRPr lang="en-CA"/>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spcBef>
                <a:spcPct val="0"/>
              </a:spcBef>
              <a:defRPr sz="1400" i="0">
                <a:solidFill>
                  <a:srgbClr val="FFFFFF"/>
                </a:solidFill>
              </a:defRPr>
            </a:lvl1pPr>
          </a:lstStyle>
          <a:p>
            <a:pPr>
              <a:defRPr/>
            </a:pPr>
            <a:fld id="{4BB2B613-6229-4A7C-9D8E-77B89576ED3D}" type="slidenum">
              <a:rPr lang="en-CA"/>
              <a:pPr>
                <a:defRPr/>
              </a:pPr>
              <a:t>‹#›</a:t>
            </a:fld>
            <a:endParaRPr lang="en-CA"/>
          </a:p>
        </p:txBody>
      </p:sp>
    </p:spTree>
  </p:cSld>
  <p:clrMap bg1="dk2" tx1="lt1" bg2="dk1" tx2="lt2" accent1="accent1" accent2="accent2" accent3="accent3" accent4="accent4" accent5="accent5" accent6="accent6" hlink="hlink" folHlink="folHlink"/>
  <p:sldLayoutIdLst>
    <p:sldLayoutId id="2147484697" r:id="rId1"/>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400">
          <a:solidFill>
            <a:schemeClr val="tx1"/>
          </a:solidFill>
          <a:latin typeface="+mn-lt"/>
        </a:defRPr>
      </a:lvl3pPr>
      <a:lvl4pPr marL="1600200" indent="-228600" algn="l" rtl="0" eaLnBrk="0" fontAlgn="base" hangingPunct="0">
        <a:spcBef>
          <a:spcPct val="20000"/>
        </a:spcBef>
        <a:spcAft>
          <a:spcPct val="0"/>
        </a:spcAft>
        <a:buChar char="–"/>
        <a:defRPr sz="2000">
          <a:solidFill>
            <a:schemeClr val="tx1"/>
          </a:solidFill>
          <a:latin typeface="+mn-lt"/>
        </a:defRPr>
      </a:lvl4pPr>
      <a:lvl5pPr marL="2057400" indent="-228600" algn="l" rtl="0" eaLnBrk="0" fontAlgn="base" hangingPunct="0">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CA" altLang="en-US"/>
              <a:t>Click to edit Master title style</a:t>
            </a:r>
          </a:p>
        </p:txBody>
      </p:sp>
      <p:sp>
        <p:nvSpPr>
          <p:cNvPr id="153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CA" altLang="en-US"/>
              <a:t>Click to edit Master text styles</a:t>
            </a:r>
          </a:p>
          <a:p>
            <a:pPr lvl="1"/>
            <a:r>
              <a:rPr lang="en-CA" altLang="en-US"/>
              <a:t>Second level</a:t>
            </a:r>
          </a:p>
          <a:p>
            <a:pPr lvl="2"/>
            <a:r>
              <a:rPr lang="en-CA" altLang="en-US"/>
              <a:t>Third level</a:t>
            </a:r>
          </a:p>
          <a:p>
            <a:pPr lvl="3"/>
            <a:r>
              <a:rPr lang="en-CA" altLang="en-US"/>
              <a:t>Fourth level</a:t>
            </a:r>
          </a:p>
          <a:p>
            <a:pPr lvl="4"/>
            <a:r>
              <a:rPr lang="en-CA" alt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spcBef>
                <a:spcPct val="0"/>
              </a:spcBef>
              <a:defRPr sz="1400" i="0">
                <a:solidFill>
                  <a:srgbClr val="FFFFFF"/>
                </a:solidFill>
              </a:defRPr>
            </a:lvl1pPr>
          </a:lstStyle>
          <a:p>
            <a:pPr>
              <a:defRPr/>
            </a:pPr>
            <a:endParaRPr lang="en-CA"/>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spcBef>
                <a:spcPct val="0"/>
              </a:spcBef>
              <a:defRPr sz="1400" i="0">
                <a:solidFill>
                  <a:srgbClr val="FFFFFF"/>
                </a:solidFill>
              </a:defRPr>
            </a:lvl1pPr>
          </a:lstStyle>
          <a:p>
            <a:pPr>
              <a:defRPr/>
            </a:pPr>
            <a:endParaRPr lang="en-CA"/>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spcBef>
                <a:spcPct val="0"/>
              </a:spcBef>
              <a:defRPr sz="1400" i="0">
                <a:solidFill>
                  <a:srgbClr val="FFFFFF"/>
                </a:solidFill>
              </a:defRPr>
            </a:lvl1pPr>
          </a:lstStyle>
          <a:p>
            <a:pPr>
              <a:defRPr/>
            </a:pPr>
            <a:fld id="{5AAC5123-0A33-4C94-80E1-2E1CB97791AD}" type="slidenum">
              <a:rPr lang="en-CA"/>
              <a:pPr>
                <a:defRPr/>
              </a:pPr>
              <a:t>‹#›</a:t>
            </a:fld>
            <a:endParaRPr lang="en-CA"/>
          </a:p>
        </p:txBody>
      </p:sp>
    </p:spTree>
  </p:cSld>
  <p:clrMap bg1="dk2" tx1="lt1" bg2="dk1" tx2="lt2" accent1="accent1" accent2="accent2" accent3="accent3" accent4="accent4" accent5="accent5" accent6="accent6" hlink="hlink" folHlink="folHlink"/>
  <p:sldLayoutIdLst>
    <p:sldLayoutId id="2147484698" r:id="rId1"/>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400">
          <a:solidFill>
            <a:schemeClr val="tx1"/>
          </a:solidFill>
          <a:latin typeface="+mn-lt"/>
        </a:defRPr>
      </a:lvl3pPr>
      <a:lvl4pPr marL="1600200" indent="-228600" algn="l" rtl="0" eaLnBrk="0" fontAlgn="base" hangingPunct="0">
        <a:spcBef>
          <a:spcPct val="20000"/>
        </a:spcBef>
        <a:spcAft>
          <a:spcPct val="0"/>
        </a:spcAft>
        <a:buChar char="–"/>
        <a:defRPr sz="2000">
          <a:solidFill>
            <a:schemeClr val="tx1"/>
          </a:solidFill>
          <a:latin typeface="+mn-lt"/>
        </a:defRPr>
      </a:lvl4pPr>
      <a:lvl5pPr marL="2057400" indent="-228600" algn="l" rtl="0" eaLnBrk="0" fontAlgn="base" hangingPunct="0">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638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CA" altLang="en-US"/>
              <a:t>Click to edit Master title style</a:t>
            </a:r>
          </a:p>
        </p:txBody>
      </p:sp>
      <p:sp>
        <p:nvSpPr>
          <p:cNvPr id="1638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CA" altLang="en-US"/>
              <a:t>Click to edit Master text styles</a:t>
            </a:r>
          </a:p>
          <a:p>
            <a:pPr lvl="1"/>
            <a:r>
              <a:rPr lang="en-CA" altLang="en-US"/>
              <a:t>Second level</a:t>
            </a:r>
          </a:p>
          <a:p>
            <a:pPr lvl="2"/>
            <a:r>
              <a:rPr lang="en-CA" altLang="en-US"/>
              <a:t>Third level</a:t>
            </a:r>
          </a:p>
          <a:p>
            <a:pPr lvl="3"/>
            <a:r>
              <a:rPr lang="en-CA" altLang="en-US"/>
              <a:t>Fourth level</a:t>
            </a:r>
          </a:p>
          <a:p>
            <a:pPr lvl="4"/>
            <a:r>
              <a:rPr lang="en-CA" alt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spcBef>
                <a:spcPct val="0"/>
              </a:spcBef>
              <a:defRPr sz="1400" i="0">
                <a:solidFill>
                  <a:srgbClr val="FFFFFF"/>
                </a:solidFill>
              </a:defRPr>
            </a:lvl1pPr>
          </a:lstStyle>
          <a:p>
            <a:pPr>
              <a:defRPr/>
            </a:pPr>
            <a:endParaRPr lang="en-CA"/>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spcBef>
                <a:spcPct val="0"/>
              </a:spcBef>
              <a:defRPr sz="1400" i="0">
                <a:solidFill>
                  <a:srgbClr val="FFFFFF"/>
                </a:solidFill>
              </a:defRPr>
            </a:lvl1pPr>
          </a:lstStyle>
          <a:p>
            <a:pPr>
              <a:defRPr/>
            </a:pPr>
            <a:endParaRPr lang="en-CA"/>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spcBef>
                <a:spcPct val="0"/>
              </a:spcBef>
              <a:defRPr sz="1400" i="0">
                <a:solidFill>
                  <a:srgbClr val="FFFFFF"/>
                </a:solidFill>
              </a:defRPr>
            </a:lvl1pPr>
          </a:lstStyle>
          <a:p>
            <a:pPr>
              <a:defRPr/>
            </a:pPr>
            <a:fld id="{BF6D02BD-7848-4D91-8C2F-F173A97B4602}" type="slidenum">
              <a:rPr lang="en-CA"/>
              <a:pPr>
                <a:defRPr/>
              </a:pPr>
              <a:t>‹#›</a:t>
            </a:fld>
            <a:endParaRPr lang="en-CA"/>
          </a:p>
        </p:txBody>
      </p:sp>
    </p:spTree>
  </p:cSld>
  <p:clrMap bg1="dk2" tx1="lt1" bg2="dk1" tx2="lt2" accent1="accent1" accent2="accent2" accent3="accent3" accent4="accent4" accent5="accent5" accent6="accent6" hlink="hlink" folHlink="folHlink"/>
  <p:sldLayoutIdLst>
    <p:sldLayoutId id="2147484699" r:id="rId1"/>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400">
          <a:solidFill>
            <a:schemeClr val="tx1"/>
          </a:solidFill>
          <a:latin typeface="+mn-lt"/>
        </a:defRPr>
      </a:lvl3pPr>
      <a:lvl4pPr marL="1600200" indent="-228600" algn="l" rtl="0" eaLnBrk="0" fontAlgn="base" hangingPunct="0">
        <a:spcBef>
          <a:spcPct val="20000"/>
        </a:spcBef>
        <a:spcAft>
          <a:spcPct val="0"/>
        </a:spcAft>
        <a:buChar char="–"/>
        <a:defRPr sz="2000">
          <a:solidFill>
            <a:schemeClr val="tx1"/>
          </a:solidFill>
          <a:latin typeface="+mn-lt"/>
        </a:defRPr>
      </a:lvl4pPr>
      <a:lvl5pPr marL="2057400" indent="-228600" algn="l" rtl="0" eaLnBrk="0" fontAlgn="base" hangingPunct="0">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7410"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CA" altLang="en-US"/>
              <a:t>Click to edit Master title style</a:t>
            </a:r>
          </a:p>
        </p:txBody>
      </p:sp>
      <p:sp>
        <p:nvSpPr>
          <p:cNvPr id="1741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CA" altLang="en-US"/>
              <a:t>Click to edit Master text styles</a:t>
            </a:r>
          </a:p>
          <a:p>
            <a:pPr lvl="1"/>
            <a:r>
              <a:rPr lang="en-CA" altLang="en-US"/>
              <a:t>Second level</a:t>
            </a:r>
          </a:p>
          <a:p>
            <a:pPr lvl="2"/>
            <a:r>
              <a:rPr lang="en-CA" altLang="en-US"/>
              <a:t>Third level</a:t>
            </a:r>
          </a:p>
          <a:p>
            <a:pPr lvl="3"/>
            <a:r>
              <a:rPr lang="en-CA" altLang="en-US"/>
              <a:t>Fourth level</a:t>
            </a:r>
          </a:p>
          <a:p>
            <a:pPr lvl="4"/>
            <a:r>
              <a:rPr lang="en-CA" alt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spcBef>
                <a:spcPct val="0"/>
              </a:spcBef>
              <a:defRPr sz="1400" i="0">
                <a:solidFill>
                  <a:srgbClr val="FFFFFF"/>
                </a:solidFill>
              </a:defRPr>
            </a:lvl1pPr>
          </a:lstStyle>
          <a:p>
            <a:pPr>
              <a:defRPr/>
            </a:pPr>
            <a:endParaRPr lang="en-CA"/>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spcBef>
                <a:spcPct val="0"/>
              </a:spcBef>
              <a:defRPr sz="1400" i="0">
                <a:solidFill>
                  <a:srgbClr val="FFFFFF"/>
                </a:solidFill>
              </a:defRPr>
            </a:lvl1pPr>
          </a:lstStyle>
          <a:p>
            <a:pPr>
              <a:defRPr/>
            </a:pPr>
            <a:endParaRPr lang="en-CA"/>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spcBef>
                <a:spcPct val="0"/>
              </a:spcBef>
              <a:defRPr sz="1400" i="0">
                <a:solidFill>
                  <a:srgbClr val="FFFFFF"/>
                </a:solidFill>
              </a:defRPr>
            </a:lvl1pPr>
          </a:lstStyle>
          <a:p>
            <a:pPr>
              <a:defRPr/>
            </a:pPr>
            <a:fld id="{C86956F0-751C-4A06-A2E5-906D6A82F9F1}" type="slidenum">
              <a:rPr lang="en-CA"/>
              <a:pPr>
                <a:defRPr/>
              </a:pPr>
              <a:t>‹#›</a:t>
            </a:fld>
            <a:endParaRPr lang="en-CA"/>
          </a:p>
        </p:txBody>
      </p:sp>
    </p:spTree>
  </p:cSld>
  <p:clrMap bg1="dk2" tx1="lt1" bg2="dk1" tx2="lt2" accent1="accent1" accent2="accent2" accent3="accent3" accent4="accent4" accent5="accent5" accent6="accent6" hlink="hlink" folHlink="folHlink"/>
  <p:sldLayoutIdLst>
    <p:sldLayoutId id="2147484700" r:id="rId1"/>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400">
          <a:solidFill>
            <a:schemeClr val="tx1"/>
          </a:solidFill>
          <a:latin typeface="+mn-lt"/>
        </a:defRPr>
      </a:lvl3pPr>
      <a:lvl4pPr marL="1600200" indent="-228600" algn="l" rtl="0" eaLnBrk="0" fontAlgn="base" hangingPunct="0">
        <a:spcBef>
          <a:spcPct val="20000"/>
        </a:spcBef>
        <a:spcAft>
          <a:spcPct val="0"/>
        </a:spcAft>
        <a:buChar char="–"/>
        <a:defRPr sz="2000">
          <a:solidFill>
            <a:schemeClr val="tx1"/>
          </a:solidFill>
          <a:latin typeface="+mn-lt"/>
        </a:defRPr>
      </a:lvl4pPr>
      <a:lvl5pPr marL="2057400" indent="-228600" algn="l" rtl="0" eaLnBrk="0" fontAlgn="base" hangingPunct="0">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8434"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CA" altLang="en-US"/>
              <a:t>Click to edit Master title style</a:t>
            </a:r>
          </a:p>
        </p:txBody>
      </p:sp>
      <p:sp>
        <p:nvSpPr>
          <p:cNvPr id="18435"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CA" altLang="en-US"/>
              <a:t>Click to edit Master text styles</a:t>
            </a:r>
          </a:p>
          <a:p>
            <a:pPr lvl="1"/>
            <a:r>
              <a:rPr lang="en-CA" altLang="en-US"/>
              <a:t>Second level</a:t>
            </a:r>
          </a:p>
          <a:p>
            <a:pPr lvl="2"/>
            <a:r>
              <a:rPr lang="en-CA" altLang="en-US"/>
              <a:t>Third level</a:t>
            </a:r>
          </a:p>
          <a:p>
            <a:pPr lvl="3"/>
            <a:r>
              <a:rPr lang="en-CA" altLang="en-US"/>
              <a:t>Fourth level</a:t>
            </a:r>
          </a:p>
          <a:p>
            <a:pPr lvl="4"/>
            <a:r>
              <a:rPr lang="en-CA" alt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spcBef>
                <a:spcPct val="0"/>
              </a:spcBef>
              <a:defRPr sz="1400" i="0">
                <a:solidFill>
                  <a:srgbClr val="FFFFFF"/>
                </a:solidFill>
              </a:defRPr>
            </a:lvl1pPr>
          </a:lstStyle>
          <a:p>
            <a:pPr>
              <a:defRPr/>
            </a:pPr>
            <a:endParaRPr lang="en-CA"/>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spcBef>
                <a:spcPct val="0"/>
              </a:spcBef>
              <a:defRPr sz="1400" i="0">
                <a:solidFill>
                  <a:srgbClr val="FFFFFF"/>
                </a:solidFill>
              </a:defRPr>
            </a:lvl1pPr>
          </a:lstStyle>
          <a:p>
            <a:pPr>
              <a:defRPr/>
            </a:pPr>
            <a:endParaRPr lang="en-CA"/>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spcBef>
                <a:spcPct val="0"/>
              </a:spcBef>
              <a:defRPr sz="1400" i="0">
                <a:solidFill>
                  <a:srgbClr val="FFFFFF"/>
                </a:solidFill>
              </a:defRPr>
            </a:lvl1pPr>
          </a:lstStyle>
          <a:p>
            <a:pPr>
              <a:defRPr/>
            </a:pPr>
            <a:fld id="{B3E34B1B-CD72-4793-BD83-3224A3B14367}" type="slidenum">
              <a:rPr lang="en-CA"/>
              <a:pPr>
                <a:defRPr/>
              </a:pPr>
              <a:t>‹#›</a:t>
            </a:fld>
            <a:endParaRPr lang="en-CA"/>
          </a:p>
        </p:txBody>
      </p:sp>
    </p:spTree>
  </p:cSld>
  <p:clrMap bg1="dk2" tx1="lt1" bg2="dk1" tx2="lt2" accent1="accent1" accent2="accent2" accent3="accent3" accent4="accent4" accent5="accent5" accent6="accent6" hlink="hlink" folHlink="folHlink"/>
  <p:sldLayoutIdLst>
    <p:sldLayoutId id="2147484701" r:id="rId1"/>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400">
          <a:solidFill>
            <a:schemeClr val="tx1"/>
          </a:solidFill>
          <a:latin typeface="+mn-lt"/>
        </a:defRPr>
      </a:lvl3pPr>
      <a:lvl4pPr marL="1600200" indent="-228600" algn="l" rtl="0" eaLnBrk="0" fontAlgn="base" hangingPunct="0">
        <a:spcBef>
          <a:spcPct val="20000"/>
        </a:spcBef>
        <a:spcAft>
          <a:spcPct val="0"/>
        </a:spcAft>
        <a:buChar char="–"/>
        <a:defRPr sz="2000">
          <a:solidFill>
            <a:schemeClr val="tx1"/>
          </a:solidFill>
          <a:latin typeface="+mn-lt"/>
        </a:defRPr>
      </a:lvl4pPr>
      <a:lvl5pPr marL="2057400" indent="-228600" algn="l" rtl="0" eaLnBrk="0" fontAlgn="base" hangingPunct="0">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9458"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CA" altLang="en-US"/>
              <a:t>Click to edit Master title style</a:t>
            </a:r>
          </a:p>
        </p:txBody>
      </p:sp>
      <p:sp>
        <p:nvSpPr>
          <p:cNvPr id="19459"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CA" altLang="en-US"/>
              <a:t>Click to edit Master text styles</a:t>
            </a:r>
          </a:p>
          <a:p>
            <a:pPr lvl="1"/>
            <a:r>
              <a:rPr lang="en-CA" altLang="en-US"/>
              <a:t>Second level</a:t>
            </a:r>
          </a:p>
          <a:p>
            <a:pPr lvl="2"/>
            <a:r>
              <a:rPr lang="en-CA" altLang="en-US"/>
              <a:t>Third level</a:t>
            </a:r>
          </a:p>
          <a:p>
            <a:pPr lvl="3"/>
            <a:r>
              <a:rPr lang="en-CA" altLang="en-US"/>
              <a:t>Fourth level</a:t>
            </a:r>
          </a:p>
          <a:p>
            <a:pPr lvl="4"/>
            <a:r>
              <a:rPr lang="en-CA" alt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spcBef>
                <a:spcPct val="0"/>
              </a:spcBef>
              <a:defRPr sz="1400" i="0">
                <a:solidFill>
                  <a:srgbClr val="FFFFFF"/>
                </a:solidFill>
              </a:defRPr>
            </a:lvl1pPr>
          </a:lstStyle>
          <a:p>
            <a:pPr>
              <a:defRPr/>
            </a:pPr>
            <a:endParaRPr lang="en-CA"/>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spcBef>
                <a:spcPct val="0"/>
              </a:spcBef>
              <a:defRPr sz="1400" i="0">
                <a:solidFill>
                  <a:srgbClr val="FFFFFF"/>
                </a:solidFill>
              </a:defRPr>
            </a:lvl1pPr>
          </a:lstStyle>
          <a:p>
            <a:pPr>
              <a:defRPr/>
            </a:pPr>
            <a:endParaRPr lang="en-CA"/>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spcBef>
                <a:spcPct val="0"/>
              </a:spcBef>
              <a:defRPr sz="1400" i="0">
                <a:solidFill>
                  <a:srgbClr val="FFFFFF"/>
                </a:solidFill>
              </a:defRPr>
            </a:lvl1pPr>
          </a:lstStyle>
          <a:p>
            <a:pPr>
              <a:defRPr/>
            </a:pPr>
            <a:fld id="{3CB16E07-B095-4A27-A773-BC4B7B31117B}" type="slidenum">
              <a:rPr lang="en-CA"/>
              <a:pPr>
                <a:defRPr/>
              </a:pPr>
              <a:t>‹#›</a:t>
            </a:fld>
            <a:endParaRPr lang="en-CA"/>
          </a:p>
        </p:txBody>
      </p:sp>
    </p:spTree>
  </p:cSld>
  <p:clrMap bg1="dk2" tx1="lt1" bg2="dk1" tx2="lt2" accent1="accent1" accent2="accent2" accent3="accent3" accent4="accent4" accent5="accent5" accent6="accent6" hlink="hlink" folHlink="folHlink"/>
  <p:sldLayoutIdLst>
    <p:sldLayoutId id="2147484702" r:id="rId1"/>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400">
          <a:solidFill>
            <a:schemeClr val="tx1"/>
          </a:solidFill>
          <a:latin typeface="+mn-lt"/>
        </a:defRPr>
      </a:lvl3pPr>
      <a:lvl4pPr marL="1600200" indent="-228600" algn="l" rtl="0" eaLnBrk="0" fontAlgn="base" hangingPunct="0">
        <a:spcBef>
          <a:spcPct val="20000"/>
        </a:spcBef>
        <a:spcAft>
          <a:spcPct val="0"/>
        </a:spcAft>
        <a:buChar char="–"/>
        <a:defRPr sz="2000">
          <a:solidFill>
            <a:schemeClr val="tx1"/>
          </a:solidFill>
          <a:latin typeface="+mn-lt"/>
        </a:defRPr>
      </a:lvl4pPr>
      <a:lvl5pPr marL="2057400" indent="-228600" algn="l" rtl="0" eaLnBrk="0" fontAlgn="base" hangingPunct="0">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482"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CA" altLang="en-US"/>
              <a:t>Click to edit Master title style</a:t>
            </a:r>
          </a:p>
        </p:txBody>
      </p:sp>
      <p:sp>
        <p:nvSpPr>
          <p:cNvPr id="2048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CA" altLang="en-US"/>
              <a:t>Click to edit Master text styles</a:t>
            </a:r>
          </a:p>
          <a:p>
            <a:pPr lvl="1"/>
            <a:r>
              <a:rPr lang="en-CA" altLang="en-US"/>
              <a:t>Second level</a:t>
            </a:r>
          </a:p>
          <a:p>
            <a:pPr lvl="2"/>
            <a:r>
              <a:rPr lang="en-CA" altLang="en-US"/>
              <a:t>Third level</a:t>
            </a:r>
          </a:p>
          <a:p>
            <a:pPr lvl="3"/>
            <a:r>
              <a:rPr lang="en-CA" altLang="en-US"/>
              <a:t>Fourth level</a:t>
            </a:r>
          </a:p>
          <a:p>
            <a:pPr lvl="4"/>
            <a:r>
              <a:rPr lang="en-CA" alt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spcBef>
                <a:spcPct val="0"/>
              </a:spcBef>
              <a:defRPr sz="1400" i="0">
                <a:solidFill>
                  <a:srgbClr val="FFFFFF"/>
                </a:solidFill>
              </a:defRPr>
            </a:lvl1pPr>
          </a:lstStyle>
          <a:p>
            <a:pPr>
              <a:defRPr/>
            </a:pPr>
            <a:endParaRPr lang="en-CA"/>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spcBef>
                <a:spcPct val="0"/>
              </a:spcBef>
              <a:defRPr sz="1400" i="0">
                <a:solidFill>
                  <a:srgbClr val="FFFFFF"/>
                </a:solidFill>
              </a:defRPr>
            </a:lvl1pPr>
          </a:lstStyle>
          <a:p>
            <a:pPr>
              <a:defRPr/>
            </a:pPr>
            <a:endParaRPr lang="en-CA"/>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spcBef>
                <a:spcPct val="0"/>
              </a:spcBef>
              <a:defRPr sz="1400" i="0">
                <a:solidFill>
                  <a:srgbClr val="FFFFFF"/>
                </a:solidFill>
              </a:defRPr>
            </a:lvl1pPr>
          </a:lstStyle>
          <a:p>
            <a:pPr>
              <a:defRPr/>
            </a:pPr>
            <a:fld id="{A39CFD83-366B-4EE1-B677-10FCBD1442EB}" type="slidenum">
              <a:rPr lang="en-CA"/>
              <a:pPr>
                <a:defRPr/>
              </a:pPr>
              <a:t>‹#›</a:t>
            </a:fld>
            <a:endParaRPr lang="en-CA"/>
          </a:p>
        </p:txBody>
      </p:sp>
    </p:spTree>
  </p:cSld>
  <p:clrMap bg1="dk2" tx1="lt1" bg2="dk1" tx2="lt2" accent1="accent1" accent2="accent2" accent3="accent3" accent4="accent4" accent5="accent5" accent6="accent6" hlink="hlink" folHlink="folHlink"/>
  <p:sldLayoutIdLst>
    <p:sldLayoutId id="2147484703" r:id="rId1"/>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400">
          <a:solidFill>
            <a:schemeClr val="tx1"/>
          </a:solidFill>
          <a:latin typeface="+mn-lt"/>
        </a:defRPr>
      </a:lvl3pPr>
      <a:lvl4pPr marL="1600200" indent="-228600" algn="l" rtl="0" eaLnBrk="0" fontAlgn="base" hangingPunct="0">
        <a:spcBef>
          <a:spcPct val="20000"/>
        </a:spcBef>
        <a:spcAft>
          <a:spcPct val="0"/>
        </a:spcAft>
        <a:buChar char="–"/>
        <a:defRPr sz="2000">
          <a:solidFill>
            <a:schemeClr val="tx1"/>
          </a:solidFill>
          <a:latin typeface="+mn-lt"/>
        </a:defRPr>
      </a:lvl4pPr>
      <a:lvl5pPr marL="2057400" indent="-228600" algn="l" rtl="0" eaLnBrk="0" fontAlgn="base" hangingPunct="0">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150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CA" altLang="en-US"/>
              <a:t>Click to edit Master title style</a:t>
            </a:r>
          </a:p>
        </p:txBody>
      </p:sp>
      <p:sp>
        <p:nvSpPr>
          <p:cNvPr id="2150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CA" altLang="en-US"/>
              <a:t>Click to edit Master text styles</a:t>
            </a:r>
          </a:p>
          <a:p>
            <a:pPr lvl="1"/>
            <a:r>
              <a:rPr lang="en-CA" altLang="en-US"/>
              <a:t>Second level</a:t>
            </a:r>
          </a:p>
          <a:p>
            <a:pPr lvl="2"/>
            <a:r>
              <a:rPr lang="en-CA" altLang="en-US"/>
              <a:t>Third level</a:t>
            </a:r>
          </a:p>
          <a:p>
            <a:pPr lvl="3"/>
            <a:r>
              <a:rPr lang="en-CA" altLang="en-US"/>
              <a:t>Fourth level</a:t>
            </a:r>
          </a:p>
          <a:p>
            <a:pPr lvl="4"/>
            <a:r>
              <a:rPr lang="en-CA" alt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spcBef>
                <a:spcPct val="0"/>
              </a:spcBef>
              <a:defRPr sz="1400" i="0">
                <a:solidFill>
                  <a:srgbClr val="FFFFFF"/>
                </a:solidFill>
              </a:defRPr>
            </a:lvl1pPr>
          </a:lstStyle>
          <a:p>
            <a:pPr>
              <a:defRPr/>
            </a:pPr>
            <a:endParaRPr lang="en-CA"/>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spcBef>
                <a:spcPct val="0"/>
              </a:spcBef>
              <a:defRPr sz="1400" i="0">
                <a:solidFill>
                  <a:srgbClr val="FFFFFF"/>
                </a:solidFill>
              </a:defRPr>
            </a:lvl1pPr>
          </a:lstStyle>
          <a:p>
            <a:pPr>
              <a:defRPr/>
            </a:pPr>
            <a:endParaRPr lang="en-CA"/>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spcBef>
                <a:spcPct val="0"/>
              </a:spcBef>
              <a:defRPr sz="1400" i="0">
                <a:solidFill>
                  <a:srgbClr val="FFFFFF"/>
                </a:solidFill>
              </a:defRPr>
            </a:lvl1pPr>
          </a:lstStyle>
          <a:p>
            <a:pPr>
              <a:defRPr/>
            </a:pPr>
            <a:fld id="{658C3DA1-70F3-411C-9EC3-4B39C63B6180}" type="slidenum">
              <a:rPr lang="en-CA"/>
              <a:pPr>
                <a:defRPr/>
              </a:pPr>
              <a:t>‹#›</a:t>
            </a:fld>
            <a:endParaRPr lang="en-CA"/>
          </a:p>
        </p:txBody>
      </p:sp>
    </p:spTree>
  </p:cSld>
  <p:clrMap bg1="dk2" tx1="lt1" bg2="dk1" tx2="lt2" accent1="accent1" accent2="accent2" accent3="accent3" accent4="accent4" accent5="accent5" accent6="accent6" hlink="hlink" folHlink="folHlink"/>
  <p:sldLayoutIdLst>
    <p:sldLayoutId id="2147484704" r:id="rId1"/>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400">
          <a:solidFill>
            <a:schemeClr val="tx1"/>
          </a:solidFill>
          <a:latin typeface="+mn-lt"/>
        </a:defRPr>
      </a:lvl3pPr>
      <a:lvl4pPr marL="1600200" indent="-228600" algn="l" rtl="0" eaLnBrk="0" fontAlgn="base" hangingPunct="0">
        <a:spcBef>
          <a:spcPct val="20000"/>
        </a:spcBef>
        <a:spcAft>
          <a:spcPct val="0"/>
        </a:spcAft>
        <a:buChar char="–"/>
        <a:defRPr sz="2000">
          <a:solidFill>
            <a:schemeClr val="tx1"/>
          </a:solidFill>
          <a:latin typeface="+mn-lt"/>
        </a:defRPr>
      </a:lvl4pPr>
      <a:lvl5pPr marL="2057400" indent="-228600" algn="l" rtl="0" eaLnBrk="0" fontAlgn="base" hangingPunct="0">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2530"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CA" altLang="en-US"/>
              <a:t>Click to edit Master title style</a:t>
            </a:r>
          </a:p>
        </p:txBody>
      </p:sp>
      <p:sp>
        <p:nvSpPr>
          <p:cNvPr id="2253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CA" altLang="en-US"/>
              <a:t>Click to edit Master text styles</a:t>
            </a:r>
          </a:p>
          <a:p>
            <a:pPr lvl="1"/>
            <a:r>
              <a:rPr lang="en-CA" altLang="en-US"/>
              <a:t>Second level</a:t>
            </a:r>
          </a:p>
          <a:p>
            <a:pPr lvl="2"/>
            <a:r>
              <a:rPr lang="en-CA" altLang="en-US"/>
              <a:t>Third level</a:t>
            </a:r>
          </a:p>
          <a:p>
            <a:pPr lvl="3"/>
            <a:r>
              <a:rPr lang="en-CA" altLang="en-US"/>
              <a:t>Fourth level</a:t>
            </a:r>
          </a:p>
          <a:p>
            <a:pPr lvl="4"/>
            <a:r>
              <a:rPr lang="en-CA" alt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spcBef>
                <a:spcPct val="0"/>
              </a:spcBef>
              <a:defRPr sz="1400" i="0">
                <a:solidFill>
                  <a:srgbClr val="FFFFFF"/>
                </a:solidFill>
              </a:defRPr>
            </a:lvl1pPr>
          </a:lstStyle>
          <a:p>
            <a:pPr>
              <a:defRPr/>
            </a:pPr>
            <a:endParaRPr lang="en-CA"/>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spcBef>
                <a:spcPct val="0"/>
              </a:spcBef>
              <a:defRPr sz="1400" i="0">
                <a:solidFill>
                  <a:srgbClr val="FFFFFF"/>
                </a:solidFill>
              </a:defRPr>
            </a:lvl1pPr>
          </a:lstStyle>
          <a:p>
            <a:pPr>
              <a:defRPr/>
            </a:pPr>
            <a:endParaRPr lang="en-CA"/>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spcBef>
                <a:spcPct val="0"/>
              </a:spcBef>
              <a:defRPr sz="1400" i="0">
                <a:solidFill>
                  <a:srgbClr val="FFFFFF"/>
                </a:solidFill>
              </a:defRPr>
            </a:lvl1pPr>
          </a:lstStyle>
          <a:p>
            <a:pPr>
              <a:defRPr/>
            </a:pPr>
            <a:fld id="{25CD56E5-924D-47F8-ABC8-AEAA4FA19282}" type="slidenum">
              <a:rPr lang="en-CA"/>
              <a:pPr>
                <a:defRPr/>
              </a:pPr>
              <a:t>‹#›</a:t>
            </a:fld>
            <a:endParaRPr lang="en-CA"/>
          </a:p>
        </p:txBody>
      </p:sp>
    </p:spTree>
  </p:cSld>
  <p:clrMap bg1="dk2" tx1="lt1" bg2="dk1" tx2="lt2" accent1="accent1" accent2="accent2" accent3="accent3" accent4="accent4" accent5="accent5" accent6="accent6" hlink="hlink" folHlink="folHlink"/>
  <p:sldLayoutIdLst>
    <p:sldLayoutId id="2147484705" r:id="rId1"/>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400">
          <a:solidFill>
            <a:schemeClr val="tx1"/>
          </a:solidFill>
          <a:latin typeface="+mn-lt"/>
        </a:defRPr>
      </a:lvl3pPr>
      <a:lvl4pPr marL="1600200" indent="-228600" algn="l" rtl="0" eaLnBrk="0" fontAlgn="base" hangingPunct="0">
        <a:spcBef>
          <a:spcPct val="20000"/>
        </a:spcBef>
        <a:spcAft>
          <a:spcPct val="0"/>
        </a:spcAft>
        <a:buChar char="–"/>
        <a:defRPr sz="2000">
          <a:solidFill>
            <a:schemeClr val="tx1"/>
          </a:solidFill>
          <a:latin typeface="+mn-lt"/>
        </a:defRPr>
      </a:lvl4pPr>
      <a:lvl5pPr marL="2057400" indent="-228600" algn="l" rtl="0" eaLnBrk="0" fontAlgn="base" hangingPunct="0">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3554"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CA" altLang="en-US"/>
              <a:t>Click to edit Master title style</a:t>
            </a:r>
          </a:p>
        </p:txBody>
      </p:sp>
      <p:sp>
        <p:nvSpPr>
          <p:cNvPr id="23555"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CA" altLang="en-US"/>
              <a:t>Click to edit Master text styles</a:t>
            </a:r>
          </a:p>
          <a:p>
            <a:pPr lvl="1"/>
            <a:r>
              <a:rPr lang="en-CA" altLang="en-US"/>
              <a:t>Second level</a:t>
            </a:r>
          </a:p>
          <a:p>
            <a:pPr lvl="2"/>
            <a:r>
              <a:rPr lang="en-CA" altLang="en-US"/>
              <a:t>Third level</a:t>
            </a:r>
          </a:p>
          <a:p>
            <a:pPr lvl="3"/>
            <a:r>
              <a:rPr lang="en-CA" altLang="en-US"/>
              <a:t>Fourth level</a:t>
            </a:r>
          </a:p>
          <a:p>
            <a:pPr lvl="4"/>
            <a:r>
              <a:rPr lang="en-CA" alt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spcBef>
                <a:spcPct val="0"/>
              </a:spcBef>
              <a:defRPr sz="1400" i="0">
                <a:solidFill>
                  <a:srgbClr val="FFFFFF"/>
                </a:solidFill>
              </a:defRPr>
            </a:lvl1pPr>
          </a:lstStyle>
          <a:p>
            <a:pPr>
              <a:defRPr/>
            </a:pPr>
            <a:endParaRPr lang="en-CA"/>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spcBef>
                <a:spcPct val="0"/>
              </a:spcBef>
              <a:defRPr sz="1400" i="0">
                <a:solidFill>
                  <a:srgbClr val="FFFFFF"/>
                </a:solidFill>
              </a:defRPr>
            </a:lvl1pPr>
          </a:lstStyle>
          <a:p>
            <a:pPr>
              <a:defRPr/>
            </a:pPr>
            <a:endParaRPr lang="en-CA"/>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spcBef>
                <a:spcPct val="0"/>
              </a:spcBef>
              <a:defRPr sz="1400" i="0">
                <a:solidFill>
                  <a:srgbClr val="FFFFFF"/>
                </a:solidFill>
              </a:defRPr>
            </a:lvl1pPr>
          </a:lstStyle>
          <a:p>
            <a:pPr>
              <a:defRPr/>
            </a:pPr>
            <a:fld id="{7E32ED9E-18C7-4273-A5B8-1513DBCE4C14}" type="slidenum">
              <a:rPr lang="en-CA"/>
              <a:pPr>
                <a:defRPr/>
              </a:pPr>
              <a:t>‹#›</a:t>
            </a:fld>
            <a:endParaRPr lang="en-CA"/>
          </a:p>
        </p:txBody>
      </p:sp>
    </p:spTree>
  </p:cSld>
  <p:clrMap bg1="dk2" tx1="lt1" bg2="dk1" tx2="lt2" accent1="accent1" accent2="accent2" accent3="accent3" accent4="accent4" accent5="accent5" accent6="accent6" hlink="hlink" folHlink="folHlink"/>
  <p:sldLayoutIdLst>
    <p:sldLayoutId id="2147484706" r:id="rId1"/>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400">
          <a:solidFill>
            <a:schemeClr val="tx1"/>
          </a:solidFill>
          <a:latin typeface="+mn-lt"/>
        </a:defRPr>
      </a:lvl3pPr>
      <a:lvl4pPr marL="1600200" indent="-228600" algn="l" rtl="0" eaLnBrk="0" fontAlgn="base" hangingPunct="0">
        <a:spcBef>
          <a:spcPct val="20000"/>
        </a:spcBef>
        <a:spcAft>
          <a:spcPct val="0"/>
        </a:spcAft>
        <a:buChar char="–"/>
        <a:defRPr sz="2000">
          <a:solidFill>
            <a:schemeClr val="tx1"/>
          </a:solidFill>
          <a:latin typeface="+mn-lt"/>
        </a:defRPr>
      </a:lvl4pPr>
      <a:lvl5pPr marL="2057400" indent="-228600" algn="l" rtl="0" eaLnBrk="0" fontAlgn="base" hangingPunct="0">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228600"/>
            <a:ext cx="77724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685800" y="1752600"/>
            <a:ext cx="7772400" cy="41148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7239000" y="6553200"/>
            <a:ext cx="1905000" cy="284163"/>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0" hangingPunct="0">
              <a:spcBef>
                <a:spcPct val="0"/>
              </a:spcBef>
              <a:defRPr sz="1200" i="0">
                <a:solidFill>
                  <a:srgbClr val="FFFF99"/>
                </a:solidFill>
                <a:effectLst/>
              </a:defRPr>
            </a:lvl1pPr>
          </a:lstStyle>
          <a:p>
            <a:pPr>
              <a:defRPr/>
            </a:pPr>
            <a:fld id="{A1FBC7C4-9F2F-4642-9BA2-9A275F358203}" type="datetime1">
              <a:rPr lang="en-US"/>
              <a:pPr>
                <a:defRPr/>
              </a:pPr>
              <a:t>2/6/2020</a:t>
            </a:fld>
            <a:endParaRPr lang="en-US"/>
          </a:p>
        </p:txBody>
      </p:sp>
      <p:sp>
        <p:nvSpPr>
          <p:cNvPr id="1029" name="Rectangle 5"/>
          <p:cNvSpPr>
            <a:spLocks noGrp="1" noChangeArrowheads="1"/>
          </p:cNvSpPr>
          <p:nvPr>
            <p:ph type="ftr" sz="quarter" idx="3"/>
          </p:nvPr>
        </p:nvSpPr>
        <p:spPr bwMode="auto">
          <a:xfrm>
            <a:off x="3200400" y="6553200"/>
            <a:ext cx="2895600" cy="3048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0" hangingPunct="0">
              <a:spcBef>
                <a:spcPct val="0"/>
              </a:spcBef>
              <a:defRPr sz="1200" i="0">
                <a:solidFill>
                  <a:srgbClr val="FFFF99"/>
                </a:solidFill>
                <a:effectLst/>
                <a:latin typeface="Arial" pitchFamily="34" charset="0"/>
              </a:defRPr>
            </a:lvl1pPr>
          </a:lstStyle>
          <a:p>
            <a:pPr>
              <a:defRPr/>
            </a:pPr>
            <a:r>
              <a:rPr lang="en-US"/>
              <a:t>Steven Rudich: www.cs.cmu.edu/~rudich</a:t>
            </a:r>
          </a:p>
        </p:txBody>
      </p:sp>
    </p:spTree>
  </p:cSld>
  <p:clrMap bg1="dk2" tx1="lt1" bg2="dk1" tx2="lt2" accent1="accent1" accent2="accent2" accent3="accent3" accent4="accent4" accent5="accent5" accent6="accent6" hlink="hlink" folHlink="folHlink"/>
  <p:sldLayoutIdLst>
    <p:sldLayoutId id="2147484689" r:id="rId1"/>
  </p:sldLayoutIdLst>
  <p:txStyles>
    <p:titleStyle>
      <a:lvl1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mj-lt"/>
          <a:ea typeface="+mj-ea"/>
          <a:cs typeface="+mj-cs"/>
        </a:defRPr>
      </a:lvl1pPr>
      <a:lvl2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2pPr>
      <a:lvl3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3pPr>
      <a:lvl4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4pPr>
      <a:lvl5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5pPr>
      <a:lvl6pPr marL="457200"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6pPr>
      <a:lvl7pPr marL="914400"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7pPr>
      <a:lvl8pPr marL="1371600"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8pPr>
      <a:lvl9pPr marL="1828800"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9pPr>
    </p:titleStyle>
    <p:bodyStyle>
      <a:lvl1pPr marL="342900" indent="-342900" algn="l" rtl="0" eaLnBrk="0" fontAlgn="base" hangingPunct="0">
        <a:spcBef>
          <a:spcPct val="20000"/>
        </a:spcBef>
        <a:spcAft>
          <a:spcPct val="0"/>
        </a:spcAft>
        <a:tabLst>
          <a:tab pos="858838" algn="l"/>
        </a:tabLst>
        <a:defRPr sz="3200">
          <a:solidFill>
            <a:schemeClr val="tx1"/>
          </a:solidFill>
          <a:effectLst>
            <a:outerShdw blurRad="38100" dist="38100" dir="2700000" algn="tl">
              <a:srgbClr val="000000"/>
            </a:outerShdw>
          </a:effectLst>
          <a:latin typeface="+mn-lt"/>
          <a:ea typeface="+mn-ea"/>
          <a:cs typeface="+mn-cs"/>
        </a:defRPr>
      </a:lvl1pPr>
      <a:lvl2pPr marL="404813" indent="-290513" algn="l" rtl="0" eaLnBrk="0" fontAlgn="base" hangingPunct="0">
        <a:spcBef>
          <a:spcPct val="20000"/>
        </a:spcBef>
        <a:spcAft>
          <a:spcPct val="0"/>
        </a:spcAft>
        <a:buChar char="•"/>
        <a:tabLst>
          <a:tab pos="858838" algn="l"/>
        </a:tabLst>
        <a:defRPr sz="3200">
          <a:solidFill>
            <a:schemeClr val="tx1"/>
          </a:solidFill>
          <a:latin typeface="Arial" pitchFamily="34" charset="0"/>
        </a:defRPr>
      </a:lvl2pPr>
      <a:lvl3pPr marL="858838" indent="-339725" algn="l" rtl="0" eaLnBrk="0" fontAlgn="base" hangingPunct="0">
        <a:spcBef>
          <a:spcPct val="20000"/>
        </a:spcBef>
        <a:spcAft>
          <a:spcPct val="0"/>
        </a:spcAft>
        <a:buChar char="–"/>
        <a:tabLst>
          <a:tab pos="858838" algn="l"/>
        </a:tabLst>
        <a:defRPr sz="2800">
          <a:solidFill>
            <a:schemeClr val="tx1"/>
          </a:solidFill>
          <a:latin typeface="Arial" pitchFamily="34" charset="0"/>
        </a:defRPr>
      </a:lvl3pPr>
      <a:lvl4pPr marL="1200150" indent="-227013" algn="l" rtl="0" eaLnBrk="0" fontAlgn="base" hangingPunct="0">
        <a:spcBef>
          <a:spcPct val="20000"/>
        </a:spcBef>
        <a:spcAft>
          <a:spcPct val="0"/>
        </a:spcAft>
        <a:buChar char="•"/>
        <a:tabLst>
          <a:tab pos="858838" algn="l"/>
        </a:tabLst>
        <a:defRPr sz="2400">
          <a:solidFill>
            <a:schemeClr val="tx1"/>
          </a:solidFill>
          <a:latin typeface="Arial" pitchFamily="34" charset="0"/>
        </a:defRPr>
      </a:lvl4pPr>
      <a:lvl5pPr marL="1655763" indent="-341313" algn="l" rtl="0" eaLnBrk="0" fontAlgn="base" hangingPunct="0">
        <a:spcBef>
          <a:spcPct val="20000"/>
        </a:spcBef>
        <a:spcAft>
          <a:spcPct val="0"/>
        </a:spcAft>
        <a:buChar char="–"/>
        <a:tabLst>
          <a:tab pos="858838" algn="l"/>
        </a:tabLst>
        <a:defRPr sz="2400">
          <a:solidFill>
            <a:schemeClr val="tx1"/>
          </a:solidFill>
          <a:latin typeface="Arial" pitchFamily="34" charset="0"/>
        </a:defRPr>
      </a:lvl5pPr>
      <a:lvl6pPr marL="2112963" indent="-341313" algn="l" rtl="0" eaLnBrk="0" fontAlgn="base" hangingPunct="0">
        <a:spcBef>
          <a:spcPct val="20000"/>
        </a:spcBef>
        <a:spcAft>
          <a:spcPct val="0"/>
        </a:spcAft>
        <a:buChar char="–"/>
        <a:tabLst>
          <a:tab pos="858838" algn="l"/>
        </a:tabLst>
        <a:defRPr sz="2400">
          <a:solidFill>
            <a:schemeClr val="tx1"/>
          </a:solidFill>
          <a:latin typeface="Arial" pitchFamily="34" charset="0"/>
        </a:defRPr>
      </a:lvl6pPr>
      <a:lvl7pPr marL="2570163" indent="-341313" algn="l" rtl="0" eaLnBrk="0" fontAlgn="base" hangingPunct="0">
        <a:spcBef>
          <a:spcPct val="20000"/>
        </a:spcBef>
        <a:spcAft>
          <a:spcPct val="0"/>
        </a:spcAft>
        <a:buChar char="–"/>
        <a:tabLst>
          <a:tab pos="858838" algn="l"/>
        </a:tabLst>
        <a:defRPr sz="2400">
          <a:solidFill>
            <a:schemeClr val="tx1"/>
          </a:solidFill>
          <a:latin typeface="Arial" pitchFamily="34" charset="0"/>
        </a:defRPr>
      </a:lvl7pPr>
      <a:lvl8pPr marL="3027363" indent="-341313" algn="l" rtl="0" eaLnBrk="0" fontAlgn="base" hangingPunct="0">
        <a:spcBef>
          <a:spcPct val="20000"/>
        </a:spcBef>
        <a:spcAft>
          <a:spcPct val="0"/>
        </a:spcAft>
        <a:buChar char="–"/>
        <a:tabLst>
          <a:tab pos="858838" algn="l"/>
        </a:tabLst>
        <a:defRPr sz="2400">
          <a:solidFill>
            <a:schemeClr val="tx1"/>
          </a:solidFill>
          <a:latin typeface="Arial" pitchFamily="34" charset="0"/>
        </a:defRPr>
      </a:lvl8pPr>
      <a:lvl9pPr marL="3484563" indent="-341313" algn="l" rtl="0" eaLnBrk="0" fontAlgn="base" hangingPunct="0">
        <a:spcBef>
          <a:spcPct val="20000"/>
        </a:spcBef>
        <a:spcAft>
          <a:spcPct val="0"/>
        </a:spcAft>
        <a:buChar char="–"/>
        <a:tabLst>
          <a:tab pos="858838" algn="l"/>
        </a:tabLst>
        <a:defRPr sz="2400">
          <a:solidFill>
            <a:schemeClr val="tx1"/>
          </a:solidFill>
          <a:latin typeface="Arial" pitchFamily="34" charset="0"/>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4578"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CA" altLang="en-US"/>
              <a:t>Click to edit Master title style</a:t>
            </a:r>
          </a:p>
        </p:txBody>
      </p:sp>
      <p:sp>
        <p:nvSpPr>
          <p:cNvPr id="24579"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CA" altLang="en-US"/>
              <a:t>Click to edit Master text styles</a:t>
            </a:r>
          </a:p>
          <a:p>
            <a:pPr lvl="1"/>
            <a:r>
              <a:rPr lang="en-CA" altLang="en-US"/>
              <a:t>Second level</a:t>
            </a:r>
          </a:p>
          <a:p>
            <a:pPr lvl="2"/>
            <a:r>
              <a:rPr lang="en-CA" altLang="en-US"/>
              <a:t>Third level</a:t>
            </a:r>
          </a:p>
          <a:p>
            <a:pPr lvl="3"/>
            <a:r>
              <a:rPr lang="en-CA" altLang="en-US"/>
              <a:t>Fourth level</a:t>
            </a:r>
          </a:p>
          <a:p>
            <a:pPr lvl="4"/>
            <a:r>
              <a:rPr lang="en-CA" alt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spcBef>
                <a:spcPct val="0"/>
              </a:spcBef>
              <a:defRPr sz="1400" i="0">
                <a:solidFill>
                  <a:srgbClr val="FFFFFF"/>
                </a:solidFill>
              </a:defRPr>
            </a:lvl1pPr>
          </a:lstStyle>
          <a:p>
            <a:pPr>
              <a:defRPr/>
            </a:pPr>
            <a:endParaRPr lang="en-CA"/>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spcBef>
                <a:spcPct val="0"/>
              </a:spcBef>
              <a:defRPr sz="1400" i="0">
                <a:solidFill>
                  <a:srgbClr val="FFFFFF"/>
                </a:solidFill>
              </a:defRPr>
            </a:lvl1pPr>
          </a:lstStyle>
          <a:p>
            <a:pPr>
              <a:defRPr/>
            </a:pPr>
            <a:endParaRPr lang="en-CA"/>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spcBef>
                <a:spcPct val="0"/>
              </a:spcBef>
              <a:defRPr sz="1400" i="0">
                <a:solidFill>
                  <a:srgbClr val="FFFFFF"/>
                </a:solidFill>
              </a:defRPr>
            </a:lvl1pPr>
          </a:lstStyle>
          <a:p>
            <a:pPr>
              <a:defRPr/>
            </a:pPr>
            <a:fld id="{AC41641F-47E5-4AD7-B1F7-AA8D231C1ED4}" type="slidenum">
              <a:rPr lang="en-CA"/>
              <a:pPr>
                <a:defRPr/>
              </a:pPr>
              <a:t>‹#›</a:t>
            </a:fld>
            <a:endParaRPr lang="en-CA"/>
          </a:p>
        </p:txBody>
      </p:sp>
    </p:spTree>
  </p:cSld>
  <p:clrMap bg1="dk2" tx1="lt1" bg2="dk1" tx2="lt2" accent1="accent1" accent2="accent2" accent3="accent3" accent4="accent4" accent5="accent5" accent6="accent6" hlink="hlink" folHlink="folHlink"/>
  <p:sldLayoutIdLst>
    <p:sldLayoutId id="2147484707" r:id="rId1"/>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400">
          <a:solidFill>
            <a:schemeClr val="tx1"/>
          </a:solidFill>
          <a:latin typeface="+mn-lt"/>
        </a:defRPr>
      </a:lvl3pPr>
      <a:lvl4pPr marL="1600200" indent="-228600" algn="l" rtl="0" eaLnBrk="0" fontAlgn="base" hangingPunct="0">
        <a:spcBef>
          <a:spcPct val="20000"/>
        </a:spcBef>
        <a:spcAft>
          <a:spcPct val="0"/>
        </a:spcAft>
        <a:buChar char="–"/>
        <a:defRPr sz="2000">
          <a:solidFill>
            <a:schemeClr val="tx1"/>
          </a:solidFill>
          <a:latin typeface="+mn-lt"/>
        </a:defRPr>
      </a:lvl4pPr>
      <a:lvl5pPr marL="2057400" indent="-228600" algn="l" rtl="0" eaLnBrk="0" fontAlgn="base" hangingPunct="0">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5602"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CA" altLang="en-US"/>
              <a:t>Click to edit Master title style</a:t>
            </a:r>
          </a:p>
        </p:txBody>
      </p:sp>
      <p:sp>
        <p:nvSpPr>
          <p:cNvPr id="2560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CA" altLang="en-US"/>
              <a:t>Click to edit Master text styles</a:t>
            </a:r>
          </a:p>
          <a:p>
            <a:pPr lvl="1"/>
            <a:r>
              <a:rPr lang="en-CA" altLang="en-US"/>
              <a:t>Second level</a:t>
            </a:r>
          </a:p>
          <a:p>
            <a:pPr lvl="2"/>
            <a:r>
              <a:rPr lang="en-CA" altLang="en-US"/>
              <a:t>Third level</a:t>
            </a:r>
          </a:p>
          <a:p>
            <a:pPr lvl="3"/>
            <a:r>
              <a:rPr lang="en-CA" altLang="en-US"/>
              <a:t>Fourth level</a:t>
            </a:r>
          </a:p>
          <a:p>
            <a:pPr lvl="4"/>
            <a:r>
              <a:rPr lang="en-CA" alt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spcBef>
                <a:spcPct val="0"/>
              </a:spcBef>
              <a:defRPr sz="1400" i="0">
                <a:solidFill>
                  <a:srgbClr val="FFFFFF"/>
                </a:solidFill>
              </a:defRPr>
            </a:lvl1pPr>
          </a:lstStyle>
          <a:p>
            <a:pPr>
              <a:defRPr/>
            </a:pPr>
            <a:endParaRPr lang="en-CA"/>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spcBef>
                <a:spcPct val="0"/>
              </a:spcBef>
              <a:defRPr sz="1400" i="0">
                <a:solidFill>
                  <a:srgbClr val="FFFFFF"/>
                </a:solidFill>
              </a:defRPr>
            </a:lvl1pPr>
          </a:lstStyle>
          <a:p>
            <a:pPr>
              <a:defRPr/>
            </a:pPr>
            <a:endParaRPr lang="en-CA"/>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spcBef>
                <a:spcPct val="0"/>
              </a:spcBef>
              <a:defRPr sz="1400" i="0">
                <a:solidFill>
                  <a:srgbClr val="FFFFFF"/>
                </a:solidFill>
              </a:defRPr>
            </a:lvl1pPr>
          </a:lstStyle>
          <a:p>
            <a:pPr>
              <a:defRPr/>
            </a:pPr>
            <a:fld id="{13BE079F-D88D-456F-B98F-EE86AA7E3BE4}" type="slidenum">
              <a:rPr lang="en-CA"/>
              <a:pPr>
                <a:defRPr/>
              </a:pPr>
              <a:t>‹#›</a:t>
            </a:fld>
            <a:endParaRPr lang="en-CA"/>
          </a:p>
        </p:txBody>
      </p:sp>
    </p:spTree>
  </p:cSld>
  <p:clrMap bg1="dk2" tx1="lt1" bg2="dk1" tx2="lt2" accent1="accent1" accent2="accent2" accent3="accent3" accent4="accent4" accent5="accent5" accent6="accent6" hlink="hlink" folHlink="folHlink"/>
  <p:sldLayoutIdLst>
    <p:sldLayoutId id="2147484708" r:id="rId1"/>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400">
          <a:solidFill>
            <a:schemeClr val="tx1"/>
          </a:solidFill>
          <a:latin typeface="+mn-lt"/>
        </a:defRPr>
      </a:lvl3pPr>
      <a:lvl4pPr marL="1600200" indent="-228600" algn="l" rtl="0" eaLnBrk="0" fontAlgn="base" hangingPunct="0">
        <a:spcBef>
          <a:spcPct val="20000"/>
        </a:spcBef>
        <a:spcAft>
          <a:spcPct val="0"/>
        </a:spcAft>
        <a:buChar char="–"/>
        <a:defRPr sz="2000">
          <a:solidFill>
            <a:schemeClr val="tx1"/>
          </a:solidFill>
          <a:latin typeface="+mn-lt"/>
        </a:defRPr>
      </a:lvl4pPr>
      <a:lvl5pPr marL="2057400" indent="-228600" algn="l" rtl="0" eaLnBrk="0" fontAlgn="base" hangingPunct="0">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66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CA" altLang="en-US"/>
              <a:t>Click to edit Master title style</a:t>
            </a:r>
          </a:p>
        </p:txBody>
      </p:sp>
      <p:sp>
        <p:nvSpPr>
          <p:cNvPr id="266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CA" altLang="en-US"/>
              <a:t>Click to edit Master text styles</a:t>
            </a:r>
          </a:p>
          <a:p>
            <a:pPr lvl="1"/>
            <a:r>
              <a:rPr lang="en-CA" altLang="en-US"/>
              <a:t>Second level</a:t>
            </a:r>
          </a:p>
          <a:p>
            <a:pPr lvl="2"/>
            <a:r>
              <a:rPr lang="en-CA" altLang="en-US"/>
              <a:t>Third level</a:t>
            </a:r>
          </a:p>
          <a:p>
            <a:pPr lvl="3"/>
            <a:r>
              <a:rPr lang="en-CA" altLang="en-US"/>
              <a:t>Fourth level</a:t>
            </a:r>
          </a:p>
          <a:p>
            <a:pPr lvl="4"/>
            <a:r>
              <a:rPr lang="en-CA" alt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spcBef>
                <a:spcPct val="0"/>
              </a:spcBef>
              <a:defRPr sz="1400" i="0">
                <a:solidFill>
                  <a:srgbClr val="FFFFFF"/>
                </a:solidFill>
              </a:defRPr>
            </a:lvl1pPr>
          </a:lstStyle>
          <a:p>
            <a:pPr>
              <a:defRPr/>
            </a:pPr>
            <a:endParaRPr lang="en-CA"/>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spcBef>
                <a:spcPct val="0"/>
              </a:spcBef>
              <a:defRPr sz="1400" i="0">
                <a:solidFill>
                  <a:srgbClr val="FFFFFF"/>
                </a:solidFill>
              </a:defRPr>
            </a:lvl1pPr>
          </a:lstStyle>
          <a:p>
            <a:pPr>
              <a:defRPr/>
            </a:pPr>
            <a:endParaRPr lang="en-CA"/>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spcBef>
                <a:spcPct val="0"/>
              </a:spcBef>
              <a:defRPr sz="1400" i="0">
                <a:solidFill>
                  <a:srgbClr val="FFFFFF"/>
                </a:solidFill>
              </a:defRPr>
            </a:lvl1pPr>
          </a:lstStyle>
          <a:p>
            <a:pPr>
              <a:defRPr/>
            </a:pPr>
            <a:fld id="{90150361-FB62-464A-ABFD-61E6F6F76A9B}" type="slidenum">
              <a:rPr lang="en-CA"/>
              <a:pPr>
                <a:defRPr/>
              </a:pPr>
              <a:t>‹#›</a:t>
            </a:fld>
            <a:endParaRPr lang="en-CA"/>
          </a:p>
        </p:txBody>
      </p:sp>
    </p:spTree>
  </p:cSld>
  <p:clrMap bg1="dk2" tx1="lt1" bg2="dk1" tx2="lt2" accent1="accent1" accent2="accent2" accent3="accent3" accent4="accent4" accent5="accent5" accent6="accent6" hlink="hlink" folHlink="folHlink"/>
  <p:sldLayoutIdLst>
    <p:sldLayoutId id="2147484709" r:id="rId1"/>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400">
          <a:solidFill>
            <a:schemeClr val="tx1"/>
          </a:solidFill>
          <a:latin typeface="+mn-lt"/>
        </a:defRPr>
      </a:lvl3pPr>
      <a:lvl4pPr marL="1600200" indent="-228600" algn="l" rtl="0" eaLnBrk="0" fontAlgn="base" hangingPunct="0">
        <a:spcBef>
          <a:spcPct val="20000"/>
        </a:spcBef>
        <a:spcAft>
          <a:spcPct val="0"/>
        </a:spcAft>
        <a:buChar char="–"/>
        <a:defRPr sz="2000">
          <a:solidFill>
            <a:schemeClr val="tx1"/>
          </a:solidFill>
          <a:latin typeface="+mn-lt"/>
        </a:defRPr>
      </a:lvl4pPr>
      <a:lvl5pPr marL="2057400" indent="-228600" algn="l" rtl="0" eaLnBrk="0" fontAlgn="base" hangingPunct="0">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7650"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CA" altLang="en-US"/>
              <a:t>Click to edit Master title style</a:t>
            </a:r>
          </a:p>
        </p:txBody>
      </p:sp>
      <p:sp>
        <p:nvSpPr>
          <p:cNvPr id="2765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CA" altLang="en-US"/>
              <a:t>Click to edit Master text styles</a:t>
            </a:r>
          </a:p>
          <a:p>
            <a:pPr lvl="1"/>
            <a:r>
              <a:rPr lang="en-CA" altLang="en-US"/>
              <a:t>Second level</a:t>
            </a:r>
          </a:p>
          <a:p>
            <a:pPr lvl="2"/>
            <a:r>
              <a:rPr lang="en-CA" altLang="en-US"/>
              <a:t>Third level</a:t>
            </a:r>
          </a:p>
          <a:p>
            <a:pPr lvl="3"/>
            <a:r>
              <a:rPr lang="en-CA" altLang="en-US"/>
              <a:t>Fourth level</a:t>
            </a:r>
          </a:p>
          <a:p>
            <a:pPr lvl="4"/>
            <a:r>
              <a:rPr lang="en-CA" alt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spcBef>
                <a:spcPct val="0"/>
              </a:spcBef>
              <a:defRPr sz="1400" i="0">
                <a:solidFill>
                  <a:srgbClr val="FFFFFF"/>
                </a:solidFill>
              </a:defRPr>
            </a:lvl1pPr>
          </a:lstStyle>
          <a:p>
            <a:pPr>
              <a:defRPr/>
            </a:pPr>
            <a:endParaRPr lang="en-CA"/>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spcBef>
                <a:spcPct val="0"/>
              </a:spcBef>
              <a:defRPr sz="1400" i="0">
                <a:solidFill>
                  <a:srgbClr val="FFFFFF"/>
                </a:solidFill>
              </a:defRPr>
            </a:lvl1pPr>
          </a:lstStyle>
          <a:p>
            <a:pPr>
              <a:defRPr/>
            </a:pPr>
            <a:endParaRPr lang="en-CA"/>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spcBef>
                <a:spcPct val="0"/>
              </a:spcBef>
              <a:defRPr sz="1400" i="0">
                <a:solidFill>
                  <a:srgbClr val="FFFFFF"/>
                </a:solidFill>
              </a:defRPr>
            </a:lvl1pPr>
          </a:lstStyle>
          <a:p>
            <a:pPr>
              <a:defRPr/>
            </a:pPr>
            <a:fld id="{95DB40FC-6B75-4BDC-85BB-47E5D7346107}" type="slidenum">
              <a:rPr lang="en-CA"/>
              <a:pPr>
                <a:defRPr/>
              </a:pPr>
              <a:t>‹#›</a:t>
            </a:fld>
            <a:endParaRPr lang="en-CA"/>
          </a:p>
        </p:txBody>
      </p:sp>
    </p:spTree>
  </p:cSld>
  <p:clrMap bg1="dk2" tx1="lt1" bg2="dk1" tx2="lt2" accent1="accent1" accent2="accent2" accent3="accent3" accent4="accent4" accent5="accent5" accent6="accent6" hlink="hlink" folHlink="folHlink"/>
  <p:sldLayoutIdLst>
    <p:sldLayoutId id="2147484710" r:id="rId1"/>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400">
          <a:solidFill>
            <a:schemeClr val="tx1"/>
          </a:solidFill>
          <a:latin typeface="+mn-lt"/>
        </a:defRPr>
      </a:lvl3pPr>
      <a:lvl4pPr marL="1600200" indent="-228600" algn="l" rtl="0" eaLnBrk="0" fontAlgn="base" hangingPunct="0">
        <a:spcBef>
          <a:spcPct val="20000"/>
        </a:spcBef>
        <a:spcAft>
          <a:spcPct val="0"/>
        </a:spcAft>
        <a:buChar char="–"/>
        <a:defRPr sz="2000">
          <a:solidFill>
            <a:schemeClr val="tx1"/>
          </a:solidFill>
          <a:latin typeface="+mn-lt"/>
        </a:defRPr>
      </a:lvl4pPr>
      <a:lvl5pPr marL="2057400" indent="-228600" algn="l" rtl="0" eaLnBrk="0" fontAlgn="base" hangingPunct="0">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8674"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CA" altLang="en-US"/>
              <a:t>Click to edit Master title style</a:t>
            </a:r>
          </a:p>
        </p:txBody>
      </p:sp>
      <p:sp>
        <p:nvSpPr>
          <p:cNvPr id="28675"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CA" altLang="en-US"/>
              <a:t>Click to edit Master text styles</a:t>
            </a:r>
          </a:p>
          <a:p>
            <a:pPr lvl="1"/>
            <a:r>
              <a:rPr lang="en-CA" altLang="en-US"/>
              <a:t>Second level</a:t>
            </a:r>
          </a:p>
          <a:p>
            <a:pPr lvl="2"/>
            <a:r>
              <a:rPr lang="en-CA" altLang="en-US"/>
              <a:t>Third level</a:t>
            </a:r>
          </a:p>
          <a:p>
            <a:pPr lvl="3"/>
            <a:r>
              <a:rPr lang="en-CA" altLang="en-US"/>
              <a:t>Fourth level</a:t>
            </a:r>
          </a:p>
          <a:p>
            <a:pPr lvl="4"/>
            <a:r>
              <a:rPr lang="en-CA" alt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spcBef>
                <a:spcPct val="0"/>
              </a:spcBef>
              <a:defRPr sz="1400" i="0">
                <a:solidFill>
                  <a:srgbClr val="FFFFFF"/>
                </a:solidFill>
              </a:defRPr>
            </a:lvl1pPr>
          </a:lstStyle>
          <a:p>
            <a:pPr>
              <a:defRPr/>
            </a:pPr>
            <a:endParaRPr lang="en-CA"/>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spcBef>
                <a:spcPct val="0"/>
              </a:spcBef>
              <a:defRPr sz="1400" i="0">
                <a:solidFill>
                  <a:srgbClr val="FFFFFF"/>
                </a:solidFill>
              </a:defRPr>
            </a:lvl1pPr>
          </a:lstStyle>
          <a:p>
            <a:pPr>
              <a:defRPr/>
            </a:pPr>
            <a:endParaRPr lang="en-CA"/>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spcBef>
                <a:spcPct val="0"/>
              </a:spcBef>
              <a:defRPr sz="1400" i="0">
                <a:solidFill>
                  <a:srgbClr val="FFFFFF"/>
                </a:solidFill>
              </a:defRPr>
            </a:lvl1pPr>
          </a:lstStyle>
          <a:p>
            <a:pPr>
              <a:defRPr/>
            </a:pPr>
            <a:fld id="{8484C9AB-8C5A-4DB8-B64E-4DE4171CDD26}" type="slidenum">
              <a:rPr lang="en-CA"/>
              <a:pPr>
                <a:defRPr/>
              </a:pPr>
              <a:t>‹#›</a:t>
            </a:fld>
            <a:endParaRPr lang="en-CA"/>
          </a:p>
        </p:txBody>
      </p:sp>
    </p:spTree>
  </p:cSld>
  <p:clrMap bg1="dk2" tx1="lt1" bg2="dk1" tx2="lt2" accent1="accent1" accent2="accent2" accent3="accent3" accent4="accent4" accent5="accent5" accent6="accent6" hlink="hlink" folHlink="folHlink"/>
  <p:sldLayoutIdLst>
    <p:sldLayoutId id="2147484711" r:id="rId1"/>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400">
          <a:solidFill>
            <a:schemeClr val="tx1"/>
          </a:solidFill>
          <a:latin typeface="+mn-lt"/>
        </a:defRPr>
      </a:lvl3pPr>
      <a:lvl4pPr marL="1600200" indent="-228600" algn="l" rtl="0" eaLnBrk="0" fontAlgn="base" hangingPunct="0">
        <a:spcBef>
          <a:spcPct val="20000"/>
        </a:spcBef>
        <a:spcAft>
          <a:spcPct val="0"/>
        </a:spcAft>
        <a:buChar char="–"/>
        <a:defRPr sz="2000">
          <a:solidFill>
            <a:schemeClr val="tx1"/>
          </a:solidFill>
          <a:latin typeface="+mn-lt"/>
        </a:defRPr>
      </a:lvl4pPr>
      <a:lvl5pPr marL="2057400" indent="-228600" algn="l" rtl="0" eaLnBrk="0" fontAlgn="base" hangingPunct="0">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9698"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CA" altLang="en-US"/>
              <a:t>Click to edit Master title style</a:t>
            </a:r>
          </a:p>
        </p:txBody>
      </p:sp>
      <p:sp>
        <p:nvSpPr>
          <p:cNvPr id="29699"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CA" altLang="en-US"/>
              <a:t>Click to edit Master text styles</a:t>
            </a:r>
          </a:p>
          <a:p>
            <a:pPr lvl="1"/>
            <a:r>
              <a:rPr lang="en-CA" altLang="en-US"/>
              <a:t>Second level</a:t>
            </a:r>
          </a:p>
          <a:p>
            <a:pPr lvl="2"/>
            <a:r>
              <a:rPr lang="en-CA" altLang="en-US"/>
              <a:t>Third level</a:t>
            </a:r>
          </a:p>
          <a:p>
            <a:pPr lvl="3"/>
            <a:r>
              <a:rPr lang="en-CA" altLang="en-US"/>
              <a:t>Fourth level</a:t>
            </a:r>
          </a:p>
          <a:p>
            <a:pPr lvl="4"/>
            <a:r>
              <a:rPr lang="en-CA" alt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spcBef>
                <a:spcPct val="0"/>
              </a:spcBef>
              <a:defRPr sz="1400" i="0">
                <a:solidFill>
                  <a:srgbClr val="FFFFFF"/>
                </a:solidFill>
              </a:defRPr>
            </a:lvl1pPr>
          </a:lstStyle>
          <a:p>
            <a:pPr>
              <a:defRPr/>
            </a:pPr>
            <a:endParaRPr lang="en-CA"/>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spcBef>
                <a:spcPct val="0"/>
              </a:spcBef>
              <a:defRPr sz="1400" i="0">
                <a:solidFill>
                  <a:srgbClr val="FFFFFF"/>
                </a:solidFill>
              </a:defRPr>
            </a:lvl1pPr>
          </a:lstStyle>
          <a:p>
            <a:pPr>
              <a:defRPr/>
            </a:pPr>
            <a:endParaRPr lang="en-CA"/>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spcBef>
                <a:spcPct val="0"/>
              </a:spcBef>
              <a:defRPr sz="1400" i="0">
                <a:solidFill>
                  <a:srgbClr val="FFFFFF"/>
                </a:solidFill>
              </a:defRPr>
            </a:lvl1pPr>
          </a:lstStyle>
          <a:p>
            <a:pPr>
              <a:defRPr/>
            </a:pPr>
            <a:fld id="{FDC4688B-BCA2-4BED-882A-B0EFCF6A2FDD}" type="slidenum">
              <a:rPr lang="en-CA"/>
              <a:pPr>
                <a:defRPr/>
              </a:pPr>
              <a:t>‹#›</a:t>
            </a:fld>
            <a:endParaRPr lang="en-CA"/>
          </a:p>
        </p:txBody>
      </p:sp>
    </p:spTree>
  </p:cSld>
  <p:clrMap bg1="dk2" tx1="lt1" bg2="dk1" tx2="lt2" accent1="accent1" accent2="accent2" accent3="accent3" accent4="accent4" accent5="accent5" accent6="accent6" hlink="hlink" folHlink="folHlink"/>
  <p:sldLayoutIdLst>
    <p:sldLayoutId id="2147484712" r:id="rId1"/>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400">
          <a:solidFill>
            <a:schemeClr val="tx1"/>
          </a:solidFill>
          <a:latin typeface="+mn-lt"/>
        </a:defRPr>
      </a:lvl3pPr>
      <a:lvl4pPr marL="1600200" indent="-228600" algn="l" rtl="0" eaLnBrk="0" fontAlgn="base" hangingPunct="0">
        <a:spcBef>
          <a:spcPct val="20000"/>
        </a:spcBef>
        <a:spcAft>
          <a:spcPct val="0"/>
        </a:spcAft>
        <a:buChar char="–"/>
        <a:defRPr sz="2000">
          <a:solidFill>
            <a:schemeClr val="tx1"/>
          </a:solidFill>
          <a:latin typeface="+mn-lt"/>
        </a:defRPr>
      </a:lvl4pPr>
      <a:lvl5pPr marL="2057400" indent="-228600" algn="l" rtl="0" eaLnBrk="0" fontAlgn="base" hangingPunct="0">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0722"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CA" altLang="en-US"/>
              <a:t>Click to edit Master title style</a:t>
            </a:r>
          </a:p>
        </p:txBody>
      </p:sp>
      <p:sp>
        <p:nvSpPr>
          <p:cNvPr id="3072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CA" altLang="en-US"/>
              <a:t>Click to edit Master text styles</a:t>
            </a:r>
          </a:p>
          <a:p>
            <a:pPr lvl="1"/>
            <a:r>
              <a:rPr lang="en-CA" altLang="en-US"/>
              <a:t>Second level</a:t>
            </a:r>
          </a:p>
          <a:p>
            <a:pPr lvl="2"/>
            <a:r>
              <a:rPr lang="en-CA" altLang="en-US"/>
              <a:t>Third level</a:t>
            </a:r>
          </a:p>
          <a:p>
            <a:pPr lvl="3"/>
            <a:r>
              <a:rPr lang="en-CA" altLang="en-US"/>
              <a:t>Fourth level</a:t>
            </a:r>
          </a:p>
          <a:p>
            <a:pPr lvl="4"/>
            <a:r>
              <a:rPr lang="en-CA" alt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spcBef>
                <a:spcPct val="0"/>
              </a:spcBef>
              <a:defRPr sz="1400" i="0">
                <a:solidFill>
                  <a:srgbClr val="FFFFFF"/>
                </a:solidFill>
              </a:defRPr>
            </a:lvl1pPr>
          </a:lstStyle>
          <a:p>
            <a:pPr>
              <a:defRPr/>
            </a:pPr>
            <a:endParaRPr lang="en-CA"/>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spcBef>
                <a:spcPct val="0"/>
              </a:spcBef>
              <a:defRPr sz="1400" i="0">
                <a:solidFill>
                  <a:srgbClr val="FFFFFF"/>
                </a:solidFill>
              </a:defRPr>
            </a:lvl1pPr>
          </a:lstStyle>
          <a:p>
            <a:pPr>
              <a:defRPr/>
            </a:pPr>
            <a:endParaRPr lang="en-CA"/>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spcBef>
                <a:spcPct val="0"/>
              </a:spcBef>
              <a:defRPr sz="1400" i="0">
                <a:solidFill>
                  <a:srgbClr val="FFFFFF"/>
                </a:solidFill>
              </a:defRPr>
            </a:lvl1pPr>
          </a:lstStyle>
          <a:p>
            <a:pPr>
              <a:defRPr/>
            </a:pPr>
            <a:fld id="{558553BD-E052-47F3-B688-9A1510192D98}" type="slidenum">
              <a:rPr lang="en-CA"/>
              <a:pPr>
                <a:defRPr/>
              </a:pPr>
              <a:t>‹#›</a:t>
            </a:fld>
            <a:endParaRPr lang="en-CA"/>
          </a:p>
        </p:txBody>
      </p:sp>
    </p:spTree>
  </p:cSld>
  <p:clrMap bg1="dk2" tx1="lt1" bg2="dk1" tx2="lt2" accent1="accent1" accent2="accent2" accent3="accent3" accent4="accent4" accent5="accent5" accent6="accent6" hlink="hlink" folHlink="folHlink"/>
  <p:sldLayoutIdLst>
    <p:sldLayoutId id="2147484713" r:id="rId1"/>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400">
          <a:solidFill>
            <a:schemeClr val="tx1"/>
          </a:solidFill>
          <a:latin typeface="+mn-lt"/>
        </a:defRPr>
      </a:lvl3pPr>
      <a:lvl4pPr marL="1600200" indent="-228600" algn="l" rtl="0" eaLnBrk="0" fontAlgn="base" hangingPunct="0">
        <a:spcBef>
          <a:spcPct val="20000"/>
        </a:spcBef>
        <a:spcAft>
          <a:spcPct val="0"/>
        </a:spcAft>
        <a:buChar char="–"/>
        <a:defRPr sz="2000">
          <a:solidFill>
            <a:schemeClr val="tx1"/>
          </a:solidFill>
          <a:latin typeface="+mn-lt"/>
        </a:defRPr>
      </a:lvl4pPr>
      <a:lvl5pPr marL="2057400" indent="-228600" algn="l" rtl="0" eaLnBrk="0" fontAlgn="base" hangingPunct="0">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174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CA" altLang="en-US"/>
              <a:t>Click to edit Master title style</a:t>
            </a:r>
          </a:p>
        </p:txBody>
      </p:sp>
      <p:sp>
        <p:nvSpPr>
          <p:cNvPr id="3174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CA" altLang="en-US"/>
              <a:t>Click to edit Master text styles</a:t>
            </a:r>
          </a:p>
          <a:p>
            <a:pPr lvl="1"/>
            <a:r>
              <a:rPr lang="en-CA" altLang="en-US"/>
              <a:t>Second level</a:t>
            </a:r>
          </a:p>
          <a:p>
            <a:pPr lvl="2"/>
            <a:r>
              <a:rPr lang="en-CA" altLang="en-US"/>
              <a:t>Third level</a:t>
            </a:r>
          </a:p>
          <a:p>
            <a:pPr lvl="3"/>
            <a:r>
              <a:rPr lang="en-CA" altLang="en-US"/>
              <a:t>Fourth level</a:t>
            </a:r>
          </a:p>
          <a:p>
            <a:pPr lvl="4"/>
            <a:r>
              <a:rPr lang="en-CA" alt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spcBef>
                <a:spcPct val="0"/>
              </a:spcBef>
              <a:defRPr sz="1400" i="0">
                <a:solidFill>
                  <a:srgbClr val="FFFFFF"/>
                </a:solidFill>
              </a:defRPr>
            </a:lvl1pPr>
          </a:lstStyle>
          <a:p>
            <a:pPr>
              <a:defRPr/>
            </a:pPr>
            <a:endParaRPr lang="en-CA"/>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spcBef>
                <a:spcPct val="0"/>
              </a:spcBef>
              <a:defRPr sz="1400" i="0">
                <a:solidFill>
                  <a:srgbClr val="FFFFFF"/>
                </a:solidFill>
              </a:defRPr>
            </a:lvl1pPr>
          </a:lstStyle>
          <a:p>
            <a:pPr>
              <a:defRPr/>
            </a:pPr>
            <a:endParaRPr lang="en-CA"/>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spcBef>
                <a:spcPct val="0"/>
              </a:spcBef>
              <a:defRPr sz="1400" i="0">
                <a:solidFill>
                  <a:srgbClr val="FFFFFF"/>
                </a:solidFill>
              </a:defRPr>
            </a:lvl1pPr>
          </a:lstStyle>
          <a:p>
            <a:pPr>
              <a:defRPr/>
            </a:pPr>
            <a:fld id="{15AAC300-FCD4-4435-B4D3-98F981F49442}" type="slidenum">
              <a:rPr lang="en-CA"/>
              <a:pPr>
                <a:defRPr/>
              </a:pPr>
              <a:t>‹#›</a:t>
            </a:fld>
            <a:endParaRPr lang="en-CA"/>
          </a:p>
        </p:txBody>
      </p:sp>
    </p:spTree>
  </p:cSld>
  <p:clrMap bg1="dk2" tx1="lt1" bg2="dk1" tx2="lt2" accent1="accent1" accent2="accent2" accent3="accent3" accent4="accent4" accent5="accent5" accent6="accent6" hlink="hlink" folHlink="folHlink"/>
  <p:sldLayoutIdLst>
    <p:sldLayoutId id="2147484714" r:id="rId1"/>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400">
          <a:solidFill>
            <a:schemeClr val="tx1"/>
          </a:solidFill>
          <a:latin typeface="+mn-lt"/>
        </a:defRPr>
      </a:lvl3pPr>
      <a:lvl4pPr marL="1600200" indent="-228600" algn="l" rtl="0" eaLnBrk="0" fontAlgn="base" hangingPunct="0">
        <a:spcBef>
          <a:spcPct val="20000"/>
        </a:spcBef>
        <a:spcAft>
          <a:spcPct val="0"/>
        </a:spcAft>
        <a:buChar char="–"/>
        <a:defRPr sz="2000">
          <a:solidFill>
            <a:schemeClr val="tx1"/>
          </a:solidFill>
          <a:latin typeface="+mn-lt"/>
        </a:defRPr>
      </a:lvl4pPr>
      <a:lvl5pPr marL="2057400" indent="-228600" algn="l" rtl="0" eaLnBrk="0" fontAlgn="base" hangingPunct="0">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2770"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CA" altLang="en-US"/>
              <a:t>Click to edit Master title style</a:t>
            </a:r>
          </a:p>
        </p:txBody>
      </p:sp>
      <p:sp>
        <p:nvSpPr>
          <p:cNvPr id="3277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CA" altLang="en-US"/>
              <a:t>Click to edit Master text styles</a:t>
            </a:r>
          </a:p>
          <a:p>
            <a:pPr lvl="1"/>
            <a:r>
              <a:rPr lang="en-CA" altLang="en-US"/>
              <a:t>Second level</a:t>
            </a:r>
          </a:p>
          <a:p>
            <a:pPr lvl="2"/>
            <a:r>
              <a:rPr lang="en-CA" altLang="en-US"/>
              <a:t>Third level</a:t>
            </a:r>
          </a:p>
          <a:p>
            <a:pPr lvl="3"/>
            <a:r>
              <a:rPr lang="en-CA" altLang="en-US"/>
              <a:t>Fourth level</a:t>
            </a:r>
          </a:p>
          <a:p>
            <a:pPr lvl="4"/>
            <a:r>
              <a:rPr lang="en-CA" alt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spcBef>
                <a:spcPct val="0"/>
              </a:spcBef>
              <a:defRPr sz="1400" i="0">
                <a:solidFill>
                  <a:srgbClr val="FFFFFF"/>
                </a:solidFill>
              </a:defRPr>
            </a:lvl1pPr>
          </a:lstStyle>
          <a:p>
            <a:pPr>
              <a:defRPr/>
            </a:pPr>
            <a:endParaRPr lang="en-CA"/>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spcBef>
                <a:spcPct val="0"/>
              </a:spcBef>
              <a:defRPr sz="1400" i="0">
                <a:solidFill>
                  <a:srgbClr val="FFFFFF"/>
                </a:solidFill>
              </a:defRPr>
            </a:lvl1pPr>
          </a:lstStyle>
          <a:p>
            <a:pPr>
              <a:defRPr/>
            </a:pPr>
            <a:endParaRPr lang="en-CA"/>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spcBef>
                <a:spcPct val="0"/>
              </a:spcBef>
              <a:defRPr sz="1400" i="0">
                <a:solidFill>
                  <a:srgbClr val="FFFFFF"/>
                </a:solidFill>
              </a:defRPr>
            </a:lvl1pPr>
          </a:lstStyle>
          <a:p>
            <a:pPr>
              <a:defRPr/>
            </a:pPr>
            <a:fld id="{ADFA5805-AC1F-411F-8C99-5960AC865AB4}" type="slidenum">
              <a:rPr lang="en-CA"/>
              <a:pPr>
                <a:defRPr/>
              </a:pPr>
              <a:t>‹#›</a:t>
            </a:fld>
            <a:endParaRPr lang="en-CA"/>
          </a:p>
        </p:txBody>
      </p:sp>
    </p:spTree>
  </p:cSld>
  <p:clrMap bg1="dk2" tx1="lt1" bg2="dk1" tx2="lt2" accent1="accent1" accent2="accent2" accent3="accent3" accent4="accent4" accent5="accent5" accent6="accent6" hlink="hlink" folHlink="folHlink"/>
  <p:sldLayoutIdLst>
    <p:sldLayoutId id="2147484715" r:id="rId1"/>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400">
          <a:solidFill>
            <a:schemeClr val="tx1"/>
          </a:solidFill>
          <a:latin typeface="+mn-lt"/>
        </a:defRPr>
      </a:lvl3pPr>
      <a:lvl4pPr marL="1600200" indent="-228600" algn="l" rtl="0" eaLnBrk="0" fontAlgn="base" hangingPunct="0">
        <a:spcBef>
          <a:spcPct val="20000"/>
        </a:spcBef>
        <a:spcAft>
          <a:spcPct val="0"/>
        </a:spcAft>
        <a:buChar char="–"/>
        <a:defRPr sz="2000">
          <a:solidFill>
            <a:schemeClr val="tx1"/>
          </a:solidFill>
          <a:latin typeface="+mn-lt"/>
        </a:defRPr>
      </a:lvl4pPr>
      <a:lvl5pPr marL="2057400" indent="-228600" algn="l" rtl="0" eaLnBrk="0" fontAlgn="base" hangingPunct="0">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3794"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CA" altLang="en-US"/>
              <a:t>Click to edit Master title style</a:t>
            </a:r>
          </a:p>
        </p:txBody>
      </p:sp>
      <p:sp>
        <p:nvSpPr>
          <p:cNvPr id="33795"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CA" altLang="en-US"/>
              <a:t>Click to edit Master text styles</a:t>
            </a:r>
          </a:p>
          <a:p>
            <a:pPr lvl="1"/>
            <a:r>
              <a:rPr lang="en-CA" altLang="en-US"/>
              <a:t>Second level</a:t>
            </a:r>
          </a:p>
          <a:p>
            <a:pPr lvl="2"/>
            <a:r>
              <a:rPr lang="en-CA" altLang="en-US"/>
              <a:t>Third level</a:t>
            </a:r>
          </a:p>
          <a:p>
            <a:pPr lvl="3"/>
            <a:r>
              <a:rPr lang="en-CA" altLang="en-US"/>
              <a:t>Fourth level</a:t>
            </a:r>
          </a:p>
          <a:p>
            <a:pPr lvl="4"/>
            <a:r>
              <a:rPr lang="en-CA" alt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spcBef>
                <a:spcPct val="0"/>
              </a:spcBef>
              <a:defRPr sz="1400" i="0">
                <a:solidFill>
                  <a:srgbClr val="FFFFFF"/>
                </a:solidFill>
              </a:defRPr>
            </a:lvl1pPr>
          </a:lstStyle>
          <a:p>
            <a:pPr>
              <a:defRPr/>
            </a:pPr>
            <a:endParaRPr lang="en-CA"/>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spcBef>
                <a:spcPct val="0"/>
              </a:spcBef>
              <a:defRPr sz="1400" i="0">
                <a:solidFill>
                  <a:srgbClr val="FFFFFF"/>
                </a:solidFill>
              </a:defRPr>
            </a:lvl1pPr>
          </a:lstStyle>
          <a:p>
            <a:pPr>
              <a:defRPr/>
            </a:pPr>
            <a:endParaRPr lang="en-CA"/>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spcBef>
                <a:spcPct val="0"/>
              </a:spcBef>
              <a:defRPr sz="1400" i="0">
                <a:solidFill>
                  <a:srgbClr val="FFFFFF"/>
                </a:solidFill>
              </a:defRPr>
            </a:lvl1pPr>
          </a:lstStyle>
          <a:p>
            <a:pPr>
              <a:defRPr/>
            </a:pPr>
            <a:fld id="{2C402514-2355-4CB8-84DE-0136992FBDBB}" type="slidenum">
              <a:rPr lang="en-CA"/>
              <a:pPr>
                <a:defRPr/>
              </a:pPr>
              <a:t>‹#›</a:t>
            </a:fld>
            <a:endParaRPr lang="en-CA"/>
          </a:p>
        </p:txBody>
      </p:sp>
    </p:spTree>
  </p:cSld>
  <p:clrMap bg1="dk2" tx1="lt1" bg2="dk1" tx2="lt2" accent1="accent1" accent2="accent2" accent3="accent3" accent4="accent4" accent5="accent5" accent6="accent6" hlink="hlink" folHlink="folHlink"/>
  <p:sldLayoutIdLst>
    <p:sldLayoutId id="2147484716" r:id="rId1"/>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400">
          <a:solidFill>
            <a:schemeClr val="tx1"/>
          </a:solidFill>
          <a:latin typeface="+mn-lt"/>
        </a:defRPr>
      </a:lvl3pPr>
      <a:lvl4pPr marL="1600200" indent="-228600" algn="l" rtl="0" eaLnBrk="0" fontAlgn="base" hangingPunct="0">
        <a:spcBef>
          <a:spcPct val="20000"/>
        </a:spcBef>
        <a:spcAft>
          <a:spcPct val="0"/>
        </a:spcAft>
        <a:buChar char="–"/>
        <a:defRPr sz="2000">
          <a:solidFill>
            <a:schemeClr val="tx1"/>
          </a:solidFill>
          <a:latin typeface="+mn-lt"/>
        </a:defRPr>
      </a:lvl4pPr>
      <a:lvl5pPr marL="2057400" indent="-228600" algn="l" rtl="0" eaLnBrk="0" fontAlgn="base" hangingPunct="0">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228600"/>
            <a:ext cx="77724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685800" y="1752600"/>
            <a:ext cx="7772400" cy="41148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7239000" y="6553200"/>
            <a:ext cx="1905000" cy="284163"/>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0" hangingPunct="0">
              <a:spcBef>
                <a:spcPct val="0"/>
              </a:spcBef>
              <a:defRPr sz="1200" i="0">
                <a:solidFill>
                  <a:srgbClr val="FFFF99"/>
                </a:solidFill>
                <a:effectLst/>
              </a:defRPr>
            </a:lvl1pPr>
          </a:lstStyle>
          <a:p>
            <a:pPr>
              <a:defRPr/>
            </a:pPr>
            <a:fld id="{2FB20F1F-2F65-40C9-A72A-AAF39A2DB5A2}" type="datetime1">
              <a:rPr lang="en-US"/>
              <a:pPr>
                <a:defRPr/>
              </a:pPr>
              <a:t>2/6/2020</a:t>
            </a:fld>
            <a:endParaRPr lang="en-US"/>
          </a:p>
        </p:txBody>
      </p:sp>
      <p:sp>
        <p:nvSpPr>
          <p:cNvPr id="1029" name="Rectangle 5"/>
          <p:cNvSpPr>
            <a:spLocks noGrp="1" noChangeArrowheads="1"/>
          </p:cNvSpPr>
          <p:nvPr>
            <p:ph type="ftr" sz="quarter" idx="3"/>
          </p:nvPr>
        </p:nvSpPr>
        <p:spPr bwMode="auto">
          <a:xfrm>
            <a:off x="3200400" y="6553200"/>
            <a:ext cx="2895600" cy="3048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0" hangingPunct="0">
              <a:spcBef>
                <a:spcPct val="0"/>
              </a:spcBef>
              <a:defRPr sz="1200" i="0">
                <a:solidFill>
                  <a:srgbClr val="FFFF99"/>
                </a:solidFill>
                <a:effectLst/>
                <a:latin typeface="Arial" pitchFamily="34" charset="0"/>
              </a:defRPr>
            </a:lvl1pPr>
          </a:lstStyle>
          <a:p>
            <a:pPr>
              <a:defRPr/>
            </a:pPr>
            <a:r>
              <a:rPr lang="en-US"/>
              <a:t>Steven Rudich: www.cs.cmu.edu/~rudich</a:t>
            </a:r>
          </a:p>
        </p:txBody>
      </p:sp>
    </p:spTree>
  </p:cSld>
  <p:clrMap bg1="dk2" tx1="lt1" bg2="dk1" tx2="lt2" accent1="accent1" accent2="accent2" accent3="accent3" accent4="accent4" accent5="accent5" accent6="accent6" hlink="hlink" folHlink="folHlink"/>
  <p:sldLayoutIdLst>
    <p:sldLayoutId id="2147484690" r:id="rId1"/>
  </p:sldLayoutIdLst>
  <p:txStyles>
    <p:titleStyle>
      <a:lvl1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mj-lt"/>
          <a:ea typeface="+mj-ea"/>
          <a:cs typeface="+mj-cs"/>
        </a:defRPr>
      </a:lvl1pPr>
      <a:lvl2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2pPr>
      <a:lvl3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3pPr>
      <a:lvl4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4pPr>
      <a:lvl5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5pPr>
      <a:lvl6pPr marL="457200"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6pPr>
      <a:lvl7pPr marL="914400"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7pPr>
      <a:lvl8pPr marL="1371600"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8pPr>
      <a:lvl9pPr marL="1828800"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9pPr>
    </p:titleStyle>
    <p:bodyStyle>
      <a:lvl1pPr marL="342900" indent="-342900" algn="l" rtl="0" eaLnBrk="0" fontAlgn="base" hangingPunct="0">
        <a:spcBef>
          <a:spcPct val="20000"/>
        </a:spcBef>
        <a:spcAft>
          <a:spcPct val="0"/>
        </a:spcAft>
        <a:tabLst>
          <a:tab pos="858838" algn="l"/>
        </a:tabLst>
        <a:defRPr sz="3200">
          <a:solidFill>
            <a:schemeClr val="tx1"/>
          </a:solidFill>
          <a:effectLst>
            <a:outerShdw blurRad="38100" dist="38100" dir="2700000" algn="tl">
              <a:srgbClr val="000000"/>
            </a:outerShdw>
          </a:effectLst>
          <a:latin typeface="+mn-lt"/>
          <a:ea typeface="+mn-ea"/>
          <a:cs typeface="+mn-cs"/>
        </a:defRPr>
      </a:lvl1pPr>
      <a:lvl2pPr marL="404813" indent="-290513" algn="l" rtl="0" eaLnBrk="0" fontAlgn="base" hangingPunct="0">
        <a:spcBef>
          <a:spcPct val="20000"/>
        </a:spcBef>
        <a:spcAft>
          <a:spcPct val="0"/>
        </a:spcAft>
        <a:buChar char="•"/>
        <a:tabLst>
          <a:tab pos="858838" algn="l"/>
        </a:tabLst>
        <a:defRPr sz="3200">
          <a:solidFill>
            <a:schemeClr val="tx1"/>
          </a:solidFill>
          <a:latin typeface="Arial" pitchFamily="34" charset="0"/>
        </a:defRPr>
      </a:lvl2pPr>
      <a:lvl3pPr marL="858838" indent="-339725" algn="l" rtl="0" eaLnBrk="0" fontAlgn="base" hangingPunct="0">
        <a:spcBef>
          <a:spcPct val="20000"/>
        </a:spcBef>
        <a:spcAft>
          <a:spcPct val="0"/>
        </a:spcAft>
        <a:buChar char="–"/>
        <a:tabLst>
          <a:tab pos="858838" algn="l"/>
        </a:tabLst>
        <a:defRPr sz="2800">
          <a:solidFill>
            <a:schemeClr val="tx1"/>
          </a:solidFill>
          <a:latin typeface="Arial" pitchFamily="34" charset="0"/>
        </a:defRPr>
      </a:lvl3pPr>
      <a:lvl4pPr marL="1200150" indent="-227013" algn="l" rtl="0" eaLnBrk="0" fontAlgn="base" hangingPunct="0">
        <a:spcBef>
          <a:spcPct val="20000"/>
        </a:spcBef>
        <a:spcAft>
          <a:spcPct val="0"/>
        </a:spcAft>
        <a:buChar char="•"/>
        <a:tabLst>
          <a:tab pos="858838" algn="l"/>
        </a:tabLst>
        <a:defRPr sz="2400">
          <a:solidFill>
            <a:schemeClr val="tx1"/>
          </a:solidFill>
          <a:latin typeface="Arial" pitchFamily="34" charset="0"/>
        </a:defRPr>
      </a:lvl4pPr>
      <a:lvl5pPr marL="1655763" indent="-341313" algn="l" rtl="0" eaLnBrk="0" fontAlgn="base" hangingPunct="0">
        <a:spcBef>
          <a:spcPct val="20000"/>
        </a:spcBef>
        <a:spcAft>
          <a:spcPct val="0"/>
        </a:spcAft>
        <a:buChar char="–"/>
        <a:tabLst>
          <a:tab pos="858838" algn="l"/>
        </a:tabLst>
        <a:defRPr sz="2400">
          <a:solidFill>
            <a:schemeClr val="tx1"/>
          </a:solidFill>
          <a:latin typeface="Arial" pitchFamily="34" charset="0"/>
        </a:defRPr>
      </a:lvl5pPr>
      <a:lvl6pPr marL="2112963" indent="-341313" algn="l" rtl="0" eaLnBrk="0" fontAlgn="base" hangingPunct="0">
        <a:spcBef>
          <a:spcPct val="20000"/>
        </a:spcBef>
        <a:spcAft>
          <a:spcPct val="0"/>
        </a:spcAft>
        <a:buChar char="–"/>
        <a:tabLst>
          <a:tab pos="858838" algn="l"/>
        </a:tabLst>
        <a:defRPr sz="2400">
          <a:solidFill>
            <a:schemeClr val="tx1"/>
          </a:solidFill>
          <a:latin typeface="Arial" pitchFamily="34" charset="0"/>
        </a:defRPr>
      </a:lvl6pPr>
      <a:lvl7pPr marL="2570163" indent="-341313" algn="l" rtl="0" eaLnBrk="0" fontAlgn="base" hangingPunct="0">
        <a:spcBef>
          <a:spcPct val="20000"/>
        </a:spcBef>
        <a:spcAft>
          <a:spcPct val="0"/>
        </a:spcAft>
        <a:buChar char="–"/>
        <a:tabLst>
          <a:tab pos="858838" algn="l"/>
        </a:tabLst>
        <a:defRPr sz="2400">
          <a:solidFill>
            <a:schemeClr val="tx1"/>
          </a:solidFill>
          <a:latin typeface="Arial" pitchFamily="34" charset="0"/>
        </a:defRPr>
      </a:lvl7pPr>
      <a:lvl8pPr marL="3027363" indent="-341313" algn="l" rtl="0" eaLnBrk="0" fontAlgn="base" hangingPunct="0">
        <a:spcBef>
          <a:spcPct val="20000"/>
        </a:spcBef>
        <a:spcAft>
          <a:spcPct val="0"/>
        </a:spcAft>
        <a:buChar char="–"/>
        <a:tabLst>
          <a:tab pos="858838" algn="l"/>
        </a:tabLst>
        <a:defRPr sz="2400">
          <a:solidFill>
            <a:schemeClr val="tx1"/>
          </a:solidFill>
          <a:latin typeface="Arial" pitchFamily="34" charset="0"/>
        </a:defRPr>
      </a:lvl8pPr>
      <a:lvl9pPr marL="3484563" indent="-341313" algn="l" rtl="0" eaLnBrk="0" fontAlgn="base" hangingPunct="0">
        <a:spcBef>
          <a:spcPct val="20000"/>
        </a:spcBef>
        <a:spcAft>
          <a:spcPct val="0"/>
        </a:spcAft>
        <a:buChar char="–"/>
        <a:tabLst>
          <a:tab pos="858838" algn="l"/>
        </a:tabLst>
        <a:defRPr sz="2400">
          <a:solidFill>
            <a:schemeClr val="tx1"/>
          </a:solidFill>
          <a:latin typeface="Arial" pitchFamily="34" charset="0"/>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4818"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CA" altLang="en-US"/>
              <a:t>Click to edit Master title style</a:t>
            </a:r>
          </a:p>
        </p:txBody>
      </p:sp>
      <p:sp>
        <p:nvSpPr>
          <p:cNvPr id="34819"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CA" altLang="en-US"/>
              <a:t>Click to edit Master text styles</a:t>
            </a:r>
          </a:p>
          <a:p>
            <a:pPr lvl="1"/>
            <a:r>
              <a:rPr lang="en-CA" altLang="en-US"/>
              <a:t>Second level</a:t>
            </a:r>
          </a:p>
          <a:p>
            <a:pPr lvl="2"/>
            <a:r>
              <a:rPr lang="en-CA" altLang="en-US"/>
              <a:t>Third level</a:t>
            </a:r>
          </a:p>
          <a:p>
            <a:pPr lvl="3"/>
            <a:r>
              <a:rPr lang="en-CA" altLang="en-US"/>
              <a:t>Fourth level</a:t>
            </a:r>
          </a:p>
          <a:p>
            <a:pPr lvl="4"/>
            <a:r>
              <a:rPr lang="en-CA" alt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spcBef>
                <a:spcPct val="0"/>
              </a:spcBef>
              <a:defRPr sz="1400" i="0">
                <a:solidFill>
                  <a:srgbClr val="FFFFFF"/>
                </a:solidFill>
              </a:defRPr>
            </a:lvl1pPr>
          </a:lstStyle>
          <a:p>
            <a:pPr>
              <a:defRPr/>
            </a:pPr>
            <a:endParaRPr lang="en-CA"/>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spcBef>
                <a:spcPct val="0"/>
              </a:spcBef>
              <a:defRPr sz="1400" i="0">
                <a:solidFill>
                  <a:srgbClr val="FFFFFF"/>
                </a:solidFill>
              </a:defRPr>
            </a:lvl1pPr>
          </a:lstStyle>
          <a:p>
            <a:pPr>
              <a:defRPr/>
            </a:pPr>
            <a:endParaRPr lang="en-CA"/>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spcBef>
                <a:spcPct val="0"/>
              </a:spcBef>
              <a:defRPr sz="1400" i="0">
                <a:solidFill>
                  <a:srgbClr val="FFFFFF"/>
                </a:solidFill>
              </a:defRPr>
            </a:lvl1pPr>
          </a:lstStyle>
          <a:p>
            <a:pPr>
              <a:defRPr/>
            </a:pPr>
            <a:fld id="{EA885A0A-74DC-445D-A682-27B60AC94A54}" type="slidenum">
              <a:rPr lang="en-CA"/>
              <a:pPr>
                <a:defRPr/>
              </a:pPr>
              <a:t>‹#›</a:t>
            </a:fld>
            <a:endParaRPr lang="en-CA"/>
          </a:p>
        </p:txBody>
      </p:sp>
    </p:spTree>
  </p:cSld>
  <p:clrMap bg1="dk2" tx1="lt1" bg2="dk1" tx2="lt2" accent1="accent1" accent2="accent2" accent3="accent3" accent4="accent4" accent5="accent5" accent6="accent6" hlink="hlink" folHlink="folHlink"/>
  <p:sldLayoutIdLst>
    <p:sldLayoutId id="2147484717" r:id="rId1"/>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400">
          <a:solidFill>
            <a:schemeClr val="tx1"/>
          </a:solidFill>
          <a:latin typeface="+mn-lt"/>
        </a:defRPr>
      </a:lvl3pPr>
      <a:lvl4pPr marL="1600200" indent="-228600" algn="l" rtl="0" eaLnBrk="0" fontAlgn="base" hangingPunct="0">
        <a:spcBef>
          <a:spcPct val="20000"/>
        </a:spcBef>
        <a:spcAft>
          <a:spcPct val="0"/>
        </a:spcAft>
        <a:buChar char="–"/>
        <a:defRPr sz="2000">
          <a:solidFill>
            <a:schemeClr val="tx1"/>
          </a:solidFill>
          <a:latin typeface="+mn-lt"/>
        </a:defRPr>
      </a:lvl4pPr>
      <a:lvl5pPr marL="2057400" indent="-228600" algn="l" rtl="0" eaLnBrk="0" fontAlgn="base" hangingPunct="0">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5842"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CA" altLang="en-US"/>
              <a:t>Click to edit Master title style</a:t>
            </a:r>
          </a:p>
        </p:txBody>
      </p:sp>
      <p:sp>
        <p:nvSpPr>
          <p:cNvPr id="3584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CA" altLang="en-US"/>
              <a:t>Click to edit Master text styles</a:t>
            </a:r>
          </a:p>
          <a:p>
            <a:pPr lvl="1"/>
            <a:r>
              <a:rPr lang="en-CA" altLang="en-US"/>
              <a:t>Second level</a:t>
            </a:r>
          </a:p>
          <a:p>
            <a:pPr lvl="2"/>
            <a:r>
              <a:rPr lang="en-CA" altLang="en-US"/>
              <a:t>Third level</a:t>
            </a:r>
          </a:p>
          <a:p>
            <a:pPr lvl="3"/>
            <a:r>
              <a:rPr lang="en-CA" altLang="en-US"/>
              <a:t>Fourth level</a:t>
            </a:r>
          </a:p>
          <a:p>
            <a:pPr lvl="4"/>
            <a:r>
              <a:rPr lang="en-CA" alt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spcBef>
                <a:spcPct val="0"/>
              </a:spcBef>
              <a:defRPr sz="1400" i="0">
                <a:solidFill>
                  <a:srgbClr val="FFFFFF"/>
                </a:solidFill>
              </a:defRPr>
            </a:lvl1pPr>
          </a:lstStyle>
          <a:p>
            <a:pPr>
              <a:defRPr/>
            </a:pPr>
            <a:endParaRPr lang="en-CA"/>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spcBef>
                <a:spcPct val="0"/>
              </a:spcBef>
              <a:defRPr sz="1400" i="0">
                <a:solidFill>
                  <a:srgbClr val="FFFFFF"/>
                </a:solidFill>
              </a:defRPr>
            </a:lvl1pPr>
          </a:lstStyle>
          <a:p>
            <a:pPr>
              <a:defRPr/>
            </a:pPr>
            <a:endParaRPr lang="en-CA"/>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spcBef>
                <a:spcPct val="0"/>
              </a:spcBef>
              <a:defRPr sz="1400" i="0">
                <a:solidFill>
                  <a:srgbClr val="FFFFFF"/>
                </a:solidFill>
              </a:defRPr>
            </a:lvl1pPr>
          </a:lstStyle>
          <a:p>
            <a:pPr>
              <a:defRPr/>
            </a:pPr>
            <a:fld id="{0EC38297-9F67-4205-8489-2487B8842F3E}" type="slidenum">
              <a:rPr lang="en-CA"/>
              <a:pPr>
                <a:defRPr/>
              </a:pPr>
              <a:t>‹#›</a:t>
            </a:fld>
            <a:endParaRPr lang="en-CA"/>
          </a:p>
        </p:txBody>
      </p:sp>
    </p:spTree>
  </p:cSld>
  <p:clrMap bg1="dk2" tx1="lt1" bg2="dk1" tx2="lt2" accent1="accent1" accent2="accent2" accent3="accent3" accent4="accent4" accent5="accent5" accent6="accent6" hlink="hlink" folHlink="folHlink"/>
  <p:sldLayoutIdLst>
    <p:sldLayoutId id="2147484718" r:id="rId1"/>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400">
          <a:solidFill>
            <a:schemeClr val="tx1"/>
          </a:solidFill>
          <a:latin typeface="+mn-lt"/>
        </a:defRPr>
      </a:lvl3pPr>
      <a:lvl4pPr marL="1600200" indent="-228600" algn="l" rtl="0" eaLnBrk="0" fontAlgn="base" hangingPunct="0">
        <a:spcBef>
          <a:spcPct val="20000"/>
        </a:spcBef>
        <a:spcAft>
          <a:spcPct val="0"/>
        </a:spcAft>
        <a:buChar char="–"/>
        <a:defRPr sz="2000">
          <a:solidFill>
            <a:schemeClr val="tx1"/>
          </a:solidFill>
          <a:latin typeface="+mn-lt"/>
        </a:defRPr>
      </a:lvl4pPr>
      <a:lvl5pPr marL="2057400" indent="-228600" algn="l" rtl="0" eaLnBrk="0" fontAlgn="base" hangingPunct="0">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686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CA" altLang="en-US"/>
              <a:t>Click to edit Master title style</a:t>
            </a:r>
          </a:p>
        </p:txBody>
      </p:sp>
      <p:sp>
        <p:nvSpPr>
          <p:cNvPr id="3686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CA" altLang="en-US"/>
              <a:t>Click to edit Master text styles</a:t>
            </a:r>
          </a:p>
          <a:p>
            <a:pPr lvl="1"/>
            <a:r>
              <a:rPr lang="en-CA" altLang="en-US"/>
              <a:t>Second level</a:t>
            </a:r>
          </a:p>
          <a:p>
            <a:pPr lvl="2"/>
            <a:r>
              <a:rPr lang="en-CA" altLang="en-US"/>
              <a:t>Third level</a:t>
            </a:r>
          </a:p>
          <a:p>
            <a:pPr lvl="3"/>
            <a:r>
              <a:rPr lang="en-CA" altLang="en-US"/>
              <a:t>Fourth level</a:t>
            </a:r>
          </a:p>
          <a:p>
            <a:pPr lvl="4"/>
            <a:r>
              <a:rPr lang="en-CA" alt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spcBef>
                <a:spcPct val="0"/>
              </a:spcBef>
              <a:defRPr sz="1400" i="0">
                <a:solidFill>
                  <a:srgbClr val="FFFFFF"/>
                </a:solidFill>
              </a:defRPr>
            </a:lvl1pPr>
          </a:lstStyle>
          <a:p>
            <a:pPr>
              <a:defRPr/>
            </a:pPr>
            <a:endParaRPr lang="en-CA"/>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spcBef>
                <a:spcPct val="0"/>
              </a:spcBef>
              <a:defRPr sz="1400" i="0">
                <a:solidFill>
                  <a:srgbClr val="FFFFFF"/>
                </a:solidFill>
              </a:defRPr>
            </a:lvl1pPr>
          </a:lstStyle>
          <a:p>
            <a:pPr>
              <a:defRPr/>
            </a:pPr>
            <a:endParaRPr lang="en-CA"/>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spcBef>
                <a:spcPct val="0"/>
              </a:spcBef>
              <a:defRPr sz="1400" i="0">
                <a:solidFill>
                  <a:srgbClr val="FFFFFF"/>
                </a:solidFill>
              </a:defRPr>
            </a:lvl1pPr>
          </a:lstStyle>
          <a:p>
            <a:pPr>
              <a:defRPr/>
            </a:pPr>
            <a:fld id="{4353F8A6-34F3-48EC-8519-FE36CBC29B44}" type="slidenum">
              <a:rPr lang="en-CA"/>
              <a:pPr>
                <a:defRPr/>
              </a:pPr>
              <a:t>‹#›</a:t>
            </a:fld>
            <a:endParaRPr lang="en-CA"/>
          </a:p>
        </p:txBody>
      </p:sp>
    </p:spTree>
  </p:cSld>
  <p:clrMap bg1="dk2" tx1="lt1" bg2="dk1" tx2="lt2" accent1="accent1" accent2="accent2" accent3="accent3" accent4="accent4" accent5="accent5" accent6="accent6" hlink="hlink" folHlink="folHlink"/>
  <p:sldLayoutIdLst>
    <p:sldLayoutId id="2147484719" r:id="rId1"/>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400">
          <a:solidFill>
            <a:schemeClr val="tx1"/>
          </a:solidFill>
          <a:latin typeface="+mn-lt"/>
        </a:defRPr>
      </a:lvl3pPr>
      <a:lvl4pPr marL="1600200" indent="-228600" algn="l" rtl="0" eaLnBrk="0" fontAlgn="base" hangingPunct="0">
        <a:spcBef>
          <a:spcPct val="20000"/>
        </a:spcBef>
        <a:spcAft>
          <a:spcPct val="0"/>
        </a:spcAft>
        <a:buChar char="–"/>
        <a:defRPr sz="2000">
          <a:solidFill>
            <a:schemeClr val="tx1"/>
          </a:solidFill>
          <a:latin typeface="+mn-lt"/>
        </a:defRPr>
      </a:lvl4pPr>
      <a:lvl5pPr marL="2057400" indent="-228600" algn="l" rtl="0" eaLnBrk="0" fontAlgn="base" hangingPunct="0">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CA" altLang="en-US"/>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CA" altLang="en-US"/>
              <a:t>Click to edit Master text styles</a:t>
            </a:r>
          </a:p>
          <a:p>
            <a:pPr lvl="1"/>
            <a:r>
              <a:rPr lang="en-CA" altLang="en-US"/>
              <a:t>Second level</a:t>
            </a:r>
          </a:p>
          <a:p>
            <a:pPr lvl="2"/>
            <a:r>
              <a:rPr lang="en-CA" altLang="en-US"/>
              <a:t>Third level</a:t>
            </a:r>
          </a:p>
          <a:p>
            <a:pPr lvl="3"/>
            <a:r>
              <a:rPr lang="en-CA" altLang="en-US"/>
              <a:t>Fourth level</a:t>
            </a:r>
          </a:p>
          <a:p>
            <a:pPr lvl="4"/>
            <a:r>
              <a:rPr lang="en-CA" alt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spcBef>
                <a:spcPct val="0"/>
              </a:spcBef>
              <a:defRPr sz="1400" i="0">
                <a:solidFill>
                  <a:srgbClr val="FFFFFF"/>
                </a:solidFill>
              </a:defRPr>
            </a:lvl1pPr>
          </a:lstStyle>
          <a:p>
            <a:pPr>
              <a:defRPr/>
            </a:pPr>
            <a:endParaRPr lang="en-CA"/>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spcBef>
                <a:spcPct val="0"/>
              </a:spcBef>
              <a:defRPr sz="1400" i="0">
                <a:solidFill>
                  <a:srgbClr val="FFFFFF"/>
                </a:solidFill>
              </a:defRPr>
            </a:lvl1pPr>
          </a:lstStyle>
          <a:p>
            <a:pPr>
              <a:defRPr/>
            </a:pPr>
            <a:endParaRPr lang="en-CA"/>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spcBef>
                <a:spcPct val="0"/>
              </a:spcBef>
              <a:defRPr sz="1400" i="0">
                <a:solidFill>
                  <a:srgbClr val="FFFFFF"/>
                </a:solidFill>
              </a:defRPr>
            </a:lvl1pPr>
          </a:lstStyle>
          <a:p>
            <a:pPr>
              <a:defRPr/>
            </a:pPr>
            <a:fld id="{1312F59E-BDBF-4D51-8D67-EDBD86A24D2B}" type="slidenum">
              <a:rPr lang="en-CA"/>
              <a:pPr>
                <a:defRPr/>
              </a:pPr>
              <a:t>‹#›</a:t>
            </a:fld>
            <a:endParaRPr lang="en-CA"/>
          </a:p>
        </p:txBody>
      </p:sp>
    </p:spTree>
  </p:cSld>
  <p:clrMap bg1="dk2" tx1="lt1" bg2="dk1" tx2="lt2" accent1="accent1" accent2="accent2" accent3="accent3" accent4="accent4" accent5="accent5" accent6="accent6" hlink="hlink" folHlink="folHlink"/>
  <p:sldLayoutIdLst>
    <p:sldLayoutId id="2147484720" r:id="rId1"/>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400">
          <a:solidFill>
            <a:schemeClr val="tx1"/>
          </a:solidFill>
          <a:latin typeface="+mn-lt"/>
        </a:defRPr>
      </a:lvl3pPr>
      <a:lvl4pPr marL="1600200" indent="-228600" algn="l" rtl="0" eaLnBrk="0" fontAlgn="base" hangingPunct="0">
        <a:spcBef>
          <a:spcPct val="20000"/>
        </a:spcBef>
        <a:spcAft>
          <a:spcPct val="0"/>
        </a:spcAft>
        <a:buChar char="–"/>
        <a:defRPr sz="2000">
          <a:solidFill>
            <a:schemeClr val="tx1"/>
          </a:solidFill>
          <a:latin typeface="+mn-lt"/>
        </a:defRPr>
      </a:lvl4pPr>
      <a:lvl5pPr marL="2057400" indent="-228600" algn="l" rtl="0" eaLnBrk="0" fontAlgn="base" hangingPunct="0">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8914"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CA" altLang="en-US"/>
              <a:t>Click to edit Master title style</a:t>
            </a:r>
          </a:p>
        </p:txBody>
      </p:sp>
      <p:sp>
        <p:nvSpPr>
          <p:cNvPr id="38915"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CA" altLang="en-US"/>
              <a:t>Click to edit Master text styles</a:t>
            </a:r>
          </a:p>
          <a:p>
            <a:pPr lvl="1"/>
            <a:r>
              <a:rPr lang="en-CA" altLang="en-US"/>
              <a:t>Second level</a:t>
            </a:r>
          </a:p>
          <a:p>
            <a:pPr lvl="2"/>
            <a:r>
              <a:rPr lang="en-CA" altLang="en-US"/>
              <a:t>Third level</a:t>
            </a:r>
          </a:p>
          <a:p>
            <a:pPr lvl="3"/>
            <a:r>
              <a:rPr lang="en-CA" altLang="en-US"/>
              <a:t>Fourth level</a:t>
            </a:r>
          </a:p>
          <a:p>
            <a:pPr lvl="4"/>
            <a:r>
              <a:rPr lang="en-CA" alt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spcBef>
                <a:spcPct val="0"/>
              </a:spcBef>
              <a:defRPr sz="1400" i="0">
                <a:solidFill>
                  <a:srgbClr val="FFFFFF"/>
                </a:solidFill>
              </a:defRPr>
            </a:lvl1pPr>
          </a:lstStyle>
          <a:p>
            <a:pPr>
              <a:defRPr/>
            </a:pPr>
            <a:endParaRPr lang="en-CA"/>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spcBef>
                <a:spcPct val="0"/>
              </a:spcBef>
              <a:defRPr sz="1400" i="0">
                <a:solidFill>
                  <a:srgbClr val="FFFFFF"/>
                </a:solidFill>
              </a:defRPr>
            </a:lvl1pPr>
          </a:lstStyle>
          <a:p>
            <a:pPr>
              <a:defRPr/>
            </a:pPr>
            <a:endParaRPr lang="en-CA"/>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spcBef>
                <a:spcPct val="0"/>
              </a:spcBef>
              <a:defRPr sz="1400" i="0">
                <a:solidFill>
                  <a:srgbClr val="FFFFFF"/>
                </a:solidFill>
              </a:defRPr>
            </a:lvl1pPr>
          </a:lstStyle>
          <a:p>
            <a:pPr>
              <a:defRPr/>
            </a:pPr>
            <a:fld id="{528ACBC6-0843-4A7B-B1FA-9880750F3FA6}" type="slidenum">
              <a:rPr lang="en-CA"/>
              <a:pPr>
                <a:defRPr/>
              </a:pPr>
              <a:t>‹#›</a:t>
            </a:fld>
            <a:endParaRPr lang="en-CA"/>
          </a:p>
        </p:txBody>
      </p:sp>
    </p:spTree>
  </p:cSld>
  <p:clrMap bg1="dk2" tx1="lt1" bg2="dk1" tx2="lt2" accent1="accent1" accent2="accent2" accent3="accent3" accent4="accent4" accent5="accent5" accent6="accent6" hlink="hlink" folHlink="folHlink"/>
  <p:sldLayoutIdLst>
    <p:sldLayoutId id="2147484721" r:id="rId1"/>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400">
          <a:solidFill>
            <a:schemeClr val="tx1"/>
          </a:solidFill>
          <a:latin typeface="+mn-lt"/>
        </a:defRPr>
      </a:lvl3pPr>
      <a:lvl4pPr marL="1600200" indent="-228600" algn="l" rtl="0" eaLnBrk="0" fontAlgn="base" hangingPunct="0">
        <a:spcBef>
          <a:spcPct val="20000"/>
        </a:spcBef>
        <a:spcAft>
          <a:spcPct val="0"/>
        </a:spcAft>
        <a:buChar char="–"/>
        <a:defRPr sz="2000">
          <a:solidFill>
            <a:schemeClr val="tx1"/>
          </a:solidFill>
          <a:latin typeface="+mn-lt"/>
        </a:defRPr>
      </a:lvl4pPr>
      <a:lvl5pPr marL="2057400" indent="-228600" algn="l" rtl="0" eaLnBrk="0" fontAlgn="base" hangingPunct="0">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9938"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CA" altLang="en-US"/>
              <a:t>Click to edit Master title style</a:t>
            </a:r>
          </a:p>
        </p:txBody>
      </p:sp>
      <p:sp>
        <p:nvSpPr>
          <p:cNvPr id="39939"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CA" altLang="en-US"/>
              <a:t>Click to edit Master text styles</a:t>
            </a:r>
          </a:p>
          <a:p>
            <a:pPr lvl="1"/>
            <a:r>
              <a:rPr lang="en-CA" altLang="en-US"/>
              <a:t>Second level</a:t>
            </a:r>
          </a:p>
          <a:p>
            <a:pPr lvl="2"/>
            <a:r>
              <a:rPr lang="en-CA" altLang="en-US"/>
              <a:t>Third level</a:t>
            </a:r>
          </a:p>
          <a:p>
            <a:pPr lvl="3"/>
            <a:r>
              <a:rPr lang="en-CA" altLang="en-US"/>
              <a:t>Fourth level</a:t>
            </a:r>
          </a:p>
          <a:p>
            <a:pPr lvl="4"/>
            <a:r>
              <a:rPr lang="en-CA" alt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spcBef>
                <a:spcPct val="0"/>
              </a:spcBef>
              <a:defRPr sz="1400" i="0">
                <a:solidFill>
                  <a:srgbClr val="FFFFFF"/>
                </a:solidFill>
              </a:defRPr>
            </a:lvl1pPr>
          </a:lstStyle>
          <a:p>
            <a:pPr>
              <a:defRPr/>
            </a:pPr>
            <a:endParaRPr lang="en-CA"/>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spcBef>
                <a:spcPct val="0"/>
              </a:spcBef>
              <a:defRPr sz="1400" i="0">
                <a:solidFill>
                  <a:srgbClr val="FFFFFF"/>
                </a:solidFill>
              </a:defRPr>
            </a:lvl1pPr>
          </a:lstStyle>
          <a:p>
            <a:pPr>
              <a:defRPr/>
            </a:pPr>
            <a:endParaRPr lang="en-CA"/>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spcBef>
                <a:spcPct val="0"/>
              </a:spcBef>
              <a:defRPr sz="1400" i="0">
                <a:solidFill>
                  <a:srgbClr val="FFFFFF"/>
                </a:solidFill>
              </a:defRPr>
            </a:lvl1pPr>
          </a:lstStyle>
          <a:p>
            <a:pPr>
              <a:defRPr/>
            </a:pPr>
            <a:fld id="{EB1FC02F-AFF3-487C-AF35-88AA6AE07398}" type="slidenum">
              <a:rPr lang="en-CA"/>
              <a:pPr>
                <a:defRPr/>
              </a:pPr>
              <a:t>‹#›</a:t>
            </a:fld>
            <a:endParaRPr lang="en-CA"/>
          </a:p>
        </p:txBody>
      </p:sp>
    </p:spTree>
  </p:cSld>
  <p:clrMap bg1="dk2" tx1="lt1" bg2="dk1" tx2="lt2" accent1="accent1" accent2="accent2" accent3="accent3" accent4="accent4" accent5="accent5" accent6="accent6" hlink="hlink" folHlink="folHlink"/>
  <p:sldLayoutIdLst>
    <p:sldLayoutId id="2147484722" r:id="rId1"/>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400">
          <a:solidFill>
            <a:schemeClr val="tx1"/>
          </a:solidFill>
          <a:latin typeface="+mn-lt"/>
        </a:defRPr>
      </a:lvl3pPr>
      <a:lvl4pPr marL="1600200" indent="-228600" algn="l" rtl="0" eaLnBrk="0" fontAlgn="base" hangingPunct="0">
        <a:spcBef>
          <a:spcPct val="20000"/>
        </a:spcBef>
        <a:spcAft>
          <a:spcPct val="0"/>
        </a:spcAft>
        <a:buChar char="–"/>
        <a:defRPr sz="2000">
          <a:solidFill>
            <a:schemeClr val="tx1"/>
          </a:solidFill>
          <a:latin typeface="+mn-lt"/>
        </a:defRPr>
      </a:lvl4pPr>
      <a:lvl5pPr marL="2057400" indent="-228600" algn="l" rtl="0" eaLnBrk="0" fontAlgn="base" hangingPunct="0">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40962"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CA" altLang="en-US"/>
              <a:t>Click to edit Master title style</a:t>
            </a:r>
          </a:p>
        </p:txBody>
      </p:sp>
      <p:sp>
        <p:nvSpPr>
          <p:cNvPr id="409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CA" altLang="en-US"/>
              <a:t>Click to edit Master text styles</a:t>
            </a:r>
          </a:p>
          <a:p>
            <a:pPr lvl="1"/>
            <a:r>
              <a:rPr lang="en-CA" altLang="en-US"/>
              <a:t>Second level</a:t>
            </a:r>
          </a:p>
          <a:p>
            <a:pPr lvl="2"/>
            <a:r>
              <a:rPr lang="en-CA" altLang="en-US"/>
              <a:t>Third level</a:t>
            </a:r>
          </a:p>
          <a:p>
            <a:pPr lvl="3"/>
            <a:r>
              <a:rPr lang="en-CA" altLang="en-US"/>
              <a:t>Fourth level</a:t>
            </a:r>
          </a:p>
          <a:p>
            <a:pPr lvl="4"/>
            <a:r>
              <a:rPr lang="en-CA" alt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spcBef>
                <a:spcPct val="0"/>
              </a:spcBef>
              <a:defRPr sz="1400" i="0">
                <a:solidFill>
                  <a:srgbClr val="FFFFFF"/>
                </a:solidFill>
              </a:defRPr>
            </a:lvl1pPr>
          </a:lstStyle>
          <a:p>
            <a:pPr>
              <a:defRPr/>
            </a:pPr>
            <a:endParaRPr lang="en-CA"/>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spcBef>
                <a:spcPct val="0"/>
              </a:spcBef>
              <a:defRPr sz="1400" i="0">
                <a:solidFill>
                  <a:srgbClr val="FFFFFF"/>
                </a:solidFill>
              </a:defRPr>
            </a:lvl1pPr>
          </a:lstStyle>
          <a:p>
            <a:pPr>
              <a:defRPr/>
            </a:pPr>
            <a:endParaRPr lang="en-CA"/>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spcBef>
                <a:spcPct val="0"/>
              </a:spcBef>
              <a:defRPr sz="1400" i="0">
                <a:solidFill>
                  <a:srgbClr val="FFFFFF"/>
                </a:solidFill>
              </a:defRPr>
            </a:lvl1pPr>
          </a:lstStyle>
          <a:p>
            <a:pPr>
              <a:defRPr/>
            </a:pPr>
            <a:fld id="{9CFFEF89-EC4D-4D81-9DE9-88713BA88369}" type="slidenum">
              <a:rPr lang="en-CA"/>
              <a:pPr>
                <a:defRPr/>
              </a:pPr>
              <a:t>‹#›</a:t>
            </a:fld>
            <a:endParaRPr lang="en-CA"/>
          </a:p>
        </p:txBody>
      </p:sp>
    </p:spTree>
  </p:cSld>
  <p:clrMap bg1="dk2" tx1="lt1" bg2="dk1" tx2="lt2" accent1="accent1" accent2="accent2" accent3="accent3" accent4="accent4" accent5="accent5" accent6="accent6" hlink="hlink" folHlink="folHlink"/>
  <p:sldLayoutIdLst>
    <p:sldLayoutId id="2147484723" r:id="rId1"/>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400">
          <a:solidFill>
            <a:schemeClr val="tx1"/>
          </a:solidFill>
          <a:latin typeface="+mn-lt"/>
        </a:defRPr>
      </a:lvl3pPr>
      <a:lvl4pPr marL="1600200" indent="-228600" algn="l" rtl="0" eaLnBrk="0" fontAlgn="base" hangingPunct="0">
        <a:spcBef>
          <a:spcPct val="20000"/>
        </a:spcBef>
        <a:spcAft>
          <a:spcPct val="0"/>
        </a:spcAft>
        <a:buChar char="–"/>
        <a:defRPr sz="2000">
          <a:solidFill>
            <a:schemeClr val="tx1"/>
          </a:solidFill>
          <a:latin typeface="+mn-lt"/>
        </a:defRPr>
      </a:lvl4pPr>
      <a:lvl5pPr marL="2057400" indent="-228600" algn="l" rtl="0" eaLnBrk="0" fontAlgn="base" hangingPunct="0">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4198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CA" altLang="en-US"/>
              <a:t>Click to edit Master title style</a:t>
            </a:r>
          </a:p>
        </p:txBody>
      </p:sp>
      <p:sp>
        <p:nvSpPr>
          <p:cNvPr id="4198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CA" altLang="en-US"/>
              <a:t>Click to edit Master text styles</a:t>
            </a:r>
          </a:p>
          <a:p>
            <a:pPr lvl="1"/>
            <a:r>
              <a:rPr lang="en-CA" altLang="en-US"/>
              <a:t>Second level</a:t>
            </a:r>
          </a:p>
          <a:p>
            <a:pPr lvl="2"/>
            <a:r>
              <a:rPr lang="en-CA" altLang="en-US"/>
              <a:t>Third level</a:t>
            </a:r>
          </a:p>
          <a:p>
            <a:pPr lvl="3"/>
            <a:r>
              <a:rPr lang="en-CA" altLang="en-US"/>
              <a:t>Fourth level</a:t>
            </a:r>
          </a:p>
          <a:p>
            <a:pPr lvl="4"/>
            <a:r>
              <a:rPr lang="en-CA" alt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spcBef>
                <a:spcPct val="0"/>
              </a:spcBef>
              <a:defRPr sz="1400" i="0">
                <a:solidFill>
                  <a:srgbClr val="FFFFFF"/>
                </a:solidFill>
              </a:defRPr>
            </a:lvl1pPr>
          </a:lstStyle>
          <a:p>
            <a:pPr>
              <a:defRPr/>
            </a:pPr>
            <a:endParaRPr lang="en-CA"/>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spcBef>
                <a:spcPct val="0"/>
              </a:spcBef>
              <a:defRPr sz="1400" i="0">
                <a:solidFill>
                  <a:srgbClr val="FFFFFF"/>
                </a:solidFill>
              </a:defRPr>
            </a:lvl1pPr>
          </a:lstStyle>
          <a:p>
            <a:pPr>
              <a:defRPr/>
            </a:pPr>
            <a:endParaRPr lang="en-CA"/>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spcBef>
                <a:spcPct val="0"/>
              </a:spcBef>
              <a:defRPr sz="1400" i="0">
                <a:solidFill>
                  <a:srgbClr val="FFFFFF"/>
                </a:solidFill>
              </a:defRPr>
            </a:lvl1pPr>
          </a:lstStyle>
          <a:p>
            <a:pPr>
              <a:defRPr/>
            </a:pPr>
            <a:fld id="{71B4007E-7BB6-49FD-9435-98E713147BFD}" type="slidenum">
              <a:rPr lang="en-CA"/>
              <a:pPr>
                <a:defRPr/>
              </a:pPr>
              <a:t>‹#›</a:t>
            </a:fld>
            <a:endParaRPr lang="en-CA"/>
          </a:p>
        </p:txBody>
      </p:sp>
    </p:spTree>
  </p:cSld>
  <p:clrMap bg1="dk2" tx1="lt1" bg2="dk1" tx2="lt2" accent1="accent1" accent2="accent2" accent3="accent3" accent4="accent4" accent5="accent5" accent6="accent6" hlink="hlink" folHlink="folHlink"/>
  <p:sldLayoutIdLst>
    <p:sldLayoutId id="2147484724" r:id="rId1"/>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400">
          <a:solidFill>
            <a:schemeClr val="tx1"/>
          </a:solidFill>
          <a:latin typeface="+mn-lt"/>
        </a:defRPr>
      </a:lvl3pPr>
      <a:lvl4pPr marL="1600200" indent="-228600" algn="l" rtl="0" eaLnBrk="0" fontAlgn="base" hangingPunct="0">
        <a:spcBef>
          <a:spcPct val="20000"/>
        </a:spcBef>
        <a:spcAft>
          <a:spcPct val="0"/>
        </a:spcAft>
        <a:buChar char="–"/>
        <a:defRPr sz="2000">
          <a:solidFill>
            <a:schemeClr val="tx1"/>
          </a:solidFill>
          <a:latin typeface="+mn-lt"/>
        </a:defRPr>
      </a:lvl4pPr>
      <a:lvl5pPr marL="2057400" indent="-228600" algn="l" rtl="0" eaLnBrk="0" fontAlgn="base" hangingPunct="0">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43010"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CA" altLang="en-US"/>
              <a:t>Click to edit Master title style</a:t>
            </a:r>
          </a:p>
        </p:txBody>
      </p:sp>
      <p:sp>
        <p:nvSpPr>
          <p:cNvPr id="4301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CA" altLang="en-US"/>
              <a:t>Click to edit Master text styles</a:t>
            </a:r>
          </a:p>
          <a:p>
            <a:pPr lvl="1"/>
            <a:r>
              <a:rPr lang="en-CA" altLang="en-US"/>
              <a:t>Second level</a:t>
            </a:r>
          </a:p>
          <a:p>
            <a:pPr lvl="2"/>
            <a:r>
              <a:rPr lang="en-CA" altLang="en-US"/>
              <a:t>Third level</a:t>
            </a:r>
          </a:p>
          <a:p>
            <a:pPr lvl="3"/>
            <a:r>
              <a:rPr lang="en-CA" altLang="en-US"/>
              <a:t>Fourth level</a:t>
            </a:r>
          </a:p>
          <a:p>
            <a:pPr lvl="4"/>
            <a:r>
              <a:rPr lang="en-CA" alt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spcBef>
                <a:spcPct val="0"/>
              </a:spcBef>
              <a:defRPr sz="1400" i="0">
                <a:solidFill>
                  <a:srgbClr val="FFFFFF"/>
                </a:solidFill>
              </a:defRPr>
            </a:lvl1pPr>
          </a:lstStyle>
          <a:p>
            <a:pPr>
              <a:defRPr/>
            </a:pPr>
            <a:endParaRPr lang="en-CA"/>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spcBef>
                <a:spcPct val="0"/>
              </a:spcBef>
              <a:defRPr sz="1400" i="0">
                <a:solidFill>
                  <a:srgbClr val="FFFFFF"/>
                </a:solidFill>
              </a:defRPr>
            </a:lvl1pPr>
          </a:lstStyle>
          <a:p>
            <a:pPr>
              <a:defRPr/>
            </a:pPr>
            <a:endParaRPr lang="en-CA"/>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spcBef>
                <a:spcPct val="0"/>
              </a:spcBef>
              <a:defRPr sz="1400" i="0">
                <a:solidFill>
                  <a:srgbClr val="FFFFFF"/>
                </a:solidFill>
              </a:defRPr>
            </a:lvl1pPr>
          </a:lstStyle>
          <a:p>
            <a:pPr>
              <a:defRPr/>
            </a:pPr>
            <a:fld id="{14561001-6896-4862-9F68-157DC5C81F2D}" type="slidenum">
              <a:rPr lang="en-CA"/>
              <a:pPr>
                <a:defRPr/>
              </a:pPr>
              <a:t>‹#›</a:t>
            </a:fld>
            <a:endParaRPr lang="en-CA"/>
          </a:p>
        </p:txBody>
      </p:sp>
    </p:spTree>
  </p:cSld>
  <p:clrMap bg1="dk2" tx1="lt1" bg2="dk1" tx2="lt2" accent1="accent1" accent2="accent2" accent3="accent3" accent4="accent4" accent5="accent5" accent6="accent6" hlink="hlink" folHlink="folHlink"/>
  <p:sldLayoutIdLst>
    <p:sldLayoutId id="2147484725" r:id="rId1"/>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400">
          <a:solidFill>
            <a:schemeClr val="tx1"/>
          </a:solidFill>
          <a:latin typeface="+mn-lt"/>
        </a:defRPr>
      </a:lvl3pPr>
      <a:lvl4pPr marL="1600200" indent="-228600" algn="l" rtl="0" eaLnBrk="0" fontAlgn="base" hangingPunct="0">
        <a:spcBef>
          <a:spcPct val="20000"/>
        </a:spcBef>
        <a:spcAft>
          <a:spcPct val="0"/>
        </a:spcAft>
        <a:buChar char="–"/>
        <a:defRPr sz="2000">
          <a:solidFill>
            <a:schemeClr val="tx1"/>
          </a:solidFill>
          <a:latin typeface="+mn-lt"/>
        </a:defRPr>
      </a:lvl4pPr>
      <a:lvl5pPr marL="2057400" indent="-228600" algn="l" rtl="0" eaLnBrk="0" fontAlgn="base" hangingPunct="0">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44034"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CA" altLang="en-US"/>
              <a:t>Click to edit Master title style</a:t>
            </a:r>
          </a:p>
        </p:txBody>
      </p:sp>
      <p:sp>
        <p:nvSpPr>
          <p:cNvPr id="44035"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CA" altLang="en-US"/>
              <a:t>Click to edit Master text styles</a:t>
            </a:r>
          </a:p>
          <a:p>
            <a:pPr lvl="1"/>
            <a:r>
              <a:rPr lang="en-CA" altLang="en-US"/>
              <a:t>Second level</a:t>
            </a:r>
          </a:p>
          <a:p>
            <a:pPr lvl="2"/>
            <a:r>
              <a:rPr lang="en-CA" altLang="en-US"/>
              <a:t>Third level</a:t>
            </a:r>
          </a:p>
          <a:p>
            <a:pPr lvl="3"/>
            <a:r>
              <a:rPr lang="en-CA" altLang="en-US"/>
              <a:t>Fourth level</a:t>
            </a:r>
          </a:p>
          <a:p>
            <a:pPr lvl="4"/>
            <a:r>
              <a:rPr lang="en-CA" alt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spcBef>
                <a:spcPct val="0"/>
              </a:spcBef>
              <a:defRPr sz="1400" i="0">
                <a:solidFill>
                  <a:srgbClr val="FFFFFF"/>
                </a:solidFill>
              </a:defRPr>
            </a:lvl1pPr>
          </a:lstStyle>
          <a:p>
            <a:pPr>
              <a:defRPr/>
            </a:pPr>
            <a:endParaRPr lang="en-CA"/>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spcBef>
                <a:spcPct val="0"/>
              </a:spcBef>
              <a:defRPr sz="1400" i="0">
                <a:solidFill>
                  <a:srgbClr val="FFFFFF"/>
                </a:solidFill>
              </a:defRPr>
            </a:lvl1pPr>
          </a:lstStyle>
          <a:p>
            <a:pPr>
              <a:defRPr/>
            </a:pPr>
            <a:endParaRPr lang="en-CA"/>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spcBef>
                <a:spcPct val="0"/>
              </a:spcBef>
              <a:defRPr sz="1400" i="0">
                <a:solidFill>
                  <a:srgbClr val="FFFFFF"/>
                </a:solidFill>
              </a:defRPr>
            </a:lvl1pPr>
          </a:lstStyle>
          <a:p>
            <a:pPr>
              <a:defRPr/>
            </a:pPr>
            <a:fld id="{5430DA8F-047D-48A4-9477-3461ED244810}" type="slidenum">
              <a:rPr lang="en-CA"/>
              <a:pPr>
                <a:defRPr/>
              </a:pPr>
              <a:t>‹#›</a:t>
            </a:fld>
            <a:endParaRPr lang="en-CA"/>
          </a:p>
        </p:txBody>
      </p:sp>
    </p:spTree>
  </p:cSld>
  <p:clrMap bg1="dk2" tx1="lt1" bg2="dk1" tx2="lt2" accent1="accent1" accent2="accent2" accent3="accent3" accent4="accent4" accent5="accent5" accent6="accent6" hlink="hlink" folHlink="folHlink"/>
  <p:sldLayoutIdLst>
    <p:sldLayoutId id="2147484726" r:id="rId1"/>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400">
          <a:solidFill>
            <a:schemeClr val="tx1"/>
          </a:solidFill>
          <a:latin typeface="+mn-lt"/>
        </a:defRPr>
      </a:lvl3pPr>
      <a:lvl4pPr marL="1600200" indent="-228600" algn="l" rtl="0" eaLnBrk="0" fontAlgn="base" hangingPunct="0">
        <a:spcBef>
          <a:spcPct val="20000"/>
        </a:spcBef>
        <a:spcAft>
          <a:spcPct val="0"/>
        </a:spcAft>
        <a:buChar char="–"/>
        <a:defRPr sz="2000">
          <a:solidFill>
            <a:schemeClr val="tx1"/>
          </a:solidFill>
          <a:latin typeface="+mn-lt"/>
        </a:defRPr>
      </a:lvl4pPr>
      <a:lvl5pPr marL="2057400" indent="-228600" algn="l" rtl="0" eaLnBrk="0" fontAlgn="base" hangingPunct="0">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228600"/>
            <a:ext cx="77724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685800" y="1752600"/>
            <a:ext cx="7772400" cy="41148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7239000" y="6553200"/>
            <a:ext cx="1905000" cy="284163"/>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0" hangingPunct="0">
              <a:spcBef>
                <a:spcPct val="0"/>
              </a:spcBef>
              <a:defRPr sz="1200" i="0">
                <a:solidFill>
                  <a:srgbClr val="FFFF99"/>
                </a:solidFill>
                <a:effectLst/>
              </a:defRPr>
            </a:lvl1pPr>
          </a:lstStyle>
          <a:p>
            <a:pPr>
              <a:defRPr/>
            </a:pPr>
            <a:fld id="{9D56B716-BBD5-463B-A5BC-728F4BAA0891}" type="datetime1">
              <a:rPr lang="en-US"/>
              <a:pPr>
                <a:defRPr/>
              </a:pPr>
              <a:t>2/6/2020</a:t>
            </a:fld>
            <a:endParaRPr lang="en-US"/>
          </a:p>
        </p:txBody>
      </p:sp>
      <p:sp>
        <p:nvSpPr>
          <p:cNvPr id="1029" name="Rectangle 5"/>
          <p:cNvSpPr>
            <a:spLocks noGrp="1" noChangeArrowheads="1"/>
          </p:cNvSpPr>
          <p:nvPr>
            <p:ph type="ftr" sz="quarter" idx="3"/>
          </p:nvPr>
        </p:nvSpPr>
        <p:spPr bwMode="auto">
          <a:xfrm>
            <a:off x="3200400" y="6553200"/>
            <a:ext cx="2895600" cy="3048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0" hangingPunct="0">
              <a:spcBef>
                <a:spcPct val="0"/>
              </a:spcBef>
              <a:defRPr sz="1200" i="0">
                <a:solidFill>
                  <a:srgbClr val="FFFF99"/>
                </a:solidFill>
                <a:effectLst/>
                <a:latin typeface="Arial" pitchFamily="34" charset="0"/>
              </a:defRPr>
            </a:lvl1pPr>
          </a:lstStyle>
          <a:p>
            <a:pPr>
              <a:defRPr/>
            </a:pPr>
            <a:r>
              <a:rPr lang="en-US"/>
              <a:t>Steven Rudich: www.cs.cmu.edu/~rudich</a:t>
            </a:r>
          </a:p>
        </p:txBody>
      </p:sp>
    </p:spTree>
  </p:cSld>
  <p:clrMap bg1="dk2" tx1="lt1" bg2="dk1" tx2="lt2" accent1="accent1" accent2="accent2" accent3="accent3" accent4="accent4" accent5="accent5" accent6="accent6" hlink="hlink" folHlink="folHlink"/>
  <p:sldLayoutIdLst>
    <p:sldLayoutId id="2147484691" r:id="rId1"/>
    <p:sldLayoutId id="2147484692" r:id="rId2"/>
    <p:sldLayoutId id="2147484693" r:id="rId3"/>
  </p:sldLayoutIdLst>
  <p:txStyles>
    <p:titleStyle>
      <a:lvl1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mj-lt"/>
          <a:ea typeface="+mj-ea"/>
          <a:cs typeface="+mj-cs"/>
        </a:defRPr>
      </a:lvl1pPr>
      <a:lvl2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Times New Roman" pitchFamily="18" charset="0"/>
        </a:defRPr>
      </a:lvl2pPr>
      <a:lvl3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Times New Roman" pitchFamily="18" charset="0"/>
        </a:defRPr>
      </a:lvl3pPr>
      <a:lvl4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Times New Roman" pitchFamily="18" charset="0"/>
        </a:defRPr>
      </a:lvl4pPr>
      <a:lvl5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Times New Roman" pitchFamily="18" charset="0"/>
        </a:defRPr>
      </a:lvl5pPr>
      <a:lvl6pPr marL="457200"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6pPr>
      <a:lvl7pPr marL="914400"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7pPr>
      <a:lvl8pPr marL="1371600"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8pPr>
      <a:lvl9pPr marL="1828800"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9pPr>
    </p:titleStyle>
    <p:bodyStyle>
      <a:lvl1pPr marL="342900" indent="-342900" algn="l" rtl="0" eaLnBrk="0" fontAlgn="base" hangingPunct="0">
        <a:spcBef>
          <a:spcPct val="20000"/>
        </a:spcBef>
        <a:spcAft>
          <a:spcPct val="0"/>
        </a:spcAft>
        <a:tabLst>
          <a:tab pos="858838" algn="l"/>
        </a:tabLst>
        <a:defRPr sz="3200">
          <a:solidFill>
            <a:schemeClr val="tx1"/>
          </a:solidFill>
          <a:effectLst>
            <a:outerShdw blurRad="38100" dist="38100" dir="2700000" algn="tl">
              <a:srgbClr val="000000"/>
            </a:outerShdw>
          </a:effectLst>
          <a:latin typeface="+mn-lt"/>
          <a:ea typeface="+mn-ea"/>
          <a:cs typeface="+mn-cs"/>
        </a:defRPr>
      </a:lvl1pPr>
      <a:lvl2pPr marL="404813" indent="-290513" algn="l" rtl="0" eaLnBrk="0" fontAlgn="base" hangingPunct="0">
        <a:spcBef>
          <a:spcPct val="20000"/>
        </a:spcBef>
        <a:spcAft>
          <a:spcPct val="0"/>
        </a:spcAft>
        <a:buChar char="•"/>
        <a:tabLst>
          <a:tab pos="858838" algn="l"/>
        </a:tabLst>
        <a:defRPr sz="3200">
          <a:solidFill>
            <a:schemeClr val="tx1"/>
          </a:solidFill>
          <a:latin typeface="Arial" pitchFamily="34" charset="0"/>
        </a:defRPr>
      </a:lvl2pPr>
      <a:lvl3pPr marL="858838" indent="-339725" algn="l" rtl="0" eaLnBrk="0" fontAlgn="base" hangingPunct="0">
        <a:spcBef>
          <a:spcPct val="20000"/>
        </a:spcBef>
        <a:spcAft>
          <a:spcPct val="0"/>
        </a:spcAft>
        <a:buChar char="–"/>
        <a:tabLst>
          <a:tab pos="858838" algn="l"/>
        </a:tabLst>
        <a:defRPr sz="2800">
          <a:solidFill>
            <a:schemeClr val="tx1"/>
          </a:solidFill>
          <a:latin typeface="Arial" pitchFamily="34" charset="0"/>
        </a:defRPr>
      </a:lvl3pPr>
      <a:lvl4pPr marL="1200150" indent="-227013" algn="l" rtl="0" eaLnBrk="0" fontAlgn="base" hangingPunct="0">
        <a:spcBef>
          <a:spcPct val="20000"/>
        </a:spcBef>
        <a:spcAft>
          <a:spcPct val="0"/>
        </a:spcAft>
        <a:buChar char="•"/>
        <a:tabLst>
          <a:tab pos="858838" algn="l"/>
        </a:tabLst>
        <a:defRPr sz="2400">
          <a:solidFill>
            <a:schemeClr val="tx1"/>
          </a:solidFill>
          <a:latin typeface="Arial" pitchFamily="34" charset="0"/>
        </a:defRPr>
      </a:lvl4pPr>
      <a:lvl5pPr marL="1655763" indent="-341313" algn="l" rtl="0" eaLnBrk="0" fontAlgn="base" hangingPunct="0">
        <a:spcBef>
          <a:spcPct val="20000"/>
        </a:spcBef>
        <a:spcAft>
          <a:spcPct val="0"/>
        </a:spcAft>
        <a:buChar char="–"/>
        <a:tabLst>
          <a:tab pos="858838" algn="l"/>
        </a:tabLst>
        <a:defRPr sz="2400">
          <a:solidFill>
            <a:schemeClr val="tx1"/>
          </a:solidFill>
          <a:latin typeface="Arial" pitchFamily="34" charset="0"/>
        </a:defRPr>
      </a:lvl5pPr>
      <a:lvl6pPr marL="2112963" indent="-341313" algn="l" rtl="0" eaLnBrk="0" fontAlgn="base" hangingPunct="0">
        <a:spcBef>
          <a:spcPct val="20000"/>
        </a:spcBef>
        <a:spcAft>
          <a:spcPct val="0"/>
        </a:spcAft>
        <a:buChar char="–"/>
        <a:tabLst>
          <a:tab pos="858838" algn="l"/>
        </a:tabLst>
        <a:defRPr sz="2400">
          <a:solidFill>
            <a:schemeClr val="tx1"/>
          </a:solidFill>
          <a:latin typeface="Arial" pitchFamily="34" charset="0"/>
        </a:defRPr>
      </a:lvl6pPr>
      <a:lvl7pPr marL="2570163" indent="-341313" algn="l" rtl="0" eaLnBrk="0" fontAlgn="base" hangingPunct="0">
        <a:spcBef>
          <a:spcPct val="20000"/>
        </a:spcBef>
        <a:spcAft>
          <a:spcPct val="0"/>
        </a:spcAft>
        <a:buChar char="–"/>
        <a:tabLst>
          <a:tab pos="858838" algn="l"/>
        </a:tabLst>
        <a:defRPr sz="2400">
          <a:solidFill>
            <a:schemeClr val="tx1"/>
          </a:solidFill>
          <a:latin typeface="Arial" pitchFamily="34" charset="0"/>
        </a:defRPr>
      </a:lvl7pPr>
      <a:lvl8pPr marL="3027363" indent="-341313" algn="l" rtl="0" eaLnBrk="0" fontAlgn="base" hangingPunct="0">
        <a:spcBef>
          <a:spcPct val="20000"/>
        </a:spcBef>
        <a:spcAft>
          <a:spcPct val="0"/>
        </a:spcAft>
        <a:buChar char="–"/>
        <a:tabLst>
          <a:tab pos="858838" algn="l"/>
        </a:tabLst>
        <a:defRPr sz="2400">
          <a:solidFill>
            <a:schemeClr val="tx1"/>
          </a:solidFill>
          <a:latin typeface="Arial" pitchFamily="34" charset="0"/>
        </a:defRPr>
      </a:lvl8pPr>
      <a:lvl9pPr marL="3484563" indent="-341313" algn="l" rtl="0" eaLnBrk="0" fontAlgn="base" hangingPunct="0">
        <a:spcBef>
          <a:spcPct val="20000"/>
        </a:spcBef>
        <a:spcAft>
          <a:spcPct val="0"/>
        </a:spcAft>
        <a:buChar char="–"/>
        <a:tabLst>
          <a:tab pos="858838" algn="l"/>
        </a:tabLst>
        <a:defRPr sz="2400">
          <a:solidFill>
            <a:schemeClr val="tx1"/>
          </a:solidFill>
          <a:latin typeface="Arial" pitchFamily="34" charset="0"/>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45058"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CA" altLang="en-US"/>
              <a:t>Click to edit Master title style</a:t>
            </a:r>
          </a:p>
        </p:txBody>
      </p:sp>
      <p:sp>
        <p:nvSpPr>
          <p:cNvPr id="45059"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CA" altLang="en-US"/>
              <a:t>Click to edit Master text styles</a:t>
            </a:r>
          </a:p>
          <a:p>
            <a:pPr lvl="1"/>
            <a:r>
              <a:rPr lang="en-CA" altLang="en-US"/>
              <a:t>Second level</a:t>
            </a:r>
          </a:p>
          <a:p>
            <a:pPr lvl="2"/>
            <a:r>
              <a:rPr lang="en-CA" altLang="en-US"/>
              <a:t>Third level</a:t>
            </a:r>
          </a:p>
          <a:p>
            <a:pPr lvl="3"/>
            <a:r>
              <a:rPr lang="en-CA" altLang="en-US"/>
              <a:t>Fourth level</a:t>
            </a:r>
          </a:p>
          <a:p>
            <a:pPr lvl="4"/>
            <a:r>
              <a:rPr lang="en-CA" alt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spcBef>
                <a:spcPct val="0"/>
              </a:spcBef>
              <a:defRPr sz="1400" i="0">
                <a:solidFill>
                  <a:srgbClr val="FFFFFF"/>
                </a:solidFill>
              </a:defRPr>
            </a:lvl1pPr>
          </a:lstStyle>
          <a:p>
            <a:pPr>
              <a:defRPr/>
            </a:pPr>
            <a:endParaRPr lang="en-CA"/>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spcBef>
                <a:spcPct val="0"/>
              </a:spcBef>
              <a:defRPr sz="1400" i="0">
                <a:solidFill>
                  <a:srgbClr val="FFFFFF"/>
                </a:solidFill>
              </a:defRPr>
            </a:lvl1pPr>
          </a:lstStyle>
          <a:p>
            <a:pPr>
              <a:defRPr/>
            </a:pPr>
            <a:endParaRPr lang="en-CA"/>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spcBef>
                <a:spcPct val="0"/>
              </a:spcBef>
              <a:defRPr sz="1400" i="0">
                <a:solidFill>
                  <a:srgbClr val="FFFFFF"/>
                </a:solidFill>
              </a:defRPr>
            </a:lvl1pPr>
          </a:lstStyle>
          <a:p>
            <a:pPr>
              <a:defRPr/>
            </a:pPr>
            <a:fld id="{D8623262-681E-426B-9D5A-F024F2B73DA2}" type="slidenum">
              <a:rPr lang="en-CA"/>
              <a:pPr>
                <a:defRPr/>
              </a:pPr>
              <a:t>‹#›</a:t>
            </a:fld>
            <a:endParaRPr lang="en-CA"/>
          </a:p>
        </p:txBody>
      </p:sp>
    </p:spTree>
  </p:cSld>
  <p:clrMap bg1="dk2" tx1="lt1" bg2="dk1" tx2="lt2" accent1="accent1" accent2="accent2" accent3="accent3" accent4="accent4" accent5="accent5" accent6="accent6" hlink="hlink" folHlink="folHlink"/>
  <p:sldLayoutIdLst>
    <p:sldLayoutId id="2147484727" r:id="rId1"/>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400">
          <a:solidFill>
            <a:schemeClr val="tx1"/>
          </a:solidFill>
          <a:latin typeface="+mn-lt"/>
        </a:defRPr>
      </a:lvl3pPr>
      <a:lvl4pPr marL="1600200" indent="-228600" algn="l" rtl="0" eaLnBrk="0" fontAlgn="base" hangingPunct="0">
        <a:spcBef>
          <a:spcPct val="20000"/>
        </a:spcBef>
        <a:spcAft>
          <a:spcPct val="0"/>
        </a:spcAft>
        <a:buChar char="–"/>
        <a:defRPr sz="2000">
          <a:solidFill>
            <a:schemeClr val="tx1"/>
          </a:solidFill>
          <a:latin typeface="+mn-lt"/>
        </a:defRPr>
      </a:lvl4pPr>
      <a:lvl5pPr marL="2057400" indent="-228600" algn="l" rtl="0" eaLnBrk="0" fontAlgn="base" hangingPunct="0">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46082"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CA" altLang="en-US"/>
              <a:t>Click to edit Master title style</a:t>
            </a:r>
          </a:p>
        </p:txBody>
      </p:sp>
      <p:sp>
        <p:nvSpPr>
          <p:cNvPr id="4608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CA" altLang="en-US"/>
              <a:t>Click to edit Master text styles</a:t>
            </a:r>
          </a:p>
          <a:p>
            <a:pPr lvl="1"/>
            <a:r>
              <a:rPr lang="en-CA" altLang="en-US"/>
              <a:t>Second level</a:t>
            </a:r>
          </a:p>
          <a:p>
            <a:pPr lvl="2"/>
            <a:r>
              <a:rPr lang="en-CA" altLang="en-US"/>
              <a:t>Third level</a:t>
            </a:r>
          </a:p>
          <a:p>
            <a:pPr lvl="3"/>
            <a:r>
              <a:rPr lang="en-CA" altLang="en-US"/>
              <a:t>Fourth level</a:t>
            </a:r>
          </a:p>
          <a:p>
            <a:pPr lvl="4"/>
            <a:r>
              <a:rPr lang="en-CA" alt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spcBef>
                <a:spcPct val="0"/>
              </a:spcBef>
              <a:defRPr sz="1400" i="0">
                <a:solidFill>
                  <a:srgbClr val="FFFFFF"/>
                </a:solidFill>
              </a:defRPr>
            </a:lvl1pPr>
          </a:lstStyle>
          <a:p>
            <a:pPr>
              <a:defRPr/>
            </a:pPr>
            <a:endParaRPr lang="en-CA"/>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spcBef>
                <a:spcPct val="0"/>
              </a:spcBef>
              <a:defRPr sz="1400" i="0">
                <a:solidFill>
                  <a:srgbClr val="FFFFFF"/>
                </a:solidFill>
              </a:defRPr>
            </a:lvl1pPr>
          </a:lstStyle>
          <a:p>
            <a:pPr>
              <a:defRPr/>
            </a:pPr>
            <a:endParaRPr lang="en-CA"/>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spcBef>
                <a:spcPct val="0"/>
              </a:spcBef>
              <a:defRPr sz="1400" i="0">
                <a:solidFill>
                  <a:srgbClr val="FFFFFF"/>
                </a:solidFill>
              </a:defRPr>
            </a:lvl1pPr>
          </a:lstStyle>
          <a:p>
            <a:pPr>
              <a:defRPr/>
            </a:pPr>
            <a:fld id="{C0631F8F-A986-435C-8851-476973049D4D}" type="slidenum">
              <a:rPr lang="en-CA"/>
              <a:pPr>
                <a:defRPr/>
              </a:pPr>
              <a:t>‹#›</a:t>
            </a:fld>
            <a:endParaRPr lang="en-CA"/>
          </a:p>
        </p:txBody>
      </p:sp>
    </p:spTree>
  </p:cSld>
  <p:clrMap bg1="dk2" tx1="lt1" bg2="dk1" tx2="lt2" accent1="accent1" accent2="accent2" accent3="accent3" accent4="accent4" accent5="accent5" accent6="accent6" hlink="hlink" folHlink="folHlink"/>
  <p:sldLayoutIdLst>
    <p:sldLayoutId id="2147484728" r:id="rId1"/>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400">
          <a:solidFill>
            <a:schemeClr val="tx1"/>
          </a:solidFill>
          <a:latin typeface="+mn-lt"/>
        </a:defRPr>
      </a:lvl3pPr>
      <a:lvl4pPr marL="1600200" indent="-228600" algn="l" rtl="0" eaLnBrk="0" fontAlgn="base" hangingPunct="0">
        <a:spcBef>
          <a:spcPct val="20000"/>
        </a:spcBef>
        <a:spcAft>
          <a:spcPct val="0"/>
        </a:spcAft>
        <a:buChar char="–"/>
        <a:defRPr sz="2000">
          <a:solidFill>
            <a:schemeClr val="tx1"/>
          </a:solidFill>
          <a:latin typeface="+mn-lt"/>
        </a:defRPr>
      </a:lvl4pPr>
      <a:lvl5pPr marL="2057400" indent="-228600" algn="l" rtl="0" eaLnBrk="0" fontAlgn="base" hangingPunct="0">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4710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CA" altLang="en-US"/>
              <a:t>Click to edit Master title style</a:t>
            </a:r>
          </a:p>
        </p:txBody>
      </p:sp>
      <p:sp>
        <p:nvSpPr>
          <p:cNvPr id="4710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CA" altLang="en-US"/>
              <a:t>Click to edit Master text styles</a:t>
            </a:r>
          </a:p>
          <a:p>
            <a:pPr lvl="1"/>
            <a:r>
              <a:rPr lang="en-CA" altLang="en-US"/>
              <a:t>Second level</a:t>
            </a:r>
          </a:p>
          <a:p>
            <a:pPr lvl="2"/>
            <a:r>
              <a:rPr lang="en-CA" altLang="en-US"/>
              <a:t>Third level</a:t>
            </a:r>
          </a:p>
          <a:p>
            <a:pPr lvl="3"/>
            <a:r>
              <a:rPr lang="en-CA" altLang="en-US"/>
              <a:t>Fourth level</a:t>
            </a:r>
          </a:p>
          <a:p>
            <a:pPr lvl="4"/>
            <a:r>
              <a:rPr lang="en-CA" alt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spcBef>
                <a:spcPct val="0"/>
              </a:spcBef>
              <a:defRPr sz="1400" i="0">
                <a:solidFill>
                  <a:srgbClr val="FFFFFF"/>
                </a:solidFill>
              </a:defRPr>
            </a:lvl1pPr>
          </a:lstStyle>
          <a:p>
            <a:pPr>
              <a:defRPr/>
            </a:pPr>
            <a:endParaRPr lang="en-CA"/>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spcBef>
                <a:spcPct val="0"/>
              </a:spcBef>
              <a:defRPr sz="1400" i="0">
                <a:solidFill>
                  <a:srgbClr val="FFFFFF"/>
                </a:solidFill>
              </a:defRPr>
            </a:lvl1pPr>
          </a:lstStyle>
          <a:p>
            <a:pPr>
              <a:defRPr/>
            </a:pPr>
            <a:endParaRPr lang="en-CA"/>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spcBef>
                <a:spcPct val="0"/>
              </a:spcBef>
              <a:defRPr sz="1400" i="0">
                <a:solidFill>
                  <a:srgbClr val="FFFFFF"/>
                </a:solidFill>
              </a:defRPr>
            </a:lvl1pPr>
          </a:lstStyle>
          <a:p>
            <a:pPr>
              <a:defRPr/>
            </a:pPr>
            <a:fld id="{06A514E0-BC99-4AAD-BB33-F9ECBD7639B7}" type="slidenum">
              <a:rPr lang="en-CA"/>
              <a:pPr>
                <a:defRPr/>
              </a:pPr>
              <a:t>‹#›</a:t>
            </a:fld>
            <a:endParaRPr lang="en-CA"/>
          </a:p>
        </p:txBody>
      </p:sp>
    </p:spTree>
  </p:cSld>
  <p:clrMap bg1="dk2" tx1="lt1" bg2="dk1" tx2="lt2" accent1="accent1" accent2="accent2" accent3="accent3" accent4="accent4" accent5="accent5" accent6="accent6" hlink="hlink" folHlink="folHlink"/>
  <p:sldLayoutIdLst>
    <p:sldLayoutId id="2147484729" r:id="rId1"/>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400">
          <a:solidFill>
            <a:schemeClr val="tx1"/>
          </a:solidFill>
          <a:latin typeface="+mn-lt"/>
        </a:defRPr>
      </a:lvl3pPr>
      <a:lvl4pPr marL="1600200" indent="-228600" algn="l" rtl="0" eaLnBrk="0" fontAlgn="base" hangingPunct="0">
        <a:spcBef>
          <a:spcPct val="20000"/>
        </a:spcBef>
        <a:spcAft>
          <a:spcPct val="0"/>
        </a:spcAft>
        <a:buChar char="–"/>
        <a:defRPr sz="2000">
          <a:solidFill>
            <a:schemeClr val="tx1"/>
          </a:solidFill>
          <a:latin typeface="+mn-lt"/>
        </a:defRPr>
      </a:lvl4pPr>
      <a:lvl5pPr marL="2057400" indent="-228600" algn="l" rtl="0" eaLnBrk="0" fontAlgn="base" hangingPunct="0">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48130"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CA" altLang="en-US"/>
              <a:t>Click to edit Master title style</a:t>
            </a:r>
          </a:p>
        </p:txBody>
      </p:sp>
      <p:sp>
        <p:nvSpPr>
          <p:cNvPr id="4813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CA" altLang="en-US"/>
              <a:t>Click to edit Master text styles</a:t>
            </a:r>
          </a:p>
          <a:p>
            <a:pPr lvl="1"/>
            <a:r>
              <a:rPr lang="en-CA" altLang="en-US"/>
              <a:t>Second level</a:t>
            </a:r>
          </a:p>
          <a:p>
            <a:pPr lvl="2"/>
            <a:r>
              <a:rPr lang="en-CA" altLang="en-US"/>
              <a:t>Third level</a:t>
            </a:r>
          </a:p>
          <a:p>
            <a:pPr lvl="3"/>
            <a:r>
              <a:rPr lang="en-CA" altLang="en-US"/>
              <a:t>Fourth level</a:t>
            </a:r>
          </a:p>
          <a:p>
            <a:pPr lvl="4"/>
            <a:r>
              <a:rPr lang="en-CA" alt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spcBef>
                <a:spcPct val="0"/>
              </a:spcBef>
              <a:defRPr sz="1400" i="0">
                <a:solidFill>
                  <a:srgbClr val="FFFFFF"/>
                </a:solidFill>
              </a:defRPr>
            </a:lvl1pPr>
          </a:lstStyle>
          <a:p>
            <a:pPr>
              <a:defRPr/>
            </a:pPr>
            <a:endParaRPr lang="en-CA"/>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spcBef>
                <a:spcPct val="0"/>
              </a:spcBef>
              <a:defRPr sz="1400" i="0">
                <a:solidFill>
                  <a:srgbClr val="FFFFFF"/>
                </a:solidFill>
              </a:defRPr>
            </a:lvl1pPr>
          </a:lstStyle>
          <a:p>
            <a:pPr>
              <a:defRPr/>
            </a:pPr>
            <a:endParaRPr lang="en-CA"/>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spcBef>
                <a:spcPct val="0"/>
              </a:spcBef>
              <a:defRPr sz="1400" i="0">
                <a:solidFill>
                  <a:srgbClr val="FFFFFF"/>
                </a:solidFill>
              </a:defRPr>
            </a:lvl1pPr>
          </a:lstStyle>
          <a:p>
            <a:pPr>
              <a:defRPr/>
            </a:pPr>
            <a:fld id="{CE79308E-F176-4546-8AF5-17C691BDF16C}" type="slidenum">
              <a:rPr lang="en-CA"/>
              <a:pPr>
                <a:defRPr/>
              </a:pPr>
              <a:t>‹#›</a:t>
            </a:fld>
            <a:endParaRPr lang="en-CA"/>
          </a:p>
        </p:txBody>
      </p:sp>
    </p:spTree>
  </p:cSld>
  <p:clrMap bg1="dk2" tx1="lt1" bg2="dk1" tx2="lt2" accent1="accent1" accent2="accent2" accent3="accent3" accent4="accent4" accent5="accent5" accent6="accent6" hlink="hlink" folHlink="folHlink"/>
  <p:sldLayoutIdLst>
    <p:sldLayoutId id="2147484730" r:id="rId1"/>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400">
          <a:solidFill>
            <a:schemeClr val="tx1"/>
          </a:solidFill>
          <a:latin typeface="+mn-lt"/>
        </a:defRPr>
      </a:lvl3pPr>
      <a:lvl4pPr marL="1600200" indent="-228600" algn="l" rtl="0" eaLnBrk="0" fontAlgn="base" hangingPunct="0">
        <a:spcBef>
          <a:spcPct val="20000"/>
        </a:spcBef>
        <a:spcAft>
          <a:spcPct val="0"/>
        </a:spcAft>
        <a:buChar char="–"/>
        <a:defRPr sz="2000">
          <a:solidFill>
            <a:schemeClr val="tx1"/>
          </a:solidFill>
          <a:latin typeface="+mn-lt"/>
        </a:defRPr>
      </a:lvl4pPr>
      <a:lvl5pPr marL="2057400" indent="-228600" algn="l" rtl="0" eaLnBrk="0" fontAlgn="base" hangingPunct="0">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49154"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CA" altLang="en-US"/>
              <a:t>Click to edit Master title style</a:t>
            </a:r>
          </a:p>
        </p:txBody>
      </p:sp>
      <p:sp>
        <p:nvSpPr>
          <p:cNvPr id="49155"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CA" altLang="en-US"/>
              <a:t>Click to edit Master text styles</a:t>
            </a:r>
          </a:p>
          <a:p>
            <a:pPr lvl="1"/>
            <a:r>
              <a:rPr lang="en-CA" altLang="en-US"/>
              <a:t>Second level</a:t>
            </a:r>
          </a:p>
          <a:p>
            <a:pPr lvl="2"/>
            <a:r>
              <a:rPr lang="en-CA" altLang="en-US"/>
              <a:t>Third level</a:t>
            </a:r>
          </a:p>
          <a:p>
            <a:pPr lvl="3"/>
            <a:r>
              <a:rPr lang="en-CA" altLang="en-US"/>
              <a:t>Fourth level</a:t>
            </a:r>
          </a:p>
          <a:p>
            <a:pPr lvl="4"/>
            <a:r>
              <a:rPr lang="en-CA" alt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spcBef>
                <a:spcPct val="0"/>
              </a:spcBef>
              <a:defRPr sz="1400" i="0">
                <a:solidFill>
                  <a:srgbClr val="FFFFFF"/>
                </a:solidFill>
              </a:defRPr>
            </a:lvl1pPr>
          </a:lstStyle>
          <a:p>
            <a:pPr>
              <a:defRPr/>
            </a:pPr>
            <a:endParaRPr lang="en-CA"/>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spcBef>
                <a:spcPct val="0"/>
              </a:spcBef>
              <a:defRPr sz="1400" i="0">
                <a:solidFill>
                  <a:srgbClr val="FFFFFF"/>
                </a:solidFill>
              </a:defRPr>
            </a:lvl1pPr>
          </a:lstStyle>
          <a:p>
            <a:pPr>
              <a:defRPr/>
            </a:pPr>
            <a:endParaRPr lang="en-CA"/>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spcBef>
                <a:spcPct val="0"/>
              </a:spcBef>
              <a:defRPr sz="1400" i="0">
                <a:solidFill>
                  <a:srgbClr val="FFFFFF"/>
                </a:solidFill>
              </a:defRPr>
            </a:lvl1pPr>
          </a:lstStyle>
          <a:p>
            <a:pPr>
              <a:defRPr/>
            </a:pPr>
            <a:fld id="{042761B5-54E7-4FC7-B256-9FE7F54820AB}" type="slidenum">
              <a:rPr lang="en-CA"/>
              <a:pPr>
                <a:defRPr/>
              </a:pPr>
              <a:t>‹#›</a:t>
            </a:fld>
            <a:endParaRPr lang="en-CA"/>
          </a:p>
        </p:txBody>
      </p:sp>
    </p:spTree>
  </p:cSld>
  <p:clrMap bg1="dk2" tx1="lt1" bg2="dk1" tx2="lt2" accent1="accent1" accent2="accent2" accent3="accent3" accent4="accent4" accent5="accent5" accent6="accent6" hlink="hlink" folHlink="folHlink"/>
  <p:sldLayoutIdLst>
    <p:sldLayoutId id="2147484731" r:id="rId1"/>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400">
          <a:solidFill>
            <a:schemeClr val="tx1"/>
          </a:solidFill>
          <a:latin typeface="+mn-lt"/>
        </a:defRPr>
      </a:lvl3pPr>
      <a:lvl4pPr marL="1600200" indent="-228600" algn="l" rtl="0" eaLnBrk="0" fontAlgn="base" hangingPunct="0">
        <a:spcBef>
          <a:spcPct val="20000"/>
        </a:spcBef>
        <a:spcAft>
          <a:spcPct val="0"/>
        </a:spcAft>
        <a:buChar char="–"/>
        <a:defRPr sz="2000">
          <a:solidFill>
            <a:schemeClr val="tx1"/>
          </a:solidFill>
          <a:latin typeface="+mn-lt"/>
        </a:defRPr>
      </a:lvl4pPr>
      <a:lvl5pPr marL="2057400" indent="-228600" algn="l" rtl="0" eaLnBrk="0" fontAlgn="base" hangingPunct="0">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50178"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CA" altLang="en-US"/>
              <a:t>Click to edit Master title style</a:t>
            </a:r>
          </a:p>
        </p:txBody>
      </p:sp>
      <p:sp>
        <p:nvSpPr>
          <p:cNvPr id="50179"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CA" altLang="en-US"/>
              <a:t>Click to edit Master text styles</a:t>
            </a:r>
          </a:p>
          <a:p>
            <a:pPr lvl="1"/>
            <a:r>
              <a:rPr lang="en-CA" altLang="en-US"/>
              <a:t>Second level</a:t>
            </a:r>
          </a:p>
          <a:p>
            <a:pPr lvl="2"/>
            <a:r>
              <a:rPr lang="en-CA" altLang="en-US"/>
              <a:t>Third level</a:t>
            </a:r>
          </a:p>
          <a:p>
            <a:pPr lvl="3"/>
            <a:r>
              <a:rPr lang="en-CA" altLang="en-US"/>
              <a:t>Fourth level</a:t>
            </a:r>
          </a:p>
          <a:p>
            <a:pPr lvl="4"/>
            <a:r>
              <a:rPr lang="en-CA" alt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spcBef>
                <a:spcPct val="0"/>
              </a:spcBef>
              <a:defRPr sz="1400" i="0">
                <a:solidFill>
                  <a:srgbClr val="FFFFFF"/>
                </a:solidFill>
              </a:defRPr>
            </a:lvl1pPr>
          </a:lstStyle>
          <a:p>
            <a:pPr>
              <a:defRPr/>
            </a:pPr>
            <a:endParaRPr lang="en-CA"/>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spcBef>
                <a:spcPct val="0"/>
              </a:spcBef>
              <a:defRPr sz="1400" i="0">
                <a:solidFill>
                  <a:srgbClr val="FFFFFF"/>
                </a:solidFill>
              </a:defRPr>
            </a:lvl1pPr>
          </a:lstStyle>
          <a:p>
            <a:pPr>
              <a:defRPr/>
            </a:pPr>
            <a:endParaRPr lang="en-CA"/>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spcBef>
                <a:spcPct val="0"/>
              </a:spcBef>
              <a:defRPr sz="1400" i="0">
                <a:solidFill>
                  <a:srgbClr val="FFFFFF"/>
                </a:solidFill>
              </a:defRPr>
            </a:lvl1pPr>
          </a:lstStyle>
          <a:p>
            <a:pPr>
              <a:defRPr/>
            </a:pPr>
            <a:fld id="{682B3F51-2865-4C3B-AA0A-D1237569E215}" type="slidenum">
              <a:rPr lang="en-CA"/>
              <a:pPr>
                <a:defRPr/>
              </a:pPr>
              <a:t>‹#›</a:t>
            </a:fld>
            <a:endParaRPr lang="en-CA"/>
          </a:p>
        </p:txBody>
      </p:sp>
    </p:spTree>
  </p:cSld>
  <p:clrMap bg1="dk2" tx1="lt1" bg2="dk1" tx2="lt2" accent1="accent1" accent2="accent2" accent3="accent3" accent4="accent4" accent5="accent5" accent6="accent6" hlink="hlink" folHlink="folHlink"/>
  <p:sldLayoutIdLst>
    <p:sldLayoutId id="2147484732" r:id="rId1"/>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400">
          <a:solidFill>
            <a:schemeClr val="tx1"/>
          </a:solidFill>
          <a:latin typeface="+mn-lt"/>
        </a:defRPr>
      </a:lvl3pPr>
      <a:lvl4pPr marL="1600200" indent="-228600" algn="l" rtl="0" eaLnBrk="0" fontAlgn="base" hangingPunct="0">
        <a:spcBef>
          <a:spcPct val="20000"/>
        </a:spcBef>
        <a:spcAft>
          <a:spcPct val="0"/>
        </a:spcAft>
        <a:buChar char="–"/>
        <a:defRPr sz="2000">
          <a:solidFill>
            <a:schemeClr val="tx1"/>
          </a:solidFill>
          <a:latin typeface="+mn-lt"/>
        </a:defRPr>
      </a:lvl4pPr>
      <a:lvl5pPr marL="2057400" indent="-228600" algn="l" rtl="0" eaLnBrk="0" fontAlgn="base" hangingPunct="0">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51202"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CA" altLang="en-US"/>
              <a:t>Click to edit Master title style</a:t>
            </a:r>
          </a:p>
        </p:txBody>
      </p:sp>
      <p:sp>
        <p:nvSpPr>
          <p:cNvPr id="5120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CA" altLang="en-US"/>
              <a:t>Click to edit Master text styles</a:t>
            </a:r>
          </a:p>
          <a:p>
            <a:pPr lvl="1"/>
            <a:r>
              <a:rPr lang="en-CA" altLang="en-US"/>
              <a:t>Second level</a:t>
            </a:r>
          </a:p>
          <a:p>
            <a:pPr lvl="2"/>
            <a:r>
              <a:rPr lang="en-CA" altLang="en-US"/>
              <a:t>Third level</a:t>
            </a:r>
          </a:p>
          <a:p>
            <a:pPr lvl="3"/>
            <a:r>
              <a:rPr lang="en-CA" altLang="en-US"/>
              <a:t>Fourth level</a:t>
            </a:r>
          </a:p>
          <a:p>
            <a:pPr lvl="4"/>
            <a:r>
              <a:rPr lang="en-CA" alt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spcBef>
                <a:spcPct val="0"/>
              </a:spcBef>
              <a:defRPr sz="1400" i="0">
                <a:solidFill>
                  <a:srgbClr val="FFFFFF"/>
                </a:solidFill>
              </a:defRPr>
            </a:lvl1pPr>
          </a:lstStyle>
          <a:p>
            <a:pPr>
              <a:defRPr/>
            </a:pPr>
            <a:endParaRPr lang="en-CA"/>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spcBef>
                <a:spcPct val="0"/>
              </a:spcBef>
              <a:defRPr sz="1400" i="0">
                <a:solidFill>
                  <a:srgbClr val="FFFFFF"/>
                </a:solidFill>
              </a:defRPr>
            </a:lvl1pPr>
          </a:lstStyle>
          <a:p>
            <a:pPr>
              <a:defRPr/>
            </a:pPr>
            <a:endParaRPr lang="en-CA"/>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spcBef>
                <a:spcPct val="0"/>
              </a:spcBef>
              <a:defRPr sz="1400" i="0">
                <a:solidFill>
                  <a:srgbClr val="FFFFFF"/>
                </a:solidFill>
              </a:defRPr>
            </a:lvl1pPr>
          </a:lstStyle>
          <a:p>
            <a:pPr>
              <a:defRPr/>
            </a:pPr>
            <a:fld id="{AD0CB52E-7676-4B53-9E36-6C2E46178A27}" type="slidenum">
              <a:rPr lang="en-CA"/>
              <a:pPr>
                <a:defRPr/>
              </a:pPr>
              <a:t>‹#›</a:t>
            </a:fld>
            <a:endParaRPr lang="en-CA"/>
          </a:p>
        </p:txBody>
      </p:sp>
    </p:spTree>
  </p:cSld>
  <p:clrMap bg1="dk2" tx1="lt1" bg2="dk1" tx2="lt2" accent1="accent1" accent2="accent2" accent3="accent3" accent4="accent4" accent5="accent5" accent6="accent6" hlink="hlink" folHlink="folHlink"/>
  <p:sldLayoutIdLst>
    <p:sldLayoutId id="2147484733" r:id="rId1"/>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400">
          <a:solidFill>
            <a:schemeClr val="tx1"/>
          </a:solidFill>
          <a:latin typeface="+mn-lt"/>
        </a:defRPr>
      </a:lvl3pPr>
      <a:lvl4pPr marL="1600200" indent="-228600" algn="l" rtl="0" eaLnBrk="0" fontAlgn="base" hangingPunct="0">
        <a:spcBef>
          <a:spcPct val="20000"/>
        </a:spcBef>
        <a:spcAft>
          <a:spcPct val="0"/>
        </a:spcAft>
        <a:buChar char="–"/>
        <a:defRPr sz="2000">
          <a:solidFill>
            <a:schemeClr val="tx1"/>
          </a:solidFill>
          <a:latin typeface="+mn-lt"/>
        </a:defRPr>
      </a:lvl4pPr>
      <a:lvl5pPr marL="2057400" indent="-228600" algn="l" rtl="0" eaLnBrk="0" fontAlgn="base" hangingPunct="0">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522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CA" altLang="en-US"/>
              <a:t>Click to edit Master title style</a:t>
            </a:r>
          </a:p>
        </p:txBody>
      </p:sp>
      <p:sp>
        <p:nvSpPr>
          <p:cNvPr id="522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CA" altLang="en-US"/>
              <a:t>Click to edit Master text styles</a:t>
            </a:r>
          </a:p>
          <a:p>
            <a:pPr lvl="1"/>
            <a:r>
              <a:rPr lang="en-CA" altLang="en-US"/>
              <a:t>Second level</a:t>
            </a:r>
          </a:p>
          <a:p>
            <a:pPr lvl="2"/>
            <a:r>
              <a:rPr lang="en-CA" altLang="en-US"/>
              <a:t>Third level</a:t>
            </a:r>
          </a:p>
          <a:p>
            <a:pPr lvl="3"/>
            <a:r>
              <a:rPr lang="en-CA" altLang="en-US"/>
              <a:t>Fourth level</a:t>
            </a:r>
          </a:p>
          <a:p>
            <a:pPr lvl="4"/>
            <a:r>
              <a:rPr lang="en-CA" alt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spcBef>
                <a:spcPct val="0"/>
              </a:spcBef>
              <a:defRPr sz="1400" i="0">
                <a:solidFill>
                  <a:srgbClr val="FFFFFF"/>
                </a:solidFill>
              </a:defRPr>
            </a:lvl1pPr>
          </a:lstStyle>
          <a:p>
            <a:pPr>
              <a:defRPr/>
            </a:pPr>
            <a:endParaRPr lang="en-CA"/>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spcBef>
                <a:spcPct val="0"/>
              </a:spcBef>
              <a:defRPr sz="1400" i="0">
                <a:solidFill>
                  <a:srgbClr val="FFFFFF"/>
                </a:solidFill>
              </a:defRPr>
            </a:lvl1pPr>
          </a:lstStyle>
          <a:p>
            <a:pPr>
              <a:defRPr/>
            </a:pPr>
            <a:endParaRPr lang="en-CA"/>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spcBef>
                <a:spcPct val="0"/>
              </a:spcBef>
              <a:defRPr sz="1400" i="0">
                <a:solidFill>
                  <a:srgbClr val="FFFFFF"/>
                </a:solidFill>
              </a:defRPr>
            </a:lvl1pPr>
          </a:lstStyle>
          <a:p>
            <a:pPr>
              <a:defRPr/>
            </a:pPr>
            <a:fld id="{AA10C0AF-D5BB-4E12-B1B8-2017AE82174B}" type="slidenum">
              <a:rPr lang="en-CA"/>
              <a:pPr>
                <a:defRPr/>
              </a:pPr>
              <a:t>‹#›</a:t>
            </a:fld>
            <a:endParaRPr lang="en-CA"/>
          </a:p>
        </p:txBody>
      </p:sp>
    </p:spTree>
  </p:cSld>
  <p:clrMap bg1="dk2" tx1="lt1" bg2="dk1" tx2="lt2" accent1="accent1" accent2="accent2" accent3="accent3" accent4="accent4" accent5="accent5" accent6="accent6" hlink="hlink" folHlink="folHlink"/>
  <p:sldLayoutIdLst>
    <p:sldLayoutId id="2147484734" r:id="rId1"/>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400">
          <a:solidFill>
            <a:schemeClr val="tx1"/>
          </a:solidFill>
          <a:latin typeface="+mn-lt"/>
        </a:defRPr>
      </a:lvl3pPr>
      <a:lvl4pPr marL="1600200" indent="-228600" algn="l" rtl="0" eaLnBrk="0" fontAlgn="base" hangingPunct="0">
        <a:spcBef>
          <a:spcPct val="20000"/>
        </a:spcBef>
        <a:spcAft>
          <a:spcPct val="0"/>
        </a:spcAft>
        <a:buChar char="–"/>
        <a:defRPr sz="2000">
          <a:solidFill>
            <a:schemeClr val="tx1"/>
          </a:solidFill>
          <a:latin typeface="+mn-lt"/>
        </a:defRPr>
      </a:lvl4pPr>
      <a:lvl5pPr marL="2057400" indent="-228600" algn="l" rtl="0" eaLnBrk="0" fontAlgn="base" hangingPunct="0">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53250"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CA" altLang="en-US"/>
              <a:t>Click to edit Master title style</a:t>
            </a:r>
          </a:p>
        </p:txBody>
      </p:sp>
      <p:sp>
        <p:nvSpPr>
          <p:cNvPr id="5325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CA" altLang="en-US"/>
              <a:t>Click to edit Master text styles</a:t>
            </a:r>
          </a:p>
          <a:p>
            <a:pPr lvl="1"/>
            <a:r>
              <a:rPr lang="en-CA" altLang="en-US"/>
              <a:t>Second level</a:t>
            </a:r>
          </a:p>
          <a:p>
            <a:pPr lvl="2"/>
            <a:r>
              <a:rPr lang="en-CA" altLang="en-US"/>
              <a:t>Third level</a:t>
            </a:r>
          </a:p>
          <a:p>
            <a:pPr lvl="3"/>
            <a:r>
              <a:rPr lang="en-CA" altLang="en-US"/>
              <a:t>Fourth level</a:t>
            </a:r>
          </a:p>
          <a:p>
            <a:pPr lvl="4"/>
            <a:r>
              <a:rPr lang="en-CA" alt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spcBef>
                <a:spcPct val="0"/>
              </a:spcBef>
              <a:defRPr sz="1400" i="0">
                <a:solidFill>
                  <a:srgbClr val="FFFFFF"/>
                </a:solidFill>
              </a:defRPr>
            </a:lvl1pPr>
          </a:lstStyle>
          <a:p>
            <a:pPr>
              <a:defRPr/>
            </a:pPr>
            <a:endParaRPr lang="en-CA"/>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spcBef>
                <a:spcPct val="0"/>
              </a:spcBef>
              <a:defRPr sz="1400" i="0">
                <a:solidFill>
                  <a:srgbClr val="FFFFFF"/>
                </a:solidFill>
              </a:defRPr>
            </a:lvl1pPr>
          </a:lstStyle>
          <a:p>
            <a:pPr>
              <a:defRPr/>
            </a:pPr>
            <a:endParaRPr lang="en-CA"/>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spcBef>
                <a:spcPct val="0"/>
              </a:spcBef>
              <a:defRPr sz="1400" i="0">
                <a:solidFill>
                  <a:srgbClr val="FFFFFF"/>
                </a:solidFill>
              </a:defRPr>
            </a:lvl1pPr>
          </a:lstStyle>
          <a:p>
            <a:pPr>
              <a:defRPr/>
            </a:pPr>
            <a:fld id="{6B89785B-9A19-4F26-B8F2-8B69A8F31642}" type="slidenum">
              <a:rPr lang="en-CA"/>
              <a:pPr>
                <a:defRPr/>
              </a:pPr>
              <a:t>‹#›</a:t>
            </a:fld>
            <a:endParaRPr lang="en-CA"/>
          </a:p>
        </p:txBody>
      </p:sp>
    </p:spTree>
  </p:cSld>
  <p:clrMap bg1="dk2" tx1="lt1" bg2="dk1" tx2="lt2" accent1="accent1" accent2="accent2" accent3="accent3" accent4="accent4" accent5="accent5" accent6="accent6" hlink="hlink" folHlink="folHlink"/>
  <p:sldLayoutIdLst>
    <p:sldLayoutId id="2147484735" r:id="rId1"/>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400">
          <a:solidFill>
            <a:schemeClr val="tx1"/>
          </a:solidFill>
          <a:latin typeface="+mn-lt"/>
        </a:defRPr>
      </a:lvl3pPr>
      <a:lvl4pPr marL="1600200" indent="-228600" algn="l" rtl="0" eaLnBrk="0" fontAlgn="base" hangingPunct="0">
        <a:spcBef>
          <a:spcPct val="20000"/>
        </a:spcBef>
        <a:spcAft>
          <a:spcPct val="0"/>
        </a:spcAft>
        <a:buChar char="–"/>
        <a:defRPr sz="2000">
          <a:solidFill>
            <a:schemeClr val="tx1"/>
          </a:solidFill>
          <a:latin typeface="+mn-lt"/>
        </a:defRPr>
      </a:lvl4pPr>
      <a:lvl5pPr marL="2057400" indent="-228600" algn="l" rtl="0" eaLnBrk="0" fontAlgn="base" hangingPunct="0">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54274"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CA" altLang="en-US"/>
              <a:t>Click to edit Master title style</a:t>
            </a:r>
          </a:p>
        </p:txBody>
      </p:sp>
      <p:sp>
        <p:nvSpPr>
          <p:cNvPr id="54275"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CA" altLang="en-US"/>
              <a:t>Click to edit Master text styles</a:t>
            </a:r>
          </a:p>
          <a:p>
            <a:pPr lvl="1"/>
            <a:r>
              <a:rPr lang="en-CA" altLang="en-US"/>
              <a:t>Second level</a:t>
            </a:r>
          </a:p>
          <a:p>
            <a:pPr lvl="2"/>
            <a:r>
              <a:rPr lang="en-CA" altLang="en-US"/>
              <a:t>Third level</a:t>
            </a:r>
          </a:p>
          <a:p>
            <a:pPr lvl="3"/>
            <a:r>
              <a:rPr lang="en-CA" altLang="en-US"/>
              <a:t>Fourth level</a:t>
            </a:r>
          </a:p>
          <a:p>
            <a:pPr lvl="4"/>
            <a:r>
              <a:rPr lang="en-CA" alt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spcBef>
                <a:spcPct val="0"/>
              </a:spcBef>
              <a:defRPr sz="1400" i="0">
                <a:solidFill>
                  <a:srgbClr val="FFFFFF"/>
                </a:solidFill>
              </a:defRPr>
            </a:lvl1pPr>
          </a:lstStyle>
          <a:p>
            <a:pPr>
              <a:defRPr/>
            </a:pPr>
            <a:endParaRPr lang="en-CA"/>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spcBef>
                <a:spcPct val="0"/>
              </a:spcBef>
              <a:defRPr sz="1400" i="0">
                <a:solidFill>
                  <a:srgbClr val="FFFFFF"/>
                </a:solidFill>
              </a:defRPr>
            </a:lvl1pPr>
          </a:lstStyle>
          <a:p>
            <a:pPr>
              <a:defRPr/>
            </a:pPr>
            <a:endParaRPr lang="en-CA"/>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spcBef>
                <a:spcPct val="0"/>
              </a:spcBef>
              <a:defRPr sz="1400" i="0">
                <a:solidFill>
                  <a:srgbClr val="FFFFFF"/>
                </a:solidFill>
              </a:defRPr>
            </a:lvl1pPr>
          </a:lstStyle>
          <a:p>
            <a:pPr>
              <a:defRPr/>
            </a:pPr>
            <a:fld id="{DD015DB4-989B-4280-BB8D-32F319CE319B}" type="slidenum">
              <a:rPr lang="en-CA"/>
              <a:pPr>
                <a:defRPr/>
              </a:pPr>
              <a:t>‹#›</a:t>
            </a:fld>
            <a:endParaRPr lang="en-CA"/>
          </a:p>
        </p:txBody>
      </p:sp>
    </p:spTree>
  </p:cSld>
  <p:clrMap bg1="dk2" tx1="lt1" bg2="dk1" tx2="lt2" accent1="accent1" accent2="accent2" accent3="accent3" accent4="accent4" accent5="accent5" accent6="accent6" hlink="hlink" folHlink="folHlink"/>
  <p:sldLayoutIdLst>
    <p:sldLayoutId id="2147484736" r:id="rId1"/>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400">
          <a:solidFill>
            <a:schemeClr val="tx1"/>
          </a:solidFill>
          <a:latin typeface="+mn-lt"/>
        </a:defRPr>
      </a:lvl3pPr>
      <a:lvl4pPr marL="1600200" indent="-228600" algn="l" rtl="0" eaLnBrk="0" fontAlgn="base" hangingPunct="0">
        <a:spcBef>
          <a:spcPct val="20000"/>
        </a:spcBef>
        <a:spcAft>
          <a:spcPct val="0"/>
        </a:spcAft>
        <a:buChar char="–"/>
        <a:defRPr sz="2000">
          <a:solidFill>
            <a:schemeClr val="tx1"/>
          </a:solidFill>
          <a:latin typeface="+mn-lt"/>
        </a:defRPr>
      </a:lvl4pPr>
      <a:lvl5pPr marL="2057400" indent="-228600" algn="l" rtl="0" eaLnBrk="0" fontAlgn="base" hangingPunct="0">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228600"/>
            <a:ext cx="77724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685800" y="1752600"/>
            <a:ext cx="7772400" cy="41148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7239000" y="6553200"/>
            <a:ext cx="1905000" cy="284163"/>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0" hangingPunct="0">
              <a:spcBef>
                <a:spcPct val="0"/>
              </a:spcBef>
              <a:defRPr sz="1200" i="0">
                <a:solidFill>
                  <a:srgbClr val="FFFF99"/>
                </a:solidFill>
                <a:effectLst/>
              </a:defRPr>
            </a:lvl1pPr>
          </a:lstStyle>
          <a:p>
            <a:pPr>
              <a:defRPr/>
            </a:pPr>
            <a:fld id="{C34B5220-6A96-4B38-9E9E-A968B9548B52}" type="datetime1">
              <a:rPr lang="en-US"/>
              <a:pPr>
                <a:defRPr/>
              </a:pPr>
              <a:t>2/6/2020</a:t>
            </a:fld>
            <a:endParaRPr lang="en-US"/>
          </a:p>
        </p:txBody>
      </p:sp>
      <p:sp>
        <p:nvSpPr>
          <p:cNvPr id="1029" name="Rectangle 5"/>
          <p:cNvSpPr>
            <a:spLocks noGrp="1" noChangeArrowheads="1"/>
          </p:cNvSpPr>
          <p:nvPr>
            <p:ph type="ftr" sz="quarter" idx="3"/>
          </p:nvPr>
        </p:nvSpPr>
        <p:spPr bwMode="auto">
          <a:xfrm>
            <a:off x="3200400" y="6553200"/>
            <a:ext cx="2895600" cy="3048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0" hangingPunct="0">
              <a:spcBef>
                <a:spcPct val="0"/>
              </a:spcBef>
              <a:defRPr sz="1200" i="0">
                <a:solidFill>
                  <a:srgbClr val="FFFF99"/>
                </a:solidFill>
                <a:effectLst/>
                <a:latin typeface="Arial" pitchFamily="34" charset="0"/>
              </a:defRPr>
            </a:lvl1pPr>
          </a:lstStyle>
          <a:p>
            <a:pPr>
              <a:defRPr/>
            </a:pPr>
            <a:r>
              <a:rPr lang="en-US"/>
              <a:t>Steven Rudich: www.cs.cmu.edu/~rudich</a:t>
            </a:r>
          </a:p>
        </p:txBody>
      </p:sp>
    </p:spTree>
  </p:cSld>
  <p:clrMap bg1="dk2" tx1="lt1" bg2="dk1" tx2="lt2" accent1="accent1" accent2="accent2" accent3="accent3" accent4="accent4" accent5="accent5" accent6="accent6" hlink="hlink" folHlink="folHlink"/>
  <p:sldLayoutIdLst>
    <p:sldLayoutId id="2147484694" r:id="rId1"/>
  </p:sldLayoutIdLst>
  <p:txStyles>
    <p:titleStyle>
      <a:lvl1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mj-lt"/>
          <a:ea typeface="+mj-ea"/>
          <a:cs typeface="+mj-cs"/>
        </a:defRPr>
      </a:lvl1pPr>
      <a:lvl2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2pPr>
      <a:lvl3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3pPr>
      <a:lvl4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4pPr>
      <a:lvl5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5pPr>
      <a:lvl6pPr marL="457200"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6pPr>
      <a:lvl7pPr marL="914400"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7pPr>
      <a:lvl8pPr marL="1371600"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8pPr>
      <a:lvl9pPr marL="1828800"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9pPr>
    </p:titleStyle>
    <p:bodyStyle>
      <a:lvl1pPr marL="342900" indent="-342900" algn="l" rtl="0" eaLnBrk="0" fontAlgn="base" hangingPunct="0">
        <a:spcBef>
          <a:spcPct val="20000"/>
        </a:spcBef>
        <a:spcAft>
          <a:spcPct val="0"/>
        </a:spcAft>
        <a:tabLst>
          <a:tab pos="858838" algn="l"/>
        </a:tabLst>
        <a:defRPr sz="3200">
          <a:solidFill>
            <a:schemeClr val="tx1"/>
          </a:solidFill>
          <a:effectLst>
            <a:outerShdw blurRad="38100" dist="38100" dir="2700000" algn="tl">
              <a:srgbClr val="000000"/>
            </a:outerShdw>
          </a:effectLst>
          <a:latin typeface="+mn-lt"/>
          <a:ea typeface="+mn-ea"/>
          <a:cs typeface="+mn-cs"/>
        </a:defRPr>
      </a:lvl1pPr>
      <a:lvl2pPr marL="404813" indent="-290513" algn="l" rtl="0" eaLnBrk="0" fontAlgn="base" hangingPunct="0">
        <a:spcBef>
          <a:spcPct val="20000"/>
        </a:spcBef>
        <a:spcAft>
          <a:spcPct val="0"/>
        </a:spcAft>
        <a:buChar char="•"/>
        <a:tabLst>
          <a:tab pos="858838" algn="l"/>
        </a:tabLst>
        <a:defRPr sz="3200">
          <a:solidFill>
            <a:schemeClr val="tx1"/>
          </a:solidFill>
          <a:latin typeface="Arial" pitchFamily="34" charset="0"/>
        </a:defRPr>
      </a:lvl2pPr>
      <a:lvl3pPr marL="858838" indent="-339725" algn="l" rtl="0" eaLnBrk="0" fontAlgn="base" hangingPunct="0">
        <a:spcBef>
          <a:spcPct val="20000"/>
        </a:spcBef>
        <a:spcAft>
          <a:spcPct val="0"/>
        </a:spcAft>
        <a:buChar char="–"/>
        <a:tabLst>
          <a:tab pos="858838" algn="l"/>
        </a:tabLst>
        <a:defRPr sz="2800">
          <a:solidFill>
            <a:schemeClr val="tx1"/>
          </a:solidFill>
          <a:latin typeface="Arial" pitchFamily="34" charset="0"/>
        </a:defRPr>
      </a:lvl3pPr>
      <a:lvl4pPr marL="1200150" indent="-227013" algn="l" rtl="0" eaLnBrk="0" fontAlgn="base" hangingPunct="0">
        <a:spcBef>
          <a:spcPct val="20000"/>
        </a:spcBef>
        <a:spcAft>
          <a:spcPct val="0"/>
        </a:spcAft>
        <a:buChar char="•"/>
        <a:tabLst>
          <a:tab pos="858838" algn="l"/>
        </a:tabLst>
        <a:defRPr sz="2400">
          <a:solidFill>
            <a:schemeClr val="tx1"/>
          </a:solidFill>
          <a:latin typeface="Arial" pitchFamily="34" charset="0"/>
        </a:defRPr>
      </a:lvl4pPr>
      <a:lvl5pPr marL="1655763" indent="-341313" algn="l" rtl="0" eaLnBrk="0" fontAlgn="base" hangingPunct="0">
        <a:spcBef>
          <a:spcPct val="20000"/>
        </a:spcBef>
        <a:spcAft>
          <a:spcPct val="0"/>
        </a:spcAft>
        <a:buChar char="–"/>
        <a:tabLst>
          <a:tab pos="858838" algn="l"/>
        </a:tabLst>
        <a:defRPr sz="2400">
          <a:solidFill>
            <a:schemeClr val="tx1"/>
          </a:solidFill>
          <a:latin typeface="Arial" pitchFamily="34" charset="0"/>
        </a:defRPr>
      </a:lvl5pPr>
      <a:lvl6pPr marL="2112963" indent="-341313" algn="l" rtl="0" eaLnBrk="0" fontAlgn="base" hangingPunct="0">
        <a:spcBef>
          <a:spcPct val="20000"/>
        </a:spcBef>
        <a:spcAft>
          <a:spcPct val="0"/>
        </a:spcAft>
        <a:buChar char="–"/>
        <a:tabLst>
          <a:tab pos="858838" algn="l"/>
        </a:tabLst>
        <a:defRPr sz="2400">
          <a:solidFill>
            <a:schemeClr val="tx1"/>
          </a:solidFill>
          <a:latin typeface="Arial" pitchFamily="34" charset="0"/>
        </a:defRPr>
      </a:lvl6pPr>
      <a:lvl7pPr marL="2570163" indent="-341313" algn="l" rtl="0" eaLnBrk="0" fontAlgn="base" hangingPunct="0">
        <a:spcBef>
          <a:spcPct val="20000"/>
        </a:spcBef>
        <a:spcAft>
          <a:spcPct val="0"/>
        </a:spcAft>
        <a:buChar char="–"/>
        <a:tabLst>
          <a:tab pos="858838" algn="l"/>
        </a:tabLst>
        <a:defRPr sz="2400">
          <a:solidFill>
            <a:schemeClr val="tx1"/>
          </a:solidFill>
          <a:latin typeface="Arial" pitchFamily="34" charset="0"/>
        </a:defRPr>
      </a:lvl7pPr>
      <a:lvl8pPr marL="3027363" indent="-341313" algn="l" rtl="0" eaLnBrk="0" fontAlgn="base" hangingPunct="0">
        <a:spcBef>
          <a:spcPct val="20000"/>
        </a:spcBef>
        <a:spcAft>
          <a:spcPct val="0"/>
        </a:spcAft>
        <a:buChar char="–"/>
        <a:tabLst>
          <a:tab pos="858838" algn="l"/>
        </a:tabLst>
        <a:defRPr sz="2400">
          <a:solidFill>
            <a:schemeClr val="tx1"/>
          </a:solidFill>
          <a:latin typeface="Arial" pitchFamily="34" charset="0"/>
        </a:defRPr>
      </a:lvl8pPr>
      <a:lvl9pPr marL="3484563" indent="-341313" algn="l" rtl="0" eaLnBrk="0" fontAlgn="base" hangingPunct="0">
        <a:spcBef>
          <a:spcPct val="20000"/>
        </a:spcBef>
        <a:spcAft>
          <a:spcPct val="0"/>
        </a:spcAft>
        <a:buChar char="–"/>
        <a:tabLst>
          <a:tab pos="858838" algn="l"/>
        </a:tabLst>
        <a:defRPr sz="2400">
          <a:solidFill>
            <a:schemeClr val="tx1"/>
          </a:solidFill>
          <a:latin typeface="Arial" pitchFamily="34" charset="0"/>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55298"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CA" altLang="en-US"/>
              <a:t>Click to edit Master title style</a:t>
            </a:r>
          </a:p>
        </p:txBody>
      </p:sp>
      <p:sp>
        <p:nvSpPr>
          <p:cNvPr id="55299"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CA" altLang="en-US"/>
              <a:t>Click to edit Master text styles</a:t>
            </a:r>
          </a:p>
          <a:p>
            <a:pPr lvl="1"/>
            <a:r>
              <a:rPr lang="en-CA" altLang="en-US"/>
              <a:t>Second level</a:t>
            </a:r>
          </a:p>
          <a:p>
            <a:pPr lvl="2"/>
            <a:r>
              <a:rPr lang="en-CA" altLang="en-US"/>
              <a:t>Third level</a:t>
            </a:r>
          </a:p>
          <a:p>
            <a:pPr lvl="3"/>
            <a:r>
              <a:rPr lang="en-CA" altLang="en-US"/>
              <a:t>Fourth level</a:t>
            </a:r>
          </a:p>
          <a:p>
            <a:pPr lvl="4"/>
            <a:r>
              <a:rPr lang="en-CA" alt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spcBef>
                <a:spcPct val="0"/>
              </a:spcBef>
              <a:defRPr sz="1400" i="0">
                <a:solidFill>
                  <a:srgbClr val="FFFFFF"/>
                </a:solidFill>
              </a:defRPr>
            </a:lvl1pPr>
          </a:lstStyle>
          <a:p>
            <a:pPr>
              <a:defRPr/>
            </a:pPr>
            <a:endParaRPr lang="en-CA"/>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spcBef>
                <a:spcPct val="0"/>
              </a:spcBef>
              <a:defRPr sz="1400" i="0">
                <a:solidFill>
                  <a:srgbClr val="FFFFFF"/>
                </a:solidFill>
              </a:defRPr>
            </a:lvl1pPr>
          </a:lstStyle>
          <a:p>
            <a:pPr>
              <a:defRPr/>
            </a:pPr>
            <a:endParaRPr lang="en-CA"/>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spcBef>
                <a:spcPct val="0"/>
              </a:spcBef>
              <a:defRPr sz="1400" i="0">
                <a:solidFill>
                  <a:srgbClr val="FFFFFF"/>
                </a:solidFill>
              </a:defRPr>
            </a:lvl1pPr>
          </a:lstStyle>
          <a:p>
            <a:pPr>
              <a:defRPr/>
            </a:pPr>
            <a:fld id="{65895A70-4331-47E3-8BF3-6EBEF1B508B4}" type="slidenum">
              <a:rPr lang="en-CA"/>
              <a:pPr>
                <a:defRPr/>
              </a:pPr>
              <a:t>‹#›</a:t>
            </a:fld>
            <a:endParaRPr lang="en-CA"/>
          </a:p>
        </p:txBody>
      </p:sp>
    </p:spTree>
  </p:cSld>
  <p:clrMap bg1="dk2" tx1="lt1" bg2="dk1" tx2="lt2" accent1="accent1" accent2="accent2" accent3="accent3" accent4="accent4" accent5="accent5" accent6="accent6" hlink="hlink" folHlink="folHlink"/>
  <p:sldLayoutIdLst>
    <p:sldLayoutId id="2147484737" r:id="rId1"/>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400">
          <a:solidFill>
            <a:schemeClr val="tx1"/>
          </a:solidFill>
          <a:latin typeface="+mn-lt"/>
        </a:defRPr>
      </a:lvl3pPr>
      <a:lvl4pPr marL="1600200" indent="-228600" algn="l" rtl="0" eaLnBrk="0" fontAlgn="base" hangingPunct="0">
        <a:spcBef>
          <a:spcPct val="20000"/>
        </a:spcBef>
        <a:spcAft>
          <a:spcPct val="0"/>
        </a:spcAft>
        <a:buChar char="–"/>
        <a:defRPr sz="2000">
          <a:solidFill>
            <a:schemeClr val="tx1"/>
          </a:solidFill>
          <a:latin typeface="+mn-lt"/>
        </a:defRPr>
      </a:lvl4pPr>
      <a:lvl5pPr marL="2057400" indent="-228600" algn="l" rtl="0" eaLnBrk="0" fontAlgn="base" hangingPunct="0">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56322"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CA" altLang="en-US"/>
              <a:t>Click to edit Master title style</a:t>
            </a:r>
          </a:p>
        </p:txBody>
      </p:sp>
      <p:sp>
        <p:nvSpPr>
          <p:cNvPr id="5632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CA" altLang="en-US"/>
              <a:t>Click to edit Master text styles</a:t>
            </a:r>
          </a:p>
          <a:p>
            <a:pPr lvl="1"/>
            <a:r>
              <a:rPr lang="en-CA" altLang="en-US"/>
              <a:t>Second level</a:t>
            </a:r>
          </a:p>
          <a:p>
            <a:pPr lvl="2"/>
            <a:r>
              <a:rPr lang="en-CA" altLang="en-US"/>
              <a:t>Third level</a:t>
            </a:r>
          </a:p>
          <a:p>
            <a:pPr lvl="3"/>
            <a:r>
              <a:rPr lang="en-CA" altLang="en-US"/>
              <a:t>Fourth level</a:t>
            </a:r>
          </a:p>
          <a:p>
            <a:pPr lvl="4"/>
            <a:r>
              <a:rPr lang="en-CA" alt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spcBef>
                <a:spcPct val="0"/>
              </a:spcBef>
              <a:defRPr sz="1400" i="0">
                <a:solidFill>
                  <a:srgbClr val="FFFFFF"/>
                </a:solidFill>
              </a:defRPr>
            </a:lvl1pPr>
          </a:lstStyle>
          <a:p>
            <a:pPr>
              <a:defRPr/>
            </a:pPr>
            <a:endParaRPr lang="en-CA"/>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spcBef>
                <a:spcPct val="0"/>
              </a:spcBef>
              <a:defRPr sz="1400" i="0">
                <a:solidFill>
                  <a:srgbClr val="FFFFFF"/>
                </a:solidFill>
              </a:defRPr>
            </a:lvl1pPr>
          </a:lstStyle>
          <a:p>
            <a:pPr>
              <a:defRPr/>
            </a:pPr>
            <a:endParaRPr lang="en-CA"/>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spcBef>
                <a:spcPct val="0"/>
              </a:spcBef>
              <a:defRPr sz="1400" i="0">
                <a:solidFill>
                  <a:srgbClr val="FFFFFF"/>
                </a:solidFill>
              </a:defRPr>
            </a:lvl1pPr>
          </a:lstStyle>
          <a:p>
            <a:pPr>
              <a:defRPr/>
            </a:pPr>
            <a:fld id="{F721BA19-0ADC-4D0B-A2E4-A5287BD0286D}" type="slidenum">
              <a:rPr lang="en-CA"/>
              <a:pPr>
                <a:defRPr/>
              </a:pPr>
              <a:t>‹#›</a:t>
            </a:fld>
            <a:endParaRPr lang="en-CA"/>
          </a:p>
        </p:txBody>
      </p:sp>
    </p:spTree>
  </p:cSld>
  <p:clrMap bg1="dk2" tx1="lt1" bg2="dk1" tx2="lt2" accent1="accent1" accent2="accent2" accent3="accent3" accent4="accent4" accent5="accent5" accent6="accent6" hlink="hlink" folHlink="folHlink"/>
  <p:sldLayoutIdLst>
    <p:sldLayoutId id="2147484738" r:id="rId1"/>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400">
          <a:solidFill>
            <a:schemeClr val="tx1"/>
          </a:solidFill>
          <a:latin typeface="+mn-lt"/>
        </a:defRPr>
      </a:lvl3pPr>
      <a:lvl4pPr marL="1600200" indent="-228600" algn="l" rtl="0" eaLnBrk="0" fontAlgn="base" hangingPunct="0">
        <a:spcBef>
          <a:spcPct val="20000"/>
        </a:spcBef>
        <a:spcAft>
          <a:spcPct val="0"/>
        </a:spcAft>
        <a:buChar char="–"/>
        <a:defRPr sz="2000">
          <a:solidFill>
            <a:schemeClr val="tx1"/>
          </a:solidFill>
          <a:latin typeface="+mn-lt"/>
        </a:defRPr>
      </a:lvl4pPr>
      <a:lvl5pPr marL="2057400" indent="-228600" algn="l" rtl="0" eaLnBrk="0" fontAlgn="base" hangingPunct="0">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5734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CA" altLang="en-US"/>
              <a:t>Click to edit Master title style</a:t>
            </a:r>
          </a:p>
        </p:txBody>
      </p:sp>
      <p:sp>
        <p:nvSpPr>
          <p:cNvPr id="5734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CA" altLang="en-US"/>
              <a:t>Click to edit Master text styles</a:t>
            </a:r>
          </a:p>
          <a:p>
            <a:pPr lvl="1"/>
            <a:r>
              <a:rPr lang="en-CA" altLang="en-US"/>
              <a:t>Second level</a:t>
            </a:r>
          </a:p>
          <a:p>
            <a:pPr lvl="2"/>
            <a:r>
              <a:rPr lang="en-CA" altLang="en-US"/>
              <a:t>Third level</a:t>
            </a:r>
          </a:p>
          <a:p>
            <a:pPr lvl="3"/>
            <a:r>
              <a:rPr lang="en-CA" altLang="en-US"/>
              <a:t>Fourth level</a:t>
            </a:r>
          </a:p>
          <a:p>
            <a:pPr lvl="4"/>
            <a:r>
              <a:rPr lang="en-CA" alt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spcBef>
                <a:spcPct val="0"/>
              </a:spcBef>
              <a:defRPr sz="1400" i="0">
                <a:solidFill>
                  <a:srgbClr val="FFFFFF"/>
                </a:solidFill>
              </a:defRPr>
            </a:lvl1pPr>
          </a:lstStyle>
          <a:p>
            <a:pPr>
              <a:defRPr/>
            </a:pPr>
            <a:endParaRPr lang="en-CA"/>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spcBef>
                <a:spcPct val="0"/>
              </a:spcBef>
              <a:defRPr sz="1400" i="0">
                <a:solidFill>
                  <a:srgbClr val="FFFFFF"/>
                </a:solidFill>
              </a:defRPr>
            </a:lvl1pPr>
          </a:lstStyle>
          <a:p>
            <a:pPr>
              <a:defRPr/>
            </a:pPr>
            <a:endParaRPr lang="en-CA"/>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spcBef>
                <a:spcPct val="0"/>
              </a:spcBef>
              <a:defRPr sz="1400" i="0">
                <a:solidFill>
                  <a:srgbClr val="FFFFFF"/>
                </a:solidFill>
              </a:defRPr>
            </a:lvl1pPr>
          </a:lstStyle>
          <a:p>
            <a:pPr>
              <a:defRPr/>
            </a:pPr>
            <a:fld id="{407DB920-63E8-412B-99EB-E7DE50B6F44F}" type="slidenum">
              <a:rPr lang="en-CA"/>
              <a:pPr>
                <a:defRPr/>
              </a:pPr>
              <a:t>‹#›</a:t>
            </a:fld>
            <a:endParaRPr lang="en-CA"/>
          </a:p>
        </p:txBody>
      </p:sp>
    </p:spTree>
  </p:cSld>
  <p:clrMap bg1="dk2" tx1="lt1" bg2="dk1" tx2="lt2" accent1="accent1" accent2="accent2" accent3="accent3" accent4="accent4" accent5="accent5" accent6="accent6" hlink="hlink" folHlink="folHlink"/>
  <p:sldLayoutIdLst>
    <p:sldLayoutId id="2147484739" r:id="rId1"/>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400">
          <a:solidFill>
            <a:schemeClr val="tx1"/>
          </a:solidFill>
          <a:latin typeface="+mn-lt"/>
        </a:defRPr>
      </a:lvl3pPr>
      <a:lvl4pPr marL="1600200" indent="-228600" algn="l" rtl="0" eaLnBrk="0" fontAlgn="base" hangingPunct="0">
        <a:spcBef>
          <a:spcPct val="20000"/>
        </a:spcBef>
        <a:spcAft>
          <a:spcPct val="0"/>
        </a:spcAft>
        <a:buChar char="–"/>
        <a:defRPr sz="2000">
          <a:solidFill>
            <a:schemeClr val="tx1"/>
          </a:solidFill>
          <a:latin typeface="+mn-lt"/>
        </a:defRPr>
      </a:lvl4pPr>
      <a:lvl5pPr marL="2057400" indent="-228600" algn="l" rtl="0" eaLnBrk="0" fontAlgn="base" hangingPunct="0">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58370"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CA" altLang="en-US"/>
              <a:t>Click to edit Master title style</a:t>
            </a:r>
          </a:p>
        </p:txBody>
      </p:sp>
      <p:sp>
        <p:nvSpPr>
          <p:cNvPr id="5837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CA" altLang="en-US"/>
              <a:t>Click to edit Master text styles</a:t>
            </a:r>
          </a:p>
          <a:p>
            <a:pPr lvl="1"/>
            <a:r>
              <a:rPr lang="en-CA" altLang="en-US"/>
              <a:t>Second level</a:t>
            </a:r>
          </a:p>
          <a:p>
            <a:pPr lvl="2"/>
            <a:r>
              <a:rPr lang="en-CA" altLang="en-US"/>
              <a:t>Third level</a:t>
            </a:r>
          </a:p>
          <a:p>
            <a:pPr lvl="3"/>
            <a:r>
              <a:rPr lang="en-CA" altLang="en-US"/>
              <a:t>Fourth level</a:t>
            </a:r>
          </a:p>
          <a:p>
            <a:pPr lvl="4"/>
            <a:r>
              <a:rPr lang="en-CA" alt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spcBef>
                <a:spcPct val="0"/>
              </a:spcBef>
              <a:defRPr sz="1400" i="0">
                <a:solidFill>
                  <a:srgbClr val="FFFFFF"/>
                </a:solidFill>
              </a:defRPr>
            </a:lvl1pPr>
          </a:lstStyle>
          <a:p>
            <a:pPr>
              <a:defRPr/>
            </a:pPr>
            <a:endParaRPr lang="en-CA"/>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spcBef>
                <a:spcPct val="0"/>
              </a:spcBef>
              <a:defRPr sz="1400" i="0">
                <a:solidFill>
                  <a:srgbClr val="FFFFFF"/>
                </a:solidFill>
              </a:defRPr>
            </a:lvl1pPr>
          </a:lstStyle>
          <a:p>
            <a:pPr>
              <a:defRPr/>
            </a:pPr>
            <a:endParaRPr lang="en-CA"/>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spcBef>
                <a:spcPct val="0"/>
              </a:spcBef>
              <a:defRPr sz="1400" i="0">
                <a:solidFill>
                  <a:srgbClr val="FFFFFF"/>
                </a:solidFill>
              </a:defRPr>
            </a:lvl1pPr>
          </a:lstStyle>
          <a:p>
            <a:pPr>
              <a:defRPr/>
            </a:pPr>
            <a:fld id="{AAD9B210-2BD3-4DA2-BF19-5775D6A0D4FC}" type="slidenum">
              <a:rPr lang="en-CA"/>
              <a:pPr>
                <a:defRPr/>
              </a:pPr>
              <a:t>‹#›</a:t>
            </a:fld>
            <a:endParaRPr lang="en-CA"/>
          </a:p>
        </p:txBody>
      </p:sp>
    </p:spTree>
  </p:cSld>
  <p:clrMap bg1="dk2" tx1="lt1" bg2="dk1" tx2="lt2" accent1="accent1" accent2="accent2" accent3="accent3" accent4="accent4" accent5="accent5" accent6="accent6" hlink="hlink" folHlink="folHlink"/>
  <p:sldLayoutIdLst>
    <p:sldLayoutId id="2147484740" r:id="rId1"/>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400">
          <a:solidFill>
            <a:schemeClr val="tx1"/>
          </a:solidFill>
          <a:latin typeface="+mn-lt"/>
        </a:defRPr>
      </a:lvl3pPr>
      <a:lvl4pPr marL="1600200" indent="-228600" algn="l" rtl="0" eaLnBrk="0" fontAlgn="base" hangingPunct="0">
        <a:spcBef>
          <a:spcPct val="20000"/>
        </a:spcBef>
        <a:spcAft>
          <a:spcPct val="0"/>
        </a:spcAft>
        <a:buChar char="–"/>
        <a:defRPr sz="2000">
          <a:solidFill>
            <a:schemeClr val="tx1"/>
          </a:solidFill>
          <a:latin typeface="+mn-lt"/>
        </a:defRPr>
      </a:lvl4pPr>
      <a:lvl5pPr marL="2057400" indent="-228600" algn="l" rtl="0" eaLnBrk="0" fontAlgn="base" hangingPunct="0">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59394"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CA" altLang="en-US"/>
              <a:t>Click to edit Master title style</a:t>
            </a:r>
          </a:p>
        </p:txBody>
      </p:sp>
      <p:sp>
        <p:nvSpPr>
          <p:cNvPr id="59395"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CA" altLang="en-US"/>
              <a:t>Click to edit Master text styles</a:t>
            </a:r>
          </a:p>
          <a:p>
            <a:pPr lvl="1"/>
            <a:r>
              <a:rPr lang="en-CA" altLang="en-US"/>
              <a:t>Second level</a:t>
            </a:r>
          </a:p>
          <a:p>
            <a:pPr lvl="2"/>
            <a:r>
              <a:rPr lang="en-CA" altLang="en-US"/>
              <a:t>Third level</a:t>
            </a:r>
          </a:p>
          <a:p>
            <a:pPr lvl="3"/>
            <a:r>
              <a:rPr lang="en-CA" altLang="en-US"/>
              <a:t>Fourth level</a:t>
            </a:r>
          </a:p>
          <a:p>
            <a:pPr lvl="4"/>
            <a:r>
              <a:rPr lang="en-CA" alt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spcBef>
                <a:spcPct val="0"/>
              </a:spcBef>
              <a:defRPr sz="1400" i="0">
                <a:solidFill>
                  <a:srgbClr val="FFFFFF"/>
                </a:solidFill>
              </a:defRPr>
            </a:lvl1pPr>
          </a:lstStyle>
          <a:p>
            <a:pPr>
              <a:defRPr/>
            </a:pPr>
            <a:endParaRPr lang="en-CA"/>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spcBef>
                <a:spcPct val="0"/>
              </a:spcBef>
              <a:defRPr sz="1400" i="0">
                <a:solidFill>
                  <a:srgbClr val="FFFFFF"/>
                </a:solidFill>
              </a:defRPr>
            </a:lvl1pPr>
          </a:lstStyle>
          <a:p>
            <a:pPr>
              <a:defRPr/>
            </a:pPr>
            <a:endParaRPr lang="en-CA"/>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spcBef>
                <a:spcPct val="0"/>
              </a:spcBef>
              <a:defRPr sz="1400" i="0">
                <a:solidFill>
                  <a:srgbClr val="FFFFFF"/>
                </a:solidFill>
              </a:defRPr>
            </a:lvl1pPr>
          </a:lstStyle>
          <a:p>
            <a:pPr>
              <a:defRPr/>
            </a:pPr>
            <a:fld id="{F4103225-38B2-46E5-8955-7ECD3E0C9067}" type="slidenum">
              <a:rPr lang="en-CA"/>
              <a:pPr>
                <a:defRPr/>
              </a:pPr>
              <a:t>‹#›</a:t>
            </a:fld>
            <a:endParaRPr lang="en-CA"/>
          </a:p>
        </p:txBody>
      </p:sp>
    </p:spTree>
  </p:cSld>
  <p:clrMap bg1="dk2" tx1="lt1" bg2="dk1" tx2="lt2" accent1="accent1" accent2="accent2" accent3="accent3" accent4="accent4" accent5="accent5" accent6="accent6" hlink="hlink" folHlink="folHlink"/>
  <p:sldLayoutIdLst>
    <p:sldLayoutId id="2147484741" r:id="rId1"/>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400">
          <a:solidFill>
            <a:schemeClr val="tx1"/>
          </a:solidFill>
          <a:latin typeface="+mn-lt"/>
        </a:defRPr>
      </a:lvl3pPr>
      <a:lvl4pPr marL="1600200" indent="-228600" algn="l" rtl="0" eaLnBrk="0" fontAlgn="base" hangingPunct="0">
        <a:spcBef>
          <a:spcPct val="20000"/>
        </a:spcBef>
        <a:spcAft>
          <a:spcPct val="0"/>
        </a:spcAft>
        <a:buChar char="–"/>
        <a:defRPr sz="2000">
          <a:solidFill>
            <a:schemeClr val="tx1"/>
          </a:solidFill>
          <a:latin typeface="+mn-lt"/>
        </a:defRPr>
      </a:lvl4pPr>
      <a:lvl5pPr marL="2057400" indent="-228600" algn="l" rtl="0" eaLnBrk="0" fontAlgn="base" hangingPunct="0">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60418"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CA" altLang="en-US"/>
              <a:t>Click to edit Master title style</a:t>
            </a:r>
          </a:p>
        </p:txBody>
      </p:sp>
      <p:sp>
        <p:nvSpPr>
          <p:cNvPr id="60419"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CA" altLang="en-US"/>
              <a:t>Click to edit Master text styles</a:t>
            </a:r>
          </a:p>
          <a:p>
            <a:pPr lvl="1"/>
            <a:r>
              <a:rPr lang="en-CA" altLang="en-US"/>
              <a:t>Second level</a:t>
            </a:r>
          </a:p>
          <a:p>
            <a:pPr lvl="2"/>
            <a:r>
              <a:rPr lang="en-CA" altLang="en-US"/>
              <a:t>Third level</a:t>
            </a:r>
          </a:p>
          <a:p>
            <a:pPr lvl="3"/>
            <a:r>
              <a:rPr lang="en-CA" altLang="en-US"/>
              <a:t>Fourth level</a:t>
            </a:r>
          </a:p>
          <a:p>
            <a:pPr lvl="4"/>
            <a:r>
              <a:rPr lang="en-CA" alt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spcBef>
                <a:spcPct val="0"/>
              </a:spcBef>
              <a:defRPr sz="1400" i="0">
                <a:solidFill>
                  <a:srgbClr val="FFFFFF"/>
                </a:solidFill>
              </a:defRPr>
            </a:lvl1pPr>
          </a:lstStyle>
          <a:p>
            <a:pPr>
              <a:defRPr/>
            </a:pPr>
            <a:endParaRPr lang="en-CA"/>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spcBef>
                <a:spcPct val="0"/>
              </a:spcBef>
              <a:defRPr sz="1400" i="0">
                <a:solidFill>
                  <a:srgbClr val="FFFFFF"/>
                </a:solidFill>
              </a:defRPr>
            </a:lvl1pPr>
          </a:lstStyle>
          <a:p>
            <a:pPr>
              <a:defRPr/>
            </a:pPr>
            <a:endParaRPr lang="en-CA"/>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spcBef>
                <a:spcPct val="0"/>
              </a:spcBef>
              <a:defRPr sz="1400" i="0">
                <a:solidFill>
                  <a:srgbClr val="FFFFFF"/>
                </a:solidFill>
              </a:defRPr>
            </a:lvl1pPr>
          </a:lstStyle>
          <a:p>
            <a:pPr>
              <a:defRPr/>
            </a:pPr>
            <a:fld id="{3FEADCA5-41B6-462B-AC0D-D8369D04D65A}" type="slidenum">
              <a:rPr lang="en-CA"/>
              <a:pPr>
                <a:defRPr/>
              </a:pPr>
              <a:t>‹#›</a:t>
            </a:fld>
            <a:endParaRPr lang="en-CA"/>
          </a:p>
        </p:txBody>
      </p:sp>
    </p:spTree>
  </p:cSld>
  <p:clrMap bg1="dk2" tx1="lt1" bg2="dk1" tx2="lt2" accent1="accent1" accent2="accent2" accent3="accent3" accent4="accent4" accent5="accent5" accent6="accent6" hlink="hlink" folHlink="folHlink"/>
  <p:sldLayoutIdLst>
    <p:sldLayoutId id="2147484742" r:id="rId1"/>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400">
          <a:solidFill>
            <a:schemeClr val="tx1"/>
          </a:solidFill>
          <a:latin typeface="+mn-lt"/>
        </a:defRPr>
      </a:lvl3pPr>
      <a:lvl4pPr marL="1600200" indent="-228600" algn="l" rtl="0" eaLnBrk="0" fontAlgn="base" hangingPunct="0">
        <a:spcBef>
          <a:spcPct val="20000"/>
        </a:spcBef>
        <a:spcAft>
          <a:spcPct val="0"/>
        </a:spcAft>
        <a:buChar char="–"/>
        <a:defRPr sz="2000">
          <a:solidFill>
            <a:schemeClr val="tx1"/>
          </a:solidFill>
          <a:latin typeface="+mn-lt"/>
        </a:defRPr>
      </a:lvl4pPr>
      <a:lvl5pPr marL="2057400" indent="-228600" algn="l" rtl="0" eaLnBrk="0" fontAlgn="base" hangingPunct="0">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61442"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CA" altLang="en-US"/>
              <a:t>Click to edit Master title style</a:t>
            </a:r>
          </a:p>
        </p:txBody>
      </p:sp>
      <p:sp>
        <p:nvSpPr>
          <p:cNvPr id="6144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CA" altLang="en-US"/>
              <a:t>Click to edit Master text styles</a:t>
            </a:r>
          </a:p>
          <a:p>
            <a:pPr lvl="1"/>
            <a:r>
              <a:rPr lang="en-CA" altLang="en-US"/>
              <a:t>Second level</a:t>
            </a:r>
          </a:p>
          <a:p>
            <a:pPr lvl="2"/>
            <a:r>
              <a:rPr lang="en-CA" altLang="en-US"/>
              <a:t>Third level</a:t>
            </a:r>
          </a:p>
          <a:p>
            <a:pPr lvl="3"/>
            <a:r>
              <a:rPr lang="en-CA" altLang="en-US"/>
              <a:t>Fourth level</a:t>
            </a:r>
          </a:p>
          <a:p>
            <a:pPr lvl="4"/>
            <a:r>
              <a:rPr lang="en-CA" alt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spcBef>
                <a:spcPct val="0"/>
              </a:spcBef>
              <a:defRPr sz="1400" i="0">
                <a:solidFill>
                  <a:srgbClr val="FFFFFF"/>
                </a:solidFill>
              </a:defRPr>
            </a:lvl1pPr>
          </a:lstStyle>
          <a:p>
            <a:pPr>
              <a:defRPr/>
            </a:pPr>
            <a:endParaRPr lang="en-CA"/>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spcBef>
                <a:spcPct val="0"/>
              </a:spcBef>
              <a:defRPr sz="1400" i="0">
                <a:solidFill>
                  <a:srgbClr val="FFFFFF"/>
                </a:solidFill>
              </a:defRPr>
            </a:lvl1pPr>
          </a:lstStyle>
          <a:p>
            <a:pPr>
              <a:defRPr/>
            </a:pPr>
            <a:endParaRPr lang="en-CA"/>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spcBef>
                <a:spcPct val="0"/>
              </a:spcBef>
              <a:defRPr sz="1400" i="0">
                <a:solidFill>
                  <a:srgbClr val="FFFFFF"/>
                </a:solidFill>
              </a:defRPr>
            </a:lvl1pPr>
          </a:lstStyle>
          <a:p>
            <a:pPr>
              <a:defRPr/>
            </a:pPr>
            <a:fld id="{32654EC5-04D0-4425-A91C-B47A7E46E207}" type="slidenum">
              <a:rPr lang="en-CA"/>
              <a:pPr>
                <a:defRPr/>
              </a:pPr>
              <a:t>‹#›</a:t>
            </a:fld>
            <a:endParaRPr lang="en-CA"/>
          </a:p>
        </p:txBody>
      </p:sp>
    </p:spTree>
  </p:cSld>
  <p:clrMap bg1="dk2" tx1="lt1" bg2="dk1" tx2="lt2" accent1="accent1" accent2="accent2" accent3="accent3" accent4="accent4" accent5="accent5" accent6="accent6" hlink="hlink" folHlink="folHlink"/>
  <p:sldLayoutIdLst>
    <p:sldLayoutId id="2147484743" r:id="rId1"/>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400">
          <a:solidFill>
            <a:schemeClr val="tx1"/>
          </a:solidFill>
          <a:latin typeface="+mn-lt"/>
        </a:defRPr>
      </a:lvl3pPr>
      <a:lvl4pPr marL="1600200" indent="-228600" algn="l" rtl="0" eaLnBrk="0" fontAlgn="base" hangingPunct="0">
        <a:spcBef>
          <a:spcPct val="20000"/>
        </a:spcBef>
        <a:spcAft>
          <a:spcPct val="0"/>
        </a:spcAft>
        <a:buChar char="–"/>
        <a:defRPr sz="2000">
          <a:solidFill>
            <a:schemeClr val="tx1"/>
          </a:solidFill>
          <a:latin typeface="+mn-lt"/>
        </a:defRPr>
      </a:lvl4pPr>
      <a:lvl5pPr marL="2057400" indent="-228600" algn="l" rtl="0" eaLnBrk="0" fontAlgn="base" hangingPunct="0">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6246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CA" altLang="en-US"/>
              <a:t>Click to edit Master title style</a:t>
            </a:r>
          </a:p>
        </p:txBody>
      </p:sp>
      <p:sp>
        <p:nvSpPr>
          <p:cNvPr id="6246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CA" altLang="en-US"/>
              <a:t>Click to edit Master text styles</a:t>
            </a:r>
          </a:p>
          <a:p>
            <a:pPr lvl="1"/>
            <a:r>
              <a:rPr lang="en-CA" altLang="en-US"/>
              <a:t>Second level</a:t>
            </a:r>
          </a:p>
          <a:p>
            <a:pPr lvl="2"/>
            <a:r>
              <a:rPr lang="en-CA" altLang="en-US"/>
              <a:t>Third level</a:t>
            </a:r>
          </a:p>
          <a:p>
            <a:pPr lvl="3"/>
            <a:r>
              <a:rPr lang="en-CA" altLang="en-US"/>
              <a:t>Fourth level</a:t>
            </a:r>
          </a:p>
          <a:p>
            <a:pPr lvl="4"/>
            <a:r>
              <a:rPr lang="en-CA" alt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spcBef>
                <a:spcPct val="0"/>
              </a:spcBef>
              <a:defRPr sz="1400" i="0">
                <a:solidFill>
                  <a:srgbClr val="FFFFFF"/>
                </a:solidFill>
              </a:defRPr>
            </a:lvl1pPr>
          </a:lstStyle>
          <a:p>
            <a:pPr>
              <a:defRPr/>
            </a:pPr>
            <a:endParaRPr lang="en-CA"/>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spcBef>
                <a:spcPct val="0"/>
              </a:spcBef>
              <a:defRPr sz="1400" i="0">
                <a:solidFill>
                  <a:srgbClr val="FFFFFF"/>
                </a:solidFill>
              </a:defRPr>
            </a:lvl1pPr>
          </a:lstStyle>
          <a:p>
            <a:pPr>
              <a:defRPr/>
            </a:pPr>
            <a:endParaRPr lang="en-CA"/>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spcBef>
                <a:spcPct val="0"/>
              </a:spcBef>
              <a:defRPr sz="1400" i="0">
                <a:solidFill>
                  <a:srgbClr val="FFFFFF"/>
                </a:solidFill>
              </a:defRPr>
            </a:lvl1pPr>
          </a:lstStyle>
          <a:p>
            <a:pPr>
              <a:defRPr/>
            </a:pPr>
            <a:fld id="{ACD74949-7E55-405A-87AC-6F41B1A13FE6}" type="slidenum">
              <a:rPr lang="en-CA"/>
              <a:pPr>
                <a:defRPr/>
              </a:pPr>
              <a:t>‹#›</a:t>
            </a:fld>
            <a:endParaRPr lang="en-CA"/>
          </a:p>
        </p:txBody>
      </p:sp>
    </p:spTree>
  </p:cSld>
  <p:clrMap bg1="dk2" tx1="lt1" bg2="dk1" tx2="lt2" accent1="accent1" accent2="accent2" accent3="accent3" accent4="accent4" accent5="accent5" accent6="accent6" hlink="hlink" folHlink="folHlink"/>
  <p:sldLayoutIdLst>
    <p:sldLayoutId id="2147484744" r:id="rId1"/>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400">
          <a:solidFill>
            <a:schemeClr val="tx1"/>
          </a:solidFill>
          <a:latin typeface="+mn-lt"/>
        </a:defRPr>
      </a:lvl3pPr>
      <a:lvl4pPr marL="1600200" indent="-228600" algn="l" rtl="0" eaLnBrk="0" fontAlgn="base" hangingPunct="0">
        <a:spcBef>
          <a:spcPct val="20000"/>
        </a:spcBef>
        <a:spcAft>
          <a:spcPct val="0"/>
        </a:spcAft>
        <a:buChar char="–"/>
        <a:defRPr sz="2000">
          <a:solidFill>
            <a:schemeClr val="tx1"/>
          </a:solidFill>
          <a:latin typeface="+mn-lt"/>
        </a:defRPr>
      </a:lvl4pPr>
      <a:lvl5pPr marL="2057400" indent="-228600" algn="l" rtl="0" eaLnBrk="0" fontAlgn="base" hangingPunct="0">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63490"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CA" altLang="en-US"/>
              <a:t>Click to edit Master title style</a:t>
            </a:r>
          </a:p>
        </p:txBody>
      </p:sp>
      <p:sp>
        <p:nvSpPr>
          <p:cNvPr id="634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CA" altLang="en-US"/>
              <a:t>Click to edit Master text styles</a:t>
            </a:r>
          </a:p>
          <a:p>
            <a:pPr lvl="1"/>
            <a:r>
              <a:rPr lang="en-CA" altLang="en-US"/>
              <a:t>Second level</a:t>
            </a:r>
          </a:p>
          <a:p>
            <a:pPr lvl="2"/>
            <a:r>
              <a:rPr lang="en-CA" altLang="en-US"/>
              <a:t>Third level</a:t>
            </a:r>
          </a:p>
          <a:p>
            <a:pPr lvl="3"/>
            <a:r>
              <a:rPr lang="en-CA" altLang="en-US"/>
              <a:t>Fourth level</a:t>
            </a:r>
          </a:p>
          <a:p>
            <a:pPr lvl="4"/>
            <a:r>
              <a:rPr lang="en-CA" alt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spcBef>
                <a:spcPct val="0"/>
              </a:spcBef>
              <a:defRPr sz="1400" i="0">
                <a:solidFill>
                  <a:srgbClr val="FFFFFF"/>
                </a:solidFill>
              </a:defRPr>
            </a:lvl1pPr>
          </a:lstStyle>
          <a:p>
            <a:pPr>
              <a:defRPr/>
            </a:pPr>
            <a:endParaRPr lang="en-CA"/>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spcBef>
                <a:spcPct val="0"/>
              </a:spcBef>
              <a:defRPr sz="1400" i="0">
                <a:solidFill>
                  <a:srgbClr val="FFFFFF"/>
                </a:solidFill>
              </a:defRPr>
            </a:lvl1pPr>
          </a:lstStyle>
          <a:p>
            <a:pPr>
              <a:defRPr/>
            </a:pPr>
            <a:endParaRPr lang="en-CA"/>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spcBef>
                <a:spcPct val="0"/>
              </a:spcBef>
              <a:defRPr sz="1400" i="0">
                <a:solidFill>
                  <a:srgbClr val="FFFFFF"/>
                </a:solidFill>
              </a:defRPr>
            </a:lvl1pPr>
          </a:lstStyle>
          <a:p>
            <a:pPr>
              <a:defRPr/>
            </a:pPr>
            <a:fld id="{DE5ED53A-4C66-4C80-8547-29F675185845}" type="slidenum">
              <a:rPr lang="en-CA"/>
              <a:pPr>
                <a:defRPr/>
              </a:pPr>
              <a:t>‹#›</a:t>
            </a:fld>
            <a:endParaRPr lang="en-CA"/>
          </a:p>
        </p:txBody>
      </p:sp>
    </p:spTree>
  </p:cSld>
  <p:clrMap bg1="dk2" tx1="lt1" bg2="dk1" tx2="lt2" accent1="accent1" accent2="accent2" accent3="accent3" accent4="accent4" accent5="accent5" accent6="accent6" hlink="hlink" folHlink="folHlink"/>
  <p:sldLayoutIdLst>
    <p:sldLayoutId id="2147484745" r:id="rId1"/>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400">
          <a:solidFill>
            <a:schemeClr val="tx1"/>
          </a:solidFill>
          <a:latin typeface="+mn-lt"/>
        </a:defRPr>
      </a:lvl3pPr>
      <a:lvl4pPr marL="1600200" indent="-228600" algn="l" rtl="0" eaLnBrk="0" fontAlgn="base" hangingPunct="0">
        <a:spcBef>
          <a:spcPct val="20000"/>
        </a:spcBef>
        <a:spcAft>
          <a:spcPct val="0"/>
        </a:spcAft>
        <a:buChar char="–"/>
        <a:defRPr sz="2000">
          <a:solidFill>
            <a:schemeClr val="tx1"/>
          </a:solidFill>
          <a:latin typeface="+mn-lt"/>
        </a:defRPr>
      </a:lvl4pPr>
      <a:lvl5pPr marL="2057400" indent="-228600" algn="l" rtl="0" eaLnBrk="0" fontAlgn="base" hangingPunct="0">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64514"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CA" altLang="en-US"/>
              <a:t>Click to edit Master title style</a:t>
            </a:r>
          </a:p>
        </p:txBody>
      </p:sp>
      <p:sp>
        <p:nvSpPr>
          <p:cNvPr id="64515"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CA" altLang="en-US"/>
              <a:t>Click to edit Master text styles</a:t>
            </a:r>
          </a:p>
          <a:p>
            <a:pPr lvl="1"/>
            <a:r>
              <a:rPr lang="en-CA" altLang="en-US"/>
              <a:t>Second level</a:t>
            </a:r>
          </a:p>
          <a:p>
            <a:pPr lvl="2"/>
            <a:r>
              <a:rPr lang="en-CA" altLang="en-US"/>
              <a:t>Third level</a:t>
            </a:r>
          </a:p>
          <a:p>
            <a:pPr lvl="3"/>
            <a:r>
              <a:rPr lang="en-CA" altLang="en-US"/>
              <a:t>Fourth level</a:t>
            </a:r>
          </a:p>
          <a:p>
            <a:pPr lvl="4"/>
            <a:r>
              <a:rPr lang="en-CA" alt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spcBef>
                <a:spcPct val="0"/>
              </a:spcBef>
              <a:defRPr sz="1400" i="0">
                <a:solidFill>
                  <a:srgbClr val="FFFFFF"/>
                </a:solidFill>
              </a:defRPr>
            </a:lvl1pPr>
          </a:lstStyle>
          <a:p>
            <a:pPr>
              <a:defRPr/>
            </a:pPr>
            <a:endParaRPr lang="en-CA"/>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spcBef>
                <a:spcPct val="0"/>
              </a:spcBef>
              <a:defRPr sz="1400" i="0">
                <a:solidFill>
                  <a:srgbClr val="FFFFFF"/>
                </a:solidFill>
              </a:defRPr>
            </a:lvl1pPr>
          </a:lstStyle>
          <a:p>
            <a:pPr>
              <a:defRPr/>
            </a:pPr>
            <a:endParaRPr lang="en-CA"/>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spcBef>
                <a:spcPct val="0"/>
              </a:spcBef>
              <a:defRPr sz="1400" i="0">
                <a:solidFill>
                  <a:srgbClr val="FFFFFF"/>
                </a:solidFill>
              </a:defRPr>
            </a:lvl1pPr>
          </a:lstStyle>
          <a:p>
            <a:pPr>
              <a:defRPr/>
            </a:pPr>
            <a:fld id="{0F4E77ED-D462-4E70-BFD1-7EDB11784251}" type="slidenum">
              <a:rPr lang="en-CA"/>
              <a:pPr>
                <a:defRPr/>
              </a:pPr>
              <a:t>‹#›</a:t>
            </a:fld>
            <a:endParaRPr lang="en-CA"/>
          </a:p>
        </p:txBody>
      </p:sp>
    </p:spTree>
  </p:cSld>
  <p:clrMap bg1="dk2" tx1="lt1" bg2="dk1" tx2="lt2" accent1="accent1" accent2="accent2" accent3="accent3" accent4="accent4" accent5="accent5" accent6="accent6" hlink="hlink" folHlink="folHlink"/>
  <p:sldLayoutIdLst>
    <p:sldLayoutId id="2147484746" r:id="rId1"/>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400">
          <a:solidFill>
            <a:schemeClr val="tx1"/>
          </a:solidFill>
          <a:latin typeface="+mn-lt"/>
        </a:defRPr>
      </a:lvl3pPr>
      <a:lvl4pPr marL="1600200" indent="-228600" algn="l" rtl="0" eaLnBrk="0" fontAlgn="base" hangingPunct="0">
        <a:spcBef>
          <a:spcPct val="20000"/>
        </a:spcBef>
        <a:spcAft>
          <a:spcPct val="0"/>
        </a:spcAft>
        <a:buChar char="–"/>
        <a:defRPr sz="2000">
          <a:solidFill>
            <a:schemeClr val="tx1"/>
          </a:solidFill>
          <a:latin typeface="+mn-lt"/>
        </a:defRPr>
      </a:lvl4pPr>
      <a:lvl5pPr marL="2057400" indent="-228600" algn="l" rtl="0" eaLnBrk="0" fontAlgn="base" hangingPunct="0">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7170"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CA" altLang="en-US"/>
              <a:t>Click to edit Master title style</a:t>
            </a:r>
          </a:p>
        </p:txBody>
      </p:sp>
      <p:sp>
        <p:nvSpPr>
          <p:cNvPr id="717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CA" altLang="en-US"/>
              <a:t>Click to edit Master text styles</a:t>
            </a:r>
          </a:p>
          <a:p>
            <a:pPr lvl="1"/>
            <a:r>
              <a:rPr lang="en-CA" altLang="en-US"/>
              <a:t>Second level</a:t>
            </a:r>
          </a:p>
          <a:p>
            <a:pPr lvl="2"/>
            <a:r>
              <a:rPr lang="en-CA" altLang="en-US"/>
              <a:t>Third level</a:t>
            </a:r>
          </a:p>
          <a:p>
            <a:pPr lvl="3"/>
            <a:r>
              <a:rPr lang="en-CA" altLang="en-US"/>
              <a:t>Fourth level</a:t>
            </a:r>
          </a:p>
          <a:p>
            <a:pPr lvl="4"/>
            <a:r>
              <a:rPr lang="en-CA" alt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spcBef>
                <a:spcPct val="0"/>
              </a:spcBef>
              <a:defRPr sz="1400" i="0">
                <a:solidFill>
                  <a:srgbClr val="FFFFFF"/>
                </a:solidFill>
              </a:defRPr>
            </a:lvl1pPr>
          </a:lstStyle>
          <a:p>
            <a:pPr>
              <a:defRPr/>
            </a:pPr>
            <a:endParaRPr lang="en-CA"/>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spcBef>
                <a:spcPct val="0"/>
              </a:spcBef>
              <a:defRPr sz="1400" i="0">
                <a:solidFill>
                  <a:srgbClr val="FFFFFF"/>
                </a:solidFill>
              </a:defRPr>
            </a:lvl1pPr>
          </a:lstStyle>
          <a:p>
            <a:pPr>
              <a:defRPr/>
            </a:pPr>
            <a:endParaRPr lang="en-CA"/>
          </a:p>
        </p:txBody>
      </p:sp>
      <p:sp>
        <p:nvSpPr>
          <p:cNvPr id="1030" name="Rectangle 6"/>
          <p:cNvSpPr>
            <a:spLocks noGrp="1" noChangeArrowheads="1"/>
          </p:cNvSpPr>
          <p:nvPr>
            <p:ph type="sldNum" sz="quarter" idx="4"/>
          </p:nvPr>
        </p:nvSpPr>
        <p:spPr bwMode="auto">
          <a:xfrm>
            <a:off x="5638800" y="5105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spcBef>
                <a:spcPct val="0"/>
              </a:spcBef>
              <a:defRPr sz="1400" i="0">
                <a:solidFill>
                  <a:srgbClr val="FFFFFF"/>
                </a:solidFill>
              </a:defRPr>
            </a:lvl1pPr>
          </a:lstStyle>
          <a:p>
            <a:pPr>
              <a:defRPr/>
            </a:pPr>
            <a:fld id="{9BCF1552-1894-4769-A36D-ECB6ED333AC8}" type="slidenum">
              <a:rPr lang="en-CA"/>
              <a:pPr>
                <a:defRPr/>
              </a:pPr>
              <a:t>‹#›</a:t>
            </a:fld>
            <a:endParaRPr lang="en-CA"/>
          </a:p>
        </p:txBody>
      </p:sp>
      <p:sp>
        <p:nvSpPr>
          <p:cNvPr id="1031" name="Rectangle 7"/>
          <p:cNvSpPr>
            <a:spLocks noChangeArrowheads="1"/>
          </p:cNvSpPr>
          <p:nvPr/>
        </p:nvSpPr>
        <p:spPr bwMode="auto">
          <a:xfrm>
            <a:off x="8686800" y="6553200"/>
            <a:ext cx="4572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50000"/>
              </a:spcBef>
              <a:spcAft>
                <a:spcPct val="0"/>
              </a:spcAft>
              <a:defRPr sz="3000" i="1">
                <a:solidFill>
                  <a:schemeClr val="tx1"/>
                </a:solidFill>
                <a:latin typeface="Times New Roman" pitchFamily="18" charset="0"/>
              </a:defRPr>
            </a:lvl6pPr>
            <a:lvl7pPr marL="2971800" indent="-228600" eaLnBrk="0" fontAlgn="base" hangingPunct="0">
              <a:spcBef>
                <a:spcPct val="50000"/>
              </a:spcBef>
              <a:spcAft>
                <a:spcPct val="0"/>
              </a:spcAft>
              <a:defRPr sz="3000" i="1">
                <a:solidFill>
                  <a:schemeClr val="tx1"/>
                </a:solidFill>
                <a:latin typeface="Times New Roman" pitchFamily="18" charset="0"/>
              </a:defRPr>
            </a:lvl7pPr>
            <a:lvl8pPr marL="3429000" indent="-228600" eaLnBrk="0" fontAlgn="base" hangingPunct="0">
              <a:spcBef>
                <a:spcPct val="50000"/>
              </a:spcBef>
              <a:spcAft>
                <a:spcPct val="0"/>
              </a:spcAft>
              <a:defRPr sz="3000" i="1">
                <a:solidFill>
                  <a:schemeClr val="tx1"/>
                </a:solidFill>
                <a:latin typeface="Times New Roman" pitchFamily="18" charset="0"/>
              </a:defRPr>
            </a:lvl8pPr>
            <a:lvl9pPr marL="3886200" indent="-228600" eaLnBrk="0" fontAlgn="base" hangingPunct="0">
              <a:spcBef>
                <a:spcPct val="50000"/>
              </a:spcBef>
              <a:spcAft>
                <a:spcPct val="0"/>
              </a:spcAft>
              <a:defRPr sz="3000" i="1">
                <a:solidFill>
                  <a:schemeClr val="tx1"/>
                </a:solidFill>
                <a:latin typeface="Times New Roman" pitchFamily="18" charset="0"/>
              </a:defRPr>
            </a:lvl9pPr>
          </a:lstStyle>
          <a:p>
            <a:pPr algn="r" eaLnBrk="1" hangingPunct="1">
              <a:spcBef>
                <a:spcPct val="0"/>
              </a:spcBef>
              <a:defRPr/>
            </a:pPr>
            <a:fld id="{D5022523-FAF1-47A6-8788-6A685C9455AD}" type="slidenum">
              <a:rPr lang="en-CA" altLang="en-US" sz="1400" i="0" smtClean="0">
                <a:solidFill>
                  <a:srgbClr val="FFFFFF"/>
                </a:solidFill>
              </a:rPr>
              <a:pPr algn="r" eaLnBrk="1" hangingPunct="1">
                <a:spcBef>
                  <a:spcPct val="0"/>
                </a:spcBef>
                <a:defRPr/>
              </a:pPr>
              <a:t>‹#›</a:t>
            </a:fld>
            <a:endParaRPr lang="en-CA" altLang="en-US" sz="1400" i="0">
              <a:solidFill>
                <a:srgbClr val="FFFFFF"/>
              </a:solidFill>
            </a:endParaRPr>
          </a:p>
        </p:txBody>
      </p:sp>
    </p:spTree>
  </p:cSld>
  <p:clrMap bg1="dk2" tx1="lt1" bg2="dk1" tx2="lt2" accent1="accent1" accent2="accent2" accent3="accent3" accent4="accent4" accent5="accent5" accent6="accent6" hlink="hlink" folHlink="folHlink"/>
  <p:sldLayoutIdLst>
    <p:sldLayoutId id="2147484687" r:id="rId1"/>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400">
          <a:solidFill>
            <a:schemeClr val="tx1"/>
          </a:solidFill>
          <a:latin typeface="+mn-lt"/>
        </a:defRPr>
      </a:lvl3pPr>
      <a:lvl4pPr marL="1600200" indent="-228600" algn="l" rtl="0" eaLnBrk="0" fontAlgn="base" hangingPunct="0">
        <a:spcBef>
          <a:spcPct val="20000"/>
        </a:spcBef>
        <a:spcAft>
          <a:spcPct val="0"/>
        </a:spcAft>
        <a:buChar char="–"/>
        <a:defRPr sz="2000">
          <a:solidFill>
            <a:schemeClr val="tx1"/>
          </a:solidFill>
          <a:latin typeface="+mn-lt"/>
        </a:defRPr>
      </a:lvl4pPr>
      <a:lvl5pPr marL="2057400" indent="-228600" algn="l" rtl="0" eaLnBrk="0" fontAlgn="base" hangingPunct="0">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65538"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CA" altLang="en-US"/>
              <a:t>Click to edit Master title style</a:t>
            </a:r>
          </a:p>
        </p:txBody>
      </p:sp>
      <p:sp>
        <p:nvSpPr>
          <p:cNvPr id="65539"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CA" altLang="en-US"/>
              <a:t>Click to edit Master text styles</a:t>
            </a:r>
          </a:p>
          <a:p>
            <a:pPr lvl="1"/>
            <a:r>
              <a:rPr lang="en-CA" altLang="en-US"/>
              <a:t>Second level</a:t>
            </a:r>
          </a:p>
          <a:p>
            <a:pPr lvl="2"/>
            <a:r>
              <a:rPr lang="en-CA" altLang="en-US"/>
              <a:t>Third level</a:t>
            </a:r>
          </a:p>
          <a:p>
            <a:pPr lvl="3"/>
            <a:r>
              <a:rPr lang="en-CA" altLang="en-US"/>
              <a:t>Fourth level</a:t>
            </a:r>
          </a:p>
          <a:p>
            <a:pPr lvl="4"/>
            <a:r>
              <a:rPr lang="en-CA" alt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spcBef>
                <a:spcPct val="0"/>
              </a:spcBef>
              <a:defRPr sz="1400" i="0">
                <a:solidFill>
                  <a:srgbClr val="FFFFFF"/>
                </a:solidFill>
              </a:defRPr>
            </a:lvl1pPr>
          </a:lstStyle>
          <a:p>
            <a:pPr>
              <a:defRPr/>
            </a:pPr>
            <a:endParaRPr lang="en-CA"/>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spcBef>
                <a:spcPct val="0"/>
              </a:spcBef>
              <a:defRPr sz="1400" i="0">
                <a:solidFill>
                  <a:srgbClr val="FFFFFF"/>
                </a:solidFill>
              </a:defRPr>
            </a:lvl1pPr>
          </a:lstStyle>
          <a:p>
            <a:pPr>
              <a:defRPr/>
            </a:pPr>
            <a:endParaRPr lang="en-CA"/>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spcBef>
                <a:spcPct val="0"/>
              </a:spcBef>
              <a:defRPr sz="1400" i="0">
                <a:solidFill>
                  <a:srgbClr val="FFFFFF"/>
                </a:solidFill>
              </a:defRPr>
            </a:lvl1pPr>
          </a:lstStyle>
          <a:p>
            <a:pPr>
              <a:defRPr/>
            </a:pPr>
            <a:fld id="{13BC26E0-0297-4E2E-962F-FFEC2260AA6B}" type="slidenum">
              <a:rPr lang="en-CA"/>
              <a:pPr>
                <a:defRPr/>
              </a:pPr>
              <a:t>‹#›</a:t>
            </a:fld>
            <a:endParaRPr lang="en-CA"/>
          </a:p>
        </p:txBody>
      </p:sp>
    </p:spTree>
  </p:cSld>
  <p:clrMap bg1="dk2" tx1="lt1" bg2="dk1" tx2="lt2" accent1="accent1" accent2="accent2" accent3="accent3" accent4="accent4" accent5="accent5" accent6="accent6" hlink="hlink" folHlink="folHlink"/>
  <p:sldLayoutIdLst>
    <p:sldLayoutId id="2147484747" r:id="rId1"/>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400">
          <a:solidFill>
            <a:schemeClr val="tx1"/>
          </a:solidFill>
          <a:latin typeface="+mn-lt"/>
        </a:defRPr>
      </a:lvl3pPr>
      <a:lvl4pPr marL="1600200" indent="-228600" algn="l" rtl="0" eaLnBrk="0" fontAlgn="base" hangingPunct="0">
        <a:spcBef>
          <a:spcPct val="20000"/>
        </a:spcBef>
        <a:spcAft>
          <a:spcPct val="0"/>
        </a:spcAft>
        <a:buChar char="–"/>
        <a:defRPr sz="2000">
          <a:solidFill>
            <a:schemeClr val="tx1"/>
          </a:solidFill>
          <a:latin typeface="+mn-lt"/>
        </a:defRPr>
      </a:lvl4pPr>
      <a:lvl5pPr marL="2057400" indent="-228600" algn="l" rtl="0" eaLnBrk="0" fontAlgn="base" hangingPunct="0">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66562"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CA" altLang="en-US"/>
              <a:t>Click to edit Master title style</a:t>
            </a:r>
          </a:p>
        </p:txBody>
      </p:sp>
      <p:sp>
        <p:nvSpPr>
          <p:cNvPr id="665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CA" altLang="en-US"/>
              <a:t>Click to edit Master text styles</a:t>
            </a:r>
          </a:p>
          <a:p>
            <a:pPr lvl="1"/>
            <a:r>
              <a:rPr lang="en-CA" altLang="en-US"/>
              <a:t>Second level</a:t>
            </a:r>
          </a:p>
          <a:p>
            <a:pPr lvl="2"/>
            <a:r>
              <a:rPr lang="en-CA" altLang="en-US"/>
              <a:t>Third level</a:t>
            </a:r>
          </a:p>
          <a:p>
            <a:pPr lvl="3"/>
            <a:r>
              <a:rPr lang="en-CA" altLang="en-US"/>
              <a:t>Fourth level</a:t>
            </a:r>
          </a:p>
          <a:p>
            <a:pPr lvl="4"/>
            <a:r>
              <a:rPr lang="en-CA" alt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spcBef>
                <a:spcPct val="0"/>
              </a:spcBef>
              <a:defRPr sz="1400" i="0">
                <a:solidFill>
                  <a:srgbClr val="FFFFFF"/>
                </a:solidFill>
              </a:defRPr>
            </a:lvl1pPr>
          </a:lstStyle>
          <a:p>
            <a:pPr>
              <a:defRPr/>
            </a:pPr>
            <a:endParaRPr lang="en-CA"/>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spcBef>
                <a:spcPct val="0"/>
              </a:spcBef>
              <a:defRPr sz="1400" i="0">
                <a:solidFill>
                  <a:srgbClr val="FFFFFF"/>
                </a:solidFill>
              </a:defRPr>
            </a:lvl1pPr>
          </a:lstStyle>
          <a:p>
            <a:pPr>
              <a:defRPr/>
            </a:pPr>
            <a:endParaRPr lang="en-CA"/>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spcBef>
                <a:spcPct val="0"/>
              </a:spcBef>
              <a:defRPr sz="1400" i="0">
                <a:solidFill>
                  <a:srgbClr val="FFFFFF"/>
                </a:solidFill>
              </a:defRPr>
            </a:lvl1pPr>
          </a:lstStyle>
          <a:p>
            <a:pPr>
              <a:defRPr/>
            </a:pPr>
            <a:fld id="{0973E6ED-D422-4867-ADF1-F84FBF5C4D6D}" type="slidenum">
              <a:rPr lang="en-CA"/>
              <a:pPr>
                <a:defRPr/>
              </a:pPr>
              <a:t>‹#›</a:t>
            </a:fld>
            <a:endParaRPr lang="en-CA"/>
          </a:p>
        </p:txBody>
      </p:sp>
    </p:spTree>
  </p:cSld>
  <p:clrMap bg1="dk2" tx1="lt1" bg2="dk1" tx2="lt2" accent1="accent1" accent2="accent2" accent3="accent3" accent4="accent4" accent5="accent5" accent6="accent6" hlink="hlink" folHlink="folHlink"/>
  <p:sldLayoutIdLst>
    <p:sldLayoutId id="2147484748" r:id="rId1"/>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400">
          <a:solidFill>
            <a:schemeClr val="tx1"/>
          </a:solidFill>
          <a:latin typeface="+mn-lt"/>
        </a:defRPr>
      </a:lvl3pPr>
      <a:lvl4pPr marL="1600200" indent="-228600" algn="l" rtl="0" eaLnBrk="0" fontAlgn="base" hangingPunct="0">
        <a:spcBef>
          <a:spcPct val="20000"/>
        </a:spcBef>
        <a:spcAft>
          <a:spcPct val="0"/>
        </a:spcAft>
        <a:buChar char="–"/>
        <a:defRPr sz="2000">
          <a:solidFill>
            <a:schemeClr val="tx1"/>
          </a:solidFill>
          <a:latin typeface="+mn-lt"/>
        </a:defRPr>
      </a:lvl4pPr>
      <a:lvl5pPr marL="2057400" indent="-228600" algn="l" rtl="0" eaLnBrk="0" fontAlgn="base" hangingPunct="0">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68610"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CA" altLang="en-US"/>
              <a:t>Click to edit Master title style</a:t>
            </a:r>
          </a:p>
        </p:txBody>
      </p:sp>
      <p:sp>
        <p:nvSpPr>
          <p:cNvPr id="6861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CA" altLang="en-US"/>
              <a:t>Click to edit Master text styles</a:t>
            </a:r>
          </a:p>
          <a:p>
            <a:pPr lvl="1"/>
            <a:r>
              <a:rPr lang="en-CA" altLang="en-US"/>
              <a:t>Second level</a:t>
            </a:r>
          </a:p>
          <a:p>
            <a:pPr lvl="2"/>
            <a:r>
              <a:rPr lang="en-CA" altLang="en-US"/>
              <a:t>Third level</a:t>
            </a:r>
          </a:p>
          <a:p>
            <a:pPr lvl="3"/>
            <a:r>
              <a:rPr lang="en-CA" altLang="en-US"/>
              <a:t>Fourth level</a:t>
            </a:r>
          </a:p>
          <a:p>
            <a:pPr lvl="4"/>
            <a:r>
              <a:rPr lang="en-CA" alt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spcBef>
                <a:spcPct val="0"/>
              </a:spcBef>
              <a:defRPr sz="1400" i="0">
                <a:solidFill>
                  <a:srgbClr val="FFFFFF"/>
                </a:solidFill>
              </a:defRPr>
            </a:lvl1pPr>
          </a:lstStyle>
          <a:p>
            <a:pPr>
              <a:defRPr/>
            </a:pPr>
            <a:endParaRPr lang="en-CA"/>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spcBef>
                <a:spcPct val="0"/>
              </a:spcBef>
              <a:defRPr sz="1400" i="0">
                <a:solidFill>
                  <a:srgbClr val="FFFFFF"/>
                </a:solidFill>
              </a:defRPr>
            </a:lvl1pPr>
          </a:lstStyle>
          <a:p>
            <a:pPr>
              <a:defRPr/>
            </a:pPr>
            <a:endParaRPr lang="en-CA"/>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spcBef>
                <a:spcPct val="0"/>
              </a:spcBef>
              <a:defRPr sz="1400" i="0">
                <a:solidFill>
                  <a:srgbClr val="FFFFFF"/>
                </a:solidFill>
              </a:defRPr>
            </a:lvl1pPr>
          </a:lstStyle>
          <a:p>
            <a:pPr>
              <a:defRPr/>
            </a:pPr>
            <a:fld id="{5F11CBFD-AF13-42E8-B552-53715EDE23F5}" type="slidenum">
              <a:rPr lang="en-CA"/>
              <a:pPr>
                <a:defRPr/>
              </a:pPr>
              <a:t>‹#›</a:t>
            </a:fld>
            <a:endParaRPr lang="en-CA"/>
          </a:p>
        </p:txBody>
      </p:sp>
    </p:spTree>
  </p:cSld>
  <p:clrMap bg1="dk2" tx1="lt1" bg2="dk1" tx2="lt2" accent1="accent1" accent2="accent2" accent3="accent3" accent4="accent4" accent5="accent5" accent6="accent6" hlink="hlink" folHlink="folHlink"/>
  <p:sldLayoutIdLst>
    <p:sldLayoutId id="2147484750" r:id="rId1"/>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400">
          <a:solidFill>
            <a:schemeClr val="tx1"/>
          </a:solidFill>
          <a:latin typeface="+mn-lt"/>
        </a:defRPr>
      </a:lvl3pPr>
      <a:lvl4pPr marL="1600200" indent="-228600" algn="l" rtl="0" eaLnBrk="0" fontAlgn="base" hangingPunct="0">
        <a:spcBef>
          <a:spcPct val="20000"/>
        </a:spcBef>
        <a:spcAft>
          <a:spcPct val="0"/>
        </a:spcAft>
        <a:buChar char="–"/>
        <a:defRPr sz="2000">
          <a:solidFill>
            <a:schemeClr val="tx1"/>
          </a:solidFill>
          <a:latin typeface="+mn-lt"/>
        </a:defRPr>
      </a:lvl4pPr>
      <a:lvl5pPr marL="2057400" indent="-228600" algn="l" rtl="0" eaLnBrk="0" fontAlgn="base" hangingPunct="0">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3.xml><?xml version="1.0" encoding="utf-8"?>
<p:sldMaster xmlns:a="http://schemas.openxmlformats.org/drawingml/2006/main" xmlns:r="http://schemas.openxmlformats.org/officeDocument/2006/relationships" xmlns:p="http://schemas.openxmlformats.org/presentationml/2006/main" preserve="1">
  <p:cSld>
    <p:bg>
      <p:bgPr>
        <a:solidFill>
          <a:srgbClr val="FBEFD1"/>
        </a:solidFill>
        <a:effectLst/>
      </p:bgPr>
    </p:bg>
    <p:spTree>
      <p:nvGrpSpPr>
        <p:cNvPr id="1" name=""/>
        <p:cNvGrpSpPr/>
        <p:nvPr/>
      </p:nvGrpSpPr>
      <p:grpSpPr>
        <a:xfrm>
          <a:off x="0" y="0"/>
          <a:ext cx="0" cy="0"/>
          <a:chOff x="0" y="0"/>
          <a:chExt cx="0" cy="0"/>
        </a:xfrm>
      </p:grpSpPr>
      <p:sp>
        <p:nvSpPr>
          <p:cNvPr id="69634"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CA" altLang="en-US"/>
              <a:t>Click to edit Master title style</a:t>
            </a:r>
            <a:endParaRPr lang="en-US" altLang="en-US"/>
          </a:p>
        </p:txBody>
      </p:sp>
      <p:sp>
        <p:nvSpPr>
          <p:cNvPr id="69635"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CA" altLang="en-US"/>
              <a:t>Click to edit Master text styles</a:t>
            </a:r>
          </a:p>
          <a:p>
            <a:pPr lvl="1"/>
            <a:r>
              <a:rPr lang="en-CA" altLang="en-US"/>
              <a:t>Second level</a:t>
            </a:r>
          </a:p>
          <a:p>
            <a:pPr lvl="2"/>
            <a:r>
              <a:rPr lang="en-CA" altLang="en-US"/>
              <a:t>Third level</a:t>
            </a:r>
          </a:p>
          <a:p>
            <a:pPr lvl="3"/>
            <a:r>
              <a:rPr lang="en-CA" altLang="en-US"/>
              <a:t>Fourth level</a:t>
            </a:r>
          </a:p>
          <a:p>
            <a:pPr lvl="4"/>
            <a:r>
              <a:rPr lang="en-CA" altLang="en-US"/>
              <a:t>Fifth level</a:t>
            </a:r>
            <a:endParaRPr lang="en-US" altLang="en-US"/>
          </a:p>
        </p:txBody>
      </p:sp>
      <p:pic>
        <p:nvPicPr>
          <p:cNvPr id="69636" name="Picture 7" descr="YorkULogoHor(large)"/>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0" y="6313488"/>
            <a:ext cx="1365250" cy="544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9637" name="TextBox 6"/>
          <p:cNvSpPr txBox="1">
            <a:spLocks noChangeArrowheads="1"/>
          </p:cNvSpPr>
          <p:nvPr userDrawn="1"/>
        </p:nvSpPr>
        <p:spPr bwMode="auto">
          <a:xfrm>
            <a:off x="6523038" y="6446838"/>
            <a:ext cx="2620962" cy="277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defTabSz="457200" eaLnBrk="0" hangingPunct="0">
              <a:defRPr sz="3000" i="1">
                <a:solidFill>
                  <a:schemeClr val="tx1"/>
                </a:solidFill>
                <a:latin typeface="Times New Roman" pitchFamily="18" charset="0"/>
              </a:defRPr>
            </a:lvl1pPr>
            <a:lvl2pPr marL="742950" indent="-285750" defTabSz="457200" eaLnBrk="0" hangingPunct="0">
              <a:defRPr sz="3000" i="1">
                <a:solidFill>
                  <a:schemeClr val="tx1"/>
                </a:solidFill>
                <a:latin typeface="Times New Roman" pitchFamily="18" charset="0"/>
              </a:defRPr>
            </a:lvl2pPr>
            <a:lvl3pPr marL="1143000" indent="-228600" defTabSz="457200" eaLnBrk="0" hangingPunct="0">
              <a:defRPr sz="3000" i="1">
                <a:solidFill>
                  <a:schemeClr val="tx1"/>
                </a:solidFill>
                <a:latin typeface="Times New Roman" pitchFamily="18" charset="0"/>
              </a:defRPr>
            </a:lvl3pPr>
            <a:lvl4pPr marL="1600200" indent="-228600" defTabSz="457200" eaLnBrk="0" hangingPunct="0">
              <a:defRPr sz="3000" i="1">
                <a:solidFill>
                  <a:schemeClr val="tx1"/>
                </a:solidFill>
                <a:latin typeface="Times New Roman" pitchFamily="18" charset="0"/>
              </a:defRPr>
            </a:lvl4pPr>
            <a:lvl5pPr marL="2057400" indent="-228600" defTabSz="457200" eaLnBrk="0" hangingPunct="0">
              <a:defRPr sz="3000" i="1">
                <a:solidFill>
                  <a:schemeClr val="tx1"/>
                </a:solidFill>
                <a:latin typeface="Times New Roman" pitchFamily="18" charset="0"/>
              </a:defRPr>
            </a:lvl5pPr>
            <a:lvl6pPr marL="2514600" indent="-228600" defTabSz="457200" eaLnBrk="0" fontAlgn="base" hangingPunct="0">
              <a:spcBef>
                <a:spcPct val="50000"/>
              </a:spcBef>
              <a:spcAft>
                <a:spcPct val="0"/>
              </a:spcAft>
              <a:defRPr sz="3000" i="1">
                <a:solidFill>
                  <a:schemeClr val="tx1"/>
                </a:solidFill>
                <a:latin typeface="Times New Roman" pitchFamily="18" charset="0"/>
              </a:defRPr>
            </a:lvl6pPr>
            <a:lvl7pPr marL="2971800" indent="-228600" defTabSz="457200" eaLnBrk="0" fontAlgn="base" hangingPunct="0">
              <a:spcBef>
                <a:spcPct val="50000"/>
              </a:spcBef>
              <a:spcAft>
                <a:spcPct val="0"/>
              </a:spcAft>
              <a:defRPr sz="3000" i="1">
                <a:solidFill>
                  <a:schemeClr val="tx1"/>
                </a:solidFill>
                <a:latin typeface="Times New Roman" pitchFamily="18" charset="0"/>
              </a:defRPr>
            </a:lvl7pPr>
            <a:lvl8pPr marL="3429000" indent="-228600" defTabSz="457200" eaLnBrk="0" fontAlgn="base" hangingPunct="0">
              <a:spcBef>
                <a:spcPct val="50000"/>
              </a:spcBef>
              <a:spcAft>
                <a:spcPct val="0"/>
              </a:spcAft>
              <a:defRPr sz="3000" i="1">
                <a:solidFill>
                  <a:schemeClr val="tx1"/>
                </a:solidFill>
                <a:latin typeface="Times New Roman" pitchFamily="18" charset="0"/>
              </a:defRPr>
            </a:lvl8pPr>
            <a:lvl9pPr marL="3886200" indent="-228600" defTabSz="457200" eaLnBrk="0" fontAlgn="base" hangingPunct="0">
              <a:spcBef>
                <a:spcPct val="50000"/>
              </a:spcBef>
              <a:spcAft>
                <a:spcPct val="0"/>
              </a:spcAft>
              <a:defRPr sz="3000" i="1">
                <a:solidFill>
                  <a:schemeClr val="tx1"/>
                </a:solidFill>
                <a:latin typeface="Times New Roman" pitchFamily="18" charset="0"/>
              </a:defRPr>
            </a:lvl9pPr>
          </a:lstStyle>
          <a:p>
            <a:pPr eaLnBrk="1" hangingPunct="1">
              <a:spcBef>
                <a:spcPct val="0"/>
              </a:spcBef>
              <a:defRPr/>
            </a:pPr>
            <a:r>
              <a:rPr lang="en-US" altLang="en-US" sz="1200" i="0">
                <a:solidFill>
                  <a:srgbClr val="000000"/>
                </a:solidFill>
                <a:latin typeface="Arial" charset="0"/>
              </a:rPr>
              <a:t>Last Updated: </a:t>
            </a:r>
            <a:r>
              <a:rPr lang="en-CA" altLang="en-US" sz="1200" i="0">
                <a:solidFill>
                  <a:srgbClr val="000000"/>
                </a:solidFill>
                <a:latin typeface="Arial" charset="0"/>
              </a:rPr>
              <a:t>15-01-13</a:t>
            </a:r>
            <a:endParaRPr lang="en-US" altLang="en-US" sz="1200" i="0">
              <a:solidFill>
                <a:srgbClr val="000000"/>
              </a:solidFill>
              <a:latin typeface="Arial" charset="0"/>
            </a:endParaRPr>
          </a:p>
        </p:txBody>
      </p:sp>
      <p:sp>
        <p:nvSpPr>
          <p:cNvPr id="69638" name="TextBox 7"/>
          <p:cNvSpPr txBox="1">
            <a:spLocks noChangeArrowheads="1"/>
          </p:cNvSpPr>
          <p:nvPr userDrawn="1"/>
        </p:nvSpPr>
        <p:spPr bwMode="auto">
          <a:xfrm>
            <a:off x="1365250" y="6323013"/>
            <a:ext cx="977900"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defTabSz="457200" eaLnBrk="0" hangingPunct="0">
              <a:defRPr sz="3000" i="1">
                <a:solidFill>
                  <a:schemeClr val="tx1"/>
                </a:solidFill>
                <a:latin typeface="Times New Roman" pitchFamily="18" charset="0"/>
              </a:defRPr>
            </a:lvl1pPr>
            <a:lvl2pPr marL="742950" indent="-285750" defTabSz="457200" eaLnBrk="0" hangingPunct="0">
              <a:defRPr sz="3000" i="1">
                <a:solidFill>
                  <a:schemeClr val="tx1"/>
                </a:solidFill>
                <a:latin typeface="Times New Roman" pitchFamily="18" charset="0"/>
              </a:defRPr>
            </a:lvl2pPr>
            <a:lvl3pPr marL="1143000" indent="-228600" defTabSz="457200" eaLnBrk="0" hangingPunct="0">
              <a:defRPr sz="3000" i="1">
                <a:solidFill>
                  <a:schemeClr val="tx1"/>
                </a:solidFill>
                <a:latin typeface="Times New Roman" pitchFamily="18" charset="0"/>
              </a:defRPr>
            </a:lvl3pPr>
            <a:lvl4pPr marL="1600200" indent="-228600" defTabSz="457200" eaLnBrk="0" hangingPunct="0">
              <a:defRPr sz="3000" i="1">
                <a:solidFill>
                  <a:schemeClr val="tx1"/>
                </a:solidFill>
                <a:latin typeface="Times New Roman" pitchFamily="18" charset="0"/>
              </a:defRPr>
            </a:lvl4pPr>
            <a:lvl5pPr marL="2057400" indent="-228600" defTabSz="457200" eaLnBrk="0" hangingPunct="0">
              <a:defRPr sz="3000" i="1">
                <a:solidFill>
                  <a:schemeClr val="tx1"/>
                </a:solidFill>
                <a:latin typeface="Times New Roman" pitchFamily="18" charset="0"/>
              </a:defRPr>
            </a:lvl5pPr>
            <a:lvl6pPr marL="2514600" indent="-228600" defTabSz="457200" eaLnBrk="0" fontAlgn="base" hangingPunct="0">
              <a:spcBef>
                <a:spcPct val="50000"/>
              </a:spcBef>
              <a:spcAft>
                <a:spcPct val="0"/>
              </a:spcAft>
              <a:defRPr sz="3000" i="1">
                <a:solidFill>
                  <a:schemeClr val="tx1"/>
                </a:solidFill>
                <a:latin typeface="Times New Roman" pitchFamily="18" charset="0"/>
              </a:defRPr>
            </a:lvl6pPr>
            <a:lvl7pPr marL="2971800" indent="-228600" defTabSz="457200" eaLnBrk="0" fontAlgn="base" hangingPunct="0">
              <a:spcBef>
                <a:spcPct val="50000"/>
              </a:spcBef>
              <a:spcAft>
                <a:spcPct val="0"/>
              </a:spcAft>
              <a:defRPr sz="3000" i="1">
                <a:solidFill>
                  <a:schemeClr val="tx1"/>
                </a:solidFill>
                <a:latin typeface="Times New Roman" pitchFamily="18" charset="0"/>
              </a:defRPr>
            </a:lvl7pPr>
            <a:lvl8pPr marL="3429000" indent="-228600" defTabSz="457200" eaLnBrk="0" fontAlgn="base" hangingPunct="0">
              <a:spcBef>
                <a:spcPct val="50000"/>
              </a:spcBef>
              <a:spcAft>
                <a:spcPct val="0"/>
              </a:spcAft>
              <a:defRPr sz="3000" i="1">
                <a:solidFill>
                  <a:schemeClr val="tx1"/>
                </a:solidFill>
                <a:latin typeface="Times New Roman" pitchFamily="18" charset="0"/>
              </a:defRPr>
            </a:lvl8pPr>
            <a:lvl9pPr marL="3886200" indent="-228600" defTabSz="457200" eaLnBrk="0" fontAlgn="base" hangingPunct="0">
              <a:spcBef>
                <a:spcPct val="50000"/>
              </a:spcBef>
              <a:spcAft>
                <a:spcPct val="0"/>
              </a:spcAft>
              <a:defRPr sz="3000" i="1">
                <a:solidFill>
                  <a:schemeClr val="tx1"/>
                </a:solidFill>
                <a:latin typeface="Times New Roman" pitchFamily="18" charset="0"/>
              </a:defRPr>
            </a:lvl9pPr>
          </a:lstStyle>
          <a:p>
            <a:pPr eaLnBrk="1" hangingPunct="1">
              <a:spcBef>
                <a:spcPct val="0"/>
              </a:spcBef>
              <a:defRPr/>
            </a:pPr>
            <a:r>
              <a:rPr lang="en-US" altLang="en-US" sz="1200" i="0">
                <a:solidFill>
                  <a:srgbClr val="000000"/>
                </a:solidFill>
                <a:latin typeface="Arial" charset="0"/>
              </a:rPr>
              <a:t>EECS 2011</a:t>
            </a:r>
          </a:p>
        </p:txBody>
      </p:sp>
      <p:sp>
        <p:nvSpPr>
          <p:cNvPr id="69639" name="TextBox 8"/>
          <p:cNvSpPr txBox="1">
            <a:spLocks noChangeArrowheads="1"/>
          </p:cNvSpPr>
          <p:nvPr userDrawn="1"/>
        </p:nvSpPr>
        <p:spPr bwMode="auto">
          <a:xfrm>
            <a:off x="1365250" y="6543675"/>
            <a:ext cx="1074738"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defTabSz="457200" eaLnBrk="0" hangingPunct="0">
              <a:defRPr sz="3000" i="1">
                <a:solidFill>
                  <a:schemeClr val="tx1"/>
                </a:solidFill>
                <a:latin typeface="Times New Roman" pitchFamily="18" charset="0"/>
              </a:defRPr>
            </a:lvl1pPr>
            <a:lvl2pPr marL="742950" indent="-285750" defTabSz="457200" eaLnBrk="0" hangingPunct="0">
              <a:defRPr sz="3000" i="1">
                <a:solidFill>
                  <a:schemeClr val="tx1"/>
                </a:solidFill>
                <a:latin typeface="Times New Roman" pitchFamily="18" charset="0"/>
              </a:defRPr>
            </a:lvl2pPr>
            <a:lvl3pPr marL="1143000" indent="-228600" defTabSz="457200" eaLnBrk="0" hangingPunct="0">
              <a:defRPr sz="3000" i="1">
                <a:solidFill>
                  <a:schemeClr val="tx1"/>
                </a:solidFill>
                <a:latin typeface="Times New Roman" pitchFamily="18" charset="0"/>
              </a:defRPr>
            </a:lvl3pPr>
            <a:lvl4pPr marL="1600200" indent="-228600" defTabSz="457200" eaLnBrk="0" hangingPunct="0">
              <a:defRPr sz="3000" i="1">
                <a:solidFill>
                  <a:schemeClr val="tx1"/>
                </a:solidFill>
                <a:latin typeface="Times New Roman" pitchFamily="18" charset="0"/>
              </a:defRPr>
            </a:lvl4pPr>
            <a:lvl5pPr marL="2057400" indent="-228600" defTabSz="457200" eaLnBrk="0" hangingPunct="0">
              <a:defRPr sz="3000" i="1">
                <a:solidFill>
                  <a:schemeClr val="tx1"/>
                </a:solidFill>
                <a:latin typeface="Times New Roman" pitchFamily="18" charset="0"/>
              </a:defRPr>
            </a:lvl5pPr>
            <a:lvl6pPr marL="2514600" indent="-228600" defTabSz="457200" eaLnBrk="0" fontAlgn="base" hangingPunct="0">
              <a:spcBef>
                <a:spcPct val="50000"/>
              </a:spcBef>
              <a:spcAft>
                <a:spcPct val="0"/>
              </a:spcAft>
              <a:defRPr sz="3000" i="1">
                <a:solidFill>
                  <a:schemeClr val="tx1"/>
                </a:solidFill>
                <a:latin typeface="Times New Roman" pitchFamily="18" charset="0"/>
              </a:defRPr>
            </a:lvl6pPr>
            <a:lvl7pPr marL="2971800" indent="-228600" defTabSz="457200" eaLnBrk="0" fontAlgn="base" hangingPunct="0">
              <a:spcBef>
                <a:spcPct val="50000"/>
              </a:spcBef>
              <a:spcAft>
                <a:spcPct val="0"/>
              </a:spcAft>
              <a:defRPr sz="3000" i="1">
                <a:solidFill>
                  <a:schemeClr val="tx1"/>
                </a:solidFill>
                <a:latin typeface="Times New Roman" pitchFamily="18" charset="0"/>
              </a:defRPr>
            </a:lvl7pPr>
            <a:lvl8pPr marL="3429000" indent="-228600" defTabSz="457200" eaLnBrk="0" fontAlgn="base" hangingPunct="0">
              <a:spcBef>
                <a:spcPct val="50000"/>
              </a:spcBef>
              <a:spcAft>
                <a:spcPct val="0"/>
              </a:spcAft>
              <a:defRPr sz="3000" i="1">
                <a:solidFill>
                  <a:schemeClr val="tx1"/>
                </a:solidFill>
                <a:latin typeface="Times New Roman" pitchFamily="18" charset="0"/>
              </a:defRPr>
            </a:lvl8pPr>
            <a:lvl9pPr marL="3886200" indent="-228600" defTabSz="457200" eaLnBrk="0" fontAlgn="base" hangingPunct="0">
              <a:spcBef>
                <a:spcPct val="50000"/>
              </a:spcBef>
              <a:spcAft>
                <a:spcPct val="0"/>
              </a:spcAft>
              <a:defRPr sz="3000" i="1">
                <a:solidFill>
                  <a:schemeClr val="tx1"/>
                </a:solidFill>
                <a:latin typeface="Times New Roman" pitchFamily="18" charset="0"/>
              </a:defRPr>
            </a:lvl9pPr>
          </a:lstStyle>
          <a:p>
            <a:pPr eaLnBrk="1" hangingPunct="1">
              <a:spcBef>
                <a:spcPct val="0"/>
              </a:spcBef>
              <a:defRPr/>
            </a:pPr>
            <a:r>
              <a:rPr lang="en-US" altLang="en-US" sz="1200" i="0">
                <a:solidFill>
                  <a:srgbClr val="000000"/>
                </a:solidFill>
                <a:latin typeface="Arial" charset="0"/>
              </a:rPr>
              <a:t>Prof. J. Elder</a:t>
            </a:r>
          </a:p>
        </p:txBody>
      </p:sp>
      <p:sp>
        <p:nvSpPr>
          <p:cNvPr id="69640" name="TextBox 9"/>
          <p:cNvSpPr txBox="1">
            <a:spLocks noChangeArrowheads="1"/>
          </p:cNvSpPr>
          <p:nvPr userDrawn="1"/>
        </p:nvSpPr>
        <p:spPr bwMode="auto">
          <a:xfrm>
            <a:off x="4292600" y="6446838"/>
            <a:ext cx="560388" cy="277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defTabSz="457200" eaLnBrk="0" hangingPunct="0">
              <a:defRPr sz="3000" i="1">
                <a:solidFill>
                  <a:schemeClr val="tx1"/>
                </a:solidFill>
                <a:latin typeface="Times New Roman" pitchFamily="18" charset="0"/>
              </a:defRPr>
            </a:lvl1pPr>
            <a:lvl2pPr marL="742950" indent="-285750" defTabSz="457200" eaLnBrk="0" hangingPunct="0">
              <a:defRPr sz="3000" i="1">
                <a:solidFill>
                  <a:schemeClr val="tx1"/>
                </a:solidFill>
                <a:latin typeface="Times New Roman" pitchFamily="18" charset="0"/>
              </a:defRPr>
            </a:lvl2pPr>
            <a:lvl3pPr marL="1143000" indent="-228600" defTabSz="457200" eaLnBrk="0" hangingPunct="0">
              <a:defRPr sz="3000" i="1">
                <a:solidFill>
                  <a:schemeClr val="tx1"/>
                </a:solidFill>
                <a:latin typeface="Times New Roman" pitchFamily="18" charset="0"/>
              </a:defRPr>
            </a:lvl3pPr>
            <a:lvl4pPr marL="1600200" indent="-228600" defTabSz="457200" eaLnBrk="0" hangingPunct="0">
              <a:defRPr sz="3000" i="1">
                <a:solidFill>
                  <a:schemeClr val="tx1"/>
                </a:solidFill>
                <a:latin typeface="Times New Roman" pitchFamily="18" charset="0"/>
              </a:defRPr>
            </a:lvl4pPr>
            <a:lvl5pPr marL="2057400" indent="-228600" defTabSz="457200" eaLnBrk="0" hangingPunct="0">
              <a:defRPr sz="3000" i="1">
                <a:solidFill>
                  <a:schemeClr val="tx1"/>
                </a:solidFill>
                <a:latin typeface="Times New Roman" pitchFamily="18" charset="0"/>
              </a:defRPr>
            </a:lvl5pPr>
            <a:lvl6pPr marL="2514600" indent="-228600" defTabSz="457200" eaLnBrk="0" fontAlgn="base" hangingPunct="0">
              <a:spcBef>
                <a:spcPct val="50000"/>
              </a:spcBef>
              <a:spcAft>
                <a:spcPct val="0"/>
              </a:spcAft>
              <a:defRPr sz="3000" i="1">
                <a:solidFill>
                  <a:schemeClr val="tx1"/>
                </a:solidFill>
                <a:latin typeface="Times New Roman" pitchFamily="18" charset="0"/>
              </a:defRPr>
            </a:lvl6pPr>
            <a:lvl7pPr marL="2971800" indent="-228600" defTabSz="457200" eaLnBrk="0" fontAlgn="base" hangingPunct="0">
              <a:spcBef>
                <a:spcPct val="50000"/>
              </a:spcBef>
              <a:spcAft>
                <a:spcPct val="0"/>
              </a:spcAft>
              <a:defRPr sz="3000" i="1">
                <a:solidFill>
                  <a:schemeClr val="tx1"/>
                </a:solidFill>
                <a:latin typeface="Times New Roman" pitchFamily="18" charset="0"/>
              </a:defRPr>
            </a:lvl7pPr>
            <a:lvl8pPr marL="3429000" indent="-228600" defTabSz="457200" eaLnBrk="0" fontAlgn="base" hangingPunct="0">
              <a:spcBef>
                <a:spcPct val="50000"/>
              </a:spcBef>
              <a:spcAft>
                <a:spcPct val="0"/>
              </a:spcAft>
              <a:defRPr sz="3000" i="1">
                <a:solidFill>
                  <a:schemeClr val="tx1"/>
                </a:solidFill>
                <a:latin typeface="Times New Roman" pitchFamily="18" charset="0"/>
              </a:defRPr>
            </a:lvl8pPr>
            <a:lvl9pPr marL="3886200" indent="-228600" defTabSz="457200" eaLnBrk="0" fontAlgn="base" hangingPunct="0">
              <a:spcBef>
                <a:spcPct val="50000"/>
              </a:spcBef>
              <a:spcAft>
                <a:spcPct val="0"/>
              </a:spcAft>
              <a:defRPr sz="3000" i="1">
                <a:solidFill>
                  <a:schemeClr val="tx1"/>
                </a:solidFill>
                <a:latin typeface="Times New Roman" pitchFamily="18" charset="0"/>
              </a:defRPr>
            </a:lvl9pPr>
          </a:lstStyle>
          <a:p>
            <a:pPr eaLnBrk="1" hangingPunct="1">
              <a:spcBef>
                <a:spcPct val="0"/>
              </a:spcBef>
              <a:defRPr/>
            </a:pPr>
            <a:r>
              <a:rPr lang="en-US" altLang="en-US" sz="1200" i="0">
                <a:solidFill>
                  <a:srgbClr val="000000"/>
                </a:solidFill>
                <a:latin typeface="Arial" charset="0"/>
              </a:rPr>
              <a:t>- </a:t>
            </a:r>
            <a:fld id="{D5CCCE6A-D5E1-4251-A80F-5E7152F3E221}" type="slidenum">
              <a:rPr lang="en-US" altLang="en-US" sz="1200" i="0" smtClean="0">
                <a:solidFill>
                  <a:srgbClr val="000000"/>
                </a:solidFill>
                <a:latin typeface="Arial" charset="0"/>
              </a:rPr>
              <a:pPr eaLnBrk="1" hangingPunct="1">
                <a:spcBef>
                  <a:spcPct val="0"/>
                </a:spcBef>
                <a:defRPr/>
              </a:pPr>
              <a:t>‹#›</a:t>
            </a:fld>
            <a:r>
              <a:rPr lang="en-US" altLang="en-US" sz="1200" i="0">
                <a:solidFill>
                  <a:srgbClr val="000000"/>
                </a:solidFill>
                <a:latin typeface="Arial" charset="0"/>
              </a:rPr>
              <a:t> -</a:t>
            </a:r>
          </a:p>
        </p:txBody>
      </p:sp>
    </p:spTree>
  </p:cSld>
  <p:clrMap bg1="lt1" tx1="dk1" bg2="lt2" tx2="dk2" accent1="accent1" accent2="accent2" accent3="accent3" accent4="accent4" accent5="accent5" accent6="accent6" hlink="hlink" folHlink="folHlink"/>
  <p:sldLayoutIdLst>
    <p:sldLayoutId id="2147484751" r:id="rId1"/>
  </p:sldLayoutIdLst>
  <p:hf sldNum="0" hdr="0" ftr="0" dt="0"/>
  <p:txStyles>
    <p:titleStyle>
      <a:lvl1pPr algn="ctr" rtl="0" eaLnBrk="0" fontAlgn="base" hangingPunct="0">
        <a:spcBef>
          <a:spcPct val="0"/>
        </a:spcBef>
        <a:spcAft>
          <a:spcPct val="0"/>
        </a:spcAft>
        <a:defRPr sz="3200">
          <a:solidFill>
            <a:schemeClr val="tx2"/>
          </a:solidFill>
          <a:latin typeface="+mj-lt"/>
          <a:ea typeface="+mj-ea"/>
          <a:cs typeface="+mj-cs"/>
        </a:defRPr>
      </a:lvl1pPr>
      <a:lvl2pPr algn="ctr" rtl="0" eaLnBrk="0" fontAlgn="base" hangingPunct="0">
        <a:spcBef>
          <a:spcPct val="0"/>
        </a:spcBef>
        <a:spcAft>
          <a:spcPct val="0"/>
        </a:spcAft>
        <a:defRPr sz="3200">
          <a:solidFill>
            <a:schemeClr val="tx2"/>
          </a:solidFill>
          <a:latin typeface="Arial" pitchFamily="-110" charset="0"/>
        </a:defRPr>
      </a:lvl2pPr>
      <a:lvl3pPr algn="ctr" rtl="0" eaLnBrk="0" fontAlgn="base" hangingPunct="0">
        <a:spcBef>
          <a:spcPct val="0"/>
        </a:spcBef>
        <a:spcAft>
          <a:spcPct val="0"/>
        </a:spcAft>
        <a:defRPr sz="3200">
          <a:solidFill>
            <a:schemeClr val="tx2"/>
          </a:solidFill>
          <a:latin typeface="Arial" pitchFamily="-110" charset="0"/>
        </a:defRPr>
      </a:lvl3pPr>
      <a:lvl4pPr algn="ctr" rtl="0" eaLnBrk="0" fontAlgn="base" hangingPunct="0">
        <a:spcBef>
          <a:spcPct val="0"/>
        </a:spcBef>
        <a:spcAft>
          <a:spcPct val="0"/>
        </a:spcAft>
        <a:defRPr sz="3200">
          <a:solidFill>
            <a:schemeClr val="tx2"/>
          </a:solidFill>
          <a:latin typeface="Arial" pitchFamily="-110" charset="0"/>
        </a:defRPr>
      </a:lvl4pPr>
      <a:lvl5pPr algn="ctr" rtl="0" eaLnBrk="0" fontAlgn="base" hangingPunct="0">
        <a:spcBef>
          <a:spcPct val="0"/>
        </a:spcBef>
        <a:spcAft>
          <a:spcPct val="0"/>
        </a:spcAft>
        <a:defRPr sz="3200">
          <a:solidFill>
            <a:schemeClr val="tx2"/>
          </a:solidFill>
          <a:latin typeface="Arial" pitchFamily="-110" charset="0"/>
        </a:defRPr>
      </a:lvl5pPr>
      <a:lvl6pPr marL="457200" algn="ctr" rtl="0" eaLnBrk="1" fontAlgn="base" hangingPunct="1">
        <a:spcBef>
          <a:spcPct val="0"/>
        </a:spcBef>
        <a:spcAft>
          <a:spcPct val="0"/>
        </a:spcAft>
        <a:defRPr sz="3200">
          <a:solidFill>
            <a:schemeClr val="tx2"/>
          </a:solidFill>
          <a:latin typeface="Arial" pitchFamily="-110" charset="0"/>
        </a:defRPr>
      </a:lvl6pPr>
      <a:lvl7pPr marL="914400" algn="ctr" rtl="0" eaLnBrk="1" fontAlgn="base" hangingPunct="1">
        <a:spcBef>
          <a:spcPct val="0"/>
        </a:spcBef>
        <a:spcAft>
          <a:spcPct val="0"/>
        </a:spcAft>
        <a:defRPr sz="3200">
          <a:solidFill>
            <a:schemeClr val="tx2"/>
          </a:solidFill>
          <a:latin typeface="Arial" pitchFamily="-110" charset="0"/>
        </a:defRPr>
      </a:lvl7pPr>
      <a:lvl8pPr marL="1371600" algn="ctr" rtl="0" eaLnBrk="1" fontAlgn="base" hangingPunct="1">
        <a:spcBef>
          <a:spcPct val="0"/>
        </a:spcBef>
        <a:spcAft>
          <a:spcPct val="0"/>
        </a:spcAft>
        <a:defRPr sz="3200">
          <a:solidFill>
            <a:schemeClr val="tx2"/>
          </a:solidFill>
          <a:latin typeface="Arial" pitchFamily="-110" charset="0"/>
        </a:defRPr>
      </a:lvl8pPr>
      <a:lvl9pPr marL="1828800" algn="ctr" rtl="0" eaLnBrk="1" fontAlgn="base" hangingPunct="1">
        <a:spcBef>
          <a:spcPct val="0"/>
        </a:spcBef>
        <a:spcAft>
          <a:spcPct val="0"/>
        </a:spcAft>
        <a:defRPr sz="3200">
          <a:solidFill>
            <a:schemeClr val="tx2"/>
          </a:solidFill>
          <a:latin typeface="Arial" pitchFamily="-110" charset="0"/>
        </a:defRPr>
      </a:lvl9pPr>
    </p:titleStyle>
    <p:bodyStyle>
      <a:lvl1pPr marL="342900" indent="-342900" algn="l" rtl="0" eaLnBrk="0" fontAlgn="base" hangingPunct="0">
        <a:spcBef>
          <a:spcPct val="50000"/>
        </a:spcBef>
        <a:spcAft>
          <a:spcPct val="0"/>
        </a:spcAft>
        <a:buChar char="•"/>
        <a:defRPr sz="2400">
          <a:solidFill>
            <a:schemeClr val="tx1"/>
          </a:solidFill>
          <a:latin typeface="+mn-lt"/>
          <a:ea typeface="+mn-ea"/>
          <a:cs typeface="+mn-cs"/>
        </a:defRPr>
      </a:lvl1pPr>
      <a:lvl2pPr marL="742950" indent="-285750" algn="l" rtl="0" eaLnBrk="0" fontAlgn="base" hangingPunct="0">
        <a:spcBef>
          <a:spcPct val="50000"/>
        </a:spcBef>
        <a:spcAft>
          <a:spcPct val="0"/>
        </a:spcAft>
        <a:buChar char="–"/>
        <a:defRPr sz="2000">
          <a:solidFill>
            <a:schemeClr val="tx1"/>
          </a:solidFill>
          <a:latin typeface="+mn-lt"/>
          <a:ea typeface="MS PGothic" pitchFamily="34" charset="-128"/>
        </a:defRPr>
      </a:lvl2pPr>
      <a:lvl3pPr marL="1143000" indent="-228600" algn="l" rtl="0" eaLnBrk="0" fontAlgn="base" hangingPunct="0">
        <a:spcBef>
          <a:spcPct val="50000"/>
        </a:spcBef>
        <a:spcAft>
          <a:spcPct val="0"/>
        </a:spcAft>
        <a:buChar char="•"/>
        <a:defRPr>
          <a:solidFill>
            <a:schemeClr val="tx1"/>
          </a:solidFill>
          <a:latin typeface="+mn-lt"/>
          <a:ea typeface="MS PGothic" pitchFamily="34" charset="-128"/>
        </a:defRPr>
      </a:lvl3pPr>
      <a:lvl4pPr marL="1600200" indent="-228600" algn="l" rtl="0" eaLnBrk="0" fontAlgn="base" hangingPunct="0">
        <a:spcBef>
          <a:spcPct val="50000"/>
        </a:spcBef>
        <a:spcAft>
          <a:spcPct val="0"/>
        </a:spcAft>
        <a:buChar char="–"/>
        <a:defRPr sz="1600">
          <a:solidFill>
            <a:schemeClr val="tx1"/>
          </a:solidFill>
          <a:latin typeface="+mn-lt"/>
          <a:ea typeface="MS PGothic" pitchFamily="34" charset="-128"/>
        </a:defRPr>
      </a:lvl4pPr>
      <a:lvl5pPr marL="2057400" indent="-228600" algn="l" rtl="0" eaLnBrk="0" fontAlgn="base" hangingPunct="0">
        <a:spcBef>
          <a:spcPct val="50000"/>
        </a:spcBef>
        <a:spcAft>
          <a:spcPct val="0"/>
        </a:spcAft>
        <a:buChar char="»"/>
        <a:defRPr sz="1400">
          <a:solidFill>
            <a:schemeClr val="tx1"/>
          </a:solidFill>
          <a:latin typeface="+mn-lt"/>
          <a:ea typeface="MS PGothic" pitchFamily="34" charset="-128"/>
        </a:defRPr>
      </a:lvl5pPr>
      <a:lvl6pPr marL="2514600" indent="-228600" algn="l" rtl="0" eaLnBrk="1" fontAlgn="base" hangingPunct="1">
        <a:spcBef>
          <a:spcPct val="50000"/>
        </a:spcBef>
        <a:spcAft>
          <a:spcPct val="0"/>
        </a:spcAft>
        <a:buChar char="»"/>
        <a:defRPr sz="1400">
          <a:solidFill>
            <a:schemeClr val="tx1"/>
          </a:solidFill>
          <a:latin typeface="+mn-lt"/>
          <a:ea typeface="ＭＳ Ｐゴシック" pitchFamily="-110" charset="-128"/>
        </a:defRPr>
      </a:lvl6pPr>
      <a:lvl7pPr marL="2971800" indent="-228600" algn="l" rtl="0" eaLnBrk="1" fontAlgn="base" hangingPunct="1">
        <a:spcBef>
          <a:spcPct val="50000"/>
        </a:spcBef>
        <a:spcAft>
          <a:spcPct val="0"/>
        </a:spcAft>
        <a:buChar char="»"/>
        <a:defRPr sz="1400">
          <a:solidFill>
            <a:schemeClr val="tx1"/>
          </a:solidFill>
          <a:latin typeface="+mn-lt"/>
          <a:ea typeface="ＭＳ Ｐゴシック" pitchFamily="-110" charset="-128"/>
        </a:defRPr>
      </a:lvl7pPr>
      <a:lvl8pPr marL="3429000" indent="-228600" algn="l" rtl="0" eaLnBrk="1" fontAlgn="base" hangingPunct="1">
        <a:spcBef>
          <a:spcPct val="50000"/>
        </a:spcBef>
        <a:spcAft>
          <a:spcPct val="0"/>
        </a:spcAft>
        <a:buChar char="»"/>
        <a:defRPr sz="1400">
          <a:solidFill>
            <a:schemeClr val="tx1"/>
          </a:solidFill>
          <a:latin typeface="+mn-lt"/>
          <a:ea typeface="ＭＳ Ｐゴシック" pitchFamily="-110" charset="-128"/>
        </a:defRPr>
      </a:lvl8pPr>
      <a:lvl9pPr marL="3886200" indent="-228600" algn="l" rtl="0" eaLnBrk="1" fontAlgn="base" hangingPunct="1">
        <a:spcBef>
          <a:spcPct val="50000"/>
        </a:spcBef>
        <a:spcAft>
          <a:spcPct val="0"/>
        </a:spcAft>
        <a:buChar char="»"/>
        <a:defRPr sz="1400">
          <a:solidFill>
            <a:schemeClr val="tx1"/>
          </a:solidFill>
          <a:latin typeface="+mn-lt"/>
          <a:ea typeface="ＭＳ Ｐゴシック" pitchFamily="-110"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4.xml><?xml version="1.0" encoding="utf-8"?>
<p:sldMaster xmlns:a="http://schemas.openxmlformats.org/drawingml/2006/main" xmlns:r="http://schemas.openxmlformats.org/officeDocument/2006/relationships" xmlns:p="http://schemas.openxmlformats.org/presentationml/2006/main" preserve="1">
  <p:cSld>
    <p:bg>
      <p:bgPr>
        <a:solidFill>
          <a:srgbClr val="FBEFD1"/>
        </a:solidFill>
        <a:effectLst/>
      </p:bgPr>
    </p:bg>
    <p:spTree>
      <p:nvGrpSpPr>
        <p:cNvPr id="1" name=""/>
        <p:cNvGrpSpPr/>
        <p:nvPr/>
      </p:nvGrpSpPr>
      <p:grpSpPr>
        <a:xfrm>
          <a:off x="0" y="0"/>
          <a:ext cx="0" cy="0"/>
          <a:chOff x="0" y="0"/>
          <a:chExt cx="0" cy="0"/>
        </a:xfrm>
      </p:grpSpPr>
      <p:sp>
        <p:nvSpPr>
          <p:cNvPr id="70658"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CA" altLang="en-US"/>
              <a:t>Click to edit Master title style</a:t>
            </a:r>
            <a:endParaRPr lang="en-US" altLang="en-US"/>
          </a:p>
        </p:txBody>
      </p:sp>
      <p:sp>
        <p:nvSpPr>
          <p:cNvPr id="70659"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CA" altLang="en-US"/>
              <a:t>Click to edit Master text styles</a:t>
            </a:r>
          </a:p>
          <a:p>
            <a:pPr lvl="1"/>
            <a:r>
              <a:rPr lang="en-CA" altLang="en-US"/>
              <a:t>Second level</a:t>
            </a:r>
          </a:p>
          <a:p>
            <a:pPr lvl="2"/>
            <a:r>
              <a:rPr lang="en-CA" altLang="en-US"/>
              <a:t>Third level</a:t>
            </a:r>
          </a:p>
          <a:p>
            <a:pPr lvl="3"/>
            <a:r>
              <a:rPr lang="en-CA" altLang="en-US"/>
              <a:t>Fourth level</a:t>
            </a:r>
          </a:p>
          <a:p>
            <a:pPr lvl="4"/>
            <a:r>
              <a:rPr lang="en-CA" altLang="en-US"/>
              <a:t>Fifth level</a:t>
            </a:r>
            <a:endParaRPr lang="en-US" altLang="en-US"/>
          </a:p>
        </p:txBody>
      </p:sp>
      <p:pic>
        <p:nvPicPr>
          <p:cNvPr id="70660" name="Picture 7" descr="YorkULogoHor(large)"/>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0" y="6313488"/>
            <a:ext cx="1365250" cy="544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0661" name="TextBox 6"/>
          <p:cNvSpPr txBox="1">
            <a:spLocks noChangeArrowheads="1"/>
          </p:cNvSpPr>
          <p:nvPr userDrawn="1"/>
        </p:nvSpPr>
        <p:spPr bwMode="auto">
          <a:xfrm>
            <a:off x="6523038" y="6446838"/>
            <a:ext cx="2620962" cy="277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defTabSz="457200" eaLnBrk="0" hangingPunct="0">
              <a:defRPr sz="3000" i="1">
                <a:solidFill>
                  <a:schemeClr val="tx1"/>
                </a:solidFill>
                <a:latin typeface="Times New Roman" pitchFamily="18" charset="0"/>
              </a:defRPr>
            </a:lvl1pPr>
            <a:lvl2pPr marL="742950" indent="-285750" defTabSz="457200" eaLnBrk="0" hangingPunct="0">
              <a:defRPr sz="3000" i="1">
                <a:solidFill>
                  <a:schemeClr val="tx1"/>
                </a:solidFill>
                <a:latin typeface="Times New Roman" pitchFamily="18" charset="0"/>
              </a:defRPr>
            </a:lvl2pPr>
            <a:lvl3pPr marL="1143000" indent="-228600" defTabSz="457200" eaLnBrk="0" hangingPunct="0">
              <a:defRPr sz="3000" i="1">
                <a:solidFill>
                  <a:schemeClr val="tx1"/>
                </a:solidFill>
                <a:latin typeface="Times New Roman" pitchFamily="18" charset="0"/>
              </a:defRPr>
            </a:lvl3pPr>
            <a:lvl4pPr marL="1600200" indent="-228600" defTabSz="457200" eaLnBrk="0" hangingPunct="0">
              <a:defRPr sz="3000" i="1">
                <a:solidFill>
                  <a:schemeClr val="tx1"/>
                </a:solidFill>
                <a:latin typeface="Times New Roman" pitchFamily="18" charset="0"/>
              </a:defRPr>
            </a:lvl4pPr>
            <a:lvl5pPr marL="2057400" indent="-228600" defTabSz="457200" eaLnBrk="0" hangingPunct="0">
              <a:defRPr sz="3000" i="1">
                <a:solidFill>
                  <a:schemeClr val="tx1"/>
                </a:solidFill>
                <a:latin typeface="Times New Roman" pitchFamily="18" charset="0"/>
              </a:defRPr>
            </a:lvl5pPr>
            <a:lvl6pPr marL="2514600" indent="-228600" defTabSz="457200" eaLnBrk="0" fontAlgn="base" hangingPunct="0">
              <a:spcBef>
                <a:spcPct val="50000"/>
              </a:spcBef>
              <a:spcAft>
                <a:spcPct val="0"/>
              </a:spcAft>
              <a:defRPr sz="3000" i="1">
                <a:solidFill>
                  <a:schemeClr val="tx1"/>
                </a:solidFill>
                <a:latin typeface="Times New Roman" pitchFamily="18" charset="0"/>
              </a:defRPr>
            </a:lvl6pPr>
            <a:lvl7pPr marL="2971800" indent="-228600" defTabSz="457200" eaLnBrk="0" fontAlgn="base" hangingPunct="0">
              <a:spcBef>
                <a:spcPct val="50000"/>
              </a:spcBef>
              <a:spcAft>
                <a:spcPct val="0"/>
              </a:spcAft>
              <a:defRPr sz="3000" i="1">
                <a:solidFill>
                  <a:schemeClr val="tx1"/>
                </a:solidFill>
                <a:latin typeface="Times New Roman" pitchFamily="18" charset="0"/>
              </a:defRPr>
            </a:lvl7pPr>
            <a:lvl8pPr marL="3429000" indent="-228600" defTabSz="457200" eaLnBrk="0" fontAlgn="base" hangingPunct="0">
              <a:spcBef>
                <a:spcPct val="50000"/>
              </a:spcBef>
              <a:spcAft>
                <a:spcPct val="0"/>
              </a:spcAft>
              <a:defRPr sz="3000" i="1">
                <a:solidFill>
                  <a:schemeClr val="tx1"/>
                </a:solidFill>
                <a:latin typeface="Times New Roman" pitchFamily="18" charset="0"/>
              </a:defRPr>
            </a:lvl8pPr>
            <a:lvl9pPr marL="3886200" indent="-228600" defTabSz="457200" eaLnBrk="0" fontAlgn="base" hangingPunct="0">
              <a:spcBef>
                <a:spcPct val="50000"/>
              </a:spcBef>
              <a:spcAft>
                <a:spcPct val="0"/>
              </a:spcAft>
              <a:defRPr sz="3000" i="1">
                <a:solidFill>
                  <a:schemeClr val="tx1"/>
                </a:solidFill>
                <a:latin typeface="Times New Roman" pitchFamily="18" charset="0"/>
              </a:defRPr>
            </a:lvl9pPr>
          </a:lstStyle>
          <a:p>
            <a:pPr eaLnBrk="1" hangingPunct="1">
              <a:spcBef>
                <a:spcPct val="0"/>
              </a:spcBef>
              <a:defRPr/>
            </a:pPr>
            <a:r>
              <a:rPr lang="en-US" altLang="en-US" sz="1200" i="0">
                <a:solidFill>
                  <a:srgbClr val="000000"/>
                </a:solidFill>
                <a:latin typeface="Arial" charset="0"/>
              </a:rPr>
              <a:t>Last Updated: </a:t>
            </a:r>
            <a:r>
              <a:rPr lang="en-CA" altLang="en-US" sz="1200" i="0">
                <a:solidFill>
                  <a:srgbClr val="000000"/>
                </a:solidFill>
                <a:latin typeface="Arial" charset="0"/>
              </a:rPr>
              <a:t>15-01-13</a:t>
            </a:r>
            <a:endParaRPr lang="en-US" altLang="en-US" sz="1200" i="0">
              <a:solidFill>
                <a:srgbClr val="000000"/>
              </a:solidFill>
              <a:latin typeface="Arial" charset="0"/>
            </a:endParaRPr>
          </a:p>
        </p:txBody>
      </p:sp>
      <p:sp>
        <p:nvSpPr>
          <p:cNvPr id="70662" name="TextBox 7"/>
          <p:cNvSpPr txBox="1">
            <a:spLocks noChangeArrowheads="1"/>
          </p:cNvSpPr>
          <p:nvPr userDrawn="1"/>
        </p:nvSpPr>
        <p:spPr bwMode="auto">
          <a:xfrm>
            <a:off x="1365250" y="6323013"/>
            <a:ext cx="977900"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defTabSz="457200" eaLnBrk="0" hangingPunct="0">
              <a:defRPr sz="3000" i="1">
                <a:solidFill>
                  <a:schemeClr val="tx1"/>
                </a:solidFill>
                <a:latin typeface="Times New Roman" pitchFamily="18" charset="0"/>
              </a:defRPr>
            </a:lvl1pPr>
            <a:lvl2pPr marL="742950" indent="-285750" defTabSz="457200" eaLnBrk="0" hangingPunct="0">
              <a:defRPr sz="3000" i="1">
                <a:solidFill>
                  <a:schemeClr val="tx1"/>
                </a:solidFill>
                <a:latin typeface="Times New Roman" pitchFamily="18" charset="0"/>
              </a:defRPr>
            </a:lvl2pPr>
            <a:lvl3pPr marL="1143000" indent="-228600" defTabSz="457200" eaLnBrk="0" hangingPunct="0">
              <a:defRPr sz="3000" i="1">
                <a:solidFill>
                  <a:schemeClr val="tx1"/>
                </a:solidFill>
                <a:latin typeface="Times New Roman" pitchFamily="18" charset="0"/>
              </a:defRPr>
            </a:lvl3pPr>
            <a:lvl4pPr marL="1600200" indent="-228600" defTabSz="457200" eaLnBrk="0" hangingPunct="0">
              <a:defRPr sz="3000" i="1">
                <a:solidFill>
                  <a:schemeClr val="tx1"/>
                </a:solidFill>
                <a:latin typeface="Times New Roman" pitchFamily="18" charset="0"/>
              </a:defRPr>
            </a:lvl4pPr>
            <a:lvl5pPr marL="2057400" indent="-228600" defTabSz="457200" eaLnBrk="0" hangingPunct="0">
              <a:defRPr sz="3000" i="1">
                <a:solidFill>
                  <a:schemeClr val="tx1"/>
                </a:solidFill>
                <a:latin typeface="Times New Roman" pitchFamily="18" charset="0"/>
              </a:defRPr>
            </a:lvl5pPr>
            <a:lvl6pPr marL="2514600" indent="-228600" defTabSz="457200" eaLnBrk="0" fontAlgn="base" hangingPunct="0">
              <a:spcBef>
                <a:spcPct val="50000"/>
              </a:spcBef>
              <a:spcAft>
                <a:spcPct val="0"/>
              </a:spcAft>
              <a:defRPr sz="3000" i="1">
                <a:solidFill>
                  <a:schemeClr val="tx1"/>
                </a:solidFill>
                <a:latin typeface="Times New Roman" pitchFamily="18" charset="0"/>
              </a:defRPr>
            </a:lvl6pPr>
            <a:lvl7pPr marL="2971800" indent="-228600" defTabSz="457200" eaLnBrk="0" fontAlgn="base" hangingPunct="0">
              <a:spcBef>
                <a:spcPct val="50000"/>
              </a:spcBef>
              <a:spcAft>
                <a:spcPct val="0"/>
              </a:spcAft>
              <a:defRPr sz="3000" i="1">
                <a:solidFill>
                  <a:schemeClr val="tx1"/>
                </a:solidFill>
                <a:latin typeface="Times New Roman" pitchFamily="18" charset="0"/>
              </a:defRPr>
            </a:lvl7pPr>
            <a:lvl8pPr marL="3429000" indent="-228600" defTabSz="457200" eaLnBrk="0" fontAlgn="base" hangingPunct="0">
              <a:spcBef>
                <a:spcPct val="50000"/>
              </a:spcBef>
              <a:spcAft>
                <a:spcPct val="0"/>
              </a:spcAft>
              <a:defRPr sz="3000" i="1">
                <a:solidFill>
                  <a:schemeClr val="tx1"/>
                </a:solidFill>
                <a:latin typeface="Times New Roman" pitchFamily="18" charset="0"/>
              </a:defRPr>
            </a:lvl8pPr>
            <a:lvl9pPr marL="3886200" indent="-228600" defTabSz="457200" eaLnBrk="0" fontAlgn="base" hangingPunct="0">
              <a:spcBef>
                <a:spcPct val="50000"/>
              </a:spcBef>
              <a:spcAft>
                <a:spcPct val="0"/>
              </a:spcAft>
              <a:defRPr sz="3000" i="1">
                <a:solidFill>
                  <a:schemeClr val="tx1"/>
                </a:solidFill>
                <a:latin typeface="Times New Roman" pitchFamily="18" charset="0"/>
              </a:defRPr>
            </a:lvl9pPr>
          </a:lstStyle>
          <a:p>
            <a:pPr eaLnBrk="1" hangingPunct="1">
              <a:spcBef>
                <a:spcPct val="0"/>
              </a:spcBef>
              <a:defRPr/>
            </a:pPr>
            <a:r>
              <a:rPr lang="en-US" altLang="en-US" sz="1200" i="0">
                <a:solidFill>
                  <a:srgbClr val="000000"/>
                </a:solidFill>
                <a:latin typeface="Arial" charset="0"/>
              </a:rPr>
              <a:t>EECS 2011</a:t>
            </a:r>
          </a:p>
        </p:txBody>
      </p:sp>
      <p:sp>
        <p:nvSpPr>
          <p:cNvPr id="70663" name="TextBox 8"/>
          <p:cNvSpPr txBox="1">
            <a:spLocks noChangeArrowheads="1"/>
          </p:cNvSpPr>
          <p:nvPr userDrawn="1"/>
        </p:nvSpPr>
        <p:spPr bwMode="auto">
          <a:xfrm>
            <a:off x="1365250" y="6543675"/>
            <a:ext cx="1074738"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defTabSz="457200" eaLnBrk="0" hangingPunct="0">
              <a:defRPr sz="3000" i="1">
                <a:solidFill>
                  <a:schemeClr val="tx1"/>
                </a:solidFill>
                <a:latin typeface="Times New Roman" pitchFamily="18" charset="0"/>
              </a:defRPr>
            </a:lvl1pPr>
            <a:lvl2pPr marL="742950" indent="-285750" defTabSz="457200" eaLnBrk="0" hangingPunct="0">
              <a:defRPr sz="3000" i="1">
                <a:solidFill>
                  <a:schemeClr val="tx1"/>
                </a:solidFill>
                <a:latin typeface="Times New Roman" pitchFamily="18" charset="0"/>
              </a:defRPr>
            </a:lvl2pPr>
            <a:lvl3pPr marL="1143000" indent="-228600" defTabSz="457200" eaLnBrk="0" hangingPunct="0">
              <a:defRPr sz="3000" i="1">
                <a:solidFill>
                  <a:schemeClr val="tx1"/>
                </a:solidFill>
                <a:latin typeface="Times New Roman" pitchFamily="18" charset="0"/>
              </a:defRPr>
            </a:lvl3pPr>
            <a:lvl4pPr marL="1600200" indent="-228600" defTabSz="457200" eaLnBrk="0" hangingPunct="0">
              <a:defRPr sz="3000" i="1">
                <a:solidFill>
                  <a:schemeClr val="tx1"/>
                </a:solidFill>
                <a:latin typeface="Times New Roman" pitchFamily="18" charset="0"/>
              </a:defRPr>
            </a:lvl4pPr>
            <a:lvl5pPr marL="2057400" indent="-228600" defTabSz="457200" eaLnBrk="0" hangingPunct="0">
              <a:defRPr sz="3000" i="1">
                <a:solidFill>
                  <a:schemeClr val="tx1"/>
                </a:solidFill>
                <a:latin typeface="Times New Roman" pitchFamily="18" charset="0"/>
              </a:defRPr>
            </a:lvl5pPr>
            <a:lvl6pPr marL="2514600" indent="-228600" defTabSz="457200" eaLnBrk="0" fontAlgn="base" hangingPunct="0">
              <a:spcBef>
                <a:spcPct val="50000"/>
              </a:spcBef>
              <a:spcAft>
                <a:spcPct val="0"/>
              </a:spcAft>
              <a:defRPr sz="3000" i="1">
                <a:solidFill>
                  <a:schemeClr val="tx1"/>
                </a:solidFill>
                <a:latin typeface="Times New Roman" pitchFamily="18" charset="0"/>
              </a:defRPr>
            </a:lvl6pPr>
            <a:lvl7pPr marL="2971800" indent="-228600" defTabSz="457200" eaLnBrk="0" fontAlgn="base" hangingPunct="0">
              <a:spcBef>
                <a:spcPct val="50000"/>
              </a:spcBef>
              <a:spcAft>
                <a:spcPct val="0"/>
              </a:spcAft>
              <a:defRPr sz="3000" i="1">
                <a:solidFill>
                  <a:schemeClr val="tx1"/>
                </a:solidFill>
                <a:latin typeface="Times New Roman" pitchFamily="18" charset="0"/>
              </a:defRPr>
            </a:lvl7pPr>
            <a:lvl8pPr marL="3429000" indent="-228600" defTabSz="457200" eaLnBrk="0" fontAlgn="base" hangingPunct="0">
              <a:spcBef>
                <a:spcPct val="50000"/>
              </a:spcBef>
              <a:spcAft>
                <a:spcPct val="0"/>
              </a:spcAft>
              <a:defRPr sz="3000" i="1">
                <a:solidFill>
                  <a:schemeClr val="tx1"/>
                </a:solidFill>
                <a:latin typeface="Times New Roman" pitchFamily="18" charset="0"/>
              </a:defRPr>
            </a:lvl8pPr>
            <a:lvl9pPr marL="3886200" indent="-228600" defTabSz="457200" eaLnBrk="0" fontAlgn="base" hangingPunct="0">
              <a:spcBef>
                <a:spcPct val="50000"/>
              </a:spcBef>
              <a:spcAft>
                <a:spcPct val="0"/>
              </a:spcAft>
              <a:defRPr sz="3000" i="1">
                <a:solidFill>
                  <a:schemeClr val="tx1"/>
                </a:solidFill>
                <a:latin typeface="Times New Roman" pitchFamily="18" charset="0"/>
              </a:defRPr>
            </a:lvl9pPr>
          </a:lstStyle>
          <a:p>
            <a:pPr eaLnBrk="1" hangingPunct="1">
              <a:spcBef>
                <a:spcPct val="0"/>
              </a:spcBef>
              <a:defRPr/>
            </a:pPr>
            <a:r>
              <a:rPr lang="en-US" altLang="en-US" sz="1200" i="0">
                <a:solidFill>
                  <a:srgbClr val="000000"/>
                </a:solidFill>
                <a:latin typeface="Arial" charset="0"/>
              </a:rPr>
              <a:t>Prof. J. Elder</a:t>
            </a:r>
          </a:p>
        </p:txBody>
      </p:sp>
      <p:sp>
        <p:nvSpPr>
          <p:cNvPr id="70664" name="TextBox 9"/>
          <p:cNvSpPr txBox="1">
            <a:spLocks noChangeArrowheads="1"/>
          </p:cNvSpPr>
          <p:nvPr userDrawn="1"/>
        </p:nvSpPr>
        <p:spPr bwMode="auto">
          <a:xfrm>
            <a:off x="4292600" y="6446838"/>
            <a:ext cx="560388" cy="277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defTabSz="457200" eaLnBrk="0" hangingPunct="0">
              <a:defRPr sz="3000" i="1">
                <a:solidFill>
                  <a:schemeClr val="tx1"/>
                </a:solidFill>
                <a:latin typeface="Times New Roman" pitchFamily="18" charset="0"/>
              </a:defRPr>
            </a:lvl1pPr>
            <a:lvl2pPr marL="742950" indent="-285750" defTabSz="457200" eaLnBrk="0" hangingPunct="0">
              <a:defRPr sz="3000" i="1">
                <a:solidFill>
                  <a:schemeClr val="tx1"/>
                </a:solidFill>
                <a:latin typeface="Times New Roman" pitchFamily="18" charset="0"/>
              </a:defRPr>
            </a:lvl2pPr>
            <a:lvl3pPr marL="1143000" indent="-228600" defTabSz="457200" eaLnBrk="0" hangingPunct="0">
              <a:defRPr sz="3000" i="1">
                <a:solidFill>
                  <a:schemeClr val="tx1"/>
                </a:solidFill>
                <a:latin typeface="Times New Roman" pitchFamily="18" charset="0"/>
              </a:defRPr>
            </a:lvl3pPr>
            <a:lvl4pPr marL="1600200" indent="-228600" defTabSz="457200" eaLnBrk="0" hangingPunct="0">
              <a:defRPr sz="3000" i="1">
                <a:solidFill>
                  <a:schemeClr val="tx1"/>
                </a:solidFill>
                <a:latin typeface="Times New Roman" pitchFamily="18" charset="0"/>
              </a:defRPr>
            </a:lvl4pPr>
            <a:lvl5pPr marL="2057400" indent="-228600" defTabSz="457200" eaLnBrk="0" hangingPunct="0">
              <a:defRPr sz="3000" i="1">
                <a:solidFill>
                  <a:schemeClr val="tx1"/>
                </a:solidFill>
                <a:latin typeface="Times New Roman" pitchFamily="18" charset="0"/>
              </a:defRPr>
            </a:lvl5pPr>
            <a:lvl6pPr marL="2514600" indent="-228600" defTabSz="457200" eaLnBrk="0" fontAlgn="base" hangingPunct="0">
              <a:spcBef>
                <a:spcPct val="50000"/>
              </a:spcBef>
              <a:spcAft>
                <a:spcPct val="0"/>
              </a:spcAft>
              <a:defRPr sz="3000" i="1">
                <a:solidFill>
                  <a:schemeClr val="tx1"/>
                </a:solidFill>
                <a:latin typeface="Times New Roman" pitchFamily="18" charset="0"/>
              </a:defRPr>
            </a:lvl6pPr>
            <a:lvl7pPr marL="2971800" indent="-228600" defTabSz="457200" eaLnBrk="0" fontAlgn="base" hangingPunct="0">
              <a:spcBef>
                <a:spcPct val="50000"/>
              </a:spcBef>
              <a:spcAft>
                <a:spcPct val="0"/>
              </a:spcAft>
              <a:defRPr sz="3000" i="1">
                <a:solidFill>
                  <a:schemeClr val="tx1"/>
                </a:solidFill>
                <a:latin typeface="Times New Roman" pitchFamily="18" charset="0"/>
              </a:defRPr>
            </a:lvl7pPr>
            <a:lvl8pPr marL="3429000" indent="-228600" defTabSz="457200" eaLnBrk="0" fontAlgn="base" hangingPunct="0">
              <a:spcBef>
                <a:spcPct val="50000"/>
              </a:spcBef>
              <a:spcAft>
                <a:spcPct val="0"/>
              </a:spcAft>
              <a:defRPr sz="3000" i="1">
                <a:solidFill>
                  <a:schemeClr val="tx1"/>
                </a:solidFill>
                <a:latin typeface="Times New Roman" pitchFamily="18" charset="0"/>
              </a:defRPr>
            </a:lvl8pPr>
            <a:lvl9pPr marL="3886200" indent="-228600" defTabSz="457200" eaLnBrk="0" fontAlgn="base" hangingPunct="0">
              <a:spcBef>
                <a:spcPct val="50000"/>
              </a:spcBef>
              <a:spcAft>
                <a:spcPct val="0"/>
              </a:spcAft>
              <a:defRPr sz="3000" i="1">
                <a:solidFill>
                  <a:schemeClr val="tx1"/>
                </a:solidFill>
                <a:latin typeface="Times New Roman" pitchFamily="18" charset="0"/>
              </a:defRPr>
            </a:lvl9pPr>
          </a:lstStyle>
          <a:p>
            <a:pPr eaLnBrk="1" hangingPunct="1">
              <a:spcBef>
                <a:spcPct val="0"/>
              </a:spcBef>
              <a:defRPr/>
            </a:pPr>
            <a:r>
              <a:rPr lang="en-US" altLang="en-US" sz="1200" i="0">
                <a:solidFill>
                  <a:srgbClr val="000000"/>
                </a:solidFill>
                <a:latin typeface="Arial" charset="0"/>
              </a:rPr>
              <a:t>- </a:t>
            </a:r>
            <a:fld id="{F32E1F8B-BE88-49F8-9F32-36585E894C9C}" type="slidenum">
              <a:rPr lang="en-US" altLang="en-US" sz="1200" i="0" smtClean="0">
                <a:solidFill>
                  <a:srgbClr val="000000"/>
                </a:solidFill>
                <a:latin typeface="Arial" charset="0"/>
              </a:rPr>
              <a:pPr eaLnBrk="1" hangingPunct="1">
                <a:spcBef>
                  <a:spcPct val="0"/>
                </a:spcBef>
                <a:defRPr/>
              </a:pPr>
              <a:t>‹#›</a:t>
            </a:fld>
            <a:r>
              <a:rPr lang="en-US" altLang="en-US" sz="1200" i="0">
                <a:solidFill>
                  <a:srgbClr val="000000"/>
                </a:solidFill>
                <a:latin typeface="Arial" charset="0"/>
              </a:rPr>
              <a:t> -</a:t>
            </a:r>
          </a:p>
        </p:txBody>
      </p:sp>
    </p:spTree>
  </p:cSld>
  <p:clrMap bg1="lt1" tx1="dk1" bg2="lt2" tx2="dk2" accent1="accent1" accent2="accent2" accent3="accent3" accent4="accent4" accent5="accent5" accent6="accent6" hlink="hlink" folHlink="folHlink"/>
  <p:sldLayoutIdLst>
    <p:sldLayoutId id="2147484752" r:id="rId1"/>
  </p:sldLayoutIdLst>
  <p:hf sldNum="0" hdr="0" ftr="0" dt="0"/>
  <p:txStyles>
    <p:titleStyle>
      <a:lvl1pPr algn="ctr" rtl="0" eaLnBrk="0" fontAlgn="base" hangingPunct="0">
        <a:spcBef>
          <a:spcPct val="0"/>
        </a:spcBef>
        <a:spcAft>
          <a:spcPct val="0"/>
        </a:spcAft>
        <a:defRPr sz="3200">
          <a:solidFill>
            <a:schemeClr val="tx2"/>
          </a:solidFill>
          <a:latin typeface="+mj-lt"/>
          <a:ea typeface="+mj-ea"/>
          <a:cs typeface="+mj-cs"/>
        </a:defRPr>
      </a:lvl1pPr>
      <a:lvl2pPr algn="ctr" rtl="0" eaLnBrk="0" fontAlgn="base" hangingPunct="0">
        <a:spcBef>
          <a:spcPct val="0"/>
        </a:spcBef>
        <a:spcAft>
          <a:spcPct val="0"/>
        </a:spcAft>
        <a:defRPr sz="3200">
          <a:solidFill>
            <a:schemeClr val="tx2"/>
          </a:solidFill>
          <a:latin typeface="Arial" pitchFamily="-110" charset="0"/>
        </a:defRPr>
      </a:lvl2pPr>
      <a:lvl3pPr algn="ctr" rtl="0" eaLnBrk="0" fontAlgn="base" hangingPunct="0">
        <a:spcBef>
          <a:spcPct val="0"/>
        </a:spcBef>
        <a:spcAft>
          <a:spcPct val="0"/>
        </a:spcAft>
        <a:defRPr sz="3200">
          <a:solidFill>
            <a:schemeClr val="tx2"/>
          </a:solidFill>
          <a:latin typeface="Arial" pitchFamily="-110" charset="0"/>
        </a:defRPr>
      </a:lvl3pPr>
      <a:lvl4pPr algn="ctr" rtl="0" eaLnBrk="0" fontAlgn="base" hangingPunct="0">
        <a:spcBef>
          <a:spcPct val="0"/>
        </a:spcBef>
        <a:spcAft>
          <a:spcPct val="0"/>
        </a:spcAft>
        <a:defRPr sz="3200">
          <a:solidFill>
            <a:schemeClr val="tx2"/>
          </a:solidFill>
          <a:latin typeface="Arial" pitchFamily="-110" charset="0"/>
        </a:defRPr>
      </a:lvl4pPr>
      <a:lvl5pPr algn="ctr" rtl="0" eaLnBrk="0" fontAlgn="base" hangingPunct="0">
        <a:spcBef>
          <a:spcPct val="0"/>
        </a:spcBef>
        <a:spcAft>
          <a:spcPct val="0"/>
        </a:spcAft>
        <a:defRPr sz="3200">
          <a:solidFill>
            <a:schemeClr val="tx2"/>
          </a:solidFill>
          <a:latin typeface="Arial" pitchFamily="-110" charset="0"/>
        </a:defRPr>
      </a:lvl5pPr>
      <a:lvl6pPr marL="457200" algn="ctr" rtl="0" eaLnBrk="1" fontAlgn="base" hangingPunct="1">
        <a:spcBef>
          <a:spcPct val="0"/>
        </a:spcBef>
        <a:spcAft>
          <a:spcPct val="0"/>
        </a:spcAft>
        <a:defRPr sz="3200">
          <a:solidFill>
            <a:schemeClr val="tx2"/>
          </a:solidFill>
          <a:latin typeface="Arial" pitchFamily="-110" charset="0"/>
        </a:defRPr>
      </a:lvl6pPr>
      <a:lvl7pPr marL="914400" algn="ctr" rtl="0" eaLnBrk="1" fontAlgn="base" hangingPunct="1">
        <a:spcBef>
          <a:spcPct val="0"/>
        </a:spcBef>
        <a:spcAft>
          <a:spcPct val="0"/>
        </a:spcAft>
        <a:defRPr sz="3200">
          <a:solidFill>
            <a:schemeClr val="tx2"/>
          </a:solidFill>
          <a:latin typeface="Arial" pitchFamily="-110" charset="0"/>
        </a:defRPr>
      </a:lvl7pPr>
      <a:lvl8pPr marL="1371600" algn="ctr" rtl="0" eaLnBrk="1" fontAlgn="base" hangingPunct="1">
        <a:spcBef>
          <a:spcPct val="0"/>
        </a:spcBef>
        <a:spcAft>
          <a:spcPct val="0"/>
        </a:spcAft>
        <a:defRPr sz="3200">
          <a:solidFill>
            <a:schemeClr val="tx2"/>
          </a:solidFill>
          <a:latin typeface="Arial" pitchFamily="-110" charset="0"/>
        </a:defRPr>
      </a:lvl8pPr>
      <a:lvl9pPr marL="1828800" algn="ctr" rtl="0" eaLnBrk="1" fontAlgn="base" hangingPunct="1">
        <a:spcBef>
          <a:spcPct val="0"/>
        </a:spcBef>
        <a:spcAft>
          <a:spcPct val="0"/>
        </a:spcAft>
        <a:defRPr sz="3200">
          <a:solidFill>
            <a:schemeClr val="tx2"/>
          </a:solidFill>
          <a:latin typeface="Arial" pitchFamily="-110" charset="0"/>
        </a:defRPr>
      </a:lvl9pPr>
    </p:titleStyle>
    <p:bodyStyle>
      <a:lvl1pPr marL="342900" indent="-342900" algn="l" rtl="0" eaLnBrk="0" fontAlgn="base" hangingPunct="0">
        <a:spcBef>
          <a:spcPct val="50000"/>
        </a:spcBef>
        <a:spcAft>
          <a:spcPct val="0"/>
        </a:spcAft>
        <a:buChar char="•"/>
        <a:defRPr sz="2400">
          <a:solidFill>
            <a:schemeClr val="tx1"/>
          </a:solidFill>
          <a:latin typeface="+mn-lt"/>
          <a:ea typeface="+mn-ea"/>
          <a:cs typeface="+mn-cs"/>
        </a:defRPr>
      </a:lvl1pPr>
      <a:lvl2pPr marL="742950" indent="-285750" algn="l" rtl="0" eaLnBrk="0" fontAlgn="base" hangingPunct="0">
        <a:spcBef>
          <a:spcPct val="50000"/>
        </a:spcBef>
        <a:spcAft>
          <a:spcPct val="0"/>
        </a:spcAft>
        <a:buChar char="–"/>
        <a:defRPr sz="2000">
          <a:solidFill>
            <a:schemeClr val="tx1"/>
          </a:solidFill>
          <a:latin typeface="+mn-lt"/>
          <a:ea typeface="MS PGothic" pitchFamily="34" charset="-128"/>
        </a:defRPr>
      </a:lvl2pPr>
      <a:lvl3pPr marL="1143000" indent="-228600" algn="l" rtl="0" eaLnBrk="0" fontAlgn="base" hangingPunct="0">
        <a:spcBef>
          <a:spcPct val="50000"/>
        </a:spcBef>
        <a:spcAft>
          <a:spcPct val="0"/>
        </a:spcAft>
        <a:buChar char="•"/>
        <a:defRPr>
          <a:solidFill>
            <a:schemeClr val="tx1"/>
          </a:solidFill>
          <a:latin typeface="+mn-lt"/>
          <a:ea typeface="MS PGothic" pitchFamily="34" charset="-128"/>
        </a:defRPr>
      </a:lvl3pPr>
      <a:lvl4pPr marL="1600200" indent="-228600" algn="l" rtl="0" eaLnBrk="0" fontAlgn="base" hangingPunct="0">
        <a:spcBef>
          <a:spcPct val="50000"/>
        </a:spcBef>
        <a:spcAft>
          <a:spcPct val="0"/>
        </a:spcAft>
        <a:buChar char="–"/>
        <a:defRPr sz="1600">
          <a:solidFill>
            <a:schemeClr val="tx1"/>
          </a:solidFill>
          <a:latin typeface="+mn-lt"/>
          <a:ea typeface="MS PGothic" pitchFamily="34" charset="-128"/>
        </a:defRPr>
      </a:lvl4pPr>
      <a:lvl5pPr marL="2057400" indent="-228600" algn="l" rtl="0" eaLnBrk="0" fontAlgn="base" hangingPunct="0">
        <a:spcBef>
          <a:spcPct val="50000"/>
        </a:spcBef>
        <a:spcAft>
          <a:spcPct val="0"/>
        </a:spcAft>
        <a:buChar char="»"/>
        <a:defRPr sz="1400">
          <a:solidFill>
            <a:schemeClr val="tx1"/>
          </a:solidFill>
          <a:latin typeface="+mn-lt"/>
          <a:ea typeface="MS PGothic" pitchFamily="34" charset="-128"/>
        </a:defRPr>
      </a:lvl5pPr>
      <a:lvl6pPr marL="2514600" indent="-228600" algn="l" rtl="0" eaLnBrk="1" fontAlgn="base" hangingPunct="1">
        <a:spcBef>
          <a:spcPct val="50000"/>
        </a:spcBef>
        <a:spcAft>
          <a:spcPct val="0"/>
        </a:spcAft>
        <a:buChar char="»"/>
        <a:defRPr sz="1400">
          <a:solidFill>
            <a:schemeClr val="tx1"/>
          </a:solidFill>
          <a:latin typeface="+mn-lt"/>
          <a:ea typeface="ＭＳ Ｐゴシック" pitchFamily="-110" charset="-128"/>
        </a:defRPr>
      </a:lvl6pPr>
      <a:lvl7pPr marL="2971800" indent="-228600" algn="l" rtl="0" eaLnBrk="1" fontAlgn="base" hangingPunct="1">
        <a:spcBef>
          <a:spcPct val="50000"/>
        </a:spcBef>
        <a:spcAft>
          <a:spcPct val="0"/>
        </a:spcAft>
        <a:buChar char="»"/>
        <a:defRPr sz="1400">
          <a:solidFill>
            <a:schemeClr val="tx1"/>
          </a:solidFill>
          <a:latin typeface="+mn-lt"/>
          <a:ea typeface="ＭＳ Ｐゴシック" pitchFamily="-110" charset="-128"/>
        </a:defRPr>
      </a:lvl7pPr>
      <a:lvl8pPr marL="3429000" indent="-228600" algn="l" rtl="0" eaLnBrk="1" fontAlgn="base" hangingPunct="1">
        <a:spcBef>
          <a:spcPct val="50000"/>
        </a:spcBef>
        <a:spcAft>
          <a:spcPct val="0"/>
        </a:spcAft>
        <a:buChar char="»"/>
        <a:defRPr sz="1400">
          <a:solidFill>
            <a:schemeClr val="tx1"/>
          </a:solidFill>
          <a:latin typeface="+mn-lt"/>
          <a:ea typeface="ＭＳ Ｐゴシック" pitchFamily="-110" charset="-128"/>
        </a:defRPr>
      </a:lvl8pPr>
      <a:lvl9pPr marL="3886200" indent="-228600" algn="l" rtl="0" eaLnBrk="1" fontAlgn="base" hangingPunct="1">
        <a:spcBef>
          <a:spcPct val="50000"/>
        </a:spcBef>
        <a:spcAft>
          <a:spcPct val="0"/>
        </a:spcAft>
        <a:buChar char="»"/>
        <a:defRPr sz="1400">
          <a:solidFill>
            <a:schemeClr val="tx1"/>
          </a:solidFill>
          <a:latin typeface="+mn-lt"/>
          <a:ea typeface="ＭＳ Ｐゴシック" pitchFamily="-110"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5.xml><?xml version="1.0" encoding="utf-8"?>
<p:sldMaster xmlns:a="http://schemas.openxmlformats.org/drawingml/2006/main" xmlns:r="http://schemas.openxmlformats.org/officeDocument/2006/relationships" xmlns:p="http://schemas.openxmlformats.org/presentationml/2006/main" preserve="1">
  <p:cSld>
    <p:bg>
      <p:bgPr>
        <a:solidFill>
          <a:srgbClr val="FBEFD1"/>
        </a:solidFill>
        <a:effectLst/>
      </p:bgPr>
    </p:bg>
    <p:spTree>
      <p:nvGrpSpPr>
        <p:cNvPr id="1" name=""/>
        <p:cNvGrpSpPr/>
        <p:nvPr/>
      </p:nvGrpSpPr>
      <p:grpSpPr>
        <a:xfrm>
          <a:off x="0" y="0"/>
          <a:ext cx="0" cy="0"/>
          <a:chOff x="0" y="0"/>
          <a:chExt cx="0" cy="0"/>
        </a:xfrm>
      </p:grpSpPr>
      <p:sp>
        <p:nvSpPr>
          <p:cNvPr id="71682"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CA" altLang="en-US"/>
              <a:t>Click to edit Master title style</a:t>
            </a:r>
            <a:endParaRPr lang="en-US" altLang="en-US"/>
          </a:p>
        </p:txBody>
      </p:sp>
      <p:sp>
        <p:nvSpPr>
          <p:cNvPr id="71683"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CA" altLang="en-US"/>
              <a:t>Click to edit Master text styles</a:t>
            </a:r>
          </a:p>
          <a:p>
            <a:pPr lvl="1"/>
            <a:r>
              <a:rPr lang="en-CA" altLang="en-US"/>
              <a:t>Second level</a:t>
            </a:r>
          </a:p>
          <a:p>
            <a:pPr lvl="2"/>
            <a:r>
              <a:rPr lang="en-CA" altLang="en-US"/>
              <a:t>Third level</a:t>
            </a:r>
          </a:p>
          <a:p>
            <a:pPr lvl="3"/>
            <a:r>
              <a:rPr lang="en-CA" altLang="en-US"/>
              <a:t>Fourth level</a:t>
            </a:r>
          </a:p>
          <a:p>
            <a:pPr lvl="4"/>
            <a:r>
              <a:rPr lang="en-CA" altLang="en-US"/>
              <a:t>Fifth level</a:t>
            </a:r>
            <a:endParaRPr lang="en-US" altLang="en-US"/>
          </a:p>
        </p:txBody>
      </p:sp>
      <p:pic>
        <p:nvPicPr>
          <p:cNvPr id="71684" name="Picture 7" descr="YorkULogoHor(large)"/>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0" y="6313488"/>
            <a:ext cx="1365250" cy="544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1685" name="TextBox 6"/>
          <p:cNvSpPr txBox="1">
            <a:spLocks noChangeArrowheads="1"/>
          </p:cNvSpPr>
          <p:nvPr userDrawn="1"/>
        </p:nvSpPr>
        <p:spPr bwMode="auto">
          <a:xfrm>
            <a:off x="6523038" y="6446838"/>
            <a:ext cx="2620962" cy="277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defTabSz="457200" eaLnBrk="0" hangingPunct="0">
              <a:defRPr sz="3000" i="1">
                <a:solidFill>
                  <a:schemeClr val="tx1"/>
                </a:solidFill>
                <a:latin typeface="Times New Roman" pitchFamily="18" charset="0"/>
              </a:defRPr>
            </a:lvl1pPr>
            <a:lvl2pPr marL="742950" indent="-285750" defTabSz="457200" eaLnBrk="0" hangingPunct="0">
              <a:defRPr sz="3000" i="1">
                <a:solidFill>
                  <a:schemeClr val="tx1"/>
                </a:solidFill>
                <a:latin typeface="Times New Roman" pitchFamily="18" charset="0"/>
              </a:defRPr>
            </a:lvl2pPr>
            <a:lvl3pPr marL="1143000" indent="-228600" defTabSz="457200" eaLnBrk="0" hangingPunct="0">
              <a:defRPr sz="3000" i="1">
                <a:solidFill>
                  <a:schemeClr val="tx1"/>
                </a:solidFill>
                <a:latin typeface="Times New Roman" pitchFamily="18" charset="0"/>
              </a:defRPr>
            </a:lvl3pPr>
            <a:lvl4pPr marL="1600200" indent="-228600" defTabSz="457200" eaLnBrk="0" hangingPunct="0">
              <a:defRPr sz="3000" i="1">
                <a:solidFill>
                  <a:schemeClr val="tx1"/>
                </a:solidFill>
                <a:latin typeface="Times New Roman" pitchFamily="18" charset="0"/>
              </a:defRPr>
            </a:lvl4pPr>
            <a:lvl5pPr marL="2057400" indent="-228600" defTabSz="457200" eaLnBrk="0" hangingPunct="0">
              <a:defRPr sz="3000" i="1">
                <a:solidFill>
                  <a:schemeClr val="tx1"/>
                </a:solidFill>
                <a:latin typeface="Times New Roman" pitchFamily="18" charset="0"/>
              </a:defRPr>
            </a:lvl5pPr>
            <a:lvl6pPr marL="2514600" indent="-228600" defTabSz="457200" eaLnBrk="0" fontAlgn="base" hangingPunct="0">
              <a:spcBef>
                <a:spcPct val="50000"/>
              </a:spcBef>
              <a:spcAft>
                <a:spcPct val="0"/>
              </a:spcAft>
              <a:defRPr sz="3000" i="1">
                <a:solidFill>
                  <a:schemeClr val="tx1"/>
                </a:solidFill>
                <a:latin typeface="Times New Roman" pitchFamily="18" charset="0"/>
              </a:defRPr>
            </a:lvl6pPr>
            <a:lvl7pPr marL="2971800" indent="-228600" defTabSz="457200" eaLnBrk="0" fontAlgn="base" hangingPunct="0">
              <a:spcBef>
                <a:spcPct val="50000"/>
              </a:spcBef>
              <a:spcAft>
                <a:spcPct val="0"/>
              </a:spcAft>
              <a:defRPr sz="3000" i="1">
                <a:solidFill>
                  <a:schemeClr val="tx1"/>
                </a:solidFill>
                <a:latin typeface="Times New Roman" pitchFamily="18" charset="0"/>
              </a:defRPr>
            </a:lvl7pPr>
            <a:lvl8pPr marL="3429000" indent="-228600" defTabSz="457200" eaLnBrk="0" fontAlgn="base" hangingPunct="0">
              <a:spcBef>
                <a:spcPct val="50000"/>
              </a:spcBef>
              <a:spcAft>
                <a:spcPct val="0"/>
              </a:spcAft>
              <a:defRPr sz="3000" i="1">
                <a:solidFill>
                  <a:schemeClr val="tx1"/>
                </a:solidFill>
                <a:latin typeface="Times New Roman" pitchFamily="18" charset="0"/>
              </a:defRPr>
            </a:lvl8pPr>
            <a:lvl9pPr marL="3886200" indent="-228600" defTabSz="457200" eaLnBrk="0" fontAlgn="base" hangingPunct="0">
              <a:spcBef>
                <a:spcPct val="50000"/>
              </a:spcBef>
              <a:spcAft>
                <a:spcPct val="0"/>
              </a:spcAft>
              <a:defRPr sz="3000" i="1">
                <a:solidFill>
                  <a:schemeClr val="tx1"/>
                </a:solidFill>
                <a:latin typeface="Times New Roman" pitchFamily="18" charset="0"/>
              </a:defRPr>
            </a:lvl9pPr>
          </a:lstStyle>
          <a:p>
            <a:pPr eaLnBrk="1" hangingPunct="1">
              <a:spcBef>
                <a:spcPct val="0"/>
              </a:spcBef>
              <a:defRPr/>
            </a:pPr>
            <a:r>
              <a:rPr lang="en-US" altLang="en-US" sz="1200" i="0">
                <a:solidFill>
                  <a:srgbClr val="000000"/>
                </a:solidFill>
                <a:latin typeface="Arial" charset="0"/>
              </a:rPr>
              <a:t>Last Updated: </a:t>
            </a:r>
            <a:r>
              <a:rPr lang="en-CA" altLang="en-US" sz="1200" i="0">
                <a:solidFill>
                  <a:srgbClr val="000000"/>
                </a:solidFill>
                <a:latin typeface="Arial" charset="0"/>
              </a:rPr>
              <a:t>15-01-13</a:t>
            </a:r>
            <a:endParaRPr lang="en-US" altLang="en-US" sz="1200" i="0">
              <a:solidFill>
                <a:srgbClr val="000000"/>
              </a:solidFill>
              <a:latin typeface="Arial" charset="0"/>
            </a:endParaRPr>
          </a:p>
        </p:txBody>
      </p:sp>
      <p:sp>
        <p:nvSpPr>
          <p:cNvPr id="71686" name="TextBox 7"/>
          <p:cNvSpPr txBox="1">
            <a:spLocks noChangeArrowheads="1"/>
          </p:cNvSpPr>
          <p:nvPr userDrawn="1"/>
        </p:nvSpPr>
        <p:spPr bwMode="auto">
          <a:xfrm>
            <a:off x="1365250" y="6323013"/>
            <a:ext cx="977900"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defTabSz="457200" eaLnBrk="0" hangingPunct="0">
              <a:defRPr sz="3000" i="1">
                <a:solidFill>
                  <a:schemeClr val="tx1"/>
                </a:solidFill>
                <a:latin typeface="Times New Roman" pitchFamily="18" charset="0"/>
              </a:defRPr>
            </a:lvl1pPr>
            <a:lvl2pPr marL="742950" indent="-285750" defTabSz="457200" eaLnBrk="0" hangingPunct="0">
              <a:defRPr sz="3000" i="1">
                <a:solidFill>
                  <a:schemeClr val="tx1"/>
                </a:solidFill>
                <a:latin typeface="Times New Roman" pitchFamily="18" charset="0"/>
              </a:defRPr>
            </a:lvl2pPr>
            <a:lvl3pPr marL="1143000" indent="-228600" defTabSz="457200" eaLnBrk="0" hangingPunct="0">
              <a:defRPr sz="3000" i="1">
                <a:solidFill>
                  <a:schemeClr val="tx1"/>
                </a:solidFill>
                <a:latin typeface="Times New Roman" pitchFamily="18" charset="0"/>
              </a:defRPr>
            </a:lvl3pPr>
            <a:lvl4pPr marL="1600200" indent="-228600" defTabSz="457200" eaLnBrk="0" hangingPunct="0">
              <a:defRPr sz="3000" i="1">
                <a:solidFill>
                  <a:schemeClr val="tx1"/>
                </a:solidFill>
                <a:latin typeface="Times New Roman" pitchFamily="18" charset="0"/>
              </a:defRPr>
            </a:lvl4pPr>
            <a:lvl5pPr marL="2057400" indent="-228600" defTabSz="457200" eaLnBrk="0" hangingPunct="0">
              <a:defRPr sz="3000" i="1">
                <a:solidFill>
                  <a:schemeClr val="tx1"/>
                </a:solidFill>
                <a:latin typeface="Times New Roman" pitchFamily="18" charset="0"/>
              </a:defRPr>
            </a:lvl5pPr>
            <a:lvl6pPr marL="2514600" indent="-228600" defTabSz="457200" eaLnBrk="0" fontAlgn="base" hangingPunct="0">
              <a:spcBef>
                <a:spcPct val="50000"/>
              </a:spcBef>
              <a:spcAft>
                <a:spcPct val="0"/>
              </a:spcAft>
              <a:defRPr sz="3000" i="1">
                <a:solidFill>
                  <a:schemeClr val="tx1"/>
                </a:solidFill>
                <a:latin typeface="Times New Roman" pitchFamily="18" charset="0"/>
              </a:defRPr>
            </a:lvl6pPr>
            <a:lvl7pPr marL="2971800" indent="-228600" defTabSz="457200" eaLnBrk="0" fontAlgn="base" hangingPunct="0">
              <a:spcBef>
                <a:spcPct val="50000"/>
              </a:spcBef>
              <a:spcAft>
                <a:spcPct val="0"/>
              </a:spcAft>
              <a:defRPr sz="3000" i="1">
                <a:solidFill>
                  <a:schemeClr val="tx1"/>
                </a:solidFill>
                <a:latin typeface="Times New Roman" pitchFamily="18" charset="0"/>
              </a:defRPr>
            </a:lvl7pPr>
            <a:lvl8pPr marL="3429000" indent="-228600" defTabSz="457200" eaLnBrk="0" fontAlgn="base" hangingPunct="0">
              <a:spcBef>
                <a:spcPct val="50000"/>
              </a:spcBef>
              <a:spcAft>
                <a:spcPct val="0"/>
              </a:spcAft>
              <a:defRPr sz="3000" i="1">
                <a:solidFill>
                  <a:schemeClr val="tx1"/>
                </a:solidFill>
                <a:latin typeface="Times New Roman" pitchFamily="18" charset="0"/>
              </a:defRPr>
            </a:lvl8pPr>
            <a:lvl9pPr marL="3886200" indent="-228600" defTabSz="457200" eaLnBrk="0" fontAlgn="base" hangingPunct="0">
              <a:spcBef>
                <a:spcPct val="50000"/>
              </a:spcBef>
              <a:spcAft>
                <a:spcPct val="0"/>
              </a:spcAft>
              <a:defRPr sz="3000" i="1">
                <a:solidFill>
                  <a:schemeClr val="tx1"/>
                </a:solidFill>
                <a:latin typeface="Times New Roman" pitchFamily="18" charset="0"/>
              </a:defRPr>
            </a:lvl9pPr>
          </a:lstStyle>
          <a:p>
            <a:pPr eaLnBrk="1" hangingPunct="1">
              <a:spcBef>
                <a:spcPct val="0"/>
              </a:spcBef>
              <a:defRPr/>
            </a:pPr>
            <a:r>
              <a:rPr lang="en-US" altLang="en-US" sz="1200" i="0">
                <a:solidFill>
                  <a:srgbClr val="000000"/>
                </a:solidFill>
                <a:latin typeface="Arial" charset="0"/>
              </a:rPr>
              <a:t>EECS 2011</a:t>
            </a:r>
          </a:p>
        </p:txBody>
      </p:sp>
      <p:sp>
        <p:nvSpPr>
          <p:cNvPr id="71687" name="TextBox 8"/>
          <p:cNvSpPr txBox="1">
            <a:spLocks noChangeArrowheads="1"/>
          </p:cNvSpPr>
          <p:nvPr userDrawn="1"/>
        </p:nvSpPr>
        <p:spPr bwMode="auto">
          <a:xfrm>
            <a:off x="1365250" y="6543675"/>
            <a:ext cx="1074738"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defTabSz="457200" eaLnBrk="0" hangingPunct="0">
              <a:defRPr sz="3000" i="1">
                <a:solidFill>
                  <a:schemeClr val="tx1"/>
                </a:solidFill>
                <a:latin typeface="Times New Roman" pitchFamily="18" charset="0"/>
              </a:defRPr>
            </a:lvl1pPr>
            <a:lvl2pPr marL="742950" indent="-285750" defTabSz="457200" eaLnBrk="0" hangingPunct="0">
              <a:defRPr sz="3000" i="1">
                <a:solidFill>
                  <a:schemeClr val="tx1"/>
                </a:solidFill>
                <a:latin typeface="Times New Roman" pitchFamily="18" charset="0"/>
              </a:defRPr>
            </a:lvl2pPr>
            <a:lvl3pPr marL="1143000" indent="-228600" defTabSz="457200" eaLnBrk="0" hangingPunct="0">
              <a:defRPr sz="3000" i="1">
                <a:solidFill>
                  <a:schemeClr val="tx1"/>
                </a:solidFill>
                <a:latin typeface="Times New Roman" pitchFamily="18" charset="0"/>
              </a:defRPr>
            </a:lvl3pPr>
            <a:lvl4pPr marL="1600200" indent="-228600" defTabSz="457200" eaLnBrk="0" hangingPunct="0">
              <a:defRPr sz="3000" i="1">
                <a:solidFill>
                  <a:schemeClr val="tx1"/>
                </a:solidFill>
                <a:latin typeface="Times New Roman" pitchFamily="18" charset="0"/>
              </a:defRPr>
            </a:lvl4pPr>
            <a:lvl5pPr marL="2057400" indent="-228600" defTabSz="457200" eaLnBrk="0" hangingPunct="0">
              <a:defRPr sz="3000" i="1">
                <a:solidFill>
                  <a:schemeClr val="tx1"/>
                </a:solidFill>
                <a:latin typeface="Times New Roman" pitchFamily="18" charset="0"/>
              </a:defRPr>
            </a:lvl5pPr>
            <a:lvl6pPr marL="2514600" indent="-228600" defTabSz="457200" eaLnBrk="0" fontAlgn="base" hangingPunct="0">
              <a:spcBef>
                <a:spcPct val="50000"/>
              </a:spcBef>
              <a:spcAft>
                <a:spcPct val="0"/>
              </a:spcAft>
              <a:defRPr sz="3000" i="1">
                <a:solidFill>
                  <a:schemeClr val="tx1"/>
                </a:solidFill>
                <a:latin typeface="Times New Roman" pitchFamily="18" charset="0"/>
              </a:defRPr>
            </a:lvl6pPr>
            <a:lvl7pPr marL="2971800" indent="-228600" defTabSz="457200" eaLnBrk="0" fontAlgn="base" hangingPunct="0">
              <a:spcBef>
                <a:spcPct val="50000"/>
              </a:spcBef>
              <a:spcAft>
                <a:spcPct val="0"/>
              </a:spcAft>
              <a:defRPr sz="3000" i="1">
                <a:solidFill>
                  <a:schemeClr val="tx1"/>
                </a:solidFill>
                <a:latin typeface="Times New Roman" pitchFamily="18" charset="0"/>
              </a:defRPr>
            </a:lvl7pPr>
            <a:lvl8pPr marL="3429000" indent="-228600" defTabSz="457200" eaLnBrk="0" fontAlgn="base" hangingPunct="0">
              <a:spcBef>
                <a:spcPct val="50000"/>
              </a:spcBef>
              <a:spcAft>
                <a:spcPct val="0"/>
              </a:spcAft>
              <a:defRPr sz="3000" i="1">
                <a:solidFill>
                  <a:schemeClr val="tx1"/>
                </a:solidFill>
                <a:latin typeface="Times New Roman" pitchFamily="18" charset="0"/>
              </a:defRPr>
            </a:lvl8pPr>
            <a:lvl9pPr marL="3886200" indent="-228600" defTabSz="457200" eaLnBrk="0" fontAlgn="base" hangingPunct="0">
              <a:spcBef>
                <a:spcPct val="50000"/>
              </a:spcBef>
              <a:spcAft>
                <a:spcPct val="0"/>
              </a:spcAft>
              <a:defRPr sz="3000" i="1">
                <a:solidFill>
                  <a:schemeClr val="tx1"/>
                </a:solidFill>
                <a:latin typeface="Times New Roman" pitchFamily="18" charset="0"/>
              </a:defRPr>
            </a:lvl9pPr>
          </a:lstStyle>
          <a:p>
            <a:pPr eaLnBrk="1" hangingPunct="1">
              <a:spcBef>
                <a:spcPct val="0"/>
              </a:spcBef>
              <a:defRPr/>
            </a:pPr>
            <a:r>
              <a:rPr lang="en-US" altLang="en-US" sz="1200" i="0">
                <a:solidFill>
                  <a:srgbClr val="000000"/>
                </a:solidFill>
                <a:latin typeface="Arial" charset="0"/>
              </a:rPr>
              <a:t>Prof. J. Elder</a:t>
            </a:r>
          </a:p>
        </p:txBody>
      </p:sp>
      <p:sp>
        <p:nvSpPr>
          <p:cNvPr id="71688" name="TextBox 9"/>
          <p:cNvSpPr txBox="1">
            <a:spLocks noChangeArrowheads="1"/>
          </p:cNvSpPr>
          <p:nvPr userDrawn="1"/>
        </p:nvSpPr>
        <p:spPr bwMode="auto">
          <a:xfrm>
            <a:off x="4292600" y="6446838"/>
            <a:ext cx="560388" cy="277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defTabSz="457200" eaLnBrk="0" hangingPunct="0">
              <a:defRPr sz="3000" i="1">
                <a:solidFill>
                  <a:schemeClr val="tx1"/>
                </a:solidFill>
                <a:latin typeface="Times New Roman" pitchFamily="18" charset="0"/>
              </a:defRPr>
            </a:lvl1pPr>
            <a:lvl2pPr marL="742950" indent="-285750" defTabSz="457200" eaLnBrk="0" hangingPunct="0">
              <a:defRPr sz="3000" i="1">
                <a:solidFill>
                  <a:schemeClr val="tx1"/>
                </a:solidFill>
                <a:latin typeface="Times New Roman" pitchFamily="18" charset="0"/>
              </a:defRPr>
            </a:lvl2pPr>
            <a:lvl3pPr marL="1143000" indent="-228600" defTabSz="457200" eaLnBrk="0" hangingPunct="0">
              <a:defRPr sz="3000" i="1">
                <a:solidFill>
                  <a:schemeClr val="tx1"/>
                </a:solidFill>
                <a:latin typeface="Times New Roman" pitchFamily="18" charset="0"/>
              </a:defRPr>
            </a:lvl3pPr>
            <a:lvl4pPr marL="1600200" indent="-228600" defTabSz="457200" eaLnBrk="0" hangingPunct="0">
              <a:defRPr sz="3000" i="1">
                <a:solidFill>
                  <a:schemeClr val="tx1"/>
                </a:solidFill>
                <a:latin typeface="Times New Roman" pitchFamily="18" charset="0"/>
              </a:defRPr>
            </a:lvl4pPr>
            <a:lvl5pPr marL="2057400" indent="-228600" defTabSz="457200" eaLnBrk="0" hangingPunct="0">
              <a:defRPr sz="3000" i="1">
                <a:solidFill>
                  <a:schemeClr val="tx1"/>
                </a:solidFill>
                <a:latin typeface="Times New Roman" pitchFamily="18" charset="0"/>
              </a:defRPr>
            </a:lvl5pPr>
            <a:lvl6pPr marL="2514600" indent="-228600" defTabSz="457200" eaLnBrk="0" fontAlgn="base" hangingPunct="0">
              <a:spcBef>
                <a:spcPct val="50000"/>
              </a:spcBef>
              <a:spcAft>
                <a:spcPct val="0"/>
              </a:spcAft>
              <a:defRPr sz="3000" i="1">
                <a:solidFill>
                  <a:schemeClr val="tx1"/>
                </a:solidFill>
                <a:latin typeface="Times New Roman" pitchFamily="18" charset="0"/>
              </a:defRPr>
            </a:lvl6pPr>
            <a:lvl7pPr marL="2971800" indent="-228600" defTabSz="457200" eaLnBrk="0" fontAlgn="base" hangingPunct="0">
              <a:spcBef>
                <a:spcPct val="50000"/>
              </a:spcBef>
              <a:spcAft>
                <a:spcPct val="0"/>
              </a:spcAft>
              <a:defRPr sz="3000" i="1">
                <a:solidFill>
                  <a:schemeClr val="tx1"/>
                </a:solidFill>
                <a:latin typeface="Times New Roman" pitchFamily="18" charset="0"/>
              </a:defRPr>
            </a:lvl7pPr>
            <a:lvl8pPr marL="3429000" indent="-228600" defTabSz="457200" eaLnBrk="0" fontAlgn="base" hangingPunct="0">
              <a:spcBef>
                <a:spcPct val="50000"/>
              </a:spcBef>
              <a:spcAft>
                <a:spcPct val="0"/>
              </a:spcAft>
              <a:defRPr sz="3000" i="1">
                <a:solidFill>
                  <a:schemeClr val="tx1"/>
                </a:solidFill>
                <a:latin typeface="Times New Roman" pitchFamily="18" charset="0"/>
              </a:defRPr>
            </a:lvl8pPr>
            <a:lvl9pPr marL="3886200" indent="-228600" defTabSz="457200" eaLnBrk="0" fontAlgn="base" hangingPunct="0">
              <a:spcBef>
                <a:spcPct val="50000"/>
              </a:spcBef>
              <a:spcAft>
                <a:spcPct val="0"/>
              </a:spcAft>
              <a:defRPr sz="3000" i="1">
                <a:solidFill>
                  <a:schemeClr val="tx1"/>
                </a:solidFill>
                <a:latin typeface="Times New Roman" pitchFamily="18" charset="0"/>
              </a:defRPr>
            </a:lvl9pPr>
          </a:lstStyle>
          <a:p>
            <a:pPr eaLnBrk="1" hangingPunct="1">
              <a:spcBef>
                <a:spcPct val="0"/>
              </a:spcBef>
              <a:defRPr/>
            </a:pPr>
            <a:r>
              <a:rPr lang="en-US" altLang="en-US" sz="1200" i="0">
                <a:solidFill>
                  <a:srgbClr val="000000"/>
                </a:solidFill>
                <a:latin typeface="Arial" charset="0"/>
              </a:rPr>
              <a:t>- </a:t>
            </a:r>
            <a:fld id="{3F9E1443-9DAA-4DFA-9F5A-CCA1361D236D}" type="slidenum">
              <a:rPr lang="en-US" altLang="en-US" sz="1200" i="0" smtClean="0">
                <a:solidFill>
                  <a:srgbClr val="000000"/>
                </a:solidFill>
                <a:latin typeface="Arial" charset="0"/>
              </a:rPr>
              <a:pPr eaLnBrk="1" hangingPunct="1">
                <a:spcBef>
                  <a:spcPct val="0"/>
                </a:spcBef>
                <a:defRPr/>
              </a:pPr>
              <a:t>‹#›</a:t>
            </a:fld>
            <a:r>
              <a:rPr lang="en-US" altLang="en-US" sz="1200" i="0">
                <a:solidFill>
                  <a:srgbClr val="000000"/>
                </a:solidFill>
                <a:latin typeface="Arial" charset="0"/>
              </a:rPr>
              <a:t> -</a:t>
            </a:r>
          </a:p>
        </p:txBody>
      </p:sp>
    </p:spTree>
  </p:cSld>
  <p:clrMap bg1="lt1" tx1="dk1" bg2="lt2" tx2="dk2" accent1="accent1" accent2="accent2" accent3="accent3" accent4="accent4" accent5="accent5" accent6="accent6" hlink="hlink" folHlink="folHlink"/>
  <p:sldLayoutIdLst>
    <p:sldLayoutId id="2147484753" r:id="rId1"/>
  </p:sldLayoutIdLst>
  <p:hf sldNum="0" hdr="0" ftr="0" dt="0"/>
  <p:txStyles>
    <p:titleStyle>
      <a:lvl1pPr algn="ctr" rtl="0" eaLnBrk="0" fontAlgn="base" hangingPunct="0">
        <a:spcBef>
          <a:spcPct val="0"/>
        </a:spcBef>
        <a:spcAft>
          <a:spcPct val="0"/>
        </a:spcAft>
        <a:defRPr sz="3200">
          <a:solidFill>
            <a:schemeClr val="tx2"/>
          </a:solidFill>
          <a:latin typeface="+mj-lt"/>
          <a:ea typeface="+mj-ea"/>
          <a:cs typeface="+mj-cs"/>
        </a:defRPr>
      </a:lvl1pPr>
      <a:lvl2pPr algn="ctr" rtl="0" eaLnBrk="0" fontAlgn="base" hangingPunct="0">
        <a:spcBef>
          <a:spcPct val="0"/>
        </a:spcBef>
        <a:spcAft>
          <a:spcPct val="0"/>
        </a:spcAft>
        <a:defRPr sz="3200">
          <a:solidFill>
            <a:schemeClr val="tx2"/>
          </a:solidFill>
          <a:latin typeface="Arial" pitchFamily="-110" charset="0"/>
        </a:defRPr>
      </a:lvl2pPr>
      <a:lvl3pPr algn="ctr" rtl="0" eaLnBrk="0" fontAlgn="base" hangingPunct="0">
        <a:spcBef>
          <a:spcPct val="0"/>
        </a:spcBef>
        <a:spcAft>
          <a:spcPct val="0"/>
        </a:spcAft>
        <a:defRPr sz="3200">
          <a:solidFill>
            <a:schemeClr val="tx2"/>
          </a:solidFill>
          <a:latin typeface="Arial" pitchFamily="-110" charset="0"/>
        </a:defRPr>
      </a:lvl3pPr>
      <a:lvl4pPr algn="ctr" rtl="0" eaLnBrk="0" fontAlgn="base" hangingPunct="0">
        <a:spcBef>
          <a:spcPct val="0"/>
        </a:spcBef>
        <a:spcAft>
          <a:spcPct val="0"/>
        </a:spcAft>
        <a:defRPr sz="3200">
          <a:solidFill>
            <a:schemeClr val="tx2"/>
          </a:solidFill>
          <a:latin typeface="Arial" pitchFamily="-110" charset="0"/>
        </a:defRPr>
      </a:lvl4pPr>
      <a:lvl5pPr algn="ctr" rtl="0" eaLnBrk="0" fontAlgn="base" hangingPunct="0">
        <a:spcBef>
          <a:spcPct val="0"/>
        </a:spcBef>
        <a:spcAft>
          <a:spcPct val="0"/>
        </a:spcAft>
        <a:defRPr sz="3200">
          <a:solidFill>
            <a:schemeClr val="tx2"/>
          </a:solidFill>
          <a:latin typeface="Arial" pitchFamily="-110" charset="0"/>
        </a:defRPr>
      </a:lvl5pPr>
      <a:lvl6pPr marL="457200" algn="ctr" rtl="0" eaLnBrk="1" fontAlgn="base" hangingPunct="1">
        <a:spcBef>
          <a:spcPct val="0"/>
        </a:spcBef>
        <a:spcAft>
          <a:spcPct val="0"/>
        </a:spcAft>
        <a:defRPr sz="3200">
          <a:solidFill>
            <a:schemeClr val="tx2"/>
          </a:solidFill>
          <a:latin typeface="Arial" pitchFamily="-110" charset="0"/>
        </a:defRPr>
      </a:lvl6pPr>
      <a:lvl7pPr marL="914400" algn="ctr" rtl="0" eaLnBrk="1" fontAlgn="base" hangingPunct="1">
        <a:spcBef>
          <a:spcPct val="0"/>
        </a:spcBef>
        <a:spcAft>
          <a:spcPct val="0"/>
        </a:spcAft>
        <a:defRPr sz="3200">
          <a:solidFill>
            <a:schemeClr val="tx2"/>
          </a:solidFill>
          <a:latin typeface="Arial" pitchFamily="-110" charset="0"/>
        </a:defRPr>
      </a:lvl7pPr>
      <a:lvl8pPr marL="1371600" algn="ctr" rtl="0" eaLnBrk="1" fontAlgn="base" hangingPunct="1">
        <a:spcBef>
          <a:spcPct val="0"/>
        </a:spcBef>
        <a:spcAft>
          <a:spcPct val="0"/>
        </a:spcAft>
        <a:defRPr sz="3200">
          <a:solidFill>
            <a:schemeClr val="tx2"/>
          </a:solidFill>
          <a:latin typeface="Arial" pitchFamily="-110" charset="0"/>
        </a:defRPr>
      </a:lvl8pPr>
      <a:lvl9pPr marL="1828800" algn="ctr" rtl="0" eaLnBrk="1" fontAlgn="base" hangingPunct="1">
        <a:spcBef>
          <a:spcPct val="0"/>
        </a:spcBef>
        <a:spcAft>
          <a:spcPct val="0"/>
        </a:spcAft>
        <a:defRPr sz="3200">
          <a:solidFill>
            <a:schemeClr val="tx2"/>
          </a:solidFill>
          <a:latin typeface="Arial" pitchFamily="-110" charset="0"/>
        </a:defRPr>
      </a:lvl9pPr>
    </p:titleStyle>
    <p:bodyStyle>
      <a:lvl1pPr marL="342900" indent="-342900" algn="l" rtl="0" eaLnBrk="0" fontAlgn="base" hangingPunct="0">
        <a:spcBef>
          <a:spcPct val="50000"/>
        </a:spcBef>
        <a:spcAft>
          <a:spcPct val="0"/>
        </a:spcAft>
        <a:buChar char="•"/>
        <a:defRPr sz="2400">
          <a:solidFill>
            <a:schemeClr val="tx1"/>
          </a:solidFill>
          <a:latin typeface="+mn-lt"/>
          <a:ea typeface="+mn-ea"/>
          <a:cs typeface="+mn-cs"/>
        </a:defRPr>
      </a:lvl1pPr>
      <a:lvl2pPr marL="742950" indent="-285750" algn="l" rtl="0" eaLnBrk="0" fontAlgn="base" hangingPunct="0">
        <a:spcBef>
          <a:spcPct val="50000"/>
        </a:spcBef>
        <a:spcAft>
          <a:spcPct val="0"/>
        </a:spcAft>
        <a:buChar char="–"/>
        <a:defRPr sz="2000">
          <a:solidFill>
            <a:schemeClr val="tx1"/>
          </a:solidFill>
          <a:latin typeface="+mn-lt"/>
          <a:ea typeface="MS PGothic" pitchFamily="34" charset="-128"/>
        </a:defRPr>
      </a:lvl2pPr>
      <a:lvl3pPr marL="1143000" indent="-228600" algn="l" rtl="0" eaLnBrk="0" fontAlgn="base" hangingPunct="0">
        <a:spcBef>
          <a:spcPct val="50000"/>
        </a:spcBef>
        <a:spcAft>
          <a:spcPct val="0"/>
        </a:spcAft>
        <a:buChar char="•"/>
        <a:defRPr>
          <a:solidFill>
            <a:schemeClr val="tx1"/>
          </a:solidFill>
          <a:latin typeface="+mn-lt"/>
          <a:ea typeface="MS PGothic" pitchFamily="34" charset="-128"/>
        </a:defRPr>
      </a:lvl3pPr>
      <a:lvl4pPr marL="1600200" indent="-228600" algn="l" rtl="0" eaLnBrk="0" fontAlgn="base" hangingPunct="0">
        <a:spcBef>
          <a:spcPct val="50000"/>
        </a:spcBef>
        <a:spcAft>
          <a:spcPct val="0"/>
        </a:spcAft>
        <a:buChar char="–"/>
        <a:defRPr sz="1600">
          <a:solidFill>
            <a:schemeClr val="tx1"/>
          </a:solidFill>
          <a:latin typeface="+mn-lt"/>
          <a:ea typeface="MS PGothic" pitchFamily="34" charset="-128"/>
        </a:defRPr>
      </a:lvl4pPr>
      <a:lvl5pPr marL="2057400" indent="-228600" algn="l" rtl="0" eaLnBrk="0" fontAlgn="base" hangingPunct="0">
        <a:spcBef>
          <a:spcPct val="50000"/>
        </a:spcBef>
        <a:spcAft>
          <a:spcPct val="0"/>
        </a:spcAft>
        <a:buChar char="»"/>
        <a:defRPr sz="1400">
          <a:solidFill>
            <a:schemeClr val="tx1"/>
          </a:solidFill>
          <a:latin typeface="+mn-lt"/>
          <a:ea typeface="MS PGothic" pitchFamily="34" charset="-128"/>
        </a:defRPr>
      </a:lvl5pPr>
      <a:lvl6pPr marL="2514600" indent="-228600" algn="l" rtl="0" eaLnBrk="1" fontAlgn="base" hangingPunct="1">
        <a:spcBef>
          <a:spcPct val="50000"/>
        </a:spcBef>
        <a:spcAft>
          <a:spcPct val="0"/>
        </a:spcAft>
        <a:buChar char="»"/>
        <a:defRPr sz="1400">
          <a:solidFill>
            <a:schemeClr val="tx1"/>
          </a:solidFill>
          <a:latin typeface="+mn-lt"/>
          <a:ea typeface="ＭＳ Ｐゴシック" pitchFamily="-110" charset="-128"/>
        </a:defRPr>
      </a:lvl6pPr>
      <a:lvl7pPr marL="2971800" indent="-228600" algn="l" rtl="0" eaLnBrk="1" fontAlgn="base" hangingPunct="1">
        <a:spcBef>
          <a:spcPct val="50000"/>
        </a:spcBef>
        <a:spcAft>
          <a:spcPct val="0"/>
        </a:spcAft>
        <a:buChar char="»"/>
        <a:defRPr sz="1400">
          <a:solidFill>
            <a:schemeClr val="tx1"/>
          </a:solidFill>
          <a:latin typeface="+mn-lt"/>
          <a:ea typeface="ＭＳ Ｐゴシック" pitchFamily="-110" charset="-128"/>
        </a:defRPr>
      </a:lvl7pPr>
      <a:lvl8pPr marL="3429000" indent="-228600" algn="l" rtl="0" eaLnBrk="1" fontAlgn="base" hangingPunct="1">
        <a:spcBef>
          <a:spcPct val="50000"/>
        </a:spcBef>
        <a:spcAft>
          <a:spcPct val="0"/>
        </a:spcAft>
        <a:buChar char="»"/>
        <a:defRPr sz="1400">
          <a:solidFill>
            <a:schemeClr val="tx1"/>
          </a:solidFill>
          <a:latin typeface="+mn-lt"/>
          <a:ea typeface="ＭＳ Ｐゴシック" pitchFamily="-110" charset="-128"/>
        </a:defRPr>
      </a:lvl8pPr>
      <a:lvl9pPr marL="3886200" indent="-228600" algn="l" rtl="0" eaLnBrk="1" fontAlgn="base" hangingPunct="1">
        <a:spcBef>
          <a:spcPct val="50000"/>
        </a:spcBef>
        <a:spcAft>
          <a:spcPct val="0"/>
        </a:spcAft>
        <a:buChar char="»"/>
        <a:defRPr sz="1400">
          <a:solidFill>
            <a:schemeClr val="tx1"/>
          </a:solidFill>
          <a:latin typeface="+mn-lt"/>
          <a:ea typeface="ＭＳ Ｐゴシック" pitchFamily="-110"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6.xml><?xml version="1.0" encoding="utf-8"?>
<p:sldMaster xmlns:a="http://schemas.openxmlformats.org/drawingml/2006/main" xmlns:r="http://schemas.openxmlformats.org/officeDocument/2006/relationships" xmlns:p="http://schemas.openxmlformats.org/presentationml/2006/main" preserve="1">
  <p:cSld>
    <p:bg>
      <p:bgPr>
        <a:solidFill>
          <a:srgbClr val="FBEFD1"/>
        </a:solidFill>
        <a:effectLst/>
      </p:bgPr>
    </p:bg>
    <p:spTree>
      <p:nvGrpSpPr>
        <p:cNvPr id="1" name=""/>
        <p:cNvGrpSpPr/>
        <p:nvPr/>
      </p:nvGrpSpPr>
      <p:grpSpPr>
        <a:xfrm>
          <a:off x="0" y="0"/>
          <a:ext cx="0" cy="0"/>
          <a:chOff x="0" y="0"/>
          <a:chExt cx="0" cy="0"/>
        </a:xfrm>
      </p:grpSpPr>
      <p:sp>
        <p:nvSpPr>
          <p:cNvPr id="72706"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CA" altLang="en-US"/>
              <a:t>Click to edit Master title style</a:t>
            </a:r>
            <a:endParaRPr lang="en-US" altLang="en-US"/>
          </a:p>
        </p:txBody>
      </p:sp>
      <p:sp>
        <p:nvSpPr>
          <p:cNvPr id="72707"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CA" altLang="en-US"/>
              <a:t>Click to edit Master text styles</a:t>
            </a:r>
          </a:p>
          <a:p>
            <a:pPr lvl="1"/>
            <a:r>
              <a:rPr lang="en-CA" altLang="en-US"/>
              <a:t>Second level</a:t>
            </a:r>
          </a:p>
          <a:p>
            <a:pPr lvl="2"/>
            <a:r>
              <a:rPr lang="en-CA" altLang="en-US"/>
              <a:t>Third level</a:t>
            </a:r>
          </a:p>
          <a:p>
            <a:pPr lvl="3"/>
            <a:r>
              <a:rPr lang="en-CA" altLang="en-US"/>
              <a:t>Fourth level</a:t>
            </a:r>
          </a:p>
          <a:p>
            <a:pPr lvl="4"/>
            <a:r>
              <a:rPr lang="en-CA" altLang="en-US"/>
              <a:t>Fifth level</a:t>
            </a:r>
            <a:endParaRPr lang="en-US" altLang="en-US"/>
          </a:p>
        </p:txBody>
      </p:sp>
      <p:pic>
        <p:nvPicPr>
          <p:cNvPr id="72708" name="Picture 7" descr="YorkULogoHor(large)"/>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0" y="6313488"/>
            <a:ext cx="1365250" cy="544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2709" name="TextBox 6"/>
          <p:cNvSpPr txBox="1">
            <a:spLocks noChangeArrowheads="1"/>
          </p:cNvSpPr>
          <p:nvPr userDrawn="1"/>
        </p:nvSpPr>
        <p:spPr bwMode="auto">
          <a:xfrm>
            <a:off x="6523038" y="6446838"/>
            <a:ext cx="2620962" cy="277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defTabSz="457200" eaLnBrk="0" hangingPunct="0">
              <a:defRPr sz="3000" i="1">
                <a:solidFill>
                  <a:schemeClr val="tx1"/>
                </a:solidFill>
                <a:latin typeface="Times New Roman" pitchFamily="18" charset="0"/>
              </a:defRPr>
            </a:lvl1pPr>
            <a:lvl2pPr marL="742950" indent="-285750" defTabSz="457200" eaLnBrk="0" hangingPunct="0">
              <a:defRPr sz="3000" i="1">
                <a:solidFill>
                  <a:schemeClr val="tx1"/>
                </a:solidFill>
                <a:latin typeface="Times New Roman" pitchFamily="18" charset="0"/>
              </a:defRPr>
            </a:lvl2pPr>
            <a:lvl3pPr marL="1143000" indent="-228600" defTabSz="457200" eaLnBrk="0" hangingPunct="0">
              <a:defRPr sz="3000" i="1">
                <a:solidFill>
                  <a:schemeClr val="tx1"/>
                </a:solidFill>
                <a:latin typeface="Times New Roman" pitchFamily="18" charset="0"/>
              </a:defRPr>
            </a:lvl3pPr>
            <a:lvl4pPr marL="1600200" indent="-228600" defTabSz="457200" eaLnBrk="0" hangingPunct="0">
              <a:defRPr sz="3000" i="1">
                <a:solidFill>
                  <a:schemeClr val="tx1"/>
                </a:solidFill>
                <a:latin typeface="Times New Roman" pitchFamily="18" charset="0"/>
              </a:defRPr>
            </a:lvl4pPr>
            <a:lvl5pPr marL="2057400" indent="-228600" defTabSz="457200" eaLnBrk="0" hangingPunct="0">
              <a:defRPr sz="3000" i="1">
                <a:solidFill>
                  <a:schemeClr val="tx1"/>
                </a:solidFill>
                <a:latin typeface="Times New Roman" pitchFamily="18" charset="0"/>
              </a:defRPr>
            </a:lvl5pPr>
            <a:lvl6pPr marL="2514600" indent="-228600" defTabSz="457200" eaLnBrk="0" fontAlgn="base" hangingPunct="0">
              <a:spcBef>
                <a:spcPct val="50000"/>
              </a:spcBef>
              <a:spcAft>
                <a:spcPct val="0"/>
              </a:spcAft>
              <a:defRPr sz="3000" i="1">
                <a:solidFill>
                  <a:schemeClr val="tx1"/>
                </a:solidFill>
                <a:latin typeface="Times New Roman" pitchFamily="18" charset="0"/>
              </a:defRPr>
            </a:lvl6pPr>
            <a:lvl7pPr marL="2971800" indent="-228600" defTabSz="457200" eaLnBrk="0" fontAlgn="base" hangingPunct="0">
              <a:spcBef>
                <a:spcPct val="50000"/>
              </a:spcBef>
              <a:spcAft>
                <a:spcPct val="0"/>
              </a:spcAft>
              <a:defRPr sz="3000" i="1">
                <a:solidFill>
                  <a:schemeClr val="tx1"/>
                </a:solidFill>
                <a:latin typeface="Times New Roman" pitchFamily="18" charset="0"/>
              </a:defRPr>
            </a:lvl7pPr>
            <a:lvl8pPr marL="3429000" indent="-228600" defTabSz="457200" eaLnBrk="0" fontAlgn="base" hangingPunct="0">
              <a:spcBef>
                <a:spcPct val="50000"/>
              </a:spcBef>
              <a:spcAft>
                <a:spcPct val="0"/>
              </a:spcAft>
              <a:defRPr sz="3000" i="1">
                <a:solidFill>
                  <a:schemeClr val="tx1"/>
                </a:solidFill>
                <a:latin typeface="Times New Roman" pitchFamily="18" charset="0"/>
              </a:defRPr>
            </a:lvl8pPr>
            <a:lvl9pPr marL="3886200" indent="-228600" defTabSz="457200" eaLnBrk="0" fontAlgn="base" hangingPunct="0">
              <a:spcBef>
                <a:spcPct val="50000"/>
              </a:spcBef>
              <a:spcAft>
                <a:spcPct val="0"/>
              </a:spcAft>
              <a:defRPr sz="3000" i="1">
                <a:solidFill>
                  <a:schemeClr val="tx1"/>
                </a:solidFill>
                <a:latin typeface="Times New Roman" pitchFamily="18" charset="0"/>
              </a:defRPr>
            </a:lvl9pPr>
          </a:lstStyle>
          <a:p>
            <a:pPr eaLnBrk="1" hangingPunct="1">
              <a:spcBef>
                <a:spcPct val="0"/>
              </a:spcBef>
              <a:defRPr/>
            </a:pPr>
            <a:r>
              <a:rPr lang="en-US" altLang="en-US" sz="1200" i="0">
                <a:solidFill>
                  <a:srgbClr val="000000"/>
                </a:solidFill>
                <a:latin typeface="Arial" charset="0"/>
              </a:rPr>
              <a:t>Last Updated: </a:t>
            </a:r>
            <a:r>
              <a:rPr lang="en-CA" altLang="en-US" sz="1200" i="0">
                <a:solidFill>
                  <a:srgbClr val="000000"/>
                </a:solidFill>
                <a:latin typeface="Arial" charset="0"/>
              </a:rPr>
              <a:t>15-01-13</a:t>
            </a:r>
            <a:endParaRPr lang="en-US" altLang="en-US" sz="1200" i="0">
              <a:solidFill>
                <a:srgbClr val="000000"/>
              </a:solidFill>
              <a:latin typeface="Arial" charset="0"/>
            </a:endParaRPr>
          </a:p>
        </p:txBody>
      </p:sp>
      <p:sp>
        <p:nvSpPr>
          <p:cNvPr id="72710" name="TextBox 7"/>
          <p:cNvSpPr txBox="1">
            <a:spLocks noChangeArrowheads="1"/>
          </p:cNvSpPr>
          <p:nvPr userDrawn="1"/>
        </p:nvSpPr>
        <p:spPr bwMode="auto">
          <a:xfrm>
            <a:off x="1365250" y="6323013"/>
            <a:ext cx="977900"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defTabSz="457200" eaLnBrk="0" hangingPunct="0">
              <a:defRPr sz="3000" i="1">
                <a:solidFill>
                  <a:schemeClr val="tx1"/>
                </a:solidFill>
                <a:latin typeface="Times New Roman" pitchFamily="18" charset="0"/>
              </a:defRPr>
            </a:lvl1pPr>
            <a:lvl2pPr marL="742950" indent="-285750" defTabSz="457200" eaLnBrk="0" hangingPunct="0">
              <a:defRPr sz="3000" i="1">
                <a:solidFill>
                  <a:schemeClr val="tx1"/>
                </a:solidFill>
                <a:latin typeface="Times New Roman" pitchFamily="18" charset="0"/>
              </a:defRPr>
            </a:lvl2pPr>
            <a:lvl3pPr marL="1143000" indent="-228600" defTabSz="457200" eaLnBrk="0" hangingPunct="0">
              <a:defRPr sz="3000" i="1">
                <a:solidFill>
                  <a:schemeClr val="tx1"/>
                </a:solidFill>
                <a:latin typeface="Times New Roman" pitchFamily="18" charset="0"/>
              </a:defRPr>
            </a:lvl3pPr>
            <a:lvl4pPr marL="1600200" indent="-228600" defTabSz="457200" eaLnBrk="0" hangingPunct="0">
              <a:defRPr sz="3000" i="1">
                <a:solidFill>
                  <a:schemeClr val="tx1"/>
                </a:solidFill>
                <a:latin typeface="Times New Roman" pitchFamily="18" charset="0"/>
              </a:defRPr>
            </a:lvl4pPr>
            <a:lvl5pPr marL="2057400" indent="-228600" defTabSz="457200" eaLnBrk="0" hangingPunct="0">
              <a:defRPr sz="3000" i="1">
                <a:solidFill>
                  <a:schemeClr val="tx1"/>
                </a:solidFill>
                <a:latin typeface="Times New Roman" pitchFamily="18" charset="0"/>
              </a:defRPr>
            </a:lvl5pPr>
            <a:lvl6pPr marL="2514600" indent="-228600" defTabSz="457200" eaLnBrk="0" fontAlgn="base" hangingPunct="0">
              <a:spcBef>
                <a:spcPct val="50000"/>
              </a:spcBef>
              <a:spcAft>
                <a:spcPct val="0"/>
              </a:spcAft>
              <a:defRPr sz="3000" i="1">
                <a:solidFill>
                  <a:schemeClr val="tx1"/>
                </a:solidFill>
                <a:latin typeface="Times New Roman" pitchFamily="18" charset="0"/>
              </a:defRPr>
            </a:lvl6pPr>
            <a:lvl7pPr marL="2971800" indent="-228600" defTabSz="457200" eaLnBrk="0" fontAlgn="base" hangingPunct="0">
              <a:spcBef>
                <a:spcPct val="50000"/>
              </a:spcBef>
              <a:spcAft>
                <a:spcPct val="0"/>
              </a:spcAft>
              <a:defRPr sz="3000" i="1">
                <a:solidFill>
                  <a:schemeClr val="tx1"/>
                </a:solidFill>
                <a:latin typeface="Times New Roman" pitchFamily="18" charset="0"/>
              </a:defRPr>
            </a:lvl7pPr>
            <a:lvl8pPr marL="3429000" indent="-228600" defTabSz="457200" eaLnBrk="0" fontAlgn="base" hangingPunct="0">
              <a:spcBef>
                <a:spcPct val="50000"/>
              </a:spcBef>
              <a:spcAft>
                <a:spcPct val="0"/>
              </a:spcAft>
              <a:defRPr sz="3000" i="1">
                <a:solidFill>
                  <a:schemeClr val="tx1"/>
                </a:solidFill>
                <a:latin typeface="Times New Roman" pitchFamily="18" charset="0"/>
              </a:defRPr>
            </a:lvl8pPr>
            <a:lvl9pPr marL="3886200" indent="-228600" defTabSz="457200" eaLnBrk="0" fontAlgn="base" hangingPunct="0">
              <a:spcBef>
                <a:spcPct val="50000"/>
              </a:spcBef>
              <a:spcAft>
                <a:spcPct val="0"/>
              </a:spcAft>
              <a:defRPr sz="3000" i="1">
                <a:solidFill>
                  <a:schemeClr val="tx1"/>
                </a:solidFill>
                <a:latin typeface="Times New Roman" pitchFamily="18" charset="0"/>
              </a:defRPr>
            </a:lvl9pPr>
          </a:lstStyle>
          <a:p>
            <a:pPr eaLnBrk="1" hangingPunct="1">
              <a:spcBef>
                <a:spcPct val="0"/>
              </a:spcBef>
              <a:defRPr/>
            </a:pPr>
            <a:r>
              <a:rPr lang="en-US" altLang="en-US" sz="1200" i="0">
                <a:solidFill>
                  <a:srgbClr val="000000"/>
                </a:solidFill>
                <a:latin typeface="Arial" charset="0"/>
              </a:rPr>
              <a:t>EECS 2011</a:t>
            </a:r>
          </a:p>
        </p:txBody>
      </p:sp>
      <p:sp>
        <p:nvSpPr>
          <p:cNvPr id="72711" name="TextBox 8"/>
          <p:cNvSpPr txBox="1">
            <a:spLocks noChangeArrowheads="1"/>
          </p:cNvSpPr>
          <p:nvPr userDrawn="1"/>
        </p:nvSpPr>
        <p:spPr bwMode="auto">
          <a:xfrm>
            <a:off x="1365250" y="6543675"/>
            <a:ext cx="1074738"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defTabSz="457200" eaLnBrk="0" hangingPunct="0">
              <a:defRPr sz="3000" i="1">
                <a:solidFill>
                  <a:schemeClr val="tx1"/>
                </a:solidFill>
                <a:latin typeface="Times New Roman" pitchFamily="18" charset="0"/>
              </a:defRPr>
            </a:lvl1pPr>
            <a:lvl2pPr marL="742950" indent="-285750" defTabSz="457200" eaLnBrk="0" hangingPunct="0">
              <a:defRPr sz="3000" i="1">
                <a:solidFill>
                  <a:schemeClr val="tx1"/>
                </a:solidFill>
                <a:latin typeface="Times New Roman" pitchFamily="18" charset="0"/>
              </a:defRPr>
            </a:lvl2pPr>
            <a:lvl3pPr marL="1143000" indent="-228600" defTabSz="457200" eaLnBrk="0" hangingPunct="0">
              <a:defRPr sz="3000" i="1">
                <a:solidFill>
                  <a:schemeClr val="tx1"/>
                </a:solidFill>
                <a:latin typeface="Times New Roman" pitchFamily="18" charset="0"/>
              </a:defRPr>
            </a:lvl3pPr>
            <a:lvl4pPr marL="1600200" indent="-228600" defTabSz="457200" eaLnBrk="0" hangingPunct="0">
              <a:defRPr sz="3000" i="1">
                <a:solidFill>
                  <a:schemeClr val="tx1"/>
                </a:solidFill>
                <a:latin typeface="Times New Roman" pitchFamily="18" charset="0"/>
              </a:defRPr>
            </a:lvl4pPr>
            <a:lvl5pPr marL="2057400" indent="-228600" defTabSz="457200" eaLnBrk="0" hangingPunct="0">
              <a:defRPr sz="3000" i="1">
                <a:solidFill>
                  <a:schemeClr val="tx1"/>
                </a:solidFill>
                <a:latin typeface="Times New Roman" pitchFamily="18" charset="0"/>
              </a:defRPr>
            </a:lvl5pPr>
            <a:lvl6pPr marL="2514600" indent="-228600" defTabSz="457200" eaLnBrk="0" fontAlgn="base" hangingPunct="0">
              <a:spcBef>
                <a:spcPct val="50000"/>
              </a:spcBef>
              <a:spcAft>
                <a:spcPct val="0"/>
              </a:spcAft>
              <a:defRPr sz="3000" i="1">
                <a:solidFill>
                  <a:schemeClr val="tx1"/>
                </a:solidFill>
                <a:latin typeface="Times New Roman" pitchFamily="18" charset="0"/>
              </a:defRPr>
            </a:lvl6pPr>
            <a:lvl7pPr marL="2971800" indent="-228600" defTabSz="457200" eaLnBrk="0" fontAlgn="base" hangingPunct="0">
              <a:spcBef>
                <a:spcPct val="50000"/>
              </a:spcBef>
              <a:spcAft>
                <a:spcPct val="0"/>
              </a:spcAft>
              <a:defRPr sz="3000" i="1">
                <a:solidFill>
                  <a:schemeClr val="tx1"/>
                </a:solidFill>
                <a:latin typeface="Times New Roman" pitchFamily="18" charset="0"/>
              </a:defRPr>
            </a:lvl7pPr>
            <a:lvl8pPr marL="3429000" indent="-228600" defTabSz="457200" eaLnBrk="0" fontAlgn="base" hangingPunct="0">
              <a:spcBef>
                <a:spcPct val="50000"/>
              </a:spcBef>
              <a:spcAft>
                <a:spcPct val="0"/>
              </a:spcAft>
              <a:defRPr sz="3000" i="1">
                <a:solidFill>
                  <a:schemeClr val="tx1"/>
                </a:solidFill>
                <a:latin typeface="Times New Roman" pitchFamily="18" charset="0"/>
              </a:defRPr>
            </a:lvl8pPr>
            <a:lvl9pPr marL="3886200" indent="-228600" defTabSz="457200" eaLnBrk="0" fontAlgn="base" hangingPunct="0">
              <a:spcBef>
                <a:spcPct val="50000"/>
              </a:spcBef>
              <a:spcAft>
                <a:spcPct val="0"/>
              </a:spcAft>
              <a:defRPr sz="3000" i="1">
                <a:solidFill>
                  <a:schemeClr val="tx1"/>
                </a:solidFill>
                <a:latin typeface="Times New Roman" pitchFamily="18" charset="0"/>
              </a:defRPr>
            </a:lvl9pPr>
          </a:lstStyle>
          <a:p>
            <a:pPr eaLnBrk="1" hangingPunct="1">
              <a:spcBef>
                <a:spcPct val="0"/>
              </a:spcBef>
              <a:defRPr/>
            </a:pPr>
            <a:r>
              <a:rPr lang="en-US" altLang="en-US" sz="1200" i="0">
                <a:solidFill>
                  <a:srgbClr val="000000"/>
                </a:solidFill>
                <a:latin typeface="Arial" charset="0"/>
              </a:rPr>
              <a:t>Prof. J. Elder</a:t>
            </a:r>
          </a:p>
        </p:txBody>
      </p:sp>
      <p:sp>
        <p:nvSpPr>
          <p:cNvPr id="72712" name="TextBox 9"/>
          <p:cNvSpPr txBox="1">
            <a:spLocks noChangeArrowheads="1"/>
          </p:cNvSpPr>
          <p:nvPr userDrawn="1"/>
        </p:nvSpPr>
        <p:spPr bwMode="auto">
          <a:xfrm>
            <a:off x="4292600" y="6446838"/>
            <a:ext cx="560388" cy="277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defTabSz="457200" eaLnBrk="0" hangingPunct="0">
              <a:defRPr sz="3000" i="1">
                <a:solidFill>
                  <a:schemeClr val="tx1"/>
                </a:solidFill>
                <a:latin typeface="Times New Roman" pitchFamily="18" charset="0"/>
              </a:defRPr>
            </a:lvl1pPr>
            <a:lvl2pPr marL="742950" indent="-285750" defTabSz="457200" eaLnBrk="0" hangingPunct="0">
              <a:defRPr sz="3000" i="1">
                <a:solidFill>
                  <a:schemeClr val="tx1"/>
                </a:solidFill>
                <a:latin typeface="Times New Roman" pitchFamily="18" charset="0"/>
              </a:defRPr>
            </a:lvl2pPr>
            <a:lvl3pPr marL="1143000" indent="-228600" defTabSz="457200" eaLnBrk="0" hangingPunct="0">
              <a:defRPr sz="3000" i="1">
                <a:solidFill>
                  <a:schemeClr val="tx1"/>
                </a:solidFill>
                <a:latin typeface="Times New Roman" pitchFamily="18" charset="0"/>
              </a:defRPr>
            </a:lvl3pPr>
            <a:lvl4pPr marL="1600200" indent="-228600" defTabSz="457200" eaLnBrk="0" hangingPunct="0">
              <a:defRPr sz="3000" i="1">
                <a:solidFill>
                  <a:schemeClr val="tx1"/>
                </a:solidFill>
                <a:latin typeface="Times New Roman" pitchFamily="18" charset="0"/>
              </a:defRPr>
            </a:lvl4pPr>
            <a:lvl5pPr marL="2057400" indent="-228600" defTabSz="457200" eaLnBrk="0" hangingPunct="0">
              <a:defRPr sz="3000" i="1">
                <a:solidFill>
                  <a:schemeClr val="tx1"/>
                </a:solidFill>
                <a:latin typeface="Times New Roman" pitchFamily="18" charset="0"/>
              </a:defRPr>
            </a:lvl5pPr>
            <a:lvl6pPr marL="2514600" indent="-228600" defTabSz="457200" eaLnBrk="0" fontAlgn="base" hangingPunct="0">
              <a:spcBef>
                <a:spcPct val="50000"/>
              </a:spcBef>
              <a:spcAft>
                <a:spcPct val="0"/>
              </a:spcAft>
              <a:defRPr sz="3000" i="1">
                <a:solidFill>
                  <a:schemeClr val="tx1"/>
                </a:solidFill>
                <a:latin typeface="Times New Roman" pitchFamily="18" charset="0"/>
              </a:defRPr>
            </a:lvl6pPr>
            <a:lvl7pPr marL="2971800" indent="-228600" defTabSz="457200" eaLnBrk="0" fontAlgn="base" hangingPunct="0">
              <a:spcBef>
                <a:spcPct val="50000"/>
              </a:spcBef>
              <a:spcAft>
                <a:spcPct val="0"/>
              </a:spcAft>
              <a:defRPr sz="3000" i="1">
                <a:solidFill>
                  <a:schemeClr val="tx1"/>
                </a:solidFill>
                <a:latin typeface="Times New Roman" pitchFamily="18" charset="0"/>
              </a:defRPr>
            </a:lvl7pPr>
            <a:lvl8pPr marL="3429000" indent="-228600" defTabSz="457200" eaLnBrk="0" fontAlgn="base" hangingPunct="0">
              <a:spcBef>
                <a:spcPct val="50000"/>
              </a:spcBef>
              <a:spcAft>
                <a:spcPct val="0"/>
              </a:spcAft>
              <a:defRPr sz="3000" i="1">
                <a:solidFill>
                  <a:schemeClr val="tx1"/>
                </a:solidFill>
                <a:latin typeface="Times New Roman" pitchFamily="18" charset="0"/>
              </a:defRPr>
            </a:lvl8pPr>
            <a:lvl9pPr marL="3886200" indent="-228600" defTabSz="457200" eaLnBrk="0" fontAlgn="base" hangingPunct="0">
              <a:spcBef>
                <a:spcPct val="50000"/>
              </a:spcBef>
              <a:spcAft>
                <a:spcPct val="0"/>
              </a:spcAft>
              <a:defRPr sz="3000" i="1">
                <a:solidFill>
                  <a:schemeClr val="tx1"/>
                </a:solidFill>
                <a:latin typeface="Times New Roman" pitchFamily="18" charset="0"/>
              </a:defRPr>
            </a:lvl9pPr>
          </a:lstStyle>
          <a:p>
            <a:pPr eaLnBrk="1" hangingPunct="1">
              <a:spcBef>
                <a:spcPct val="0"/>
              </a:spcBef>
              <a:defRPr/>
            </a:pPr>
            <a:r>
              <a:rPr lang="en-US" altLang="en-US" sz="1200" i="0">
                <a:solidFill>
                  <a:srgbClr val="000000"/>
                </a:solidFill>
                <a:latin typeface="Arial" charset="0"/>
              </a:rPr>
              <a:t>- </a:t>
            </a:r>
            <a:fld id="{0985B17D-F270-40C7-858C-DCC4BBB6A311}" type="slidenum">
              <a:rPr lang="en-US" altLang="en-US" sz="1200" i="0" smtClean="0">
                <a:solidFill>
                  <a:srgbClr val="000000"/>
                </a:solidFill>
                <a:latin typeface="Arial" charset="0"/>
              </a:rPr>
              <a:pPr eaLnBrk="1" hangingPunct="1">
                <a:spcBef>
                  <a:spcPct val="0"/>
                </a:spcBef>
                <a:defRPr/>
              </a:pPr>
              <a:t>‹#›</a:t>
            </a:fld>
            <a:r>
              <a:rPr lang="en-US" altLang="en-US" sz="1200" i="0">
                <a:solidFill>
                  <a:srgbClr val="000000"/>
                </a:solidFill>
                <a:latin typeface="Arial" charset="0"/>
              </a:rPr>
              <a:t> -</a:t>
            </a:r>
          </a:p>
        </p:txBody>
      </p:sp>
    </p:spTree>
  </p:cSld>
  <p:clrMap bg1="lt1" tx1="dk1" bg2="lt2" tx2="dk2" accent1="accent1" accent2="accent2" accent3="accent3" accent4="accent4" accent5="accent5" accent6="accent6" hlink="hlink" folHlink="folHlink"/>
  <p:sldLayoutIdLst>
    <p:sldLayoutId id="2147484754" r:id="rId1"/>
  </p:sldLayoutIdLst>
  <p:hf sldNum="0" hdr="0" ftr="0" dt="0"/>
  <p:txStyles>
    <p:titleStyle>
      <a:lvl1pPr algn="ctr" rtl="0" eaLnBrk="0" fontAlgn="base" hangingPunct="0">
        <a:spcBef>
          <a:spcPct val="0"/>
        </a:spcBef>
        <a:spcAft>
          <a:spcPct val="0"/>
        </a:spcAft>
        <a:defRPr sz="3200">
          <a:solidFill>
            <a:schemeClr val="tx2"/>
          </a:solidFill>
          <a:latin typeface="+mj-lt"/>
          <a:ea typeface="+mj-ea"/>
          <a:cs typeface="+mj-cs"/>
        </a:defRPr>
      </a:lvl1pPr>
      <a:lvl2pPr algn="ctr" rtl="0" eaLnBrk="0" fontAlgn="base" hangingPunct="0">
        <a:spcBef>
          <a:spcPct val="0"/>
        </a:spcBef>
        <a:spcAft>
          <a:spcPct val="0"/>
        </a:spcAft>
        <a:defRPr sz="3200">
          <a:solidFill>
            <a:schemeClr val="tx2"/>
          </a:solidFill>
          <a:latin typeface="Arial" pitchFamily="-110" charset="0"/>
        </a:defRPr>
      </a:lvl2pPr>
      <a:lvl3pPr algn="ctr" rtl="0" eaLnBrk="0" fontAlgn="base" hangingPunct="0">
        <a:spcBef>
          <a:spcPct val="0"/>
        </a:spcBef>
        <a:spcAft>
          <a:spcPct val="0"/>
        </a:spcAft>
        <a:defRPr sz="3200">
          <a:solidFill>
            <a:schemeClr val="tx2"/>
          </a:solidFill>
          <a:latin typeface="Arial" pitchFamily="-110" charset="0"/>
        </a:defRPr>
      </a:lvl3pPr>
      <a:lvl4pPr algn="ctr" rtl="0" eaLnBrk="0" fontAlgn="base" hangingPunct="0">
        <a:spcBef>
          <a:spcPct val="0"/>
        </a:spcBef>
        <a:spcAft>
          <a:spcPct val="0"/>
        </a:spcAft>
        <a:defRPr sz="3200">
          <a:solidFill>
            <a:schemeClr val="tx2"/>
          </a:solidFill>
          <a:latin typeface="Arial" pitchFamily="-110" charset="0"/>
        </a:defRPr>
      </a:lvl4pPr>
      <a:lvl5pPr algn="ctr" rtl="0" eaLnBrk="0" fontAlgn="base" hangingPunct="0">
        <a:spcBef>
          <a:spcPct val="0"/>
        </a:spcBef>
        <a:spcAft>
          <a:spcPct val="0"/>
        </a:spcAft>
        <a:defRPr sz="3200">
          <a:solidFill>
            <a:schemeClr val="tx2"/>
          </a:solidFill>
          <a:latin typeface="Arial" pitchFamily="-110" charset="0"/>
        </a:defRPr>
      </a:lvl5pPr>
      <a:lvl6pPr marL="457200" algn="ctr" rtl="0" eaLnBrk="1" fontAlgn="base" hangingPunct="1">
        <a:spcBef>
          <a:spcPct val="0"/>
        </a:spcBef>
        <a:spcAft>
          <a:spcPct val="0"/>
        </a:spcAft>
        <a:defRPr sz="3200">
          <a:solidFill>
            <a:schemeClr val="tx2"/>
          </a:solidFill>
          <a:latin typeface="Arial" pitchFamily="-110" charset="0"/>
        </a:defRPr>
      </a:lvl6pPr>
      <a:lvl7pPr marL="914400" algn="ctr" rtl="0" eaLnBrk="1" fontAlgn="base" hangingPunct="1">
        <a:spcBef>
          <a:spcPct val="0"/>
        </a:spcBef>
        <a:spcAft>
          <a:spcPct val="0"/>
        </a:spcAft>
        <a:defRPr sz="3200">
          <a:solidFill>
            <a:schemeClr val="tx2"/>
          </a:solidFill>
          <a:latin typeface="Arial" pitchFamily="-110" charset="0"/>
        </a:defRPr>
      </a:lvl7pPr>
      <a:lvl8pPr marL="1371600" algn="ctr" rtl="0" eaLnBrk="1" fontAlgn="base" hangingPunct="1">
        <a:spcBef>
          <a:spcPct val="0"/>
        </a:spcBef>
        <a:spcAft>
          <a:spcPct val="0"/>
        </a:spcAft>
        <a:defRPr sz="3200">
          <a:solidFill>
            <a:schemeClr val="tx2"/>
          </a:solidFill>
          <a:latin typeface="Arial" pitchFamily="-110" charset="0"/>
        </a:defRPr>
      </a:lvl8pPr>
      <a:lvl9pPr marL="1828800" algn="ctr" rtl="0" eaLnBrk="1" fontAlgn="base" hangingPunct="1">
        <a:spcBef>
          <a:spcPct val="0"/>
        </a:spcBef>
        <a:spcAft>
          <a:spcPct val="0"/>
        </a:spcAft>
        <a:defRPr sz="3200">
          <a:solidFill>
            <a:schemeClr val="tx2"/>
          </a:solidFill>
          <a:latin typeface="Arial" pitchFamily="-110" charset="0"/>
        </a:defRPr>
      </a:lvl9pPr>
    </p:titleStyle>
    <p:bodyStyle>
      <a:lvl1pPr marL="342900" indent="-342900" algn="l" rtl="0" eaLnBrk="0" fontAlgn="base" hangingPunct="0">
        <a:spcBef>
          <a:spcPct val="50000"/>
        </a:spcBef>
        <a:spcAft>
          <a:spcPct val="0"/>
        </a:spcAft>
        <a:buChar char="•"/>
        <a:defRPr sz="2400">
          <a:solidFill>
            <a:schemeClr val="tx1"/>
          </a:solidFill>
          <a:latin typeface="+mn-lt"/>
          <a:ea typeface="+mn-ea"/>
          <a:cs typeface="+mn-cs"/>
        </a:defRPr>
      </a:lvl1pPr>
      <a:lvl2pPr marL="742950" indent="-285750" algn="l" rtl="0" eaLnBrk="0" fontAlgn="base" hangingPunct="0">
        <a:spcBef>
          <a:spcPct val="50000"/>
        </a:spcBef>
        <a:spcAft>
          <a:spcPct val="0"/>
        </a:spcAft>
        <a:buChar char="–"/>
        <a:defRPr sz="2000">
          <a:solidFill>
            <a:schemeClr val="tx1"/>
          </a:solidFill>
          <a:latin typeface="+mn-lt"/>
          <a:ea typeface="MS PGothic" pitchFamily="34" charset="-128"/>
        </a:defRPr>
      </a:lvl2pPr>
      <a:lvl3pPr marL="1143000" indent="-228600" algn="l" rtl="0" eaLnBrk="0" fontAlgn="base" hangingPunct="0">
        <a:spcBef>
          <a:spcPct val="50000"/>
        </a:spcBef>
        <a:spcAft>
          <a:spcPct val="0"/>
        </a:spcAft>
        <a:buChar char="•"/>
        <a:defRPr>
          <a:solidFill>
            <a:schemeClr val="tx1"/>
          </a:solidFill>
          <a:latin typeface="+mn-lt"/>
          <a:ea typeface="MS PGothic" pitchFamily="34" charset="-128"/>
        </a:defRPr>
      </a:lvl3pPr>
      <a:lvl4pPr marL="1600200" indent="-228600" algn="l" rtl="0" eaLnBrk="0" fontAlgn="base" hangingPunct="0">
        <a:spcBef>
          <a:spcPct val="50000"/>
        </a:spcBef>
        <a:spcAft>
          <a:spcPct val="0"/>
        </a:spcAft>
        <a:buChar char="–"/>
        <a:defRPr sz="1600">
          <a:solidFill>
            <a:schemeClr val="tx1"/>
          </a:solidFill>
          <a:latin typeface="+mn-lt"/>
          <a:ea typeface="MS PGothic" pitchFamily="34" charset="-128"/>
        </a:defRPr>
      </a:lvl4pPr>
      <a:lvl5pPr marL="2057400" indent="-228600" algn="l" rtl="0" eaLnBrk="0" fontAlgn="base" hangingPunct="0">
        <a:spcBef>
          <a:spcPct val="50000"/>
        </a:spcBef>
        <a:spcAft>
          <a:spcPct val="0"/>
        </a:spcAft>
        <a:buChar char="»"/>
        <a:defRPr sz="1400">
          <a:solidFill>
            <a:schemeClr val="tx1"/>
          </a:solidFill>
          <a:latin typeface="+mn-lt"/>
          <a:ea typeface="MS PGothic" pitchFamily="34" charset="-128"/>
        </a:defRPr>
      </a:lvl5pPr>
      <a:lvl6pPr marL="2514600" indent="-228600" algn="l" rtl="0" eaLnBrk="1" fontAlgn="base" hangingPunct="1">
        <a:spcBef>
          <a:spcPct val="50000"/>
        </a:spcBef>
        <a:spcAft>
          <a:spcPct val="0"/>
        </a:spcAft>
        <a:buChar char="»"/>
        <a:defRPr sz="1400">
          <a:solidFill>
            <a:schemeClr val="tx1"/>
          </a:solidFill>
          <a:latin typeface="+mn-lt"/>
          <a:ea typeface="ＭＳ Ｐゴシック" pitchFamily="-110" charset="-128"/>
        </a:defRPr>
      </a:lvl6pPr>
      <a:lvl7pPr marL="2971800" indent="-228600" algn="l" rtl="0" eaLnBrk="1" fontAlgn="base" hangingPunct="1">
        <a:spcBef>
          <a:spcPct val="50000"/>
        </a:spcBef>
        <a:spcAft>
          <a:spcPct val="0"/>
        </a:spcAft>
        <a:buChar char="»"/>
        <a:defRPr sz="1400">
          <a:solidFill>
            <a:schemeClr val="tx1"/>
          </a:solidFill>
          <a:latin typeface="+mn-lt"/>
          <a:ea typeface="ＭＳ Ｐゴシック" pitchFamily="-110" charset="-128"/>
        </a:defRPr>
      </a:lvl7pPr>
      <a:lvl8pPr marL="3429000" indent="-228600" algn="l" rtl="0" eaLnBrk="1" fontAlgn="base" hangingPunct="1">
        <a:spcBef>
          <a:spcPct val="50000"/>
        </a:spcBef>
        <a:spcAft>
          <a:spcPct val="0"/>
        </a:spcAft>
        <a:buChar char="»"/>
        <a:defRPr sz="1400">
          <a:solidFill>
            <a:schemeClr val="tx1"/>
          </a:solidFill>
          <a:latin typeface="+mn-lt"/>
          <a:ea typeface="ＭＳ Ｐゴシック" pitchFamily="-110" charset="-128"/>
        </a:defRPr>
      </a:lvl8pPr>
      <a:lvl9pPr marL="3886200" indent="-228600" algn="l" rtl="0" eaLnBrk="1" fontAlgn="base" hangingPunct="1">
        <a:spcBef>
          <a:spcPct val="50000"/>
        </a:spcBef>
        <a:spcAft>
          <a:spcPct val="0"/>
        </a:spcAft>
        <a:buChar char="»"/>
        <a:defRPr sz="1400">
          <a:solidFill>
            <a:schemeClr val="tx1"/>
          </a:solidFill>
          <a:latin typeface="+mn-lt"/>
          <a:ea typeface="ＭＳ Ｐゴシック" pitchFamily="-110"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7.xml><?xml version="1.0" encoding="utf-8"?>
<p:sldMaster xmlns:a="http://schemas.openxmlformats.org/drawingml/2006/main" xmlns:r="http://schemas.openxmlformats.org/officeDocument/2006/relationships" xmlns:p="http://schemas.openxmlformats.org/presentationml/2006/main" preserve="1">
  <p:cSld>
    <p:bg>
      <p:bgPr>
        <a:solidFill>
          <a:srgbClr val="FBEFD1"/>
        </a:solidFill>
        <a:effectLst/>
      </p:bgPr>
    </p:bg>
    <p:spTree>
      <p:nvGrpSpPr>
        <p:cNvPr id="1" name=""/>
        <p:cNvGrpSpPr/>
        <p:nvPr/>
      </p:nvGrpSpPr>
      <p:grpSpPr>
        <a:xfrm>
          <a:off x="0" y="0"/>
          <a:ext cx="0" cy="0"/>
          <a:chOff x="0" y="0"/>
          <a:chExt cx="0" cy="0"/>
        </a:xfrm>
      </p:grpSpPr>
      <p:sp>
        <p:nvSpPr>
          <p:cNvPr id="73730"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CA" altLang="en-US"/>
              <a:t>Click to edit Master title style</a:t>
            </a:r>
            <a:endParaRPr lang="en-US" altLang="en-US"/>
          </a:p>
        </p:txBody>
      </p:sp>
      <p:sp>
        <p:nvSpPr>
          <p:cNvPr id="73731"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CA" altLang="en-US"/>
              <a:t>Click to edit Master text styles</a:t>
            </a:r>
          </a:p>
          <a:p>
            <a:pPr lvl="1"/>
            <a:r>
              <a:rPr lang="en-CA" altLang="en-US"/>
              <a:t>Second level</a:t>
            </a:r>
          </a:p>
          <a:p>
            <a:pPr lvl="2"/>
            <a:r>
              <a:rPr lang="en-CA" altLang="en-US"/>
              <a:t>Third level</a:t>
            </a:r>
          </a:p>
          <a:p>
            <a:pPr lvl="3"/>
            <a:r>
              <a:rPr lang="en-CA" altLang="en-US"/>
              <a:t>Fourth level</a:t>
            </a:r>
          </a:p>
          <a:p>
            <a:pPr lvl="4"/>
            <a:r>
              <a:rPr lang="en-CA" altLang="en-US"/>
              <a:t>Fifth level</a:t>
            </a:r>
            <a:endParaRPr lang="en-US" altLang="en-US"/>
          </a:p>
        </p:txBody>
      </p:sp>
      <p:pic>
        <p:nvPicPr>
          <p:cNvPr id="73732" name="Picture 7" descr="YorkULogoHor(large)"/>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0" y="6313488"/>
            <a:ext cx="1365250" cy="544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3733" name="TextBox 6"/>
          <p:cNvSpPr txBox="1">
            <a:spLocks noChangeArrowheads="1"/>
          </p:cNvSpPr>
          <p:nvPr userDrawn="1"/>
        </p:nvSpPr>
        <p:spPr bwMode="auto">
          <a:xfrm>
            <a:off x="6523038" y="6446838"/>
            <a:ext cx="2620962" cy="277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defTabSz="457200" eaLnBrk="0" hangingPunct="0">
              <a:defRPr sz="3000" i="1">
                <a:solidFill>
                  <a:schemeClr val="tx1"/>
                </a:solidFill>
                <a:latin typeface="Times New Roman" pitchFamily="18" charset="0"/>
              </a:defRPr>
            </a:lvl1pPr>
            <a:lvl2pPr marL="742950" indent="-285750" defTabSz="457200" eaLnBrk="0" hangingPunct="0">
              <a:defRPr sz="3000" i="1">
                <a:solidFill>
                  <a:schemeClr val="tx1"/>
                </a:solidFill>
                <a:latin typeface="Times New Roman" pitchFamily="18" charset="0"/>
              </a:defRPr>
            </a:lvl2pPr>
            <a:lvl3pPr marL="1143000" indent="-228600" defTabSz="457200" eaLnBrk="0" hangingPunct="0">
              <a:defRPr sz="3000" i="1">
                <a:solidFill>
                  <a:schemeClr val="tx1"/>
                </a:solidFill>
                <a:latin typeface="Times New Roman" pitchFamily="18" charset="0"/>
              </a:defRPr>
            </a:lvl3pPr>
            <a:lvl4pPr marL="1600200" indent="-228600" defTabSz="457200" eaLnBrk="0" hangingPunct="0">
              <a:defRPr sz="3000" i="1">
                <a:solidFill>
                  <a:schemeClr val="tx1"/>
                </a:solidFill>
                <a:latin typeface="Times New Roman" pitchFamily="18" charset="0"/>
              </a:defRPr>
            </a:lvl4pPr>
            <a:lvl5pPr marL="2057400" indent="-228600" defTabSz="457200" eaLnBrk="0" hangingPunct="0">
              <a:defRPr sz="3000" i="1">
                <a:solidFill>
                  <a:schemeClr val="tx1"/>
                </a:solidFill>
                <a:latin typeface="Times New Roman" pitchFamily="18" charset="0"/>
              </a:defRPr>
            </a:lvl5pPr>
            <a:lvl6pPr marL="2514600" indent="-228600" defTabSz="457200" eaLnBrk="0" fontAlgn="base" hangingPunct="0">
              <a:spcBef>
                <a:spcPct val="50000"/>
              </a:spcBef>
              <a:spcAft>
                <a:spcPct val="0"/>
              </a:spcAft>
              <a:defRPr sz="3000" i="1">
                <a:solidFill>
                  <a:schemeClr val="tx1"/>
                </a:solidFill>
                <a:latin typeface="Times New Roman" pitchFamily="18" charset="0"/>
              </a:defRPr>
            </a:lvl6pPr>
            <a:lvl7pPr marL="2971800" indent="-228600" defTabSz="457200" eaLnBrk="0" fontAlgn="base" hangingPunct="0">
              <a:spcBef>
                <a:spcPct val="50000"/>
              </a:spcBef>
              <a:spcAft>
                <a:spcPct val="0"/>
              </a:spcAft>
              <a:defRPr sz="3000" i="1">
                <a:solidFill>
                  <a:schemeClr val="tx1"/>
                </a:solidFill>
                <a:latin typeface="Times New Roman" pitchFamily="18" charset="0"/>
              </a:defRPr>
            </a:lvl7pPr>
            <a:lvl8pPr marL="3429000" indent="-228600" defTabSz="457200" eaLnBrk="0" fontAlgn="base" hangingPunct="0">
              <a:spcBef>
                <a:spcPct val="50000"/>
              </a:spcBef>
              <a:spcAft>
                <a:spcPct val="0"/>
              </a:spcAft>
              <a:defRPr sz="3000" i="1">
                <a:solidFill>
                  <a:schemeClr val="tx1"/>
                </a:solidFill>
                <a:latin typeface="Times New Roman" pitchFamily="18" charset="0"/>
              </a:defRPr>
            </a:lvl8pPr>
            <a:lvl9pPr marL="3886200" indent="-228600" defTabSz="457200" eaLnBrk="0" fontAlgn="base" hangingPunct="0">
              <a:spcBef>
                <a:spcPct val="50000"/>
              </a:spcBef>
              <a:spcAft>
                <a:spcPct val="0"/>
              </a:spcAft>
              <a:defRPr sz="3000" i="1">
                <a:solidFill>
                  <a:schemeClr val="tx1"/>
                </a:solidFill>
                <a:latin typeface="Times New Roman" pitchFamily="18" charset="0"/>
              </a:defRPr>
            </a:lvl9pPr>
          </a:lstStyle>
          <a:p>
            <a:pPr eaLnBrk="1" hangingPunct="1">
              <a:spcBef>
                <a:spcPct val="0"/>
              </a:spcBef>
              <a:defRPr/>
            </a:pPr>
            <a:r>
              <a:rPr lang="en-US" altLang="en-US" sz="1200" i="0">
                <a:solidFill>
                  <a:srgbClr val="000000"/>
                </a:solidFill>
                <a:latin typeface="Arial" charset="0"/>
              </a:rPr>
              <a:t>Last Updated: </a:t>
            </a:r>
            <a:r>
              <a:rPr lang="en-CA" altLang="en-US" sz="1200" i="0">
                <a:solidFill>
                  <a:srgbClr val="000000"/>
                </a:solidFill>
                <a:latin typeface="Arial" charset="0"/>
              </a:rPr>
              <a:t>15-01-13</a:t>
            </a:r>
            <a:endParaRPr lang="en-US" altLang="en-US" sz="1200" i="0">
              <a:solidFill>
                <a:srgbClr val="000000"/>
              </a:solidFill>
              <a:latin typeface="Arial" charset="0"/>
            </a:endParaRPr>
          </a:p>
        </p:txBody>
      </p:sp>
      <p:sp>
        <p:nvSpPr>
          <p:cNvPr id="73734" name="TextBox 7"/>
          <p:cNvSpPr txBox="1">
            <a:spLocks noChangeArrowheads="1"/>
          </p:cNvSpPr>
          <p:nvPr userDrawn="1"/>
        </p:nvSpPr>
        <p:spPr bwMode="auto">
          <a:xfrm>
            <a:off x="1365250" y="6323013"/>
            <a:ext cx="977900"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defTabSz="457200" eaLnBrk="0" hangingPunct="0">
              <a:defRPr sz="3000" i="1">
                <a:solidFill>
                  <a:schemeClr val="tx1"/>
                </a:solidFill>
                <a:latin typeface="Times New Roman" pitchFamily="18" charset="0"/>
              </a:defRPr>
            </a:lvl1pPr>
            <a:lvl2pPr marL="742950" indent="-285750" defTabSz="457200" eaLnBrk="0" hangingPunct="0">
              <a:defRPr sz="3000" i="1">
                <a:solidFill>
                  <a:schemeClr val="tx1"/>
                </a:solidFill>
                <a:latin typeface="Times New Roman" pitchFamily="18" charset="0"/>
              </a:defRPr>
            </a:lvl2pPr>
            <a:lvl3pPr marL="1143000" indent="-228600" defTabSz="457200" eaLnBrk="0" hangingPunct="0">
              <a:defRPr sz="3000" i="1">
                <a:solidFill>
                  <a:schemeClr val="tx1"/>
                </a:solidFill>
                <a:latin typeface="Times New Roman" pitchFamily="18" charset="0"/>
              </a:defRPr>
            </a:lvl3pPr>
            <a:lvl4pPr marL="1600200" indent="-228600" defTabSz="457200" eaLnBrk="0" hangingPunct="0">
              <a:defRPr sz="3000" i="1">
                <a:solidFill>
                  <a:schemeClr val="tx1"/>
                </a:solidFill>
                <a:latin typeface="Times New Roman" pitchFamily="18" charset="0"/>
              </a:defRPr>
            </a:lvl4pPr>
            <a:lvl5pPr marL="2057400" indent="-228600" defTabSz="457200" eaLnBrk="0" hangingPunct="0">
              <a:defRPr sz="3000" i="1">
                <a:solidFill>
                  <a:schemeClr val="tx1"/>
                </a:solidFill>
                <a:latin typeface="Times New Roman" pitchFamily="18" charset="0"/>
              </a:defRPr>
            </a:lvl5pPr>
            <a:lvl6pPr marL="2514600" indent="-228600" defTabSz="457200" eaLnBrk="0" fontAlgn="base" hangingPunct="0">
              <a:spcBef>
                <a:spcPct val="50000"/>
              </a:spcBef>
              <a:spcAft>
                <a:spcPct val="0"/>
              </a:spcAft>
              <a:defRPr sz="3000" i="1">
                <a:solidFill>
                  <a:schemeClr val="tx1"/>
                </a:solidFill>
                <a:latin typeface="Times New Roman" pitchFamily="18" charset="0"/>
              </a:defRPr>
            </a:lvl6pPr>
            <a:lvl7pPr marL="2971800" indent="-228600" defTabSz="457200" eaLnBrk="0" fontAlgn="base" hangingPunct="0">
              <a:spcBef>
                <a:spcPct val="50000"/>
              </a:spcBef>
              <a:spcAft>
                <a:spcPct val="0"/>
              </a:spcAft>
              <a:defRPr sz="3000" i="1">
                <a:solidFill>
                  <a:schemeClr val="tx1"/>
                </a:solidFill>
                <a:latin typeface="Times New Roman" pitchFamily="18" charset="0"/>
              </a:defRPr>
            </a:lvl7pPr>
            <a:lvl8pPr marL="3429000" indent="-228600" defTabSz="457200" eaLnBrk="0" fontAlgn="base" hangingPunct="0">
              <a:spcBef>
                <a:spcPct val="50000"/>
              </a:spcBef>
              <a:spcAft>
                <a:spcPct val="0"/>
              </a:spcAft>
              <a:defRPr sz="3000" i="1">
                <a:solidFill>
                  <a:schemeClr val="tx1"/>
                </a:solidFill>
                <a:latin typeface="Times New Roman" pitchFamily="18" charset="0"/>
              </a:defRPr>
            </a:lvl8pPr>
            <a:lvl9pPr marL="3886200" indent="-228600" defTabSz="457200" eaLnBrk="0" fontAlgn="base" hangingPunct="0">
              <a:spcBef>
                <a:spcPct val="50000"/>
              </a:spcBef>
              <a:spcAft>
                <a:spcPct val="0"/>
              </a:spcAft>
              <a:defRPr sz="3000" i="1">
                <a:solidFill>
                  <a:schemeClr val="tx1"/>
                </a:solidFill>
                <a:latin typeface="Times New Roman" pitchFamily="18" charset="0"/>
              </a:defRPr>
            </a:lvl9pPr>
          </a:lstStyle>
          <a:p>
            <a:pPr eaLnBrk="1" hangingPunct="1">
              <a:spcBef>
                <a:spcPct val="0"/>
              </a:spcBef>
              <a:defRPr/>
            </a:pPr>
            <a:r>
              <a:rPr lang="en-US" altLang="en-US" sz="1200" i="0">
                <a:solidFill>
                  <a:srgbClr val="000000"/>
                </a:solidFill>
                <a:latin typeface="Arial" charset="0"/>
              </a:rPr>
              <a:t>EECS 2011</a:t>
            </a:r>
          </a:p>
        </p:txBody>
      </p:sp>
      <p:sp>
        <p:nvSpPr>
          <p:cNvPr id="73735" name="TextBox 8"/>
          <p:cNvSpPr txBox="1">
            <a:spLocks noChangeArrowheads="1"/>
          </p:cNvSpPr>
          <p:nvPr userDrawn="1"/>
        </p:nvSpPr>
        <p:spPr bwMode="auto">
          <a:xfrm>
            <a:off x="1365250" y="6543675"/>
            <a:ext cx="1074738"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defTabSz="457200" eaLnBrk="0" hangingPunct="0">
              <a:defRPr sz="3000" i="1">
                <a:solidFill>
                  <a:schemeClr val="tx1"/>
                </a:solidFill>
                <a:latin typeface="Times New Roman" pitchFamily="18" charset="0"/>
              </a:defRPr>
            </a:lvl1pPr>
            <a:lvl2pPr marL="742950" indent="-285750" defTabSz="457200" eaLnBrk="0" hangingPunct="0">
              <a:defRPr sz="3000" i="1">
                <a:solidFill>
                  <a:schemeClr val="tx1"/>
                </a:solidFill>
                <a:latin typeface="Times New Roman" pitchFamily="18" charset="0"/>
              </a:defRPr>
            </a:lvl2pPr>
            <a:lvl3pPr marL="1143000" indent="-228600" defTabSz="457200" eaLnBrk="0" hangingPunct="0">
              <a:defRPr sz="3000" i="1">
                <a:solidFill>
                  <a:schemeClr val="tx1"/>
                </a:solidFill>
                <a:latin typeface="Times New Roman" pitchFamily="18" charset="0"/>
              </a:defRPr>
            </a:lvl3pPr>
            <a:lvl4pPr marL="1600200" indent="-228600" defTabSz="457200" eaLnBrk="0" hangingPunct="0">
              <a:defRPr sz="3000" i="1">
                <a:solidFill>
                  <a:schemeClr val="tx1"/>
                </a:solidFill>
                <a:latin typeface="Times New Roman" pitchFamily="18" charset="0"/>
              </a:defRPr>
            </a:lvl4pPr>
            <a:lvl5pPr marL="2057400" indent="-228600" defTabSz="457200" eaLnBrk="0" hangingPunct="0">
              <a:defRPr sz="3000" i="1">
                <a:solidFill>
                  <a:schemeClr val="tx1"/>
                </a:solidFill>
                <a:latin typeface="Times New Roman" pitchFamily="18" charset="0"/>
              </a:defRPr>
            </a:lvl5pPr>
            <a:lvl6pPr marL="2514600" indent="-228600" defTabSz="457200" eaLnBrk="0" fontAlgn="base" hangingPunct="0">
              <a:spcBef>
                <a:spcPct val="50000"/>
              </a:spcBef>
              <a:spcAft>
                <a:spcPct val="0"/>
              </a:spcAft>
              <a:defRPr sz="3000" i="1">
                <a:solidFill>
                  <a:schemeClr val="tx1"/>
                </a:solidFill>
                <a:latin typeface="Times New Roman" pitchFamily="18" charset="0"/>
              </a:defRPr>
            </a:lvl6pPr>
            <a:lvl7pPr marL="2971800" indent="-228600" defTabSz="457200" eaLnBrk="0" fontAlgn="base" hangingPunct="0">
              <a:spcBef>
                <a:spcPct val="50000"/>
              </a:spcBef>
              <a:spcAft>
                <a:spcPct val="0"/>
              </a:spcAft>
              <a:defRPr sz="3000" i="1">
                <a:solidFill>
                  <a:schemeClr val="tx1"/>
                </a:solidFill>
                <a:latin typeface="Times New Roman" pitchFamily="18" charset="0"/>
              </a:defRPr>
            </a:lvl7pPr>
            <a:lvl8pPr marL="3429000" indent="-228600" defTabSz="457200" eaLnBrk="0" fontAlgn="base" hangingPunct="0">
              <a:spcBef>
                <a:spcPct val="50000"/>
              </a:spcBef>
              <a:spcAft>
                <a:spcPct val="0"/>
              </a:spcAft>
              <a:defRPr sz="3000" i="1">
                <a:solidFill>
                  <a:schemeClr val="tx1"/>
                </a:solidFill>
                <a:latin typeface="Times New Roman" pitchFamily="18" charset="0"/>
              </a:defRPr>
            </a:lvl8pPr>
            <a:lvl9pPr marL="3886200" indent="-228600" defTabSz="457200" eaLnBrk="0" fontAlgn="base" hangingPunct="0">
              <a:spcBef>
                <a:spcPct val="50000"/>
              </a:spcBef>
              <a:spcAft>
                <a:spcPct val="0"/>
              </a:spcAft>
              <a:defRPr sz="3000" i="1">
                <a:solidFill>
                  <a:schemeClr val="tx1"/>
                </a:solidFill>
                <a:latin typeface="Times New Roman" pitchFamily="18" charset="0"/>
              </a:defRPr>
            </a:lvl9pPr>
          </a:lstStyle>
          <a:p>
            <a:pPr eaLnBrk="1" hangingPunct="1">
              <a:spcBef>
                <a:spcPct val="0"/>
              </a:spcBef>
              <a:defRPr/>
            </a:pPr>
            <a:r>
              <a:rPr lang="en-US" altLang="en-US" sz="1200" i="0">
                <a:solidFill>
                  <a:srgbClr val="000000"/>
                </a:solidFill>
                <a:latin typeface="Arial" charset="0"/>
              </a:rPr>
              <a:t>Prof. J. Elder</a:t>
            </a:r>
          </a:p>
        </p:txBody>
      </p:sp>
      <p:sp>
        <p:nvSpPr>
          <p:cNvPr id="73736" name="TextBox 9"/>
          <p:cNvSpPr txBox="1">
            <a:spLocks noChangeArrowheads="1"/>
          </p:cNvSpPr>
          <p:nvPr userDrawn="1"/>
        </p:nvSpPr>
        <p:spPr bwMode="auto">
          <a:xfrm>
            <a:off x="4292600" y="6446838"/>
            <a:ext cx="560388" cy="277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defTabSz="457200" eaLnBrk="0" hangingPunct="0">
              <a:defRPr sz="3000" i="1">
                <a:solidFill>
                  <a:schemeClr val="tx1"/>
                </a:solidFill>
                <a:latin typeface="Times New Roman" pitchFamily="18" charset="0"/>
              </a:defRPr>
            </a:lvl1pPr>
            <a:lvl2pPr marL="742950" indent="-285750" defTabSz="457200" eaLnBrk="0" hangingPunct="0">
              <a:defRPr sz="3000" i="1">
                <a:solidFill>
                  <a:schemeClr val="tx1"/>
                </a:solidFill>
                <a:latin typeface="Times New Roman" pitchFamily="18" charset="0"/>
              </a:defRPr>
            </a:lvl2pPr>
            <a:lvl3pPr marL="1143000" indent="-228600" defTabSz="457200" eaLnBrk="0" hangingPunct="0">
              <a:defRPr sz="3000" i="1">
                <a:solidFill>
                  <a:schemeClr val="tx1"/>
                </a:solidFill>
                <a:latin typeface="Times New Roman" pitchFamily="18" charset="0"/>
              </a:defRPr>
            </a:lvl3pPr>
            <a:lvl4pPr marL="1600200" indent="-228600" defTabSz="457200" eaLnBrk="0" hangingPunct="0">
              <a:defRPr sz="3000" i="1">
                <a:solidFill>
                  <a:schemeClr val="tx1"/>
                </a:solidFill>
                <a:latin typeface="Times New Roman" pitchFamily="18" charset="0"/>
              </a:defRPr>
            </a:lvl4pPr>
            <a:lvl5pPr marL="2057400" indent="-228600" defTabSz="457200" eaLnBrk="0" hangingPunct="0">
              <a:defRPr sz="3000" i="1">
                <a:solidFill>
                  <a:schemeClr val="tx1"/>
                </a:solidFill>
                <a:latin typeface="Times New Roman" pitchFamily="18" charset="0"/>
              </a:defRPr>
            </a:lvl5pPr>
            <a:lvl6pPr marL="2514600" indent="-228600" defTabSz="457200" eaLnBrk="0" fontAlgn="base" hangingPunct="0">
              <a:spcBef>
                <a:spcPct val="50000"/>
              </a:spcBef>
              <a:spcAft>
                <a:spcPct val="0"/>
              </a:spcAft>
              <a:defRPr sz="3000" i="1">
                <a:solidFill>
                  <a:schemeClr val="tx1"/>
                </a:solidFill>
                <a:latin typeface="Times New Roman" pitchFamily="18" charset="0"/>
              </a:defRPr>
            </a:lvl6pPr>
            <a:lvl7pPr marL="2971800" indent="-228600" defTabSz="457200" eaLnBrk="0" fontAlgn="base" hangingPunct="0">
              <a:spcBef>
                <a:spcPct val="50000"/>
              </a:spcBef>
              <a:spcAft>
                <a:spcPct val="0"/>
              </a:spcAft>
              <a:defRPr sz="3000" i="1">
                <a:solidFill>
                  <a:schemeClr val="tx1"/>
                </a:solidFill>
                <a:latin typeface="Times New Roman" pitchFamily="18" charset="0"/>
              </a:defRPr>
            </a:lvl7pPr>
            <a:lvl8pPr marL="3429000" indent="-228600" defTabSz="457200" eaLnBrk="0" fontAlgn="base" hangingPunct="0">
              <a:spcBef>
                <a:spcPct val="50000"/>
              </a:spcBef>
              <a:spcAft>
                <a:spcPct val="0"/>
              </a:spcAft>
              <a:defRPr sz="3000" i="1">
                <a:solidFill>
                  <a:schemeClr val="tx1"/>
                </a:solidFill>
                <a:latin typeface="Times New Roman" pitchFamily="18" charset="0"/>
              </a:defRPr>
            </a:lvl8pPr>
            <a:lvl9pPr marL="3886200" indent="-228600" defTabSz="457200" eaLnBrk="0" fontAlgn="base" hangingPunct="0">
              <a:spcBef>
                <a:spcPct val="50000"/>
              </a:spcBef>
              <a:spcAft>
                <a:spcPct val="0"/>
              </a:spcAft>
              <a:defRPr sz="3000" i="1">
                <a:solidFill>
                  <a:schemeClr val="tx1"/>
                </a:solidFill>
                <a:latin typeface="Times New Roman" pitchFamily="18" charset="0"/>
              </a:defRPr>
            </a:lvl9pPr>
          </a:lstStyle>
          <a:p>
            <a:pPr eaLnBrk="1" hangingPunct="1">
              <a:spcBef>
                <a:spcPct val="0"/>
              </a:spcBef>
              <a:defRPr/>
            </a:pPr>
            <a:r>
              <a:rPr lang="en-US" altLang="en-US" sz="1200" i="0">
                <a:solidFill>
                  <a:srgbClr val="000000"/>
                </a:solidFill>
                <a:latin typeface="Arial" charset="0"/>
              </a:rPr>
              <a:t>- </a:t>
            </a:r>
            <a:fld id="{F78F6843-0C6E-498C-B629-8B0B9937EEB3}" type="slidenum">
              <a:rPr lang="en-US" altLang="en-US" sz="1200" i="0" smtClean="0">
                <a:solidFill>
                  <a:srgbClr val="000000"/>
                </a:solidFill>
                <a:latin typeface="Arial" charset="0"/>
              </a:rPr>
              <a:pPr eaLnBrk="1" hangingPunct="1">
                <a:spcBef>
                  <a:spcPct val="0"/>
                </a:spcBef>
                <a:defRPr/>
              </a:pPr>
              <a:t>‹#›</a:t>
            </a:fld>
            <a:r>
              <a:rPr lang="en-US" altLang="en-US" sz="1200" i="0">
                <a:solidFill>
                  <a:srgbClr val="000000"/>
                </a:solidFill>
                <a:latin typeface="Arial" charset="0"/>
              </a:rPr>
              <a:t> -</a:t>
            </a:r>
          </a:p>
        </p:txBody>
      </p:sp>
    </p:spTree>
  </p:cSld>
  <p:clrMap bg1="lt1" tx1="dk1" bg2="lt2" tx2="dk2" accent1="accent1" accent2="accent2" accent3="accent3" accent4="accent4" accent5="accent5" accent6="accent6" hlink="hlink" folHlink="folHlink"/>
  <p:sldLayoutIdLst>
    <p:sldLayoutId id="2147484755" r:id="rId1"/>
  </p:sldLayoutIdLst>
  <p:hf sldNum="0" hdr="0" ftr="0" dt="0"/>
  <p:txStyles>
    <p:titleStyle>
      <a:lvl1pPr algn="ctr" rtl="0" eaLnBrk="0" fontAlgn="base" hangingPunct="0">
        <a:spcBef>
          <a:spcPct val="0"/>
        </a:spcBef>
        <a:spcAft>
          <a:spcPct val="0"/>
        </a:spcAft>
        <a:defRPr sz="3200">
          <a:solidFill>
            <a:schemeClr val="tx2"/>
          </a:solidFill>
          <a:latin typeface="+mj-lt"/>
          <a:ea typeface="+mj-ea"/>
          <a:cs typeface="+mj-cs"/>
        </a:defRPr>
      </a:lvl1pPr>
      <a:lvl2pPr algn="ctr" rtl="0" eaLnBrk="0" fontAlgn="base" hangingPunct="0">
        <a:spcBef>
          <a:spcPct val="0"/>
        </a:spcBef>
        <a:spcAft>
          <a:spcPct val="0"/>
        </a:spcAft>
        <a:defRPr sz="3200">
          <a:solidFill>
            <a:schemeClr val="tx2"/>
          </a:solidFill>
          <a:latin typeface="Arial" pitchFamily="-110" charset="0"/>
        </a:defRPr>
      </a:lvl2pPr>
      <a:lvl3pPr algn="ctr" rtl="0" eaLnBrk="0" fontAlgn="base" hangingPunct="0">
        <a:spcBef>
          <a:spcPct val="0"/>
        </a:spcBef>
        <a:spcAft>
          <a:spcPct val="0"/>
        </a:spcAft>
        <a:defRPr sz="3200">
          <a:solidFill>
            <a:schemeClr val="tx2"/>
          </a:solidFill>
          <a:latin typeface="Arial" pitchFamily="-110" charset="0"/>
        </a:defRPr>
      </a:lvl3pPr>
      <a:lvl4pPr algn="ctr" rtl="0" eaLnBrk="0" fontAlgn="base" hangingPunct="0">
        <a:spcBef>
          <a:spcPct val="0"/>
        </a:spcBef>
        <a:spcAft>
          <a:spcPct val="0"/>
        </a:spcAft>
        <a:defRPr sz="3200">
          <a:solidFill>
            <a:schemeClr val="tx2"/>
          </a:solidFill>
          <a:latin typeface="Arial" pitchFamily="-110" charset="0"/>
        </a:defRPr>
      </a:lvl4pPr>
      <a:lvl5pPr algn="ctr" rtl="0" eaLnBrk="0" fontAlgn="base" hangingPunct="0">
        <a:spcBef>
          <a:spcPct val="0"/>
        </a:spcBef>
        <a:spcAft>
          <a:spcPct val="0"/>
        </a:spcAft>
        <a:defRPr sz="3200">
          <a:solidFill>
            <a:schemeClr val="tx2"/>
          </a:solidFill>
          <a:latin typeface="Arial" pitchFamily="-110" charset="0"/>
        </a:defRPr>
      </a:lvl5pPr>
      <a:lvl6pPr marL="457200" algn="ctr" rtl="0" eaLnBrk="1" fontAlgn="base" hangingPunct="1">
        <a:spcBef>
          <a:spcPct val="0"/>
        </a:spcBef>
        <a:spcAft>
          <a:spcPct val="0"/>
        </a:spcAft>
        <a:defRPr sz="3200">
          <a:solidFill>
            <a:schemeClr val="tx2"/>
          </a:solidFill>
          <a:latin typeface="Arial" pitchFamily="-110" charset="0"/>
        </a:defRPr>
      </a:lvl6pPr>
      <a:lvl7pPr marL="914400" algn="ctr" rtl="0" eaLnBrk="1" fontAlgn="base" hangingPunct="1">
        <a:spcBef>
          <a:spcPct val="0"/>
        </a:spcBef>
        <a:spcAft>
          <a:spcPct val="0"/>
        </a:spcAft>
        <a:defRPr sz="3200">
          <a:solidFill>
            <a:schemeClr val="tx2"/>
          </a:solidFill>
          <a:latin typeface="Arial" pitchFamily="-110" charset="0"/>
        </a:defRPr>
      </a:lvl7pPr>
      <a:lvl8pPr marL="1371600" algn="ctr" rtl="0" eaLnBrk="1" fontAlgn="base" hangingPunct="1">
        <a:spcBef>
          <a:spcPct val="0"/>
        </a:spcBef>
        <a:spcAft>
          <a:spcPct val="0"/>
        </a:spcAft>
        <a:defRPr sz="3200">
          <a:solidFill>
            <a:schemeClr val="tx2"/>
          </a:solidFill>
          <a:latin typeface="Arial" pitchFamily="-110" charset="0"/>
        </a:defRPr>
      </a:lvl8pPr>
      <a:lvl9pPr marL="1828800" algn="ctr" rtl="0" eaLnBrk="1" fontAlgn="base" hangingPunct="1">
        <a:spcBef>
          <a:spcPct val="0"/>
        </a:spcBef>
        <a:spcAft>
          <a:spcPct val="0"/>
        </a:spcAft>
        <a:defRPr sz="3200">
          <a:solidFill>
            <a:schemeClr val="tx2"/>
          </a:solidFill>
          <a:latin typeface="Arial" pitchFamily="-110" charset="0"/>
        </a:defRPr>
      </a:lvl9pPr>
    </p:titleStyle>
    <p:bodyStyle>
      <a:lvl1pPr marL="342900" indent="-342900" algn="l" rtl="0" eaLnBrk="0" fontAlgn="base" hangingPunct="0">
        <a:spcBef>
          <a:spcPct val="50000"/>
        </a:spcBef>
        <a:spcAft>
          <a:spcPct val="0"/>
        </a:spcAft>
        <a:buChar char="•"/>
        <a:defRPr sz="2400">
          <a:solidFill>
            <a:schemeClr val="tx1"/>
          </a:solidFill>
          <a:latin typeface="+mn-lt"/>
          <a:ea typeface="+mn-ea"/>
          <a:cs typeface="+mn-cs"/>
        </a:defRPr>
      </a:lvl1pPr>
      <a:lvl2pPr marL="742950" indent="-285750" algn="l" rtl="0" eaLnBrk="0" fontAlgn="base" hangingPunct="0">
        <a:spcBef>
          <a:spcPct val="50000"/>
        </a:spcBef>
        <a:spcAft>
          <a:spcPct val="0"/>
        </a:spcAft>
        <a:buChar char="–"/>
        <a:defRPr sz="2000">
          <a:solidFill>
            <a:schemeClr val="tx1"/>
          </a:solidFill>
          <a:latin typeface="+mn-lt"/>
          <a:ea typeface="MS PGothic" pitchFamily="34" charset="-128"/>
        </a:defRPr>
      </a:lvl2pPr>
      <a:lvl3pPr marL="1143000" indent="-228600" algn="l" rtl="0" eaLnBrk="0" fontAlgn="base" hangingPunct="0">
        <a:spcBef>
          <a:spcPct val="50000"/>
        </a:spcBef>
        <a:spcAft>
          <a:spcPct val="0"/>
        </a:spcAft>
        <a:buChar char="•"/>
        <a:defRPr>
          <a:solidFill>
            <a:schemeClr val="tx1"/>
          </a:solidFill>
          <a:latin typeface="+mn-lt"/>
          <a:ea typeface="MS PGothic" pitchFamily="34" charset="-128"/>
        </a:defRPr>
      </a:lvl3pPr>
      <a:lvl4pPr marL="1600200" indent="-228600" algn="l" rtl="0" eaLnBrk="0" fontAlgn="base" hangingPunct="0">
        <a:spcBef>
          <a:spcPct val="50000"/>
        </a:spcBef>
        <a:spcAft>
          <a:spcPct val="0"/>
        </a:spcAft>
        <a:buChar char="–"/>
        <a:defRPr sz="1600">
          <a:solidFill>
            <a:schemeClr val="tx1"/>
          </a:solidFill>
          <a:latin typeface="+mn-lt"/>
          <a:ea typeface="MS PGothic" pitchFamily="34" charset="-128"/>
        </a:defRPr>
      </a:lvl4pPr>
      <a:lvl5pPr marL="2057400" indent="-228600" algn="l" rtl="0" eaLnBrk="0" fontAlgn="base" hangingPunct="0">
        <a:spcBef>
          <a:spcPct val="50000"/>
        </a:spcBef>
        <a:spcAft>
          <a:spcPct val="0"/>
        </a:spcAft>
        <a:buChar char="»"/>
        <a:defRPr sz="1400">
          <a:solidFill>
            <a:schemeClr val="tx1"/>
          </a:solidFill>
          <a:latin typeface="+mn-lt"/>
          <a:ea typeface="MS PGothic" pitchFamily="34" charset="-128"/>
        </a:defRPr>
      </a:lvl5pPr>
      <a:lvl6pPr marL="2514600" indent="-228600" algn="l" rtl="0" eaLnBrk="1" fontAlgn="base" hangingPunct="1">
        <a:spcBef>
          <a:spcPct val="50000"/>
        </a:spcBef>
        <a:spcAft>
          <a:spcPct val="0"/>
        </a:spcAft>
        <a:buChar char="»"/>
        <a:defRPr sz="1400">
          <a:solidFill>
            <a:schemeClr val="tx1"/>
          </a:solidFill>
          <a:latin typeface="+mn-lt"/>
          <a:ea typeface="ＭＳ Ｐゴシック" pitchFamily="-110" charset="-128"/>
        </a:defRPr>
      </a:lvl6pPr>
      <a:lvl7pPr marL="2971800" indent="-228600" algn="l" rtl="0" eaLnBrk="1" fontAlgn="base" hangingPunct="1">
        <a:spcBef>
          <a:spcPct val="50000"/>
        </a:spcBef>
        <a:spcAft>
          <a:spcPct val="0"/>
        </a:spcAft>
        <a:buChar char="»"/>
        <a:defRPr sz="1400">
          <a:solidFill>
            <a:schemeClr val="tx1"/>
          </a:solidFill>
          <a:latin typeface="+mn-lt"/>
          <a:ea typeface="ＭＳ Ｐゴシック" pitchFamily="-110" charset="-128"/>
        </a:defRPr>
      </a:lvl7pPr>
      <a:lvl8pPr marL="3429000" indent="-228600" algn="l" rtl="0" eaLnBrk="1" fontAlgn="base" hangingPunct="1">
        <a:spcBef>
          <a:spcPct val="50000"/>
        </a:spcBef>
        <a:spcAft>
          <a:spcPct val="0"/>
        </a:spcAft>
        <a:buChar char="»"/>
        <a:defRPr sz="1400">
          <a:solidFill>
            <a:schemeClr val="tx1"/>
          </a:solidFill>
          <a:latin typeface="+mn-lt"/>
          <a:ea typeface="ＭＳ Ｐゴシック" pitchFamily="-110" charset="-128"/>
        </a:defRPr>
      </a:lvl8pPr>
      <a:lvl9pPr marL="3886200" indent="-228600" algn="l" rtl="0" eaLnBrk="1" fontAlgn="base" hangingPunct="1">
        <a:spcBef>
          <a:spcPct val="50000"/>
        </a:spcBef>
        <a:spcAft>
          <a:spcPct val="0"/>
        </a:spcAft>
        <a:buChar char="»"/>
        <a:defRPr sz="1400">
          <a:solidFill>
            <a:schemeClr val="tx1"/>
          </a:solidFill>
          <a:latin typeface="+mn-lt"/>
          <a:ea typeface="ＭＳ Ｐゴシック" pitchFamily="-110"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8.xml><?xml version="1.0" encoding="utf-8"?>
<p:sldMaster xmlns:a="http://schemas.openxmlformats.org/drawingml/2006/main" xmlns:r="http://schemas.openxmlformats.org/officeDocument/2006/relationships" xmlns:p="http://schemas.openxmlformats.org/presentationml/2006/main" preserve="1">
  <p:cSld>
    <p:bg>
      <p:bgPr>
        <a:solidFill>
          <a:srgbClr val="FBEFD1"/>
        </a:solidFill>
        <a:effectLst/>
      </p:bgPr>
    </p:bg>
    <p:spTree>
      <p:nvGrpSpPr>
        <p:cNvPr id="1" name=""/>
        <p:cNvGrpSpPr/>
        <p:nvPr/>
      </p:nvGrpSpPr>
      <p:grpSpPr>
        <a:xfrm>
          <a:off x="0" y="0"/>
          <a:ext cx="0" cy="0"/>
          <a:chOff x="0" y="0"/>
          <a:chExt cx="0" cy="0"/>
        </a:xfrm>
      </p:grpSpPr>
      <p:sp>
        <p:nvSpPr>
          <p:cNvPr id="74754"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CA" altLang="en-US"/>
              <a:t>Click to edit Master title style</a:t>
            </a:r>
            <a:endParaRPr lang="en-US" altLang="en-US"/>
          </a:p>
        </p:txBody>
      </p:sp>
      <p:sp>
        <p:nvSpPr>
          <p:cNvPr id="74755"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CA" altLang="en-US"/>
              <a:t>Click to edit Master text styles</a:t>
            </a:r>
          </a:p>
          <a:p>
            <a:pPr lvl="1"/>
            <a:r>
              <a:rPr lang="en-CA" altLang="en-US"/>
              <a:t>Second level</a:t>
            </a:r>
          </a:p>
          <a:p>
            <a:pPr lvl="2"/>
            <a:r>
              <a:rPr lang="en-CA" altLang="en-US"/>
              <a:t>Third level</a:t>
            </a:r>
          </a:p>
          <a:p>
            <a:pPr lvl="3"/>
            <a:r>
              <a:rPr lang="en-CA" altLang="en-US"/>
              <a:t>Fourth level</a:t>
            </a:r>
          </a:p>
          <a:p>
            <a:pPr lvl="4"/>
            <a:r>
              <a:rPr lang="en-CA" altLang="en-US"/>
              <a:t>Fifth level</a:t>
            </a:r>
            <a:endParaRPr lang="en-US" altLang="en-US"/>
          </a:p>
        </p:txBody>
      </p:sp>
      <p:pic>
        <p:nvPicPr>
          <p:cNvPr id="74756" name="Picture 7" descr="YorkULogoHor(large)"/>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0" y="6313488"/>
            <a:ext cx="1365250" cy="544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4757" name="TextBox 6"/>
          <p:cNvSpPr txBox="1">
            <a:spLocks noChangeArrowheads="1"/>
          </p:cNvSpPr>
          <p:nvPr userDrawn="1"/>
        </p:nvSpPr>
        <p:spPr bwMode="auto">
          <a:xfrm>
            <a:off x="6523038" y="6446838"/>
            <a:ext cx="2620962" cy="277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defTabSz="457200" eaLnBrk="0" hangingPunct="0">
              <a:defRPr sz="3000" i="1">
                <a:solidFill>
                  <a:schemeClr val="tx1"/>
                </a:solidFill>
                <a:latin typeface="Times New Roman" pitchFamily="18" charset="0"/>
              </a:defRPr>
            </a:lvl1pPr>
            <a:lvl2pPr marL="742950" indent="-285750" defTabSz="457200" eaLnBrk="0" hangingPunct="0">
              <a:defRPr sz="3000" i="1">
                <a:solidFill>
                  <a:schemeClr val="tx1"/>
                </a:solidFill>
                <a:latin typeface="Times New Roman" pitchFamily="18" charset="0"/>
              </a:defRPr>
            </a:lvl2pPr>
            <a:lvl3pPr marL="1143000" indent="-228600" defTabSz="457200" eaLnBrk="0" hangingPunct="0">
              <a:defRPr sz="3000" i="1">
                <a:solidFill>
                  <a:schemeClr val="tx1"/>
                </a:solidFill>
                <a:latin typeface="Times New Roman" pitchFamily="18" charset="0"/>
              </a:defRPr>
            </a:lvl3pPr>
            <a:lvl4pPr marL="1600200" indent="-228600" defTabSz="457200" eaLnBrk="0" hangingPunct="0">
              <a:defRPr sz="3000" i="1">
                <a:solidFill>
                  <a:schemeClr val="tx1"/>
                </a:solidFill>
                <a:latin typeface="Times New Roman" pitchFamily="18" charset="0"/>
              </a:defRPr>
            </a:lvl4pPr>
            <a:lvl5pPr marL="2057400" indent="-228600" defTabSz="457200" eaLnBrk="0" hangingPunct="0">
              <a:defRPr sz="3000" i="1">
                <a:solidFill>
                  <a:schemeClr val="tx1"/>
                </a:solidFill>
                <a:latin typeface="Times New Roman" pitchFamily="18" charset="0"/>
              </a:defRPr>
            </a:lvl5pPr>
            <a:lvl6pPr marL="2514600" indent="-228600" defTabSz="457200" eaLnBrk="0" fontAlgn="base" hangingPunct="0">
              <a:spcBef>
                <a:spcPct val="50000"/>
              </a:spcBef>
              <a:spcAft>
                <a:spcPct val="0"/>
              </a:spcAft>
              <a:defRPr sz="3000" i="1">
                <a:solidFill>
                  <a:schemeClr val="tx1"/>
                </a:solidFill>
                <a:latin typeface="Times New Roman" pitchFamily="18" charset="0"/>
              </a:defRPr>
            </a:lvl6pPr>
            <a:lvl7pPr marL="2971800" indent="-228600" defTabSz="457200" eaLnBrk="0" fontAlgn="base" hangingPunct="0">
              <a:spcBef>
                <a:spcPct val="50000"/>
              </a:spcBef>
              <a:spcAft>
                <a:spcPct val="0"/>
              </a:spcAft>
              <a:defRPr sz="3000" i="1">
                <a:solidFill>
                  <a:schemeClr val="tx1"/>
                </a:solidFill>
                <a:latin typeface="Times New Roman" pitchFamily="18" charset="0"/>
              </a:defRPr>
            </a:lvl7pPr>
            <a:lvl8pPr marL="3429000" indent="-228600" defTabSz="457200" eaLnBrk="0" fontAlgn="base" hangingPunct="0">
              <a:spcBef>
                <a:spcPct val="50000"/>
              </a:spcBef>
              <a:spcAft>
                <a:spcPct val="0"/>
              </a:spcAft>
              <a:defRPr sz="3000" i="1">
                <a:solidFill>
                  <a:schemeClr val="tx1"/>
                </a:solidFill>
                <a:latin typeface="Times New Roman" pitchFamily="18" charset="0"/>
              </a:defRPr>
            </a:lvl8pPr>
            <a:lvl9pPr marL="3886200" indent="-228600" defTabSz="457200" eaLnBrk="0" fontAlgn="base" hangingPunct="0">
              <a:spcBef>
                <a:spcPct val="50000"/>
              </a:spcBef>
              <a:spcAft>
                <a:spcPct val="0"/>
              </a:spcAft>
              <a:defRPr sz="3000" i="1">
                <a:solidFill>
                  <a:schemeClr val="tx1"/>
                </a:solidFill>
                <a:latin typeface="Times New Roman" pitchFamily="18" charset="0"/>
              </a:defRPr>
            </a:lvl9pPr>
          </a:lstStyle>
          <a:p>
            <a:pPr eaLnBrk="1" hangingPunct="1">
              <a:spcBef>
                <a:spcPct val="0"/>
              </a:spcBef>
              <a:defRPr/>
            </a:pPr>
            <a:r>
              <a:rPr lang="en-US" altLang="en-US" sz="1200" i="0">
                <a:solidFill>
                  <a:srgbClr val="000000"/>
                </a:solidFill>
                <a:latin typeface="Arial" charset="0"/>
              </a:rPr>
              <a:t>Last Updated: </a:t>
            </a:r>
            <a:r>
              <a:rPr lang="en-CA" altLang="en-US" sz="1200" i="0">
                <a:solidFill>
                  <a:srgbClr val="000000"/>
                </a:solidFill>
                <a:latin typeface="Arial" charset="0"/>
              </a:rPr>
              <a:t>15-01-13</a:t>
            </a:r>
            <a:endParaRPr lang="en-US" altLang="en-US" sz="1200" i="0">
              <a:solidFill>
                <a:srgbClr val="000000"/>
              </a:solidFill>
              <a:latin typeface="Arial" charset="0"/>
            </a:endParaRPr>
          </a:p>
        </p:txBody>
      </p:sp>
      <p:sp>
        <p:nvSpPr>
          <p:cNvPr id="74758" name="TextBox 7"/>
          <p:cNvSpPr txBox="1">
            <a:spLocks noChangeArrowheads="1"/>
          </p:cNvSpPr>
          <p:nvPr userDrawn="1"/>
        </p:nvSpPr>
        <p:spPr bwMode="auto">
          <a:xfrm>
            <a:off x="1365250" y="6323013"/>
            <a:ext cx="977900"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defTabSz="457200" eaLnBrk="0" hangingPunct="0">
              <a:defRPr sz="3000" i="1">
                <a:solidFill>
                  <a:schemeClr val="tx1"/>
                </a:solidFill>
                <a:latin typeface="Times New Roman" pitchFamily="18" charset="0"/>
              </a:defRPr>
            </a:lvl1pPr>
            <a:lvl2pPr marL="742950" indent="-285750" defTabSz="457200" eaLnBrk="0" hangingPunct="0">
              <a:defRPr sz="3000" i="1">
                <a:solidFill>
                  <a:schemeClr val="tx1"/>
                </a:solidFill>
                <a:latin typeface="Times New Roman" pitchFamily="18" charset="0"/>
              </a:defRPr>
            </a:lvl2pPr>
            <a:lvl3pPr marL="1143000" indent="-228600" defTabSz="457200" eaLnBrk="0" hangingPunct="0">
              <a:defRPr sz="3000" i="1">
                <a:solidFill>
                  <a:schemeClr val="tx1"/>
                </a:solidFill>
                <a:latin typeface="Times New Roman" pitchFamily="18" charset="0"/>
              </a:defRPr>
            </a:lvl3pPr>
            <a:lvl4pPr marL="1600200" indent="-228600" defTabSz="457200" eaLnBrk="0" hangingPunct="0">
              <a:defRPr sz="3000" i="1">
                <a:solidFill>
                  <a:schemeClr val="tx1"/>
                </a:solidFill>
                <a:latin typeface="Times New Roman" pitchFamily="18" charset="0"/>
              </a:defRPr>
            </a:lvl4pPr>
            <a:lvl5pPr marL="2057400" indent="-228600" defTabSz="457200" eaLnBrk="0" hangingPunct="0">
              <a:defRPr sz="3000" i="1">
                <a:solidFill>
                  <a:schemeClr val="tx1"/>
                </a:solidFill>
                <a:latin typeface="Times New Roman" pitchFamily="18" charset="0"/>
              </a:defRPr>
            </a:lvl5pPr>
            <a:lvl6pPr marL="2514600" indent="-228600" defTabSz="457200" eaLnBrk="0" fontAlgn="base" hangingPunct="0">
              <a:spcBef>
                <a:spcPct val="50000"/>
              </a:spcBef>
              <a:spcAft>
                <a:spcPct val="0"/>
              </a:spcAft>
              <a:defRPr sz="3000" i="1">
                <a:solidFill>
                  <a:schemeClr val="tx1"/>
                </a:solidFill>
                <a:latin typeface="Times New Roman" pitchFamily="18" charset="0"/>
              </a:defRPr>
            </a:lvl6pPr>
            <a:lvl7pPr marL="2971800" indent="-228600" defTabSz="457200" eaLnBrk="0" fontAlgn="base" hangingPunct="0">
              <a:spcBef>
                <a:spcPct val="50000"/>
              </a:spcBef>
              <a:spcAft>
                <a:spcPct val="0"/>
              </a:spcAft>
              <a:defRPr sz="3000" i="1">
                <a:solidFill>
                  <a:schemeClr val="tx1"/>
                </a:solidFill>
                <a:latin typeface="Times New Roman" pitchFamily="18" charset="0"/>
              </a:defRPr>
            </a:lvl7pPr>
            <a:lvl8pPr marL="3429000" indent="-228600" defTabSz="457200" eaLnBrk="0" fontAlgn="base" hangingPunct="0">
              <a:spcBef>
                <a:spcPct val="50000"/>
              </a:spcBef>
              <a:spcAft>
                <a:spcPct val="0"/>
              </a:spcAft>
              <a:defRPr sz="3000" i="1">
                <a:solidFill>
                  <a:schemeClr val="tx1"/>
                </a:solidFill>
                <a:latin typeface="Times New Roman" pitchFamily="18" charset="0"/>
              </a:defRPr>
            </a:lvl8pPr>
            <a:lvl9pPr marL="3886200" indent="-228600" defTabSz="457200" eaLnBrk="0" fontAlgn="base" hangingPunct="0">
              <a:spcBef>
                <a:spcPct val="50000"/>
              </a:spcBef>
              <a:spcAft>
                <a:spcPct val="0"/>
              </a:spcAft>
              <a:defRPr sz="3000" i="1">
                <a:solidFill>
                  <a:schemeClr val="tx1"/>
                </a:solidFill>
                <a:latin typeface="Times New Roman" pitchFamily="18" charset="0"/>
              </a:defRPr>
            </a:lvl9pPr>
          </a:lstStyle>
          <a:p>
            <a:pPr eaLnBrk="1" hangingPunct="1">
              <a:spcBef>
                <a:spcPct val="0"/>
              </a:spcBef>
              <a:defRPr/>
            </a:pPr>
            <a:r>
              <a:rPr lang="en-US" altLang="en-US" sz="1200" i="0">
                <a:solidFill>
                  <a:srgbClr val="000000"/>
                </a:solidFill>
                <a:latin typeface="Arial" charset="0"/>
              </a:rPr>
              <a:t>EECS 2011</a:t>
            </a:r>
          </a:p>
        </p:txBody>
      </p:sp>
      <p:sp>
        <p:nvSpPr>
          <p:cNvPr id="74759" name="TextBox 8"/>
          <p:cNvSpPr txBox="1">
            <a:spLocks noChangeArrowheads="1"/>
          </p:cNvSpPr>
          <p:nvPr userDrawn="1"/>
        </p:nvSpPr>
        <p:spPr bwMode="auto">
          <a:xfrm>
            <a:off x="1365250" y="6543675"/>
            <a:ext cx="1074738"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defTabSz="457200" eaLnBrk="0" hangingPunct="0">
              <a:defRPr sz="3000" i="1">
                <a:solidFill>
                  <a:schemeClr val="tx1"/>
                </a:solidFill>
                <a:latin typeface="Times New Roman" pitchFamily="18" charset="0"/>
              </a:defRPr>
            </a:lvl1pPr>
            <a:lvl2pPr marL="742950" indent="-285750" defTabSz="457200" eaLnBrk="0" hangingPunct="0">
              <a:defRPr sz="3000" i="1">
                <a:solidFill>
                  <a:schemeClr val="tx1"/>
                </a:solidFill>
                <a:latin typeface="Times New Roman" pitchFamily="18" charset="0"/>
              </a:defRPr>
            </a:lvl2pPr>
            <a:lvl3pPr marL="1143000" indent="-228600" defTabSz="457200" eaLnBrk="0" hangingPunct="0">
              <a:defRPr sz="3000" i="1">
                <a:solidFill>
                  <a:schemeClr val="tx1"/>
                </a:solidFill>
                <a:latin typeface="Times New Roman" pitchFamily="18" charset="0"/>
              </a:defRPr>
            </a:lvl3pPr>
            <a:lvl4pPr marL="1600200" indent="-228600" defTabSz="457200" eaLnBrk="0" hangingPunct="0">
              <a:defRPr sz="3000" i="1">
                <a:solidFill>
                  <a:schemeClr val="tx1"/>
                </a:solidFill>
                <a:latin typeface="Times New Roman" pitchFamily="18" charset="0"/>
              </a:defRPr>
            </a:lvl4pPr>
            <a:lvl5pPr marL="2057400" indent="-228600" defTabSz="457200" eaLnBrk="0" hangingPunct="0">
              <a:defRPr sz="3000" i="1">
                <a:solidFill>
                  <a:schemeClr val="tx1"/>
                </a:solidFill>
                <a:latin typeface="Times New Roman" pitchFamily="18" charset="0"/>
              </a:defRPr>
            </a:lvl5pPr>
            <a:lvl6pPr marL="2514600" indent="-228600" defTabSz="457200" eaLnBrk="0" fontAlgn="base" hangingPunct="0">
              <a:spcBef>
                <a:spcPct val="50000"/>
              </a:spcBef>
              <a:spcAft>
                <a:spcPct val="0"/>
              </a:spcAft>
              <a:defRPr sz="3000" i="1">
                <a:solidFill>
                  <a:schemeClr val="tx1"/>
                </a:solidFill>
                <a:latin typeface="Times New Roman" pitchFamily="18" charset="0"/>
              </a:defRPr>
            </a:lvl6pPr>
            <a:lvl7pPr marL="2971800" indent="-228600" defTabSz="457200" eaLnBrk="0" fontAlgn="base" hangingPunct="0">
              <a:spcBef>
                <a:spcPct val="50000"/>
              </a:spcBef>
              <a:spcAft>
                <a:spcPct val="0"/>
              </a:spcAft>
              <a:defRPr sz="3000" i="1">
                <a:solidFill>
                  <a:schemeClr val="tx1"/>
                </a:solidFill>
                <a:latin typeface="Times New Roman" pitchFamily="18" charset="0"/>
              </a:defRPr>
            </a:lvl7pPr>
            <a:lvl8pPr marL="3429000" indent="-228600" defTabSz="457200" eaLnBrk="0" fontAlgn="base" hangingPunct="0">
              <a:spcBef>
                <a:spcPct val="50000"/>
              </a:spcBef>
              <a:spcAft>
                <a:spcPct val="0"/>
              </a:spcAft>
              <a:defRPr sz="3000" i="1">
                <a:solidFill>
                  <a:schemeClr val="tx1"/>
                </a:solidFill>
                <a:latin typeface="Times New Roman" pitchFamily="18" charset="0"/>
              </a:defRPr>
            </a:lvl8pPr>
            <a:lvl9pPr marL="3886200" indent="-228600" defTabSz="457200" eaLnBrk="0" fontAlgn="base" hangingPunct="0">
              <a:spcBef>
                <a:spcPct val="50000"/>
              </a:spcBef>
              <a:spcAft>
                <a:spcPct val="0"/>
              </a:spcAft>
              <a:defRPr sz="3000" i="1">
                <a:solidFill>
                  <a:schemeClr val="tx1"/>
                </a:solidFill>
                <a:latin typeface="Times New Roman" pitchFamily="18" charset="0"/>
              </a:defRPr>
            </a:lvl9pPr>
          </a:lstStyle>
          <a:p>
            <a:pPr eaLnBrk="1" hangingPunct="1">
              <a:spcBef>
                <a:spcPct val="0"/>
              </a:spcBef>
              <a:defRPr/>
            </a:pPr>
            <a:r>
              <a:rPr lang="en-US" altLang="en-US" sz="1200" i="0">
                <a:solidFill>
                  <a:srgbClr val="000000"/>
                </a:solidFill>
                <a:latin typeface="Arial" charset="0"/>
              </a:rPr>
              <a:t>Prof. J. Elder</a:t>
            </a:r>
          </a:p>
        </p:txBody>
      </p:sp>
      <p:sp>
        <p:nvSpPr>
          <p:cNvPr id="74760" name="TextBox 9"/>
          <p:cNvSpPr txBox="1">
            <a:spLocks noChangeArrowheads="1"/>
          </p:cNvSpPr>
          <p:nvPr userDrawn="1"/>
        </p:nvSpPr>
        <p:spPr bwMode="auto">
          <a:xfrm>
            <a:off x="4292600" y="6446838"/>
            <a:ext cx="560388" cy="277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defTabSz="457200" eaLnBrk="0" hangingPunct="0">
              <a:defRPr sz="3000" i="1">
                <a:solidFill>
                  <a:schemeClr val="tx1"/>
                </a:solidFill>
                <a:latin typeface="Times New Roman" pitchFamily="18" charset="0"/>
              </a:defRPr>
            </a:lvl1pPr>
            <a:lvl2pPr marL="742950" indent="-285750" defTabSz="457200" eaLnBrk="0" hangingPunct="0">
              <a:defRPr sz="3000" i="1">
                <a:solidFill>
                  <a:schemeClr val="tx1"/>
                </a:solidFill>
                <a:latin typeface="Times New Roman" pitchFamily="18" charset="0"/>
              </a:defRPr>
            </a:lvl2pPr>
            <a:lvl3pPr marL="1143000" indent="-228600" defTabSz="457200" eaLnBrk="0" hangingPunct="0">
              <a:defRPr sz="3000" i="1">
                <a:solidFill>
                  <a:schemeClr val="tx1"/>
                </a:solidFill>
                <a:latin typeface="Times New Roman" pitchFamily="18" charset="0"/>
              </a:defRPr>
            </a:lvl3pPr>
            <a:lvl4pPr marL="1600200" indent="-228600" defTabSz="457200" eaLnBrk="0" hangingPunct="0">
              <a:defRPr sz="3000" i="1">
                <a:solidFill>
                  <a:schemeClr val="tx1"/>
                </a:solidFill>
                <a:latin typeface="Times New Roman" pitchFamily="18" charset="0"/>
              </a:defRPr>
            </a:lvl4pPr>
            <a:lvl5pPr marL="2057400" indent="-228600" defTabSz="457200" eaLnBrk="0" hangingPunct="0">
              <a:defRPr sz="3000" i="1">
                <a:solidFill>
                  <a:schemeClr val="tx1"/>
                </a:solidFill>
                <a:latin typeface="Times New Roman" pitchFamily="18" charset="0"/>
              </a:defRPr>
            </a:lvl5pPr>
            <a:lvl6pPr marL="2514600" indent="-228600" defTabSz="457200" eaLnBrk="0" fontAlgn="base" hangingPunct="0">
              <a:spcBef>
                <a:spcPct val="50000"/>
              </a:spcBef>
              <a:spcAft>
                <a:spcPct val="0"/>
              </a:spcAft>
              <a:defRPr sz="3000" i="1">
                <a:solidFill>
                  <a:schemeClr val="tx1"/>
                </a:solidFill>
                <a:latin typeface="Times New Roman" pitchFamily="18" charset="0"/>
              </a:defRPr>
            </a:lvl6pPr>
            <a:lvl7pPr marL="2971800" indent="-228600" defTabSz="457200" eaLnBrk="0" fontAlgn="base" hangingPunct="0">
              <a:spcBef>
                <a:spcPct val="50000"/>
              </a:spcBef>
              <a:spcAft>
                <a:spcPct val="0"/>
              </a:spcAft>
              <a:defRPr sz="3000" i="1">
                <a:solidFill>
                  <a:schemeClr val="tx1"/>
                </a:solidFill>
                <a:latin typeface="Times New Roman" pitchFamily="18" charset="0"/>
              </a:defRPr>
            </a:lvl7pPr>
            <a:lvl8pPr marL="3429000" indent="-228600" defTabSz="457200" eaLnBrk="0" fontAlgn="base" hangingPunct="0">
              <a:spcBef>
                <a:spcPct val="50000"/>
              </a:spcBef>
              <a:spcAft>
                <a:spcPct val="0"/>
              </a:spcAft>
              <a:defRPr sz="3000" i="1">
                <a:solidFill>
                  <a:schemeClr val="tx1"/>
                </a:solidFill>
                <a:latin typeface="Times New Roman" pitchFamily="18" charset="0"/>
              </a:defRPr>
            </a:lvl8pPr>
            <a:lvl9pPr marL="3886200" indent="-228600" defTabSz="457200" eaLnBrk="0" fontAlgn="base" hangingPunct="0">
              <a:spcBef>
                <a:spcPct val="50000"/>
              </a:spcBef>
              <a:spcAft>
                <a:spcPct val="0"/>
              </a:spcAft>
              <a:defRPr sz="3000" i="1">
                <a:solidFill>
                  <a:schemeClr val="tx1"/>
                </a:solidFill>
                <a:latin typeface="Times New Roman" pitchFamily="18" charset="0"/>
              </a:defRPr>
            </a:lvl9pPr>
          </a:lstStyle>
          <a:p>
            <a:pPr eaLnBrk="1" hangingPunct="1">
              <a:spcBef>
                <a:spcPct val="0"/>
              </a:spcBef>
              <a:defRPr/>
            </a:pPr>
            <a:r>
              <a:rPr lang="en-US" altLang="en-US" sz="1200" i="0">
                <a:solidFill>
                  <a:srgbClr val="000000"/>
                </a:solidFill>
                <a:latin typeface="Arial" charset="0"/>
              </a:rPr>
              <a:t>- </a:t>
            </a:r>
            <a:fld id="{E9A20EE2-88AC-4B29-88BD-E7C2E1D75AAE}" type="slidenum">
              <a:rPr lang="en-US" altLang="en-US" sz="1200" i="0" smtClean="0">
                <a:solidFill>
                  <a:srgbClr val="000000"/>
                </a:solidFill>
                <a:latin typeface="Arial" charset="0"/>
              </a:rPr>
              <a:pPr eaLnBrk="1" hangingPunct="1">
                <a:spcBef>
                  <a:spcPct val="0"/>
                </a:spcBef>
                <a:defRPr/>
              </a:pPr>
              <a:t>‹#›</a:t>
            </a:fld>
            <a:r>
              <a:rPr lang="en-US" altLang="en-US" sz="1200" i="0">
                <a:solidFill>
                  <a:srgbClr val="000000"/>
                </a:solidFill>
                <a:latin typeface="Arial" charset="0"/>
              </a:rPr>
              <a:t> -</a:t>
            </a:r>
          </a:p>
        </p:txBody>
      </p:sp>
    </p:spTree>
  </p:cSld>
  <p:clrMap bg1="lt1" tx1="dk1" bg2="lt2" tx2="dk2" accent1="accent1" accent2="accent2" accent3="accent3" accent4="accent4" accent5="accent5" accent6="accent6" hlink="hlink" folHlink="folHlink"/>
  <p:sldLayoutIdLst>
    <p:sldLayoutId id="2147484756" r:id="rId1"/>
  </p:sldLayoutIdLst>
  <p:hf sldNum="0" hdr="0" ftr="0" dt="0"/>
  <p:txStyles>
    <p:titleStyle>
      <a:lvl1pPr algn="ctr" rtl="0" eaLnBrk="0" fontAlgn="base" hangingPunct="0">
        <a:spcBef>
          <a:spcPct val="0"/>
        </a:spcBef>
        <a:spcAft>
          <a:spcPct val="0"/>
        </a:spcAft>
        <a:defRPr sz="3200">
          <a:solidFill>
            <a:schemeClr val="tx2"/>
          </a:solidFill>
          <a:latin typeface="+mj-lt"/>
          <a:ea typeface="+mj-ea"/>
          <a:cs typeface="+mj-cs"/>
        </a:defRPr>
      </a:lvl1pPr>
      <a:lvl2pPr algn="ctr" rtl="0" eaLnBrk="0" fontAlgn="base" hangingPunct="0">
        <a:spcBef>
          <a:spcPct val="0"/>
        </a:spcBef>
        <a:spcAft>
          <a:spcPct val="0"/>
        </a:spcAft>
        <a:defRPr sz="3200">
          <a:solidFill>
            <a:schemeClr val="tx2"/>
          </a:solidFill>
          <a:latin typeface="Arial" pitchFamily="-110" charset="0"/>
        </a:defRPr>
      </a:lvl2pPr>
      <a:lvl3pPr algn="ctr" rtl="0" eaLnBrk="0" fontAlgn="base" hangingPunct="0">
        <a:spcBef>
          <a:spcPct val="0"/>
        </a:spcBef>
        <a:spcAft>
          <a:spcPct val="0"/>
        </a:spcAft>
        <a:defRPr sz="3200">
          <a:solidFill>
            <a:schemeClr val="tx2"/>
          </a:solidFill>
          <a:latin typeface="Arial" pitchFamily="-110" charset="0"/>
        </a:defRPr>
      </a:lvl3pPr>
      <a:lvl4pPr algn="ctr" rtl="0" eaLnBrk="0" fontAlgn="base" hangingPunct="0">
        <a:spcBef>
          <a:spcPct val="0"/>
        </a:spcBef>
        <a:spcAft>
          <a:spcPct val="0"/>
        </a:spcAft>
        <a:defRPr sz="3200">
          <a:solidFill>
            <a:schemeClr val="tx2"/>
          </a:solidFill>
          <a:latin typeface="Arial" pitchFamily="-110" charset="0"/>
        </a:defRPr>
      </a:lvl4pPr>
      <a:lvl5pPr algn="ctr" rtl="0" eaLnBrk="0" fontAlgn="base" hangingPunct="0">
        <a:spcBef>
          <a:spcPct val="0"/>
        </a:spcBef>
        <a:spcAft>
          <a:spcPct val="0"/>
        </a:spcAft>
        <a:defRPr sz="3200">
          <a:solidFill>
            <a:schemeClr val="tx2"/>
          </a:solidFill>
          <a:latin typeface="Arial" pitchFamily="-110" charset="0"/>
        </a:defRPr>
      </a:lvl5pPr>
      <a:lvl6pPr marL="457200" algn="ctr" rtl="0" eaLnBrk="1" fontAlgn="base" hangingPunct="1">
        <a:spcBef>
          <a:spcPct val="0"/>
        </a:spcBef>
        <a:spcAft>
          <a:spcPct val="0"/>
        </a:spcAft>
        <a:defRPr sz="3200">
          <a:solidFill>
            <a:schemeClr val="tx2"/>
          </a:solidFill>
          <a:latin typeface="Arial" pitchFamily="-110" charset="0"/>
        </a:defRPr>
      </a:lvl6pPr>
      <a:lvl7pPr marL="914400" algn="ctr" rtl="0" eaLnBrk="1" fontAlgn="base" hangingPunct="1">
        <a:spcBef>
          <a:spcPct val="0"/>
        </a:spcBef>
        <a:spcAft>
          <a:spcPct val="0"/>
        </a:spcAft>
        <a:defRPr sz="3200">
          <a:solidFill>
            <a:schemeClr val="tx2"/>
          </a:solidFill>
          <a:latin typeface="Arial" pitchFamily="-110" charset="0"/>
        </a:defRPr>
      </a:lvl7pPr>
      <a:lvl8pPr marL="1371600" algn="ctr" rtl="0" eaLnBrk="1" fontAlgn="base" hangingPunct="1">
        <a:spcBef>
          <a:spcPct val="0"/>
        </a:spcBef>
        <a:spcAft>
          <a:spcPct val="0"/>
        </a:spcAft>
        <a:defRPr sz="3200">
          <a:solidFill>
            <a:schemeClr val="tx2"/>
          </a:solidFill>
          <a:latin typeface="Arial" pitchFamily="-110" charset="0"/>
        </a:defRPr>
      </a:lvl8pPr>
      <a:lvl9pPr marL="1828800" algn="ctr" rtl="0" eaLnBrk="1" fontAlgn="base" hangingPunct="1">
        <a:spcBef>
          <a:spcPct val="0"/>
        </a:spcBef>
        <a:spcAft>
          <a:spcPct val="0"/>
        </a:spcAft>
        <a:defRPr sz="3200">
          <a:solidFill>
            <a:schemeClr val="tx2"/>
          </a:solidFill>
          <a:latin typeface="Arial" pitchFamily="-110" charset="0"/>
        </a:defRPr>
      </a:lvl9pPr>
    </p:titleStyle>
    <p:bodyStyle>
      <a:lvl1pPr marL="342900" indent="-342900" algn="l" rtl="0" eaLnBrk="0" fontAlgn="base" hangingPunct="0">
        <a:spcBef>
          <a:spcPct val="50000"/>
        </a:spcBef>
        <a:spcAft>
          <a:spcPct val="0"/>
        </a:spcAft>
        <a:buChar char="•"/>
        <a:defRPr sz="2400">
          <a:solidFill>
            <a:schemeClr val="tx1"/>
          </a:solidFill>
          <a:latin typeface="+mn-lt"/>
          <a:ea typeface="+mn-ea"/>
          <a:cs typeface="+mn-cs"/>
        </a:defRPr>
      </a:lvl1pPr>
      <a:lvl2pPr marL="742950" indent="-285750" algn="l" rtl="0" eaLnBrk="0" fontAlgn="base" hangingPunct="0">
        <a:spcBef>
          <a:spcPct val="50000"/>
        </a:spcBef>
        <a:spcAft>
          <a:spcPct val="0"/>
        </a:spcAft>
        <a:buChar char="–"/>
        <a:defRPr sz="2000">
          <a:solidFill>
            <a:schemeClr val="tx1"/>
          </a:solidFill>
          <a:latin typeface="+mn-lt"/>
          <a:ea typeface="MS PGothic" pitchFamily="34" charset="-128"/>
        </a:defRPr>
      </a:lvl2pPr>
      <a:lvl3pPr marL="1143000" indent="-228600" algn="l" rtl="0" eaLnBrk="0" fontAlgn="base" hangingPunct="0">
        <a:spcBef>
          <a:spcPct val="50000"/>
        </a:spcBef>
        <a:spcAft>
          <a:spcPct val="0"/>
        </a:spcAft>
        <a:buChar char="•"/>
        <a:defRPr>
          <a:solidFill>
            <a:schemeClr val="tx1"/>
          </a:solidFill>
          <a:latin typeface="+mn-lt"/>
          <a:ea typeface="MS PGothic" pitchFamily="34" charset="-128"/>
        </a:defRPr>
      </a:lvl3pPr>
      <a:lvl4pPr marL="1600200" indent="-228600" algn="l" rtl="0" eaLnBrk="0" fontAlgn="base" hangingPunct="0">
        <a:spcBef>
          <a:spcPct val="50000"/>
        </a:spcBef>
        <a:spcAft>
          <a:spcPct val="0"/>
        </a:spcAft>
        <a:buChar char="–"/>
        <a:defRPr sz="1600">
          <a:solidFill>
            <a:schemeClr val="tx1"/>
          </a:solidFill>
          <a:latin typeface="+mn-lt"/>
          <a:ea typeface="MS PGothic" pitchFamily="34" charset="-128"/>
        </a:defRPr>
      </a:lvl4pPr>
      <a:lvl5pPr marL="2057400" indent="-228600" algn="l" rtl="0" eaLnBrk="0" fontAlgn="base" hangingPunct="0">
        <a:spcBef>
          <a:spcPct val="50000"/>
        </a:spcBef>
        <a:spcAft>
          <a:spcPct val="0"/>
        </a:spcAft>
        <a:buChar char="»"/>
        <a:defRPr sz="1400">
          <a:solidFill>
            <a:schemeClr val="tx1"/>
          </a:solidFill>
          <a:latin typeface="+mn-lt"/>
          <a:ea typeface="MS PGothic" pitchFamily="34" charset="-128"/>
        </a:defRPr>
      </a:lvl5pPr>
      <a:lvl6pPr marL="2514600" indent="-228600" algn="l" rtl="0" eaLnBrk="1" fontAlgn="base" hangingPunct="1">
        <a:spcBef>
          <a:spcPct val="50000"/>
        </a:spcBef>
        <a:spcAft>
          <a:spcPct val="0"/>
        </a:spcAft>
        <a:buChar char="»"/>
        <a:defRPr sz="1400">
          <a:solidFill>
            <a:schemeClr val="tx1"/>
          </a:solidFill>
          <a:latin typeface="+mn-lt"/>
          <a:ea typeface="ＭＳ Ｐゴシック" pitchFamily="-110" charset="-128"/>
        </a:defRPr>
      </a:lvl6pPr>
      <a:lvl7pPr marL="2971800" indent="-228600" algn="l" rtl="0" eaLnBrk="1" fontAlgn="base" hangingPunct="1">
        <a:spcBef>
          <a:spcPct val="50000"/>
        </a:spcBef>
        <a:spcAft>
          <a:spcPct val="0"/>
        </a:spcAft>
        <a:buChar char="»"/>
        <a:defRPr sz="1400">
          <a:solidFill>
            <a:schemeClr val="tx1"/>
          </a:solidFill>
          <a:latin typeface="+mn-lt"/>
          <a:ea typeface="ＭＳ Ｐゴシック" pitchFamily="-110" charset="-128"/>
        </a:defRPr>
      </a:lvl7pPr>
      <a:lvl8pPr marL="3429000" indent="-228600" algn="l" rtl="0" eaLnBrk="1" fontAlgn="base" hangingPunct="1">
        <a:spcBef>
          <a:spcPct val="50000"/>
        </a:spcBef>
        <a:spcAft>
          <a:spcPct val="0"/>
        </a:spcAft>
        <a:buChar char="»"/>
        <a:defRPr sz="1400">
          <a:solidFill>
            <a:schemeClr val="tx1"/>
          </a:solidFill>
          <a:latin typeface="+mn-lt"/>
          <a:ea typeface="ＭＳ Ｐゴシック" pitchFamily="-110" charset="-128"/>
        </a:defRPr>
      </a:lvl8pPr>
      <a:lvl9pPr marL="3886200" indent="-228600" algn="l" rtl="0" eaLnBrk="1" fontAlgn="base" hangingPunct="1">
        <a:spcBef>
          <a:spcPct val="50000"/>
        </a:spcBef>
        <a:spcAft>
          <a:spcPct val="0"/>
        </a:spcAft>
        <a:buChar char="»"/>
        <a:defRPr sz="1400">
          <a:solidFill>
            <a:schemeClr val="tx1"/>
          </a:solidFill>
          <a:latin typeface="+mn-lt"/>
          <a:ea typeface="ＭＳ Ｐゴシック" pitchFamily="-110"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9.xml><?xml version="1.0" encoding="utf-8"?>
<p:sldMaster xmlns:a="http://schemas.openxmlformats.org/drawingml/2006/main" xmlns:r="http://schemas.openxmlformats.org/officeDocument/2006/relationships" xmlns:p="http://schemas.openxmlformats.org/presentationml/2006/main" preserve="1">
  <p:cSld>
    <p:bg>
      <p:bgPr>
        <a:solidFill>
          <a:srgbClr val="FBEFD1"/>
        </a:solidFill>
        <a:effectLst/>
      </p:bgPr>
    </p:bg>
    <p:spTree>
      <p:nvGrpSpPr>
        <p:cNvPr id="1" name=""/>
        <p:cNvGrpSpPr/>
        <p:nvPr/>
      </p:nvGrpSpPr>
      <p:grpSpPr>
        <a:xfrm>
          <a:off x="0" y="0"/>
          <a:ext cx="0" cy="0"/>
          <a:chOff x="0" y="0"/>
          <a:chExt cx="0" cy="0"/>
        </a:xfrm>
      </p:grpSpPr>
      <p:sp>
        <p:nvSpPr>
          <p:cNvPr id="75778"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CA" altLang="en-US"/>
              <a:t>Click to edit Master title style</a:t>
            </a:r>
            <a:endParaRPr lang="en-US" altLang="en-US"/>
          </a:p>
        </p:txBody>
      </p:sp>
      <p:sp>
        <p:nvSpPr>
          <p:cNvPr id="75779"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CA" altLang="en-US"/>
              <a:t>Click to edit Master text styles</a:t>
            </a:r>
          </a:p>
          <a:p>
            <a:pPr lvl="1"/>
            <a:r>
              <a:rPr lang="en-CA" altLang="en-US"/>
              <a:t>Second level</a:t>
            </a:r>
          </a:p>
          <a:p>
            <a:pPr lvl="2"/>
            <a:r>
              <a:rPr lang="en-CA" altLang="en-US"/>
              <a:t>Third level</a:t>
            </a:r>
          </a:p>
          <a:p>
            <a:pPr lvl="3"/>
            <a:r>
              <a:rPr lang="en-CA" altLang="en-US"/>
              <a:t>Fourth level</a:t>
            </a:r>
          </a:p>
          <a:p>
            <a:pPr lvl="4"/>
            <a:r>
              <a:rPr lang="en-CA" altLang="en-US"/>
              <a:t>Fifth level</a:t>
            </a:r>
            <a:endParaRPr lang="en-US" altLang="en-US"/>
          </a:p>
        </p:txBody>
      </p:sp>
      <p:pic>
        <p:nvPicPr>
          <p:cNvPr id="75780" name="Picture 7" descr="YorkULogoHor(large)"/>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0" y="6313488"/>
            <a:ext cx="1365250" cy="544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5781" name="TextBox 6"/>
          <p:cNvSpPr txBox="1">
            <a:spLocks noChangeArrowheads="1"/>
          </p:cNvSpPr>
          <p:nvPr userDrawn="1"/>
        </p:nvSpPr>
        <p:spPr bwMode="auto">
          <a:xfrm>
            <a:off x="6523038" y="6446838"/>
            <a:ext cx="2620962" cy="277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defTabSz="457200" eaLnBrk="0" hangingPunct="0">
              <a:defRPr sz="3000" i="1">
                <a:solidFill>
                  <a:schemeClr val="tx1"/>
                </a:solidFill>
                <a:latin typeface="Times New Roman" pitchFamily="18" charset="0"/>
              </a:defRPr>
            </a:lvl1pPr>
            <a:lvl2pPr marL="742950" indent="-285750" defTabSz="457200" eaLnBrk="0" hangingPunct="0">
              <a:defRPr sz="3000" i="1">
                <a:solidFill>
                  <a:schemeClr val="tx1"/>
                </a:solidFill>
                <a:latin typeface="Times New Roman" pitchFamily="18" charset="0"/>
              </a:defRPr>
            </a:lvl2pPr>
            <a:lvl3pPr marL="1143000" indent="-228600" defTabSz="457200" eaLnBrk="0" hangingPunct="0">
              <a:defRPr sz="3000" i="1">
                <a:solidFill>
                  <a:schemeClr val="tx1"/>
                </a:solidFill>
                <a:latin typeface="Times New Roman" pitchFamily="18" charset="0"/>
              </a:defRPr>
            </a:lvl3pPr>
            <a:lvl4pPr marL="1600200" indent="-228600" defTabSz="457200" eaLnBrk="0" hangingPunct="0">
              <a:defRPr sz="3000" i="1">
                <a:solidFill>
                  <a:schemeClr val="tx1"/>
                </a:solidFill>
                <a:latin typeface="Times New Roman" pitchFamily="18" charset="0"/>
              </a:defRPr>
            </a:lvl4pPr>
            <a:lvl5pPr marL="2057400" indent="-228600" defTabSz="457200" eaLnBrk="0" hangingPunct="0">
              <a:defRPr sz="3000" i="1">
                <a:solidFill>
                  <a:schemeClr val="tx1"/>
                </a:solidFill>
                <a:latin typeface="Times New Roman" pitchFamily="18" charset="0"/>
              </a:defRPr>
            </a:lvl5pPr>
            <a:lvl6pPr marL="2514600" indent="-228600" defTabSz="457200" eaLnBrk="0" fontAlgn="base" hangingPunct="0">
              <a:spcBef>
                <a:spcPct val="50000"/>
              </a:spcBef>
              <a:spcAft>
                <a:spcPct val="0"/>
              </a:spcAft>
              <a:defRPr sz="3000" i="1">
                <a:solidFill>
                  <a:schemeClr val="tx1"/>
                </a:solidFill>
                <a:latin typeface="Times New Roman" pitchFamily="18" charset="0"/>
              </a:defRPr>
            </a:lvl6pPr>
            <a:lvl7pPr marL="2971800" indent="-228600" defTabSz="457200" eaLnBrk="0" fontAlgn="base" hangingPunct="0">
              <a:spcBef>
                <a:spcPct val="50000"/>
              </a:spcBef>
              <a:spcAft>
                <a:spcPct val="0"/>
              </a:spcAft>
              <a:defRPr sz="3000" i="1">
                <a:solidFill>
                  <a:schemeClr val="tx1"/>
                </a:solidFill>
                <a:latin typeface="Times New Roman" pitchFamily="18" charset="0"/>
              </a:defRPr>
            </a:lvl7pPr>
            <a:lvl8pPr marL="3429000" indent="-228600" defTabSz="457200" eaLnBrk="0" fontAlgn="base" hangingPunct="0">
              <a:spcBef>
                <a:spcPct val="50000"/>
              </a:spcBef>
              <a:spcAft>
                <a:spcPct val="0"/>
              </a:spcAft>
              <a:defRPr sz="3000" i="1">
                <a:solidFill>
                  <a:schemeClr val="tx1"/>
                </a:solidFill>
                <a:latin typeface="Times New Roman" pitchFamily="18" charset="0"/>
              </a:defRPr>
            </a:lvl8pPr>
            <a:lvl9pPr marL="3886200" indent="-228600" defTabSz="457200" eaLnBrk="0" fontAlgn="base" hangingPunct="0">
              <a:spcBef>
                <a:spcPct val="50000"/>
              </a:spcBef>
              <a:spcAft>
                <a:spcPct val="0"/>
              </a:spcAft>
              <a:defRPr sz="3000" i="1">
                <a:solidFill>
                  <a:schemeClr val="tx1"/>
                </a:solidFill>
                <a:latin typeface="Times New Roman" pitchFamily="18" charset="0"/>
              </a:defRPr>
            </a:lvl9pPr>
          </a:lstStyle>
          <a:p>
            <a:pPr eaLnBrk="1" hangingPunct="1">
              <a:spcBef>
                <a:spcPct val="0"/>
              </a:spcBef>
              <a:defRPr/>
            </a:pPr>
            <a:r>
              <a:rPr lang="en-US" altLang="en-US" sz="1200" i="0">
                <a:solidFill>
                  <a:srgbClr val="000000"/>
                </a:solidFill>
                <a:latin typeface="Arial" charset="0"/>
              </a:rPr>
              <a:t>Last Updated: </a:t>
            </a:r>
            <a:r>
              <a:rPr lang="en-CA" altLang="en-US" sz="1200" i="0">
                <a:solidFill>
                  <a:srgbClr val="000000"/>
                </a:solidFill>
                <a:latin typeface="Arial" charset="0"/>
              </a:rPr>
              <a:t>15-01-13</a:t>
            </a:r>
            <a:endParaRPr lang="en-US" altLang="en-US" sz="1200" i="0">
              <a:solidFill>
                <a:srgbClr val="000000"/>
              </a:solidFill>
              <a:latin typeface="Arial" charset="0"/>
            </a:endParaRPr>
          </a:p>
        </p:txBody>
      </p:sp>
      <p:sp>
        <p:nvSpPr>
          <p:cNvPr id="75782" name="TextBox 7"/>
          <p:cNvSpPr txBox="1">
            <a:spLocks noChangeArrowheads="1"/>
          </p:cNvSpPr>
          <p:nvPr userDrawn="1"/>
        </p:nvSpPr>
        <p:spPr bwMode="auto">
          <a:xfrm>
            <a:off x="1365250" y="6323013"/>
            <a:ext cx="977900"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defTabSz="457200" eaLnBrk="0" hangingPunct="0">
              <a:defRPr sz="3000" i="1">
                <a:solidFill>
                  <a:schemeClr val="tx1"/>
                </a:solidFill>
                <a:latin typeface="Times New Roman" pitchFamily="18" charset="0"/>
              </a:defRPr>
            </a:lvl1pPr>
            <a:lvl2pPr marL="742950" indent="-285750" defTabSz="457200" eaLnBrk="0" hangingPunct="0">
              <a:defRPr sz="3000" i="1">
                <a:solidFill>
                  <a:schemeClr val="tx1"/>
                </a:solidFill>
                <a:latin typeface="Times New Roman" pitchFamily="18" charset="0"/>
              </a:defRPr>
            </a:lvl2pPr>
            <a:lvl3pPr marL="1143000" indent="-228600" defTabSz="457200" eaLnBrk="0" hangingPunct="0">
              <a:defRPr sz="3000" i="1">
                <a:solidFill>
                  <a:schemeClr val="tx1"/>
                </a:solidFill>
                <a:latin typeface="Times New Roman" pitchFamily="18" charset="0"/>
              </a:defRPr>
            </a:lvl3pPr>
            <a:lvl4pPr marL="1600200" indent="-228600" defTabSz="457200" eaLnBrk="0" hangingPunct="0">
              <a:defRPr sz="3000" i="1">
                <a:solidFill>
                  <a:schemeClr val="tx1"/>
                </a:solidFill>
                <a:latin typeface="Times New Roman" pitchFamily="18" charset="0"/>
              </a:defRPr>
            </a:lvl4pPr>
            <a:lvl5pPr marL="2057400" indent="-228600" defTabSz="457200" eaLnBrk="0" hangingPunct="0">
              <a:defRPr sz="3000" i="1">
                <a:solidFill>
                  <a:schemeClr val="tx1"/>
                </a:solidFill>
                <a:latin typeface="Times New Roman" pitchFamily="18" charset="0"/>
              </a:defRPr>
            </a:lvl5pPr>
            <a:lvl6pPr marL="2514600" indent="-228600" defTabSz="457200" eaLnBrk="0" fontAlgn="base" hangingPunct="0">
              <a:spcBef>
                <a:spcPct val="50000"/>
              </a:spcBef>
              <a:spcAft>
                <a:spcPct val="0"/>
              </a:spcAft>
              <a:defRPr sz="3000" i="1">
                <a:solidFill>
                  <a:schemeClr val="tx1"/>
                </a:solidFill>
                <a:latin typeface="Times New Roman" pitchFamily="18" charset="0"/>
              </a:defRPr>
            </a:lvl6pPr>
            <a:lvl7pPr marL="2971800" indent="-228600" defTabSz="457200" eaLnBrk="0" fontAlgn="base" hangingPunct="0">
              <a:spcBef>
                <a:spcPct val="50000"/>
              </a:spcBef>
              <a:spcAft>
                <a:spcPct val="0"/>
              </a:spcAft>
              <a:defRPr sz="3000" i="1">
                <a:solidFill>
                  <a:schemeClr val="tx1"/>
                </a:solidFill>
                <a:latin typeface="Times New Roman" pitchFamily="18" charset="0"/>
              </a:defRPr>
            </a:lvl7pPr>
            <a:lvl8pPr marL="3429000" indent="-228600" defTabSz="457200" eaLnBrk="0" fontAlgn="base" hangingPunct="0">
              <a:spcBef>
                <a:spcPct val="50000"/>
              </a:spcBef>
              <a:spcAft>
                <a:spcPct val="0"/>
              </a:spcAft>
              <a:defRPr sz="3000" i="1">
                <a:solidFill>
                  <a:schemeClr val="tx1"/>
                </a:solidFill>
                <a:latin typeface="Times New Roman" pitchFamily="18" charset="0"/>
              </a:defRPr>
            </a:lvl8pPr>
            <a:lvl9pPr marL="3886200" indent="-228600" defTabSz="457200" eaLnBrk="0" fontAlgn="base" hangingPunct="0">
              <a:spcBef>
                <a:spcPct val="50000"/>
              </a:spcBef>
              <a:spcAft>
                <a:spcPct val="0"/>
              </a:spcAft>
              <a:defRPr sz="3000" i="1">
                <a:solidFill>
                  <a:schemeClr val="tx1"/>
                </a:solidFill>
                <a:latin typeface="Times New Roman" pitchFamily="18" charset="0"/>
              </a:defRPr>
            </a:lvl9pPr>
          </a:lstStyle>
          <a:p>
            <a:pPr eaLnBrk="1" hangingPunct="1">
              <a:spcBef>
                <a:spcPct val="0"/>
              </a:spcBef>
              <a:defRPr/>
            </a:pPr>
            <a:r>
              <a:rPr lang="en-US" altLang="en-US" sz="1200" i="0">
                <a:solidFill>
                  <a:srgbClr val="000000"/>
                </a:solidFill>
                <a:latin typeface="Arial" charset="0"/>
              </a:rPr>
              <a:t>EECS 2011</a:t>
            </a:r>
          </a:p>
        </p:txBody>
      </p:sp>
      <p:sp>
        <p:nvSpPr>
          <p:cNvPr id="75783" name="TextBox 8"/>
          <p:cNvSpPr txBox="1">
            <a:spLocks noChangeArrowheads="1"/>
          </p:cNvSpPr>
          <p:nvPr userDrawn="1"/>
        </p:nvSpPr>
        <p:spPr bwMode="auto">
          <a:xfrm>
            <a:off x="1365250" y="6543675"/>
            <a:ext cx="1074738"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defTabSz="457200" eaLnBrk="0" hangingPunct="0">
              <a:defRPr sz="3000" i="1">
                <a:solidFill>
                  <a:schemeClr val="tx1"/>
                </a:solidFill>
                <a:latin typeface="Times New Roman" pitchFamily="18" charset="0"/>
              </a:defRPr>
            </a:lvl1pPr>
            <a:lvl2pPr marL="742950" indent="-285750" defTabSz="457200" eaLnBrk="0" hangingPunct="0">
              <a:defRPr sz="3000" i="1">
                <a:solidFill>
                  <a:schemeClr val="tx1"/>
                </a:solidFill>
                <a:latin typeface="Times New Roman" pitchFamily="18" charset="0"/>
              </a:defRPr>
            </a:lvl2pPr>
            <a:lvl3pPr marL="1143000" indent="-228600" defTabSz="457200" eaLnBrk="0" hangingPunct="0">
              <a:defRPr sz="3000" i="1">
                <a:solidFill>
                  <a:schemeClr val="tx1"/>
                </a:solidFill>
                <a:latin typeface="Times New Roman" pitchFamily="18" charset="0"/>
              </a:defRPr>
            </a:lvl3pPr>
            <a:lvl4pPr marL="1600200" indent="-228600" defTabSz="457200" eaLnBrk="0" hangingPunct="0">
              <a:defRPr sz="3000" i="1">
                <a:solidFill>
                  <a:schemeClr val="tx1"/>
                </a:solidFill>
                <a:latin typeface="Times New Roman" pitchFamily="18" charset="0"/>
              </a:defRPr>
            </a:lvl4pPr>
            <a:lvl5pPr marL="2057400" indent="-228600" defTabSz="457200" eaLnBrk="0" hangingPunct="0">
              <a:defRPr sz="3000" i="1">
                <a:solidFill>
                  <a:schemeClr val="tx1"/>
                </a:solidFill>
                <a:latin typeface="Times New Roman" pitchFamily="18" charset="0"/>
              </a:defRPr>
            </a:lvl5pPr>
            <a:lvl6pPr marL="2514600" indent="-228600" defTabSz="457200" eaLnBrk="0" fontAlgn="base" hangingPunct="0">
              <a:spcBef>
                <a:spcPct val="50000"/>
              </a:spcBef>
              <a:spcAft>
                <a:spcPct val="0"/>
              </a:spcAft>
              <a:defRPr sz="3000" i="1">
                <a:solidFill>
                  <a:schemeClr val="tx1"/>
                </a:solidFill>
                <a:latin typeface="Times New Roman" pitchFamily="18" charset="0"/>
              </a:defRPr>
            </a:lvl6pPr>
            <a:lvl7pPr marL="2971800" indent="-228600" defTabSz="457200" eaLnBrk="0" fontAlgn="base" hangingPunct="0">
              <a:spcBef>
                <a:spcPct val="50000"/>
              </a:spcBef>
              <a:spcAft>
                <a:spcPct val="0"/>
              </a:spcAft>
              <a:defRPr sz="3000" i="1">
                <a:solidFill>
                  <a:schemeClr val="tx1"/>
                </a:solidFill>
                <a:latin typeface="Times New Roman" pitchFamily="18" charset="0"/>
              </a:defRPr>
            </a:lvl7pPr>
            <a:lvl8pPr marL="3429000" indent="-228600" defTabSz="457200" eaLnBrk="0" fontAlgn="base" hangingPunct="0">
              <a:spcBef>
                <a:spcPct val="50000"/>
              </a:spcBef>
              <a:spcAft>
                <a:spcPct val="0"/>
              </a:spcAft>
              <a:defRPr sz="3000" i="1">
                <a:solidFill>
                  <a:schemeClr val="tx1"/>
                </a:solidFill>
                <a:latin typeface="Times New Roman" pitchFamily="18" charset="0"/>
              </a:defRPr>
            </a:lvl8pPr>
            <a:lvl9pPr marL="3886200" indent="-228600" defTabSz="457200" eaLnBrk="0" fontAlgn="base" hangingPunct="0">
              <a:spcBef>
                <a:spcPct val="50000"/>
              </a:spcBef>
              <a:spcAft>
                <a:spcPct val="0"/>
              </a:spcAft>
              <a:defRPr sz="3000" i="1">
                <a:solidFill>
                  <a:schemeClr val="tx1"/>
                </a:solidFill>
                <a:latin typeface="Times New Roman" pitchFamily="18" charset="0"/>
              </a:defRPr>
            </a:lvl9pPr>
          </a:lstStyle>
          <a:p>
            <a:pPr eaLnBrk="1" hangingPunct="1">
              <a:spcBef>
                <a:spcPct val="0"/>
              </a:spcBef>
              <a:defRPr/>
            </a:pPr>
            <a:r>
              <a:rPr lang="en-US" altLang="en-US" sz="1200" i="0">
                <a:solidFill>
                  <a:srgbClr val="000000"/>
                </a:solidFill>
                <a:latin typeface="Arial" charset="0"/>
              </a:rPr>
              <a:t>Prof. J. Elder</a:t>
            </a:r>
          </a:p>
        </p:txBody>
      </p:sp>
      <p:sp>
        <p:nvSpPr>
          <p:cNvPr id="75784" name="TextBox 9"/>
          <p:cNvSpPr txBox="1">
            <a:spLocks noChangeArrowheads="1"/>
          </p:cNvSpPr>
          <p:nvPr userDrawn="1"/>
        </p:nvSpPr>
        <p:spPr bwMode="auto">
          <a:xfrm>
            <a:off x="4292600" y="6446838"/>
            <a:ext cx="560388" cy="277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defTabSz="457200" eaLnBrk="0" hangingPunct="0">
              <a:defRPr sz="3000" i="1">
                <a:solidFill>
                  <a:schemeClr val="tx1"/>
                </a:solidFill>
                <a:latin typeface="Times New Roman" pitchFamily="18" charset="0"/>
              </a:defRPr>
            </a:lvl1pPr>
            <a:lvl2pPr marL="742950" indent="-285750" defTabSz="457200" eaLnBrk="0" hangingPunct="0">
              <a:defRPr sz="3000" i="1">
                <a:solidFill>
                  <a:schemeClr val="tx1"/>
                </a:solidFill>
                <a:latin typeface="Times New Roman" pitchFamily="18" charset="0"/>
              </a:defRPr>
            </a:lvl2pPr>
            <a:lvl3pPr marL="1143000" indent="-228600" defTabSz="457200" eaLnBrk="0" hangingPunct="0">
              <a:defRPr sz="3000" i="1">
                <a:solidFill>
                  <a:schemeClr val="tx1"/>
                </a:solidFill>
                <a:latin typeface="Times New Roman" pitchFamily="18" charset="0"/>
              </a:defRPr>
            </a:lvl3pPr>
            <a:lvl4pPr marL="1600200" indent="-228600" defTabSz="457200" eaLnBrk="0" hangingPunct="0">
              <a:defRPr sz="3000" i="1">
                <a:solidFill>
                  <a:schemeClr val="tx1"/>
                </a:solidFill>
                <a:latin typeface="Times New Roman" pitchFamily="18" charset="0"/>
              </a:defRPr>
            </a:lvl4pPr>
            <a:lvl5pPr marL="2057400" indent="-228600" defTabSz="457200" eaLnBrk="0" hangingPunct="0">
              <a:defRPr sz="3000" i="1">
                <a:solidFill>
                  <a:schemeClr val="tx1"/>
                </a:solidFill>
                <a:latin typeface="Times New Roman" pitchFamily="18" charset="0"/>
              </a:defRPr>
            </a:lvl5pPr>
            <a:lvl6pPr marL="2514600" indent="-228600" defTabSz="457200" eaLnBrk="0" fontAlgn="base" hangingPunct="0">
              <a:spcBef>
                <a:spcPct val="50000"/>
              </a:spcBef>
              <a:spcAft>
                <a:spcPct val="0"/>
              </a:spcAft>
              <a:defRPr sz="3000" i="1">
                <a:solidFill>
                  <a:schemeClr val="tx1"/>
                </a:solidFill>
                <a:latin typeface="Times New Roman" pitchFamily="18" charset="0"/>
              </a:defRPr>
            </a:lvl6pPr>
            <a:lvl7pPr marL="2971800" indent="-228600" defTabSz="457200" eaLnBrk="0" fontAlgn="base" hangingPunct="0">
              <a:spcBef>
                <a:spcPct val="50000"/>
              </a:spcBef>
              <a:spcAft>
                <a:spcPct val="0"/>
              </a:spcAft>
              <a:defRPr sz="3000" i="1">
                <a:solidFill>
                  <a:schemeClr val="tx1"/>
                </a:solidFill>
                <a:latin typeface="Times New Roman" pitchFamily="18" charset="0"/>
              </a:defRPr>
            </a:lvl7pPr>
            <a:lvl8pPr marL="3429000" indent="-228600" defTabSz="457200" eaLnBrk="0" fontAlgn="base" hangingPunct="0">
              <a:spcBef>
                <a:spcPct val="50000"/>
              </a:spcBef>
              <a:spcAft>
                <a:spcPct val="0"/>
              </a:spcAft>
              <a:defRPr sz="3000" i="1">
                <a:solidFill>
                  <a:schemeClr val="tx1"/>
                </a:solidFill>
                <a:latin typeface="Times New Roman" pitchFamily="18" charset="0"/>
              </a:defRPr>
            </a:lvl8pPr>
            <a:lvl9pPr marL="3886200" indent="-228600" defTabSz="457200" eaLnBrk="0" fontAlgn="base" hangingPunct="0">
              <a:spcBef>
                <a:spcPct val="50000"/>
              </a:spcBef>
              <a:spcAft>
                <a:spcPct val="0"/>
              </a:spcAft>
              <a:defRPr sz="3000" i="1">
                <a:solidFill>
                  <a:schemeClr val="tx1"/>
                </a:solidFill>
                <a:latin typeface="Times New Roman" pitchFamily="18" charset="0"/>
              </a:defRPr>
            </a:lvl9pPr>
          </a:lstStyle>
          <a:p>
            <a:pPr eaLnBrk="1" hangingPunct="1">
              <a:spcBef>
                <a:spcPct val="0"/>
              </a:spcBef>
              <a:defRPr/>
            </a:pPr>
            <a:r>
              <a:rPr lang="en-US" altLang="en-US" sz="1200" i="0">
                <a:solidFill>
                  <a:srgbClr val="000000"/>
                </a:solidFill>
                <a:latin typeface="Arial" charset="0"/>
              </a:rPr>
              <a:t>- </a:t>
            </a:r>
            <a:fld id="{75C29867-DA5D-4DDB-BF63-FDF92ECACEC6}" type="slidenum">
              <a:rPr lang="en-US" altLang="en-US" sz="1200" i="0" smtClean="0">
                <a:solidFill>
                  <a:srgbClr val="000000"/>
                </a:solidFill>
                <a:latin typeface="Arial" charset="0"/>
              </a:rPr>
              <a:pPr eaLnBrk="1" hangingPunct="1">
                <a:spcBef>
                  <a:spcPct val="0"/>
                </a:spcBef>
                <a:defRPr/>
              </a:pPr>
              <a:t>‹#›</a:t>
            </a:fld>
            <a:r>
              <a:rPr lang="en-US" altLang="en-US" sz="1200" i="0">
                <a:solidFill>
                  <a:srgbClr val="000000"/>
                </a:solidFill>
                <a:latin typeface="Arial" charset="0"/>
              </a:rPr>
              <a:t> -</a:t>
            </a:r>
          </a:p>
        </p:txBody>
      </p:sp>
    </p:spTree>
  </p:cSld>
  <p:clrMap bg1="lt1" tx1="dk1" bg2="lt2" tx2="dk2" accent1="accent1" accent2="accent2" accent3="accent3" accent4="accent4" accent5="accent5" accent6="accent6" hlink="hlink" folHlink="folHlink"/>
  <p:sldLayoutIdLst>
    <p:sldLayoutId id="2147484757" r:id="rId1"/>
  </p:sldLayoutIdLst>
  <p:hf sldNum="0" hdr="0" ftr="0" dt="0"/>
  <p:txStyles>
    <p:titleStyle>
      <a:lvl1pPr algn="ctr" rtl="0" eaLnBrk="0" fontAlgn="base" hangingPunct="0">
        <a:spcBef>
          <a:spcPct val="0"/>
        </a:spcBef>
        <a:spcAft>
          <a:spcPct val="0"/>
        </a:spcAft>
        <a:defRPr sz="3200">
          <a:solidFill>
            <a:schemeClr val="tx2"/>
          </a:solidFill>
          <a:latin typeface="+mj-lt"/>
          <a:ea typeface="+mj-ea"/>
          <a:cs typeface="+mj-cs"/>
        </a:defRPr>
      </a:lvl1pPr>
      <a:lvl2pPr algn="ctr" rtl="0" eaLnBrk="0" fontAlgn="base" hangingPunct="0">
        <a:spcBef>
          <a:spcPct val="0"/>
        </a:spcBef>
        <a:spcAft>
          <a:spcPct val="0"/>
        </a:spcAft>
        <a:defRPr sz="3200">
          <a:solidFill>
            <a:schemeClr val="tx2"/>
          </a:solidFill>
          <a:latin typeface="Arial" pitchFamily="-110" charset="0"/>
        </a:defRPr>
      </a:lvl2pPr>
      <a:lvl3pPr algn="ctr" rtl="0" eaLnBrk="0" fontAlgn="base" hangingPunct="0">
        <a:spcBef>
          <a:spcPct val="0"/>
        </a:spcBef>
        <a:spcAft>
          <a:spcPct val="0"/>
        </a:spcAft>
        <a:defRPr sz="3200">
          <a:solidFill>
            <a:schemeClr val="tx2"/>
          </a:solidFill>
          <a:latin typeface="Arial" pitchFamily="-110" charset="0"/>
        </a:defRPr>
      </a:lvl3pPr>
      <a:lvl4pPr algn="ctr" rtl="0" eaLnBrk="0" fontAlgn="base" hangingPunct="0">
        <a:spcBef>
          <a:spcPct val="0"/>
        </a:spcBef>
        <a:spcAft>
          <a:spcPct val="0"/>
        </a:spcAft>
        <a:defRPr sz="3200">
          <a:solidFill>
            <a:schemeClr val="tx2"/>
          </a:solidFill>
          <a:latin typeface="Arial" pitchFamily="-110" charset="0"/>
        </a:defRPr>
      </a:lvl4pPr>
      <a:lvl5pPr algn="ctr" rtl="0" eaLnBrk="0" fontAlgn="base" hangingPunct="0">
        <a:spcBef>
          <a:spcPct val="0"/>
        </a:spcBef>
        <a:spcAft>
          <a:spcPct val="0"/>
        </a:spcAft>
        <a:defRPr sz="3200">
          <a:solidFill>
            <a:schemeClr val="tx2"/>
          </a:solidFill>
          <a:latin typeface="Arial" pitchFamily="-110" charset="0"/>
        </a:defRPr>
      </a:lvl5pPr>
      <a:lvl6pPr marL="457200" algn="ctr" rtl="0" eaLnBrk="1" fontAlgn="base" hangingPunct="1">
        <a:spcBef>
          <a:spcPct val="0"/>
        </a:spcBef>
        <a:spcAft>
          <a:spcPct val="0"/>
        </a:spcAft>
        <a:defRPr sz="3200">
          <a:solidFill>
            <a:schemeClr val="tx2"/>
          </a:solidFill>
          <a:latin typeface="Arial" pitchFamily="-110" charset="0"/>
        </a:defRPr>
      </a:lvl6pPr>
      <a:lvl7pPr marL="914400" algn="ctr" rtl="0" eaLnBrk="1" fontAlgn="base" hangingPunct="1">
        <a:spcBef>
          <a:spcPct val="0"/>
        </a:spcBef>
        <a:spcAft>
          <a:spcPct val="0"/>
        </a:spcAft>
        <a:defRPr sz="3200">
          <a:solidFill>
            <a:schemeClr val="tx2"/>
          </a:solidFill>
          <a:latin typeface="Arial" pitchFamily="-110" charset="0"/>
        </a:defRPr>
      </a:lvl7pPr>
      <a:lvl8pPr marL="1371600" algn="ctr" rtl="0" eaLnBrk="1" fontAlgn="base" hangingPunct="1">
        <a:spcBef>
          <a:spcPct val="0"/>
        </a:spcBef>
        <a:spcAft>
          <a:spcPct val="0"/>
        </a:spcAft>
        <a:defRPr sz="3200">
          <a:solidFill>
            <a:schemeClr val="tx2"/>
          </a:solidFill>
          <a:latin typeface="Arial" pitchFamily="-110" charset="0"/>
        </a:defRPr>
      </a:lvl8pPr>
      <a:lvl9pPr marL="1828800" algn="ctr" rtl="0" eaLnBrk="1" fontAlgn="base" hangingPunct="1">
        <a:spcBef>
          <a:spcPct val="0"/>
        </a:spcBef>
        <a:spcAft>
          <a:spcPct val="0"/>
        </a:spcAft>
        <a:defRPr sz="3200">
          <a:solidFill>
            <a:schemeClr val="tx2"/>
          </a:solidFill>
          <a:latin typeface="Arial" pitchFamily="-110" charset="0"/>
        </a:defRPr>
      </a:lvl9pPr>
    </p:titleStyle>
    <p:bodyStyle>
      <a:lvl1pPr marL="342900" indent="-342900" algn="l" rtl="0" eaLnBrk="0" fontAlgn="base" hangingPunct="0">
        <a:spcBef>
          <a:spcPct val="50000"/>
        </a:spcBef>
        <a:spcAft>
          <a:spcPct val="0"/>
        </a:spcAft>
        <a:buChar char="•"/>
        <a:defRPr sz="2400">
          <a:solidFill>
            <a:schemeClr val="tx1"/>
          </a:solidFill>
          <a:latin typeface="+mn-lt"/>
          <a:ea typeface="+mn-ea"/>
          <a:cs typeface="+mn-cs"/>
        </a:defRPr>
      </a:lvl1pPr>
      <a:lvl2pPr marL="742950" indent="-285750" algn="l" rtl="0" eaLnBrk="0" fontAlgn="base" hangingPunct="0">
        <a:spcBef>
          <a:spcPct val="50000"/>
        </a:spcBef>
        <a:spcAft>
          <a:spcPct val="0"/>
        </a:spcAft>
        <a:buChar char="–"/>
        <a:defRPr sz="2000">
          <a:solidFill>
            <a:schemeClr val="tx1"/>
          </a:solidFill>
          <a:latin typeface="+mn-lt"/>
          <a:ea typeface="MS PGothic" pitchFamily="34" charset="-128"/>
        </a:defRPr>
      </a:lvl2pPr>
      <a:lvl3pPr marL="1143000" indent="-228600" algn="l" rtl="0" eaLnBrk="0" fontAlgn="base" hangingPunct="0">
        <a:spcBef>
          <a:spcPct val="50000"/>
        </a:spcBef>
        <a:spcAft>
          <a:spcPct val="0"/>
        </a:spcAft>
        <a:buChar char="•"/>
        <a:defRPr>
          <a:solidFill>
            <a:schemeClr val="tx1"/>
          </a:solidFill>
          <a:latin typeface="+mn-lt"/>
          <a:ea typeface="MS PGothic" pitchFamily="34" charset="-128"/>
        </a:defRPr>
      </a:lvl3pPr>
      <a:lvl4pPr marL="1600200" indent="-228600" algn="l" rtl="0" eaLnBrk="0" fontAlgn="base" hangingPunct="0">
        <a:spcBef>
          <a:spcPct val="50000"/>
        </a:spcBef>
        <a:spcAft>
          <a:spcPct val="0"/>
        </a:spcAft>
        <a:buChar char="–"/>
        <a:defRPr sz="1600">
          <a:solidFill>
            <a:schemeClr val="tx1"/>
          </a:solidFill>
          <a:latin typeface="+mn-lt"/>
          <a:ea typeface="MS PGothic" pitchFamily="34" charset="-128"/>
        </a:defRPr>
      </a:lvl4pPr>
      <a:lvl5pPr marL="2057400" indent="-228600" algn="l" rtl="0" eaLnBrk="0" fontAlgn="base" hangingPunct="0">
        <a:spcBef>
          <a:spcPct val="50000"/>
        </a:spcBef>
        <a:spcAft>
          <a:spcPct val="0"/>
        </a:spcAft>
        <a:buChar char="»"/>
        <a:defRPr sz="1400">
          <a:solidFill>
            <a:schemeClr val="tx1"/>
          </a:solidFill>
          <a:latin typeface="+mn-lt"/>
          <a:ea typeface="MS PGothic" pitchFamily="34" charset="-128"/>
        </a:defRPr>
      </a:lvl5pPr>
      <a:lvl6pPr marL="2514600" indent="-228600" algn="l" rtl="0" eaLnBrk="1" fontAlgn="base" hangingPunct="1">
        <a:spcBef>
          <a:spcPct val="50000"/>
        </a:spcBef>
        <a:spcAft>
          <a:spcPct val="0"/>
        </a:spcAft>
        <a:buChar char="»"/>
        <a:defRPr sz="1400">
          <a:solidFill>
            <a:schemeClr val="tx1"/>
          </a:solidFill>
          <a:latin typeface="+mn-lt"/>
          <a:ea typeface="ＭＳ Ｐゴシック" pitchFamily="-110" charset="-128"/>
        </a:defRPr>
      </a:lvl6pPr>
      <a:lvl7pPr marL="2971800" indent="-228600" algn="l" rtl="0" eaLnBrk="1" fontAlgn="base" hangingPunct="1">
        <a:spcBef>
          <a:spcPct val="50000"/>
        </a:spcBef>
        <a:spcAft>
          <a:spcPct val="0"/>
        </a:spcAft>
        <a:buChar char="»"/>
        <a:defRPr sz="1400">
          <a:solidFill>
            <a:schemeClr val="tx1"/>
          </a:solidFill>
          <a:latin typeface="+mn-lt"/>
          <a:ea typeface="ＭＳ Ｐゴシック" pitchFamily="-110" charset="-128"/>
        </a:defRPr>
      </a:lvl7pPr>
      <a:lvl8pPr marL="3429000" indent="-228600" algn="l" rtl="0" eaLnBrk="1" fontAlgn="base" hangingPunct="1">
        <a:spcBef>
          <a:spcPct val="50000"/>
        </a:spcBef>
        <a:spcAft>
          <a:spcPct val="0"/>
        </a:spcAft>
        <a:buChar char="»"/>
        <a:defRPr sz="1400">
          <a:solidFill>
            <a:schemeClr val="tx1"/>
          </a:solidFill>
          <a:latin typeface="+mn-lt"/>
          <a:ea typeface="ＭＳ Ｐゴシック" pitchFamily="-110" charset="-128"/>
        </a:defRPr>
      </a:lvl8pPr>
      <a:lvl9pPr marL="3886200" indent="-228600" algn="l" rtl="0" eaLnBrk="1" fontAlgn="base" hangingPunct="1">
        <a:spcBef>
          <a:spcPct val="50000"/>
        </a:spcBef>
        <a:spcAft>
          <a:spcPct val="0"/>
        </a:spcAft>
        <a:buChar char="»"/>
        <a:defRPr sz="1400">
          <a:solidFill>
            <a:schemeClr val="tx1"/>
          </a:solidFill>
          <a:latin typeface="+mn-lt"/>
          <a:ea typeface="ＭＳ Ｐゴシック" pitchFamily="-110"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8194"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CA" altLang="en-US"/>
              <a:t>Click to edit Master title style</a:t>
            </a:r>
          </a:p>
        </p:txBody>
      </p:sp>
      <p:sp>
        <p:nvSpPr>
          <p:cNvPr id="8195"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CA" altLang="en-US"/>
              <a:t>Click to edit Master text styles</a:t>
            </a:r>
          </a:p>
          <a:p>
            <a:pPr lvl="1"/>
            <a:r>
              <a:rPr lang="en-CA" altLang="en-US"/>
              <a:t>Second level</a:t>
            </a:r>
          </a:p>
          <a:p>
            <a:pPr lvl="2"/>
            <a:r>
              <a:rPr lang="en-CA" altLang="en-US"/>
              <a:t>Third level</a:t>
            </a:r>
          </a:p>
          <a:p>
            <a:pPr lvl="3"/>
            <a:r>
              <a:rPr lang="en-CA" altLang="en-US"/>
              <a:t>Fourth level</a:t>
            </a:r>
          </a:p>
          <a:p>
            <a:pPr lvl="4"/>
            <a:r>
              <a:rPr lang="en-CA" alt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spcBef>
                <a:spcPct val="0"/>
              </a:spcBef>
              <a:defRPr sz="1400" i="0">
                <a:solidFill>
                  <a:srgbClr val="FFFFFF"/>
                </a:solidFill>
              </a:defRPr>
            </a:lvl1pPr>
          </a:lstStyle>
          <a:p>
            <a:pPr>
              <a:defRPr/>
            </a:pPr>
            <a:endParaRPr lang="en-CA"/>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spcBef>
                <a:spcPct val="0"/>
              </a:spcBef>
              <a:defRPr sz="1400" i="0">
                <a:solidFill>
                  <a:srgbClr val="FFFFFF"/>
                </a:solidFill>
              </a:defRPr>
            </a:lvl1pPr>
          </a:lstStyle>
          <a:p>
            <a:pPr>
              <a:defRPr/>
            </a:pPr>
            <a:endParaRPr lang="en-CA"/>
          </a:p>
        </p:txBody>
      </p:sp>
      <p:sp>
        <p:nvSpPr>
          <p:cNvPr id="1030" name="Rectangle 6"/>
          <p:cNvSpPr>
            <a:spLocks noGrp="1" noChangeArrowheads="1"/>
          </p:cNvSpPr>
          <p:nvPr>
            <p:ph type="sldNum" sz="quarter" idx="4"/>
          </p:nvPr>
        </p:nvSpPr>
        <p:spPr bwMode="auto">
          <a:xfrm>
            <a:off x="5638800" y="5105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spcBef>
                <a:spcPct val="0"/>
              </a:spcBef>
              <a:defRPr sz="1400" i="0">
                <a:solidFill>
                  <a:srgbClr val="FFFFFF"/>
                </a:solidFill>
              </a:defRPr>
            </a:lvl1pPr>
          </a:lstStyle>
          <a:p>
            <a:pPr>
              <a:defRPr/>
            </a:pPr>
            <a:fld id="{FB83042B-8F18-4C36-BA95-FA5045A356D4}" type="slidenum">
              <a:rPr lang="en-CA"/>
              <a:pPr>
                <a:defRPr/>
              </a:pPr>
              <a:t>‹#›</a:t>
            </a:fld>
            <a:endParaRPr lang="en-CA"/>
          </a:p>
        </p:txBody>
      </p:sp>
      <p:sp>
        <p:nvSpPr>
          <p:cNvPr id="1031" name="Rectangle 7"/>
          <p:cNvSpPr>
            <a:spLocks noChangeArrowheads="1"/>
          </p:cNvSpPr>
          <p:nvPr/>
        </p:nvSpPr>
        <p:spPr bwMode="auto">
          <a:xfrm>
            <a:off x="8686800" y="6553200"/>
            <a:ext cx="4572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50000"/>
              </a:spcBef>
              <a:spcAft>
                <a:spcPct val="0"/>
              </a:spcAft>
              <a:defRPr sz="3000" i="1">
                <a:solidFill>
                  <a:schemeClr val="tx1"/>
                </a:solidFill>
                <a:latin typeface="Times New Roman" pitchFamily="18" charset="0"/>
              </a:defRPr>
            </a:lvl6pPr>
            <a:lvl7pPr marL="2971800" indent="-228600" eaLnBrk="0" fontAlgn="base" hangingPunct="0">
              <a:spcBef>
                <a:spcPct val="50000"/>
              </a:spcBef>
              <a:spcAft>
                <a:spcPct val="0"/>
              </a:spcAft>
              <a:defRPr sz="3000" i="1">
                <a:solidFill>
                  <a:schemeClr val="tx1"/>
                </a:solidFill>
                <a:latin typeface="Times New Roman" pitchFamily="18" charset="0"/>
              </a:defRPr>
            </a:lvl7pPr>
            <a:lvl8pPr marL="3429000" indent="-228600" eaLnBrk="0" fontAlgn="base" hangingPunct="0">
              <a:spcBef>
                <a:spcPct val="50000"/>
              </a:spcBef>
              <a:spcAft>
                <a:spcPct val="0"/>
              </a:spcAft>
              <a:defRPr sz="3000" i="1">
                <a:solidFill>
                  <a:schemeClr val="tx1"/>
                </a:solidFill>
                <a:latin typeface="Times New Roman" pitchFamily="18" charset="0"/>
              </a:defRPr>
            </a:lvl8pPr>
            <a:lvl9pPr marL="3886200" indent="-228600" eaLnBrk="0" fontAlgn="base" hangingPunct="0">
              <a:spcBef>
                <a:spcPct val="50000"/>
              </a:spcBef>
              <a:spcAft>
                <a:spcPct val="0"/>
              </a:spcAft>
              <a:defRPr sz="3000" i="1">
                <a:solidFill>
                  <a:schemeClr val="tx1"/>
                </a:solidFill>
                <a:latin typeface="Times New Roman" pitchFamily="18" charset="0"/>
              </a:defRPr>
            </a:lvl9pPr>
          </a:lstStyle>
          <a:p>
            <a:pPr algn="r" eaLnBrk="1" hangingPunct="1">
              <a:spcBef>
                <a:spcPct val="0"/>
              </a:spcBef>
              <a:defRPr/>
            </a:pPr>
            <a:fld id="{BFEC6073-11B4-462E-984E-C59E521011A8}" type="slidenum">
              <a:rPr lang="en-CA" altLang="en-US" sz="1400" i="0" smtClean="0">
                <a:solidFill>
                  <a:srgbClr val="FFFFFF"/>
                </a:solidFill>
              </a:rPr>
              <a:pPr algn="r" eaLnBrk="1" hangingPunct="1">
                <a:spcBef>
                  <a:spcPct val="0"/>
                </a:spcBef>
                <a:defRPr/>
              </a:pPr>
              <a:t>‹#›</a:t>
            </a:fld>
            <a:endParaRPr lang="en-CA" altLang="en-US" sz="1400" i="0">
              <a:solidFill>
                <a:srgbClr val="FFFFFF"/>
              </a:solidFill>
            </a:endParaRPr>
          </a:p>
        </p:txBody>
      </p:sp>
    </p:spTree>
  </p:cSld>
  <p:clrMap bg1="dk2" tx1="lt1" bg2="dk1" tx2="lt2" accent1="accent1" accent2="accent2" accent3="accent3" accent4="accent4" accent5="accent5" accent6="accent6" hlink="hlink" folHlink="folHlink"/>
  <p:sldLayoutIdLst>
    <p:sldLayoutId id="2147484688" r:id="rId1"/>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400">
          <a:solidFill>
            <a:schemeClr val="tx1"/>
          </a:solidFill>
          <a:latin typeface="+mn-lt"/>
        </a:defRPr>
      </a:lvl3pPr>
      <a:lvl4pPr marL="1600200" indent="-228600" algn="l" rtl="0" eaLnBrk="0" fontAlgn="base" hangingPunct="0">
        <a:spcBef>
          <a:spcPct val="20000"/>
        </a:spcBef>
        <a:spcAft>
          <a:spcPct val="0"/>
        </a:spcAft>
        <a:buChar char="–"/>
        <a:defRPr sz="2000">
          <a:solidFill>
            <a:schemeClr val="tx1"/>
          </a:solidFill>
          <a:latin typeface="+mn-lt"/>
        </a:defRPr>
      </a:lvl4pPr>
      <a:lvl5pPr marL="2057400" indent="-228600" algn="l" rtl="0" eaLnBrk="0" fontAlgn="base" hangingPunct="0">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0.xml><?xml version="1.0" encoding="utf-8"?>
<p:sldMaster xmlns:a="http://schemas.openxmlformats.org/drawingml/2006/main" xmlns:r="http://schemas.openxmlformats.org/officeDocument/2006/relationships" xmlns:p="http://schemas.openxmlformats.org/presentationml/2006/main" preserve="1">
  <p:cSld>
    <p:bg>
      <p:bgPr>
        <a:solidFill>
          <a:srgbClr val="FBEFD1"/>
        </a:solidFill>
        <a:effectLst/>
      </p:bgPr>
    </p:bg>
    <p:spTree>
      <p:nvGrpSpPr>
        <p:cNvPr id="1" name=""/>
        <p:cNvGrpSpPr/>
        <p:nvPr/>
      </p:nvGrpSpPr>
      <p:grpSpPr>
        <a:xfrm>
          <a:off x="0" y="0"/>
          <a:ext cx="0" cy="0"/>
          <a:chOff x="0" y="0"/>
          <a:chExt cx="0" cy="0"/>
        </a:xfrm>
      </p:grpSpPr>
      <p:sp>
        <p:nvSpPr>
          <p:cNvPr id="76802"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CA" altLang="en-US"/>
              <a:t>Click to edit Master title style</a:t>
            </a:r>
            <a:endParaRPr lang="en-US" altLang="en-US"/>
          </a:p>
        </p:txBody>
      </p:sp>
      <p:sp>
        <p:nvSpPr>
          <p:cNvPr id="76803"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CA" altLang="en-US"/>
              <a:t>Click to edit Master text styles</a:t>
            </a:r>
          </a:p>
          <a:p>
            <a:pPr lvl="1"/>
            <a:r>
              <a:rPr lang="en-CA" altLang="en-US"/>
              <a:t>Second level</a:t>
            </a:r>
          </a:p>
          <a:p>
            <a:pPr lvl="2"/>
            <a:r>
              <a:rPr lang="en-CA" altLang="en-US"/>
              <a:t>Third level</a:t>
            </a:r>
          </a:p>
          <a:p>
            <a:pPr lvl="3"/>
            <a:r>
              <a:rPr lang="en-CA" altLang="en-US"/>
              <a:t>Fourth level</a:t>
            </a:r>
          </a:p>
          <a:p>
            <a:pPr lvl="4"/>
            <a:r>
              <a:rPr lang="en-CA" altLang="en-US"/>
              <a:t>Fifth level</a:t>
            </a:r>
            <a:endParaRPr lang="en-US" altLang="en-US"/>
          </a:p>
        </p:txBody>
      </p:sp>
      <p:pic>
        <p:nvPicPr>
          <p:cNvPr id="76804" name="Picture 7" descr="YorkULogoHor(large)"/>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0" y="6313488"/>
            <a:ext cx="1365250" cy="544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6805" name="TextBox 6"/>
          <p:cNvSpPr txBox="1">
            <a:spLocks noChangeArrowheads="1"/>
          </p:cNvSpPr>
          <p:nvPr userDrawn="1"/>
        </p:nvSpPr>
        <p:spPr bwMode="auto">
          <a:xfrm>
            <a:off x="6523038" y="6446838"/>
            <a:ext cx="2620962" cy="277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defTabSz="457200" eaLnBrk="0" hangingPunct="0">
              <a:defRPr sz="3000" i="1">
                <a:solidFill>
                  <a:schemeClr val="tx1"/>
                </a:solidFill>
                <a:latin typeface="Times New Roman" pitchFamily="18" charset="0"/>
              </a:defRPr>
            </a:lvl1pPr>
            <a:lvl2pPr marL="742950" indent="-285750" defTabSz="457200" eaLnBrk="0" hangingPunct="0">
              <a:defRPr sz="3000" i="1">
                <a:solidFill>
                  <a:schemeClr val="tx1"/>
                </a:solidFill>
                <a:latin typeface="Times New Roman" pitchFamily="18" charset="0"/>
              </a:defRPr>
            </a:lvl2pPr>
            <a:lvl3pPr marL="1143000" indent="-228600" defTabSz="457200" eaLnBrk="0" hangingPunct="0">
              <a:defRPr sz="3000" i="1">
                <a:solidFill>
                  <a:schemeClr val="tx1"/>
                </a:solidFill>
                <a:latin typeface="Times New Roman" pitchFamily="18" charset="0"/>
              </a:defRPr>
            </a:lvl3pPr>
            <a:lvl4pPr marL="1600200" indent="-228600" defTabSz="457200" eaLnBrk="0" hangingPunct="0">
              <a:defRPr sz="3000" i="1">
                <a:solidFill>
                  <a:schemeClr val="tx1"/>
                </a:solidFill>
                <a:latin typeface="Times New Roman" pitchFamily="18" charset="0"/>
              </a:defRPr>
            </a:lvl4pPr>
            <a:lvl5pPr marL="2057400" indent="-228600" defTabSz="457200" eaLnBrk="0" hangingPunct="0">
              <a:defRPr sz="3000" i="1">
                <a:solidFill>
                  <a:schemeClr val="tx1"/>
                </a:solidFill>
                <a:latin typeface="Times New Roman" pitchFamily="18" charset="0"/>
              </a:defRPr>
            </a:lvl5pPr>
            <a:lvl6pPr marL="2514600" indent="-228600" defTabSz="457200" eaLnBrk="0" fontAlgn="base" hangingPunct="0">
              <a:spcBef>
                <a:spcPct val="50000"/>
              </a:spcBef>
              <a:spcAft>
                <a:spcPct val="0"/>
              </a:spcAft>
              <a:defRPr sz="3000" i="1">
                <a:solidFill>
                  <a:schemeClr val="tx1"/>
                </a:solidFill>
                <a:latin typeface="Times New Roman" pitchFamily="18" charset="0"/>
              </a:defRPr>
            </a:lvl6pPr>
            <a:lvl7pPr marL="2971800" indent="-228600" defTabSz="457200" eaLnBrk="0" fontAlgn="base" hangingPunct="0">
              <a:spcBef>
                <a:spcPct val="50000"/>
              </a:spcBef>
              <a:spcAft>
                <a:spcPct val="0"/>
              </a:spcAft>
              <a:defRPr sz="3000" i="1">
                <a:solidFill>
                  <a:schemeClr val="tx1"/>
                </a:solidFill>
                <a:latin typeface="Times New Roman" pitchFamily="18" charset="0"/>
              </a:defRPr>
            </a:lvl7pPr>
            <a:lvl8pPr marL="3429000" indent="-228600" defTabSz="457200" eaLnBrk="0" fontAlgn="base" hangingPunct="0">
              <a:spcBef>
                <a:spcPct val="50000"/>
              </a:spcBef>
              <a:spcAft>
                <a:spcPct val="0"/>
              </a:spcAft>
              <a:defRPr sz="3000" i="1">
                <a:solidFill>
                  <a:schemeClr val="tx1"/>
                </a:solidFill>
                <a:latin typeface="Times New Roman" pitchFamily="18" charset="0"/>
              </a:defRPr>
            </a:lvl8pPr>
            <a:lvl9pPr marL="3886200" indent="-228600" defTabSz="457200" eaLnBrk="0" fontAlgn="base" hangingPunct="0">
              <a:spcBef>
                <a:spcPct val="50000"/>
              </a:spcBef>
              <a:spcAft>
                <a:spcPct val="0"/>
              </a:spcAft>
              <a:defRPr sz="3000" i="1">
                <a:solidFill>
                  <a:schemeClr val="tx1"/>
                </a:solidFill>
                <a:latin typeface="Times New Roman" pitchFamily="18" charset="0"/>
              </a:defRPr>
            </a:lvl9pPr>
          </a:lstStyle>
          <a:p>
            <a:pPr eaLnBrk="1" hangingPunct="1">
              <a:spcBef>
                <a:spcPct val="0"/>
              </a:spcBef>
              <a:defRPr/>
            </a:pPr>
            <a:r>
              <a:rPr lang="en-US" altLang="en-US" sz="1200" i="0">
                <a:solidFill>
                  <a:srgbClr val="000000"/>
                </a:solidFill>
                <a:latin typeface="Arial" charset="0"/>
              </a:rPr>
              <a:t>Last Updated: </a:t>
            </a:r>
            <a:r>
              <a:rPr lang="en-CA" altLang="en-US" sz="1200" i="0">
                <a:solidFill>
                  <a:srgbClr val="000000"/>
                </a:solidFill>
                <a:latin typeface="Arial" charset="0"/>
              </a:rPr>
              <a:t>15-01-13</a:t>
            </a:r>
            <a:endParaRPr lang="en-US" altLang="en-US" sz="1200" i="0">
              <a:solidFill>
                <a:srgbClr val="000000"/>
              </a:solidFill>
              <a:latin typeface="Arial" charset="0"/>
            </a:endParaRPr>
          </a:p>
        </p:txBody>
      </p:sp>
      <p:sp>
        <p:nvSpPr>
          <p:cNvPr id="76806" name="TextBox 7"/>
          <p:cNvSpPr txBox="1">
            <a:spLocks noChangeArrowheads="1"/>
          </p:cNvSpPr>
          <p:nvPr userDrawn="1"/>
        </p:nvSpPr>
        <p:spPr bwMode="auto">
          <a:xfrm>
            <a:off x="1365250" y="6323013"/>
            <a:ext cx="977900"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defTabSz="457200" eaLnBrk="0" hangingPunct="0">
              <a:defRPr sz="3000" i="1">
                <a:solidFill>
                  <a:schemeClr val="tx1"/>
                </a:solidFill>
                <a:latin typeface="Times New Roman" pitchFamily="18" charset="0"/>
              </a:defRPr>
            </a:lvl1pPr>
            <a:lvl2pPr marL="742950" indent="-285750" defTabSz="457200" eaLnBrk="0" hangingPunct="0">
              <a:defRPr sz="3000" i="1">
                <a:solidFill>
                  <a:schemeClr val="tx1"/>
                </a:solidFill>
                <a:latin typeface="Times New Roman" pitchFamily="18" charset="0"/>
              </a:defRPr>
            </a:lvl2pPr>
            <a:lvl3pPr marL="1143000" indent="-228600" defTabSz="457200" eaLnBrk="0" hangingPunct="0">
              <a:defRPr sz="3000" i="1">
                <a:solidFill>
                  <a:schemeClr val="tx1"/>
                </a:solidFill>
                <a:latin typeface="Times New Roman" pitchFamily="18" charset="0"/>
              </a:defRPr>
            </a:lvl3pPr>
            <a:lvl4pPr marL="1600200" indent="-228600" defTabSz="457200" eaLnBrk="0" hangingPunct="0">
              <a:defRPr sz="3000" i="1">
                <a:solidFill>
                  <a:schemeClr val="tx1"/>
                </a:solidFill>
                <a:latin typeface="Times New Roman" pitchFamily="18" charset="0"/>
              </a:defRPr>
            </a:lvl4pPr>
            <a:lvl5pPr marL="2057400" indent="-228600" defTabSz="457200" eaLnBrk="0" hangingPunct="0">
              <a:defRPr sz="3000" i="1">
                <a:solidFill>
                  <a:schemeClr val="tx1"/>
                </a:solidFill>
                <a:latin typeface="Times New Roman" pitchFamily="18" charset="0"/>
              </a:defRPr>
            </a:lvl5pPr>
            <a:lvl6pPr marL="2514600" indent="-228600" defTabSz="457200" eaLnBrk="0" fontAlgn="base" hangingPunct="0">
              <a:spcBef>
                <a:spcPct val="50000"/>
              </a:spcBef>
              <a:spcAft>
                <a:spcPct val="0"/>
              </a:spcAft>
              <a:defRPr sz="3000" i="1">
                <a:solidFill>
                  <a:schemeClr val="tx1"/>
                </a:solidFill>
                <a:latin typeface="Times New Roman" pitchFamily="18" charset="0"/>
              </a:defRPr>
            </a:lvl6pPr>
            <a:lvl7pPr marL="2971800" indent="-228600" defTabSz="457200" eaLnBrk="0" fontAlgn="base" hangingPunct="0">
              <a:spcBef>
                <a:spcPct val="50000"/>
              </a:spcBef>
              <a:spcAft>
                <a:spcPct val="0"/>
              </a:spcAft>
              <a:defRPr sz="3000" i="1">
                <a:solidFill>
                  <a:schemeClr val="tx1"/>
                </a:solidFill>
                <a:latin typeface="Times New Roman" pitchFamily="18" charset="0"/>
              </a:defRPr>
            </a:lvl7pPr>
            <a:lvl8pPr marL="3429000" indent="-228600" defTabSz="457200" eaLnBrk="0" fontAlgn="base" hangingPunct="0">
              <a:spcBef>
                <a:spcPct val="50000"/>
              </a:spcBef>
              <a:spcAft>
                <a:spcPct val="0"/>
              </a:spcAft>
              <a:defRPr sz="3000" i="1">
                <a:solidFill>
                  <a:schemeClr val="tx1"/>
                </a:solidFill>
                <a:latin typeface="Times New Roman" pitchFamily="18" charset="0"/>
              </a:defRPr>
            </a:lvl8pPr>
            <a:lvl9pPr marL="3886200" indent="-228600" defTabSz="457200" eaLnBrk="0" fontAlgn="base" hangingPunct="0">
              <a:spcBef>
                <a:spcPct val="50000"/>
              </a:spcBef>
              <a:spcAft>
                <a:spcPct val="0"/>
              </a:spcAft>
              <a:defRPr sz="3000" i="1">
                <a:solidFill>
                  <a:schemeClr val="tx1"/>
                </a:solidFill>
                <a:latin typeface="Times New Roman" pitchFamily="18" charset="0"/>
              </a:defRPr>
            </a:lvl9pPr>
          </a:lstStyle>
          <a:p>
            <a:pPr eaLnBrk="1" hangingPunct="1">
              <a:spcBef>
                <a:spcPct val="0"/>
              </a:spcBef>
              <a:defRPr/>
            </a:pPr>
            <a:r>
              <a:rPr lang="en-US" altLang="en-US" sz="1200" i="0">
                <a:solidFill>
                  <a:srgbClr val="000000"/>
                </a:solidFill>
                <a:latin typeface="Arial" charset="0"/>
              </a:rPr>
              <a:t>EECS 2011</a:t>
            </a:r>
          </a:p>
        </p:txBody>
      </p:sp>
      <p:sp>
        <p:nvSpPr>
          <p:cNvPr id="76807" name="TextBox 8"/>
          <p:cNvSpPr txBox="1">
            <a:spLocks noChangeArrowheads="1"/>
          </p:cNvSpPr>
          <p:nvPr userDrawn="1"/>
        </p:nvSpPr>
        <p:spPr bwMode="auto">
          <a:xfrm>
            <a:off x="1365250" y="6543675"/>
            <a:ext cx="1074738"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defTabSz="457200" eaLnBrk="0" hangingPunct="0">
              <a:defRPr sz="3000" i="1">
                <a:solidFill>
                  <a:schemeClr val="tx1"/>
                </a:solidFill>
                <a:latin typeface="Times New Roman" pitchFamily="18" charset="0"/>
              </a:defRPr>
            </a:lvl1pPr>
            <a:lvl2pPr marL="742950" indent="-285750" defTabSz="457200" eaLnBrk="0" hangingPunct="0">
              <a:defRPr sz="3000" i="1">
                <a:solidFill>
                  <a:schemeClr val="tx1"/>
                </a:solidFill>
                <a:latin typeface="Times New Roman" pitchFamily="18" charset="0"/>
              </a:defRPr>
            </a:lvl2pPr>
            <a:lvl3pPr marL="1143000" indent="-228600" defTabSz="457200" eaLnBrk="0" hangingPunct="0">
              <a:defRPr sz="3000" i="1">
                <a:solidFill>
                  <a:schemeClr val="tx1"/>
                </a:solidFill>
                <a:latin typeface="Times New Roman" pitchFamily="18" charset="0"/>
              </a:defRPr>
            </a:lvl3pPr>
            <a:lvl4pPr marL="1600200" indent="-228600" defTabSz="457200" eaLnBrk="0" hangingPunct="0">
              <a:defRPr sz="3000" i="1">
                <a:solidFill>
                  <a:schemeClr val="tx1"/>
                </a:solidFill>
                <a:latin typeface="Times New Roman" pitchFamily="18" charset="0"/>
              </a:defRPr>
            </a:lvl4pPr>
            <a:lvl5pPr marL="2057400" indent="-228600" defTabSz="457200" eaLnBrk="0" hangingPunct="0">
              <a:defRPr sz="3000" i="1">
                <a:solidFill>
                  <a:schemeClr val="tx1"/>
                </a:solidFill>
                <a:latin typeface="Times New Roman" pitchFamily="18" charset="0"/>
              </a:defRPr>
            </a:lvl5pPr>
            <a:lvl6pPr marL="2514600" indent="-228600" defTabSz="457200" eaLnBrk="0" fontAlgn="base" hangingPunct="0">
              <a:spcBef>
                <a:spcPct val="50000"/>
              </a:spcBef>
              <a:spcAft>
                <a:spcPct val="0"/>
              </a:spcAft>
              <a:defRPr sz="3000" i="1">
                <a:solidFill>
                  <a:schemeClr val="tx1"/>
                </a:solidFill>
                <a:latin typeface="Times New Roman" pitchFamily="18" charset="0"/>
              </a:defRPr>
            </a:lvl6pPr>
            <a:lvl7pPr marL="2971800" indent="-228600" defTabSz="457200" eaLnBrk="0" fontAlgn="base" hangingPunct="0">
              <a:spcBef>
                <a:spcPct val="50000"/>
              </a:spcBef>
              <a:spcAft>
                <a:spcPct val="0"/>
              </a:spcAft>
              <a:defRPr sz="3000" i="1">
                <a:solidFill>
                  <a:schemeClr val="tx1"/>
                </a:solidFill>
                <a:latin typeface="Times New Roman" pitchFamily="18" charset="0"/>
              </a:defRPr>
            </a:lvl7pPr>
            <a:lvl8pPr marL="3429000" indent="-228600" defTabSz="457200" eaLnBrk="0" fontAlgn="base" hangingPunct="0">
              <a:spcBef>
                <a:spcPct val="50000"/>
              </a:spcBef>
              <a:spcAft>
                <a:spcPct val="0"/>
              </a:spcAft>
              <a:defRPr sz="3000" i="1">
                <a:solidFill>
                  <a:schemeClr val="tx1"/>
                </a:solidFill>
                <a:latin typeface="Times New Roman" pitchFamily="18" charset="0"/>
              </a:defRPr>
            </a:lvl8pPr>
            <a:lvl9pPr marL="3886200" indent="-228600" defTabSz="457200" eaLnBrk="0" fontAlgn="base" hangingPunct="0">
              <a:spcBef>
                <a:spcPct val="50000"/>
              </a:spcBef>
              <a:spcAft>
                <a:spcPct val="0"/>
              </a:spcAft>
              <a:defRPr sz="3000" i="1">
                <a:solidFill>
                  <a:schemeClr val="tx1"/>
                </a:solidFill>
                <a:latin typeface="Times New Roman" pitchFamily="18" charset="0"/>
              </a:defRPr>
            </a:lvl9pPr>
          </a:lstStyle>
          <a:p>
            <a:pPr eaLnBrk="1" hangingPunct="1">
              <a:spcBef>
                <a:spcPct val="0"/>
              </a:spcBef>
              <a:defRPr/>
            </a:pPr>
            <a:r>
              <a:rPr lang="en-US" altLang="en-US" sz="1200" i="0">
                <a:solidFill>
                  <a:srgbClr val="000000"/>
                </a:solidFill>
                <a:latin typeface="Arial" charset="0"/>
              </a:rPr>
              <a:t>Prof. J. Elder</a:t>
            </a:r>
          </a:p>
        </p:txBody>
      </p:sp>
      <p:sp>
        <p:nvSpPr>
          <p:cNvPr id="76808" name="TextBox 9"/>
          <p:cNvSpPr txBox="1">
            <a:spLocks noChangeArrowheads="1"/>
          </p:cNvSpPr>
          <p:nvPr userDrawn="1"/>
        </p:nvSpPr>
        <p:spPr bwMode="auto">
          <a:xfrm>
            <a:off x="4292600" y="6446838"/>
            <a:ext cx="560388" cy="277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defTabSz="457200" eaLnBrk="0" hangingPunct="0">
              <a:defRPr sz="3000" i="1">
                <a:solidFill>
                  <a:schemeClr val="tx1"/>
                </a:solidFill>
                <a:latin typeface="Times New Roman" pitchFamily="18" charset="0"/>
              </a:defRPr>
            </a:lvl1pPr>
            <a:lvl2pPr marL="742950" indent="-285750" defTabSz="457200" eaLnBrk="0" hangingPunct="0">
              <a:defRPr sz="3000" i="1">
                <a:solidFill>
                  <a:schemeClr val="tx1"/>
                </a:solidFill>
                <a:latin typeface="Times New Roman" pitchFamily="18" charset="0"/>
              </a:defRPr>
            </a:lvl2pPr>
            <a:lvl3pPr marL="1143000" indent="-228600" defTabSz="457200" eaLnBrk="0" hangingPunct="0">
              <a:defRPr sz="3000" i="1">
                <a:solidFill>
                  <a:schemeClr val="tx1"/>
                </a:solidFill>
                <a:latin typeface="Times New Roman" pitchFamily="18" charset="0"/>
              </a:defRPr>
            </a:lvl3pPr>
            <a:lvl4pPr marL="1600200" indent="-228600" defTabSz="457200" eaLnBrk="0" hangingPunct="0">
              <a:defRPr sz="3000" i="1">
                <a:solidFill>
                  <a:schemeClr val="tx1"/>
                </a:solidFill>
                <a:latin typeface="Times New Roman" pitchFamily="18" charset="0"/>
              </a:defRPr>
            </a:lvl4pPr>
            <a:lvl5pPr marL="2057400" indent="-228600" defTabSz="457200" eaLnBrk="0" hangingPunct="0">
              <a:defRPr sz="3000" i="1">
                <a:solidFill>
                  <a:schemeClr val="tx1"/>
                </a:solidFill>
                <a:latin typeface="Times New Roman" pitchFamily="18" charset="0"/>
              </a:defRPr>
            </a:lvl5pPr>
            <a:lvl6pPr marL="2514600" indent="-228600" defTabSz="457200" eaLnBrk="0" fontAlgn="base" hangingPunct="0">
              <a:spcBef>
                <a:spcPct val="50000"/>
              </a:spcBef>
              <a:spcAft>
                <a:spcPct val="0"/>
              </a:spcAft>
              <a:defRPr sz="3000" i="1">
                <a:solidFill>
                  <a:schemeClr val="tx1"/>
                </a:solidFill>
                <a:latin typeface="Times New Roman" pitchFamily="18" charset="0"/>
              </a:defRPr>
            </a:lvl6pPr>
            <a:lvl7pPr marL="2971800" indent="-228600" defTabSz="457200" eaLnBrk="0" fontAlgn="base" hangingPunct="0">
              <a:spcBef>
                <a:spcPct val="50000"/>
              </a:spcBef>
              <a:spcAft>
                <a:spcPct val="0"/>
              </a:spcAft>
              <a:defRPr sz="3000" i="1">
                <a:solidFill>
                  <a:schemeClr val="tx1"/>
                </a:solidFill>
                <a:latin typeface="Times New Roman" pitchFamily="18" charset="0"/>
              </a:defRPr>
            </a:lvl7pPr>
            <a:lvl8pPr marL="3429000" indent="-228600" defTabSz="457200" eaLnBrk="0" fontAlgn="base" hangingPunct="0">
              <a:spcBef>
                <a:spcPct val="50000"/>
              </a:spcBef>
              <a:spcAft>
                <a:spcPct val="0"/>
              </a:spcAft>
              <a:defRPr sz="3000" i="1">
                <a:solidFill>
                  <a:schemeClr val="tx1"/>
                </a:solidFill>
                <a:latin typeface="Times New Roman" pitchFamily="18" charset="0"/>
              </a:defRPr>
            </a:lvl8pPr>
            <a:lvl9pPr marL="3886200" indent="-228600" defTabSz="457200" eaLnBrk="0" fontAlgn="base" hangingPunct="0">
              <a:spcBef>
                <a:spcPct val="50000"/>
              </a:spcBef>
              <a:spcAft>
                <a:spcPct val="0"/>
              </a:spcAft>
              <a:defRPr sz="3000" i="1">
                <a:solidFill>
                  <a:schemeClr val="tx1"/>
                </a:solidFill>
                <a:latin typeface="Times New Roman" pitchFamily="18" charset="0"/>
              </a:defRPr>
            </a:lvl9pPr>
          </a:lstStyle>
          <a:p>
            <a:pPr eaLnBrk="1" hangingPunct="1">
              <a:spcBef>
                <a:spcPct val="0"/>
              </a:spcBef>
              <a:defRPr/>
            </a:pPr>
            <a:r>
              <a:rPr lang="en-US" altLang="en-US" sz="1200" i="0">
                <a:solidFill>
                  <a:srgbClr val="000000"/>
                </a:solidFill>
                <a:latin typeface="Arial" charset="0"/>
              </a:rPr>
              <a:t>- </a:t>
            </a:r>
            <a:fld id="{E9607D07-1A50-4938-9139-25361A6B83A7}" type="slidenum">
              <a:rPr lang="en-US" altLang="en-US" sz="1200" i="0" smtClean="0">
                <a:solidFill>
                  <a:srgbClr val="000000"/>
                </a:solidFill>
                <a:latin typeface="Arial" charset="0"/>
              </a:rPr>
              <a:pPr eaLnBrk="1" hangingPunct="1">
                <a:spcBef>
                  <a:spcPct val="0"/>
                </a:spcBef>
                <a:defRPr/>
              </a:pPr>
              <a:t>‹#›</a:t>
            </a:fld>
            <a:r>
              <a:rPr lang="en-US" altLang="en-US" sz="1200" i="0">
                <a:solidFill>
                  <a:srgbClr val="000000"/>
                </a:solidFill>
                <a:latin typeface="Arial" charset="0"/>
              </a:rPr>
              <a:t> -</a:t>
            </a:r>
          </a:p>
        </p:txBody>
      </p:sp>
    </p:spTree>
  </p:cSld>
  <p:clrMap bg1="lt1" tx1="dk1" bg2="lt2" tx2="dk2" accent1="accent1" accent2="accent2" accent3="accent3" accent4="accent4" accent5="accent5" accent6="accent6" hlink="hlink" folHlink="folHlink"/>
  <p:sldLayoutIdLst>
    <p:sldLayoutId id="2147484758" r:id="rId1"/>
  </p:sldLayoutIdLst>
  <p:hf sldNum="0" hdr="0" ftr="0" dt="0"/>
  <p:txStyles>
    <p:titleStyle>
      <a:lvl1pPr algn="ctr" rtl="0" eaLnBrk="0" fontAlgn="base" hangingPunct="0">
        <a:spcBef>
          <a:spcPct val="0"/>
        </a:spcBef>
        <a:spcAft>
          <a:spcPct val="0"/>
        </a:spcAft>
        <a:defRPr sz="3200">
          <a:solidFill>
            <a:schemeClr val="tx2"/>
          </a:solidFill>
          <a:latin typeface="+mj-lt"/>
          <a:ea typeface="+mj-ea"/>
          <a:cs typeface="+mj-cs"/>
        </a:defRPr>
      </a:lvl1pPr>
      <a:lvl2pPr algn="ctr" rtl="0" eaLnBrk="0" fontAlgn="base" hangingPunct="0">
        <a:spcBef>
          <a:spcPct val="0"/>
        </a:spcBef>
        <a:spcAft>
          <a:spcPct val="0"/>
        </a:spcAft>
        <a:defRPr sz="3200">
          <a:solidFill>
            <a:schemeClr val="tx2"/>
          </a:solidFill>
          <a:latin typeface="Arial" pitchFamily="-110" charset="0"/>
        </a:defRPr>
      </a:lvl2pPr>
      <a:lvl3pPr algn="ctr" rtl="0" eaLnBrk="0" fontAlgn="base" hangingPunct="0">
        <a:spcBef>
          <a:spcPct val="0"/>
        </a:spcBef>
        <a:spcAft>
          <a:spcPct val="0"/>
        </a:spcAft>
        <a:defRPr sz="3200">
          <a:solidFill>
            <a:schemeClr val="tx2"/>
          </a:solidFill>
          <a:latin typeface="Arial" pitchFamily="-110" charset="0"/>
        </a:defRPr>
      </a:lvl3pPr>
      <a:lvl4pPr algn="ctr" rtl="0" eaLnBrk="0" fontAlgn="base" hangingPunct="0">
        <a:spcBef>
          <a:spcPct val="0"/>
        </a:spcBef>
        <a:spcAft>
          <a:spcPct val="0"/>
        </a:spcAft>
        <a:defRPr sz="3200">
          <a:solidFill>
            <a:schemeClr val="tx2"/>
          </a:solidFill>
          <a:latin typeface="Arial" pitchFamily="-110" charset="0"/>
        </a:defRPr>
      </a:lvl4pPr>
      <a:lvl5pPr algn="ctr" rtl="0" eaLnBrk="0" fontAlgn="base" hangingPunct="0">
        <a:spcBef>
          <a:spcPct val="0"/>
        </a:spcBef>
        <a:spcAft>
          <a:spcPct val="0"/>
        </a:spcAft>
        <a:defRPr sz="3200">
          <a:solidFill>
            <a:schemeClr val="tx2"/>
          </a:solidFill>
          <a:latin typeface="Arial" pitchFamily="-110" charset="0"/>
        </a:defRPr>
      </a:lvl5pPr>
      <a:lvl6pPr marL="457200" algn="ctr" rtl="0" eaLnBrk="1" fontAlgn="base" hangingPunct="1">
        <a:spcBef>
          <a:spcPct val="0"/>
        </a:spcBef>
        <a:spcAft>
          <a:spcPct val="0"/>
        </a:spcAft>
        <a:defRPr sz="3200">
          <a:solidFill>
            <a:schemeClr val="tx2"/>
          </a:solidFill>
          <a:latin typeface="Arial" pitchFamily="-110" charset="0"/>
        </a:defRPr>
      </a:lvl6pPr>
      <a:lvl7pPr marL="914400" algn="ctr" rtl="0" eaLnBrk="1" fontAlgn="base" hangingPunct="1">
        <a:spcBef>
          <a:spcPct val="0"/>
        </a:spcBef>
        <a:spcAft>
          <a:spcPct val="0"/>
        </a:spcAft>
        <a:defRPr sz="3200">
          <a:solidFill>
            <a:schemeClr val="tx2"/>
          </a:solidFill>
          <a:latin typeface="Arial" pitchFamily="-110" charset="0"/>
        </a:defRPr>
      </a:lvl7pPr>
      <a:lvl8pPr marL="1371600" algn="ctr" rtl="0" eaLnBrk="1" fontAlgn="base" hangingPunct="1">
        <a:spcBef>
          <a:spcPct val="0"/>
        </a:spcBef>
        <a:spcAft>
          <a:spcPct val="0"/>
        </a:spcAft>
        <a:defRPr sz="3200">
          <a:solidFill>
            <a:schemeClr val="tx2"/>
          </a:solidFill>
          <a:latin typeface="Arial" pitchFamily="-110" charset="0"/>
        </a:defRPr>
      </a:lvl8pPr>
      <a:lvl9pPr marL="1828800" algn="ctr" rtl="0" eaLnBrk="1" fontAlgn="base" hangingPunct="1">
        <a:spcBef>
          <a:spcPct val="0"/>
        </a:spcBef>
        <a:spcAft>
          <a:spcPct val="0"/>
        </a:spcAft>
        <a:defRPr sz="3200">
          <a:solidFill>
            <a:schemeClr val="tx2"/>
          </a:solidFill>
          <a:latin typeface="Arial" pitchFamily="-110" charset="0"/>
        </a:defRPr>
      </a:lvl9pPr>
    </p:titleStyle>
    <p:bodyStyle>
      <a:lvl1pPr marL="342900" indent="-342900" algn="l" rtl="0" eaLnBrk="0" fontAlgn="base" hangingPunct="0">
        <a:spcBef>
          <a:spcPct val="50000"/>
        </a:spcBef>
        <a:spcAft>
          <a:spcPct val="0"/>
        </a:spcAft>
        <a:buChar char="•"/>
        <a:defRPr sz="2400">
          <a:solidFill>
            <a:schemeClr val="tx1"/>
          </a:solidFill>
          <a:latin typeface="+mn-lt"/>
          <a:ea typeface="+mn-ea"/>
          <a:cs typeface="+mn-cs"/>
        </a:defRPr>
      </a:lvl1pPr>
      <a:lvl2pPr marL="742950" indent="-285750" algn="l" rtl="0" eaLnBrk="0" fontAlgn="base" hangingPunct="0">
        <a:spcBef>
          <a:spcPct val="50000"/>
        </a:spcBef>
        <a:spcAft>
          <a:spcPct val="0"/>
        </a:spcAft>
        <a:buChar char="–"/>
        <a:defRPr sz="2000">
          <a:solidFill>
            <a:schemeClr val="tx1"/>
          </a:solidFill>
          <a:latin typeface="+mn-lt"/>
          <a:ea typeface="MS PGothic" pitchFamily="34" charset="-128"/>
        </a:defRPr>
      </a:lvl2pPr>
      <a:lvl3pPr marL="1143000" indent="-228600" algn="l" rtl="0" eaLnBrk="0" fontAlgn="base" hangingPunct="0">
        <a:spcBef>
          <a:spcPct val="50000"/>
        </a:spcBef>
        <a:spcAft>
          <a:spcPct val="0"/>
        </a:spcAft>
        <a:buChar char="•"/>
        <a:defRPr>
          <a:solidFill>
            <a:schemeClr val="tx1"/>
          </a:solidFill>
          <a:latin typeface="+mn-lt"/>
          <a:ea typeface="MS PGothic" pitchFamily="34" charset="-128"/>
        </a:defRPr>
      </a:lvl3pPr>
      <a:lvl4pPr marL="1600200" indent="-228600" algn="l" rtl="0" eaLnBrk="0" fontAlgn="base" hangingPunct="0">
        <a:spcBef>
          <a:spcPct val="50000"/>
        </a:spcBef>
        <a:spcAft>
          <a:spcPct val="0"/>
        </a:spcAft>
        <a:buChar char="–"/>
        <a:defRPr sz="1600">
          <a:solidFill>
            <a:schemeClr val="tx1"/>
          </a:solidFill>
          <a:latin typeface="+mn-lt"/>
          <a:ea typeface="MS PGothic" pitchFamily="34" charset="-128"/>
        </a:defRPr>
      </a:lvl4pPr>
      <a:lvl5pPr marL="2057400" indent="-228600" algn="l" rtl="0" eaLnBrk="0" fontAlgn="base" hangingPunct="0">
        <a:spcBef>
          <a:spcPct val="50000"/>
        </a:spcBef>
        <a:spcAft>
          <a:spcPct val="0"/>
        </a:spcAft>
        <a:buChar char="»"/>
        <a:defRPr sz="1400">
          <a:solidFill>
            <a:schemeClr val="tx1"/>
          </a:solidFill>
          <a:latin typeface="+mn-lt"/>
          <a:ea typeface="MS PGothic" pitchFamily="34" charset="-128"/>
        </a:defRPr>
      </a:lvl5pPr>
      <a:lvl6pPr marL="2514600" indent="-228600" algn="l" rtl="0" eaLnBrk="1" fontAlgn="base" hangingPunct="1">
        <a:spcBef>
          <a:spcPct val="50000"/>
        </a:spcBef>
        <a:spcAft>
          <a:spcPct val="0"/>
        </a:spcAft>
        <a:buChar char="»"/>
        <a:defRPr sz="1400">
          <a:solidFill>
            <a:schemeClr val="tx1"/>
          </a:solidFill>
          <a:latin typeface="+mn-lt"/>
          <a:ea typeface="ＭＳ Ｐゴシック" pitchFamily="-110" charset="-128"/>
        </a:defRPr>
      </a:lvl6pPr>
      <a:lvl7pPr marL="2971800" indent="-228600" algn="l" rtl="0" eaLnBrk="1" fontAlgn="base" hangingPunct="1">
        <a:spcBef>
          <a:spcPct val="50000"/>
        </a:spcBef>
        <a:spcAft>
          <a:spcPct val="0"/>
        </a:spcAft>
        <a:buChar char="»"/>
        <a:defRPr sz="1400">
          <a:solidFill>
            <a:schemeClr val="tx1"/>
          </a:solidFill>
          <a:latin typeface="+mn-lt"/>
          <a:ea typeface="ＭＳ Ｐゴシック" pitchFamily="-110" charset="-128"/>
        </a:defRPr>
      </a:lvl7pPr>
      <a:lvl8pPr marL="3429000" indent="-228600" algn="l" rtl="0" eaLnBrk="1" fontAlgn="base" hangingPunct="1">
        <a:spcBef>
          <a:spcPct val="50000"/>
        </a:spcBef>
        <a:spcAft>
          <a:spcPct val="0"/>
        </a:spcAft>
        <a:buChar char="»"/>
        <a:defRPr sz="1400">
          <a:solidFill>
            <a:schemeClr val="tx1"/>
          </a:solidFill>
          <a:latin typeface="+mn-lt"/>
          <a:ea typeface="ＭＳ Ｐゴシック" pitchFamily="-110" charset="-128"/>
        </a:defRPr>
      </a:lvl8pPr>
      <a:lvl9pPr marL="3886200" indent="-228600" algn="l" rtl="0" eaLnBrk="1" fontAlgn="base" hangingPunct="1">
        <a:spcBef>
          <a:spcPct val="50000"/>
        </a:spcBef>
        <a:spcAft>
          <a:spcPct val="0"/>
        </a:spcAft>
        <a:buChar char="»"/>
        <a:defRPr sz="1400">
          <a:solidFill>
            <a:schemeClr val="tx1"/>
          </a:solidFill>
          <a:latin typeface="+mn-lt"/>
          <a:ea typeface="ＭＳ Ｐゴシック" pitchFamily="-110"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1.xml><?xml version="1.0" encoding="utf-8"?>
<p:sldMaster xmlns:a="http://schemas.openxmlformats.org/drawingml/2006/main" xmlns:r="http://schemas.openxmlformats.org/officeDocument/2006/relationships" xmlns:p="http://schemas.openxmlformats.org/presentationml/2006/main" preserve="1">
  <p:cSld>
    <p:bg>
      <p:bgPr>
        <a:solidFill>
          <a:srgbClr val="FBEFD1"/>
        </a:solidFill>
        <a:effectLst/>
      </p:bgPr>
    </p:bg>
    <p:spTree>
      <p:nvGrpSpPr>
        <p:cNvPr id="1" name=""/>
        <p:cNvGrpSpPr/>
        <p:nvPr/>
      </p:nvGrpSpPr>
      <p:grpSpPr>
        <a:xfrm>
          <a:off x="0" y="0"/>
          <a:ext cx="0" cy="0"/>
          <a:chOff x="0" y="0"/>
          <a:chExt cx="0" cy="0"/>
        </a:xfrm>
      </p:grpSpPr>
      <p:sp>
        <p:nvSpPr>
          <p:cNvPr id="77826"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CA" altLang="en-US"/>
              <a:t>Click to edit Master title style</a:t>
            </a:r>
            <a:endParaRPr lang="en-US" altLang="en-US"/>
          </a:p>
        </p:txBody>
      </p:sp>
      <p:sp>
        <p:nvSpPr>
          <p:cNvPr id="77827"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CA" altLang="en-US"/>
              <a:t>Click to edit Master text styles</a:t>
            </a:r>
          </a:p>
          <a:p>
            <a:pPr lvl="1"/>
            <a:r>
              <a:rPr lang="en-CA" altLang="en-US"/>
              <a:t>Second level</a:t>
            </a:r>
          </a:p>
          <a:p>
            <a:pPr lvl="2"/>
            <a:r>
              <a:rPr lang="en-CA" altLang="en-US"/>
              <a:t>Third level</a:t>
            </a:r>
          </a:p>
          <a:p>
            <a:pPr lvl="3"/>
            <a:r>
              <a:rPr lang="en-CA" altLang="en-US"/>
              <a:t>Fourth level</a:t>
            </a:r>
          </a:p>
          <a:p>
            <a:pPr lvl="4"/>
            <a:r>
              <a:rPr lang="en-CA" altLang="en-US"/>
              <a:t>Fifth level</a:t>
            </a:r>
            <a:endParaRPr lang="en-US" altLang="en-US"/>
          </a:p>
        </p:txBody>
      </p:sp>
      <p:pic>
        <p:nvPicPr>
          <p:cNvPr id="77828" name="Picture 7" descr="YorkULogoHor(large)"/>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0" y="6313488"/>
            <a:ext cx="1365250" cy="544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7829" name="TextBox 6"/>
          <p:cNvSpPr txBox="1">
            <a:spLocks noChangeArrowheads="1"/>
          </p:cNvSpPr>
          <p:nvPr userDrawn="1"/>
        </p:nvSpPr>
        <p:spPr bwMode="auto">
          <a:xfrm>
            <a:off x="6523038" y="6446838"/>
            <a:ext cx="2620962" cy="277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defTabSz="457200" eaLnBrk="0" hangingPunct="0">
              <a:defRPr sz="3000" i="1">
                <a:solidFill>
                  <a:schemeClr val="tx1"/>
                </a:solidFill>
                <a:latin typeface="Times New Roman" pitchFamily="18" charset="0"/>
              </a:defRPr>
            </a:lvl1pPr>
            <a:lvl2pPr marL="742950" indent="-285750" defTabSz="457200" eaLnBrk="0" hangingPunct="0">
              <a:defRPr sz="3000" i="1">
                <a:solidFill>
                  <a:schemeClr val="tx1"/>
                </a:solidFill>
                <a:latin typeface="Times New Roman" pitchFamily="18" charset="0"/>
              </a:defRPr>
            </a:lvl2pPr>
            <a:lvl3pPr marL="1143000" indent="-228600" defTabSz="457200" eaLnBrk="0" hangingPunct="0">
              <a:defRPr sz="3000" i="1">
                <a:solidFill>
                  <a:schemeClr val="tx1"/>
                </a:solidFill>
                <a:latin typeface="Times New Roman" pitchFamily="18" charset="0"/>
              </a:defRPr>
            </a:lvl3pPr>
            <a:lvl4pPr marL="1600200" indent="-228600" defTabSz="457200" eaLnBrk="0" hangingPunct="0">
              <a:defRPr sz="3000" i="1">
                <a:solidFill>
                  <a:schemeClr val="tx1"/>
                </a:solidFill>
                <a:latin typeface="Times New Roman" pitchFamily="18" charset="0"/>
              </a:defRPr>
            </a:lvl4pPr>
            <a:lvl5pPr marL="2057400" indent="-228600" defTabSz="457200" eaLnBrk="0" hangingPunct="0">
              <a:defRPr sz="3000" i="1">
                <a:solidFill>
                  <a:schemeClr val="tx1"/>
                </a:solidFill>
                <a:latin typeface="Times New Roman" pitchFamily="18" charset="0"/>
              </a:defRPr>
            </a:lvl5pPr>
            <a:lvl6pPr marL="2514600" indent="-228600" defTabSz="457200" eaLnBrk="0" fontAlgn="base" hangingPunct="0">
              <a:spcBef>
                <a:spcPct val="50000"/>
              </a:spcBef>
              <a:spcAft>
                <a:spcPct val="0"/>
              </a:spcAft>
              <a:defRPr sz="3000" i="1">
                <a:solidFill>
                  <a:schemeClr val="tx1"/>
                </a:solidFill>
                <a:latin typeface="Times New Roman" pitchFamily="18" charset="0"/>
              </a:defRPr>
            </a:lvl6pPr>
            <a:lvl7pPr marL="2971800" indent="-228600" defTabSz="457200" eaLnBrk="0" fontAlgn="base" hangingPunct="0">
              <a:spcBef>
                <a:spcPct val="50000"/>
              </a:spcBef>
              <a:spcAft>
                <a:spcPct val="0"/>
              </a:spcAft>
              <a:defRPr sz="3000" i="1">
                <a:solidFill>
                  <a:schemeClr val="tx1"/>
                </a:solidFill>
                <a:latin typeface="Times New Roman" pitchFamily="18" charset="0"/>
              </a:defRPr>
            </a:lvl7pPr>
            <a:lvl8pPr marL="3429000" indent="-228600" defTabSz="457200" eaLnBrk="0" fontAlgn="base" hangingPunct="0">
              <a:spcBef>
                <a:spcPct val="50000"/>
              </a:spcBef>
              <a:spcAft>
                <a:spcPct val="0"/>
              </a:spcAft>
              <a:defRPr sz="3000" i="1">
                <a:solidFill>
                  <a:schemeClr val="tx1"/>
                </a:solidFill>
                <a:latin typeface="Times New Roman" pitchFamily="18" charset="0"/>
              </a:defRPr>
            </a:lvl8pPr>
            <a:lvl9pPr marL="3886200" indent="-228600" defTabSz="457200" eaLnBrk="0" fontAlgn="base" hangingPunct="0">
              <a:spcBef>
                <a:spcPct val="50000"/>
              </a:spcBef>
              <a:spcAft>
                <a:spcPct val="0"/>
              </a:spcAft>
              <a:defRPr sz="3000" i="1">
                <a:solidFill>
                  <a:schemeClr val="tx1"/>
                </a:solidFill>
                <a:latin typeface="Times New Roman" pitchFamily="18" charset="0"/>
              </a:defRPr>
            </a:lvl9pPr>
          </a:lstStyle>
          <a:p>
            <a:pPr eaLnBrk="1" hangingPunct="1">
              <a:spcBef>
                <a:spcPct val="0"/>
              </a:spcBef>
              <a:defRPr/>
            </a:pPr>
            <a:r>
              <a:rPr lang="en-US" altLang="en-US" sz="1200" i="0">
                <a:solidFill>
                  <a:srgbClr val="000000"/>
                </a:solidFill>
                <a:latin typeface="Arial" charset="0"/>
              </a:rPr>
              <a:t>Last Updated: </a:t>
            </a:r>
            <a:r>
              <a:rPr lang="en-CA" altLang="en-US" sz="1200" i="0">
                <a:solidFill>
                  <a:srgbClr val="000000"/>
                </a:solidFill>
                <a:latin typeface="Arial" charset="0"/>
              </a:rPr>
              <a:t>15-01-13</a:t>
            </a:r>
            <a:endParaRPr lang="en-US" altLang="en-US" sz="1200" i="0">
              <a:solidFill>
                <a:srgbClr val="000000"/>
              </a:solidFill>
              <a:latin typeface="Arial" charset="0"/>
            </a:endParaRPr>
          </a:p>
        </p:txBody>
      </p:sp>
      <p:sp>
        <p:nvSpPr>
          <p:cNvPr id="77830" name="TextBox 7"/>
          <p:cNvSpPr txBox="1">
            <a:spLocks noChangeArrowheads="1"/>
          </p:cNvSpPr>
          <p:nvPr userDrawn="1"/>
        </p:nvSpPr>
        <p:spPr bwMode="auto">
          <a:xfrm>
            <a:off x="1365250" y="6323013"/>
            <a:ext cx="977900"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defTabSz="457200" eaLnBrk="0" hangingPunct="0">
              <a:defRPr sz="3000" i="1">
                <a:solidFill>
                  <a:schemeClr val="tx1"/>
                </a:solidFill>
                <a:latin typeface="Times New Roman" pitchFamily="18" charset="0"/>
              </a:defRPr>
            </a:lvl1pPr>
            <a:lvl2pPr marL="742950" indent="-285750" defTabSz="457200" eaLnBrk="0" hangingPunct="0">
              <a:defRPr sz="3000" i="1">
                <a:solidFill>
                  <a:schemeClr val="tx1"/>
                </a:solidFill>
                <a:latin typeface="Times New Roman" pitchFamily="18" charset="0"/>
              </a:defRPr>
            </a:lvl2pPr>
            <a:lvl3pPr marL="1143000" indent="-228600" defTabSz="457200" eaLnBrk="0" hangingPunct="0">
              <a:defRPr sz="3000" i="1">
                <a:solidFill>
                  <a:schemeClr val="tx1"/>
                </a:solidFill>
                <a:latin typeface="Times New Roman" pitchFamily="18" charset="0"/>
              </a:defRPr>
            </a:lvl3pPr>
            <a:lvl4pPr marL="1600200" indent="-228600" defTabSz="457200" eaLnBrk="0" hangingPunct="0">
              <a:defRPr sz="3000" i="1">
                <a:solidFill>
                  <a:schemeClr val="tx1"/>
                </a:solidFill>
                <a:latin typeface="Times New Roman" pitchFamily="18" charset="0"/>
              </a:defRPr>
            </a:lvl4pPr>
            <a:lvl5pPr marL="2057400" indent="-228600" defTabSz="457200" eaLnBrk="0" hangingPunct="0">
              <a:defRPr sz="3000" i="1">
                <a:solidFill>
                  <a:schemeClr val="tx1"/>
                </a:solidFill>
                <a:latin typeface="Times New Roman" pitchFamily="18" charset="0"/>
              </a:defRPr>
            </a:lvl5pPr>
            <a:lvl6pPr marL="2514600" indent="-228600" defTabSz="457200" eaLnBrk="0" fontAlgn="base" hangingPunct="0">
              <a:spcBef>
                <a:spcPct val="50000"/>
              </a:spcBef>
              <a:spcAft>
                <a:spcPct val="0"/>
              </a:spcAft>
              <a:defRPr sz="3000" i="1">
                <a:solidFill>
                  <a:schemeClr val="tx1"/>
                </a:solidFill>
                <a:latin typeface="Times New Roman" pitchFamily="18" charset="0"/>
              </a:defRPr>
            </a:lvl6pPr>
            <a:lvl7pPr marL="2971800" indent="-228600" defTabSz="457200" eaLnBrk="0" fontAlgn="base" hangingPunct="0">
              <a:spcBef>
                <a:spcPct val="50000"/>
              </a:spcBef>
              <a:spcAft>
                <a:spcPct val="0"/>
              </a:spcAft>
              <a:defRPr sz="3000" i="1">
                <a:solidFill>
                  <a:schemeClr val="tx1"/>
                </a:solidFill>
                <a:latin typeface="Times New Roman" pitchFamily="18" charset="0"/>
              </a:defRPr>
            </a:lvl7pPr>
            <a:lvl8pPr marL="3429000" indent="-228600" defTabSz="457200" eaLnBrk="0" fontAlgn="base" hangingPunct="0">
              <a:spcBef>
                <a:spcPct val="50000"/>
              </a:spcBef>
              <a:spcAft>
                <a:spcPct val="0"/>
              </a:spcAft>
              <a:defRPr sz="3000" i="1">
                <a:solidFill>
                  <a:schemeClr val="tx1"/>
                </a:solidFill>
                <a:latin typeface="Times New Roman" pitchFamily="18" charset="0"/>
              </a:defRPr>
            </a:lvl8pPr>
            <a:lvl9pPr marL="3886200" indent="-228600" defTabSz="457200" eaLnBrk="0" fontAlgn="base" hangingPunct="0">
              <a:spcBef>
                <a:spcPct val="50000"/>
              </a:spcBef>
              <a:spcAft>
                <a:spcPct val="0"/>
              </a:spcAft>
              <a:defRPr sz="3000" i="1">
                <a:solidFill>
                  <a:schemeClr val="tx1"/>
                </a:solidFill>
                <a:latin typeface="Times New Roman" pitchFamily="18" charset="0"/>
              </a:defRPr>
            </a:lvl9pPr>
          </a:lstStyle>
          <a:p>
            <a:pPr eaLnBrk="1" hangingPunct="1">
              <a:spcBef>
                <a:spcPct val="0"/>
              </a:spcBef>
              <a:defRPr/>
            </a:pPr>
            <a:r>
              <a:rPr lang="en-US" altLang="en-US" sz="1200" i="0">
                <a:solidFill>
                  <a:srgbClr val="000000"/>
                </a:solidFill>
                <a:latin typeface="Arial" charset="0"/>
              </a:rPr>
              <a:t>EECS 2011</a:t>
            </a:r>
          </a:p>
        </p:txBody>
      </p:sp>
      <p:sp>
        <p:nvSpPr>
          <p:cNvPr id="77831" name="TextBox 8"/>
          <p:cNvSpPr txBox="1">
            <a:spLocks noChangeArrowheads="1"/>
          </p:cNvSpPr>
          <p:nvPr userDrawn="1"/>
        </p:nvSpPr>
        <p:spPr bwMode="auto">
          <a:xfrm>
            <a:off x="1365250" y="6543675"/>
            <a:ext cx="1074738"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defTabSz="457200" eaLnBrk="0" hangingPunct="0">
              <a:defRPr sz="3000" i="1">
                <a:solidFill>
                  <a:schemeClr val="tx1"/>
                </a:solidFill>
                <a:latin typeface="Times New Roman" pitchFamily="18" charset="0"/>
              </a:defRPr>
            </a:lvl1pPr>
            <a:lvl2pPr marL="742950" indent="-285750" defTabSz="457200" eaLnBrk="0" hangingPunct="0">
              <a:defRPr sz="3000" i="1">
                <a:solidFill>
                  <a:schemeClr val="tx1"/>
                </a:solidFill>
                <a:latin typeface="Times New Roman" pitchFamily="18" charset="0"/>
              </a:defRPr>
            </a:lvl2pPr>
            <a:lvl3pPr marL="1143000" indent="-228600" defTabSz="457200" eaLnBrk="0" hangingPunct="0">
              <a:defRPr sz="3000" i="1">
                <a:solidFill>
                  <a:schemeClr val="tx1"/>
                </a:solidFill>
                <a:latin typeface="Times New Roman" pitchFamily="18" charset="0"/>
              </a:defRPr>
            </a:lvl3pPr>
            <a:lvl4pPr marL="1600200" indent="-228600" defTabSz="457200" eaLnBrk="0" hangingPunct="0">
              <a:defRPr sz="3000" i="1">
                <a:solidFill>
                  <a:schemeClr val="tx1"/>
                </a:solidFill>
                <a:latin typeface="Times New Roman" pitchFamily="18" charset="0"/>
              </a:defRPr>
            </a:lvl4pPr>
            <a:lvl5pPr marL="2057400" indent="-228600" defTabSz="457200" eaLnBrk="0" hangingPunct="0">
              <a:defRPr sz="3000" i="1">
                <a:solidFill>
                  <a:schemeClr val="tx1"/>
                </a:solidFill>
                <a:latin typeface="Times New Roman" pitchFamily="18" charset="0"/>
              </a:defRPr>
            </a:lvl5pPr>
            <a:lvl6pPr marL="2514600" indent="-228600" defTabSz="457200" eaLnBrk="0" fontAlgn="base" hangingPunct="0">
              <a:spcBef>
                <a:spcPct val="50000"/>
              </a:spcBef>
              <a:spcAft>
                <a:spcPct val="0"/>
              </a:spcAft>
              <a:defRPr sz="3000" i="1">
                <a:solidFill>
                  <a:schemeClr val="tx1"/>
                </a:solidFill>
                <a:latin typeface="Times New Roman" pitchFamily="18" charset="0"/>
              </a:defRPr>
            </a:lvl6pPr>
            <a:lvl7pPr marL="2971800" indent="-228600" defTabSz="457200" eaLnBrk="0" fontAlgn="base" hangingPunct="0">
              <a:spcBef>
                <a:spcPct val="50000"/>
              </a:spcBef>
              <a:spcAft>
                <a:spcPct val="0"/>
              </a:spcAft>
              <a:defRPr sz="3000" i="1">
                <a:solidFill>
                  <a:schemeClr val="tx1"/>
                </a:solidFill>
                <a:latin typeface="Times New Roman" pitchFamily="18" charset="0"/>
              </a:defRPr>
            </a:lvl7pPr>
            <a:lvl8pPr marL="3429000" indent="-228600" defTabSz="457200" eaLnBrk="0" fontAlgn="base" hangingPunct="0">
              <a:spcBef>
                <a:spcPct val="50000"/>
              </a:spcBef>
              <a:spcAft>
                <a:spcPct val="0"/>
              </a:spcAft>
              <a:defRPr sz="3000" i="1">
                <a:solidFill>
                  <a:schemeClr val="tx1"/>
                </a:solidFill>
                <a:latin typeface="Times New Roman" pitchFamily="18" charset="0"/>
              </a:defRPr>
            </a:lvl8pPr>
            <a:lvl9pPr marL="3886200" indent="-228600" defTabSz="457200" eaLnBrk="0" fontAlgn="base" hangingPunct="0">
              <a:spcBef>
                <a:spcPct val="50000"/>
              </a:spcBef>
              <a:spcAft>
                <a:spcPct val="0"/>
              </a:spcAft>
              <a:defRPr sz="3000" i="1">
                <a:solidFill>
                  <a:schemeClr val="tx1"/>
                </a:solidFill>
                <a:latin typeface="Times New Roman" pitchFamily="18" charset="0"/>
              </a:defRPr>
            </a:lvl9pPr>
          </a:lstStyle>
          <a:p>
            <a:pPr eaLnBrk="1" hangingPunct="1">
              <a:spcBef>
                <a:spcPct val="0"/>
              </a:spcBef>
              <a:defRPr/>
            </a:pPr>
            <a:r>
              <a:rPr lang="en-US" altLang="en-US" sz="1200" i="0">
                <a:solidFill>
                  <a:srgbClr val="000000"/>
                </a:solidFill>
                <a:latin typeface="Arial" charset="0"/>
              </a:rPr>
              <a:t>Prof. J. Elder</a:t>
            </a:r>
          </a:p>
        </p:txBody>
      </p:sp>
      <p:sp>
        <p:nvSpPr>
          <p:cNvPr id="77832" name="TextBox 9"/>
          <p:cNvSpPr txBox="1">
            <a:spLocks noChangeArrowheads="1"/>
          </p:cNvSpPr>
          <p:nvPr userDrawn="1"/>
        </p:nvSpPr>
        <p:spPr bwMode="auto">
          <a:xfrm>
            <a:off x="4292600" y="6446838"/>
            <a:ext cx="560388" cy="277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defTabSz="457200" eaLnBrk="0" hangingPunct="0">
              <a:defRPr sz="3000" i="1">
                <a:solidFill>
                  <a:schemeClr val="tx1"/>
                </a:solidFill>
                <a:latin typeface="Times New Roman" pitchFamily="18" charset="0"/>
              </a:defRPr>
            </a:lvl1pPr>
            <a:lvl2pPr marL="742950" indent="-285750" defTabSz="457200" eaLnBrk="0" hangingPunct="0">
              <a:defRPr sz="3000" i="1">
                <a:solidFill>
                  <a:schemeClr val="tx1"/>
                </a:solidFill>
                <a:latin typeface="Times New Roman" pitchFamily="18" charset="0"/>
              </a:defRPr>
            </a:lvl2pPr>
            <a:lvl3pPr marL="1143000" indent="-228600" defTabSz="457200" eaLnBrk="0" hangingPunct="0">
              <a:defRPr sz="3000" i="1">
                <a:solidFill>
                  <a:schemeClr val="tx1"/>
                </a:solidFill>
                <a:latin typeface="Times New Roman" pitchFamily="18" charset="0"/>
              </a:defRPr>
            </a:lvl3pPr>
            <a:lvl4pPr marL="1600200" indent="-228600" defTabSz="457200" eaLnBrk="0" hangingPunct="0">
              <a:defRPr sz="3000" i="1">
                <a:solidFill>
                  <a:schemeClr val="tx1"/>
                </a:solidFill>
                <a:latin typeface="Times New Roman" pitchFamily="18" charset="0"/>
              </a:defRPr>
            </a:lvl4pPr>
            <a:lvl5pPr marL="2057400" indent="-228600" defTabSz="457200" eaLnBrk="0" hangingPunct="0">
              <a:defRPr sz="3000" i="1">
                <a:solidFill>
                  <a:schemeClr val="tx1"/>
                </a:solidFill>
                <a:latin typeface="Times New Roman" pitchFamily="18" charset="0"/>
              </a:defRPr>
            </a:lvl5pPr>
            <a:lvl6pPr marL="2514600" indent="-228600" defTabSz="457200" eaLnBrk="0" fontAlgn="base" hangingPunct="0">
              <a:spcBef>
                <a:spcPct val="50000"/>
              </a:spcBef>
              <a:spcAft>
                <a:spcPct val="0"/>
              </a:spcAft>
              <a:defRPr sz="3000" i="1">
                <a:solidFill>
                  <a:schemeClr val="tx1"/>
                </a:solidFill>
                <a:latin typeface="Times New Roman" pitchFamily="18" charset="0"/>
              </a:defRPr>
            </a:lvl6pPr>
            <a:lvl7pPr marL="2971800" indent="-228600" defTabSz="457200" eaLnBrk="0" fontAlgn="base" hangingPunct="0">
              <a:spcBef>
                <a:spcPct val="50000"/>
              </a:spcBef>
              <a:spcAft>
                <a:spcPct val="0"/>
              </a:spcAft>
              <a:defRPr sz="3000" i="1">
                <a:solidFill>
                  <a:schemeClr val="tx1"/>
                </a:solidFill>
                <a:latin typeface="Times New Roman" pitchFamily="18" charset="0"/>
              </a:defRPr>
            </a:lvl7pPr>
            <a:lvl8pPr marL="3429000" indent="-228600" defTabSz="457200" eaLnBrk="0" fontAlgn="base" hangingPunct="0">
              <a:spcBef>
                <a:spcPct val="50000"/>
              </a:spcBef>
              <a:spcAft>
                <a:spcPct val="0"/>
              </a:spcAft>
              <a:defRPr sz="3000" i="1">
                <a:solidFill>
                  <a:schemeClr val="tx1"/>
                </a:solidFill>
                <a:latin typeface="Times New Roman" pitchFamily="18" charset="0"/>
              </a:defRPr>
            </a:lvl8pPr>
            <a:lvl9pPr marL="3886200" indent="-228600" defTabSz="457200" eaLnBrk="0" fontAlgn="base" hangingPunct="0">
              <a:spcBef>
                <a:spcPct val="50000"/>
              </a:spcBef>
              <a:spcAft>
                <a:spcPct val="0"/>
              </a:spcAft>
              <a:defRPr sz="3000" i="1">
                <a:solidFill>
                  <a:schemeClr val="tx1"/>
                </a:solidFill>
                <a:latin typeface="Times New Roman" pitchFamily="18" charset="0"/>
              </a:defRPr>
            </a:lvl9pPr>
          </a:lstStyle>
          <a:p>
            <a:pPr eaLnBrk="1" hangingPunct="1">
              <a:spcBef>
                <a:spcPct val="0"/>
              </a:spcBef>
              <a:defRPr/>
            </a:pPr>
            <a:r>
              <a:rPr lang="en-US" altLang="en-US" sz="1200" i="0">
                <a:solidFill>
                  <a:srgbClr val="000000"/>
                </a:solidFill>
                <a:latin typeface="Arial" charset="0"/>
              </a:rPr>
              <a:t>- </a:t>
            </a:r>
            <a:fld id="{BCF65C55-6658-4A84-A8DE-8E00613D453F}" type="slidenum">
              <a:rPr lang="en-US" altLang="en-US" sz="1200" i="0" smtClean="0">
                <a:solidFill>
                  <a:srgbClr val="000000"/>
                </a:solidFill>
                <a:latin typeface="Arial" charset="0"/>
              </a:rPr>
              <a:pPr eaLnBrk="1" hangingPunct="1">
                <a:spcBef>
                  <a:spcPct val="0"/>
                </a:spcBef>
                <a:defRPr/>
              </a:pPr>
              <a:t>‹#›</a:t>
            </a:fld>
            <a:r>
              <a:rPr lang="en-US" altLang="en-US" sz="1200" i="0">
                <a:solidFill>
                  <a:srgbClr val="000000"/>
                </a:solidFill>
                <a:latin typeface="Arial" charset="0"/>
              </a:rPr>
              <a:t> -</a:t>
            </a:r>
          </a:p>
        </p:txBody>
      </p:sp>
    </p:spTree>
  </p:cSld>
  <p:clrMap bg1="lt1" tx1="dk1" bg2="lt2" tx2="dk2" accent1="accent1" accent2="accent2" accent3="accent3" accent4="accent4" accent5="accent5" accent6="accent6" hlink="hlink" folHlink="folHlink"/>
  <p:sldLayoutIdLst>
    <p:sldLayoutId id="2147484759" r:id="rId1"/>
  </p:sldLayoutIdLst>
  <p:hf sldNum="0" hdr="0" ftr="0" dt="0"/>
  <p:txStyles>
    <p:titleStyle>
      <a:lvl1pPr algn="ctr" rtl="0" eaLnBrk="0" fontAlgn="base" hangingPunct="0">
        <a:spcBef>
          <a:spcPct val="0"/>
        </a:spcBef>
        <a:spcAft>
          <a:spcPct val="0"/>
        </a:spcAft>
        <a:defRPr sz="3200">
          <a:solidFill>
            <a:schemeClr val="tx2"/>
          </a:solidFill>
          <a:latin typeface="+mj-lt"/>
          <a:ea typeface="+mj-ea"/>
          <a:cs typeface="+mj-cs"/>
        </a:defRPr>
      </a:lvl1pPr>
      <a:lvl2pPr algn="ctr" rtl="0" eaLnBrk="0" fontAlgn="base" hangingPunct="0">
        <a:spcBef>
          <a:spcPct val="0"/>
        </a:spcBef>
        <a:spcAft>
          <a:spcPct val="0"/>
        </a:spcAft>
        <a:defRPr sz="3200">
          <a:solidFill>
            <a:schemeClr val="tx2"/>
          </a:solidFill>
          <a:latin typeface="Arial" pitchFamily="-110" charset="0"/>
        </a:defRPr>
      </a:lvl2pPr>
      <a:lvl3pPr algn="ctr" rtl="0" eaLnBrk="0" fontAlgn="base" hangingPunct="0">
        <a:spcBef>
          <a:spcPct val="0"/>
        </a:spcBef>
        <a:spcAft>
          <a:spcPct val="0"/>
        </a:spcAft>
        <a:defRPr sz="3200">
          <a:solidFill>
            <a:schemeClr val="tx2"/>
          </a:solidFill>
          <a:latin typeface="Arial" pitchFamily="-110" charset="0"/>
        </a:defRPr>
      </a:lvl3pPr>
      <a:lvl4pPr algn="ctr" rtl="0" eaLnBrk="0" fontAlgn="base" hangingPunct="0">
        <a:spcBef>
          <a:spcPct val="0"/>
        </a:spcBef>
        <a:spcAft>
          <a:spcPct val="0"/>
        </a:spcAft>
        <a:defRPr sz="3200">
          <a:solidFill>
            <a:schemeClr val="tx2"/>
          </a:solidFill>
          <a:latin typeface="Arial" pitchFamily="-110" charset="0"/>
        </a:defRPr>
      </a:lvl4pPr>
      <a:lvl5pPr algn="ctr" rtl="0" eaLnBrk="0" fontAlgn="base" hangingPunct="0">
        <a:spcBef>
          <a:spcPct val="0"/>
        </a:spcBef>
        <a:spcAft>
          <a:spcPct val="0"/>
        </a:spcAft>
        <a:defRPr sz="3200">
          <a:solidFill>
            <a:schemeClr val="tx2"/>
          </a:solidFill>
          <a:latin typeface="Arial" pitchFamily="-110" charset="0"/>
        </a:defRPr>
      </a:lvl5pPr>
      <a:lvl6pPr marL="457200" algn="ctr" rtl="0" eaLnBrk="1" fontAlgn="base" hangingPunct="1">
        <a:spcBef>
          <a:spcPct val="0"/>
        </a:spcBef>
        <a:spcAft>
          <a:spcPct val="0"/>
        </a:spcAft>
        <a:defRPr sz="3200">
          <a:solidFill>
            <a:schemeClr val="tx2"/>
          </a:solidFill>
          <a:latin typeface="Arial" pitchFamily="-110" charset="0"/>
        </a:defRPr>
      </a:lvl6pPr>
      <a:lvl7pPr marL="914400" algn="ctr" rtl="0" eaLnBrk="1" fontAlgn="base" hangingPunct="1">
        <a:spcBef>
          <a:spcPct val="0"/>
        </a:spcBef>
        <a:spcAft>
          <a:spcPct val="0"/>
        </a:spcAft>
        <a:defRPr sz="3200">
          <a:solidFill>
            <a:schemeClr val="tx2"/>
          </a:solidFill>
          <a:latin typeface="Arial" pitchFamily="-110" charset="0"/>
        </a:defRPr>
      </a:lvl7pPr>
      <a:lvl8pPr marL="1371600" algn="ctr" rtl="0" eaLnBrk="1" fontAlgn="base" hangingPunct="1">
        <a:spcBef>
          <a:spcPct val="0"/>
        </a:spcBef>
        <a:spcAft>
          <a:spcPct val="0"/>
        </a:spcAft>
        <a:defRPr sz="3200">
          <a:solidFill>
            <a:schemeClr val="tx2"/>
          </a:solidFill>
          <a:latin typeface="Arial" pitchFamily="-110" charset="0"/>
        </a:defRPr>
      </a:lvl8pPr>
      <a:lvl9pPr marL="1828800" algn="ctr" rtl="0" eaLnBrk="1" fontAlgn="base" hangingPunct="1">
        <a:spcBef>
          <a:spcPct val="0"/>
        </a:spcBef>
        <a:spcAft>
          <a:spcPct val="0"/>
        </a:spcAft>
        <a:defRPr sz="3200">
          <a:solidFill>
            <a:schemeClr val="tx2"/>
          </a:solidFill>
          <a:latin typeface="Arial" pitchFamily="-110" charset="0"/>
        </a:defRPr>
      </a:lvl9pPr>
    </p:titleStyle>
    <p:bodyStyle>
      <a:lvl1pPr marL="342900" indent="-342900" algn="l" rtl="0" eaLnBrk="0" fontAlgn="base" hangingPunct="0">
        <a:spcBef>
          <a:spcPct val="50000"/>
        </a:spcBef>
        <a:spcAft>
          <a:spcPct val="0"/>
        </a:spcAft>
        <a:buChar char="•"/>
        <a:defRPr sz="2400">
          <a:solidFill>
            <a:schemeClr val="tx1"/>
          </a:solidFill>
          <a:latin typeface="+mn-lt"/>
          <a:ea typeface="+mn-ea"/>
          <a:cs typeface="+mn-cs"/>
        </a:defRPr>
      </a:lvl1pPr>
      <a:lvl2pPr marL="742950" indent="-285750" algn="l" rtl="0" eaLnBrk="0" fontAlgn="base" hangingPunct="0">
        <a:spcBef>
          <a:spcPct val="50000"/>
        </a:spcBef>
        <a:spcAft>
          <a:spcPct val="0"/>
        </a:spcAft>
        <a:buChar char="–"/>
        <a:defRPr sz="2000">
          <a:solidFill>
            <a:schemeClr val="tx1"/>
          </a:solidFill>
          <a:latin typeface="+mn-lt"/>
          <a:ea typeface="MS PGothic" pitchFamily="34" charset="-128"/>
        </a:defRPr>
      </a:lvl2pPr>
      <a:lvl3pPr marL="1143000" indent="-228600" algn="l" rtl="0" eaLnBrk="0" fontAlgn="base" hangingPunct="0">
        <a:spcBef>
          <a:spcPct val="50000"/>
        </a:spcBef>
        <a:spcAft>
          <a:spcPct val="0"/>
        </a:spcAft>
        <a:buChar char="•"/>
        <a:defRPr>
          <a:solidFill>
            <a:schemeClr val="tx1"/>
          </a:solidFill>
          <a:latin typeface="+mn-lt"/>
          <a:ea typeface="MS PGothic" pitchFamily="34" charset="-128"/>
        </a:defRPr>
      </a:lvl3pPr>
      <a:lvl4pPr marL="1600200" indent="-228600" algn="l" rtl="0" eaLnBrk="0" fontAlgn="base" hangingPunct="0">
        <a:spcBef>
          <a:spcPct val="50000"/>
        </a:spcBef>
        <a:spcAft>
          <a:spcPct val="0"/>
        </a:spcAft>
        <a:buChar char="–"/>
        <a:defRPr sz="1600">
          <a:solidFill>
            <a:schemeClr val="tx1"/>
          </a:solidFill>
          <a:latin typeface="+mn-lt"/>
          <a:ea typeface="MS PGothic" pitchFamily="34" charset="-128"/>
        </a:defRPr>
      </a:lvl4pPr>
      <a:lvl5pPr marL="2057400" indent="-228600" algn="l" rtl="0" eaLnBrk="0" fontAlgn="base" hangingPunct="0">
        <a:spcBef>
          <a:spcPct val="50000"/>
        </a:spcBef>
        <a:spcAft>
          <a:spcPct val="0"/>
        </a:spcAft>
        <a:buChar char="»"/>
        <a:defRPr sz="1400">
          <a:solidFill>
            <a:schemeClr val="tx1"/>
          </a:solidFill>
          <a:latin typeface="+mn-lt"/>
          <a:ea typeface="MS PGothic" pitchFamily="34" charset="-128"/>
        </a:defRPr>
      </a:lvl5pPr>
      <a:lvl6pPr marL="2514600" indent="-228600" algn="l" rtl="0" eaLnBrk="1" fontAlgn="base" hangingPunct="1">
        <a:spcBef>
          <a:spcPct val="50000"/>
        </a:spcBef>
        <a:spcAft>
          <a:spcPct val="0"/>
        </a:spcAft>
        <a:buChar char="»"/>
        <a:defRPr sz="1400">
          <a:solidFill>
            <a:schemeClr val="tx1"/>
          </a:solidFill>
          <a:latin typeface="+mn-lt"/>
          <a:ea typeface="ＭＳ Ｐゴシック" pitchFamily="-110" charset="-128"/>
        </a:defRPr>
      </a:lvl6pPr>
      <a:lvl7pPr marL="2971800" indent="-228600" algn="l" rtl="0" eaLnBrk="1" fontAlgn="base" hangingPunct="1">
        <a:spcBef>
          <a:spcPct val="50000"/>
        </a:spcBef>
        <a:spcAft>
          <a:spcPct val="0"/>
        </a:spcAft>
        <a:buChar char="»"/>
        <a:defRPr sz="1400">
          <a:solidFill>
            <a:schemeClr val="tx1"/>
          </a:solidFill>
          <a:latin typeface="+mn-lt"/>
          <a:ea typeface="ＭＳ Ｐゴシック" pitchFamily="-110" charset="-128"/>
        </a:defRPr>
      </a:lvl7pPr>
      <a:lvl8pPr marL="3429000" indent="-228600" algn="l" rtl="0" eaLnBrk="1" fontAlgn="base" hangingPunct="1">
        <a:spcBef>
          <a:spcPct val="50000"/>
        </a:spcBef>
        <a:spcAft>
          <a:spcPct val="0"/>
        </a:spcAft>
        <a:buChar char="»"/>
        <a:defRPr sz="1400">
          <a:solidFill>
            <a:schemeClr val="tx1"/>
          </a:solidFill>
          <a:latin typeface="+mn-lt"/>
          <a:ea typeface="ＭＳ Ｐゴシック" pitchFamily="-110" charset="-128"/>
        </a:defRPr>
      </a:lvl8pPr>
      <a:lvl9pPr marL="3886200" indent="-228600" algn="l" rtl="0" eaLnBrk="1" fontAlgn="base" hangingPunct="1">
        <a:spcBef>
          <a:spcPct val="50000"/>
        </a:spcBef>
        <a:spcAft>
          <a:spcPct val="0"/>
        </a:spcAft>
        <a:buChar char="»"/>
        <a:defRPr sz="1400">
          <a:solidFill>
            <a:schemeClr val="tx1"/>
          </a:solidFill>
          <a:latin typeface="+mn-lt"/>
          <a:ea typeface="ＭＳ Ｐゴシック" pitchFamily="-110"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2.xml><?xml version="1.0" encoding="utf-8"?>
<p:sldMaster xmlns:a="http://schemas.openxmlformats.org/drawingml/2006/main" xmlns:r="http://schemas.openxmlformats.org/officeDocument/2006/relationships" xmlns:p="http://schemas.openxmlformats.org/presentationml/2006/main" preserve="1">
  <p:cSld>
    <p:bg>
      <p:bgPr>
        <a:solidFill>
          <a:srgbClr val="FBEFD1"/>
        </a:solidFill>
        <a:effectLst/>
      </p:bgPr>
    </p:bg>
    <p:spTree>
      <p:nvGrpSpPr>
        <p:cNvPr id="1" name=""/>
        <p:cNvGrpSpPr/>
        <p:nvPr/>
      </p:nvGrpSpPr>
      <p:grpSpPr>
        <a:xfrm>
          <a:off x="0" y="0"/>
          <a:ext cx="0" cy="0"/>
          <a:chOff x="0" y="0"/>
          <a:chExt cx="0" cy="0"/>
        </a:xfrm>
      </p:grpSpPr>
      <p:sp>
        <p:nvSpPr>
          <p:cNvPr id="78850"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CA" altLang="en-US"/>
              <a:t>Click to edit Master title style</a:t>
            </a:r>
            <a:endParaRPr lang="en-US" altLang="en-US"/>
          </a:p>
        </p:txBody>
      </p:sp>
      <p:sp>
        <p:nvSpPr>
          <p:cNvPr id="78851"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CA" altLang="en-US"/>
              <a:t>Click to edit Master text styles</a:t>
            </a:r>
          </a:p>
          <a:p>
            <a:pPr lvl="1"/>
            <a:r>
              <a:rPr lang="en-CA" altLang="en-US"/>
              <a:t>Second level</a:t>
            </a:r>
          </a:p>
          <a:p>
            <a:pPr lvl="2"/>
            <a:r>
              <a:rPr lang="en-CA" altLang="en-US"/>
              <a:t>Third level</a:t>
            </a:r>
          </a:p>
          <a:p>
            <a:pPr lvl="3"/>
            <a:r>
              <a:rPr lang="en-CA" altLang="en-US"/>
              <a:t>Fourth level</a:t>
            </a:r>
          </a:p>
          <a:p>
            <a:pPr lvl="4"/>
            <a:r>
              <a:rPr lang="en-CA" altLang="en-US"/>
              <a:t>Fifth level</a:t>
            </a:r>
            <a:endParaRPr lang="en-US" altLang="en-US"/>
          </a:p>
        </p:txBody>
      </p:sp>
      <p:pic>
        <p:nvPicPr>
          <p:cNvPr id="78852" name="Picture 7" descr="YorkULogoHor(large)"/>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0" y="6313488"/>
            <a:ext cx="1365250" cy="544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8853" name="TextBox 6"/>
          <p:cNvSpPr txBox="1">
            <a:spLocks noChangeArrowheads="1"/>
          </p:cNvSpPr>
          <p:nvPr userDrawn="1"/>
        </p:nvSpPr>
        <p:spPr bwMode="auto">
          <a:xfrm>
            <a:off x="6523038" y="6446838"/>
            <a:ext cx="2620962" cy="277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defTabSz="457200" eaLnBrk="0" hangingPunct="0">
              <a:defRPr sz="3000" i="1">
                <a:solidFill>
                  <a:schemeClr val="tx1"/>
                </a:solidFill>
                <a:latin typeface="Times New Roman" pitchFamily="18" charset="0"/>
              </a:defRPr>
            </a:lvl1pPr>
            <a:lvl2pPr marL="742950" indent="-285750" defTabSz="457200" eaLnBrk="0" hangingPunct="0">
              <a:defRPr sz="3000" i="1">
                <a:solidFill>
                  <a:schemeClr val="tx1"/>
                </a:solidFill>
                <a:latin typeface="Times New Roman" pitchFamily="18" charset="0"/>
              </a:defRPr>
            </a:lvl2pPr>
            <a:lvl3pPr marL="1143000" indent="-228600" defTabSz="457200" eaLnBrk="0" hangingPunct="0">
              <a:defRPr sz="3000" i="1">
                <a:solidFill>
                  <a:schemeClr val="tx1"/>
                </a:solidFill>
                <a:latin typeface="Times New Roman" pitchFamily="18" charset="0"/>
              </a:defRPr>
            </a:lvl3pPr>
            <a:lvl4pPr marL="1600200" indent="-228600" defTabSz="457200" eaLnBrk="0" hangingPunct="0">
              <a:defRPr sz="3000" i="1">
                <a:solidFill>
                  <a:schemeClr val="tx1"/>
                </a:solidFill>
                <a:latin typeface="Times New Roman" pitchFamily="18" charset="0"/>
              </a:defRPr>
            </a:lvl4pPr>
            <a:lvl5pPr marL="2057400" indent="-228600" defTabSz="457200" eaLnBrk="0" hangingPunct="0">
              <a:defRPr sz="3000" i="1">
                <a:solidFill>
                  <a:schemeClr val="tx1"/>
                </a:solidFill>
                <a:latin typeface="Times New Roman" pitchFamily="18" charset="0"/>
              </a:defRPr>
            </a:lvl5pPr>
            <a:lvl6pPr marL="2514600" indent="-228600" defTabSz="457200" eaLnBrk="0" fontAlgn="base" hangingPunct="0">
              <a:spcBef>
                <a:spcPct val="50000"/>
              </a:spcBef>
              <a:spcAft>
                <a:spcPct val="0"/>
              </a:spcAft>
              <a:defRPr sz="3000" i="1">
                <a:solidFill>
                  <a:schemeClr val="tx1"/>
                </a:solidFill>
                <a:latin typeface="Times New Roman" pitchFamily="18" charset="0"/>
              </a:defRPr>
            </a:lvl6pPr>
            <a:lvl7pPr marL="2971800" indent="-228600" defTabSz="457200" eaLnBrk="0" fontAlgn="base" hangingPunct="0">
              <a:spcBef>
                <a:spcPct val="50000"/>
              </a:spcBef>
              <a:spcAft>
                <a:spcPct val="0"/>
              </a:spcAft>
              <a:defRPr sz="3000" i="1">
                <a:solidFill>
                  <a:schemeClr val="tx1"/>
                </a:solidFill>
                <a:latin typeface="Times New Roman" pitchFamily="18" charset="0"/>
              </a:defRPr>
            </a:lvl7pPr>
            <a:lvl8pPr marL="3429000" indent="-228600" defTabSz="457200" eaLnBrk="0" fontAlgn="base" hangingPunct="0">
              <a:spcBef>
                <a:spcPct val="50000"/>
              </a:spcBef>
              <a:spcAft>
                <a:spcPct val="0"/>
              </a:spcAft>
              <a:defRPr sz="3000" i="1">
                <a:solidFill>
                  <a:schemeClr val="tx1"/>
                </a:solidFill>
                <a:latin typeface="Times New Roman" pitchFamily="18" charset="0"/>
              </a:defRPr>
            </a:lvl8pPr>
            <a:lvl9pPr marL="3886200" indent="-228600" defTabSz="457200" eaLnBrk="0" fontAlgn="base" hangingPunct="0">
              <a:spcBef>
                <a:spcPct val="50000"/>
              </a:spcBef>
              <a:spcAft>
                <a:spcPct val="0"/>
              </a:spcAft>
              <a:defRPr sz="3000" i="1">
                <a:solidFill>
                  <a:schemeClr val="tx1"/>
                </a:solidFill>
                <a:latin typeface="Times New Roman" pitchFamily="18" charset="0"/>
              </a:defRPr>
            </a:lvl9pPr>
          </a:lstStyle>
          <a:p>
            <a:pPr eaLnBrk="1" hangingPunct="1">
              <a:spcBef>
                <a:spcPct val="0"/>
              </a:spcBef>
              <a:defRPr/>
            </a:pPr>
            <a:r>
              <a:rPr lang="en-US" altLang="en-US" sz="1200" i="0">
                <a:solidFill>
                  <a:srgbClr val="000000"/>
                </a:solidFill>
                <a:latin typeface="Arial" charset="0"/>
              </a:rPr>
              <a:t>Last Updated: </a:t>
            </a:r>
            <a:r>
              <a:rPr lang="en-CA" altLang="en-US" sz="1200" i="0">
                <a:solidFill>
                  <a:srgbClr val="000000"/>
                </a:solidFill>
                <a:latin typeface="Arial" charset="0"/>
              </a:rPr>
              <a:t>15-01-13</a:t>
            </a:r>
            <a:endParaRPr lang="en-US" altLang="en-US" sz="1200" i="0">
              <a:solidFill>
                <a:srgbClr val="000000"/>
              </a:solidFill>
              <a:latin typeface="Arial" charset="0"/>
            </a:endParaRPr>
          </a:p>
        </p:txBody>
      </p:sp>
      <p:sp>
        <p:nvSpPr>
          <p:cNvPr id="78854" name="TextBox 7"/>
          <p:cNvSpPr txBox="1">
            <a:spLocks noChangeArrowheads="1"/>
          </p:cNvSpPr>
          <p:nvPr userDrawn="1"/>
        </p:nvSpPr>
        <p:spPr bwMode="auto">
          <a:xfrm>
            <a:off x="1365250" y="6323013"/>
            <a:ext cx="977900"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defTabSz="457200" eaLnBrk="0" hangingPunct="0">
              <a:defRPr sz="3000" i="1">
                <a:solidFill>
                  <a:schemeClr val="tx1"/>
                </a:solidFill>
                <a:latin typeface="Times New Roman" pitchFamily="18" charset="0"/>
              </a:defRPr>
            </a:lvl1pPr>
            <a:lvl2pPr marL="742950" indent="-285750" defTabSz="457200" eaLnBrk="0" hangingPunct="0">
              <a:defRPr sz="3000" i="1">
                <a:solidFill>
                  <a:schemeClr val="tx1"/>
                </a:solidFill>
                <a:latin typeface="Times New Roman" pitchFamily="18" charset="0"/>
              </a:defRPr>
            </a:lvl2pPr>
            <a:lvl3pPr marL="1143000" indent="-228600" defTabSz="457200" eaLnBrk="0" hangingPunct="0">
              <a:defRPr sz="3000" i="1">
                <a:solidFill>
                  <a:schemeClr val="tx1"/>
                </a:solidFill>
                <a:latin typeface="Times New Roman" pitchFamily="18" charset="0"/>
              </a:defRPr>
            </a:lvl3pPr>
            <a:lvl4pPr marL="1600200" indent="-228600" defTabSz="457200" eaLnBrk="0" hangingPunct="0">
              <a:defRPr sz="3000" i="1">
                <a:solidFill>
                  <a:schemeClr val="tx1"/>
                </a:solidFill>
                <a:latin typeface="Times New Roman" pitchFamily="18" charset="0"/>
              </a:defRPr>
            </a:lvl4pPr>
            <a:lvl5pPr marL="2057400" indent="-228600" defTabSz="457200" eaLnBrk="0" hangingPunct="0">
              <a:defRPr sz="3000" i="1">
                <a:solidFill>
                  <a:schemeClr val="tx1"/>
                </a:solidFill>
                <a:latin typeface="Times New Roman" pitchFamily="18" charset="0"/>
              </a:defRPr>
            </a:lvl5pPr>
            <a:lvl6pPr marL="2514600" indent="-228600" defTabSz="457200" eaLnBrk="0" fontAlgn="base" hangingPunct="0">
              <a:spcBef>
                <a:spcPct val="50000"/>
              </a:spcBef>
              <a:spcAft>
                <a:spcPct val="0"/>
              </a:spcAft>
              <a:defRPr sz="3000" i="1">
                <a:solidFill>
                  <a:schemeClr val="tx1"/>
                </a:solidFill>
                <a:latin typeface="Times New Roman" pitchFamily="18" charset="0"/>
              </a:defRPr>
            </a:lvl6pPr>
            <a:lvl7pPr marL="2971800" indent="-228600" defTabSz="457200" eaLnBrk="0" fontAlgn="base" hangingPunct="0">
              <a:spcBef>
                <a:spcPct val="50000"/>
              </a:spcBef>
              <a:spcAft>
                <a:spcPct val="0"/>
              </a:spcAft>
              <a:defRPr sz="3000" i="1">
                <a:solidFill>
                  <a:schemeClr val="tx1"/>
                </a:solidFill>
                <a:latin typeface="Times New Roman" pitchFamily="18" charset="0"/>
              </a:defRPr>
            </a:lvl7pPr>
            <a:lvl8pPr marL="3429000" indent="-228600" defTabSz="457200" eaLnBrk="0" fontAlgn="base" hangingPunct="0">
              <a:spcBef>
                <a:spcPct val="50000"/>
              </a:spcBef>
              <a:spcAft>
                <a:spcPct val="0"/>
              </a:spcAft>
              <a:defRPr sz="3000" i="1">
                <a:solidFill>
                  <a:schemeClr val="tx1"/>
                </a:solidFill>
                <a:latin typeface="Times New Roman" pitchFamily="18" charset="0"/>
              </a:defRPr>
            </a:lvl8pPr>
            <a:lvl9pPr marL="3886200" indent="-228600" defTabSz="457200" eaLnBrk="0" fontAlgn="base" hangingPunct="0">
              <a:spcBef>
                <a:spcPct val="50000"/>
              </a:spcBef>
              <a:spcAft>
                <a:spcPct val="0"/>
              </a:spcAft>
              <a:defRPr sz="3000" i="1">
                <a:solidFill>
                  <a:schemeClr val="tx1"/>
                </a:solidFill>
                <a:latin typeface="Times New Roman" pitchFamily="18" charset="0"/>
              </a:defRPr>
            </a:lvl9pPr>
          </a:lstStyle>
          <a:p>
            <a:pPr eaLnBrk="1" hangingPunct="1">
              <a:spcBef>
                <a:spcPct val="0"/>
              </a:spcBef>
              <a:defRPr/>
            </a:pPr>
            <a:r>
              <a:rPr lang="en-US" altLang="en-US" sz="1200" i="0">
                <a:solidFill>
                  <a:srgbClr val="000000"/>
                </a:solidFill>
                <a:latin typeface="Arial" charset="0"/>
              </a:rPr>
              <a:t>EECS 2011</a:t>
            </a:r>
          </a:p>
        </p:txBody>
      </p:sp>
      <p:sp>
        <p:nvSpPr>
          <p:cNvPr id="78855" name="TextBox 8"/>
          <p:cNvSpPr txBox="1">
            <a:spLocks noChangeArrowheads="1"/>
          </p:cNvSpPr>
          <p:nvPr userDrawn="1"/>
        </p:nvSpPr>
        <p:spPr bwMode="auto">
          <a:xfrm>
            <a:off x="1365250" y="6543675"/>
            <a:ext cx="1074738"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defTabSz="457200" eaLnBrk="0" hangingPunct="0">
              <a:defRPr sz="3000" i="1">
                <a:solidFill>
                  <a:schemeClr val="tx1"/>
                </a:solidFill>
                <a:latin typeface="Times New Roman" pitchFamily="18" charset="0"/>
              </a:defRPr>
            </a:lvl1pPr>
            <a:lvl2pPr marL="742950" indent="-285750" defTabSz="457200" eaLnBrk="0" hangingPunct="0">
              <a:defRPr sz="3000" i="1">
                <a:solidFill>
                  <a:schemeClr val="tx1"/>
                </a:solidFill>
                <a:latin typeface="Times New Roman" pitchFamily="18" charset="0"/>
              </a:defRPr>
            </a:lvl2pPr>
            <a:lvl3pPr marL="1143000" indent="-228600" defTabSz="457200" eaLnBrk="0" hangingPunct="0">
              <a:defRPr sz="3000" i="1">
                <a:solidFill>
                  <a:schemeClr val="tx1"/>
                </a:solidFill>
                <a:latin typeface="Times New Roman" pitchFamily="18" charset="0"/>
              </a:defRPr>
            </a:lvl3pPr>
            <a:lvl4pPr marL="1600200" indent="-228600" defTabSz="457200" eaLnBrk="0" hangingPunct="0">
              <a:defRPr sz="3000" i="1">
                <a:solidFill>
                  <a:schemeClr val="tx1"/>
                </a:solidFill>
                <a:latin typeface="Times New Roman" pitchFamily="18" charset="0"/>
              </a:defRPr>
            </a:lvl4pPr>
            <a:lvl5pPr marL="2057400" indent="-228600" defTabSz="457200" eaLnBrk="0" hangingPunct="0">
              <a:defRPr sz="3000" i="1">
                <a:solidFill>
                  <a:schemeClr val="tx1"/>
                </a:solidFill>
                <a:latin typeface="Times New Roman" pitchFamily="18" charset="0"/>
              </a:defRPr>
            </a:lvl5pPr>
            <a:lvl6pPr marL="2514600" indent="-228600" defTabSz="457200" eaLnBrk="0" fontAlgn="base" hangingPunct="0">
              <a:spcBef>
                <a:spcPct val="50000"/>
              </a:spcBef>
              <a:spcAft>
                <a:spcPct val="0"/>
              </a:spcAft>
              <a:defRPr sz="3000" i="1">
                <a:solidFill>
                  <a:schemeClr val="tx1"/>
                </a:solidFill>
                <a:latin typeface="Times New Roman" pitchFamily="18" charset="0"/>
              </a:defRPr>
            </a:lvl6pPr>
            <a:lvl7pPr marL="2971800" indent="-228600" defTabSz="457200" eaLnBrk="0" fontAlgn="base" hangingPunct="0">
              <a:spcBef>
                <a:spcPct val="50000"/>
              </a:spcBef>
              <a:spcAft>
                <a:spcPct val="0"/>
              </a:spcAft>
              <a:defRPr sz="3000" i="1">
                <a:solidFill>
                  <a:schemeClr val="tx1"/>
                </a:solidFill>
                <a:latin typeface="Times New Roman" pitchFamily="18" charset="0"/>
              </a:defRPr>
            </a:lvl7pPr>
            <a:lvl8pPr marL="3429000" indent="-228600" defTabSz="457200" eaLnBrk="0" fontAlgn="base" hangingPunct="0">
              <a:spcBef>
                <a:spcPct val="50000"/>
              </a:spcBef>
              <a:spcAft>
                <a:spcPct val="0"/>
              </a:spcAft>
              <a:defRPr sz="3000" i="1">
                <a:solidFill>
                  <a:schemeClr val="tx1"/>
                </a:solidFill>
                <a:latin typeface="Times New Roman" pitchFamily="18" charset="0"/>
              </a:defRPr>
            </a:lvl8pPr>
            <a:lvl9pPr marL="3886200" indent="-228600" defTabSz="457200" eaLnBrk="0" fontAlgn="base" hangingPunct="0">
              <a:spcBef>
                <a:spcPct val="50000"/>
              </a:spcBef>
              <a:spcAft>
                <a:spcPct val="0"/>
              </a:spcAft>
              <a:defRPr sz="3000" i="1">
                <a:solidFill>
                  <a:schemeClr val="tx1"/>
                </a:solidFill>
                <a:latin typeface="Times New Roman" pitchFamily="18" charset="0"/>
              </a:defRPr>
            </a:lvl9pPr>
          </a:lstStyle>
          <a:p>
            <a:pPr eaLnBrk="1" hangingPunct="1">
              <a:spcBef>
                <a:spcPct val="0"/>
              </a:spcBef>
              <a:defRPr/>
            </a:pPr>
            <a:r>
              <a:rPr lang="en-US" altLang="en-US" sz="1200" i="0">
                <a:solidFill>
                  <a:srgbClr val="000000"/>
                </a:solidFill>
                <a:latin typeface="Arial" charset="0"/>
              </a:rPr>
              <a:t>Prof. J. Elder</a:t>
            </a:r>
          </a:p>
        </p:txBody>
      </p:sp>
      <p:sp>
        <p:nvSpPr>
          <p:cNvPr id="78856" name="TextBox 9"/>
          <p:cNvSpPr txBox="1">
            <a:spLocks noChangeArrowheads="1"/>
          </p:cNvSpPr>
          <p:nvPr userDrawn="1"/>
        </p:nvSpPr>
        <p:spPr bwMode="auto">
          <a:xfrm>
            <a:off x="4292600" y="6446838"/>
            <a:ext cx="560388" cy="277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defTabSz="457200" eaLnBrk="0" hangingPunct="0">
              <a:defRPr sz="3000" i="1">
                <a:solidFill>
                  <a:schemeClr val="tx1"/>
                </a:solidFill>
                <a:latin typeface="Times New Roman" pitchFamily="18" charset="0"/>
              </a:defRPr>
            </a:lvl1pPr>
            <a:lvl2pPr marL="742950" indent="-285750" defTabSz="457200" eaLnBrk="0" hangingPunct="0">
              <a:defRPr sz="3000" i="1">
                <a:solidFill>
                  <a:schemeClr val="tx1"/>
                </a:solidFill>
                <a:latin typeface="Times New Roman" pitchFamily="18" charset="0"/>
              </a:defRPr>
            </a:lvl2pPr>
            <a:lvl3pPr marL="1143000" indent="-228600" defTabSz="457200" eaLnBrk="0" hangingPunct="0">
              <a:defRPr sz="3000" i="1">
                <a:solidFill>
                  <a:schemeClr val="tx1"/>
                </a:solidFill>
                <a:latin typeface="Times New Roman" pitchFamily="18" charset="0"/>
              </a:defRPr>
            </a:lvl3pPr>
            <a:lvl4pPr marL="1600200" indent="-228600" defTabSz="457200" eaLnBrk="0" hangingPunct="0">
              <a:defRPr sz="3000" i="1">
                <a:solidFill>
                  <a:schemeClr val="tx1"/>
                </a:solidFill>
                <a:latin typeface="Times New Roman" pitchFamily="18" charset="0"/>
              </a:defRPr>
            </a:lvl4pPr>
            <a:lvl5pPr marL="2057400" indent="-228600" defTabSz="457200" eaLnBrk="0" hangingPunct="0">
              <a:defRPr sz="3000" i="1">
                <a:solidFill>
                  <a:schemeClr val="tx1"/>
                </a:solidFill>
                <a:latin typeface="Times New Roman" pitchFamily="18" charset="0"/>
              </a:defRPr>
            </a:lvl5pPr>
            <a:lvl6pPr marL="2514600" indent="-228600" defTabSz="457200" eaLnBrk="0" fontAlgn="base" hangingPunct="0">
              <a:spcBef>
                <a:spcPct val="50000"/>
              </a:spcBef>
              <a:spcAft>
                <a:spcPct val="0"/>
              </a:spcAft>
              <a:defRPr sz="3000" i="1">
                <a:solidFill>
                  <a:schemeClr val="tx1"/>
                </a:solidFill>
                <a:latin typeface="Times New Roman" pitchFamily="18" charset="0"/>
              </a:defRPr>
            </a:lvl6pPr>
            <a:lvl7pPr marL="2971800" indent="-228600" defTabSz="457200" eaLnBrk="0" fontAlgn="base" hangingPunct="0">
              <a:spcBef>
                <a:spcPct val="50000"/>
              </a:spcBef>
              <a:spcAft>
                <a:spcPct val="0"/>
              </a:spcAft>
              <a:defRPr sz="3000" i="1">
                <a:solidFill>
                  <a:schemeClr val="tx1"/>
                </a:solidFill>
                <a:latin typeface="Times New Roman" pitchFamily="18" charset="0"/>
              </a:defRPr>
            </a:lvl7pPr>
            <a:lvl8pPr marL="3429000" indent="-228600" defTabSz="457200" eaLnBrk="0" fontAlgn="base" hangingPunct="0">
              <a:spcBef>
                <a:spcPct val="50000"/>
              </a:spcBef>
              <a:spcAft>
                <a:spcPct val="0"/>
              </a:spcAft>
              <a:defRPr sz="3000" i="1">
                <a:solidFill>
                  <a:schemeClr val="tx1"/>
                </a:solidFill>
                <a:latin typeface="Times New Roman" pitchFamily="18" charset="0"/>
              </a:defRPr>
            </a:lvl8pPr>
            <a:lvl9pPr marL="3886200" indent="-228600" defTabSz="457200" eaLnBrk="0" fontAlgn="base" hangingPunct="0">
              <a:spcBef>
                <a:spcPct val="50000"/>
              </a:spcBef>
              <a:spcAft>
                <a:spcPct val="0"/>
              </a:spcAft>
              <a:defRPr sz="3000" i="1">
                <a:solidFill>
                  <a:schemeClr val="tx1"/>
                </a:solidFill>
                <a:latin typeface="Times New Roman" pitchFamily="18" charset="0"/>
              </a:defRPr>
            </a:lvl9pPr>
          </a:lstStyle>
          <a:p>
            <a:pPr eaLnBrk="1" hangingPunct="1">
              <a:spcBef>
                <a:spcPct val="0"/>
              </a:spcBef>
              <a:defRPr/>
            </a:pPr>
            <a:r>
              <a:rPr lang="en-US" altLang="en-US" sz="1200" i="0">
                <a:solidFill>
                  <a:srgbClr val="000000"/>
                </a:solidFill>
                <a:latin typeface="Arial" charset="0"/>
              </a:rPr>
              <a:t>- </a:t>
            </a:r>
            <a:fld id="{92CF19AF-CE36-4A1F-85C5-9C59430C4A21}" type="slidenum">
              <a:rPr lang="en-US" altLang="en-US" sz="1200" i="0" smtClean="0">
                <a:solidFill>
                  <a:srgbClr val="000000"/>
                </a:solidFill>
                <a:latin typeface="Arial" charset="0"/>
              </a:rPr>
              <a:pPr eaLnBrk="1" hangingPunct="1">
                <a:spcBef>
                  <a:spcPct val="0"/>
                </a:spcBef>
                <a:defRPr/>
              </a:pPr>
              <a:t>‹#›</a:t>
            </a:fld>
            <a:r>
              <a:rPr lang="en-US" altLang="en-US" sz="1200" i="0">
                <a:solidFill>
                  <a:srgbClr val="000000"/>
                </a:solidFill>
                <a:latin typeface="Arial" charset="0"/>
              </a:rPr>
              <a:t> -</a:t>
            </a:r>
          </a:p>
        </p:txBody>
      </p:sp>
    </p:spTree>
  </p:cSld>
  <p:clrMap bg1="lt1" tx1="dk1" bg2="lt2" tx2="dk2" accent1="accent1" accent2="accent2" accent3="accent3" accent4="accent4" accent5="accent5" accent6="accent6" hlink="hlink" folHlink="folHlink"/>
  <p:sldLayoutIdLst>
    <p:sldLayoutId id="2147484760" r:id="rId1"/>
  </p:sldLayoutIdLst>
  <p:hf sldNum="0" hdr="0" ftr="0" dt="0"/>
  <p:txStyles>
    <p:titleStyle>
      <a:lvl1pPr algn="ctr" rtl="0" eaLnBrk="0" fontAlgn="base" hangingPunct="0">
        <a:spcBef>
          <a:spcPct val="0"/>
        </a:spcBef>
        <a:spcAft>
          <a:spcPct val="0"/>
        </a:spcAft>
        <a:defRPr sz="3200">
          <a:solidFill>
            <a:schemeClr val="tx2"/>
          </a:solidFill>
          <a:latin typeface="+mj-lt"/>
          <a:ea typeface="+mj-ea"/>
          <a:cs typeface="+mj-cs"/>
        </a:defRPr>
      </a:lvl1pPr>
      <a:lvl2pPr algn="ctr" rtl="0" eaLnBrk="0" fontAlgn="base" hangingPunct="0">
        <a:spcBef>
          <a:spcPct val="0"/>
        </a:spcBef>
        <a:spcAft>
          <a:spcPct val="0"/>
        </a:spcAft>
        <a:defRPr sz="3200">
          <a:solidFill>
            <a:schemeClr val="tx2"/>
          </a:solidFill>
          <a:latin typeface="Arial" pitchFamily="-110" charset="0"/>
        </a:defRPr>
      </a:lvl2pPr>
      <a:lvl3pPr algn="ctr" rtl="0" eaLnBrk="0" fontAlgn="base" hangingPunct="0">
        <a:spcBef>
          <a:spcPct val="0"/>
        </a:spcBef>
        <a:spcAft>
          <a:spcPct val="0"/>
        </a:spcAft>
        <a:defRPr sz="3200">
          <a:solidFill>
            <a:schemeClr val="tx2"/>
          </a:solidFill>
          <a:latin typeface="Arial" pitchFamily="-110" charset="0"/>
        </a:defRPr>
      </a:lvl3pPr>
      <a:lvl4pPr algn="ctr" rtl="0" eaLnBrk="0" fontAlgn="base" hangingPunct="0">
        <a:spcBef>
          <a:spcPct val="0"/>
        </a:spcBef>
        <a:spcAft>
          <a:spcPct val="0"/>
        </a:spcAft>
        <a:defRPr sz="3200">
          <a:solidFill>
            <a:schemeClr val="tx2"/>
          </a:solidFill>
          <a:latin typeface="Arial" pitchFamily="-110" charset="0"/>
        </a:defRPr>
      </a:lvl4pPr>
      <a:lvl5pPr algn="ctr" rtl="0" eaLnBrk="0" fontAlgn="base" hangingPunct="0">
        <a:spcBef>
          <a:spcPct val="0"/>
        </a:spcBef>
        <a:spcAft>
          <a:spcPct val="0"/>
        </a:spcAft>
        <a:defRPr sz="3200">
          <a:solidFill>
            <a:schemeClr val="tx2"/>
          </a:solidFill>
          <a:latin typeface="Arial" pitchFamily="-110" charset="0"/>
        </a:defRPr>
      </a:lvl5pPr>
      <a:lvl6pPr marL="457200" algn="ctr" rtl="0" eaLnBrk="1" fontAlgn="base" hangingPunct="1">
        <a:spcBef>
          <a:spcPct val="0"/>
        </a:spcBef>
        <a:spcAft>
          <a:spcPct val="0"/>
        </a:spcAft>
        <a:defRPr sz="3200">
          <a:solidFill>
            <a:schemeClr val="tx2"/>
          </a:solidFill>
          <a:latin typeface="Arial" pitchFamily="-110" charset="0"/>
        </a:defRPr>
      </a:lvl6pPr>
      <a:lvl7pPr marL="914400" algn="ctr" rtl="0" eaLnBrk="1" fontAlgn="base" hangingPunct="1">
        <a:spcBef>
          <a:spcPct val="0"/>
        </a:spcBef>
        <a:spcAft>
          <a:spcPct val="0"/>
        </a:spcAft>
        <a:defRPr sz="3200">
          <a:solidFill>
            <a:schemeClr val="tx2"/>
          </a:solidFill>
          <a:latin typeface="Arial" pitchFamily="-110" charset="0"/>
        </a:defRPr>
      </a:lvl7pPr>
      <a:lvl8pPr marL="1371600" algn="ctr" rtl="0" eaLnBrk="1" fontAlgn="base" hangingPunct="1">
        <a:spcBef>
          <a:spcPct val="0"/>
        </a:spcBef>
        <a:spcAft>
          <a:spcPct val="0"/>
        </a:spcAft>
        <a:defRPr sz="3200">
          <a:solidFill>
            <a:schemeClr val="tx2"/>
          </a:solidFill>
          <a:latin typeface="Arial" pitchFamily="-110" charset="0"/>
        </a:defRPr>
      </a:lvl8pPr>
      <a:lvl9pPr marL="1828800" algn="ctr" rtl="0" eaLnBrk="1" fontAlgn="base" hangingPunct="1">
        <a:spcBef>
          <a:spcPct val="0"/>
        </a:spcBef>
        <a:spcAft>
          <a:spcPct val="0"/>
        </a:spcAft>
        <a:defRPr sz="3200">
          <a:solidFill>
            <a:schemeClr val="tx2"/>
          </a:solidFill>
          <a:latin typeface="Arial" pitchFamily="-110" charset="0"/>
        </a:defRPr>
      </a:lvl9pPr>
    </p:titleStyle>
    <p:bodyStyle>
      <a:lvl1pPr marL="342900" indent="-342900" algn="l" rtl="0" eaLnBrk="0" fontAlgn="base" hangingPunct="0">
        <a:spcBef>
          <a:spcPct val="50000"/>
        </a:spcBef>
        <a:spcAft>
          <a:spcPct val="0"/>
        </a:spcAft>
        <a:buChar char="•"/>
        <a:defRPr sz="2400">
          <a:solidFill>
            <a:schemeClr val="tx1"/>
          </a:solidFill>
          <a:latin typeface="+mn-lt"/>
          <a:ea typeface="+mn-ea"/>
          <a:cs typeface="+mn-cs"/>
        </a:defRPr>
      </a:lvl1pPr>
      <a:lvl2pPr marL="742950" indent="-285750" algn="l" rtl="0" eaLnBrk="0" fontAlgn="base" hangingPunct="0">
        <a:spcBef>
          <a:spcPct val="50000"/>
        </a:spcBef>
        <a:spcAft>
          <a:spcPct val="0"/>
        </a:spcAft>
        <a:buChar char="–"/>
        <a:defRPr sz="2000">
          <a:solidFill>
            <a:schemeClr val="tx1"/>
          </a:solidFill>
          <a:latin typeface="+mn-lt"/>
          <a:ea typeface="MS PGothic" pitchFamily="34" charset="-128"/>
        </a:defRPr>
      </a:lvl2pPr>
      <a:lvl3pPr marL="1143000" indent="-228600" algn="l" rtl="0" eaLnBrk="0" fontAlgn="base" hangingPunct="0">
        <a:spcBef>
          <a:spcPct val="50000"/>
        </a:spcBef>
        <a:spcAft>
          <a:spcPct val="0"/>
        </a:spcAft>
        <a:buChar char="•"/>
        <a:defRPr>
          <a:solidFill>
            <a:schemeClr val="tx1"/>
          </a:solidFill>
          <a:latin typeface="+mn-lt"/>
          <a:ea typeface="MS PGothic" pitchFamily="34" charset="-128"/>
        </a:defRPr>
      </a:lvl3pPr>
      <a:lvl4pPr marL="1600200" indent="-228600" algn="l" rtl="0" eaLnBrk="0" fontAlgn="base" hangingPunct="0">
        <a:spcBef>
          <a:spcPct val="50000"/>
        </a:spcBef>
        <a:spcAft>
          <a:spcPct val="0"/>
        </a:spcAft>
        <a:buChar char="–"/>
        <a:defRPr sz="1600">
          <a:solidFill>
            <a:schemeClr val="tx1"/>
          </a:solidFill>
          <a:latin typeface="+mn-lt"/>
          <a:ea typeface="MS PGothic" pitchFamily="34" charset="-128"/>
        </a:defRPr>
      </a:lvl4pPr>
      <a:lvl5pPr marL="2057400" indent="-228600" algn="l" rtl="0" eaLnBrk="0" fontAlgn="base" hangingPunct="0">
        <a:spcBef>
          <a:spcPct val="50000"/>
        </a:spcBef>
        <a:spcAft>
          <a:spcPct val="0"/>
        </a:spcAft>
        <a:buChar char="»"/>
        <a:defRPr sz="1400">
          <a:solidFill>
            <a:schemeClr val="tx1"/>
          </a:solidFill>
          <a:latin typeface="+mn-lt"/>
          <a:ea typeface="MS PGothic" pitchFamily="34" charset="-128"/>
        </a:defRPr>
      </a:lvl5pPr>
      <a:lvl6pPr marL="2514600" indent="-228600" algn="l" rtl="0" eaLnBrk="1" fontAlgn="base" hangingPunct="1">
        <a:spcBef>
          <a:spcPct val="50000"/>
        </a:spcBef>
        <a:spcAft>
          <a:spcPct val="0"/>
        </a:spcAft>
        <a:buChar char="»"/>
        <a:defRPr sz="1400">
          <a:solidFill>
            <a:schemeClr val="tx1"/>
          </a:solidFill>
          <a:latin typeface="+mn-lt"/>
          <a:ea typeface="ＭＳ Ｐゴシック" pitchFamily="-110" charset="-128"/>
        </a:defRPr>
      </a:lvl6pPr>
      <a:lvl7pPr marL="2971800" indent="-228600" algn="l" rtl="0" eaLnBrk="1" fontAlgn="base" hangingPunct="1">
        <a:spcBef>
          <a:spcPct val="50000"/>
        </a:spcBef>
        <a:spcAft>
          <a:spcPct val="0"/>
        </a:spcAft>
        <a:buChar char="»"/>
        <a:defRPr sz="1400">
          <a:solidFill>
            <a:schemeClr val="tx1"/>
          </a:solidFill>
          <a:latin typeface="+mn-lt"/>
          <a:ea typeface="ＭＳ Ｐゴシック" pitchFamily="-110" charset="-128"/>
        </a:defRPr>
      </a:lvl7pPr>
      <a:lvl8pPr marL="3429000" indent="-228600" algn="l" rtl="0" eaLnBrk="1" fontAlgn="base" hangingPunct="1">
        <a:spcBef>
          <a:spcPct val="50000"/>
        </a:spcBef>
        <a:spcAft>
          <a:spcPct val="0"/>
        </a:spcAft>
        <a:buChar char="»"/>
        <a:defRPr sz="1400">
          <a:solidFill>
            <a:schemeClr val="tx1"/>
          </a:solidFill>
          <a:latin typeface="+mn-lt"/>
          <a:ea typeface="ＭＳ Ｐゴシック" pitchFamily="-110" charset="-128"/>
        </a:defRPr>
      </a:lvl8pPr>
      <a:lvl9pPr marL="3886200" indent="-228600" algn="l" rtl="0" eaLnBrk="1" fontAlgn="base" hangingPunct="1">
        <a:spcBef>
          <a:spcPct val="50000"/>
        </a:spcBef>
        <a:spcAft>
          <a:spcPct val="0"/>
        </a:spcAft>
        <a:buChar char="»"/>
        <a:defRPr sz="1400">
          <a:solidFill>
            <a:schemeClr val="tx1"/>
          </a:solidFill>
          <a:latin typeface="+mn-lt"/>
          <a:ea typeface="ＭＳ Ｐゴシック" pitchFamily="-110"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3.xml><?xml version="1.0" encoding="utf-8"?>
<p:sldMaster xmlns:a="http://schemas.openxmlformats.org/drawingml/2006/main" xmlns:r="http://schemas.openxmlformats.org/officeDocument/2006/relationships" xmlns:p="http://schemas.openxmlformats.org/presentationml/2006/main" preserve="1">
  <p:cSld>
    <p:bg>
      <p:bgPr>
        <a:solidFill>
          <a:srgbClr val="FBEFD1"/>
        </a:solidFill>
        <a:effectLst/>
      </p:bgPr>
    </p:bg>
    <p:spTree>
      <p:nvGrpSpPr>
        <p:cNvPr id="1" name=""/>
        <p:cNvGrpSpPr/>
        <p:nvPr/>
      </p:nvGrpSpPr>
      <p:grpSpPr>
        <a:xfrm>
          <a:off x="0" y="0"/>
          <a:ext cx="0" cy="0"/>
          <a:chOff x="0" y="0"/>
          <a:chExt cx="0" cy="0"/>
        </a:xfrm>
      </p:grpSpPr>
      <p:sp>
        <p:nvSpPr>
          <p:cNvPr id="79874"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CA" altLang="en-US"/>
              <a:t>Click to edit Master title style</a:t>
            </a:r>
            <a:endParaRPr lang="en-US" altLang="en-US"/>
          </a:p>
        </p:txBody>
      </p:sp>
      <p:sp>
        <p:nvSpPr>
          <p:cNvPr id="79875"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CA" altLang="en-US"/>
              <a:t>Click to edit Master text styles</a:t>
            </a:r>
          </a:p>
          <a:p>
            <a:pPr lvl="1"/>
            <a:r>
              <a:rPr lang="en-CA" altLang="en-US"/>
              <a:t>Second level</a:t>
            </a:r>
          </a:p>
          <a:p>
            <a:pPr lvl="2"/>
            <a:r>
              <a:rPr lang="en-CA" altLang="en-US"/>
              <a:t>Third level</a:t>
            </a:r>
          </a:p>
          <a:p>
            <a:pPr lvl="3"/>
            <a:r>
              <a:rPr lang="en-CA" altLang="en-US"/>
              <a:t>Fourth level</a:t>
            </a:r>
          </a:p>
          <a:p>
            <a:pPr lvl="4"/>
            <a:r>
              <a:rPr lang="en-CA" altLang="en-US"/>
              <a:t>Fifth level</a:t>
            </a:r>
            <a:endParaRPr lang="en-US" altLang="en-US"/>
          </a:p>
        </p:txBody>
      </p:sp>
      <p:pic>
        <p:nvPicPr>
          <p:cNvPr id="79876" name="Picture 7" descr="YorkULogoHor(large)"/>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0" y="6313488"/>
            <a:ext cx="1365250" cy="544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9877" name="TextBox 6"/>
          <p:cNvSpPr txBox="1">
            <a:spLocks noChangeArrowheads="1"/>
          </p:cNvSpPr>
          <p:nvPr userDrawn="1"/>
        </p:nvSpPr>
        <p:spPr bwMode="auto">
          <a:xfrm>
            <a:off x="6523038" y="6446838"/>
            <a:ext cx="2620962" cy="277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defTabSz="457200" eaLnBrk="0" hangingPunct="0">
              <a:defRPr sz="3000" i="1">
                <a:solidFill>
                  <a:schemeClr val="tx1"/>
                </a:solidFill>
                <a:latin typeface="Times New Roman" pitchFamily="18" charset="0"/>
              </a:defRPr>
            </a:lvl1pPr>
            <a:lvl2pPr marL="742950" indent="-285750" defTabSz="457200" eaLnBrk="0" hangingPunct="0">
              <a:defRPr sz="3000" i="1">
                <a:solidFill>
                  <a:schemeClr val="tx1"/>
                </a:solidFill>
                <a:latin typeface="Times New Roman" pitchFamily="18" charset="0"/>
              </a:defRPr>
            </a:lvl2pPr>
            <a:lvl3pPr marL="1143000" indent="-228600" defTabSz="457200" eaLnBrk="0" hangingPunct="0">
              <a:defRPr sz="3000" i="1">
                <a:solidFill>
                  <a:schemeClr val="tx1"/>
                </a:solidFill>
                <a:latin typeface="Times New Roman" pitchFamily="18" charset="0"/>
              </a:defRPr>
            </a:lvl3pPr>
            <a:lvl4pPr marL="1600200" indent="-228600" defTabSz="457200" eaLnBrk="0" hangingPunct="0">
              <a:defRPr sz="3000" i="1">
                <a:solidFill>
                  <a:schemeClr val="tx1"/>
                </a:solidFill>
                <a:latin typeface="Times New Roman" pitchFamily="18" charset="0"/>
              </a:defRPr>
            </a:lvl4pPr>
            <a:lvl5pPr marL="2057400" indent="-228600" defTabSz="457200" eaLnBrk="0" hangingPunct="0">
              <a:defRPr sz="3000" i="1">
                <a:solidFill>
                  <a:schemeClr val="tx1"/>
                </a:solidFill>
                <a:latin typeface="Times New Roman" pitchFamily="18" charset="0"/>
              </a:defRPr>
            </a:lvl5pPr>
            <a:lvl6pPr marL="2514600" indent="-228600" defTabSz="457200" eaLnBrk="0" fontAlgn="base" hangingPunct="0">
              <a:spcBef>
                <a:spcPct val="50000"/>
              </a:spcBef>
              <a:spcAft>
                <a:spcPct val="0"/>
              </a:spcAft>
              <a:defRPr sz="3000" i="1">
                <a:solidFill>
                  <a:schemeClr val="tx1"/>
                </a:solidFill>
                <a:latin typeface="Times New Roman" pitchFamily="18" charset="0"/>
              </a:defRPr>
            </a:lvl6pPr>
            <a:lvl7pPr marL="2971800" indent="-228600" defTabSz="457200" eaLnBrk="0" fontAlgn="base" hangingPunct="0">
              <a:spcBef>
                <a:spcPct val="50000"/>
              </a:spcBef>
              <a:spcAft>
                <a:spcPct val="0"/>
              </a:spcAft>
              <a:defRPr sz="3000" i="1">
                <a:solidFill>
                  <a:schemeClr val="tx1"/>
                </a:solidFill>
                <a:latin typeface="Times New Roman" pitchFamily="18" charset="0"/>
              </a:defRPr>
            </a:lvl7pPr>
            <a:lvl8pPr marL="3429000" indent="-228600" defTabSz="457200" eaLnBrk="0" fontAlgn="base" hangingPunct="0">
              <a:spcBef>
                <a:spcPct val="50000"/>
              </a:spcBef>
              <a:spcAft>
                <a:spcPct val="0"/>
              </a:spcAft>
              <a:defRPr sz="3000" i="1">
                <a:solidFill>
                  <a:schemeClr val="tx1"/>
                </a:solidFill>
                <a:latin typeface="Times New Roman" pitchFamily="18" charset="0"/>
              </a:defRPr>
            </a:lvl8pPr>
            <a:lvl9pPr marL="3886200" indent="-228600" defTabSz="457200" eaLnBrk="0" fontAlgn="base" hangingPunct="0">
              <a:spcBef>
                <a:spcPct val="50000"/>
              </a:spcBef>
              <a:spcAft>
                <a:spcPct val="0"/>
              </a:spcAft>
              <a:defRPr sz="3000" i="1">
                <a:solidFill>
                  <a:schemeClr val="tx1"/>
                </a:solidFill>
                <a:latin typeface="Times New Roman" pitchFamily="18" charset="0"/>
              </a:defRPr>
            </a:lvl9pPr>
          </a:lstStyle>
          <a:p>
            <a:pPr eaLnBrk="1" hangingPunct="1">
              <a:spcBef>
                <a:spcPct val="0"/>
              </a:spcBef>
              <a:defRPr/>
            </a:pPr>
            <a:r>
              <a:rPr lang="en-US" altLang="en-US" sz="1200" i="0">
                <a:solidFill>
                  <a:srgbClr val="000000"/>
                </a:solidFill>
                <a:latin typeface="Arial" charset="0"/>
              </a:rPr>
              <a:t>Last Updated: </a:t>
            </a:r>
            <a:r>
              <a:rPr lang="en-CA" altLang="en-US" sz="1200" i="0">
                <a:solidFill>
                  <a:srgbClr val="000000"/>
                </a:solidFill>
                <a:latin typeface="Arial" charset="0"/>
              </a:rPr>
              <a:t>15-01-13</a:t>
            </a:r>
            <a:endParaRPr lang="en-US" altLang="en-US" sz="1200" i="0">
              <a:solidFill>
                <a:srgbClr val="000000"/>
              </a:solidFill>
              <a:latin typeface="Arial" charset="0"/>
            </a:endParaRPr>
          </a:p>
        </p:txBody>
      </p:sp>
      <p:sp>
        <p:nvSpPr>
          <p:cNvPr id="79878" name="TextBox 7"/>
          <p:cNvSpPr txBox="1">
            <a:spLocks noChangeArrowheads="1"/>
          </p:cNvSpPr>
          <p:nvPr userDrawn="1"/>
        </p:nvSpPr>
        <p:spPr bwMode="auto">
          <a:xfrm>
            <a:off x="1365250" y="6323013"/>
            <a:ext cx="977900"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defTabSz="457200" eaLnBrk="0" hangingPunct="0">
              <a:defRPr sz="3000" i="1">
                <a:solidFill>
                  <a:schemeClr val="tx1"/>
                </a:solidFill>
                <a:latin typeface="Times New Roman" pitchFamily="18" charset="0"/>
              </a:defRPr>
            </a:lvl1pPr>
            <a:lvl2pPr marL="742950" indent="-285750" defTabSz="457200" eaLnBrk="0" hangingPunct="0">
              <a:defRPr sz="3000" i="1">
                <a:solidFill>
                  <a:schemeClr val="tx1"/>
                </a:solidFill>
                <a:latin typeface="Times New Roman" pitchFamily="18" charset="0"/>
              </a:defRPr>
            </a:lvl2pPr>
            <a:lvl3pPr marL="1143000" indent="-228600" defTabSz="457200" eaLnBrk="0" hangingPunct="0">
              <a:defRPr sz="3000" i="1">
                <a:solidFill>
                  <a:schemeClr val="tx1"/>
                </a:solidFill>
                <a:latin typeface="Times New Roman" pitchFamily="18" charset="0"/>
              </a:defRPr>
            </a:lvl3pPr>
            <a:lvl4pPr marL="1600200" indent="-228600" defTabSz="457200" eaLnBrk="0" hangingPunct="0">
              <a:defRPr sz="3000" i="1">
                <a:solidFill>
                  <a:schemeClr val="tx1"/>
                </a:solidFill>
                <a:latin typeface="Times New Roman" pitchFamily="18" charset="0"/>
              </a:defRPr>
            </a:lvl4pPr>
            <a:lvl5pPr marL="2057400" indent="-228600" defTabSz="457200" eaLnBrk="0" hangingPunct="0">
              <a:defRPr sz="3000" i="1">
                <a:solidFill>
                  <a:schemeClr val="tx1"/>
                </a:solidFill>
                <a:latin typeface="Times New Roman" pitchFamily="18" charset="0"/>
              </a:defRPr>
            </a:lvl5pPr>
            <a:lvl6pPr marL="2514600" indent="-228600" defTabSz="457200" eaLnBrk="0" fontAlgn="base" hangingPunct="0">
              <a:spcBef>
                <a:spcPct val="50000"/>
              </a:spcBef>
              <a:spcAft>
                <a:spcPct val="0"/>
              </a:spcAft>
              <a:defRPr sz="3000" i="1">
                <a:solidFill>
                  <a:schemeClr val="tx1"/>
                </a:solidFill>
                <a:latin typeface="Times New Roman" pitchFamily="18" charset="0"/>
              </a:defRPr>
            </a:lvl6pPr>
            <a:lvl7pPr marL="2971800" indent="-228600" defTabSz="457200" eaLnBrk="0" fontAlgn="base" hangingPunct="0">
              <a:spcBef>
                <a:spcPct val="50000"/>
              </a:spcBef>
              <a:spcAft>
                <a:spcPct val="0"/>
              </a:spcAft>
              <a:defRPr sz="3000" i="1">
                <a:solidFill>
                  <a:schemeClr val="tx1"/>
                </a:solidFill>
                <a:latin typeface="Times New Roman" pitchFamily="18" charset="0"/>
              </a:defRPr>
            </a:lvl7pPr>
            <a:lvl8pPr marL="3429000" indent="-228600" defTabSz="457200" eaLnBrk="0" fontAlgn="base" hangingPunct="0">
              <a:spcBef>
                <a:spcPct val="50000"/>
              </a:spcBef>
              <a:spcAft>
                <a:spcPct val="0"/>
              </a:spcAft>
              <a:defRPr sz="3000" i="1">
                <a:solidFill>
                  <a:schemeClr val="tx1"/>
                </a:solidFill>
                <a:latin typeface="Times New Roman" pitchFamily="18" charset="0"/>
              </a:defRPr>
            </a:lvl8pPr>
            <a:lvl9pPr marL="3886200" indent="-228600" defTabSz="457200" eaLnBrk="0" fontAlgn="base" hangingPunct="0">
              <a:spcBef>
                <a:spcPct val="50000"/>
              </a:spcBef>
              <a:spcAft>
                <a:spcPct val="0"/>
              </a:spcAft>
              <a:defRPr sz="3000" i="1">
                <a:solidFill>
                  <a:schemeClr val="tx1"/>
                </a:solidFill>
                <a:latin typeface="Times New Roman" pitchFamily="18" charset="0"/>
              </a:defRPr>
            </a:lvl9pPr>
          </a:lstStyle>
          <a:p>
            <a:pPr eaLnBrk="1" hangingPunct="1">
              <a:spcBef>
                <a:spcPct val="0"/>
              </a:spcBef>
              <a:defRPr/>
            </a:pPr>
            <a:r>
              <a:rPr lang="en-US" altLang="en-US" sz="1200" i="0">
                <a:solidFill>
                  <a:srgbClr val="000000"/>
                </a:solidFill>
                <a:latin typeface="Arial" charset="0"/>
              </a:rPr>
              <a:t>EECS 2011</a:t>
            </a:r>
          </a:p>
        </p:txBody>
      </p:sp>
      <p:sp>
        <p:nvSpPr>
          <p:cNvPr id="79879" name="TextBox 8"/>
          <p:cNvSpPr txBox="1">
            <a:spLocks noChangeArrowheads="1"/>
          </p:cNvSpPr>
          <p:nvPr userDrawn="1"/>
        </p:nvSpPr>
        <p:spPr bwMode="auto">
          <a:xfrm>
            <a:off x="1365250" y="6543675"/>
            <a:ext cx="1074738"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defTabSz="457200" eaLnBrk="0" hangingPunct="0">
              <a:defRPr sz="3000" i="1">
                <a:solidFill>
                  <a:schemeClr val="tx1"/>
                </a:solidFill>
                <a:latin typeface="Times New Roman" pitchFamily="18" charset="0"/>
              </a:defRPr>
            </a:lvl1pPr>
            <a:lvl2pPr marL="742950" indent="-285750" defTabSz="457200" eaLnBrk="0" hangingPunct="0">
              <a:defRPr sz="3000" i="1">
                <a:solidFill>
                  <a:schemeClr val="tx1"/>
                </a:solidFill>
                <a:latin typeface="Times New Roman" pitchFamily="18" charset="0"/>
              </a:defRPr>
            </a:lvl2pPr>
            <a:lvl3pPr marL="1143000" indent="-228600" defTabSz="457200" eaLnBrk="0" hangingPunct="0">
              <a:defRPr sz="3000" i="1">
                <a:solidFill>
                  <a:schemeClr val="tx1"/>
                </a:solidFill>
                <a:latin typeface="Times New Roman" pitchFamily="18" charset="0"/>
              </a:defRPr>
            </a:lvl3pPr>
            <a:lvl4pPr marL="1600200" indent="-228600" defTabSz="457200" eaLnBrk="0" hangingPunct="0">
              <a:defRPr sz="3000" i="1">
                <a:solidFill>
                  <a:schemeClr val="tx1"/>
                </a:solidFill>
                <a:latin typeface="Times New Roman" pitchFamily="18" charset="0"/>
              </a:defRPr>
            </a:lvl4pPr>
            <a:lvl5pPr marL="2057400" indent="-228600" defTabSz="457200" eaLnBrk="0" hangingPunct="0">
              <a:defRPr sz="3000" i="1">
                <a:solidFill>
                  <a:schemeClr val="tx1"/>
                </a:solidFill>
                <a:latin typeface="Times New Roman" pitchFamily="18" charset="0"/>
              </a:defRPr>
            </a:lvl5pPr>
            <a:lvl6pPr marL="2514600" indent="-228600" defTabSz="457200" eaLnBrk="0" fontAlgn="base" hangingPunct="0">
              <a:spcBef>
                <a:spcPct val="50000"/>
              </a:spcBef>
              <a:spcAft>
                <a:spcPct val="0"/>
              </a:spcAft>
              <a:defRPr sz="3000" i="1">
                <a:solidFill>
                  <a:schemeClr val="tx1"/>
                </a:solidFill>
                <a:latin typeface="Times New Roman" pitchFamily="18" charset="0"/>
              </a:defRPr>
            </a:lvl6pPr>
            <a:lvl7pPr marL="2971800" indent="-228600" defTabSz="457200" eaLnBrk="0" fontAlgn="base" hangingPunct="0">
              <a:spcBef>
                <a:spcPct val="50000"/>
              </a:spcBef>
              <a:spcAft>
                <a:spcPct val="0"/>
              </a:spcAft>
              <a:defRPr sz="3000" i="1">
                <a:solidFill>
                  <a:schemeClr val="tx1"/>
                </a:solidFill>
                <a:latin typeface="Times New Roman" pitchFamily="18" charset="0"/>
              </a:defRPr>
            </a:lvl7pPr>
            <a:lvl8pPr marL="3429000" indent="-228600" defTabSz="457200" eaLnBrk="0" fontAlgn="base" hangingPunct="0">
              <a:spcBef>
                <a:spcPct val="50000"/>
              </a:spcBef>
              <a:spcAft>
                <a:spcPct val="0"/>
              </a:spcAft>
              <a:defRPr sz="3000" i="1">
                <a:solidFill>
                  <a:schemeClr val="tx1"/>
                </a:solidFill>
                <a:latin typeface="Times New Roman" pitchFamily="18" charset="0"/>
              </a:defRPr>
            </a:lvl8pPr>
            <a:lvl9pPr marL="3886200" indent="-228600" defTabSz="457200" eaLnBrk="0" fontAlgn="base" hangingPunct="0">
              <a:spcBef>
                <a:spcPct val="50000"/>
              </a:spcBef>
              <a:spcAft>
                <a:spcPct val="0"/>
              </a:spcAft>
              <a:defRPr sz="3000" i="1">
                <a:solidFill>
                  <a:schemeClr val="tx1"/>
                </a:solidFill>
                <a:latin typeface="Times New Roman" pitchFamily="18" charset="0"/>
              </a:defRPr>
            </a:lvl9pPr>
          </a:lstStyle>
          <a:p>
            <a:pPr eaLnBrk="1" hangingPunct="1">
              <a:spcBef>
                <a:spcPct val="0"/>
              </a:spcBef>
              <a:defRPr/>
            </a:pPr>
            <a:r>
              <a:rPr lang="en-US" altLang="en-US" sz="1200" i="0">
                <a:solidFill>
                  <a:srgbClr val="000000"/>
                </a:solidFill>
                <a:latin typeface="Arial" charset="0"/>
              </a:rPr>
              <a:t>Prof. J. Elder</a:t>
            </a:r>
          </a:p>
        </p:txBody>
      </p:sp>
      <p:sp>
        <p:nvSpPr>
          <p:cNvPr id="79880" name="TextBox 9"/>
          <p:cNvSpPr txBox="1">
            <a:spLocks noChangeArrowheads="1"/>
          </p:cNvSpPr>
          <p:nvPr userDrawn="1"/>
        </p:nvSpPr>
        <p:spPr bwMode="auto">
          <a:xfrm>
            <a:off x="4292600" y="6446838"/>
            <a:ext cx="560388" cy="277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defTabSz="457200" eaLnBrk="0" hangingPunct="0">
              <a:defRPr sz="3000" i="1">
                <a:solidFill>
                  <a:schemeClr val="tx1"/>
                </a:solidFill>
                <a:latin typeface="Times New Roman" pitchFamily="18" charset="0"/>
              </a:defRPr>
            </a:lvl1pPr>
            <a:lvl2pPr marL="742950" indent="-285750" defTabSz="457200" eaLnBrk="0" hangingPunct="0">
              <a:defRPr sz="3000" i="1">
                <a:solidFill>
                  <a:schemeClr val="tx1"/>
                </a:solidFill>
                <a:latin typeface="Times New Roman" pitchFamily="18" charset="0"/>
              </a:defRPr>
            </a:lvl2pPr>
            <a:lvl3pPr marL="1143000" indent="-228600" defTabSz="457200" eaLnBrk="0" hangingPunct="0">
              <a:defRPr sz="3000" i="1">
                <a:solidFill>
                  <a:schemeClr val="tx1"/>
                </a:solidFill>
                <a:latin typeface="Times New Roman" pitchFamily="18" charset="0"/>
              </a:defRPr>
            </a:lvl3pPr>
            <a:lvl4pPr marL="1600200" indent="-228600" defTabSz="457200" eaLnBrk="0" hangingPunct="0">
              <a:defRPr sz="3000" i="1">
                <a:solidFill>
                  <a:schemeClr val="tx1"/>
                </a:solidFill>
                <a:latin typeface="Times New Roman" pitchFamily="18" charset="0"/>
              </a:defRPr>
            </a:lvl4pPr>
            <a:lvl5pPr marL="2057400" indent="-228600" defTabSz="457200" eaLnBrk="0" hangingPunct="0">
              <a:defRPr sz="3000" i="1">
                <a:solidFill>
                  <a:schemeClr val="tx1"/>
                </a:solidFill>
                <a:latin typeface="Times New Roman" pitchFamily="18" charset="0"/>
              </a:defRPr>
            </a:lvl5pPr>
            <a:lvl6pPr marL="2514600" indent="-228600" defTabSz="457200" eaLnBrk="0" fontAlgn="base" hangingPunct="0">
              <a:spcBef>
                <a:spcPct val="50000"/>
              </a:spcBef>
              <a:spcAft>
                <a:spcPct val="0"/>
              </a:spcAft>
              <a:defRPr sz="3000" i="1">
                <a:solidFill>
                  <a:schemeClr val="tx1"/>
                </a:solidFill>
                <a:latin typeface="Times New Roman" pitchFamily="18" charset="0"/>
              </a:defRPr>
            </a:lvl6pPr>
            <a:lvl7pPr marL="2971800" indent="-228600" defTabSz="457200" eaLnBrk="0" fontAlgn="base" hangingPunct="0">
              <a:spcBef>
                <a:spcPct val="50000"/>
              </a:spcBef>
              <a:spcAft>
                <a:spcPct val="0"/>
              </a:spcAft>
              <a:defRPr sz="3000" i="1">
                <a:solidFill>
                  <a:schemeClr val="tx1"/>
                </a:solidFill>
                <a:latin typeface="Times New Roman" pitchFamily="18" charset="0"/>
              </a:defRPr>
            </a:lvl7pPr>
            <a:lvl8pPr marL="3429000" indent="-228600" defTabSz="457200" eaLnBrk="0" fontAlgn="base" hangingPunct="0">
              <a:spcBef>
                <a:spcPct val="50000"/>
              </a:spcBef>
              <a:spcAft>
                <a:spcPct val="0"/>
              </a:spcAft>
              <a:defRPr sz="3000" i="1">
                <a:solidFill>
                  <a:schemeClr val="tx1"/>
                </a:solidFill>
                <a:latin typeface="Times New Roman" pitchFamily="18" charset="0"/>
              </a:defRPr>
            </a:lvl8pPr>
            <a:lvl9pPr marL="3886200" indent="-228600" defTabSz="457200" eaLnBrk="0" fontAlgn="base" hangingPunct="0">
              <a:spcBef>
                <a:spcPct val="50000"/>
              </a:spcBef>
              <a:spcAft>
                <a:spcPct val="0"/>
              </a:spcAft>
              <a:defRPr sz="3000" i="1">
                <a:solidFill>
                  <a:schemeClr val="tx1"/>
                </a:solidFill>
                <a:latin typeface="Times New Roman" pitchFamily="18" charset="0"/>
              </a:defRPr>
            </a:lvl9pPr>
          </a:lstStyle>
          <a:p>
            <a:pPr eaLnBrk="1" hangingPunct="1">
              <a:spcBef>
                <a:spcPct val="0"/>
              </a:spcBef>
              <a:defRPr/>
            </a:pPr>
            <a:r>
              <a:rPr lang="en-US" altLang="en-US" sz="1200" i="0">
                <a:solidFill>
                  <a:srgbClr val="000000"/>
                </a:solidFill>
                <a:latin typeface="Arial" charset="0"/>
              </a:rPr>
              <a:t>- </a:t>
            </a:r>
            <a:fld id="{95A4A2F4-8B24-4A1C-99CE-5936A64FD7A9}" type="slidenum">
              <a:rPr lang="en-US" altLang="en-US" sz="1200" i="0" smtClean="0">
                <a:solidFill>
                  <a:srgbClr val="000000"/>
                </a:solidFill>
                <a:latin typeface="Arial" charset="0"/>
              </a:rPr>
              <a:pPr eaLnBrk="1" hangingPunct="1">
                <a:spcBef>
                  <a:spcPct val="0"/>
                </a:spcBef>
                <a:defRPr/>
              </a:pPr>
              <a:t>‹#›</a:t>
            </a:fld>
            <a:r>
              <a:rPr lang="en-US" altLang="en-US" sz="1200" i="0">
                <a:solidFill>
                  <a:srgbClr val="000000"/>
                </a:solidFill>
                <a:latin typeface="Arial" charset="0"/>
              </a:rPr>
              <a:t> -</a:t>
            </a:r>
          </a:p>
        </p:txBody>
      </p:sp>
    </p:spTree>
  </p:cSld>
  <p:clrMap bg1="lt1" tx1="dk1" bg2="lt2" tx2="dk2" accent1="accent1" accent2="accent2" accent3="accent3" accent4="accent4" accent5="accent5" accent6="accent6" hlink="hlink" folHlink="folHlink"/>
  <p:sldLayoutIdLst>
    <p:sldLayoutId id="2147484761" r:id="rId1"/>
  </p:sldLayoutIdLst>
  <p:hf sldNum="0" hdr="0" ftr="0" dt="0"/>
  <p:txStyles>
    <p:titleStyle>
      <a:lvl1pPr algn="ctr" rtl="0" eaLnBrk="0" fontAlgn="base" hangingPunct="0">
        <a:spcBef>
          <a:spcPct val="0"/>
        </a:spcBef>
        <a:spcAft>
          <a:spcPct val="0"/>
        </a:spcAft>
        <a:defRPr sz="3200">
          <a:solidFill>
            <a:schemeClr val="tx2"/>
          </a:solidFill>
          <a:latin typeface="+mj-lt"/>
          <a:ea typeface="+mj-ea"/>
          <a:cs typeface="+mj-cs"/>
        </a:defRPr>
      </a:lvl1pPr>
      <a:lvl2pPr algn="ctr" rtl="0" eaLnBrk="0" fontAlgn="base" hangingPunct="0">
        <a:spcBef>
          <a:spcPct val="0"/>
        </a:spcBef>
        <a:spcAft>
          <a:spcPct val="0"/>
        </a:spcAft>
        <a:defRPr sz="3200">
          <a:solidFill>
            <a:schemeClr val="tx2"/>
          </a:solidFill>
          <a:latin typeface="Arial" pitchFamily="-110" charset="0"/>
        </a:defRPr>
      </a:lvl2pPr>
      <a:lvl3pPr algn="ctr" rtl="0" eaLnBrk="0" fontAlgn="base" hangingPunct="0">
        <a:spcBef>
          <a:spcPct val="0"/>
        </a:spcBef>
        <a:spcAft>
          <a:spcPct val="0"/>
        </a:spcAft>
        <a:defRPr sz="3200">
          <a:solidFill>
            <a:schemeClr val="tx2"/>
          </a:solidFill>
          <a:latin typeface="Arial" pitchFamily="-110" charset="0"/>
        </a:defRPr>
      </a:lvl3pPr>
      <a:lvl4pPr algn="ctr" rtl="0" eaLnBrk="0" fontAlgn="base" hangingPunct="0">
        <a:spcBef>
          <a:spcPct val="0"/>
        </a:spcBef>
        <a:spcAft>
          <a:spcPct val="0"/>
        </a:spcAft>
        <a:defRPr sz="3200">
          <a:solidFill>
            <a:schemeClr val="tx2"/>
          </a:solidFill>
          <a:latin typeface="Arial" pitchFamily="-110" charset="0"/>
        </a:defRPr>
      </a:lvl4pPr>
      <a:lvl5pPr algn="ctr" rtl="0" eaLnBrk="0" fontAlgn="base" hangingPunct="0">
        <a:spcBef>
          <a:spcPct val="0"/>
        </a:spcBef>
        <a:spcAft>
          <a:spcPct val="0"/>
        </a:spcAft>
        <a:defRPr sz="3200">
          <a:solidFill>
            <a:schemeClr val="tx2"/>
          </a:solidFill>
          <a:latin typeface="Arial" pitchFamily="-110" charset="0"/>
        </a:defRPr>
      </a:lvl5pPr>
      <a:lvl6pPr marL="457200" algn="ctr" rtl="0" eaLnBrk="1" fontAlgn="base" hangingPunct="1">
        <a:spcBef>
          <a:spcPct val="0"/>
        </a:spcBef>
        <a:spcAft>
          <a:spcPct val="0"/>
        </a:spcAft>
        <a:defRPr sz="3200">
          <a:solidFill>
            <a:schemeClr val="tx2"/>
          </a:solidFill>
          <a:latin typeface="Arial" pitchFamily="-110" charset="0"/>
        </a:defRPr>
      </a:lvl6pPr>
      <a:lvl7pPr marL="914400" algn="ctr" rtl="0" eaLnBrk="1" fontAlgn="base" hangingPunct="1">
        <a:spcBef>
          <a:spcPct val="0"/>
        </a:spcBef>
        <a:spcAft>
          <a:spcPct val="0"/>
        </a:spcAft>
        <a:defRPr sz="3200">
          <a:solidFill>
            <a:schemeClr val="tx2"/>
          </a:solidFill>
          <a:latin typeface="Arial" pitchFamily="-110" charset="0"/>
        </a:defRPr>
      </a:lvl7pPr>
      <a:lvl8pPr marL="1371600" algn="ctr" rtl="0" eaLnBrk="1" fontAlgn="base" hangingPunct="1">
        <a:spcBef>
          <a:spcPct val="0"/>
        </a:spcBef>
        <a:spcAft>
          <a:spcPct val="0"/>
        </a:spcAft>
        <a:defRPr sz="3200">
          <a:solidFill>
            <a:schemeClr val="tx2"/>
          </a:solidFill>
          <a:latin typeface="Arial" pitchFamily="-110" charset="0"/>
        </a:defRPr>
      </a:lvl8pPr>
      <a:lvl9pPr marL="1828800" algn="ctr" rtl="0" eaLnBrk="1" fontAlgn="base" hangingPunct="1">
        <a:spcBef>
          <a:spcPct val="0"/>
        </a:spcBef>
        <a:spcAft>
          <a:spcPct val="0"/>
        </a:spcAft>
        <a:defRPr sz="3200">
          <a:solidFill>
            <a:schemeClr val="tx2"/>
          </a:solidFill>
          <a:latin typeface="Arial" pitchFamily="-110" charset="0"/>
        </a:defRPr>
      </a:lvl9pPr>
    </p:titleStyle>
    <p:bodyStyle>
      <a:lvl1pPr marL="342900" indent="-342900" algn="l" rtl="0" eaLnBrk="0" fontAlgn="base" hangingPunct="0">
        <a:spcBef>
          <a:spcPct val="50000"/>
        </a:spcBef>
        <a:spcAft>
          <a:spcPct val="0"/>
        </a:spcAft>
        <a:buChar char="•"/>
        <a:defRPr sz="2400">
          <a:solidFill>
            <a:schemeClr val="tx1"/>
          </a:solidFill>
          <a:latin typeface="+mn-lt"/>
          <a:ea typeface="+mn-ea"/>
          <a:cs typeface="+mn-cs"/>
        </a:defRPr>
      </a:lvl1pPr>
      <a:lvl2pPr marL="742950" indent="-285750" algn="l" rtl="0" eaLnBrk="0" fontAlgn="base" hangingPunct="0">
        <a:spcBef>
          <a:spcPct val="50000"/>
        </a:spcBef>
        <a:spcAft>
          <a:spcPct val="0"/>
        </a:spcAft>
        <a:buChar char="–"/>
        <a:defRPr sz="2000">
          <a:solidFill>
            <a:schemeClr val="tx1"/>
          </a:solidFill>
          <a:latin typeface="+mn-lt"/>
          <a:ea typeface="MS PGothic" pitchFamily="34" charset="-128"/>
        </a:defRPr>
      </a:lvl2pPr>
      <a:lvl3pPr marL="1143000" indent="-228600" algn="l" rtl="0" eaLnBrk="0" fontAlgn="base" hangingPunct="0">
        <a:spcBef>
          <a:spcPct val="50000"/>
        </a:spcBef>
        <a:spcAft>
          <a:spcPct val="0"/>
        </a:spcAft>
        <a:buChar char="•"/>
        <a:defRPr>
          <a:solidFill>
            <a:schemeClr val="tx1"/>
          </a:solidFill>
          <a:latin typeface="+mn-lt"/>
          <a:ea typeface="MS PGothic" pitchFamily="34" charset="-128"/>
        </a:defRPr>
      </a:lvl3pPr>
      <a:lvl4pPr marL="1600200" indent="-228600" algn="l" rtl="0" eaLnBrk="0" fontAlgn="base" hangingPunct="0">
        <a:spcBef>
          <a:spcPct val="50000"/>
        </a:spcBef>
        <a:spcAft>
          <a:spcPct val="0"/>
        </a:spcAft>
        <a:buChar char="–"/>
        <a:defRPr sz="1600">
          <a:solidFill>
            <a:schemeClr val="tx1"/>
          </a:solidFill>
          <a:latin typeface="+mn-lt"/>
          <a:ea typeface="MS PGothic" pitchFamily="34" charset="-128"/>
        </a:defRPr>
      </a:lvl4pPr>
      <a:lvl5pPr marL="2057400" indent="-228600" algn="l" rtl="0" eaLnBrk="0" fontAlgn="base" hangingPunct="0">
        <a:spcBef>
          <a:spcPct val="50000"/>
        </a:spcBef>
        <a:spcAft>
          <a:spcPct val="0"/>
        </a:spcAft>
        <a:buChar char="»"/>
        <a:defRPr sz="1400">
          <a:solidFill>
            <a:schemeClr val="tx1"/>
          </a:solidFill>
          <a:latin typeface="+mn-lt"/>
          <a:ea typeface="MS PGothic" pitchFamily="34" charset="-128"/>
        </a:defRPr>
      </a:lvl5pPr>
      <a:lvl6pPr marL="2514600" indent="-228600" algn="l" rtl="0" eaLnBrk="1" fontAlgn="base" hangingPunct="1">
        <a:spcBef>
          <a:spcPct val="50000"/>
        </a:spcBef>
        <a:spcAft>
          <a:spcPct val="0"/>
        </a:spcAft>
        <a:buChar char="»"/>
        <a:defRPr sz="1400">
          <a:solidFill>
            <a:schemeClr val="tx1"/>
          </a:solidFill>
          <a:latin typeface="+mn-lt"/>
          <a:ea typeface="ＭＳ Ｐゴシック" pitchFamily="-110" charset="-128"/>
        </a:defRPr>
      </a:lvl6pPr>
      <a:lvl7pPr marL="2971800" indent="-228600" algn="l" rtl="0" eaLnBrk="1" fontAlgn="base" hangingPunct="1">
        <a:spcBef>
          <a:spcPct val="50000"/>
        </a:spcBef>
        <a:spcAft>
          <a:spcPct val="0"/>
        </a:spcAft>
        <a:buChar char="»"/>
        <a:defRPr sz="1400">
          <a:solidFill>
            <a:schemeClr val="tx1"/>
          </a:solidFill>
          <a:latin typeface="+mn-lt"/>
          <a:ea typeface="ＭＳ Ｐゴシック" pitchFamily="-110" charset="-128"/>
        </a:defRPr>
      </a:lvl7pPr>
      <a:lvl8pPr marL="3429000" indent="-228600" algn="l" rtl="0" eaLnBrk="1" fontAlgn="base" hangingPunct="1">
        <a:spcBef>
          <a:spcPct val="50000"/>
        </a:spcBef>
        <a:spcAft>
          <a:spcPct val="0"/>
        </a:spcAft>
        <a:buChar char="»"/>
        <a:defRPr sz="1400">
          <a:solidFill>
            <a:schemeClr val="tx1"/>
          </a:solidFill>
          <a:latin typeface="+mn-lt"/>
          <a:ea typeface="ＭＳ Ｐゴシック" pitchFamily="-110" charset="-128"/>
        </a:defRPr>
      </a:lvl8pPr>
      <a:lvl9pPr marL="3886200" indent="-228600" algn="l" rtl="0" eaLnBrk="1" fontAlgn="base" hangingPunct="1">
        <a:spcBef>
          <a:spcPct val="50000"/>
        </a:spcBef>
        <a:spcAft>
          <a:spcPct val="0"/>
        </a:spcAft>
        <a:buChar char="»"/>
        <a:defRPr sz="1400">
          <a:solidFill>
            <a:schemeClr val="tx1"/>
          </a:solidFill>
          <a:latin typeface="+mn-lt"/>
          <a:ea typeface="ＭＳ Ｐゴシック" pitchFamily="-110"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4.xml><?xml version="1.0" encoding="utf-8"?>
<p:sldMaster xmlns:a="http://schemas.openxmlformats.org/drawingml/2006/main" xmlns:r="http://schemas.openxmlformats.org/officeDocument/2006/relationships" xmlns:p="http://schemas.openxmlformats.org/presentationml/2006/main" preserve="1">
  <p:cSld>
    <p:bg>
      <p:bgPr>
        <a:solidFill>
          <a:srgbClr val="FBEFD1"/>
        </a:solidFill>
        <a:effectLst/>
      </p:bgPr>
    </p:bg>
    <p:spTree>
      <p:nvGrpSpPr>
        <p:cNvPr id="1" name=""/>
        <p:cNvGrpSpPr/>
        <p:nvPr/>
      </p:nvGrpSpPr>
      <p:grpSpPr>
        <a:xfrm>
          <a:off x="0" y="0"/>
          <a:ext cx="0" cy="0"/>
          <a:chOff x="0" y="0"/>
          <a:chExt cx="0" cy="0"/>
        </a:xfrm>
      </p:grpSpPr>
      <p:sp>
        <p:nvSpPr>
          <p:cNvPr id="80898"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CA" altLang="en-US"/>
              <a:t>Click to edit Master title style</a:t>
            </a:r>
            <a:endParaRPr lang="en-US" altLang="en-US"/>
          </a:p>
        </p:txBody>
      </p:sp>
      <p:sp>
        <p:nvSpPr>
          <p:cNvPr id="80899"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CA" altLang="en-US"/>
              <a:t>Click to edit Master text styles</a:t>
            </a:r>
          </a:p>
          <a:p>
            <a:pPr lvl="1"/>
            <a:r>
              <a:rPr lang="en-CA" altLang="en-US"/>
              <a:t>Second level</a:t>
            </a:r>
          </a:p>
          <a:p>
            <a:pPr lvl="2"/>
            <a:r>
              <a:rPr lang="en-CA" altLang="en-US"/>
              <a:t>Third level</a:t>
            </a:r>
          </a:p>
          <a:p>
            <a:pPr lvl="3"/>
            <a:r>
              <a:rPr lang="en-CA" altLang="en-US"/>
              <a:t>Fourth level</a:t>
            </a:r>
          </a:p>
          <a:p>
            <a:pPr lvl="4"/>
            <a:r>
              <a:rPr lang="en-CA" altLang="en-US"/>
              <a:t>Fifth level</a:t>
            </a:r>
            <a:endParaRPr lang="en-US" altLang="en-US"/>
          </a:p>
        </p:txBody>
      </p:sp>
      <p:pic>
        <p:nvPicPr>
          <p:cNvPr id="80900" name="Picture 7" descr="YorkULogoHor(large)"/>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0" y="6313488"/>
            <a:ext cx="1365250" cy="544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0901" name="TextBox 6"/>
          <p:cNvSpPr txBox="1">
            <a:spLocks noChangeArrowheads="1"/>
          </p:cNvSpPr>
          <p:nvPr userDrawn="1"/>
        </p:nvSpPr>
        <p:spPr bwMode="auto">
          <a:xfrm>
            <a:off x="6523038" y="6446838"/>
            <a:ext cx="2620962" cy="277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defTabSz="457200" eaLnBrk="0" hangingPunct="0">
              <a:defRPr sz="3000" i="1">
                <a:solidFill>
                  <a:schemeClr val="tx1"/>
                </a:solidFill>
                <a:latin typeface="Times New Roman" pitchFamily="18" charset="0"/>
              </a:defRPr>
            </a:lvl1pPr>
            <a:lvl2pPr marL="742950" indent="-285750" defTabSz="457200" eaLnBrk="0" hangingPunct="0">
              <a:defRPr sz="3000" i="1">
                <a:solidFill>
                  <a:schemeClr val="tx1"/>
                </a:solidFill>
                <a:latin typeface="Times New Roman" pitchFamily="18" charset="0"/>
              </a:defRPr>
            </a:lvl2pPr>
            <a:lvl3pPr marL="1143000" indent="-228600" defTabSz="457200" eaLnBrk="0" hangingPunct="0">
              <a:defRPr sz="3000" i="1">
                <a:solidFill>
                  <a:schemeClr val="tx1"/>
                </a:solidFill>
                <a:latin typeface="Times New Roman" pitchFamily="18" charset="0"/>
              </a:defRPr>
            </a:lvl3pPr>
            <a:lvl4pPr marL="1600200" indent="-228600" defTabSz="457200" eaLnBrk="0" hangingPunct="0">
              <a:defRPr sz="3000" i="1">
                <a:solidFill>
                  <a:schemeClr val="tx1"/>
                </a:solidFill>
                <a:latin typeface="Times New Roman" pitchFamily="18" charset="0"/>
              </a:defRPr>
            </a:lvl4pPr>
            <a:lvl5pPr marL="2057400" indent="-228600" defTabSz="457200" eaLnBrk="0" hangingPunct="0">
              <a:defRPr sz="3000" i="1">
                <a:solidFill>
                  <a:schemeClr val="tx1"/>
                </a:solidFill>
                <a:latin typeface="Times New Roman" pitchFamily="18" charset="0"/>
              </a:defRPr>
            </a:lvl5pPr>
            <a:lvl6pPr marL="2514600" indent="-228600" defTabSz="457200" eaLnBrk="0" fontAlgn="base" hangingPunct="0">
              <a:spcBef>
                <a:spcPct val="50000"/>
              </a:spcBef>
              <a:spcAft>
                <a:spcPct val="0"/>
              </a:spcAft>
              <a:defRPr sz="3000" i="1">
                <a:solidFill>
                  <a:schemeClr val="tx1"/>
                </a:solidFill>
                <a:latin typeface="Times New Roman" pitchFamily="18" charset="0"/>
              </a:defRPr>
            </a:lvl6pPr>
            <a:lvl7pPr marL="2971800" indent="-228600" defTabSz="457200" eaLnBrk="0" fontAlgn="base" hangingPunct="0">
              <a:spcBef>
                <a:spcPct val="50000"/>
              </a:spcBef>
              <a:spcAft>
                <a:spcPct val="0"/>
              </a:spcAft>
              <a:defRPr sz="3000" i="1">
                <a:solidFill>
                  <a:schemeClr val="tx1"/>
                </a:solidFill>
                <a:latin typeface="Times New Roman" pitchFamily="18" charset="0"/>
              </a:defRPr>
            </a:lvl7pPr>
            <a:lvl8pPr marL="3429000" indent="-228600" defTabSz="457200" eaLnBrk="0" fontAlgn="base" hangingPunct="0">
              <a:spcBef>
                <a:spcPct val="50000"/>
              </a:spcBef>
              <a:spcAft>
                <a:spcPct val="0"/>
              </a:spcAft>
              <a:defRPr sz="3000" i="1">
                <a:solidFill>
                  <a:schemeClr val="tx1"/>
                </a:solidFill>
                <a:latin typeface="Times New Roman" pitchFamily="18" charset="0"/>
              </a:defRPr>
            </a:lvl8pPr>
            <a:lvl9pPr marL="3886200" indent="-228600" defTabSz="457200" eaLnBrk="0" fontAlgn="base" hangingPunct="0">
              <a:spcBef>
                <a:spcPct val="50000"/>
              </a:spcBef>
              <a:spcAft>
                <a:spcPct val="0"/>
              </a:spcAft>
              <a:defRPr sz="3000" i="1">
                <a:solidFill>
                  <a:schemeClr val="tx1"/>
                </a:solidFill>
                <a:latin typeface="Times New Roman" pitchFamily="18" charset="0"/>
              </a:defRPr>
            </a:lvl9pPr>
          </a:lstStyle>
          <a:p>
            <a:pPr eaLnBrk="1" hangingPunct="1">
              <a:spcBef>
                <a:spcPct val="0"/>
              </a:spcBef>
              <a:defRPr/>
            </a:pPr>
            <a:r>
              <a:rPr lang="en-US" altLang="en-US" sz="1200" i="0">
                <a:solidFill>
                  <a:srgbClr val="000000"/>
                </a:solidFill>
                <a:latin typeface="Arial" charset="0"/>
              </a:rPr>
              <a:t>Last Updated: </a:t>
            </a:r>
            <a:r>
              <a:rPr lang="en-CA" altLang="en-US" sz="1200" i="0">
                <a:solidFill>
                  <a:srgbClr val="000000"/>
                </a:solidFill>
                <a:latin typeface="Arial" charset="0"/>
              </a:rPr>
              <a:t>15-01-13</a:t>
            </a:r>
            <a:endParaRPr lang="en-US" altLang="en-US" sz="1200" i="0">
              <a:solidFill>
                <a:srgbClr val="000000"/>
              </a:solidFill>
              <a:latin typeface="Arial" charset="0"/>
            </a:endParaRPr>
          </a:p>
        </p:txBody>
      </p:sp>
      <p:sp>
        <p:nvSpPr>
          <p:cNvPr id="80902" name="TextBox 7"/>
          <p:cNvSpPr txBox="1">
            <a:spLocks noChangeArrowheads="1"/>
          </p:cNvSpPr>
          <p:nvPr userDrawn="1"/>
        </p:nvSpPr>
        <p:spPr bwMode="auto">
          <a:xfrm>
            <a:off x="1365250" y="6323013"/>
            <a:ext cx="977900"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defTabSz="457200" eaLnBrk="0" hangingPunct="0">
              <a:defRPr sz="3000" i="1">
                <a:solidFill>
                  <a:schemeClr val="tx1"/>
                </a:solidFill>
                <a:latin typeface="Times New Roman" pitchFamily="18" charset="0"/>
              </a:defRPr>
            </a:lvl1pPr>
            <a:lvl2pPr marL="742950" indent="-285750" defTabSz="457200" eaLnBrk="0" hangingPunct="0">
              <a:defRPr sz="3000" i="1">
                <a:solidFill>
                  <a:schemeClr val="tx1"/>
                </a:solidFill>
                <a:latin typeface="Times New Roman" pitchFamily="18" charset="0"/>
              </a:defRPr>
            </a:lvl2pPr>
            <a:lvl3pPr marL="1143000" indent="-228600" defTabSz="457200" eaLnBrk="0" hangingPunct="0">
              <a:defRPr sz="3000" i="1">
                <a:solidFill>
                  <a:schemeClr val="tx1"/>
                </a:solidFill>
                <a:latin typeface="Times New Roman" pitchFamily="18" charset="0"/>
              </a:defRPr>
            </a:lvl3pPr>
            <a:lvl4pPr marL="1600200" indent="-228600" defTabSz="457200" eaLnBrk="0" hangingPunct="0">
              <a:defRPr sz="3000" i="1">
                <a:solidFill>
                  <a:schemeClr val="tx1"/>
                </a:solidFill>
                <a:latin typeface="Times New Roman" pitchFamily="18" charset="0"/>
              </a:defRPr>
            </a:lvl4pPr>
            <a:lvl5pPr marL="2057400" indent="-228600" defTabSz="457200" eaLnBrk="0" hangingPunct="0">
              <a:defRPr sz="3000" i="1">
                <a:solidFill>
                  <a:schemeClr val="tx1"/>
                </a:solidFill>
                <a:latin typeface="Times New Roman" pitchFamily="18" charset="0"/>
              </a:defRPr>
            </a:lvl5pPr>
            <a:lvl6pPr marL="2514600" indent="-228600" defTabSz="457200" eaLnBrk="0" fontAlgn="base" hangingPunct="0">
              <a:spcBef>
                <a:spcPct val="50000"/>
              </a:spcBef>
              <a:spcAft>
                <a:spcPct val="0"/>
              </a:spcAft>
              <a:defRPr sz="3000" i="1">
                <a:solidFill>
                  <a:schemeClr val="tx1"/>
                </a:solidFill>
                <a:latin typeface="Times New Roman" pitchFamily="18" charset="0"/>
              </a:defRPr>
            </a:lvl6pPr>
            <a:lvl7pPr marL="2971800" indent="-228600" defTabSz="457200" eaLnBrk="0" fontAlgn="base" hangingPunct="0">
              <a:spcBef>
                <a:spcPct val="50000"/>
              </a:spcBef>
              <a:spcAft>
                <a:spcPct val="0"/>
              </a:spcAft>
              <a:defRPr sz="3000" i="1">
                <a:solidFill>
                  <a:schemeClr val="tx1"/>
                </a:solidFill>
                <a:latin typeface="Times New Roman" pitchFamily="18" charset="0"/>
              </a:defRPr>
            </a:lvl7pPr>
            <a:lvl8pPr marL="3429000" indent="-228600" defTabSz="457200" eaLnBrk="0" fontAlgn="base" hangingPunct="0">
              <a:spcBef>
                <a:spcPct val="50000"/>
              </a:spcBef>
              <a:spcAft>
                <a:spcPct val="0"/>
              </a:spcAft>
              <a:defRPr sz="3000" i="1">
                <a:solidFill>
                  <a:schemeClr val="tx1"/>
                </a:solidFill>
                <a:latin typeface="Times New Roman" pitchFamily="18" charset="0"/>
              </a:defRPr>
            </a:lvl8pPr>
            <a:lvl9pPr marL="3886200" indent="-228600" defTabSz="457200" eaLnBrk="0" fontAlgn="base" hangingPunct="0">
              <a:spcBef>
                <a:spcPct val="50000"/>
              </a:spcBef>
              <a:spcAft>
                <a:spcPct val="0"/>
              </a:spcAft>
              <a:defRPr sz="3000" i="1">
                <a:solidFill>
                  <a:schemeClr val="tx1"/>
                </a:solidFill>
                <a:latin typeface="Times New Roman" pitchFamily="18" charset="0"/>
              </a:defRPr>
            </a:lvl9pPr>
          </a:lstStyle>
          <a:p>
            <a:pPr eaLnBrk="1" hangingPunct="1">
              <a:spcBef>
                <a:spcPct val="0"/>
              </a:spcBef>
              <a:defRPr/>
            </a:pPr>
            <a:r>
              <a:rPr lang="en-US" altLang="en-US" sz="1200" i="0">
                <a:solidFill>
                  <a:srgbClr val="000000"/>
                </a:solidFill>
                <a:latin typeface="Arial" charset="0"/>
              </a:rPr>
              <a:t>EECS 2011</a:t>
            </a:r>
          </a:p>
        </p:txBody>
      </p:sp>
      <p:sp>
        <p:nvSpPr>
          <p:cNvPr id="80903" name="TextBox 8"/>
          <p:cNvSpPr txBox="1">
            <a:spLocks noChangeArrowheads="1"/>
          </p:cNvSpPr>
          <p:nvPr userDrawn="1"/>
        </p:nvSpPr>
        <p:spPr bwMode="auto">
          <a:xfrm>
            <a:off x="1365250" y="6543675"/>
            <a:ext cx="1074738"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defTabSz="457200" eaLnBrk="0" hangingPunct="0">
              <a:defRPr sz="3000" i="1">
                <a:solidFill>
                  <a:schemeClr val="tx1"/>
                </a:solidFill>
                <a:latin typeface="Times New Roman" pitchFamily="18" charset="0"/>
              </a:defRPr>
            </a:lvl1pPr>
            <a:lvl2pPr marL="742950" indent="-285750" defTabSz="457200" eaLnBrk="0" hangingPunct="0">
              <a:defRPr sz="3000" i="1">
                <a:solidFill>
                  <a:schemeClr val="tx1"/>
                </a:solidFill>
                <a:latin typeface="Times New Roman" pitchFamily="18" charset="0"/>
              </a:defRPr>
            </a:lvl2pPr>
            <a:lvl3pPr marL="1143000" indent="-228600" defTabSz="457200" eaLnBrk="0" hangingPunct="0">
              <a:defRPr sz="3000" i="1">
                <a:solidFill>
                  <a:schemeClr val="tx1"/>
                </a:solidFill>
                <a:latin typeface="Times New Roman" pitchFamily="18" charset="0"/>
              </a:defRPr>
            </a:lvl3pPr>
            <a:lvl4pPr marL="1600200" indent="-228600" defTabSz="457200" eaLnBrk="0" hangingPunct="0">
              <a:defRPr sz="3000" i="1">
                <a:solidFill>
                  <a:schemeClr val="tx1"/>
                </a:solidFill>
                <a:latin typeface="Times New Roman" pitchFamily="18" charset="0"/>
              </a:defRPr>
            </a:lvl4pPr>
            <a:lvl5pPr marL="2057400" indent="-228600" defTabSz="457200" eaLnBrk="0" hangingPunct="0">
              <a:defRPr sz="3000" i="1">
                <a:solidFill>
                  <a:schemeClr val="tx1"/>
                </a:solidFill>
                <a:latin typeface="Times New Roman" pitchFamily="18" charset="0"/>
              </a:defRPr>
            </a:lvl5pPr>
            <a:lvl6pPr marL="2514600" indent="-228600" defTabSz="457200" eaLnBrk="0" fontAlgn="base" hangingPunct="0">
              <a:spcBef>
                <a:spcPct val="50000"/>
              </a:spcBef>
              <a:spcAft>
                <a:spcPct val="0"/>
              </a:spcAft>
              <a:defRPr sz="3000" i="1">
                <a:solidFill>
                  <a:schemeClr val="tx1"/>
                </a:solidFill>
                <a:latin typeface="Times New Roman" pitchFamily="18" charset="0"/>
              </a:defRPr>
            </a:lvl6pPr>
            <a:lvl7pPr marL="2971800" indent="-228600" defTabSz="457200" eaLnBrk="0" fontAlgn="base" hangingPunct="0">
              <a:spcBef>
                <a:spcPct val="50000"/>
              </a:spcBef>
              <a:spcAft>
                <a:spcPct val="0"/>
              </a:spcAft>
              <a:defRPr sz="3000" i="1">
                <a:solidFill>
                  <a:schemeClr val="tx1"/>
                </a:solidFill>
                <a:latin typeface="Times New Roman" pitchFamily="18" charset="0"/>
              </a:defRPr>
            </a:lvl7pPr>
            <a:lvl8pPr marL="3429000" indent="-228600" defTabSz="457200" eaLnBrk="0" fontAlgn="base" hangingPunct="0">
              <a:spcBef>
                <a:spcPct val="50000"/>
              </a:spcBef>
              <a:spcAft>
                <a:spcPct val="0"/>
              </a:spcAft>
              <a:defRPr sz="3000" i="1">
                <a:solidFill>
                  <a:schemeClr val="tx1"/>
                </a:solidFill>
                <a:latin typeface="Times New Roman" pitchFamily="18" charset="0"/>
              </a:defRPr>
            </a:lvl8pPr>
            <a:lvl9pPr marL="3886200" indent="-228600" defTabSz="457200" eaLnBrk="0" fontAlgn="base" hangingPunct="0">
              <a:spcBef>
                <a:spcPct val="50000"/>
              </a:spcBef>
              <a:spcAft>
                <a:spcPct val="0"/>
              </a:spcAft>
              <a:defRPr sz="3000" i="1">
                <a:solidFill>
                  <a:schemeClr val="tx1"/>
                </a:solidFill>
                <a:latin typeface="Times New Roman" pitchFamily="18" charset="0"/>
              </a:defRPr>
            </a:lvl9pPr>
          </a:lstStyle>
          <a:p>
            <a:pPr eaLnBrk="1" hangingPunct="1">
              <a:spcBef>
                <a:spcPct val="0"/>
              </a:spcBef>
              <a:defRPr/>
            </a:pPr>
            <a:r>
              <a:rPr lang="en-US" altLang="en-US" sz="1200" i="0">
                <a:solidFill>
                  <a:srgbClr val="000000"/>
                </a:solidFill>
                <a:latin typeface="Arial" charset="0"/>
              </a:rPr>
              <a:t>Prof. J. Elder</a:t>
            </a:r>
          </a:p>
        </p:txBody>
      </p:sp>
      <p:sp>
        <p:nvSpPr>
          <p:cNvPr id="80904" name="TextBox 9"/>
          <p:cNvSpPr txBox="1">
            <a:spLocks noChangeArrowheads="1"/>
          </p:cNvSpPr>
          <p:nvPr userDrawn="1"/>
        </p:nvSpPr>
        <p:spPr bwMode="auto">
          <a:xfrm>
            <a:off x="4292600" y="6446838"/>
            <a:ext cx="560388" cy="277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defTabSz="457200" eaLnBrk="0" hangingPunct="0">
              <a:defRPr sz="3000" i="1">
                <a:solidFill>
                  <a:schemeClr val="tx1"/>
                </a:solidFill>
                <a:latin typeface="Times New Roman" pitchFamily="18" charset="0"/>
              </a:defRPr>
            </a:lvl1pPr>
            <a:lvl2pPr marL="742950" indent="-285750" defTabSz="457200" eaLnBrk="0" hangingPunct="0">
              <a:defRPr sz="3000" i="1">
                <a:solidFill>
                  <a:schemeClr val="tx1"/>
                </a:solidFill>
                <a:latin typeface="Times New Roman" pitchFamily="18" charset="0"/>
              </a:defRPr>
            </a:lvl2pPr>
            <a:lvl3pPr marL="1143000" indent="-228600" defTabSz="457200" eaLnBrk="0" hangingPunct="0">
              <a:defRPr sz="3000" i="1">
                <a:solidFill>
                  <a:schemeClr val="tx1"/>
                </a:solidFill>
                <a:latin typeface="Times New Roman" pitchFamily="18" charset="0"/>
              </a:defRPr>
            </a:lvl3pPr>
            <a:lvl4pPr marL="1600200" indent="-228600" defTabSz="457200" eaLnBrk="0" hangingPunct="0">
              <a:defRPr sz="3000" i="1">
                <a:solidFill>
                  <a:schemeClr val="tx1"/>
                </a:solidFill>
                <a:latin typeface="Times New Roman" pitchFamily="18" charset="0"/>
              </a:defRPr>
            </a:lvl4pPr>
            <a:lvl5pPr marL="2057400" indent="-228600" defTabSz="457200" eaLnBrk="0" hangingPunct="0">
              <a:defRPr sz="3000" i="1">
                <a:solidFill>
                  <a:schemeClr val="tx1"/>
                </a:solidFill>
                <a:latin typeface="Times New Roman" pitchFamily="18" charset="0"/>
              </a:defRPr>
            </a:lvl5pPr>
            <a:lvl6pPr marL="2514600" indent="-228600" defTabSz="457200" eaLnBrk="0" fontAlgn="base" hangingPunct="0">
              <a:spcBef>
                <a:spcPct val="50000"/>
              </a:spcBef>
              <a:spcAft>
                <a:spcPct val="0"/>
              </a:spcAft>
              <a:defRPr sz="3000" i="1">
                <a:solidFill>
                  <a:schemeClr val="tx1"/>
                </a:solidFill>
                <a:latin typeface="Times New Roman" pitchFamily="18" charset="0"/>
              </a:defRPr>
            </a:lvl6pPr>
            <a:lvl7pPr marL="2971800" indent="-228600" defTabSz="457200" eaLnBrk="0" fontAlgn="base" hangingPunct="0">
              <a:spcBef>
                <a:spcPct val="50000"/>
              </a:spcBef>
              <a:spcAft>
                <a:spcPct val="0"/>
              </a:spcAft>
              <a:defRPr sz="3000" i="1">
                <a:solidFill>
                  <a:schemeClr val="tx1"/>
                </a:solidFill>
                <a:latin typeface="Times New Roman" pitchFamily="18" charset="0"/>
              </a:defRPr>
            </a:lvl7pPr>
            <a:lvl8pPr marL="3429000" indent="-228600" defTabSz="457200" eaLnBrk="0" fontAlgn="base" hangingPunct="0">
              <a:spcBef>
                <a:spcPct val="50000"/>
              </a:spcBef>
              <a:spcAft>
                <a:spcPct val="0"/>
              </a:spcAft>
              <a:defRPr sz="3000" i="1">
                <a:solidFill>
                  <a:schemeClr val="tx1"/>
                </a:solidFill>
                <a:latin typeface="Times New Roman" pitchFamily="18" charset="0"/>
              </a:defRPr>
            </a:lvl8pPr>
            <a:lvl9pPr marL="3886200" indent="-228600" defTabSz="457200" eaLnBrk="0" fontAlgn="base" hangingPunct="0">
              <a:spcBef>
                <a:spcPct val="50000"/>
              </a:spcBef>
              <a:spcAft>
                <a:spcPct val="0"/>
              </a:spcAft>
              <a:defRPr sz="3000" i="1">
                <a:solidFill>
                  <a:schemeClr val="tx1"/>
                </a:solidFill>
                <a:latin typeface="Times New Roman" pitchFamily="18" charset="0"/>
              </a:defRPr>
            </a:lvl9pPr>
          </a:lstStyle>
          <a:p>
            <a:pPr eaLnBrk="1" hangingPunct="1">
              <a:spcBef>
                <a:spcPct val="0"/>
              </a:spcBef>
              <a:defRPr/>
            </a:pPr>
            <a:r>
              <a:rPr lang="en-US" altLang="en-US" sz="1200" i="0">
                <a:solidFill>
                  <a:srgbClr val="000000"/>
                </a:solidFill>
                <a:latin typeface="Arial" charset="0"/>
              </a:rPr>
              <a:t>- </a:t>
            </a:r>
            <a:fld id="{639B62CF-DB59-420F-9415-1AF7BD0E98B1}" type="slidenum">
              <a:rPr lang="en-US" altLang="en-US" sz="1200" i="0" smtClean="0">
                <a:solidFill>
                  <a:srgbClr val="000000"/>
                </a:solidFill>
                <a:latin typeface="Arial" charset="0"/>
              </a:rPr>
              <a:pPr eaLnBrk="1" hangingPunct="1">
                <a:spcBef>
                  <a:spcPct val="0"/>
                </a:spcBef>
                <a:defRPr/>
              </a:pPr>
              <a:t>‹#›</a:t>
            </a:fld>
            <a:r>
              <a:rPr lang="en-US" altLang="en-US" sz="1200" i="0">
                <a:solidFill>
                  <a:srgbClr val="000000"/>
                </a:solidFill>
                <a:latin typeface="Arial" charset="0"/>
              </a:rPr>
              <a:t> -</a:t>
            </a:r>
          </a:p>
        </p:txBody>
      </p:sp>
    </p:spTree>
  </p:cSld>
  <p:clrMap bg1="lt1" tx1="dk1" bg2="lt2" tx2="dk2" accent1="accent1" accent2="accent2" accent3="accent3" accent4="accent4" accent5="accent5" accent6="accent6" hlink="hlink" folHlink="folHlink"/>
  <p:sldLayoutIdLst>
    <p:sldLayoutId id="2147484762" r:id="rId1"/>
  </p:sldLayoutIdLst>
  <p:hf sldNum="0" hdr="0" ftr="0" dt="0"/>
  <p:txStyles>
    <p:titleStyle>
      <a:lvl1pPr algn="ctr" rtl="0" eaLnBrk="0" fontAlgn="base" hangingPunct="0">
        <a:spcBef>
          <a:spcPct val="0"/>
        </a:spcBef>
        <a:spcAft>
          <a:spcPct val="0"/>
        </a:spcAft>
        <a:defRPr sz="3200">
          <a:solidFill>
            <a:schemeClr val="tx2"/>
          </a:solidFill>
          <a:latin typeface="+mj-lt"/>
          <a:ea typeface="+mj-ea"/>
          <a:cs typeface="+mj-cs"/>
        </a:defRPr>
      </a:lvl1pPr>
      <a:lvl2pPr algn="ctr" rtl="0" eaLnBrk="0" fontAlgn="base" hangingPunct="0">
        <a:spcBef>
          <a:spcPct val="0"/>
        </a:spcBef>
        <a:spcAft>
          <a:spcPct val="0"/>
        </a:spcAft>
        <a:defRPr sz="3200">
          <a:solidFill>
            <a:schemeClr val="tx2"/>
          </a:solidFill>
          <a:latin typeface="Arial" pitchFamily="-110" charset="0"/>
        </a:defRPr>
      </a:lvl2pPr>
      <a:lvl3pPr algn="ctr" rtl="0" eaLnBrk="0" fontAlgn="base" hangingPunct="0">
        <a:spcBef>
          <a:spcPct val="0"/>
        </a:spcBef>
        <a:spcAft>
          <a:spcPct val="0"/>
        </a:spcAft>
        <a:defRPr sz="3200">
          <a:solidFill>
            <a:schemeClr val="tx2"/>
          </a:solidFill>
          <a:latin typeface="Arial" pitchFamily="-110" charset="0"/>
        </a:defRPr>
      </a:lvl3pPr>
      <a:lvl4pPr algn="ctr" rtl="0" eaLnBrk="0" fontAlgn="base" hangingPunct="0">
        <a:spcBef>
          <a:spcPct val="0"/>
        </a:spcBef>
        <a:spcAft>
          <a:spcPct val="0"/>
        </a:spcAft>
        <a:defRPr sz="3200">
          <a:solidFill>
            <a:schemeClr val="tx2"/>
          </a:solidFill>
          <a:latin typeface="Arial" pitchFamily="-110" charset="0"/>
        </a:defRPr>
      </a:lvl4pPr>
      <a:lvl5pPr algn="ctr" rtl="0" eaLnBrk="0" fontAlgn="base" hangingPunct="0">
        <a:spcBef>
          <a:spcPct val="0"/>
        </a:spcBef>
        <a:spcAft>
          <a:spcPct val="0"/>
        </a:spcAft>
        <a:defRPr sz="3200">
          <a:solidFill>
            <a:schemeClr val="tx2"/>
          </a:solidFill>
          <a:latin typeface="Arial" pitchFamily="-110" charset="0"/>
        </a:defRPr>
      </a:lvl5pPr>
      <a:lvl6pPr marL="457200" algn="ctr" rtl="0" eaLnBrk="1" fontAlgn="base" hangingPunct="1">
        <a:spcBef>
          <a:spcPct val="0"/>
        </a:spcBef>
        <a:spcAft>
          <a:spcPct val="0"/>
        </a:spcAft>
        <a:defRPr sz="3200">
          <a:solidFill>
            <a:schemeClr val="tx2"/>
          </a:solidFill>
          <a:latin typeface="Arial" pitchFamily="-110" charset="0"/>
        </a:defRPr>
      </a:lvl6pPr>
      <a:lvl7pPr marL="914400" algn="ctr" rtl="0" eaLnBrk="1" fontAlgn="base" hangingPunct="1">
        <a:spcBef>
          <a:spcPct val="0"/>
        </a:spcBef>
        <a:spcAft>
          <a:spcPct val="0"/>
        </a:spcAft>
        <a:defRPr sz="3200">
          <a:solidFill>
            <a:schemeClr val="tx2"/>
          </a:solidFill>
          <a:latin typeface="Arial" pitchFamily="-110" charset="0"/>
        </a:defRPr>
      </a:lvl7pPr>
      <a:lvl8pPr marL="1371600" algn="ctr" rtl="0" eaLnBrk="1" fontAlgn="base" hangingPunct="1">
        <a:spcBef>
          <a:spcPct val="0"/>
        </a:spcBef>
        <a:spcAft>
          <a:spcPct val="0"/>
        </a:spcAft>
        <a:defRPr sz="3200">
          <a:solidFill>
            <a:schemeClr val="tx2"/>
          </a:solidFill>
          <a:latin typeface="Arial" pitchFamily="-110" charset="0"/>
        </a:defRPr>
      </a:lvl8pPr>
      <a:lvl9pPr marL="1828800" algn="ctr" rtl="0" eaLnBrk="1" fontAlgn="base" hangingPunct="1">
        <a:spcBef>
          <a:spcPct val="0"/>
        </a:spcBef>
        <a:spcAft>
          <a:spcPct val="0"/>
        </a:spcAft>
        <a:defRPr sz="3200">
          <a:solidFill>
            <a:schemeClr val="tx2"/>
          </a:solidFill>
          <a:latin typeface="Arial" pitchFamily="-110" charset="0"/>
        </a:defRPr>
      </a:lvl9pPr>
    </p:titleStyle>
    <p:bodyStyle>
      <a:lvl1pPr marL="342900" indent="-342900" algn="l" rtl="0" eaLnBrk="0" fontAlgn="base" hangingPunct="0">
        <a:spcBef>
          <a:spcPct val="50000"/>
        </a:spcBef>
        <a:spcAft>
          <a:spcPct val="0"/>
        </a:spcAft>
        <a:buChar char="•"/>
        <a:defRPr sz="2400">
          <a:solidFill>
            <a:schemeClr val="tx1"/>
          </a:solidFill>
          <a:latin typeface="+mn-lt"/>
          <a:ea typeface="+mn-ea"/>
          <a:cs typeface="+mn-cs"/>
        </a:defRPr>
      </a:lvl1pPr>
      <a:lvl2pPr marL="742950" indent="-285750" algn="l" rtl="0" eaLnBrk="0" fontAlgn="base" hangingPunct="0">
        <a:spcBef>
          <a:spcPct val="50000"/>
        </a:spcBef>
        <a:spcAft>
          <a:spcPct val="0"/>
        </a:spcAft>
        <a:buChar char="–"/>
        <a:defRPr sz="2000">
          <a:solidFill>
            <a:schemeClr val="tx1"/>
          </a:solidFill>
          <a:latin typeface="+mn-lt"/>
          <a:ea typeface="MS PGothic" pitchFamily="34" charset="-128"/>
        </a:defRPr>
      </a:lvl2pPr>
      <a:lvl3pPr marL="1143000" indent="-228600" algn="l" rtl="0" eaLnBrk="0" fontAlgn="base" hangingPunct="0">
        <a:spcBef>
          <a:spcPct val="50000"/>
        </a:spcBef>
        <a:spcAft>
          <a:spcPct val="0"/>
        </a:spcAft>
        <a:buChar char="•"/>
        <a:defRPr>
          <a:solidFill>
            <a:schemeClr val="tx1"/>
          </a:solidFill>
          <a:latin typeface="+mn-lt"/>
          <a:ea typeface="MS PGothic" pitchFamily="34" charset="-128"/>
        </a:defRPr>
      </a:lvl3pPr>
      <a:lvl4pPr marL="1600200" indent="-228600" algn="l" rtl="0" eaLnBrk="0" fontAlgn="base" hangingPunct="0">
        <a:spcBef>
          <a:spcPct val="50000"/>
        </a:spcBef>
        <a:spcAft>
          <a:spcPct val="0"/>
        </a:spcAft>
        <a:buChar char="–"/>
        <a:defRPr sz="1600">
          <a:solidFill>
            <a:schemeClr val="tx1"/>
          </a:solidFill>
          <a:latin typeface="+mn-lt"/>
          <a:ea typeface="MS PGothic" pitchFamily="34" charset="-128"/>
        </a:defRPr>
      </a:lvl4pPr>
      <a:lvl5pPr marL="2057400" indent="-228600" algn="l" rtl="0" eaLnBrk="0" fontAlgn="base" hangingPunct="0">
        <a:spcBef>
          <a:spcPct val="50000"/>
        </a:spcBef>
        <a:spcAft>
          <a:spcPct val="0"/>
        </a:spcAft>
        <a:buChar char="»"/>
        <a:defRPr sz="1400">
          <a:solidFill>
            <a:schemeClr val="tx1"/>
          </a:solidFill>
          <a:latin typeface="+mn-lt"/>
          <a:ea typeface="MS PGothic" pitchFamily="34" charset="-128"/>
        </a:defRPr>
      </a:lvl5pPr>
      <a:lvl6pPr marL="2514600" indent="-228600" algn="l" rtl="0" eaLnBrk="1" fontAlgn="base" hangingPunct="1">
        <a:spcBef>
          <a:spcPct val="50000"/>
        </a:spcBef>
        <a:spcAft>
          <a:spcPct val="0"/>
        </a:spcAft>
        <a:buChar char="»"/>
        <a:defRPr sz="1400">
          <a:solidFill>
            <a:schemeClr val="tx1"/>
          </a:solidFill>
          <a:latin typeface="+mn-lt"/>
          <a:ea typeface="ＭＳ Ｐゴシック" pitchFamily="-110" charset="-128"/>
        </a:defRPr>
      </a:lvl6pPr>
      <a:lvl7pPr marL="2971800" indent="-228600" algn="l" rtl="0" eaLnBrk="1" fontAlgn="base" hangingPunct="1">
        <a:spcBef>
          <a:spcPct val="50000"/>
        </a:spcBef>
        <a:spcAft>
          <a:spcPct val="0"/>
        </a:spcAft>
        <a:buChar char="»"/>
        <a:defRPr sz="1400">
          <a:solidFill>
            <a:schemeClr val="tx1"/>
          </a:solidFill>
          <a:latin typeface="+mn-lt"/>
          <a:ea typeface="ＭＳ Ｐゴシック" pitchFamily="-110" charset="-128"/>
        </a:defRPr>
      </a:lvl7pPr>
      <a:lvl8pPr marL="3429000" indent="-228600" algn="l" rtl="0" eaLnBrk="1" fontAlgn="base" hangingPunct="1">
        <a:spcBef>
          <a:spcPct val="50000"/>
        </a:spcBef>
        <a:spcAft>
          <a:spcPct val="0"/>
        </a:spcAft>
        <a:buChar char="»"/>
        <a:defRPr sz="1400">
          <a:solidFill>
            <a:schemeClr val="tx1"/>
          </a:solidFill>
          <a:latin typeface="+mn-lt"/>
          <a:ea typeface="ＭＳ Ｐゴシック" pitchFamily="-110" charset="-128"/>
        </a:defRPr>
      </a:lvl8pPr>
      <a:lvl9pPr marL="3886200" indent="-228600" algn="l" rtl="0" eaLnBrk="1" fontAlgn="base" hangingPunct="1">
        <a:spcBef>
          <a:spcPct val="50000"/>
        </a:spcBef>
        <a:spcAft>
          <a:spcPct val="0"/>
        </a:spcAft>
        <a:buChar char="»"/>
        <a:defRPr sz="1400">
          <a:solidFill>
            <a:schemeClr val="tx1"/>
          </a:solidFill>
          <a:latin typeface="+mn-lt"/>
          <a:ea typeface="ＭＳ Ｐゴシック" pitchFamily="-110"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5.xml><?xml version="1.0" encoding="utf-8"?>
<p:sldMaster xmlns:a="http://schemas.openxmlformats.org/drawingml/2006/main" xmlns:r="http://schemas.openxmlformats.org/officeDocument/2006/relationships" xmlns:p="http://schemas.openxmlformats.org/presentationml/2006/main" preserve="1">
  <p:cSld>
    <p:bg>
      <p:bgPr>
        <a:solidFill>
          <a:srgbClr val="FBEFD1"/>
        </a:solidFill>
        <a:effectLst/>
      </p:bgPr>
    </p:bg>
    <p:spTree>
      <p:nvGrpSpPr>
        <p:cNvPr id="1" name=""/>
        <p:cNvGrpSpPr/>
        <p:nvPr/>
      </p:nvGrpSpPr>
      <p:grpSpPr>
        <a:xfrm>
          <a:off x="0" y="0"/>
          <a:ext cx="0" cy="0"/>
          <a:chOff x="0" y="0"/>
          <a:chExt cx="0" cy="0"/>
        </a:xfrm>
      </p:grpSpPr>
      <p:sp>
        <p:nvSpPr>
          <p:cNvPr id="81922"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CA" altLang="en-US"/>
              <a:t>Click to edit Master title style</a:t>
            </a:r>
            <a:endParaRPr lang="en-US" altLang="en-US"/>
          </a:p>
        </p:txBody>
      </p:sp>
      <p:sp>
        <p:nvSpPr>
          <p:cNvPr id="81923"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CA" altLang="en-US"/>
              <a:t>Click to edit Master text styles</a:t>
            </a:r>
          </a:p>
          <a:p>
            <a:pPr lvl="1"/>
            <a:r>
              <a:rPr lang="en-CA" altLang="en-US"/>
              <a:t>Second level</a:t>
            </a:r>
          </a:p>
          <a:p>
            <a:pPr lvl="2"/>
            <a:r>
              <a:rPr lang="en-CA" altLang="en-US"/>
              <a:t>Third level</a:t>
            </a:r>
          </a:p>
          <a:p>
            <a:pPr lvl="3"/>
            <a:r>
              <a:rPr lang="en-CA" altLang="en-US"/>
              <a:t>Fourth level</a:t>
            </a:r>
          </a:p>
          <a:p>
            <a:pPr lvl="4"/>
            <a:r>
              <a:rPr lang="en-CA" altLang="en-US"/>
              <a:t>Fifth level</a:t>
            </a:r>
            <a:endParaRPr lang="en-US" altLang="en-US"/>
          </a:p>
        </p:txBody>
      </p:sp>
      <p:pic>
        <p:nvPicPr>
          <p:cNvPr id="81924" name="Picture 7" descr="YorkULogoHor(large)"/>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0" y="6313488"/>
            <a:ext cx="1365250" cy="544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1925" name="TextBox 6"/>
          <p:cNvSpPr txBox="1">
            <a:spLocks noChangeArrowheads="1"/>
          </p:cNvSpPr>
          <p:nvPr userDrawn="1"/>
        </p:nvSpPr>
        <p:spPr bwMode="auto">
          <a:xfrm>
            <a:off x="6523038" y="6446838"/>
            <a:ext cx="2620962" cy="277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defTabSz="457200" eaLnBrk="0" hangingPunct="0">
              <a:defRPr sz="3000" i="1">
                <a:solidFill>
                  <a:schemeClr val="tx1"/>
                </a:solidFill>
                <a:latin typeface="Times New Roman" pitchFamily="18" charset="0"/>
              </a:defRPr>
            </a:lvl1pPr>
            <a:lvl2pPr marL="742950" indent="-285750" defTabSz="457200" eaLnBrk="0" hangingPunct="0">
              <a:defRPr sz="3000" i="1">
                <a:solidFill>
                  <a:schemeClr val="tx1"/>
                </a:solidFill>
                <a:latin typeface="Times New Roman" pitchFamily="18" charset="0"/>
              </a:defRPr>
            </a:lvl2pPr>
            <a:lvl3pPr marL="1143000" indent="-228600" defTabSz="457200" eaLnBrk="0" hangingPunct="0">
              <a:defRPr sz="3000" i="1">
                <a:solidFill>
                  <a:schemeClr val="tx1"/>
                </a:solidFill>
                <a:latin typeface="Times New Roman" pitchFamily="18" charset="0"/>
              </a:defRPr>
            </a:lvl3pPr>
            <a:lvl4pPr marL="1600200" indent="-228600" defTabSz="457200" eaLnBrk="0" hangingPunct="0">
              <a:defRPr sz="3000" i="1">
                <a:solidFill>
                  <a:schemeClr val="tx1"/>
                </a:solidFill>
                <a:latin typeface="Times New Roman" pitchFamily="18" charset="0"/>
              </a:defRPr>
            </a:lvl4pPr>
            <a:lvl5pPr marL="2057400" indent="-228600" defTabSz="457200" eaLnBrk="0" hangingPunct="0">
              <a:defRPr sz="3000" i="1">
                <a:solidFill>
                  <a:schemeClr val="tx1"/>
                </a:solidFill>
                <a:latin typeface="Times New Roman" pitchFamily="18" charset="0"/>
              </a:defRPr>
            </a:lvl5pPr>
            <a:lvl6pPr marL="2514600" indent="-228600" defTabSz="457200" eaLnBrk="0" fontAlgn="base" hangingPunct="0">
              <a:spcBef>
                <a:spcPct val="50000"/>
              </a:spcBef>
              <a:spcAft>
                <a:spcPct val="0"/>
              </a:spcAft>
              <a:defRPr sz="3000" i="1">
                <a:solidFill>
                  <a:schemeClr val="tx1"/>
                </a:solidFill>
                <a:latin typeface="Times New Roman" pitchFamily="18" charset="0"/>
              </a:defRPr>
            </a:lvl6pPr>
            <a:lvl7pPr marL="2971800" indent="-228600" defTabSz="457200" eaLnBrk="0" fontAlgn="base" hangingPunct="0">
              <a:spcBef>
                <a:spcPct val="50000"/>
              </a:spcBef>
              <a:spcAft>
                <a:spcPct val="0"/>
              </a:spcAft>
              <a:defRPr sz="3000" i="1">
                <a:solidFill>
                  <a:schemeClr val="tx1"/>
                </a:solidFill>
                <a:latin typeface="Times New Roman" pitchFamily="18" charset="0"/>
              </a:defRPr>
            </a:lvl7pPr>
            <a:lvl8pPr marL="3429000" indent="-228600" defTabSz="457200" eaLnBrk="0" fontAlgn="base" hangingPunct="0">
              <a:spcBef>
                <a:spcPct val="50000"/>
              </a:spcBef>
              <a:spcAft>
                <a:spcPct val="0"/>
              </a:spcAft>
              <a:defRPr sz="3000" i="1">
                <a:solidFill>
                  <a:schemeClr val="tx1"/>
                </a:solidFill>
                <a:latin typeface="Times New Roman" pitchFamily="18" charset="0"/>
              </a:defRPr>
            </a:lvl8pPr>
            <a:lvl9pPr marL="3886200" indent="-228600" defTabSz="457200" eaLnBrk="0" fontAlgn="base" hangingPunct="0">
              <a:spcBef>
                <a:spcPct val="50000"/>
              </a:spcBef>
              <a:spcAft>
                <a:spcPct val="0"/>
              </a:spcAft>
              <a:defRPr sz="3000" i="1">
                <a:solidFill>
                  <a:schemeClr val="tx1"/>
                </a:solidFill>
                <a:latin typeface="Times New Roman" pitchFamily="18" charset="0"/>
              </a:defRPr>
            </a:lvl9pPr>
          </a:lstStyle>
          <a:p>
            <a:pPr eaLnBrk="1" hangingPunct="1">
              <a:spcBef>
                <a:spcPct val="0"/>
              </a:spcBef>
              <a:defRPr/>
            </a:pPr>
            <a:r>
              <a:rPr lang="en-US" altLang="en-US" sz="1200" i="0">
                <a:solidFill>
                  <a:srgbClr val="000000"/>
                </a:solidFill>
                <a:latin typeface="Arial" charset="0"/>
              </a:rPr>
              <a:t>Last Updated: </a:t>
            </a:r>
            <a:r>
              <a:rPr lang="en-CA" altLang="en-US" sz="1200" i="0">
                <a:solidFill>
                  <a:srgbClr val="000000"/>
                </a:solidFill>
                <a:latin typeface="Arial" charset="0"/>
              </a:rPr>
              <a:t>15-01-13</a:t>
            </a:r>
            <a:endParaRPr lang="en-US" altLang="en-US" sz="1200" i="0">
              <a:solidFill>
                <a:srgbClr val="000000"/>
              </a:solidFill>
              <a:latin typeface="Arial" charset="0"/>
            </a:endParaRPr>
          </a:p>
        </p:txBody>
      </p:sp>
      <p:sp>
        <p:nvSpPr>
          <p:cNvPr id="81926" name="TextBox 7"/>
          <p:cNvSpPr txBox="1">
            <a:spLocks noChangeArrowheads="1"/>
          </p:cNvSpPr>
          <p:nvPr userDrawn="1"/>
        </p:nvSpPr>
        <p:spPr bwMode="auto">
          <a:xfrm>
            <a:off x="1365250" y="6323013"/>
            <a:ext cx="977900"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defTabSz="457200" eaLnBrk="0" hangingPunct="0">
              <a:defRPr sz="3000" i="1">
                <a:solidFill>
                  <a:schemeClr val="tx1"/>
                </a:solidFill>
                <a:latin typeface="Times New Roman" pitchFamily="18" charset="0"/>
              </a:defRPr>
            </a:lvl1pPr>
            <a:lvl2pPr marL="742950" indent="-285750" defTabSz="457200" eaLnBrk="0" hangingPunct="0">
              <a:defRPr sz="3000" i="1">
                <a:solidFill>
                  <a:schemeClr val="tx1"/>
                </a:solidFill>
                <a:latin typeface="Times New Roman" pitchFamily="18" charset="0"/>
              </a:defRPr>
            </a:lvl2pPr>
            <a:lvl3pPr marL="1143000" indent="-228600" defTabSz="457200" eaLnBrk="0" hangingPunct="0">
              <a:defRPr sz="3000" i="1">
                <a:solidFill>
                  <a:schemeClr val="tx1"/>
                </a:solidFill>
                <a:latin typeface="Times New Roman" pitchFamily="18" charset="0"/>
              </a:defRPr>
            </a:lvl3pPr>
            <a:lvl4pPr marL="1600200" indent="-228600" defTabSz="457200" eaLnBrk="0" hangingPunct="0">
              <a:defRPr sz="3000" i="1">
                <a:solidFill>
                  <a:schemeClr val="tx1"/>
                </a:solidFill>
                <a:latin typeface="Times New Roman" pitchFamily="18" charset="0"/>
              </a:defRPr>
            </a:lvl4pPr>
            <a:lvl5pPr marL="2057400" indent="-228600" defTabSz="457200" eaLnBrk="0" hangingPunct="0">
              <a:defRPr sz="3000" i="1">
                <a:solidFill>
                  <a:schemeClr val="tx1"/>
                </a:solidFill>
                <a:latin typeface="Times New Roman" pitchFamily="18" charset="0"/>
              </a:defRPr>
            </a:lvl5pPr>
            <a:lvl6pPr marL="2514600" indent="-228600" defTabSz="457200" eaLnBrk="0" fontAlgn="base" hangingPunct="0">
              <a:spcBef>
                <a:spcPct val="50000"/>
              </a:spcBef>
              <a:spcAft>
                <a:spcPct val="0"/>
              </a:spcAft>
              <a:defRPr sz="3000" i="1">
                <a:solidFill>
                  <a:schemeClr val="tx1"/>
                </a:solidFill>
                <a:latin typeface="Times New Roman" pitchFamily="18" charset="0"/>
              </a:defRPr>
            </a:lvl6pPr>
            <a:lvl7pPr marL="2971800" indent="-228600" defTabSz="457200" eaLnBrk="0" fontAlgn="base" hangingPunct="0">
              <a:spcBef>
                <a:spcPct val="50000"/>
              </a:spcBef>
              <a:spcAft>
                <a:spcPct val="0"/>
              </a:spcAft>
              <a:defRPr sz="3000" i="1">
                <a:solidFill>
                  <a:schemeClr val="tx1"/>
                </a:solidFill>
                <a:latin typeface="Times New Roman" pitchFamily="18" charset="0"/>
              </a:defRPr>
            </a:lvl7pPr>
            <a:lvl8pPr marL="3429000" indent="-228600" defTabSz="457200" eaLnBrk="0" fontAlgn="base" hangingPunct="0">
              <a:spcBef>
                <a:spcPct val="50000"/>
              </a:spcBef>
              <a:spcAft>
                <a:spcPct val="0"/>
              </a:spcAft>
              <a:defRPr sz="3000" i="1">
                <a:solidFill>
                  <a:schemeClr val="tx1"/>
                </a:solidFill>
                <a:latin typeface="Times New Roman" pitchFamily="18" charset="0"/>
              </a:defRPr>
            </a:lvl8pPr>
            <a:lvl9pPr marL="3886200" indent="-228600" defTabSz="457200" eaLnBrk="0" fontAlgn="base" hangingPunct="0">
              <a:spcBef>
                <a:spcPct val="50000"/>
              </a:spcBef>
              <a:spcAft>
                <a:spcPct val="0"/>
              </a:spcAft>
              <a:defRPr sz="3000" i="1">
                <a:solidFill>
                  <a:schemeClr val="tx1"/>
                </a:solidFill>
                <a:latin typeface="Times New Roman" pitchFamily="18" charset="0"/>
              </a:defRPr>
            </a:lvl9pPr>
          </a:lstStyle>
          <a:p>
            <a:pPr eaLnBrk="1" hangingPunct="1">
              <a:spcBef>
                <a:spcPct val="0"/>
              </a:spcBef>
              <a:defRPr/>
            </a:pPr>
            <a:r>
              <a:rPr lang="en-US" altLang="en-US" sz="1200" i="0">
                <a:solidFill>
                  <a:srgbClr val="000000"/>
                </a:solidFill>
                <a:latin typeface="Arial" charset="0"/>
              </a:rPr>
              <a:t>EECS 2011</a:t>
            </a:r>
          </a:p>
        </p:txBody>
      </p:sp>
      <p:sp>
        <p:nvSpPr>
          <p:cNvPr id="81927" name="TextBox 8"/>
          <p:cNvSpPr txBox="1">
            <a:spLocks noChangeArrowheads="1"/>
          </p:cNvSpPr>
          <p:nvPr userDrawn="1"/>
        </p:nvSpPr>
        <p:spPr bwMode="auto">
          <a:xfrm>
            <a:off x="1365250" y="6543675"/>
            <a:ext cx="1074738"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defTabSz="457200" eaLnBrk="0" hangingPunct="0">
              <a:defRPr sz="3000" i="1">
                <a:solidFill>
                  <a:schemeClr val="tx1"/>
                </a:solidFill>
                <a:latin typeface="Times New Roman" pitchFamily="18" charset="0"/>
              </a:defRPr>
            </a:lvl1pPr>
            <a:lvl2pPr marL="742950" indent="-285750" defTabSz="457200" eaLnBrk="0" hangingPunct="0">
              <a:defRPr sz="3000" i="1">
                <a:solidFill>
                  <a:schemeClr val="tx1"/>
                </a:solidFill>
                <a:latin typeface="Times New Roman" pitchFamily="18" charset="0"/>
              </a:defRPr>
            </a:lvl2pPr>
            <a:lvl3pPr marL="1143000" indent="-228600" defTabSz="457200" eaLnBrk="0" hangingPunct="0">
              <a:defRPr sz="3000" i="1">
                <a:solidFill>
                  <a:schemeClr val="tx1"/>
                </a:solidFill>
                <a:latin typeface="Times New Roman" pitchFamily="18" charset="0"/>
              </a:defRPr>
            </a:lvl3pPr>
            <a:lvl4pPr marL="1600200" indent="-228600" defTabSz="457200" eaLnBrk="0" hangingPunct="0">
              <a:defRPr sz="3000" i="1">
                <a:solidFill>
                  <a:schemeClr val="tx1"/>
                </a:solidFill>
                <a:latin typeface="Times New Roman" pitchFamily="18" charset="0"/>
              </a:defRPr>
            </a:lvl4pPr>
            <a:lvl5pPr marL="2057400" indent="-228600" defTabSz="457200" eaLnBrk="0" hangingPunct="0">
              <a:defRPr sz="3000" i="1">
                <a:solidFill>
                  <a:schemeClr val="tx1"/>
                </a:solidFill>
                <a:latin typeface="Times New Roman" pitchFamily="18" charset="0"/>
              </a:defRPr>
            </a:lvl5pPr>
            <a:lvl6pPr marL="2514600" indent="-228600" defTabSz="457200" eaLnBrk="0" fontAlgn="base" hangingPunct="0">
              <a:spcBef>
                <a:spcPct val="50000"/>
              </a:spcBef>
              <a:spcAft>
                <a:spcPct val="0"/>
              </a:spcAft>
              <a:defRPr sz="3000" i="1">
                <a:solidFill>
                  <a:schemeClr val="tx1"/>
                </a:solidFill>
                <a:latin typeface="Times New Roman" pitchFamily="18" charset="0"/>
              </a:defRPr>
            </a:lvl6pPr>
            <a:lvl7pPr marL="2971800" indent="-228600" defTabSz="457200" eaLnBrk="0" fontAlgn="base" hangingPunct="0">
              <a:spcBef>
                <a:spcPct val="50000"/>
              </a:spcBef>
              <a:spcAft>
                <a:spcPct val="0"/>
              </a:spcAft>
              <a:defRPr sz="3000" i="1">
                <a:solidFill>
                  <a:schemeClr val="tx1"/>
                </a:solidFill>
                <a:latin typeface="Times New Roman" pitchFamily="18" charset="0"/>
              </a:defRPr>
            </a:lvl7pPr>
            <a:lvl8pPr marL="3429000" indent="-228600" defTabSz="457200" eaLnBrk="0" fontAlgn="base" hangingPunct="0">
              <a:spcBef>
                <a:spcPct val="50000"/>
              </a:spcBef>
              <a:spcAft>
                <a:spcPct val="0"/>
              </a:spcAft>
              <a:defRPr sz="3000" i="1">
                <a:solidFill>
                  <a:schemeClr val="tx1"/>
                </a:solidFill>
                <a:latin typeface="Times New Roman" pitchFamily="18" charset="0"/>
              </a:defRPr>
            </a:lvl8pPr>
            <a:lvl9pPr marL="3886200" indent="-228600" defTabSz="457200" eaLnBrk="0" fontAlgn="base" hangingPunct="0">
              <a:spcBef>
                <a:spcPct val="50000"/>
              </a:spcBef>
              <a:spcAft>
                <a:spcPct val="0"/>
              </a:spcAft>
              <a:defRPr sz="3000" i="1">
                <a:solidFill>
                  <a:schemeClr val="tx1"/>
                </a:solidFill>
                <a:latin typeface="Times New Roman" pitchFamily="18" charset="0"/>
              </a:defRPr>
            </a:lvl9pPr>
          </a:lstStyle>
          <a:p>
            <a:pPr eaLnBrk="1" hangingPunct="1">
              <a:spcBef>
                <a:spcPct val="0"/>
              </a:spcBef>
              <a:defRPr/>
            </a:pPr>
            <a:r>
              <a:rPr lang="en-US" altLang="en-US" sz="1200" i="0">
                <a:solidFill>
                  <a:srgbClr val="000000"/>
                </a:solidFill>
                <a:latin typeface="Arial" charset="0"/>
              </a:rPr>
              <a:t>Prof. J. Elder</a:t>
            </a:r>
          </a:p>
        </p:txBody>
      </p:sp>
      <p:sp>
        <p:nvSpPr>
          <p:cNvPr id="81928" name="TextBox 9"/>
          <p:cNvSpPr txBox="1">
            <a:spLocks noChangeArrowheads="1"/>
          </p:cNvSpPr>
          <p:nvPr userDrawn="1"/>
        </p:nvSpPr>
        <p:spPr bwMode="auto">
          <a:xfrm>
            <a:off x="4292600" y="6446838"/>
            <a:ext cx="560388" cy="277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defTabSz="457200" eaLnBrk="0" hangingPunct="0">
              <a:defRPr sz="3000" i="1">
                <a:solidFill>
                  <a:schemeClr val="tx1"/>
                </a:solidFill>
                <a:latin typeface="Times New Roman" pitchFamily="18" charset="0"/>
              </a:defRPr>
            </a:lvl1pPr>
            <a:lvl2pPr marL="742950" indent="-285750" defTabSz="457200" eaLnBrk="0" hangingPunct="0">
              <a:defRPr sz="3000" i="1">
                <a:solidFill>
                  <a:schemeClr val="tx1"/>
                </a:solidFill>
                <a:latin typeface="Times New Roman" pitchFamily="18" charset="0"/>
              </a:defRPr>
            </a:lvl2pPr>
            <a:lvl3pPr marL="1143000" indent="-228600" defTabSz="457200" eaLnBrk="0" hangingPunct="0">
              <a:defRPr sz="3000" i="1">
                <a:solidFill>
                  <a:schemeClr val="tx1"/>
                </a:solidFill>
                <a:latin typeface="Times New Roman" pitchFamily="18" charset="0"/>
              </a:defRPr>
            </a:lvl3pPr>
            <a:lvl4pPr marL="1600200" indent="-228600" defTabSz="457200" eaLnBrk="0" hangingPunct="0">
              <a:defRPr sz="3000" i="1">
                <a:solidFill>
                  <a:schemeClr val="tx1"/>
                </a:solidFill>
                <a:latin typeface="Times New Roman" pitchFamily="18" charset="0"/>
              </a:defRPr>
            </a:lvl4pPr>
            <a:lvl5pPr marL="2057400" indent="-228600" defTabSz="457200" eaLnBrk="0" hangingPunct="0">
              <a:defRPr sz="3000" i="1">
                <a:solidFill>
                  <a:schemeClr val="tx1"/>
                </a:solidFill>
                <a:latin typeface="Times New Roman" pitchFamily="18" charset="0"/>
              </a:defRPr>
            </a:lvl5pPr>
            <a:lvl6pPr marL="2514600" indent="-228600" defTabSz="457200" eaLnBrk="0" fontAlgn="base" hangingPunct="0">
              <a:spcBef>
                <a:spcPct val="50000"/>
              </a:spcBef>
              <a:spcAft>
                <a:spcPct val="0"/>
              </a:spcAft>
              <a:defRPr sz="3000" i="1">
                <a:solidFill>
                  <a:schemeClr val="tx1"/>
                </a:solidFill>
                <a:latin typeface="Times New Roman" pitchFamily="18" charset="0"/>
              </a:defRPr>
            </a:lvl6pPr>
            <a:lvl7pPr marL="2971800" indent="-228600" defTabSz="457200" eaLnBrk="0" fontAlgn="base" hangingPunct="0">
              <a:spcBef>
                <a:spcPct val="50000"/>
              </a:spcBef>
              <a:spcAft>
                <a:spcPct val="0"/>
              </a:spcAft>
              <a:defRPr sz="3000" i="1">
                <a:solidFill>
                  <a:schemeClr val="tx1"/>
                </a:solidFill>
                <a:latin typeface="Times New Roman" pitchFamily="18" charset="0"/>
              </a:defRPr>
            </a:lvl7pPr>
            <a:lvl8pPr marL="3429000" indent="-228600" defTabSz="457200" eaLnBrk="0" fontAlgn="base" hangingPunct="0">
              <a:spcBef>
                <a:spcPct val="50000"/>
              </a:spcBef>
              <a:spcAft>
                <a:spcPct val="0"/>
              </a:spcAft>
              <a:defRPr sz="3000" i="1">
                <a:solidFill>
                  <a:schemeClr val="tx1"/>
                </a:solidFill>
                <a:latin typeface="Times New Roman" pitchFamily="18" charset="0"/>
              </a:defRPr>
            </a:lvl8pPr>
            <a:lvl9pPr marL="3886200" indent="-228600" defTabSz="457200" eaLnBrk="0" fontAlgn="base" hangingPunct="0">
              <a:spcBef>
                <a:spcPct val="50000"/>
              </a:spcBef>
              <a:spcAft>
                <a:spcPct val="0"/>
              </a:spcAft>
              <a:defRPr sz="3000" i="1">
                <a:solidFill>
                  <a:schemeClr val="tx1"/>
                </a:solidFill>
                <a:latin typeface="Times New Roman" pitchFamily="18" charset="0"/>
              </a:defRPr>
            </a:lvl9pPr>
          </a:lstStyle>
          <a:p>
            <a:pPr eaLnBrk="1" hangingPunct="1">
              <a:spcBef>
                <a:spcPct val="0"/>
              </a:spcBef>
              <a:defRPr/>
            </a:pPr>
            <a:r>
              <a:rPr lang="en-US" altLang="en-US" sz="1200" i="0">
                <a:solidFill>
                  <a:srgbClr val="000000"/>
                </a:solidFill>
                <a:latin typeface="Arial" charset="0"/>
              </a:rPr>
              <a:t>- </a:t>
            </a:r>
            <a:fld id="{D8E3E93F-471E-4FFF-9F5E-0AD646593882}" type="slidenum">
              <a:rPr lang="en-US" altLang="en-US" sz="1200" i="0" smtClean="0">
                <a:solidFill>
                  <a:srgbClr val="000000"/>
                </a:solidFill>
                <a:latin typeface="Arial" charset="0"/>
              </a:rPr>
              <a:pPr eaLnBrk="1" hangingPunct="1">
                <a:spcBef>
                  <a:spcPct val="0"/>
                </a:spcBef>
                <a:defRPr/>
              </a:pPr>
              <a:t>‹#›</a:t>
            </a:fld>
            <a:r>
              <a:rPr lang="en-US" altLang="en-US" sz="1200" i="0">
                <a:solidFill>
                  <a:srgbClr val="000000"/>
                </a:solidFill>
                <a:latin typeface="Arial" charset="0"/>
              </a:rPr>
              <a:t> -</a:t>
            </a:r>
          </a:p>
        </p:txBody>
      </p:sp>
    </p:spTree>
  </p:cSld>
  <p:clrMap bg1="lt1" tx1="dk1" bg2="lt2" tx2="dk2" accent1="accent1" accent2="accent2" accent3="accent3" accent4="accent4" accent5="accent5" accent6="accent6" hlink="hlink" folHlink="folHlink"/>
  <p:sldLayoutIdLst>
    <p:sldLayoutId id="2147484763" r:id="rId1"/>
  </p:sldLayoutIdLst>
  <p:hf sldNum="0" hdr="0" ftr="0" dt="0"/>
  <p:txStyles>
    <p:titleStyle>
      <a:lvl1pPr algn="ctr" rtl="0" eaLnBrk="0" fontAlgn="base" hangingPunct="0">
        <a:spcBef>
          <a:spcPct val="0"/>
        </a:spcBef>
        <a:spcAft>
          <a:spcPct val="0"/>
        </a:spcAft>
        <a:defRPr sz="3200">
          <a:solidFill>
            <a:schemeClr val="tx2"/>
          </a:solidFill>
          <a:latin typeface="+mj-lt"/>
          <a:ea typeface="+mj-ea"/>
          <a:cs typeface="+mj-cs"/>
        </a:defRPr>
      </a:lvl1pPr>
      <a:lvl2pPr algn="ctr" rtl="0" eaLnBrk="0" fontAlgn="base" hangingPunct="0">
        <a:spcBef>
          <a:spcPct val="0"/>
        </a:spcBef>
        <a:spcAft>
          <a:spcPct val="0"/>
        </a:spcAft>
        <a:defRPr sz="3200">
          <a:solidFill>
            <a:schemeClr val="tx2"/>
          </a:solidFill>
          <a:latin typeface="Arial" pitchFamily="-110" charset="0"/>
        </a:defRPr>
      </a:lvl2pPr>
      <a:lvl3pPr algn="ctr" rtl="0" eaLnBrk="0" fontAlgn="base" hangingPunct="0">
        <a:spcBef>
          <a:spcPct val="0"/>
        </a:spcBef>
        <a:spcAft>
          <a:spcPct val="0"/>
        </a:spcAft>
        <a:defRPr sz="3200">
          <a:solidFill>
            <a:schemeClr val="tx2"/>
          </a:solidFill>
          <a:latin typeface="Arial" pitchFamily="-110" charset="0"/>
        </a:defRPr>
      </a:lvl3pPr>
      <a:lvl4pPr algn="ctr" rtl="0" eaLnBrk="0" fontAlgn="base" hangingPunct="0">
        <a:spcBef>
          <a:spcPct val="0"/>
        </a:spcBef>
        <a:spcAft>
          <a:spcPct val="0"/>
        </a:spcAft>
        <a:defRPr sz="3200">
          <a:solidFill>
            <a:schemeClr val="tx2"/>
          </a:solidFill>
          <a:latin typeface="Arial" pitchFamily="-110" charset="0"/>
        </a:defRPr>
      </a:lvl4pPr>
      <a:lvl5pPr algn="ctr" rtl="0" eaLnBrk="0" fontAlgn="base" hangingPunct="0">
        <a:spcBef>
          <a:spcPct val="0"/>
        </a:spcBef>
        <a:spcAft>
          <a:spcPct val="0"/>
        </a:spcAft>
        <a:defRPr sz="3200">
          <a:solidFill>
            <a:schemeClr val="tx2"/>
          </a:solidFill>
          <a:latin typeface="Arial" pitchFamily="-110" charset="0"/>
        </a:defRPr>
      </a:lvl5pPr>
      <a:lvl6pPr marL="457200" algn="ctr" rtl="0" eaLnBrk="1" fontAlgn="base" hangingPunct="1">
        <a:spcBef>
          <a:spcPct val="0"/>
        </a:spcBef>
        <a:spcAft>
          <a:spcPct val="0"/>
        </a:spcAft>
        <a:defRPr sz="3200">
          <a:solidFill>
            <a:schemeClr val="tx2"/>
          </a:solidFill>
          <a:latin typeface="Arial" pitchFamily="-110" charset="0"/>
        </a:defRPr>
      </a:lvl6pPr>
      <a:lvl7pPr marL="914400" algn="ctr" rtl="0" eaLnBrk="1" fontAlgn="base" hangingPunct="1">
        <a:spcBef>
          <a:spcPct val="0"/>
        </a:spcBef>
        <a:spcAft>
          <a:spcPct val="0"/>
        </a:spcAft>
        <a:defRPr sz="3200">
          <a:solidFill>
            <a:schemeClr val="tx2"/>
          </a:solidFill>
          <a:latin typeface="Arial" pitchFamily="-110" charset="0"/>
        </a:defRPr>
      </a:lvl7pPr>
      <a:lvl8pPr marL="1371600" algn="ctr" rtl="0" eaLnBrk="1" fontAlgn="base" hangingPunct="1">
        <a:spcBef>
          <a:spcPct val="0"/>
        </a:spcBef>
        <a:spcAft>
          <a:spcPct val="0"/>
        </a:spcAft>
        <a:defRPr sz="3200">
          <a:solidFill>
            <a:schemeClr val="tx2"/>
          </a:solidFill>
          <a:latin typeface="Arial" pitchFamily="-110" charset="0"/>
        </a:defRPr>
      </a:lvl8pPr>
      <a:lvl9pPr marL="1828800" algn="ctr" rtl="0" eaLnBrk="1" fontAlgn="base" hangingPunct="1">
        <a:spcBef>
          <a:spcPct val="0"/>
        </a:spcBef>
        <a:spcAft>
          <a:spcPct val="0"/>
        </a:spcAft>
        <a:defRPr sz="3200">
          <a:solidFill>
            <a:schemeClr val="tx2"/>
          </a:solidFill>
          <a:latin typeface="Arial" pitchFamily="-110" charset="0"/>
        </a:defRPr>
      </a:lvl9pPr>
    </p:titleStyle>
    <p:bodyStyle>
      <a:lvl1pPr marL="342900" indent="-342900" algn="l" rtl="0" eaLnBrk="0" fontAlgn="base" hangingPunct="0">
        <a:spcBef>
          <a:spcPct val="50000"/>
        </a:spcBef>
        <a:spcAft>
          <a:spcPct val="0"/>
        </a:spcAft>
        <a:buChar char="•"/>
        <a:defRPr sz="2400">
          <a:solidFill>
            <a:schemeClr val="tx1"/>
          </a:solidFill>
          <a:latin typeface="+mn-lt"/>
          <a:ea typeface="+mn-ea"/>
          <a:cs typeface="+mn-cs"/>
        </a:defRPr>
      </a:lvl1pPr>
      <a:lvl2pPr marL="742950" indent="-285750" algn="l" rtl="0" eaLnBrk="0" fontAlgn="base" hangingPunct="0">
        <a:spcBef>
          <a:spcPct val="50000"/>
        </a:spcBef>
        <a:spcAft>
          <a:spcPct val="0"/>
        </a:spcAft>
        <a:buChar char="–"/>
        <a:defRPr sz="2000">
          <a:solidFill>
            <a:schemeClr val="tx1"/>
          </a:solidFill>
          <a:latin typeface="+mn-lt"/>
          <a:ea typeface="MS PGothic" pitchFamily="34" charset="-128"/>
        </a:defRPr>
      </a:lvl2pPr>
      <a:lvl3pPr marL="1143000" indent="-228600" algn="l" rtl="0" eaLnBrk="0" fontAlgn="base" hangingPunct="0">
        <a:spcBef>
          <a:spcPct val="50000"/>
        </a:spcBef>
        <a:spcAft>
          <a:spcPct val="0"/>
        </a:spcAft>
        <a:buChar char="•"/>
        <a:defRPr>
          <a:solidFill>
            <a:schemeClr val="tx1"/>
          </a:solidFill>
          <a:latin typeface="+mn-lt"/>
          <a:ea typeface="MS PGothic" pitchFamily="34" charset="-128"/>
        </a:defRPr>
      </a:lvl3pPr>
      <a:lvl4pPr marL="1600200" indent="-228600" algn="l" rtl="0" eaLnBrk="0" fontAlgn="base" hangingPunct="0">
        <a:spcBef>
          <a:spcPct val="50000"/>
        </a:spcBef>
        <a:spcAft>
          <a:spcPct val="0"/>
        </a:spcAft>
        <a:buChar char="–"/>
        <a:defRPr sz="1600">
          <a:solidFill>
            <a:schemeClr val="tx1"/>
          </a:solidFill>
          <a:latin typeface="+mn-lt"/>
          <a:ea typeface="MS PGothic" pitchFamily="34" charset="-128"/>
        </a:defRPr>
      </a:lvl4pPr>
      <a:lvl5pPr marL="2057400" indent="-228600" algn="l" rtl="0" eaLnBrk="0" fontAlgn="base" hangingPunct="0">
        <a:spcBef>
          <a:spcPct val="50000"/>
        </a:spcBef>
        <a:spcAft>
          <a:spcPct val="0"/>
        </a:spcAft>
        <a:buChar char="»"/>
        <a:defRPr sz="1400">
          <a:solidFill>
            <a:schemeClr val="tx1"/>
          </a:solidFill>
          <a:latin typeface="+mn-lt"/>
          <a:ea typeface="MS PGothic" pitchFamily="34" charset="-128"/>
        </a:defRPr>
      </a:lvl5pPr>
      <a:lvl6pPr marL="2514600" indent="-228600" algn="l" rtl="0" eaLnBrk="1" fontAlgn="base" hangingPunct="1">
        <a:spcBef>
          <a:spcPct val="50000"/>
        </a:spcBef>
        <a:spcAft>
          <a:spcPct val="0"/>
        </a:spcAft>
        <a:buChar char="»"/>
        <a:defRPr sz="1400">
          <a:solidFill>
            <a:schemeClr val="tx1"/>
          </a:solidFill>
          <a:latin typeface="+mn-lt"/>
          <a:ea typeface="ＭＳ Ｐゴシック" pitchFamily="-110" charset="-128"/>
        </a:defRPr>
      </a:lvl6pPr>
      <a:lvl7pPr marL="2971800" indent="-228600" algn="l" rtl="0" eaLnBrk="1" fontAlgn="base" hangingPunct="1">
        <a:spcBef>
          <a:spcPct val="50000"/>
        </a:spcBef>
        <a:spcAft>
          <a:spcPct val="0"/>
        </a:spcAft>
        <a:buChar char="»"/>
        <a:defRPr sz="1400">
          <a:solidFill>
            <a:schemeClr val="tx1"/>
          </a:solidFill>
          <a:latin typeface="+mn-lt"/>
          <a:ea typeface="ＭＳ Ｐゴシック" pitchFamily="-110" charset="-128"/>
        </a:defRPr>
      </a:lvl7pPr>
      <a:lvl8pPr marL="3429000" indent="-228600" algn="l" rtl="0" eaLnBrk="1" fontAlgn="base" hangingPunct="1">
        <a:spcBef>
          <a:spcPct val="50000"/>
        </a:spcBef>
        <a:spcAft>
          <a:spcPct val="0"/>
        </a:spcAft>
        <a:buChar char="»"/>
        <a:defRPr sz="1400">
          <a:solidFill>
            <a:schemeClr val="tx1"/>
          </a:solidFill>
          <a:latin typeface="+mn-lt"/>
          <a:ea typeface="ＭＳ Ｐゴシック" pitchFamily="-110" charset="-128"/>
        </a:defRPr>
      </a:lvl8pPr>
      <a:lvl9pPr marL="3886200" indent="-228600" algn="l" rtl="0" eaLnBrk="1" fontAlgn="base" hangingPunct="1">
        <a:spcBef>
          <a:spcPct val="50000"/>
        </a:spcBef>
        <a:spcAft>
          <a:spcPct val="0"/>
        </a:spcAft>
        <a:buChar char="»"/>
        <a:defRPr sz="1400">
          <a:solidFill>
            <a:schemeClr val="tx1"/>
          </a:solidFill>
          <a:latin typeface="+mn-lt"/>
          <a:ea typeface="ＭＳ Ｐゴシック" pitchFamily="-110"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6.xml><?xml version="1.0" encoding="utf-8"?>
<p:sldMaster xmlns:a="http://schemas.openxmlformats.org/drawingml/2006/main" xmlns:r="http://schemas.openxmlformats.org/officeDocument/2006/relationships" xmlns:p="http://schemas.openxmlformats.org/presentationml/2006/main" preserve="1">
  <p:cSld>
    <p:bg>
      <p:bgPr>
        <a:solidFill>
          <a:srgbClr val="FBEFD1"/>
        </a:solidFill>
        <a:effectLst/>
      </p:bgPr>
    </p:bg>
    <p:spTree>
      <p:nvGrpSpPr>
        <p:cNvPr id="1" name=""/>
        <p:cNvGrpSpPr/>
        <p:nvPr/>
      </p:nvGrpSpPr>
      <p:grpSpPr>
        <a:xfrm>
          <a:off x="0" y="0"/>
          <a:ext cx="0" cy="0"/>
          <a:chOff x="0" y="0"/>
          <a:chExt cx="0" cy="0"/>
        </a:xfrm>
      </p:grpSpPr>
      <p:sp>
        <p:nvSpPr>
          <p:cNvPr id="82946"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CA" altLang="en-US"/>
              <a:t>Click to edit Master title style</a:t>
            </a:r>
            <a:endParaRPr lang="en-US" altLang="en-US"/>
          </a:p>
        </p:txBody>
      </p:sp>
      <p:sp>
        <p:nvSpPr>
          <p:cNvPr id="82947"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CA" altLang="en-US"/>
              <a:t>Click to edit Master text styles</a:t>
            </a:r>
          </a:p>
          <a:p>
            <a:pPr lvl="1"/>
            <a:r>
              <a:rPr lang="en-CA" altLang="en-US"/>
              <a:t>Second level</a:t>
            </a:r>
          </a:p>
          <a:p>
            <a:pPr lvl="2"/>
            <a:r>
              <a:rPr lang="en-CA" altLang="en-US"/>
              <a:t>Third level</a:t>
            </a:r>
          </a:p>
          <a:p>
            <a:pPr lvl="3"/>
            <a:r>
              <a:rPr lang="en-CA" altLang="en-US"/>
              <a:t>Fourth level</a:t>
            </a:r>
          </a:p>
          <a:p>
            <a:pPr lvl="4"/>
            <a:r>
              <a:rPr lang="en-CA" altLang="en-US"/>
              <a:t>Fifth level</a:t>
            </a:r>
            <a:endParaRPr lang="en-US" altLang="en-US"/>
          </a:p>
        </p:txBody>
      </p:sp>
      <p:pic>
        <p:nvPicPr>
          <p:cNvPr id="82948" name="Picture 7" descr="YorkULogoHor(large)"/>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0" y="6313488"/>
            <a:ext cx="1365250" cy="544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2949" name="TextBox 6"/>
          <p:cNvSpPr txBox="1">
            <a:spLocks noChangeArrowheads="1"/>
          </p:cNvSpPr>
          <p:nvPr userDrawn="1"/>
        </p:nvSpPr>
        <p:spPr bwMode="auto">
          <a:xfrm>
            <a:off x="6523038" y="6446838"/>
            <a:ext cx="2620962" cy="277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defTabSz="457200" eaLnBrk="0" hangingPunct="0">
              <a:defRPr sz="3000" i="1">
                <a:solidFill>
                  <a:schemeClr val="tx1"/>
                </a:solidFill>
                <a:latin typeface="Times New Roman" pitchFamily="18" charset="0"/>
              </a:defRPr>
            </a:lvl1pPr>
            <a:lvl2pPr marL="742950" indent="-285750" defTabSz="457200" eaLnBrk="0" hangingPunct="0">
              <a:defRPr sz="3000" i="1">
                <a:solidFill>
                  <a:schemeClr val="tx1"/>
                </a:solidFill>
                <a:latin typeface="Times New Roman" pitchFamily="18" charset="0"/>
              </a:defRPr>
            </a:lvl2pPr>
            <a:lvl3pPr marL="1143000" indent="-228600" defTabSz="457200" eaLnBrk="0" hangingPunct="0">
              <a:defRPr sz="3000" i="1">
                <a:solidFill>
                  <a:schemeClr val="tx1"/>
                </a:solidFill>
                <a:latin typeface="Times New Roman" pitchFamily="18" charset="0"/>
              </a:defRPr>
            </a:lvl3pPr>
            <a:lvl4pPr marL="1600200" indent="-228600" defTabSz="457200" eaLnBrk="0" hangingPunct="0">
              <a:defRPr sz="3000" i="1">
                <a:solidFill>
                  <a:schemeClr val="tx1"/>
                </a:solidFill>
                <a:latin typeface="Times New Roman" pitchFamily="18" charset="0"/>
              </a:defRPr>
            </a:lvl4pPr>
            <a:lvl5pPr marL="2057400" indent="-228600" defTabSz="457200" eaLnBrk="0" hangingPunct="0">
              <a:defRPr sz="3000" i="1">
                <a:solidFill>
                  <a:schemeClr val="tx1"/>
                </a:solidFill>
                <a:latin typeface="Times New Roman" pitchFamily="18" charset="0"/>
              </a:defRPr>
            </a:lvl5pPr>
            <a:lvl6pPr marL="2514600" indent="-228600" defTabSz="457200" eaLnBrk="0" fontAlgn="base" hangingPunct="0">
              <a:spcBef>
                <a:spcPct val="50000"/>
              </a:spcBef>
              <a:spcAft>
                <a:spcPct val="0"/>
              </a:spcAft>
              <a:defRPr sz="3000" i="1">
                <a:solidFill>
                  <a:schemeClr val="tx1"/>
                </a:solidFill>
                <a:latin typeface="Times New Roman" pitchFamily="18" charset="0"/>
              </a:defRPr>
            </a:lvl6pPr>
            <a:lvl7pPr marL="2971800" indent="-228600" defTabSz="457200" eaLnBrk="0" fontAlgn="base" hangingPunct="0">
              <a:spcBef>
                <a:spcPct val="50000"/>
              </a:spcBef>
              <a:spcAft>
                <a:spcPct val="0"/>
              </a:spcAft>
              <a:defRPr sz="3000" i="1">
                <a:solidFill>
                  <a:schemeClr val="tx1"/>
                </a:solidFill>
                <a:latin typeface="Times New Roman" pitchFamily="18" charset="0"/>
              </a:defRPr>
            </a:lvl7pPr>
            <a:lvl8pPr marL="3429000" indent="-228600" defTabSz="457200" eaLnBrk="0" fontAlgn="base" hangingPunct="0">
              <a:spcBef>
                <a:spcPct val="50000"/>
              </a:spcBef>
              <a:spcAft>
                <a:spcPct val="0"/>
              </a:spcAft>
              <a:defRPr sz="3000" i="1">
                <a:solidFill>
                  <a:schemeClr val="tx1"/>
                </a:solidFill>
                <a:latin typeface="Times New Roman" pitchFamily="18" charset="0"/>
              </a:defRPr>
            </a:lvl8pPr>
            <a:lvl9pPr marL="3886200" indent="-228600" defTabSz="457200" eaLnBrk="0" fontAlgn="base" hangingPunct="0">
              <a:spcBef>
                <a:spcPct val="50000"/>
              </a:spcBef>
              <a:spcAft>
                <a:spcPct val="0"/>
              </a:spcAft>
              <a:defRPr sz="3000" i="1">
                <a:solidFill>
                  <a:schemeClr val="tx1"/>
                </a:solidFill>
                <a:latin typeface="Times New Roman" pitchFamily="18" charset="0"/>
              </a:defRPr>
            </a:lvl9pPr>
          </a:lstStyle>
          <a:p>
            <a:pPr eaLnBrk="1" hangingPunct="1">
              <a:spcBef>
                <a:spcPct val="0"/>
              </a:spcBef>
              <a:defRPr/>
            </a:pPr>
            <a:r>
              <a:rPr lang="en-US" altLang="en-US" sz="1200" i="0">
                <a:solidFill>
                  <a:srgbClr val="000000"/>
                </a:solidFill>
                <a:latin typeface="Arial" charset="0"/>
              </a:rPr>
              <a:t>Last Updated: </a:t>
            </a:r>
            <a:r>
              <a:rPr lang="en-CA" altLang="en-US" sz="1200" i="0">
                <a:solidFill>
                  <a:srgbClr val="000000"/>
                </a:solidFill>
                <a:latin typeface="Arial" charset="0"/>
              </a:rPr>
              <a:t>15-01-13</a:t>
            </a:r>
            <a:endParaRPr lang="en-US" altLang="en-US" sz="1200" i="0">
              <a:solidFill>
                <a:srgbClr val="000000"/>
              </a:solidFill>
              <a:latin typeface="Arial" charset="0"/>
            </a:endParaRPr>
          </a:p>
        </p:txBody>
      </p:sp>
      <p:sp>
        <p:nvSpPr>
          <p:cNvPr id="82950" name="TextBox 7"/>
          <p:cNvSpPr txBox="1">
            <a:spLocks noChangeArrowheads="1"/>
          </p:cNvSpPr>
          <p:nvPr userDrawn="1"/>
        </p:nvSpPr>
        <p:spPr bwMode="auto">
          <a:xfrm>
            <a:off x="1365250" y="6323013"/>
            <a:ext cx="977900"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defTabSz="457200" eaLnBrk="0" hangingPunct="0">
              <a:defRPr sz="3000" i="1">
                <a:solidFill>
                  <a:schemeClr val="tx1"/>
                </a:solidFill>
                <a:latin typeface="Times New Roman" pitchFamily="18" charset="0"/>
              </a:defRPr>
            </a:lvl1pPr>
            <a:lvl2pPr marL="742950" indent="-285750" defTabSz="457200" eaLnBrk="0" hangingPunct="0">
              <a:defRPr sz="3000" i="1">
                <a:solidFill>
                  <a:schemeClr val="tx1"/>
                </a:solidFill>
                <a:latin typeface="Times New Roman" pitchFamily="18" charset="0"/>
              </a:defRPr>
            </a:lvl2pPr>
            <a:lvl3pPr marL="1143000" indent="-228600" defTabSz="457200" eaLnBrk="0" hangingPunct="0">
              <a:defRPr sz="3000" i="1">
                <a:solidFill>
                  <a:schemeClr val="tx1"/>
                </a:solidFill>
                <a:latin typeface="Times New Roman" pitchFamily="18" charset="0"/>
              </a:defRPr>
            </a:lvl3pPr>
            <a:lvl4pPr marL="1600200" indent="-228600" defTabSz="457200" eaLnBrk="0" hangingPunct="0">
              <a:defRPr sz="3000" i="1">
                <a:solidFill>
                  <a:schemeClr val="tx1"/>
                </a:solidFill>
                <a:latin typeface="Times New Roman" pitchFamily="18" charset="0"/>
              </a:defRPr>
            </a:lvl4pPr>
            <a:lvl5pPr marL="2057400" indent="-228600" defTabSz="457200" eaLnBrk="0" hangingPunct="0">
              <a:defRPr sz="3000" i="1">
                <a:solidFill>
                  <a:schemeClr val="tx1"/>
                </a:solidFill>
                <a:latin typeface="Times New Roman" pitchFamily="18" charset="0"/>
              </a:defRPr>
            </a:lvl5pPr>
            <a:lvl6pPr marL="2514600" indent="-228600" defTabSz="457200" eaLnBrk="0" fontAlgn="base" hangingPunct="0">
              <a:spcBef>
                <a:spcPct val="50000"/>
              </a:spcBef>
              <a:spcAft>
                <a:spcPct val="0"/>
              </a:spcAft>
              <a:defRPr sz="3000" i="1">
                <a:solidFill>
                  <a:schemeClr val="tx1"/>
                </a:solidFill>
                <a:latin typeface="Times New Roman" pitchFamily="18" charset="0"/>
              </a:defRPr>
            </a:lvl6pPr>
            <a:lvl7pPr marL="2971800" indent="-228600" defTabSz="457200" eaLnBrk="0" fontAlgn="base" hangingPunct="0">
              <a:spcBef>
                <a:spcPct val="50000"/>
              </a:spcBef>
              <a:spcAft>
                <a:spcPct val="0"/>
              </a:spcAft>
              <a:defRPr sz="3000" i="1">
                <a:solidFill>
                  <a:schemeClr val="tx1"/>
                </a:solidFill>
                <a:latin typeface="Times New Roman" pitchFamily="18" charset="0"/>
              </a:defRPr>
            </a:lvl7pPr>
            <a:lvl8pPr marL="3429000" indent="-228600" defTabSz="457200" eaLnBrk="0" fontAlgn="base" hangingPunct="0">
              <a:spcBef>
                <a:spcPct val="50000"/>
              </a:spcBef>
              <a:spcAft>
                <a:spcPct val="0"/>
              </a:spcAft>
              <a:defRPr sz="3000" i="1">
                <a:solidFill>
                  <a:schemeClr val="tx1"/>
                </a:solidFill>
                <a:latin typeface="Times New Roman" pitchFamily="18" charset="0"/>
              </a:defRPr>
            </a:lvl8pPr>
            <a:lvl9pPr marL="3886200" indent="-228600" defTabSz="457200" eaLnBrk="0" fontAlgn="base" hangingPunct="0">
              <a:spcBef>
                <a:spcPct val="50000"/>
              </a:spcBef>
              <a:spcAft>
                <a:spcPct val="0"/>
              </a:spcAft>
              <a:defRPr sz="3000" i="1">
                <a:solidFill>
                  <a:schemeClr val="tx1"/>
                </a:solidFill>
                <a:latin typeface="Times New Roman" pitchFamily="18" charset="0"/>
              </a:defRPr>
            </a:lvl9pPr>
          </a:lstStyle>
          <a:p>
            <a:pPr eaLnBrk="1" hangingPunct="1">
              <a:spcBef>
                <a:spcPct val="0"/>
              </a:spcBef>
              <a:defRPr/>
            </a:pPr>
            <a:r>
              <a:rPr lang="en-US" altLang="en-US" sz="1200" i="0">
                <a:solidFill>
                  <a:srgbClr val="000000"/>
                </a:solidFill>
                <a:latin typeface="Arial" charset="0"/>
              </a:rPr>
              <a:t>EECS 2011</a:t>
            </a:r>
          </a:p>
        </p:txBody>
      </p:sp>
      <p:sp>
        <p:nvSpPr>
          <p:cNvPr id="82951" name="TextBox 8"/>
          <p:cNvSpPr txBox="1">
            <a:spLocks noChangeArrowheads="1"/>
          </p:cNvSpPr>
          <p:nvPr userDrawn="1"/>
        </p:nvSpPr>
        <p:spPr bwMode="auto">
          <a:xfrm>
            <a:off x="1365250" y="6543675"/>
            <a:ext cx="1074738"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defTabSz="457200" eaLnBrk="0" hangingPunct="0">
              <a:defRPr sz="3000" i="1">
                <a:solidFill>
                  <a:schemeClr val="tx1"/>
                </a:solidFill>
                <a:latin typeface="Times New Roman" pitchFamily="18" charset="0"/>
              </a:defRPr>
            </a:lvl1pPr>
            <a:lvl2pPr marL="742950" indent="-285750" defTabSz="457200" eaLnBrk="0" hangingPunct="0">
              <a:defRPr sz="3000" i="1">
                <a:solidFill>
                  <a:schemeClr val="tx1"/>
                </a:solidFill>
                <a:latin typeface="Times New Roman" pitchFamily="18" charset="0"/>
              </a:defRPr>
            </a:lvl2pPr>
            <a:lvl3pPr marL="1143000" indent="-228600" defTabSz="457200" eaLnBrk="0" hangingPunct="0">
              <a:defRPr sz="3000" i="1">
                <a:solidFill>
                  <a:schemeClr val="tx1"/>
                </a:solidFill>
                <a:latin typeface="Times New Roman" pitchFamily="18" charset="0"/>
              </a:defRPr>
            </a:lvl3pPr>
            <a:lvl4pPr marL="1600200" indent="-228600" defTabSz="457200" eaLnBrk="0" hangingPunct="0">
              <a:defRPr sz="3000" i="1">
                <a:solidFill>
                  <a:schemeClr val="tx1"/>
                </a:solidFill>
                <a:latin typeface="Times New Roman" pitchFamily="18" charset="0"/>
              </a:defRPr>
            </a:lvl4pPr>
            <a:lvl5pPr marL="2057400" indent="-228600" defTabSz="457200" eaLnBrk="0" hangingPunct="0">
              <a:defRPr sz="3000" i="1">
                <a:solidFill>
                  <a:schemeClr val="tx1"/>
                </a:solidFill>
                <a:latin typeface="Times New Roman" pitchFamily="18" charset="0"/>
              </a:defRPr>
            </a:lvl5pPr>
            <a:lvl6pPr marL="2514600" indent="-228600" defTabSz="457200" eaLnBrk="0" fontAlgn="base" hangingPunct="0">
              <a:spcBef>
                <a:spcPct val="50000"/>
              </a:spcBef>
              <a:spcAft>
                <a:spcPct val="0"/>
              </a:spcAft>
              <a:defRPr sz="3000" i="1">
                <a:solidFill>
                  <a:schemeClr val="tx1"/>
                </a:solidFill>
                <a:latin typeface="Times New Roman" pitchFamily="18" charset="0"/>
              </a:defRPr>
            </a:lvl6pPr>
            <a:lvl7pPr marL="2971800" indent="-228600" defTabSz="457200" eaLnBrk="0" fontAlgn="base" hangingPunct="0">
              <a:spcBef>
                <a:spcPct val="50000"/>
              </a:spcBef>
              <a:spcAft>
                <a:spcPct val="0"/>
              </a:spcAft>
              <a:defRPr sz="3000" i="1">
                <a:solidFill>
                  <a:schemeClr val="tx1"/>
                </a:solidFill>
                <a:latin typeface="Times New Roman" pitchFamily="18" charset="0"/>
              </a:defRPr>
            </a:lvl7pPr>
            <a:lvl8pPr marL="3429000" indent="-228600" defTabSz="457200" eaLnBrk="0" fontAlgn="base" hangingPunct="0">
              <a:spcBef>
                <a:spcPct val="50000"/>
              </a:spcBef>
              <a:spcAft>
                <a:spcPct val="0"/>
              </a:spcAft>
              <a:defRPr sz="3000" i="1">
                <a:solidFill>
                  <a:schemeClr val="tx1"/>
                </a:solidFill>
                <a:latin typeface="Times New Roman" pitchFamily="18" charset="0"/>
              </a:defRPr>
            </a:lvl8pPr>
            <a:lvl9pPr marL="3886200" indent="-228600" defTabSz="457200" eaLnBrk="0" fontAlgn="base" hangingPunct="0">
              <a:spcBef>
                <a:spcPct val="50000"/>
              </a:spcBef>
              <a:spcAft>
                <a:spcPct val="0"/>
              </a:spcAft>
              <a:defRPr sz="3000" i="1">
                <a:solidFill>
                  <a:schemeClr val="tx1"/>
                </a:solidFill>
                <a:latin typeface="Times New Roman" pitchFamily="18" charset="0"/>
              </a:defRPr>
            </a:lvl9pPr>
          </a:lstStyle>
          <a:p>
            <a:pPr eaLnBrk="1" hangingPunct="1">
              <a:spcBef>
                <a:spcPct val="0"/>
              </a:spcBef>
              <a:defRPr/>
            </a:pPr>
            <a:r>
              <a:rPr lang="en-US" altLang="en-US" sz="1200" i="0">
                <a:solidFill>
                  <a:srgbClr val="000000"/>
                </a:solidFill>
                <a:latin typeface="Arial" charset="0"/>
              </a:rPr>
              <a:t>Prof. J. Elder</a:t>
            </a:r>
          </a:p>
        </p:txBody>
      </p:sp>
      <p:sp>
        <p:nvSpPr>
          <p:cNvPr id="82952" name="TextBox 9"/>
          <p:cNvSpPr txBox="1">
            <a:spLocks noChangeArrowheads="1"/>
          </p:cNvSpPr>
          <p:nvPr userDrawn="1"/>
        </p:nvSpPr>
        <p:spPr bwMode="auto">
          <a:xfrm>
            <a:off x="4292600" y="6446838"/>
            <a:ext cx="560388" cy="277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defTabSz="457200" eaLnBrk="0" hangingPunct="0">
              <a:defRPr sz="3000" i="1">
                <a:solidFill>
                  <a:schemeClr val="tx1"/>
                </a:solidFill>
                <a:latin typeface="Times New Roman" pitchFamily="18" charset="0"/>
              </a:defRPr>
            </a:lvl1pPr>
            <a:lvl2pPr marL="742950" indent="-285750" defTabSz="457200" eaLnBrk="0" hangingPunct="0">
              <a:defRPr sz="3000" i="1">
                <a:solidFill>
                  <a:schemeClr val="tx1"/>
                </a:solidFill>
                <a:latin typeface="Times New Roman" pitchFamily="18" charset="0"/>
              </a:defRPr>
            </a:lvl2pPr>
            <a:lvl3pPr marL="1143000" indent="-228600" defTabSz="457200" eaLnBrk="0" hangingPunct="0">
              <a:defRPr sz="3000" i="1">
                <a:solidFill>
                  <a:schemeClr val="tx1"/>
                </a:solidFill>
                <a:latin typeface="Times New Roman" pitchFamily="18" charset="0"/>
              </a:defRPr>
            </a:lvl3pPr>
            <a:lvl4pPr marL="1600200" indent="-228600" defTabSz="457200" eaLnBrk="0" hangingPunct="0">
              <a:defRPr sz="3000" i="1">
                <a:solidFill>
                  <a:schemeClr val="tx1"/>
                </a:solidFill>
                <a:latin typeface="Times New Roman" pitchFamily="18" charset="0"/>
              </a:defRPr>
            </a:lvl4pPr>
            <a:lvl5pPr marL="2057400" indent="-228600" defTabSz="457200" eaLnBrk="0" hangingPunct="0">
              <a:defRPr sz="3000" i="1">
                <a:solidFill>
                  <a:schemeClr val="tx1"/>
                </a:solidFill>
                <a:latin typeface="Times New Roman" pitchFamily="18" charset="0"/>
              </a:defRPr>
            </a:lvl5pPr>
            <a:lvl6pPr marL="2514600" indent="-228600" defTabSz="457200" eaLnBrk="0" fontAlgn="base" hangingPunct="0">
              <a:spcBef>
                <a:spcPct val="50000"/>
              </a:spcBef>
              <a:spcAft>
                <a:spcPct val="0"/>
              </a:spcAft>
              <a:defRPr sz="3000" i="1">
                <a:solidFill>
                  <a:schemeClr val="tx1"/>
                </a:solidFill>
                <a:latin typeface="Times New Roman" pitchFamily="18" charset="0"/>
              </a:defRPr>
            </a:lvl6pPr>
            <a:lvl7pPr marL="2971800" indent="-228600" defTabSz="457200" eaLnBrk="0" fontAlgn="base" hangingPunct="0">
              <a:spcBef>
                <a:spcPct val="50000"/>
              </a:spcBef>
              <a:spcAft>
                <a:spcPct val="0"/>
              </a:spcAft>
              <a:defRPr sz="3000" i="1">
                <a:solidFill>
                  <a:schemeClr val="tx1"/>
                </a:solidFill>
                <a:latin typeface="Times New Roman" pitchFamily="18" charset="0"/>
              </a:defRPr>
            </a:lvl7pPr>
            <a:lvl8pPr marL="3429000" indent="-228600" defTabSz="457200" eaLnBrk="0" fontAlgn="base" hangingPunct="0">
              <a:spcBef>
                <a:spcPct val="50000"/>
              </a:spcBef>
              <a:spcAft>
                <a:spcPct val="0"/>
              </a:spcAft>
              <a:defRPr sz="3000" i="1">
                <a:solidFill>
                  <a:schemeClr val="tx1"/>
                </a:solidFill>
                <a:latin typeface="Times New Roman" pitchFamily="18" charset="0"/>
              </a:defRPr>
            </a:lvl8pPr>
            <a:lvl9pPr marL="3886200" indent="-228600" defTabSz="457200" eaLnBrk="0" fontAlgn="base" hangingPunct="0">
              <a:spcBef>
                <a:spcPct val="50000"/>
              </a:spcBef>
              <a:spcAft>
                <a:spcPct val="0"/>
              </a:spcAft>
              <a:defRPr sz="3000" i="1">
                <a:solidFill>
                  <a:schemeClr val="tx1"/>
                </a:solidFill>
                <a:latin typeface="Times New Roman" pitchFamily="18" charset="0"/>
              </a:defRPr>
            </a:lvl9pPr>
          </a:lstStyle>
          <a:p>
            <a:pPr eaLnBrk="1" hangingPunct="1">
              <a:spcBef>
                <a:spcPct val="0"/>
              </a:spcBef>
              <a:defRPr/>
            </a:pPr>
            <a:r>
              <a:rPr lang="en-US" altLang="en-US" sz="1200" i="0">
                <a:solidFill>
                  <a:srgbClr val="000000"/>
                </a:solidFill>
                <a:latin typeface="Arial" charset="0"/>
              </a:rPr>
              <a:t>- </a:t>
            </a:r>
            <a:fld id="{84332B78-4660-4618-82C0-A067157FAD5B}" type="slidenum">
              <a:rPr lang="en-US" altLang="en-US" sz="1200" i="0" smtClean="0">
                <a:solidFill>
                  <a:srgbClr val="000000"/>
                </a:solidFill>
                <a:latin typeface="Arial" charset="0"/>
              </a:rPr>
              <a:pPr eaLnBrk="1" hangingPunct="1">
                <a:spcBef>
                  <a:spcPct val="0"/>
                </a:spcBef>
                <a:defRPr/>
              </a:pPr>
              <a:t>‹#›</a:t>
            </a:fld>
            <a:r>
              <a:rPr lang="en-US" altLang="en-US" sz="1200" i="0">
                <a:solidFill>
                  <a:srgbClr val="000000"/>
                </a:solidFill>
                <a:latin typeface="Arial" charset="0"/>
              </a:rPr>
              <a:t> -</a:t>
            </a:r>
          </a:p>
        </p:txBody>
      </p:sp>
    </p:spTree>
  </p:cSld>
  <p:clrMap bg1="lt1" tx1="dk1" bg2="lt2" tx2="dk2" accent1="accent1" accent2="accent2" accent3="accent3" accent4="accent4" accent5="accent5" accent6="accent6" hlink="hlink" folHlink="folHlink"/>
  <p:sldLayoutIdLst>
    <p:sldLayoutId id="2147484764" r:id="rId1"/>
  </p:sldLayoutIdLst>
  <p:hf sldNum="0" hdr="0" ftr="0" dt="0"/>
  <p:txStyles>
    <p:titleStyle>
      <a:lvl1pPr algn="ctr" rtl="0" eaLnBrk="0" fontAlgn="base" hangingPunct="0">
        <a:spcBef>
          <a:spcPct val="0"/>
        </a:spcBef>
        <a:spcAft>
          <a:spcPct val="0"/>
        </a:spcAft>
        <a:defRPr sz="3200">
          <a:solidFill>
            <a:schemeClr val="tx2"/>
          </a:solidFill>
          <a:latin typeface="+mj-lt"/>
          <a:ea typeface="+mj-ea"/>
          <a:cs typeface="+mj-cs"/>
        </a:defRPr>
      </a:lvl1pPr>
      <a:lvl2pPr algn="ctr" rtl="0" eaLnBrk="0" fontAlgn="base" hangingPunct="0">
        <a:spcBef>
          <a:spcPct val="0"/>
        </a:spcBef>
        <a:spcAft>
          <a:spcPct val="0"/>
        </a:spcAft>
        <a:defRPr sz="3200">
          <a:solidFill>
            <a:schemeClr val="tx2"/>
          </a:solidFill>
          <a:latin typeface="Arial" pitchFamily="-110" charset="0"/>
        </a:defRPr>
      </a:lvl2pPr>
      <a:lvl3pPr algn="ctr" rtl="0" eaLnBrk="0" fontAlgn="base" hangingPunct="0">
        <a:spcBef>
          <a:spcPct val="0"/>
        </a:spcBef>
        <a:spcAft>
          <a:spcPct val="0"/>
        </a:spcAft>
        <a:defRPr sz="3200">
          <a:solidFill>
            <a:schemeClr val="tx2"/>
          </a:solidFill>
          <a:latin typeface="Arial" pitchFamily="-110" charset="0"/>
        </a:defRPr>
      </a:lvl3pPr>
      <a:lvl4pPr algn="ctr" rtl="0" eaLnBrk="0" fontAlgn="base" hangingPunct="0">
        <a:spcBef>
          <a:spcPct val="0"/>
        </a:spcBef>
        <a:spcAft>
          <a:spcPct val="0"/>
        </a:spcAft>
        <a:defRPr sz="3200">
          <a:solidFill>
            <a:schemeClr val="tx2"/>
          </a:solidFill>
          <a:latin typeface="Arial" pitchFamily="-110" charset="0"/>
        </a:defRPr>
      </a:lvl4pPr>
      <a:lvl5pPr algn="ctr" rtl="0" eaLnBrk="0" fontAlgn="base" hangingPunct="0">
        <a:spcBef>
          <a:spcPct val="0"/>
        </a:spcBef>
        <a:spcAft>
          <a:spcPct val="0"/>
        </a:spcAft>
        <a:defRPr sz="3200">
          <a:solidFill>
            <a:schemeClr val="tx2"/>
          </a:solidFill>
          <a:latin typeface="Arial" pitchFamily="-110" charset="0"/>
        </a:defRPr>
      </a:lvl5pPr>
      <a:lvl6pPr marL="457200" algn="ctr" rtl="0" eaLnBrk="1" fontAlgn="base" hangingPunct="1">
        <a:spcBef>
          <a:spcPct val="0"/>
        </a:spcBef>
        <a:spcAft>
          <a:spcPct val="0"/>
        </a:spcAft>
        <a:defRPr sz="3200">
          <a:solidFill>
            <a:schemeClr val="tx2"/>
          </a:solidFill>
          <a:latin typeface="Arial" pitchFamily="-110" charset="0"/>
        </a:defRPr>
      </a:lvl6pPr>
      <a:lvl7pPr marL="914400" algn="ctr" rtl="0" eaLnBrk="1" fontAlgn="base" hangingPunct="1">
        <a:spcBef>
          <a:spcPct val="0"/>
        </a:spcBef>
        <a:spcAft>
          <a:spcPct val="0"/>
        </a:spcAft>
        <a:defRPr sz="3200">
          <a:solidFill>
            <a:schemeClr val="tx2"/>
          </a:solidFill>
          <a:latin typeface="Arial" pitchFamily="-110" charset="0"/>
        </a:defRPr>
      </a:lvl7pPr>
      <a:lvl8pPr marL="1371600" algn="ctr" rtl="0" eaLnBrk="1" fontAlgn="base" hangingPunct="1">
        <a:spcBef>
          <a:spcPct val="0"/>
        </a:spcBef>
        <a:spcAft>
          <a:spcPct val="0"/>
        </a:spcAft>
        <a:defRPr sz="3200">
          <a:solidFill>
            <a:schemeClr val="tx2"/>
          </a:solidFill>
          <a:latin typeface="Arial" pitchFamily="-110" charset="0"/>
        </a:defRPr>
      </a:lvl8pPr>
      <a:lvl9pPr marL="1828800" algn="ctr" rtl="0" eaLnBrk="1" fontAlgn="base" hangingPunct="1">
        <a:spcBef>
          <a:spcPct val="0"/>
        </a:spcBef>
        <a:spcAft>
          <a:spcPct val="0"/>
        </a:spcAft>
        <a:defRPr sz="3200">
          <a:solidFill>
            <a:schemeClr val="tx2"/>
          </a:solidFill>
          <a:latin typeface="Arial" pitchFamily="-110" charset="0"/>
        </a:defRPr>
      </a:lvl9pPr>
    </p:titleStyle>
    <p:bodyStyle>
      <a:lvl1pPr marL="342900" indent="-342900" algn="l" rtl="0" eaLnBrk="0" fontAlgn="base" hangingPunct="0">
        <a:spcBef>
          <a:spcPct val="50000"/>
        </a:spcBef>
        <a:spcAft>
          <a:spcPct val="0"/>
        </a:spcAft>
        <a:buChar char="•"/>
        <a:defRPr sz="2400">
          <a:solidFill>
            <a:schemeClr val="tx1"/>
          </a:solidFill>
          <a:latin typeface="+mn-lt"/>
          <a:ea typeface="+mn-ea"/>
          <a:cs typeface="+mn-cs"/>
        </a:defRPr>
      </a:lvl1pPr>
      <a:lvl2pPr marL="742950" indent="-285750" algn="l" rtl="0" eaLnBrk="0" fontAlgn="base" hangingPunct="0">
        <a:spcBef>
          <a:spcPct val="50000"/>
        </a:spcBef>
        <a:spcAft>
          <a:spcPct val="0"/>
        </a:spcAft>
        <a:buChar char="–"/>
        <a:defRPr sz="2000">
          <a:solidFill>
            <a:schemeClr val="tx1"/>
          </a:solidFill>
          <a:latin typeface="+mn-lt"/>
          <a:ea typeface="MS PGothic" pitchFamily="34" charset="-128"/>
        </a:defRPr>
      </a:lvl2pPr>
      <a:lvl3pPr marL="1143000" indent="-228600" algn="l" rtl="0" eaLnBrk="0" fontAlgn="base" hangingPunct="0">
        <a:spcBef>
          <a:spcPct val="50000"/>
        </a:spcBef>
        <a:spcAft>
          <a:spcPct val="0"/>
        </a:spcAft>
        <a:buChar char="•"/>
        <a:defRPr>
          <a:solidFill>
            <a:schemeClr val="tx1"/>
          </a:solidFill>
          <a:latin typeface="+mn-lt"/>
          <a:ea typeface="MS PGothic" pitchFamily="34" charset="-128"/>
        </a:defRPr>
      </a:lvl3pPr>
      <a:lvl4pPr marL="1600200" indent="-228600" algn="l" rtl="0" eaLnBrk="0" fontAlgn="base" hangingPunct="0">
        <a:spcBef>
          <a:spcPct val="50000"/>
        </a:spcBef>
        <a:spcAft>
          <a:spcPct val="0"/>
        </a:spcAft>
        <a:buChar char="–"/>
        <a:defRPr sz="1600">
          <a:solidFill>
            <a:schemeClr val="tx1"/>
          </a:solidFill>
          <a:latin typeface="+mn-lt"/>
          <a:ea typeface="MS PGothic" pitchFamily="34" charset="-128"/>
        </a:defRPr>
      </a:lvl4pPr>
      <a:lvl5pPr marL="2057400" indent="-228600" algn="l" rtl="0" eaLnBrk="0" fontAlgn="base" hangingPunct="0">
        <a:spcBef>
          <a:spcPct val="50000"/>
        </a:spcBef>
        <a:spcAft>
          <a:spcPct val="0"/>
        </a:spcAft>
        <a:buChar char="»"/>
        <a:defRPr sz="1400">
          <a:solidFill>
            <a:schemeClr val="tx1"/>
          </a:solidFill>
          <a:latin typeface="+mn-lt"/>
          <a:ea typeface="MS PGothic" pitchFamily="34" charset="-128"/>
        </a:defRPr>
      </a:lvl5pPr>
      <a:lvl6pPr marL="2514600" indent="-228600" algn="l" rtl="0" eaLnBrk="1" fontAlgn="base" hangingPunct="1">
        <a:spcBef>
          <a:spcPct val="50000"/>
        </a:spcBef>
        <a:spcAft>
          <a:spcPct val="0"/>
        </a:spcAft>
        <a:buChar char="»"/>
        <a:defRPr sz="1400">
          <a:solidFill>
            <a:schemeClr val="tx1"/>
          </a:solidFill>
          <a:latin typeface="+mn-lt"/>
          <a:ea typeface="ＭＳ Ｐゴシック" pitchFamily="-110" charset="-128"/>
        </a:defRPr>
      </a:lvl6pPr>
      <a:lvl7pPr marL="2971800" indent="-228600" algn="l" rtl="0" eaLnBrk="1" fontAlgn="base" hangingPunct="1">
        <a:spcBef>
          <a:spcPct val="50000"/>
        </a:spcBef>
        <a:spcAft>
          <a:spcPct val="0"/>
        </a:spcAft>
        <a:buChar char="»"/>
        <a:defRPr sz="1400">
          <a:solidFill>
            <a:schemeClr val="tx1"/>
          </a:solidFill>
          <a:latin typeface="+mn-lt"/>
          <a:ea typeface="ＭＳ Ｐゴシック" pitchFamily="-110" charset="-128"/>
        </a:defRPr>
      </a:lvl7pPr>
      <a:lvl8pPr marL="3429000" indent="-228600" algn="l" rtl="0" eaLnBrk="1" fontAlgn="base" hangingPunct="1">
        <a:spcBef>
          <a:spcPct val="50000"/>
        </a:spcBef>
        <a:spcAft>
          <a:spcPct val="0"/>
        </a:spcAft>
        <a:buChar char="»"/>
        <a:defRPr sz="1400">
          <a:solidFill>
            <a:schemeClr val="tx1"/>
          </a:solidFill>
          <a:latin typeface="+mn-lt"/>
          <a:ea typeface="ＭＳ Ｐゴシック" pitchFamily="-110" charset="-128"/>
        </a:defRPr>
      </a:lvl8pPr>
      <a:lvl9pPr marL="3886200" indent="-228600" algn="l" rtl="0" eaLnBrk="1" fontAlgn="base" hangingPunct="1">
        <a:spcBef>
          <a:spcPct val="50000"/>
        </a:spcBef>
        <a:spcAft>
          <a:spcPct val="0"/>
        </a:spcAft>
        <a:buChar char="»"/>
        <a:defRPr sz="1400">
          <a:solidFill>
            <a:schemeClr val="tx1"/>
          </a:solidFill>
          <a:latin typeface="+mn-lt"/>
          <a:ea typeface="ＭＳ Ｐゴシック" pitchFamily="-110"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7.xml><?xml version="1.0" encoding="utf-8"?>
<p:sldMaster xmlns:a="http://schemas.openxmlformats.org/drawingml/2006/main" xmlns:r="http://schemas.openxmlformats.org/officeDocument/2006/relationships" xmlns:p="http://schemas.openxmlformats.org/presentationml/2006/main" preserve="1">
  <p:cSld>
    <p:bg>
      <p:bgPr>
        <a:solidFill>
          <a:srgbClr val="FBEFD1"/>
        </a:solidFill>
        <a:effectLst/>
      </p:bgPr>
    </p:bg>
    <p:spTree>
      <p:nvGrpSpPr>
        <p:cNvPr id="1" name=""/>
        <p:cNvGrpSpPr/>
        <p:nvPr/>
      </p:nvGrpSpPr>
      <p:grpSpPr>
        <a:xfrm>
          <a:off x="0" y="0"/>
          <a:ext cx="0" cy="0"/>
          <a:chOff x="0" y="0"/>
          <a:chExt cx="0" cy="0"/>
        </a:xfrm>
      </p:grpSpPr>
      <p:sp>
        <p:nvSpPr>
          <p:cNvPr id="83970"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CA" altLang="en-US"/>
              <a:t>Click to edit Master title style</a:t>
            </a:r>
            <a:endParaRPr lang="en-US" altLang="en-US"/>
          </a:p>
        </p:txBody>
      </p:sp>
      <p:sp>
        <p:nvSpPr>
          <p:cNvPr id="83971"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CA" altLang="en-US"/>
              <a:t>Click to edit Master text styles</a:t>
            </a:r>
          </a:p>
          <a:p>
            <a:pPr lvl="1"/>
            <a:r>
              <a:rPr lang="en-CA" altLang="en-US"/>
              <a:t>Second level</a:t>
            </a:r>
          </a:p>
          <a:p>
            <a:pPr lvl="2"/>
            <a:r>
              <a:rPr lang="en-CA" altLang="en-US"/>
              <a:t>Third level</a:t>
            </a:r>
          </a:p>
          <a:p>
            <a:pPr lvl="3"/>
            <a:r>
              <a:rPr lang="en-CA" altLang="en-US"/>
              <a:t>Fourth level</a:t>
            </a:r>
          </a:p>
          <a:p>
            <a:pPr lvl="4"/>
            <a:r>
              <a:rPr lang="en-CA" altLang="en-US"/>
              <a:t>Fifth level</a:t>
            </a:r>
            <a:endParaRPr lang="en-US" altLang="en-US"/>
          </a:p>
        </p:txBody>
      </p:sp>
      <p:pic>
        <p:nvPicPr>
          <p:cNvPr id="83972" name="Picture 7" descr="YorkULogoHor(large)"/>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0" y="6313488"/>
            <a:ext cx="1365250" cy="544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3973" name="TextBox 6"/>
          <p:cNvSpPr txBox="1">
            <a:spLocks noChangeArrowheads="1"/>
          </p:cNvSpPr>
          <p:nvPr userDrawn="1"/>
        </p:nvSpPr>
        <p:spPr bwMode="auto">
          <a:xfrm>
            <a:off x="6523038" y="6446838"/>
            <a:ext cx="2620962" cy="277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defTabSz="457200" eaLnBrk="0" hangingPunct="0">
              <a:defRPr sz="3000" i="1">
                <a:solidFill>
                  <a:schemeClr val="tx1"/>
                </a:solidFill>
                <a:latin typeface="Times New Roman" pitchFamily="18" charset="0"/>
              </a:defRPr>
            </a:lvl1pPr>
            <a:lvl2pPr marL="742950" indent="-285750" defTabSz="457200" eaLnBrk="0" hangingPunct="0">
              <a:defRPr sz="3000" i="1">
                <a:solidFill>
                  <a:schemeClr val="tx1"/>
                </a:solidFill>
                <a:latin typeface="Times New Roman" pitchFamily="18" charset="0"/>
              </a:defRPr>
            </a:lvl2pPr>
            <a:lvl3pPr marL="1143000" indent="-228600" defTabSz="457200" eaLnBrk="0" hangingPunct="0">
              <a:defRPr sz="3000" i="1">
                <a:solidFill>
                  <a:schemeClr val="tx1"/>
                </a:solidFill>
                <a:latin typeface="Times New Roman" pitchFamily="18" charset="0"/>
              </a:defRPr>
            </a:lvl3pPr>
            <a:lvl4pPr marL="1600200" indent="-228600" defTabSz="457200" eaLnBrk="0" hangingPunct="0">
              <a:defRPr sz="3000" i="1">
                <a:solidFill>
                  <a:schemeClr val="tx1"/>
                </a:solidFill>
                <a:latin typeface="Times New Roman" pitchFamily="18" charset="0"/>
              </a:defRPr>
            </a:lvl4pPr>
            <a:lvl5pPr marL="2057400" indent="-228600" defTabSz="457200" eaLnBrk="0" hangingPunct="0">
              <a:defRPr sz="3000" i="1">
                <a:solidFill>
                  <a:schemeClr val="tx1"/>
                </a:solidFill>
                <a:latin typeface="Times New Roman" pitchFamily="18" charset="0"/>
              </a:defRPr>
            </a:lvl5pPr>
            <a:lvl6pPr marL="2514600" indent="-228600" defTabSz="457200" eaLnBrk="0" fontAlgn="base" hangingPunct="0">
              <a:spcBef>
                <a:spcPct val="50000"/>
              </a:spcBef>
              <a:spcAft>
                <a:spcPct val="0"/>
              </a:spcAft>
              <a:defRPr sz="3000" i="1">
                <a:solidFill>
                  <a:schemeClr val="tx1"/>
                </a:solidFill>
                <a:latin typeface="Times New Roman" pitchFamily="18" charset="0"/>
              </a:defRPr>
            </a:lvl6pPr>
            <a:lvl7pPr marL="2971800" indent="-228600" defTabSz="457200" eaLnBrk="0" fontAlgn="base" hangingPunct="0">
              <a:spcBef>
                <a:spcPct val="50000"/>
              </a:spcBef>
              <a:spcAft>
                <a:spcPct val="0"/>
              </a:spcAft>
              <a:defRPr sz="3000" i="1">
                <a:solidFill>
                  <a:schemeClr val="tx1"/>
                </a:solidFill>
                <a:latin typeface="Times New Roman" pitchFamily="18" charset="0"/>
              </a:defRPr>
            </a:lvl7pPr>
            <a:lvl8pPr marL="3429000" indent="-228600" defTabSz="457200" eaLnBrk="0" fontAlgn="base" hangingPunct="0">
              <a:spcBef>
                <a:spcPct val="50000"/>
              </a:spcBef>
              <a:spcAft>
                <a:spcPct val="0"/>
              </a:spcAft>
              <a:defRPr sz="3000" i="1">
                <a:solidFill>
                  <a:schemeClr val="tx1"/>
                </a:solidFill>
                <a:latin typeface="Times New Roman" pitchFamily="18" charset="0"/>
              </a:defRPr>
            </a:lvl8pPr>
            <a:lvl9pPr marL="3886200" indent="-228600" defTabSz="457200" eaLnBrk="0" fontAlgn="base" hangingPunct="0">
              <a:spcBef>
                <a:spcPct val="50000"/>
              </a:spcBef>
              <a:spcAft>
                <a:spcPct val="0"/>
              </a:spcAft>
              <a:defRPr sz="3000" i="1">
                <a:solidFill>
                  <a:schemeClr val="tx1"/>
                </a:solidFill>
                <a:latin typeface="Times New Roman" pitchFamily="18" charset="0"/>
              </a:defRPr>
            </a:lvl9pPr>
          </a:lstStyle>
          <a:p>
            <a:pPr eaLnBrk="1" hangingPunct="1">
              <a:spcBef>
                <a:spcPct val="0"/>
              </a:spcBef>
              <a:defRPr/>
            </a:pPr>
            <a:r>
              <a:rPr lang="en-US" altLang="en-US" sz="1200" i="0">
                <a:solidFill>
                  <a:srgbClr val="000000"/>
                </a:solidFill>
                <a:latin typeface="Arial" charset="0"/>
              </a:rPr>
              <a:t>Last Updated: </a:t>
            </a:r>
            <a:r>
              <a:rPr lang="en-CA" altLang="en-US" sz="1200" i="0">
                <a:solidFill>
                  <a:srgbClr val="000000"/>
                </a:solidFill>
                <a:latin typeface="Arial" charset="0"/>
              </a:rPr>
              <a:t>15-01-13</a:t>
            </a:r>
            <a:endParaRPr lang="en-US" altLang="en-US" sz="1200" i="0">
              <a:solidFill>
                <a:srgbClr val="000000"/>
              </a:solidFill>
              <a:latin typeface="Arial" charset="0"/>
            </a:endParaRPr>
          </a:p>
        </p:txBody>
      </p:sp>
      <p:sp>
        <p:nvSpPr>
          <p:cNvPr id="83974" name="TextBox 7"/>
          <p:cNvSpPr txBox="1">
            <a:spLocks noChangeArrowheads="1"/>
          </p:cNvSpPr>
          <p:nvPr userDrawn="1"/>
        </p:nvSpPr>
        <p:spPr bwMode="auto">
          <a:xfrm>
            <a:off x="1365250" y="6323013"/>
            <a:ext cx="977900"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defTabSz="457200" eaLnBrk="0" hangingPunct="0">
              <a:defRPr sz="3000" i="1">
                <a:solidFill>
                  <a:schemeClr val="tx1"/>
                </a:solidFill>
                <a:latin typeface="Times New Roman" pitchFamily="18" charset="0"/>
              </a:defRPr>
            </a:lvl1pPr>
            <a:lvl2pPr marL="742950" indent="-285750" defTabSz="457200" eaLnBrk="0" hangingPunct="0">
              <a:defRPr sz="3000" i="1">
                <a:solidFill>
                  <a:schemeClr val="tx1"/>
                </a:solidFill>
                <a:latin typeface="Times New Roman" pitchFamily="18" charset="0"/>
              </a:defRPr>
            </a:lvl2pPr>
            <a:lvl3pPr marL="1143000" indent="-228600" defTabSz="457200" eaLnBrk="0" hangingPunct="0">
              <a:defRPr sz="3000" i="1">
                <a:solidFill>
                  <a:schemeClr val="tx1"/>
                </a:solidFill>
                <a:latin typeface="Times New Roman" pitchFamily="18" charset="0"/>
              </a:defRPr>
            </a:lvl3pPr>
            <a:lvl4pPr marL="1600200" indent="-228600" defTabSz="457200" eaLnBrk="0" hangingPunct="0">
              <a:defRPr sz="3000" i="1">
                <a:solidFill>
                  <a:schemeClr val="tx1"/>
                </a:solidFill>
                <a:latin typeface="Times New Roman" pitchFamily="18" charset="0"/>
              </a:defRPr>
            </a:lvl4pPr>
            <a:lvl5pPr marL="2057400" indent="-228600" defTabSz="457200" eaLnBrk="0" hangingPunct="0">
              <a:defRPr sz="3000" i="1">
                <a:solidFill>
                  <a:schemeClr val="tx1"/>
                </a:solidFill>
                <a:latin typeface="Times New Roman" pitchFamily="18" charset="0"/>
              </a:defRPr>
            </a:lvl5pPr>
            <a:lvl6pPr marL="2514600" indent="-228600" defTabSz="457200" eaLnBrk="0" fontAlgn="base" hangingPunct="0">
              <a:spcBef>
                <a:spcPct val="50000"/>
              </a:spcBef>
              <a:spcAft>
                <a:spcPct val="0"/>
              </a:spcAft>
              <a:defRPr sz="3000" i="1">
                <a:solidFill>
                  <a:schemeClr val="tx1"/>
                </a:solidFill>
                <a:latin typeface="Times New Roman" pitchFamily="18" charset="0"/>
              </a:defRPr>
            </a:lvl6pPr>
            <a:lvl7pPr marL="2971800" indent="-228600" defTabSz="457200" eaLnBrk="0" fontAlgn="base" hangingPunct="0">
              <a:spcBef>
                <a:spcPct val="50000"/>
              </a:spcBef>
              <a:spcAft>
                <a:spcPct val="0"/>
              </a:spcAft>
              <a:defRPr sz="3000" i="1">
                <a:solidFill>
                  <a:schemeClr val="tx1"/>
                </a:solidFill>
                <a:latin typeface="Times New Roman" pitchFamily="18" charset="0"/>
              </a:defRPr>
            </a:lvl7pPr>
            <a:lvl8pPr marL="3429000" indent="-228600" defTabSz="457200" eaLnBrk="0" fontAlgn="base" hangingPunct="0">
              <a:spcBef>
                <a:spcPct val="50000"/>
              </a:spcBef>
              <a:spcAft>
                <a:spcPct val="0"/>
              </a:spcAft>
              <a:defRPr sz="3000" i="1">
                <a:solidFill>
                  <a:schemeClr val="tx1"/>
                </a:solidFill>
                <a:latin typeface="Times New Roman" pitchFamily="18" charset="0"/>
              </a:defRPr>
            </a:lvl8pPr>
            <a:lvl9pPr marL="3886200" indent="-228600" defTabSz="457200" eaLnBrk="0" fontAlgn="base" hangingPunct="0">
              <a:spcBef>
                <a:spcPct val="50000"/>
              </a:spcBef>
              <a:spcAft>
                <a:spcPct val="0"/>
              </a:spcAft>
              <a:defRPr sz="3000" i="1">
                <a:solidFill>
                  <a:schemeClr val="tx1"/>
                </a:solidFill>
                <a:latin typeface="Times New Roman" pitchFamily="18" charset="0"/>
              </a:defRPr>
            </a:lvl9pPr>
          </a:lstStyle>
          <a:p>
            <a:pPr eaLnBrk="1" hangingPunct="1">
              <a:spcBef>
                <a:spcPct val="0"/>
              </a:spcBef>
              <a:defRPr/>
            </a:pPr>
            <a:r>
              <a:rPr lang="en-US" altLang="en-US" sz="1200" i="0">
                <a:solidFill>
                  <a:srgbClr val="000000"/>
                </a:solidFill>
                <a:latin typeface="Arial" charset="0"/>
              </a:rPr>
              <a:t>EECS 2011</a:t>
            </a:r>
          </a:p>
        </p:txBody>
      </p:sp>
      <p:sp>
        <p:nvSpPr>
          <p:cNvPr id="83975" name="TextBox 8"/>
          <p:cNvSpPr txBox="1">
            <a:spLocks noChangeArrowheads="1"/>
          </p:cNvSpPr>
          <p:nvPr userDrawn="1"/>
        </p:nvSpPr>
        <p:spPr bwMode="auto">
          <a:xfrm>
            <a:off x="1365250" y="6543675"/>
            <a:ext cx="1074738"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defTabSz="457200" eaLnBrk="0" hangingPunct="0">
              <a:defRPr sz="3000" i="1">
                <a:solidFill>
                  <a:schemeClr val="tx1"/>
                </a:solidFill>
                <a:latin typeface="Times New Roman" pitchFamily="18" charset="0"/>
              </a:defRPr>
            </a:lvl1pPr>
            <a:lvl2pPr marL="742950" indent="-285750" defTabSz="457200" eaLnBrk="0" hangingPunct="0">
              <a:defRPr sz="3000" i="1">
                <a:solidFill>
                  <a:schemeClr val="tx1"/>
                </a:solidFill>
                <a:latin typeface="Times New Roman" pitchFamily="18" charset="0"/>
              </a:defRPr>
            </a:lvl2pPr>
            <a:lvl3pPr marL="1143000" indent="-228600" defTabSz="457200" eaLnBrk="0" hangingPunct="0">
              <a:defRPr sz="3000" i="1">
                <a:solidFill>
                  <a:schemeClr val="tx1"/>
                </a:solidFill>
                <a:latin typeface="Times New Roman" pitchFamily="18" charset="0"/>
              </a:defRPr>
            </a:lvl3pPr>
            <a:lvl4pPr marL="1600200" indent="-228600" defTabSz="457200" eaLnBrk="0" hangingPunct="0">
              <a:defRPr sz="3000" i="1">
                <a:solidFill>
                  <a:schemeClr val="tx1"/>
                </a:solidFill>
                <a:latin typeface="Times New Roman" pitchFamily="18" charset="0"/>
              </a:defRPr>
            </a:lvl4pPr>
            <a:lvl5pPr marL="2057400" indent="-228600" defTabSz="457200" eaLnBrk="0" hangingPunct="0">
              <a:defRPr sz="3000" i="1">
                <a:solidFill>
                  <a:schemeClr val="tx1"/>
                </a:solidFill>
                <a:latin typeface="Times New Roman" pitchFamily="18" charset="0"/>
              </a:defRPr>
            </a:lvl5pPr>
            <a:lvl6pPr marL="2514600" indent="-228600" defTabSz="457200" eaLnBrk="0" fontAlgn="base" hangingPunct="0">
              <a:spcBef>
                <a:spcPct val="50000"/>
              </a:spcBef>
              <a:spcAft>
                <a:spcPct val="0"/>
              </a:spcAft>
              <a:defRPr sz="3000" i="1">
                <a:solidFill>
                  <a:schemeClr val="tx1"/>
                </a:solidFill>
                <a:latin typeface="Times New Roman" pitchFamily="18" charset="0"/>
              </a:defRPr>
            </a:lvl6pPr>
            <a:lvl7pPr marL="2971800" indent="-228600" defTabSz="457200" eaLnBrk="0" fontAlgn="base" hangingPunct="0">
              <a:spcBef>
                <a:spcPct val="50000"/>
              </a:spcBef>
              <a:spcAft>
                <a:spcPct val="0"/>
              </a:spcAft>
              <a:defRPr sz="3000" i="1">
                <a:solidFill>
                  <a:schemeClr val="tx1"/>
                </a:solidFill>
                <a:latin typeface="Times New Roman" pitchFamily="18" charset="0"/>
              </a:defRPr>
            </a:lvl7pPr>
            <a:lvl8pPr marL="3429000" indent="-228600" defTabSz="457200" eaLnBrk="0" fontAlgn="base" hangingPunct="0">
              <a:spcBef>
                <a:spcPct val="50000"/>
              </a:spcBef>
              <a:spcAft>
                <a:spcPct val="0"/>
              </a:spcAft>
              <a:defRPr sz="3000" i="1">
                <a:solidFill>
                  <a:schemeClr val="tx1"/>
                </a:solidFill>
                <a:latin typeface="Times New Roman" pitchFamily="18" charset="0"/>
              </a:defRPr>
            </a:lvl8pPr>
            <a:lvl9pPr marL="3886200" indent="-228600" defTabSz="457200" eaLnBrk="0" fontAlgn="base" hangingPunct="0">
              <a:spcBef>
                <a:spcPct val="50000"/>
              </a:spcBef>
              <a:spcAft>
                <a:spcPct val="0"/>
              </a:spcAft>
              <a:defRPr sz="3000" i="1">
                <a:solidFill>
                  <a:schemeClr val="tx1"/>
                </a:solidFill>
                <a:latin typeface="Times New Roman" pitchFamily="18" charset="0"/>
              </a:defRPr>
            </a:lvl9pPr>
          </a:lstStyle>
          <a:p>
            <a:pPr eaLnBrk="1" hangingPunct="1">
              <a:spcBef>
                <a:spcPct val="0"/>
              </a:spcBef>
              <a:defRPr/>
            </a:pPr>
            <a:r>
              <a:rPr lang="en-US" altLang="en-US" sz="1200" i="0">
                <a:solidFill>
                  <a:srgbClr val="000000"/>
                </a:solidFill>
                <a:latin typeface="Arial" charset="0"/>
              </a:rPr>
              <a:t>Prof. J. Elder</a:t>
            </a:r>
          </a:p>
        </p:txBody>
      </p:sp>
      <p:sp>
        <p:nvSpPr>
          <p:cNvPr id="83976" name="TextBox 9"/>
          <p:cNvSpPr txBox="1">
            <a:spLocks noChangeArrowheads="1"/>
          </p:cNvSpPr>
          <p:nvPr userDrawn="1"/>
        </p:nvSpPr>
        <p:spPr bwMode="auto">
          <a:xfrm>
            <a:off x="4292600" y="6446838"/>
            <a:ext cx="560388" cy="277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defTabSz="457200" eaLnBrk="0" hangingPunct="0">
              <a:defRPr sz="3000" i="1">
                <a:solidFill>
                  <a:schemeClr val="tx1"/>
                </a:solidFill>
                <a:latin typeface="Times New Roman" pitchFamily="18" charset="0"/>
              </a:defRPr>
            </a:lvl1pPr>
            <a:lvl2pPr marL="742950" indent="-285750" defTabSz="457200" eaLnBrk="0" hangingPunct="0">
              <a:defRPr sz="3000" i="1">
                <a:solidFill>
                  <a:schemeClr val="tx1"/>
                </a:solidFill>
                <a:latin typeface="Times New Roman" pitchFamily="18" charset="0"/>
              </a:defRPr>
            </a:lvl2pPr>
            <a:lvl3pPr marL="1143000" indent="-228600" defTabSz="457200" eaLnBrk="0" hangingPunct="0">
              <a:defRPr sz="3000" i="1">
                <a:solidFill>
                  <a:schemeClr val="tx1"/>
                </a:solidFill>
                <a:latin typeface="Times New Roman" pitchFamily="18" charset="0"/>
              </a:defRPr>
            </a:lvl3pPr>
            <a:lvl4pPr marL="1600200" indent="-228600" defTabSz="457200" eaLnBrk="0" hangingPunct="0">
              <a:defRPr sz="3000" i="1">
                <a:solidFill>
                  <a:schemeClr val="tx1"/>
                </a:solidFill>
                <a:latin typeface="Times New Roman" pitchFamily="18" charset="0"/>
              </a:defRPr>
            </a:lvl4pPr>
            <a:lvl5pPr marL="2057400" indent="-228600" defTabSz="457200" eaLnBrk="0" hangingPunct="0">
              <a:defRPr sz="3000" i="1">
                <a:solidFill>
                  <a:schemeClr val="tx1"/>
                </a:solidFill>
                <a:latin typeface="Times New Roman" pitchFamily="18" charset="0"/>
              </a:defRPr>
            </a:lvl5pPr>
            <a:lvl6pPr marL="2514600" indent="-228600" defTabSz="457200" eaLnBrk="0" fontAlgn="base" hangingPunct="0">
              <a:spcBef>
                <a:spcPct val="50000"/>
              </a:spcBef>
              <a:spcAft>
                <a:spcPct val="0"/>
              </a:spcAft>
              <a:defRPr sz="3000" i="1">
                <a:solidFill>
                  <a:schemeClr val="tx1"/>
                </a:solidFill>
                <a:latin typeface="Times New Roman" pitchFamily="18" charset="0"/>
              </a:defRPr>
            </a:lvl6pPr>
            <a:lvl7pPr marL="2971800" indent="-228600" defTabSz="457200" eaLnBrk="0" fontAlgn="base" hangingPunct="0">
              <a:spcBef>
                <a:spcPct val="50000"/>
              </a:spcBef>
              <a:spcAft>
                <a:spcPct val="0"/>
              </a:spcAft>
              <a:defRPr sz="3000" i="1">
                <a:solidFill>
                  <a:schemeClr val="tx1"/>
                </a:solidFill>
                <a:latin typeface="Times New Roman" pitchFamily="18" charset="0"/>
              </a:defRPr>
            </a:lvl7pPr>
            <a:lvl8pPr marL="3429000" indent="-228600" defTabSz="457200" eaLnBrk="0" fontAlgn="base" hangingPunct="0">
              <a:spcBef>
                <a:spcPct val="50000"/>
              </a:spcBef>
              <a:spcAft>
                <a:spcPct val="0"/>
              </a:spcAft>
              <a:defRPr sz="3000" i="1">
                <a:solidFill>
                  <a:schemeClr val="tx1"/>
                </a:solidFill>
                <a:latin typeface="Times New Roman" pitchFamily="18" charset="0"/>
              </a:defRPr>
            </a:lvl8pPr>
            <a:lvl9pPr marL="3886200" indent="-228600" defTabSz="457200" eaLnBrk="0" fontAlgn="base" hangingPunct="0">
              <a:spcBef>
                <a:spcPct val="50000"/>
              </a:spcBef>
              <a:spcAft>
                <a:spcPct val="0"/>
              </a:spcAft>
              <a:defRPr sz="3000" i="1">
                <a:solidFill>
                  <a:schemeClr val="tx1"/>
                </a:solidFill>
                <a:latin typeface="Times New Roman" pitchFamily="18" charset="0"/>
              </a:defRPr>
            </a:lvl9pPr>
          </a:lstStyle>
          <a:p>
            <a:pPr eaLnBrk="1" hangingPunct="1">
              <a:spcBef>
                <a:spcPct val="0"/>
              </a:spcBef>
              <a:defRPr/>
            </a:pPr>
            <a:r>
              <a:rPr lang="en-US" altLang="en-US" sz="1200" i="0">
                <a:solidFill>
                  <a:srgbClr val="000000"/>
                </a:solidFill>
                <a:latin typeface="Arial" charset="0"/>
              </a:rPr>
              <a:t>- </a:t>
            </a:r>
            <a:fld id="{699896EC-DC5F-4E65-9B72-30922A1C8C13}" type="slidenum">
              <a:rPr lang="en-US" altLang="en-US" sz="1200" i="0" smtClean="0">
                <a:solidFill>
                  <a:srgbClr val="000000"/>
                </a:solidFill>
                <a:latin typeface="Arial" charset="0"/>
              </a:rPr>
              <a:pPr eaLnBrk="1" hangingPunct="1">
                <a:spcBef>
                  <a:spcPct val="0"/>
                </a:spcBef>
                <a:defRPr/>
              </a:pPr>
              <a:t>‹#›</a:t>
            </a:fld>
            <a:r>
              <a:rPr lang="en-US" altLang="en-US" sz="1200" i="0">
                <a:solidFill>
                  <a:srgbClr val="000000"/>
                </a:solidFill>
                <a:latin typeface="Arial" charset="0"/>
              </a:rPr>
              <a:t> -</a:t>
            </a:r>
          </a:p>
        </p:txBody>
      </p:sp>
    </p:spTree>
  </p:cSld>
  <p:clrMap bg1="lt1" tx1="dk1" bg2="lt2" tx2="dk2" accent1="accent1" accent2="accent2" accent3="accent3" accent4="accent4" accent5="accent5" accent6="accent6" hlink="hlink" folHlink="folHlink"/>
  <p:sldLayoutIdLst>
    <p:sldLayoutId id="2147484765" r:id="rId1"/>
  </p:sldLayoutIdLst>
  <p:hf sldNum="0" hdr="0" ftr="0" dt="0"/>
  <p:txStyles>
    <p:titleStyle>
      <a:lvl1pPr algn="ctr" rtl="0" eaLnBrk="0" fontAlgn="base" hangingPunct="0">
        <a:spcBef>
          <a:spcPct val="0"/>
        </a:spcBef>
        <a:spcAft>
          <a:spcPct val="0"/>
        </a:spcAft>
        <a:defRPr sz="3200">
          <a:solidFill>
            <a:schemeClr val="tx2"/>
          </a:solidFill>
          <a:latin typeface="+mj-lt"/>
          <a:ea typeface="+mj-ea"/>
          <a:cs typeface="+mj-cs"/>
        </a:defRPr>
      </a:lvl1pPr>
      <a:lvl2pPr algn="ctr" rtl="0" eaLnBrk="0" fontAlgn="base" hangingPunct="0">
        <a:spcBef>
          <a:spcPct val="0"/>
        </a:spcBef>
        <a:spcAft>
          <a:spcPct val="0"/>
        </a:spcAft>
        <a:defRPr sz="3200">
          <a:solidFill>
            <a:schemeClr val="tx2"/>
          </a:solidFill>
          <a:latin typeface="Arial" pitchFamily="-110" charset="0"/>
        </a:defRPr>
      </a:lvl2pPr>
      <a:lvl3pPr algn="ctr" rtl="0" eaLnBrk="0" fontAlgn="base" hangingPunct="0">
        <a:spcBef>
          <a:spcPct val="0"/>
        </a:spcBef>
        <a:spcAft>
          <a:spcPct val="0"/>
        </a:spcAft>
        <a:defRPr sz="3200">
          <a:solidFill>
            <a:schemeClr val="tx2"/>
          </a:solidFill>
          <a:latin typeface="Arial" pitchFamily="-110" charset="0"/>
        </a:defRPr>
      </a:lvl3pPr>
      <a:lvl4pPr algn="ctr" rtl="0" eaLnBrk="0" fontAlgn="base" hangingPunct="0">
        <a:spcBef>
          <a:spcPct val="0"/>
        </a:spcBef>
        <a:spcAft>
          <a:spcPct val="0"/>
        </a:spcAft>
        <a:defRPr sz="3200">
          <a:solidFill>
            <a:schemeClr val="tx2"/>
          </a:solidFill>
          <a:latin typeface="Arial" pitchFamily="-110" charset="0"/>
        </a:defRPr>
      </a:lvl4pPr>
      <a:lvl5pPr algn="ctr" rtl="0" eaLnBrk="0" fontAlgn="base" hangingPunct="0">
        <a:spcBef>
          <a:spcPct val="0"/>
        </a:spcBef>
        <a:spcAft>
          <a:spcPct val="0"/>
        </a:spcAft>
        <a:defRPr sz="3200">
          <a:solidFill>
            <a:schemeClr val="tx2"/>
          </a:solidFill>
          <a:latin typeface="Arial" pitchFamily="-110" charset="0"/>
        </a:defRPr>
      </a:lvl5pPr>
      <a:lvl6pPr marL="457200" algn="ctr" rtl="0" eaLnBrk="1" fontAlgn="base" hangingPunct="1">
        <a:spcBef>
          <a:spcPct val="0"/>
        </a:spcBef>
        <a:spcAft>
          <a:spcPct val="0"/>
        </a:spcAft>
        <a:defRPr sz="3200">
          <a:solidFill>
            <a:schemeClr val="tx2"/>
          </a:solidFill>
          <a:latin typeface="Arial" pitchFamily="-110" charset="0"/>
        </a:defRPr>
      </a:lvl6pPr>
      <a:lvl7pPr marL="914400" algn="ctr" rtl="0" eaLnBrk="1" fontAlgn="base" hangingPunct="1">
        <a:spcBef>
          <a:spcPct val="0"/>
        </a:spcBef>
        <a:spcAft>
          <a:spcPct val="0"/>
        </a:spcAft>
        <a:defRPr sz="3200">
          <a:solidFill>
            <a:schemeClr val="tx2"/>
          </a:solidFill>
          <a:latin typeface="Arial" pitchFamily="-110" charset="0"/>
        </a:defRPr>
      </a:lvl7pPr>
      <a:lvl8pPr marL="1371600" algn="ctr" rtl="0" eaLnBrk="1" fontAlgn="base" hangingPunct="1">
        <a:spcBef>
          <a:spcPct val="0"/>
        </a:spcBef>
        <a:spcAft>
          <a:spcPct val="0"/>
        </a:spcAft>
        <a:defRPr sz="3200">
          <a:solidFill>
            <a:schemeClr val="tx2"/>
          </a:solidFill>
          <a:latin typeface="Arial" pitchFamily="-110" charset="0"/>
        </a:defRPr>
      </a:lvl8pPr>
      <a:lvl9pPr marL="1828800" algn="ctr" rtl="0" eaLnBrk="1" fontAlgn="base" hangingPunct="1">
        <a:spcBef>
          <a:spcPct val="0"/>
        </a:spcBef>
        <a:spcAft>
          <a:spcPct val="0"/>
        </a:spcAft>
        <a:defRPr sz="3200">
          <a:solidFill>
            <a:schemeClr val="tx2"/>
          </a:solidFill>
          <a:latin typeface="Arial" pitchFamily="-110" charset="0"/>
        </a:defRPr>
      </a:lvl9pPr>
    </p:titleStyle>
    <p:bodyStyle>
      <a:lvl1pPr marL="342900" indent="-342900" algn="l" rtl="0" eaLnBrk="0" fontAlgn="base" hangingPunct="0">
        <a:spcBef>
          <a:spcPct val="50000"/>
        </a:spcBef>
        <a:spcAft>
          <a:spcPct val="0"/>
        </a:spcAft>
        <a:buChar char="•"/>
        <a:defRPr sz="2400">
          <a:solidFill>
            <a:schemeClr val="tx1"/>
          </a:solidFill>
          <a:latin typeface="+mn-lt"/>
          <a:ea typeface="+mn-ea"/>
          <a:cs typeface="+mn-cs"/>
        </a:defRPr>
      </a:lvl1pPr>
      <a:lvl2pPr marL="742950" indent="-285750" algn="l" rtl="0" eaLnBrk="0" fontAlgn="base" hangingPunct="0">
        <a:spcBef>
          <a:spcPct val="50000"/>
        </a:spcBef>
        <a:spcAft>
          <a:spcPct val="0"/>
        </a:spcAft>
        <a:buChar char="–"/>
        <a:defRPr sz="2000">
          <a:solidFill>
            <a:schemeClr val="tx1"/>
          </a:solidFill>
          <a:latin typeface="+mn-lt"/>
          <a:ea typeface="MS PGothic" pitchFamily="34" charset="-128"/>
        </a:defRPr>
      </a:lvl2pPr>
      <a:lvl3pPr marL="1143000" indent="-228600" algn="l" rtl="0" eaLnBrk="0" fontAlgn="base" hangingPunct="0">
        <a:spcBef>
          <a:spcPct val="50000"/>
        </a:spcBef>
        <a:spcAft>
          <a:spcPct val="0"/>
        </a:spcAft>
        <a:buChar char="•"/>
        <a:defRPr>
          <a:solidFill>
            <a:schemeClr val="tx1"/>
          </a:solidFill>
          <a:latin typeface="+mn-lt"/>
          <a:ea typeface="MS PGothic" pitchFamily="34" charset="-128"/>
        </a:defRPr>
      </a:lvl3pPr>
      <a:lvl4pPr marL="1600200" indent="-228600" algn="l" rtl="0" eaLnBrk="0" fontAlgn="base" hangingPunct="0">
        <a:spcBef>
          <a:spcPct val="50000"/>
        </a:spcBef>
        <a:spcAft>
          <a:spcPct val="0"/>
        </a:spcAft>
        <a:buChar char="–"/>
        <a:defRPr sz="1600">
          <a:solidFill>
            <a:schemeClr val="tx1"/>
          </a:solidFill>
          <a:latin typeface="+mn-lt"/>
          <a:ea typeface="MS PGothic" pitchFamily="34" charset="-128"/>
        </a:defRPr>
      </a:lvl4pPr>
      <a:lvl5pPr marL="2057400" indent="-228600" algn="l" rtl="0" eaLnBrk="0" fontAlgn="base" hangingPunct="0">
        <a:spcBef>
          <a:spcPct val="50000"/>
        </a:spcBef>
        <a:spcAft>
          <a:spcPct val="0"/>
        </a:spcAft>
        <a:buChar char="»"/>
        <a:defRPr sz="1400">
          <a:solidFill>
            <a:schemeClr val="tx1"/>
          </a:solidFill>
          <a:latin typeface="+mn-lt"/>
          <a:ea typeface="MS PGothic" pitchFamily="34" charset="-128"/>
        </a:defRPr>
      </a:lvl5pPr>
      <a:lvl6pPr marL="2514600" indent="-228600" algn="l" rtl="0" eaLnBrk="1" fontAlgn="base" hangingPunct="1">
        <a:spcBef>
          <a:spcPct val="50000"/>
        </a:spcBef>
        <a:spcAft>
          <a:spcPct val="0"/>
        </a:spcAft>
        <a:buChar char="»"/>
        <a:defRPr sz="1400">
          <a:solidFill>
            <a:schemeClr val="tx1"/>
          </a:solidFill>
          <a:latin typeface="+mn-lt"/>
          <a:ea typeface="ＭＳ Ｐゴシック" pitchFamily="-110" charset="-128"/>
        </a:defRPr>
      </a:lvl6pPr>
      <a:lvl7pPr marL="2971800" indent="-228600" algn="l" rtl="0" eaLnBrk="1" fontAlgn="base" hangingPunct="1">
        <a:spcBef>
          <a:spcPct val="50000"/>
        </a:spcBef>
        <a:spcAft>
          <a:spcPct val="0"/>
        </a:spcAft>
        <a:buChar char="»"/>
        <a:defRPr sz="1400">
          <a:solidFill>
            <a:schemeClr val="tx1"/>
          </a:solidFill>
          <a:latin typeface="+mn-lt"/>
          <a:ea typeface="ＭＳ Ｐゴシック" pitchFamily="-110" charset="-128"/>
        </a:defRPr>
      </a:lvl7pPr>
      <a:lvl8pPr marL="3429000" indent="-228600" algn="l" rtl="0" eaLnBrk="1" fontAlgn="base" hangingPunct="1">
        <a:spcBef>
          <a:spcPct val="50000"/>
        </a:spcBef>
        <a:spcAft>
          <a:spcPct val="0"/>
        </a:spcAft>
        <a:buChar char="»"/>
        <a:defRPr sz="1400">
          <a:solidFill>
            <a:schemeClr val="tx1"/>
          </a:solidFill>
          <a:latin typeface="+mn-lt"/>
          <a:ea typeface="ＭＳ Ｐゴシック" pitchFamily="-110" charset="-128"/>
        </a:defRPr>
      </a:lvl8pPr>
      <a:lvl9pPr marL="3886200" indent="-228600" algn="l" rtl="0" eaLnBrk="1" fontAlgn="base" hangingPunct="1">
        <a:spcBef>
          <a:spcPct val="50000"/>
        </a:spcBef>
        <a:spcAft>
          <a:spcPct val="0"/>
        </a:spcAft>
        <a:buChar char="»"/>
        <a:defRPr sz="1400">
          <a:solidFill>
            <a:schemeClr val="tx1"/>
          </a:solidFill>
          <a:latin typeface="+mn-lt"/>
          <a:ea typeface="ＭＳ Ｐゴシック" pitchFamily="-110"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8.xml><?xml version="1.0" encoding="utf-8"?>
<p:sldMaster xmlns:a="http://schemas.openxmlformats.org/drawingml/2006/main" xmlns:r="http://schemas.openxmlformats.org/officeDocument/2006/relationships" xmlns:p="http://schemas.openxmlformats.org/presentationml/2006/main" preserve="1">
  <p:cSld>
    <p:bg>
      <p:bgPr>
        <a:solidFill>
          <a:srgbClr val="FBEFD1"/>
        </a:solidFill>
        <a:effectLst/>
      </p:bgPr>
    </p:bg>
    <p:spTree>
      <p:nvGrpSpPr>
        <p:cNvPr id="1" name=""/>
        <p:cNvGrpSpPr/>
        <p:nvPr/>
      </p:nvGrpSpPr>
      <p:grpSpPr>
        <a:xfrm>
          <a:off x="0" y="0"/>
          <a:ext cx="0" cy="0"/>
          <a:chOff x="0" y="0"/>
          <a:chExt cx="0" cy="0"/>
        </a:xfrm>
      </p:grpSpPr>
      <p:sp>
        <p:nvSpPr>
          <p:cNvPr id="84994"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CA" altLang="en-US"/>
              <a:t>Click to edit Master title style</a:t>
            </a:r>
            <a:endParaRPr lang="en-US" altLang="en-US"/>
          </a:p>
        </p:txBody>
      </p:sp>
      <p:sp>
        <p:nvSpPr>
          <p:cNvPr id="84995"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CA" altLang="en-US"/>
              <a:t>Click to edit Master text styles</a:t>
            </a:r>
          </a:p>
          <a:p>
            <a:pPr lvl="1"/>
            <a:r>
              <a:rPr lang="en-CA" altLang="en-US"/>
              <a:t>Second level</a:t>
            </a:r>
          </a:p>
          <a:p>
            <a:pPr lvl="2"/>
            <a:r>
              <a:rPr lang="en-CA" altLang="en-US"/>
              <a:t>Third level</a:t>
            </a:r>
          </a:p>
          <a:p>
            <a:pPr lvl="3"/>
            <a:r>
              <a:rPr lang="en-CA" altLang="en-US"/>
              <a:t>Fourth level</a:t>
            </a:r>
          </a:p>
          <a:p>
            <a:pPr lvl="4"/>
            <a:r>
              <a:rPr lang="en-CA" altLang="en-US"/>
              <a:t>Fifth level</a:t>
            </a:r>
            <a:endParaRPr lang="en-US" altLang="en-US"/>
          </a:p>
        </p:txBody>
      </p:sp>
      <p:pic>
        <p:nvPicPr>
          <p:cNvPr id="84996" name="Picture 7" descr="YorkULogoHor(large)"/>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0" y="6313488"/>
            <a:ext cx="1365250" cy="544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4997" name="TextBox 6"/>
          <p:cNvSpPr txBox="1">
            <a:spLocks noChangeArrowheads="1"/>
          </p:cNvSpPr>
          <p:nvPr userDrawn="1"/>
        </p:nvSpPr>
        <p:spPr bwMode="auto">
          <a:xfrm>
            <a:off x="6523038" y="6446838"/>
            <a:ext cx="2620962" cy="277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defTabSz="457200" eaLnBrk="0" hangingPunct="0">
              <a:defRPr sz="3000" i="1">
                <a:solidFill>
                  <a:schemeClr val="tx1"/>
                </a:solidFill>
                <a:latin typeface="Times New Roman" pitchFamily="18" charset="0"/>
              </a:defRPr>
            </a:lvl1pPr>
            <a:lvl2pPr marL="742950" indent="-285750" defTabSz="457200" eaLnBrk="0" hangingPunct="0">
              <a:defRPr sz="3000" i="1">
                <a:solidFill>
                  <a:schemeClr val="tx1"/>
                </a:solidFill>
                <a:latin typeface="Times New Roman" pitchFamily="18" charset="0"/>
              </a:defRPr>
            </a:lvl2pPr>
            <a:lvl3pPr marL="1143000" indent="-228600" defTabSz="457200" eaLnBrk="0" hangingPunct="0">
              <a:defRPr sz="3000" i="1">
                <a:solidFill>
                  <a:schemeClr val="tx1"/>
                </a:solidFill>
                <a:latin typeface="Times New Roman" pitchFamily="18" charset="0"/>
              </a:defRPr>
            </a:lvl3pPr>
            <a:lvl4pPr marL="1600200" indent="-228600" defTabSz="457200" eaLnBrk="0" hangingPunct="0">
              <a:defRPr sz="3000" i="1">
                <a:solidFill>
                  <a:schemeClr val="tx1"/>
                </a:solidFill>
                <a:latin typeface="Times New Roman" pitchFamily="18" charset="0"/>
              </a:defRPr>
            </a:lvl4pPr>
            <a:lvl5pPr marL="2057400" indent="-228600" defTabSz="457200" eaLnBrk="0" hangingPunct="0">
              <a:defRPr sz="3000" i="1">
                <a:solidFill>
                  <a:schemeClr val="tx1"/>
                </a:solidFill>
                <a:latin typeface="Times New Roman" pitchFamily="18" charset="0"/>
              </a:defRPr>
            </a:lvl5pPr>
            <a:lvl6pPr marL="2514600" indent="-228600" defTabSz="457200" eaLnBrk="0" fontAlgn="base" hangingPunct="0">
              <a:spcBef>
                <a:spcPct val="50000"/>
              </a:spcBef>
              <a:spcAft>
                <a:spcPct val="0"/>
              </a:spcAft>
              <a:defRPr sz="3000" i="1">
                <a:solidFill>
                  <a:schemeClr val="tx1"/>
                </a:solidFill>
                <a:latin typeface="Times New Roman" pitchFamily="18" charset="0"/>
              </a:defRPr>
            </a:lvl6pPr>
            <a:lvl7pPr marL="2971800" indent="-228600" defTabSz="457200" eaLnBrk="0" fontAlgn="base" hangingPunct="0">
              <a:spcBef>
                <a:spcPct val="50000"/>
              </a:spcBef>
              <a:spcAft>
                <a:spcPct val="0"/>
              </a:spcAft>
              <a:defRPr sz="3000" i="1">
                <a:solidFill>
                  <a:schemeClr val="tx1"/>
                </a:solidFill>
                <a:latin typeface="Times New Roman" pitchFamily="18" charset="0"/>
              </a:defRPr>
            </a:lvl7pPr>
            <a:lvl8pPr marL="3429000" indent="-228600" defTabSz="457200" eaLnBrk="0" fontAlgn="base" hangingPunct="0">
              <a:spcBef>
                <a:spcPct val="50000"/>
              </a:spcBef>
              <a:spcAft>
                <a:spcPct val="0"/>
              </a:spcAft>
              <a:defRPr sz="3000" i="1">
                <a:solidFill>
                  <a:schemeClr val="tx1"/>
                </a:solidFill>
                <a:latin typeface="Times New Roman" pitchFamily="18" charset="0"/>
              </a:defRPr>
            </a:lvl8pPr>
            <a:lvl9pPr marL="3886200" indent="-228600" defTabSz="457200" eaLnBrk="0" fontAlgn="base" hangingPunct="0">
              <a:spcBef>
                <a:spcPct val="50000"/>
              </a:spcBef>
              <a:spcAft>
                <a:spcPct val="0"/>
              </a:spcAft>
              <a:defRPr sz="3000" i="1">
                <a:solidFill>
                  <a:schemeClr val="tx1"/>
                </a:solidFill>
                <a:latin typeface="Times New Roman" pitchFamily="18" charset="0"/>
              </a:defRPr>
            </a:lvl9pPr>
          </a:lstStyle>
          <a:p>
            <a:pPr eaLnBrk="1" hangingPunct="1">
              <a:spcBef>
                <a:spcPct val="0"/>
              </a:spcBef>
              <a:defRPr/>
            </a:pPr>
            <a:r>
              <a:rPr lang="en-US" altLang="en-US" sz="1200" i="0">
                <a:solidFill>
                  <a:srgbClr val="000000"/>
                </a:solidFill>
                <a:latin typeface="Arial" charset="0"/>
              </a:rPr>
              <a:t>Last Updated: </a:t>
            </a:r>
            <a:r>
              <a:rPr lang="en-CA" altLang="en-US" sz="1200" i="0">
                <a:solidFill>
                  <a:srgbClr val="000000"/>
                </a:solidFill>
                <a:latin typeface="Arial" charset="0"/>
              </a:rPr>
              <a:t>15-01-13</a:t>
            </a:r>
            <a:endParaRPr lang="en-US" altLang="en-US" sz="1200" i="0">
              <a:solidFill>
                <a:srgbClr val="000000"/>
              </a:solidFill>
              <a:latin typeface="Arial" charset="0"/>
            </a:endParaRPr>
          </a:p>
        </p:txBody>
      </p:sp>
      <p:sp>
        <p:nvSpPr>
          <p:cNvPr id="84998" name="TextBox 7"/>
          <p:cNvSpPr txBox="1">
            <a:spLocks noChangeArrowheads="1"/>
          </p:cNvSpPr>
          <p:nvPr userDrawn="1"/>
        </p:nvSpPr>
        <p:spPr bwMode="auto">
          <a:xfrm>
            <a:off x="1365250" y="6323013"/>
            <a:ext cx="977900"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defTabSz="457200" eaLnBrk="0" hangingPunct="0">
              <a:defRPr sz="3000" i="1">
                <a:solidFill>
                  <a:schemeClr val="tx1"/>
                </a:solidFill>
                <a:latin typeface="Times New Roman" pitchFamily="18" charset="0"/>
              </a:defRPr>
            </a:lvl1pPr>
            <a:lvl2pPr marL="742950" indent="-285750" defTabSz="457200" eaLnBrk="0" hangingPunct="0">
              <a:defRPr sz="3000" i="1">
                <a:solidFill>
                  <a:schemeClr val="tx1"/>
                </a:solidFill>
                <a:latin typeface="Times New Roman" pitchFamily="18" charset="0"/>
              </a:defRPr>
            </a:lvl2pPr>
            <a:lvl3pPr marL="1143000" indent="-228600" defTabSz="457200" eaLnBrk="0" hangingPunct="0">
              <a:defRPr sz="3000" i="1">
                <a:solidFill>
                  <a:schemeClr val="tx1"/>
                </a:solidFill>
                <a:latin typeface="Times New Roman" pitchFamily="18" charset="0"/>
              </a:defRPr>
            </a:lvl3pPr>
            <a:lvl4pPr marL="1600200" indent="-228600" defTabSz="457200" eaLnBrk="0" hangingPunct="0">
              <a:defRPr sz="3000" i="1">
                <a:solidFill>
                  <a:schemeClr val="tx1"/>
                </a:solidFill>
                <a:latin typeface="Times New Roman" pitchFamily="18" charset="0"/>
              </a:defRPr>
            </a:lvl4pPr>
            <a:lvl5pPr marL="2057400" indent="-228600" defTabSz="457200" eaLnBrk="0" hangingPunct="0">
              <a:defRPr sz="3000" i="1">
                <a:solidFill>
                  <a:schemeClr val="tx1"/>
                </a:solidFill>
                <a:latin typeface="Times New Roman" pitchFamily="18" charset="0"/>
              </a:defRPr>
            </a:lvl5pPr>
            <a:lvl6pPr marL="2514600" indent="-228600" defTabSz="457200" eaLnBrk="0" fontAlgn="base" hangingPunct="0">
              <a:spcBef>
                <a:spcPct val="50000"/>
              </a:spcBef>
              <a:spcAft>
                <a:spcPct val="0"/>
              </a:spcAft>
              <a:defRPr sz="3000" i="1">
                <a:solidFill>
                  <a:schemeClr val="tx1"/>
                </a:solidFill>
                <a:latin typeface="Times New Roman" pitchFamily="18" charset="0"/>
              </a:defRPr>
            </a:lvl6pPr>
            <a:lvl7pPr marL="2971800" indent="-228600" defTabSz="457200" eaLnBrk="0" fontAlgn="base" hangingPunct="0">
              <a:spcBef>
                <a:spcPct val="50000"/>
              </a:spcBef>
              <a:spcAft>
                <a:spcPct val="0"/>
              </a:spcAft>
              <a:defRPr sz="3000" i="1">
                <a:solidFill>
                  <a:schemeClr val="tx1"/>
                </a:solidFill>
                <a:latin typeface="Times New Roman" pitchFamily="18" charset="0"/>
              </a:defRPr>
            </a:lvl7pPr>
            <a:lvl8pPr marL="3429000" indent="-228600" defTabSz="457200" eaLnBrk="0" fontAlgn="base" hangingPunct="0">
              <a:spcBef>
                <a:spcPct val="50000"/>
              </a:spcBef>
              <a:spcAft>
                <a:spcPct val="0"/>
              </a:spcAft>
              <a:defRPr sz="3000" i="1">
                <a:solidFill>
                  <a:schemeClr val="tx1"/>
                </a:solidFill>
                <a:latin typeface="Times New Roman" pitchFamily="18" charset="0"/>
              </a:defRPr>
            </a:lvl8pPr>
            <a:lvl9pPr marL="3886200" indent="-228600" defTabSz="457200" eaLnBrk="0" fontAlgn="base" hangingPunct="0">
              <a:spcBef>
                <a:spcPct val="50000"/>
              </a:spcBef>
              <a:spcAft>
                <a:spcPct val="0"/>
              </a:spcAft>
              <a:defRPr sz="3000" i="1">
                <a:solidFill>
                  <a:schemeClr val="tx1"/>
                </a:solidFill>
                <a:latin typeface="Times New Roman" pitchFamily="18" charset="0"/>
              </a:defRPr>
            </a:lvl9pPr>
          </a:lstStyle>
          <a:p>
            <a:pPr eaLnBrk="1" hangingPunct="1">
              <a:spcBef>
                <a:spcPct val="0"/>
              </a:spcBef>
              <a:defRPr/>
            </a:pPr>
            <a:r>
              <a:rPr lang="en-US" altLang="en-US" sz="1200" i="0">
                <a:solidFill>
                  <a:srgbClr val="000000"/>
                </a:solidFill>
                <a:latin typeface="Arial" charset="0"/>
              </a:rPr>
              <a:t>EECS 2011</a:t>
            </a:r>
          </a:p>
        </p:txBody>
      </p:sp>
      <p:sp>
        <p:nvSpPr>
          <p:cNvPr id="84999" name="TextBox 8"/>
          <p:cNvSpPr txBox="1">
            <a:spLocks noChangeArrowheads="1"/>
          </p:cNvSpPr>
          <p:nvPr userDrawn="1"/>
        </p:nvSpPr>
        <p:spPr bwMode="auto">
          <a:xfrm>
            <a:off x="1365250" y="6543675"/>
            <a:ext cx="1074738"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defTabSz="457200" eaLnBrk="0" hangingPunct="0">
              <a:defRPr sz="3000" i="1">
                <a:solidFill>
                  <a:schemeClr val="tx1"/>
                </a:solidFill>
                <a:latin typeface="Times New Roman" pitchFamily="18" charset="0"/>
              </a:defRPr>
            </a:lvl1pPr>
            <a:lvl2pPr marL="742950" indent="-285750" defTabSz="457200" eaLnBrk="0" hangingPunct="0">
              <a:defRPr sz="3000" i="1">
                <a:solidFill>
                  <a:schemeClr val="tx1"/>
                </a:solidFill>
                <a:latin typeface="Times New Roman" pitchFamily="18" charset="0"/>
              </a:defRPr>
            </a:lvl2pPr>
            <a:lvl3pPr marL="1143000" indent="-228600" defTabSz="457200" eaLnBrk="0" hangingPunct="0">
              <a:defRPr sz="3000" i="1">
                <a:solidFill>
                  <a:schemeClr val="tx1"/>
                </a:solidFill>
                <a:latin typeface="Times New Roman" pitchFamily="18" charset="0"/>
              </a:defRPr>
            </a:lvl3pPr>
            <a:lvl4pPr marL="1600200" indent="-228600" defTabSz="457200" eaLnBrk="0" hangingPunct="0">
              <a:defRPr sz="3000" i="1">
                <a:solidFill>
                  <a:schemeClr val="tx1"/>
                </a:solidFill>
                <a:latin typeface="Times New Roman" pitchFamily="18" charset="0"/>
              </a:defRPr>
            </a:lvl4pPr>
            <a:lvl5pPr marL="2057400" indent="-228600" defTabSz="457200" eaLnBrk="0" hangingPunct="0">
              <a:defRPr sz="3000" i="1">
                <a:solidFill>
                  <a:schemeClr val="tx1"/>
                </a:solidFill>
                <a:latin typeface="Times New Roman" pitchFamily="18" charset="0"/>
              </a:defRPr>
            </a:lvl5pPr>
            <a:lvl6pPr marL="2514600" indent="-228600" defTabSz="457200" eaLnBrk="0" fontAlgn="base" hangingPunct="0">
              <a:spcBef>
                <a:spcPct val="50000"/>
              </a:spcBef>
              <a:spcAft>
                <a:spcPct val="0"/>
              </a:spcAft>
              <a:defRPr sz="3000" i="1">
                <a:solidFill>
                  <a:schemeClr val="tx1"/>
                </a:solidFill>
                <a:latin typeface="Times New Roman" pitchFamily="18" charset="0"/>
              </a:defRPr>
            </a:lvl6pPr>
            <a:lvl7pPr marL="2971800" indent="-228600" defTabSz="457200" eaLnBrk="0" fontAlgn="base" hangingPunct="0">
              <a:spcBef>
                <a:spcPct val="50000"/>
              </a:spcBef>
              <a:spcAft>
                <a:spcPct val="0"/>
              </a:spcAft>
              <a:defRPr sz="3000" i="1">
                <a:solidFill>
                  <a:schemeClr val="tx1"/>
                </a:solidFill>
                <a:latin typeface="Times New Roman" pitchFamily="18" charset="0"/>
              </a:defRPr>
            </a:lvl7pPr>
            <a:lvl8pPr marL="3429000" indent="-228600" defTabSz="457200" eaLnBrk="0" fontAlgn="base" hangingPunct="0">
              <a:spcBef>
                <a:spcPct val="50000"/>
              </a:spcBef>
              <a:spcAft>
                <a:spcPct val="0"/>
              </a:spcAft>
              <a:defRPr sz="3000" i="1">
                <a:solidFill>
                  <a:schemeClr val="tx1"/>
                </a:solidFill>
                <a:latin typeface="Times New Roman" pitchFamily="18" charset="0"/>
              </a:defRPr>
            </a:lvl8pPr>
            <a:lvl9pPr marL="3886200" indent="-228600" defTabSz="457200" eaLnBrk="0" fontAlgn="base" hangingPunct="0">
              <a:spcBef>
                <a:spcPct val="50000"/>
              </a:spcBef>
              <a:spcAft>
                <a:spcPct val="0"/>
              </a:spcAft>
              <a:defRPr sz="3000" i="1">
                <a:solidFill>
                  <a:schemeClr val="tx1"/>
                </a:solidFill>
                <a:latin typeface="Times New Roman" pitchFamily="18" charset="0"/>
              </a:defRPr>
            </a:lvl9pPr>
          </a:lstStyle>
          <a:p>
            <a:pPr eaLnBrk="1" hangingPunct="1">
              <a:spcBef>
                <a:spcPct val="0"/>
              </a:spcBef>
              <a:defRPr/>
            </a:pPr>
            <a:r>
              <a:rPr lang="en-US" altLang="en-US" sz="1200" i="0">
                <a:solidFill>
                  <a:srgbClr val="000000"/>
                </a:solidFill>
                <a:latin typeface="Arial" charset="0"/>
              </a:rPr>
              <a:t>Prof. J. Elder</a:t>
            </a:r>
          </a:p>
        </p:txBody>
      </p:sp>
      <p:sp>
        <p:nvSpPr>
          <p:cNvPr id="85000" name="TextBox 9"/>
          <p:cNvSpPr txBox="1">
            <a:spLocks noChangeArrowheads="1"/>
          </p:cNvSpPr>
          <p:nvPr userDrawn="1"/>
        </p:nvSpPr>
        <p:spPr bwMode="auto">
          <a:xfrm>
            <a:off x="4292600" y="6446838"/>
            <a:ext cx="560388" cy="277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defTabSz="457200" eaLnBrk="0" hangingPunct="0">
              <a:defRPr sz="3000" i="1">
                <a:solidFill>
                  <a:schemeClr val="tx1"/>
                </a:solidFill>
                <a:latin typeface="Times New Roman" pitchFamily="18" charset="0"/>
              </a:defRPr>
            </a:lvl1pPr>
            <a:lvl2pPr marL="742950" indent="-285750" defTabSz="457200" eaLnBrk="0" hangingPunct="0">
              <a:defRPr sz="3000" i="1">
                <a:solidFill>
                  <a:schemeClr val="tx1"/>
                </a:solidFill>
                <a:latin typeface="Times New Roman" pitchFamily="18" charset="0"/>
              </a:defRPr>
            </a:lvl2pPr>
            <a:lvl3pPr marL="1143000" indent="-228600" defTabSz="457200" eaLnBrk="0" hangingPunct="0">
              <a:defRPr sz="3000" i="1">
                <a:solidFill>
                  <a:schemeClr val="tx1"/>
                </a:solidFill>
                <a:latin typeface="Times New Roman" pitchFamily="18" charset="0"/>
              </a:defRPr>
            </a:lvl3pPr>
            <a:lvl4pPr marL="1600200" indent="-228600" defTabSz="457200" eaLnBrk="0" hangingPunct="0">
              <a:defRPr sz="3000" i="1">
                <a:solidFill>
                  <a:schemeClr val="tx1"/>
                </a:solidFill>
                <a:latin typeface="Times New Roman" pitchFamily="18" charset="0"/>
              </a:defRPr>
            </a:lvl4pPr>
            <a:lvl5pPr marL="2057400" indent="-228600" defTabSz="457200" eaLnBrk="0" hangingPunct="0">
              <a:defRPr sz="3000" i="1">
                <a:solidFill>
                  <a:schemeClr val="tx1"/>
                </a:solidFill>
                <a:latin typeface="Times New Roman" pitchFamily="18" charset="0"/>
              </a:defRPr>
            </a:lvl5pPr>
            <a:lvl6pPr marL="2514600" indent="-228600" defTabSz="457200" eaLnBrk="0" fontAlgn="base" hangingPunct="0">
              <a:spcBef>
                <a:spcPct val="50000"/>
              </a:spcBef>
              <a:spcAft>
                <a:spcPct val="0"/>
              </a:spcAft>
              <a:defRPr sz="3000" i="1">
                <a:solidFill>
                  <a:schemeClr val="tx1"/>
                </a:solidFill>
                <a:latin typeface="Times New Roman" pitchFamily="18" charset="0"/>
              </a:defRPr>
            </a:lvl6pPr>
            <a:lvl7pPr marL="2971800" indent="-228600" defTabSz="457200" eaLnBrk="0" fontAlgn="base" hangingPunct="0">
              <a:spcBef>
                <a:spcPct val="50000"/>
              </a:spcBef>
              <a:spcAft>
                <a:spcPct val="0"/>
              </a:spcAft>
              <a:defRPr sz="3000" i="1">
                <a:solidFill>
                  <a:schemeClr val="tx1"/>
                </a:solidFill>
                <a:latin typeface="Times New Roman" pitchFamily="18" charset="0"/>
              </a:defRPr>
            </a:lvl7pPr>
            <a:lvl8pPr marL="3429000" indent="-228600" defTabSz="457200" eaLnBrk="0" fontAlgn="base" hangingPunct="0">
              <a:spcBef>
                <a:spcPct val="50000"/>
              </a:spcBef>
              <a:spcAft>
                <a:spcPct val="0"/>
              </a:spcAft>
              <a:defRPr sz="3000" i="1">
                <a:solidFill>
                  <a:schemeClr val="tx1"/>
                </a:solidFill>
                <a:latin typeface="Times New Roman" pitchFamily="18" charset="0"/>
              </a:defRPr>
            </a:lvl8pPr>
            <a:lvl9pPr marL="3886200" indent="-228600" defTabSz="457200" eaLnBrk="0" fontAlgn="base" hangingPunct="0">
              <a:spcBef>
                <a:spcPct val="50000"/>
              </a:spcBef>
              <a:spcAft>
                <a:spcPct val="0"/>
              </a:spcAft>
              <a:defRPr sz="3000" i="1">
                <a:solidFill>
                  <a:schemeClr val="tx1"/>
                </a:solidFill>
                <a:latin typeface="Times New Roman" pitchFamily="18" charset="0"/>
              </a:defRPr>
            </a:lvl9pPr>
          </a:lstStyle>
          <a:p>
            <a:pPr eaLnBrk="1" hangingPunct="1">
              <a:spcBef>
                <a:spcPct val="0"/>
              </a:spcBef>
              <a:defRPr/>
            </a:pPr>
            <a:r>
              <a:rPr lang="en-US" altLang="en-US" sz="1200" i="0">
                <a:solidFill>
                  <a:srgbClr val="000000"/>
                </a:solidFill>
                <a:latin typeface="Arial" charset="0"/>
              </a:rPr>
              <a:t>- </a:t>
            </a:r>
            <a:fld id="{8CE9FBB4-0E54-4088-9162-3A660D5B055D}" type="slidenum">
              <a:rPr lang="en-US" altLang="en-US" sz="1200" i="0" smtClean="0">
                <a:solidFill>
                  <a:srgbClr val="000000"/>
                </a:solidFill>
                <a:latin typeface="Arial" charset="0"/>
              </a:rPr>
              <a:pPr eaLnBrk="1" hangingPunct="1">
                <a:spcBef>
                  <a:spcPct val="0"/>
                </a:spcBef>
                <a:defRPr/>
              </a:pPr>
              <a:t>‹#›</a:t>
            </a:fld>
            <a:r>
              <a:rPr lang="en-US" altLang="en-US" sz="1200" i="0">
                <a:solidFill>
                  <a:srgbClr val="000000"/>
                </a:solidFill>
                <a:latin typeface="Arial" charset="0"/>
              </a:rPr>
              <a:t> -</a:t>
            </a:r>
          </a:p>
        </p:txBody>
      </p:sp>
    </p:spTree>
  </p:cSld>
  <p:clrMap bg1="lt1" tx1="dk1" bg2="lt2" tx2="dk2" accent1="accent1" accent2="accent2" accent3="accent3" accent4="accent4" accent5="accent5" accent6="accent6" hlink="hlink" folHlink="folHlink"/>
  <p:sldLayoutIdLst>
    <p:sldLayoutId id="2147484766" r:id="rId1"/>
  </p:sldLayoutIdLst>
  <p:hf sldNum="0" hdr="0" ftr="0" dt="0"/>
  <p:txStyles>
    <p:titleStyle>
      <a:lvl1pPr algn="ctr" rtl="0" eaLnBrk="0" fontAlgn="base" hangingPunct="0">
        <a:spcBef>
          <a:spcPct val="0"/>
        </a:spcBef>
        <a:spcAft>
          <a:spcPct val="0"/>
        </a:spcAft>
        <a:defRPr sz="3200">
          <a:solidFill>
            <a:schemeClr val="tx2"/>
          </a:solidFill>
          <a:latin typeface="+mj-lt"/>
          <a:ea typeface="+mj-ea"/>
          <a:cs typeface="+mj-cs"/>
        </a:defRPr>
      </a:lvl1pPr>
      <a:lvl2pPr algn="ctr" rtl="0" eaLnBrk="0" fontAlgn="base" hangingPunct="0">
        <a:spcBef>
          <a:spcPct val="0"/>
        </a:spcBef>
        <a:spcAft>
          <a:spcPct val="0"/>
        </a:spcAft>
        <a:defRPr sz="3200">
          <a:solidFill>
            <a:schemeClr val="tx2"/>
          </a:solidFill>
          <a:latin typeface="Arial" pitchFamily="-110" charset="0"/>
        </a:defRPr>
      </a:lvl2pPr>
      <a:lvl3pPr algn="ctr" rtl="0" eaLnBrk="0" fontAlgn="base" hangingPunct="0">
        <a:spcBef>
          <a:spcPct val="0"/>
        </a:spcBef>
        <a:spcAft>
          <a:spcPct val="0"/>
        </a:spcAft>
        <a:defRPr sz="3200">
          <a:solidFill>
            <a:schemeClr val="tx2"/>
          </a:solidFill>
          <a:latin typeface="Arial" pitchFamily="-110" charset="0"/>
        </a:defRPr>
      </a:lvl3pPr>
      <a:lvl4pPr algn="ctr" rtl="0" eaLnBrk="0" fontAlgn="base" hangingPunct="0">
        <a:spcBef>
          <a:spcPct val="0"/>
        </a:spcBef>
        <a:spcAft>
          <a:spcPct val="0"/>
        </a:spcAft>
        <a:defRPr sz="3200">
          <a:solidFill>
            <a:schemeClr val="tx2"/>
          </a:solidFill>
          <a:latin typeface="Arial" pitchFamily="-110" charset="0"/>
        </a:defRPr>
      </a:lvl4pPr>
      <a:lvl5pPr algn="ctr" rtl="0" eaLnBrk="0" fontAlgn="base" hangingPunct="0">
        <a:spcBef>
          <a:spcPct val="0"/>
        </a:spcBef>
        <a:spcAft>
          <a:spcPct val="0"/>
        </a:spcAft>
        <a:defRPr sz="3200">
          <a:solidFill>
            <a:schemeClr val="tx2"/>
          </a:solidFill>
          <a:latin typeface="Arial" pitchFamily="-110" charset="0"/>
        </a:defRPr>
      </a:lvl5pPr>
      <a:lvl6pPr marL="457200" algn="ctr" rtl="0" eaLnBrk="1" fontAlgn="base" hangingPunct="1">
        <a:spcBef>
          <a:spcPct val="0"/>
        </a:spcBef>
        <a:spcAft>
          <a:spcPct val="0"/>
        </a:spcAft>
        <a:defRPr sz="3200">
          <a:solidFill>
            <a:schemeClr val="tx2"/>
          </a:solidFill>
          <a:latin typeface="Arial" pitchFamily="-110" charset="0"/>
        </a:defRPr>
      </a:lvl6pPr>
      <a:lvl7pPr marL="914400" algn="ctr" rtl="0" eaLnBrk="1" fontAlgn="base" hangingPunct="1">
        <a:spcBef>
          <a:spcPct val="0"/>
        </a:spcBef>
        <a:spcAft>
          <a:spcPct val="0"/>
        </a:spcAft>
        <a:defRPr sz="3200">
          <a:solidFill>
            <a:schemeClr val="tx2"/>
          </a:solidFill>
          <a:latin typeface="Arial" pitchFamily="-110" charset="0"/>
        </a:defRPr>
      </a:lvl7pPr>
      <a:lvl8pPr marL="1371600" algn="ctr" rtl="0" eaLnBrk="1" fontAlgn="base" hangingPunct="1">
        <a:spcBef>
          <a:spcPct val="0"/>
        </a:spcBef>
        <a:spcAft>
          <a:spcPct val="0"/>
        </a:spcAft>
        <a:defRPr sz="3200">
          <a:solidFill>
            <a:schemeClr val="tx2"/>
          </a:solidFill>
          <a:latin typeface="Arial" pitchFamily="-110" charset="0"/>
        </a:defRPr>
      </a:lvl8pPr>
      <a:lvl9pPr marL="1828800" algn="ctr" rtl="0" eaLnBrk="1" fontAlgn="base" hangingPunct="1">
        <a:spcBef>
          <a:spcPct val="0"/>
        </a:spcBef>
        <a:spcAft>
          <a:spcPct val="0"/>
        </a:spcAft>
        <a:defRPr sz="3200">
          <a:solidFill>
            <a:schemeClr val="tx2"/>
          </a:solidFill>
          <a:latin typeface="Arial" pitchFamily="-110" charset="0"/>
        </a:defRPr>
      </a:lvl9pPr>
    </p:titleStyle>
    <p:bodyStyle>
      <a:lvl1pPr marL="342900" indent="-342900" algn="l" rtl="0" eaLnBrk="0" fontAlgn="base" hangingPunct="0">
        <a:spcBef>
          <a:spcPct val="50000"/>
        </a:spcBef>
        <a:spcAft>
          <a:spcPct val="0"/>
        </a:spcAft>
        <a:buChar char="•"/>
        <a:defRPr sz="2400">
          <a:solidFill>
            <a:schemeClr val="tx1"/>
          </a:solidFill>
          <a:latin typeface="+mn-lt"/>
          <a:ea typeface="+mn-ea"/>
          <a:cs typeface="+mn-cs"/>
        </a:defRPr>
      </a:lvl1pPr>
      <a:lvl2pPr marL="742950" indent="-285750" algn="l" rtl="0" eaLnBrk="0" fontAlgn="base" hangingPunct="0">
        <a:spcBef>
          <a:spcPct val="50000"/>
        </a:spcBef>
        <a:spcAft>
          <a:spcPct val="0"/>
        </a:spcAft>
        <a:buChar char="–"/>
        <a:defRPr sz="2000">
          <a:solidFill>
            <a:schemeClr val="tx1"/>
          </a:solidFill>
          <a:latin typeface="+mn-lt"/>
          <a:ea typeface="MS PGothic" pitchFamily="34" charset="-128"/>
        </a:defRPr>
      </a:lvl2pPr>
      <a:lvl3pPr marL="1143000" indent="-228600" algn="l" rtl="0" eaLnBrk="0" fontAlgn="base" hangingPunct="0">
        <a:spcBef>
          <a:spcPct val="50000"/>
        </a:spcBef>
        <a:spcAft>
          <a:spcPct val="0"/>
        </a:spcAft>
        <a:buChar char="•"/>
        <a:defRPr>
          <a:solidFill>
            <a:schemeClr val="tx1"/>
          </a:solidFill>
          <a:latin typeface="+mn-lt"/>
          <a:ea typeface="MS PGothic" pitchFamily="34" charset="-128"/>
        </a:defRPr>
      </a:lvl3pPr>
      <a:lvl4pPr marL="1600200" indent="-228600" algn="l" rtl="0" eaLnBrk="0" fontAlgn="base" hangingPunct="0">
        <a:spcBef>
          <a:spcPct val="50000"/>
        </a:spcBef>
        <a:spcAft>
          <a:spcPct val="0"/>
        </a:spcAft>
        <a:buChar char="–"/>
        <a:defRPr sz="1600">
          <a:solidFill>
            <a:schemeClr val="tx1"/>
          </a:solidFill>
          <a:latin typeface="+mn-lt"/>
          <a:ea typeface="MS PGothic" pitchFamily="34" charset="-128"/>
        </a:defRPr>
      </a:lvl4pPr>
      <a:lvl5pPr marL="2057400" indent="-228600" algn="l" rtl="0" eaLnBrk="0" fontAlgn="base" hangingPunct="0">
        <a:spcBef>
          <a:spcPct val="50000"/>
        </a:spcBef>
        <a:spcAft>
          <a:spcPct val="0"/>
        </a:spcAft>
        <a:buChar char="»"/>
        <a:defRPr sz="1400">
          <a:solidFill>
            <a:schemeClr val="tx1"/>
          </a:solidFill>
          <a:latin typeface="+mn-lt"/>
          <a:ea typeface="MS PGothic" pitchFamily="34" charset="-128"/>
        </a:defRPr>
      </a:lvl5pPr>
      <a:lvl6pPr marL="2514600" indent="-228600" algn="l" rtl="0" eaLnBrk="1" fontAlgn="base" hangingPunct="1">
        <a:spcBef>
          <a:spcPct val="50000"/>
        </a:spcBef>
        <a:spcAft>
          <a:spcPct val="0"/>
        </a:spcAft>
        <a:buChar char="»"/>
        <a:defRPr sz="1400">
          <a:solidFill>
            <a:schemeClr val="tx1"/>
          </a:solidFill>
          <a:latin typeface="+mn-lt"/>
          <a:ea typeface="ＭＳ Ｐゴシック" pitchFamily="-110" charset="-128"/>
        </a:defRPr>
      </a:lvl6pPr>
      <a:lvl7pPr marL="2971800" indent="-228600" algn="l" rtl="0" eaLnBrk="1" fontAlgn="base" hangingPunct="1">
        <a:spcBef>
          <a:spcPct val="50000"/>
        </a:spcBef>
        <a:spcAft>
          <a:spcPct val="0"/>
        </a:spcAft>
        <a:buChar char="»"/>
        <a:defRPr sz="1400">
          <a:solidFill>
            <a:schemeClr val="tx1"/>
          </a:solidFill>
          <a:latin typeface="+mn-lt"/>
          <a:ea typeface="ＭＳ Ｐゴシック" pitchFamily="-110" charset="-128"/>
        </a:defRPr>
      </a:lvl7pPr>
      <a:lvl8pPr marL="3429000" indent="-228600" algn="l" rtl="0" eaLnBrk="1" fontAlgn="base" hangingPunct="1">
        <a:spcBef>
          <a:spcPct val="50000"/>
        </a:spcBef>
        <a:spcAft>
          <a:spcPct val="0"/>
        </a:spcAft>
        <a:buChar char="»"/>
        <a:defRPr sz="1400">
          <a:solidFill>
            <a:schemeClr val="tx1"/>
          </a:solidFill>
          <a:latin typeface="+mn-lt"/>
          <a:ea typeface="ＭＳ Ｐゴシック" pitchFamily="-110" charset="-128"/>
        </a:defRPr>
      </a:lvl8pPr>
      <a:lvl9pPr marL="3886200" indent="-228600" algn="l" rtl="0" eaLnBrk="1" fontAlgn="base" hangingPunct="1">
        <a:spcBef>
          <a:spcPct val="50000"/>
        </a:spcBef>
        <a:spcAft>
          <a:spcPct val="0"/>
        </a:spcAft>
        <a:buChar char="»"/>
        <a:defRPr sz="1400">
          <a:solidFill>
            <a:schemeClr val="tx1"/>
          </a:solidFill>
          <a:latin typeface="+mn-lt"/>
          <a:ea typeface="ＭＳ Ｐゴシック" pitchFamily="-110"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9.xml><?xml version="1.0" encoding="utf-8"?>
<p:sldMaster xmlns:a="http://schemas.openxmlformats.org/drawingml/2006/main" xmlns:r="http://schemas.openxmlformats.org/officeDocument/2006/relationships" xmlns:p="http://schemas.openxmlformats.org/presentationml/2006/main" preserve="1">
  <p:cSld>
    <p:bg>
      <p:bgPr>
        <a:solidFill>
          <a:srgbClr val="FBEFD1"/>
        </a:solidFill>
        <a:effectLst/>
      </p:bgPr>
    </p:bg>
    <p:spTree>
      <p:nvGrpSpPr>
        <p:cNvPr id="1" name=""/>
        <p:cNvGrpSpPr/>
        <p:nvPr/>
      </p:nvGrpSpPr>
      <p:grpSpPr>
        <a:xfrm>
          <a:off x="0" y="0"/>
          <a:ext cx="0" cy="0"/>
          <a:chOff x="0" y="0"/>
          <a:chExt cx="0" cy="0"/>
        </a:xfrm>
      </p:grpSpPr>
      <p:sp>
        <p:nvSpPr>
          <p:cNvPr id="86018"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CA" altLang="en-US"/>
              <a:t>Click to edit Master title style</a:t>
            </a:r>
            <a:endParaRPr lang="en-US" altLang="en-US"/>
          </a:p>
        </p:txBody>
      </p:sp>
      <p:sp>
        <p:nvSpPr>
          <p:cNvPr id="86019"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CA" altLang="en-US"/>
              <a:t>Click to edit Master text styles</a:t>
            </a:r>
          </a:p>
          <a:p>
            <a:pPr lvl="1"/>
            <a:r>
              <a:rPr lang="en-CA" altLang="en-US"/>
              <a:t>Second level</a:t>
            </a:r>
          </a:p>
          <a:p>
            <a:pPr lvl="2"/>
            <a:r>
              <a:rPr lang="en-CA" altLang="en-US"/>
              <a:t>Third level</a:t>
            </a:r>
          </a:p>
          <a:p>
            <a:pPr lvl="3"/>
            <a:r>
              <a:rPr lang="en-CA" altLang="en-US"/>
              <a:t>Fourth level</a:t>
            </a:r>
          </a:p>
          <a:p>
            <a:pPr lvl="4"/>
            <a:r>
              <a:rPr lang="en-CA" altLang="en-US"/>
              <a:t>Fifth level</a:t>
            </a:r>
            <a:endParaRPr lang="en-US" altLang="en-US"/>
          </a:p>
        </p:txBody>
      </p:sp>
      <p:pic>
        <p:nvPicPr>
          <p:cNvPr id="86020" name="Picture 7" descr="YorkULogoHor(large)"/>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0" y="6313488"/>
            <a:ext cx="1365250" cy="544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6021" name="TextBox 6"/>
          <p:cNvSpPr txBox="1">
            <a:spLocks noChangeArrowheads="1"/>
          </p:cNvSpPr>
          <p:nvPr userDrawn="1"/>
        </p:nvSpPr>
        <p:spPr bwMode="auto">
          <a:xfrm>
            <a:off x="6523038" y="6446838"/>
            <a:ext cx="2620962" cy="277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defTabSz="457200" eaLnBrk="0" hangingPunct="0">
              <a:defRPr sz="3000" i="1">
                <a:solidFill>
                  <a:schemeClr val="tx1"/>
                </a:solidFill>
                <a:latin typeface="Times New Roman" pitchFamily="18" charset="0"/>
              </a:defRPr>
            </a:lvl1pPr>
            <a:lvl2pPr marL="742950" indent="-285750" defTabSz="457200" eaLnBrk="0" hangingPunct="0">
              <a:defRPr sz="3000" i="1">
                <a:solidFill>
                  <a:schemeClr val="tx1"/>
                </a:solidFill>
                <a:latin typeface="Times New Roman" pitchFamily="18" charset="0"/>
              </a:defRPr>
            </a:lvl2pPr>
            <a:lvl3pPr marL="1143000" indent="-228600" defTabSz="457200" eaLnBrk="0" hangingPunct="0">
              <a:defRPr sz="3000" i="1">
                <a:solidFill>
                  <a:schemeClr val="tx1"/>
                </a:solidFill>
                <a:latin typeface="Times New Roman" pitchFamily="18" charset="0"/>
              </a:defRPr>
            </a:lvl3pPr>
            <a:lvl4pPr marL="1600200" indent="-228600" defTabSz="457200" eaLnBrk="0" hangingPunct="0">
              <a:defRPr sz="3000" i="1">
                <a:solidFill>
                  <a:schemeClr val="tx1"/>
                </a:solidFill>
                <a:latin typeface="Times New Roman" pitchFamily="18" charset="0"/>
              </a:defRPr>
            </a:lvl4pPr>
            <a:lvl5pPr marL="2057400" indent="-228600" defTabSz="457200" eaLnBrk="0" hangingPunct="0">
              <a:defRPr sz="3000" i="1">
                <a:solidFill>
                  <a:schemeClr val="tx1"/>
                </a:solidFill>
                <a:latin typeface="Times New Roman" pitchFamily="18" charset="0"/>
              </a:defRPr>
            </a:lvl5pPr>
            <a:lvl6pPr marL="2514600" indent="-228600" defTabSz="457200" eaLnBrk="0" fontAlgn="base" hangingPunct="0">
              <a:spcBef>
                <a:spcPct val="50000"/>
              </a:spcBef>
              <a:spcAft>
                <a:spcPct val="0"/>
              </a:spcAft>
              <a:defRPr sz="3000" i="1">
                <a:solidFill>
                  <a:schemeClr val="tx1"/>
                </a:solidFill>
                <a:latin typeface="Times New Roman" pitchFamily="18" charset="0"/>
              </a:defRPr>
            </a:lvl6pPr>
            <a:lvl7pPr marL="2971800" indent="-228600" defTabSz="457200" eaLnBrk="0" fontAlgn="base" hangingPunct="0">
              <a:spcBef>
                <a:spcPct val="50000"/>
              </a:spcBef>
              <a:spcAft>
                <a:spcPct val="0"/>
              </a:spcAft>
              <a:defRPr sz="3000" i="1">
                <a:solidFill>
                  <a:schemeClr val="tx1"/>
                </a:solidFill>
                <a:latin typeface="Times New Roman" pitchFamily="18" charset="0"/>
              </a:defRPr>
            </a:lvl7pPr>
            <a:lvl8pPr marL="3429000" indent="-228600" defTabSz="457200" eaLnBrk="0" fontAlgn="base" hangingPunct="0">
              <a:spcBef>
                <a:spcPct val="50000"/>
              </a:spcBef>
              <a:spcAft>
                <a:spcPct val="0"/>
              </a:spcAft>
              <a:defRPr sz="3000" i="1">
                <a:solidFill>
                  <a:schemeClr val="tx1"/>
                </a:solidFill>
                <a:latin typeface="Times New Roman" pitchFamily="18" charset="0"/>
              </a:defRPr>
            </a:lvl8pPr>
            <a:lvl9pPr marL="3886200" indent="-228600" defTabSz="457200" eaLnBrk="0" fontAlgn="base" hangingPunct="0">
              <a:spcBef>
                <a:spcPct val="50000"/>
              </a:spcBef>
              <a:spcAft>
                <a:spcPct val="0"/>
              </a:spcAft>
              <a:defRPr sz="3000" i="1">
                <a:solidFill>
                  <a:schemeClr val="tx1"/>
                </a:solidFill>
                <a:latin typeface="Times New Roman" pitchFamily="18" charset="0"/>
              </a:defRPr>
            </a:lvl9pPr>
          </a:lstStyle>
          <a:p>
            <a:pPr eaLnBrk="1" hangingPunct="1">
              <a:spcBef>
                <a:spcPct val="0"/>
              </a:spcBef>
              <a:defRPr/>
            </a:pPr>
            <a:r>
              <a:rPr lang="en-US" altLang="en-US" sz="1200" i="0">
                <a:solidFill>
                  <a:srgbClr val="000000"/>
                </a:solidFill>
                <a:latin typeface="Arial" charset="0"/>
              </a:rPr>
              <a:t>Last Updated: </a:t>
            </a:r>
            <a:r>
              <a:rPr lang="en-CA" altLang="en-US" sz="1200" i="0">
                <a:solidFill>
                  <a:srgbClr val="000000"/>
                </a:solidFill>
                <a:latin typeface="Arial" charset="0"/>
              </a:rPr>
              <a:t>15-01-13</a:t>
            </a:r>
            <a:endParaRPr lang="en-US" altLang="en-US" sz="1200" i="0">
              <a:solidFill>
                <a:srgbClr val="000000"/>
              </a:solidFill>
              <a:latin typeface="Arial" charset="0"/>
            </a:endParaRPr>
          </a:p>
        </p:txBody>
      </p:sp>
      <p:sp>
        <p:nvSpPr>
          <p:cNvPr id="86022" name="TextBox 7"/>
          <p:cNvSpPr txBox="1">
            <a:spLocks noChangeArrowheads="1"/>
          </p:cNvSpPr>
          <p:nvPr userDrawn="1"/>
        </p:nvSpPr>
        <p:spPr bwMode="auto">
          <a:xfrm>
            <a:off x="1365250" y="6323013"/>
            <a:ext cx="977900"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defTabSz="457200" eaLnBrk="0" hangingPunct="0">
              <a:defRPr sz="3000" i="1">
                <a:solidFill>
                  <a:schemeClr val="tx1"/>
                </a:solidFill>
                <a:latin typeface="Times New Roman" pitchFamily="18" charset="0"/>
              </a:defRPr>
            </a:lvl1pPr>
            <a:lvl2pPr marL="742950" indent="-285750" defTabSz="457200" eaLnBrk="0" hangingPunct="0">
              <a:defRPr sz="3000" i="1">
                <a:solidFill>
                  <a:schemeClr val="tx1"/>
                </a:solidFill>
                <a:latin typeface="Times New Roman" pitchFamily="18" charset="0"/>
              </a:defRPr>
            </a:lvl2pPr>
            <a:lvl3pPr marL="1143000" indent="-228600" defTabSz="457200" eaLnBrk="0" hangingPunct="0">
              <a:defRPr sz="3000" i="1">
                <a:solidFill>
                  <a:schemeClr val="tx1"/>
                </a:solidFill>
                <a:latin typeface="Times New Roman" pitchFamily="18" charset="0"/>
              </a:defRPr>
            </a:lvl3pPr>
            <a:lvl4pPr marL="1600200" indent="-228600" defTabSz="457200" eaLnBrk="0" hangingPunct="0">
              <a:defRPr sz="3000" i="1">
                <a:solidFill>
                  <a:schemeClr val="tx1"/>
                </a:solidFill>
                <a:latin typeface="Times New Roman" pitchFamily="18" charset="0"/>
              </a:defRPr>
            </a:lvl4pPr>
            <a:lvl5pPr marL="2057400" indent="-228600" defTabSz="457200" eaLnBrk="0" hangingPunct="0">
              <a:defRPr sz="3000" i="1">
                <a:solidFill>
                  <a:schemeClr val="tx1"/>
                </a:solidFill>
                <a:latin typeface="Times New Roman" pitchFamily="18" charset="0"/>
              </a:defRPr>
            </a:lvl5pPr>
            <a:lvl6pPr marL="2514600" indent="-228600" defTabSz="457200" eaLnBrk="0" fontAlgn="base" hangingPunct="0">
              <a:spcBef>
                <a:spcPct val="50000"/>
              </a:spcBef>
              <a:spcAft>
                <a:spcPct val="0"/>
              </a:spcAft>
              <a:defRPr sz="3000" i="1">
                <a:solidFill>
                  <a:schemeClr val="tx1"/>
                </a:solidFill>
                <a:latin typeface="Times New Roman" pitchFamily="18" charset="0"/>
              </a:defRPr>
            </a:lvl6pPr>
            <a:lvl7pPr marL="2971800" indent="-228600" defTabSz="457200" eaLnBrk="0" fontAlgn="base" hangingPunct="0">
              <a:spcBef>
                <a:spcPct val="50000"/>
              </a:spcBef>
              <a:spcAft>
                <a:spcPct val="0"/>
              </a:spcAft>
              <a:defRPr sz="3000" i="1">
                <a:solidFill>
                  <a:schemeClr val="tx1"/>
                </a:solidFill>
                <a:latin typeface="Times New Roman" pitchFamily="18" charset="0"/>
              </a:defRPr>
            </a:lvl7pPr>
            <a:lvl8pPr marL="3429000" indent="-228600" defTabSz="457200" eaLnBrk="0" fontAlgn="base" hangingPunct="0">
              <a:spcBef>
                <a:spcPct val="50000"/>
              </a:spcBef>
              <a:spcAft>
                <a:spcPct val="0"/>
              </a:spcAft>
              <a:defRPr sz="3000" i="1">
                <a:solidFill>
                  <a:schemeClr val="tx1"/>
                </a:solidFill>
                <a:latin typeface="Times New Roman" pitchFamily="18" charset="0"/>
              </a:defRPr>
            </a:lvl8pPr>
            <a:lvl9pPr marL="3886200" indent="-228600" defTabSz="457200" eaLnBrk="0" fontAlgn="base" hangingPunct="0">
              <a:spcBef>
                <a:spcPct val="50000"/>
              </a:spcBef>
              <a:spcAft>
                <a:spcPct val="0"/>
              </a:spcAft>
              <a:defRPr sz="3000" i="1">
                <a:solidFill>
                  <a:schemeClr val="tx1"/>
                </a:solidFill>
                <a:latin typeface="Times New Roman" pitchFamily="18" charset="0"/>
              </a:defRPr>
            </a:lvl9pPr>
          </a:lstStyle>
          <a:p>
            <a:pPr eaLnBrk="1" hangingPunct="1">
              <a:spcBef>
                <a:spcPct val="0"/>
              </a:spcBef>
              <a:defRPr/>
            </a:pPr>
            <a:r>
              <a:rPr lang="en-US" altLang="en-US" sz="1200" i="0">
                <a:solidFill>
                  <a:srgbClr val="000000"/>
                </a:solidFill>
                <a:latin typeface="Arial" charset="0"/>
              </a:rPr>
              <a:t>EECS 2011</a:t>
            </a:r>
          </a:p>
        </p:txBody>
      </p:sp>
      <p:sp>
        <p:nvSpPr>
          <p:cNvPr id="86023" name="TextBox 8"/>
          <p:cNvSpPr txBox="1">
            <a:spLocks noChangeArrowheads="1"/>
          </p:cNvSpPr>
          <p:nvPr userDrawn="1"/>
        </p:nvSpPr>
        <p:spPr bwMode="auto">
          <a:xfrm>
            <a:off x="1365250" y="6543675"/>
            <a:ext cx="1074738"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defTabSz="457200" eaLnBrk="0" hangingPunct="0">
              <a:defRPr sz="3000" i="1">
                <a:solidFill>
                  <a:schemeClr val="tx1"/>
                </a:solidFill>
                <a:latin typeface="Times New Roman" pitchFamily="18" charset="0"/>
              </a:defRPr>
            </a:lvl1pPr>
            <a:lvl2pPr marL="742950" indent="-285750" defTabSz="457200" eaLnBrk="0" hangingPunct="0">
              <a:defRPr sz="3000" i="1">
                <a:solidFill>
                  <a:schemeClr val="tx1"/>
                </a:solidFill>
                <a:latin typeface="Times New Roman" pitchFamily="18" charset="0"/>
              </a:defRPr>
            </a:lvl2pPr>
            <a:lvl3pPr marL="1143000" indent="-228600" defTabSz="457200" eaLnBrk="0" hangingPunct="0">
              <a:defRPr sz="3000" i="1">
                <a:solidFill>
                  <a:schemeClr val="tx1"/>
                </a:solidFill>
                <a:latin typeface="Times New Roman" pitchFamily="18" charset="0"/>
              </a:defRPr>
            </a:lvl3pPr>
            <a:lvl4pPr marL="1600200" indent="-228600" defTabSz="457200" eaLnBrk="0" hangingPunct="0">
              <a:defRPr sz="3000" i="1">
                <a:solidFill>
                  <a:schemeClr val="tx1"/>
                </a:solidFill>
                <a:latin typeface="Times New Roman" pitchFamily="18" charset="0"/>
              </a:defRPr>
            </a:lvl4pPr>
            <a:lvl5pPr marL="2057400" indent="-228600" defTabSz="457200" eaLnBrk="0" hangingPunct="0">
              <a:defRPr sz="3000" i="1">
                <a:solidFill>
                  <a:schemeClr val="tx1"/>
                </a:solidFill>
                <a:latin typeface="Times New Roman" pitchFamily="18" charset="0"/>
              </a:defRPr>
            </a:lvl5pPr>
            <a:lvl6pPr marL="2514600" indent="-228600" defTabSz="457200" eaLnBrk="0" fontAlgn="base" hangingPunct="0">
              <a:spcBef>
                <a:spcPct val="50000"/>
              </a:spcBef>
              <a:spcAft>
                <a:spcPct val="0"/>
              </a:spcAft>
              <a:defRPr sz="3000" i="1">
                <a:solidFill>
                  <a:schemeClr val="tx1"/>
                </a:solidFill>
                <a:latin typeface="Times New Roman" pitchFamily="18" charset="0"/>
              </a:defRPr>
            </a:lvl6pPr>
            <a:lvl7pPr marL="2971800" indent="-228600" defTabSz="457200" eaLnBrk="0" fontAlgn="base" hangingPunct="0">
              <a:spcBef>
                <a:spcPct val="50000"/>
              </a:spcBef>
              <a:spcAft>
                <a:spcPct val="0"/>
              </a:spcAft>
              <a:defRPr sz="3000" i="1">
                <a:solidFill>
                  <a:schemeClr val="tx1"/>
                </a:solidFill>
                <a:latin typeface="Times New Roman" pitchFamily="18" charset="0"/>
              </a:defRPr>
            </a:lvl7pPr>
            <a:lvl8pPr marL="3429000" indent="-228600" defTabSz="457200" eaLnBrk="0" fontAlgn="base" hangingPunct="0">
              <a:spcBef>
                <a:spcPct val="50000"/>
              </a:spcBef>
              <a:spcAft>
                <a:spcPct val="0"/>
              </a:spcAft>
              <a:defRPr sz="3000" i="1">
                <a:solidFill>
                  <a:schemeClr val="tx1"/>
                </a:solidFill>
                <a:latin typeface="Times New Roman" pitchFamily="18" charset="0"/>
              </a:defRPr>
            </a:lvl8pPr>
            <a:lvl9pPr marL="3886200" indent="-228600" defTabSz="457200" eaLnBrk="0" fontAlgn="base" hangingPunct="0">
              <a:spcBef>
                <a:spcPct val="50000"/>
              </a:spcBef>
              <a:spcAft>
                <a:spcPct val="0"/>
              </a:spcAft>
              <a:defRPr sz="3000" i="1">
                <a:solidFill>
                  <a:schemeClr val="tx1"/>
                </a:solidFill>
                <a:latin typeface="Times New Roman" pitchFamily="18" charset="0"/>
              </a:defRPr>
            </a:lvl9pPr>
          </a:lstStyle>
          <a:p>
            <a:pPr eaLnBrk="1" hangingPunct="1">
              <a:spcBef>
                <a:spcPct val="0"/>
              </a:spcBef>
              <a:defRPr/>
            </a:pPr>
            <a:r>
              <a:rPr lang="en-US" altLang="en-US" sz="1200" i="0">
                <a:solidFill>
                  <a:srgbClr val="000000"/>
                </a:solidFill>
                <a:latin typeface="Arial" charset="0"/>
              </a:rPr>
              <a:t>Prof. J. Elder</a:t>
            </a:r>
          </a:p>
        </p:txBody>
      </p:sp>
      <p:sp>
        <p:nvSpPr>
          <p:cNvPr id="86024" name="TextBox 9"/>
          <p:cNvSpPr txBox="1">
            <a:spLocks noChangeArrowheads="1"/>
          </p:cNvSpPr>
          <p:nvPr userDrawn="1"/>
        </p:nvSpPr>
        <p:spPr bwMode="auto">
          <a:xfrm>
            <a:off x="4292600" y="6446838"/>
            <a:ext cx="560388" cy="277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defTabSz="457200" eaLnBrk="0" hangingPunct="0">
              <a:defRPr sz="3000" i="1">
                <a:solidFill>
                  <a:schemeClr val="tx1"/>
                </a:solidFill>
                <a:latin typeface="Times New Roman" pitchFamily="18" charset="0"/>
              </a:defRPr>
            </a:lvl1pPr>
            <a:lvl2pPr marL="742950" indent="-285750" defTabSz="457200" eaLnBrk="0" hangingPunct="0">
              <a:defRPr sz="3000" i="1">
                <a:solidFill>
                  <a:schemeClr val="tx1"/>
                </a:solidFill>
                <a:latin typeface="Times New Roman" pitchFamily="18" charset="0"/>
              </a:defRPr>
            </a:lvl2pPr>
            <a:lvl3pPr marL="1143000" indent="-228600" defTabSz="457200" eaLnBrk="0" hangingPunct="0">
              <a:defRPr sz="3000" i="1">
                <a:solidFill>
                  <a:schemeClr val="tx1"/>
                </a:solidFill>
                <a:latin typeface="Times New Roman" pitchFamily="18" charset="0"/>
              </a:defRPr>
            </a:lvl3pPr>
            <a:lvl4pPr marL="1600200" indent="-228600" defTabSz="457200" eaLnBrk="0" hangingPunct="0">
              <a:defRPr sz="3000" i="1">
                <a:solidFill>
                  <a:schemeClr val="tx1"/>
                </a:solidFill>
                <a:latin typeface="Times New Roman" pitchFamily="18" charset="0"/>
              </a:defRPr>
            </a:lvl4pPr>
            <a:lvl5pPr marL="2057400" indent="-228600" defTabSz="457200" eaLnBrk="0" hangingPunct="0">
              <a:defRPr sz="3000" i="1">
                <a:solidFill>
                  <a:schemeClr val="tx1"/>
                </a:solidFill>
                <a:latin typeface="Times New Roman" pitchFamily="18" charset="0"/>
              </a:defRPr>
            </a:lvl5pPr>
            <a:lvl6pPr marL="2514600" indent="-228600" defTabSz="457200" eaLnBrk="0" fontAlgn="base" hangingPunct="0">
              <a:spcBef>
                <a:spcPct val="50000"/>
              </a:spcBef>
              <a:spcAft>
                <a:spcPct val="0"/>
              </a:spcAft>
              <a:defRPr sz="3000" i="1">
                <a:solidFill>
                  <a:schemeClr val="tx1"/>
                </a:solidFill>
                <a:latin typeface="Times New Roman" pitchFamily="18" charset="0"/>
              </a:defRPr>
            </a:lvl6pPr>
            <a:lvl7pPr marL="2971800" indent="-228600" defTabSz="457200" eaLnBrk="0" fontAlgn="base" hangingPunct="0">
              <a:spcBef>
                <a:spcPct val="50000"/>
              </a:spcBef>
              <a:spcAft>
                <a:spcPct val="0"/>
              </a:spcAft>
              <a:defRPr sz="3000" i="1">
                <a:solidFill>
                  <a:schemeClr val="tx1"/>
                </a:solidFill>
                <a:latin typeface="Times New Roman" pitchFamily="18" charset="0"/>
              </a:defRPr>
            </a:lvl7pPr>
            <a:lvl8pPr marL="3429000" indent="-228600" defTabSz="457200" eaLnBrk="0" fontAlgn="base" hangingPunct="0">
              <a:spcBef>
                <a:spcPct val="50000"/>
              </a:spcBef>
              <a:spcAft>
                <a:spcPct val="0"/>
              </a:spcAft>
              <a:defRPr sz="3000" i="1">
                <a:solidFill>
                  <a:schemeClr val="tx1"/>
                </a:solidFill>
                <a:latin typeface="Times New Roman" pitchFamily="18" charset="0"/>
              </a:defRPr>
            </a:lvl8pPr>
            <a:lvl9pPr marL="3886200" indent="-228600" defTabSz="457200" eaLnBrk="0" fontAlgn="base" hangingPunct="0">
              <a:spcBef>
                <a:spcPct val="50000"/>
              </a:spcBef>
              <a:spcAft>
                <a:spcPct val="0"/>
              </a:spcAft>
              <a:defRPr sz="3000" i="1">
                <a:solidFill>
                  <a:schemeClr val="tx1"/>
                </a:solidFill>
                <a:latin typeface="Times New Roman" pitchFamily="18" charset="0"/>
              </a:defRPr>
            </a:lvl9pPr>
          </a:lstStyle>
          <a:p>
            <a:pPr eaLnBrk="1" hangingPunct="1">
              <a:spcBef>
                <a:spcPct val="0"/>
              </a:spcBef>
              <a:defRPr/>
            </a:pPr>
            <a:r>
              <a:rPr lang="en-US" altLang="en-US" sz="1200" i="0">
                <a:solidFill>
                  <a:srgbClr val="000000"/>
                </a:solidFill>
                <a:latin typeface="Arial" charset="0"/>
              </a:rPr>
              <a:t>- </a:t>
            </a:r>
            <a:fld id="{A9B0BB0E-D334-4F50-BCF5-BCC48C156ECA}" type="slidenum">
              <a:rPr lang="en-US" altLang="en-US" sz="1200" i="0" smtClean="0">
                <a:solidFill>
                  <a:srgbClr val="000000"/>
                </a:solidFill>
                <a:latin typeface="Arial" charset="0"/>
              </a:rPr>
              <a:pPr eaLnBrk="1" hangingPunct="1">
                <a:spcBef>
                  <a:spcPct val="0"/>
                </a:spcBef>
                <a:defRPr/>
              </a:pPr>
              <a:t>‹#›</a:t>
            </a:fld>
            <a:r>
              <a:rPr lang="en-US" altLang="en-US" sz="1200" i="0">
                <a:solidFill>
                  <a:srgbClr val="000000"/>
                </a:solidFill>
                <a:latin typeface="Arial" charset="0"/>
              </a:rPr>
              <a:t> -</a:t>
            </a:r>
          </a:p>
        </p:txBody>
      </p:sp>
    </p:spTree>
  </p:cSld>
  <p:clrMap bg1="lt1" tx1="dk1" bg2="lt2" tx2="dk2" accent1="accent1" accent2="accent2" accent3="accent3" accent4="accent4" accent5="accent5" accent6="accent6" hlink="hlink" folHlink="folHlink"/>
  <p:sldLayoutIdLst>
    <p:sldLayoutId id="2147484767" r:id="rId1"/>
  </p:sldLayoutIdLst>
  <p:hf sldNum="0" hdr="0" ftr="0" dt="0"/>
  <p:txStyles>
    <p:titleStyle>
      <a:lvl1pPr algn="ctr" rtl="0" eaLnBrk="0" fontAlgn="base" hangingPunct="0">
        <a:spcBef>
          <a:spcPct val="0"/>
        </a:spcBef>
        <a:spcAft>
          <a:spcPct val="0"/>
        </a:spcAft>
        <a:defRPr sz="3200">
          <a:solidFill>
            <a:schemeClr val="tx2"/>
          </a:solidFill>
          <a:latin typeface="+mj-lt"/>
          <a:ea typeface="+mj-ea"/>
          <a:cs typeface="+mj-cs"/>
        </a:defRPr>
      </a:lvl1pPr>
      <a:lvl2pPr algn="ctr" rtl="0" eaLnBrk="0" fontAlgn="base" hangingPunct="0">
        <a:spcBef>
          <a:spcPct val="0"/>
        </a:spcBef>
        <a:spcAft>
          <a:spcPct val="0"/>
        </a:spcAft>
        <a:defRPr sz="3200">
          <a:solidFill>
            <a:schemeClr val="tx2"/>
          </a:solidFill>
          <a:latin typeface="Arial" pitchFamily="-110" charset="0"/>
        </a:defRPr>
      </a:lvl2pPr>
      <a:lvl3pPr algn="ctr" rtl="0" eaLnBrk="0" fontAlgn="base" hangingPunct="0">
        <a:spcBef>
          <a:spcPct val="0"/>
        </a:spcBef>
        <a:spcAft>
          <a:spcPct val="0"/>
        </a:spcAft>
        <a:defRPr sz="3200">
          <a:solidFill>
            <a:schemeClr val="tx2"/>
          </a:solidFill>
          <a:latin typeface="Arial" pitchFamily="-110" charset="0"/>
        </a:defRPr>
      </a:lvl3pPr>
      <a:lvl4pPr algn="ctr" rtl="0" eaLnBrk="0" fontAlgn="base" hangingPunct="0">
        <a:spcBef>
          <a:spcPct val="0"/>
        </a:spcBef>
        <a:spcAft>
          <a:spcPct val="0"/>
        </a:spcAft>
        <a:defRPr sz="3200">
          <a:solidFill>
            <a:schemeClr val="tx2"/>
          </a:solidFill>
          <a:latin typeface="Arial" pitchFamily="-110" charset="0"/>
        </a:defRPr>
      </a:lvl4pPr>
      <a:lvl5pPr algn="ctr" rtl="0" eaLnBrk="0" fontAlgn="base" hangingPunct="0">
        <a:spcBef>
          <a:spcPct val="0"/>
        </a:spcBef>
        <a:spcAft>
          <a:spcPct val="0"/>
        </a:spcAft>
        <a:defRPr sz="3200">
          <a:solidFill>
            <a:schemeClr val="tx2"/>
          </a:solidFill>
          <a:latin typeface="Arial" pitchFamily="-110" charset="0"/>
        </a:defRPr>
      </a:lvl5pPr>
      <a:lvl6pPr marL="457200" algn="ctr" rtl="0" eaLnBrk="1" fontAlgn="base" hangingPunct="1">
        <a:spcBef>
          <a:spcPct val="0"/>
        </a:spcBef>
        <a:spcAft>
          <a:spcPct val="0"/>
        </a:spcAft>
        <a:defRPr sz="3200">
          <a:solidFill>
            <a:schemeClr val="tx2"/>
          </a:solidFill>
          <a:latin typeface="Arial" pitchFamily="-110" charset="0"/>
        </a:defRPr>
      </a:lvl6pPr>
      <a:lvl7pPr marL="914400" algn="ctr" rtl="0" eaLnBrk="1" fontAlgn="base" hangingPunct="1">
        <a:spcBef>
          <a:spcPct val="0"/>
        </a:spcBef>
        <a:spcAft>
          <a:spcPct val="0"/>
        </a:spcAft>
        <a:defRPr sz="3200">
          <a:solidFill>
            <a:schemeClr val="tx2"/>
          </a:solidFill>
          <a:latin typeface="Arial" pitchFamily="-110" charset="0"/>
        </a:defRPr>
      </a:lvl7pPr>
      <a:lvl8pPr marL="1371600" algn="ctr" rtl="0" eaLnBrk="1" fontAlgn="base" hangingPunct="1">
        <a:spcBef>
          <a:spcPct val="0"/>
        </a:spcBef>
        <a:spcAft>
          <a:spcPct val="0"/>
        </a:spcAft>
        <a:defRPr sz="3200">
          <a:solidFill>
            <a:schemeClr val="tx2"/>
          </a:solidFill>
          <a:latin typeface="Arial" pitchFamily="-110" charset="0"/>
        </a:defRPr>
      </a:lvl8pPr>
      <a:lvl9pPr marL="1828800" algn="ctr" rtl="0" eaLnBrk="1" fontAlgn="base" hangingPunct="1">
        <a:spcBef>
          <a:spcPct val="0"/>
        </a:spcBef>
        <a:spcAft>
          <a:spcPct val="0"/>
        </a:spcAft>
        <a:defRPr sz="3200">
          <a:solidFill>
            <a:schemeClr val="tx2"/>
          </a:solidFill>
          <a:latin typeface="Arial" pitchFamily="-110" charset="0"/>
        </a:defRPr>
      </a:lvl9pPr>
    </p:titleStyle>
    <p:bodyStyle>
      <a:lvl1pPr marL="342900" indent="-342900" algn="l" rtl="0" eaLnBrk="0" fontAlgn="base" hangingPunct="0">
        <a:spcBef>
          <a:spcPct val="50000"/>
        </a:spcBef>
        <a:spcAft>
          <a:spcPct val="0"/>
        </a:spcAft>
        <a:buChar char="•"/>
        <a:defRPr sz="2400">
          <a:solidFill>
            <a:schemeClr val="tx1"/>
          </a:solidFill>
          <a:latin typeface="+mn-lt"/>
          <a:ea typeface="+mn-ea"/>
          <a:cs typeface="+mn-cs"/>
        </a:defRPr>
      </a:lvl1pPr>
      <a:lvl2pPr marL="742950" indent="-285750" algn="l" rtl="0" eaLnBrk="0" fontAlgn="base" hangingPunct="0">
        <a:spcBef>
          <a:spcPct val="50000"/>
        </a:spcBef>
        <a:spcAft>
          <a:spcPct val="0"/>
        </a:spcAft>
        <a:buChar char="–"/>
        <a:defRPr sz="2000">
          <a:solidFill>
            <a:schemeClr val="tx1"/>
          </a:solidFill>
          <a:latin typeface="+mn-lt"/>
          <a:ea typeface="MS PGothic" pitchFamily="34" charset="-128"/>
        </a:defRPr>
      </a:lvl2pPr>
      <a:lvl3pPr marL="1143000" indent="-228600" algn="l" rtl="0" eaLnBrk="0" fontAlgn="base" hangingPunct="0">
        <a:spcBef>
          <a:spcPct val="50000"/>
        </a:spcBef>
        <a:spcAft>
          <a:spcPct val="0"/>
        </a:spcAft>
        <a:buChar char="•"/>
        <a:defRPr>
          <a:solidFill>
            <a:schemeClr val="tx1"/>
          </a:solidFill>
          <a:latin typeface="+mn-lt"/>
          <a:ea typeface="MS PGothic" pitchFamily="34" charset="-128"/>
        </a:defRPr>
      </a:lvl3pPr>
      <a:lvl4pPr marL="1600200" indent="-228600" algn="l" rtl="0" eaLnBrk="0" fontAlgn="base" hangingPunct="0">
        <a:spcBef>
          <a:spcPct val="50000"/>
        </a:spcBef>
        <a:spcAft>
          <a:spcPct val="0"/>
        </a:spcAft>
        <a:buChar char="–"/>
        <a:defRPr sz="1600">
          <a:solidFill>
            <a:schemeClr val="tx1"/>
          </a:solidFill>
          <a:latin typeface="+mn-lt"/>
          <a:ea typeface="MS PGothic" pitchFamily="34" charset="-128"/>
        </a:defRPr>
      </a:lvl4pPr>
      <a:lvl5pPr marL="2057400" indent="-228600" algn="l" rtl="0" eaLnBrk="0" fontAlgn="base" hangingPunct="0">
        <a:spcBef>
          <a:spcPct val="50000"/>
        </a:spcBef>
        <a:spcAft>
          <a:spcPct val="0"/>
        </a:spcAft>
        <a:buChar char="»"/>
        <a:defRPr sz="1400">
          <a:solidFill>
            <a:schemeClr val="tx1"/>
          </a:solidFill>
          <a:latin typeface="+mn-lt"/>
          <a:ea typeface="MS PGothic" pitchFamily="34" charset="-128"/>
        </a:defRPr>
      </a:lvl5pPr>
      <a:lvl6pPr marL="2514600" indent="-228600" algn="l" rtl="0" eaLnBrk="1" fontAlgn="base" hangingPunct="1">
        <a:spcBef>
          <a:spcPct val="50000"/>
        </a:spcBef>
        <a:spcAft>
          <a:spcPct val="0"/>
        </a:spcAft>
        <a:buChar char="»"/>
        <a:defRPr sz="1400">
          <a:solidFill>
            <a:schemeClr val="tx1"/>
          </a:solidFill>
          <a:latin typeface="+mn-lt"/>
          <a:ea typeface="ＭＳ Ｐゴシック" pitchFamily="-110" charset="-128"/>
        </a:defRPr>
      </a:lvl6pPr>
      <a:lvl7pPr marL="2971800" indent="-228600" algn="l" rtl="0" eaLnBrk="1" fontAlgn="base" hangingPunct="1">
        <a:spcBef>
          <a:spcPct val="50000"/>
        </a:spcBef>
        <a:spcAft>
          <a:spcPct val="0"/>
        </a:spcAft>
        <a:buChar char="»"/>
        <a:defRPr sz="1400">
          <a:solidFill>
            <a:schemeClr val="tx1"/>
          </a:solidFill>
          <a:latin typeface="+mn-lt"/>
          <a:ea typeface="ＭＳ Ｐゴシック" pitchFamily="-110" charset="-128"/>
        </a:defRPr>
      </a:lvl7pPr>
      <a:lvl8pPr marL="3429000" indent="-228600" algn="l" rtl="0" eaLnBrk="1" fontAlgn="base" hangingPunct="1">
        <a:spcBef>
          <a:spcPct val="50000"/>
        </a:spcBef>
        <a:spcAft>
          <a:spcPct val="0"/>
        </a:spcAft>
        <a:buChar char="»"/>
        <a:defRPr sz="1400">
          <a:solidFill>
            <a:schemeClr val="tx1"/>
          </a:solidFill>
          <a:latin typeface="+mn-lt"/>
          <a:ea typeface="ＭＳ Ｐゴシック" pitchFamily="-110" charset="-128"/>
        </a:defRPr>
      </a:lvl8pPr>
      <a:lvl9pPr marL="3886200" indent="-228600" algn="l" rtl="0" eaLnBrk="1" fontAlgn="base" hangingPunct="1">
        <a:spcBef>
          <a:spcPct val="50000"/>
        </a:spcBef>
        <a:spcAft>
          <a:spcPct val="0"/>
        </a:spcAft>
        <a:buChar char="»"/>
        <a:defRPr sz="1400">
          <a:solidFill>
            <a:schemeClr val="tx1"/>
          </a:solidFill>
          <a:latin typeface="+mn-lt"/>
          <a:ea typeface="ＭＳ Ｐゴシック" pitchFamily="-110"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2290"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CA" altLang="en-US"/>
              <a:t>Click to edit Master title style</a:t>
            </a:r>
          </a:p>
        </p:txBody>
      </p:sp>
      <p:sp>
        <p:nvSpPr>
          <p:cNvPr id="122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CA" altLang="en-US"/>
              <a:t>Click to edit Master text styles</a:t>
            </a:r>
          </a:p>
          <a:p>
            <a:pPr lvl="1"/>
            <a:r>
              <a:rPr lang="en-CA" altLang="en-US"/>
              <a:t>Second level</a:t>
            </a:r>
          </a:p>
          <a:p>
            <a:pPr lvl="2"/>
            <a:r>
              <a:rPr lang="en-CA" altLang="en-US"/>
              <a:t>Third level</a:t>
            </a:r>
          </a:p>
          <a:p>
            <a:pPr lvl="3"/>
            <a:r>
              <a:rPr lang="en-CA" altLang="en-US"/>
              <a:t>Fourth level</a:t>
            </a:r>
          </a:p>
          <a:p>
            <a:pPr lvl="4"/>
            <a:r>
              <a:rPr lang="en-CA" alt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spcBef>
                <a:spcPct val="0"/>
              </a:spcBef>
              <a:defRPr sz="1400" i="0">
                <a:solidFill>
                  <a:srgbClr val="FFFFFF"/>
                </a:solidFill>
              </a:defRPr>
            </a:lvl1pPr>
          </a:lstStyle>
          <a:p>
            <a:pPr>
              <a:defRPr/>
            </a:pPr>
            <a:endParaRPr lang="en-CA"/>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spcBef>
                <a:spcPct val="0"/>
              </a:spcBef>
              <a:defRPr sz="1400" i="0">
                <a:solidFill>
                  <a:srgbClr val="FFFFFF"/>
                </a:solidFill>
              </a:defRPr>
            </a:lvl1pPr>
          </a:lstStyle>
          <a:p>
            <a:pPr>
              <a:defRPr/>
            </a:pPr>
            <a:endParaRPr lang="en-CA"/>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spcBef>
                <a:spcPct val="0"/>
              </a:spcBef>
              <a:defRPr sz="1400" i="0">
                <a:solidFill>
                  <a:srgbClr val="FFFFFF"/>
                </a:solidFill>
              </a:defRPr>
            </a:lvl1pPr>
          </a:lstStyle>
          <a:p>
            <a:pPr>
              <a:defRPr/>
            </a:pPr>
            <a:fld id="{124E0824-4E6A-4736-99CC-C3E7D4AFF674}" type="slidenum">
              <a:rPr lang="en-CA"/>
              <a:pPr>
                <a:defRPr/>
              </a:pPr>
              <a:t>‹#›</a:t>
            </a:fld>
            <a:endParaRPr lang="en-CA"/>
          </a:p>
        </p:txBody>
      </p:sp>
    </p:spTree>
  </p:cSld>
  <p:clrMap bg1="dk2" tx1="lt1" bg2="dk1" tx2="lt2" accent1="accent1" accent2="accent2" accent3="accent3" accent4="accent4" accent5="accent5" accent6="accent6" hlink="hlink" folHlink="folHlink"/>
  <p:sldLayoutIdLst>
    <p:sldLayoutId id="2147484695" r:id="rId1"/>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400">
          <a:solidFill>
            <a:schemeClr val="tx1"/>
          </a:solidFill>
          <a:latin typeface="+mn-lt"/>
        </a:defRPr>
      </a:lvl3pPr>
      <a:lvl4pPr marL="1600200" indent="-228600" algn="l" rtl="0" eaLnBrk="0" fontAlgn="base" hangingPunct="0">
        <a:spcBef>
          <a:spcPct val="20000"/>
        </a:spcBef>
        <a:spcAft>
          <a:spcPct val="0"/>
        </a:spcAft>
        <a:buChar char="–"/>
        <a:defRPr sz="2000">
          <a:solidFill>
            <a:schemeClr val="tx1"/>
          </a:solidFill>
          <a:latin typeface="+mn-lt"/>
        </a:defRPr>
      </a:lvl4pPr>
      <a:lvl5pPr marL="2057400" indent="-228600" algn="l" rtl="0" eaLnBrk="0" fontAlgn="base" hangingPunct="0">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80.xml><?xml version="1.0" encoding="utf-8"?>
<p:sldMaster xmlns:a="http://schemas.openxmlformats.org/drawingml/2006/main" xmlns:r="http://schemas.openxmlformats.org/officeDocument/2006/relationships" xmlns:p="http://schemas.openxmlformats.org/presentationml/2006/main" preserve="1">
  <p:cSld>
    <p:bg>
      <p:bgPr>
        <a:solidFill>
          <a:srgbClr val="FBEFD1"/>
        </a:solidFill>
        <a:effectLst/>
      </p:bgPr>
    </p:bg>
    <p:spTree>
      <p:nvGrpSpPr>
        <p:cNvPr id="1" name=""/>
        <p:cNvGrpSpPr/>
        <p:nvPr/>
      </p:nvGrpSpPr>
      <p:grpSpPr>
        <a:xfrm>
          <a:off x="0" y="0"/>
          <a:ext cx="0" cy="0"/>
          <a:chOff x="0" y="0"/>
          <a:chExt cx="0" cy="0"/>
        </a:xfrm>
      </p:grpSpPr>
      <p:sp>
        <p:nvSpPr>
          <p:cNvPr id="87042"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CA" altLang="en-US"/>
              <a:t>Click to edit Master title style</a:t>
            </a:r>
            <a:endParaRPr lang="en-US" altLang="en-US"/>
          </a:p>
        </p:txBody>
      </p:sp>
      <p:sp>
        <p:nvSpPr>
          <p:cNvPr id="87043"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CA" altLang="en-US"/>
              <a:t>Click to edit Master text styles</a:t>
            </a:r>
          </a:p>
          <a:p>
            <a:pPr lvl="1"/>
            <a:r>
              <a:rPr lang="en-CA" altLang="en-US"/>
              <a:t>Second level</a:t>
            </a:r>
          </a:p>
          <a:p>
            <a:pPr lvl="2"/>
            <a:r>
              <a:rPr lang="en-CA" altLang="en-US"/>
              <a:t>Third level</a:t>
            </a:r>
          </a:p>
          <a:p>
            <a:pPr lvl="3"/>
            <a:r>
              <a:rPr lang="en-CA" altLang="en-US"/>
              <a:t>Fourth level</a:t>
            </a:r>
          </a:p>
          <a:p>
            <a:pPr lvl="4"/>
            <a:r>
              <a:rPr lang="en-CA" altLang="en-US"/>
              <a:t>Fifth level</a:t>
            </a:r>
            <a:endParaRPr lang="en-US" altLang="en-US"/>
          </a:p>
        </p:txBody>
      </p:sp>
      <p:pic>
        <p:nvPicPr>
          <p:cNvPr id="87044" name="Picture 7" descr="YorkULogoHor(large)"/>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0" y="6313488"/>
            <a:ext cx="1365250" cy="544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7045" name="TextBox 6"/>
          <p:cNvSpPr txBox="1">
            <a:spLocks noChangeArrowheads="1"/>
          </p:cNvSpPr>
          <p:nvPr userDrawn="1"/>
        </p:nvSpPr>
        <p:spPr bwMode="auto">
          <a:xfrm>
            <a:off x="6523038" y="6446838"/>
            <a:ext cx="2620962" cy="277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defTabSz="457200" eaLnBrk="0" hangingPunct="0">
              <a:defRPr sz="3000" i="1">
                <a:solidFill>
                  <a:schemeClr val="tx1"/>
                </a:solidFill>
                <a:latin typeface="Times New Roman" pitchFamily="18" charset="0"/>
              </a:defRPr>
            </a:lvl1pPr>
            <a:lvl2pPr marL="742950" indent="-285750" defTabSz="457200" eaLnBrk="0" hangingPunct="0">
              <a:defRPr sz="3000" i="1">
                <a:solidFill>
                  <a:schemeClr val="tx1"/>
                </a:solidFill>
                <a:latin typeface="Times New Roman" pitchFamily="18" charset="0"/>
              </a:defRPr>
            </a:lvl2pPr>
            <a:lvl3pPr marL="1143000" indent="-228600" defTabSz="457200" eaLnBrk="0" hangingPunct="0">
              <a:defRPr sz="3000" i="1">
                <a:solidFill>
                  <a:schemeClr val="tx1"/>
                </a:solidFill>
                <a:latin typeface="Times New Roman" pitchFamily="18" charset="0"/>
              </a:defRPr>
            </a:lvl3pPr>
            <a:lvl4pPr marL="1600200" indent="-228600" defTabSz="457200" eaLnBrk="0" hangingPunct="0">
              <a:defRPr sz="3000" i="1">
                <a:solidFill>
                  <a:schemeClr val="tx1"/>
                </a:solidFill>
                <a:latin typeface="Times New Roman" pitchFamily="18" charset="0"/>
              </a:defRPr>
            </a:lvl4pPr>
            <a:lvl5pPr marL="2057400" indent="-228600" defTabSz="457200" eaLnBrk="0" hangingPunct="0">
              <a:defRPr sz="3000" i="1">
                <a:solidFill>
                  <a:schemeClr val="tx1"/>
                </a:solidFill>
                <a:latin typeface="Times New Roman" pitchFamily="18" charset="0"/>
              </a:defRPr>
            </a:lvl5pPr>
            <a:lvl6pPr marL="2514600" indent="-228600" defTabSz="457200" eaLnBrk="0" fontAlgn="base" hangingPunct="0">
              <a:spcBef>
                <a:spcPct val="50000"/>
              </a:spcBef>
              <a:spcAft>
                <a:spcPct val="0"/>
              </a:spcAft>
              <a:defRPr sz="3000" i="1">
                <a:solidFill>
                  <a:schemeClr val="tx1"/>
                </a:solidFill>
                <a:latin typeface="Times New Roman" pitchFamily="18" charset="0"/>
              </a:defRPr>
            </a:lvl6pPr>
            <a:lvl7pPr marL="2971800" indent="-228600" defTabSz="457200" eaLnBrk="0" fontAlgn="base" hangingPunct="0">
              <a:spcBef>
                <a:spcPct val="50000"/>
              </a:spcBef>
              <a:spcAft>
                <a:spcPct val="0"/>
              </a:spcAft>
              <a:defRPr sz="3000" i="1">
                <a:solidFill>
                  <a:schemeClr val="tx1"/>
                </a:solidFill>
                <a:latin typeface="Times New Roman" pitchFamily="18" charset="0"/>
              </a:defRPr>
            </a:lvl7pPr>
            <a:lvl8pPr marL="3429000" indent="-228600" defTabSz="457200" eaLnBrk="0" fontAlgn="base" hangingPunct="0">
              <a:spcBef>
                <a:spcPct val="50000"/>
              </a:spcBef>
              <a:spcAft>
                <a:spcPct val="0"/>
              </a:spcAft>
              <a:defRPr sz="3000" i="1">
                <a:solidFill>
                  <a:schemeClr val="tx1"/>
                </a:solidFill>
                <a:latin typeface="Times New Roman" pitchFamily="18" charset="0"/>
              </a:defRPr>
            </a:lvl8pPr>
            <a:lvl9pPr marL="3886200" indent="-228600" defTabSz="457200" eaLnBrk="0" fontAlgn="base" hangingPunct="0">
              <a:spcBef>
                <a:spcPct val="50000"/>
              </a:spcBef>
              <a:spcAft>
                <a:spcPct val="0"/>
              </a:spcAft>
              <a:defRPr sz="3000" i="1">
                <a:solidFill>
                  <a:schemeClr val="tx1"/>
                </a:solidFill>
                <a:latin typeface="Times New Roman" pitchFamily="18" charset="0"/>
              </a:defRPr>
            </a:lvl9pPr>
          </a:lstStyle>
          <a:p>
            <a:pPr eaLnBrk="1" hangingPunct="1">
              <a:spcBef>
                <a:spcPct val="0"/>
              </a:spcBef>
              <a:defRPr/>
            </a:pPr>
            <a:r>
              <a:rPr lang="en-US" altLang="en-US" sz="1200" i="0">
                <a:solidFill>
                  <a:srgbClr val="000000"/>
                </a:solidFill>
                <a:latin typeface="Arial" charset="0"/>
              </a:rPr>
              <a:t>Last Updated: </a:t>
            </a:r>
            <a:r>
              <a:rPr lang="en-CA" altLang="en-US" sz="1200" i="0">
                <a:solidFill>
                  <a:srgbClr val="000000"/>
                </a:solidFill>
                <a:latin typeface="Arial" charset="0"/>
              </a:rPr>
              <a:t>15-01-13</a:t>
            </a:r>
            <a:endParaRPr lang="en-US" altLang="en-US" sz="1200" i="0">
              <a:solidFill>
                <a:srgbClr val="000000"/>
              </a:solidFill>
              <a:latin typeface="Arial" charset="0"/>
            </a:endParaRPr>
          </a:p>
        </p:txBody>
      </p:sp>
      <p:sp>
        <p:nvSpPr>
          <p:cNvPr id="87046" name="TextBox 7"/>
          <p:cNvSpPr txBox="1">
            <a:spLocks noChangeArrowheads="1"/>
          </p:cNvSpPr>
          <p:nvPr userDrawn="1"/>
        </p:nvSpPr>
        <p:spPr bwMode="auto">
          <a:xfrm>
            <a:off x="1365250" y="6323013"/>
            <a:ext cx="977900"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defTabSz="457200" eaLnBrk="0" hangingPunct="0">
              <a:defRPr sz="3000" i="1">
                <a:solidFill>
                  <a:schemeClr val="tx1"/>
                </a:solidFill>
                <a:latin typeface="Times New Roman" pitchFamily="18" charset="0"/>
              </a:defRPr>
            </a:lvl1pPr>
            <a:lvl2pPr marL="742950" indent="-285750" defTabSz="457200" eaLnBrk="0" hangingPunct="0">
              <a:defRPr sz="3000" i="1">
                <a:solidFill>
                  <a:schemeClr val="tx1"/>
                </a:solidFill>
                <a:latin typeface="Times New Roman" pitchFamily="18" charset="0"/>
              </a:defRPr>
            </a:lvl2pPr>
            <a:lvl3pPr marL="1143000" indent="-228600" defTabSz="457200" eaLnBrk="0" hangingPunct="0">
              <a:defRPr sz="3000" i="1">
                <a:solidFill>
                  <a:schemeClr val="tx1"/>
                </a:solidFill>
                <a:latin typeface="Times New Roman" pitchFamily="18" charset="0"/>
              </a:defRPr>
            </a:lvl3pPr>
            <a:lvl4pPr marL="1600200" indent="-228600" defTabSz="457200" eaLnBrk="0" hangingPunct="0">
              <a:defRPr sz="3000" i="1">
                <a:solidFill>
                  <a:schemeClr val="tx1"/>
                </a:solidFill>
                <a:latin typeface="Times New Roman" pitchFamily="18" charset="0"/>
              </a:defRPr>
            </a:lvl4pPr>
            <a:lvl5pPr marL="2057400" indent="-228600" defTabSz="457200" eaLnBrk="0" hangingPunct="0">
              <a:defRPr sz="3000" i="1">
                <a:solidFill>
                  <a:schemeClr val="tx1"/>
                </a:solidFill>
                <a:latin typeface="Times New Roman" pitchFamily="18" charset="0"/>
              </a:defRPr>
            </a:lvl5pPr>
            <a:lvl6pPr marL="2514600" indent="-228600" defTabSz="457200" eaLnBrk="0" fontAlgn="base" hangingPunct="0">
              <a:spcBef>
                <a:spcPct val="50000"/>
              </a:spcBef>
              <a:spcAft>
                <a:spcPct val="0"/>
              </a:spcAft>
              <a:defRPr sz="3000" i="1">
                <a:solidFill>
                  <a:schemeClr val="tx1"/>
                </a:solidFill>
                <a:latin typeface="Times New Roman" pitchFamily="18" charset="0"/>
              </a:defRPr>
            </a:lvl6pPr>
            <a:lvl7pPr marL="2971800" indent="-228600" defTabSz="457200" eaLnBrk="0" fontAlgn="base" hangingPunct="0">
              <a:spcBef>
                <a:spcPct val="50000"/>
              </a:spcBef>
              <a:spcAft>
                <a:spcPct val="0"/>
              </a:spcAft>
              <a:defRPr sz="3000" i="1">
                <a:solidFill>
                  <a:schemeClr val="tx1"/>
                </a:solidFill>
                <a:latin typeface="Times New Roman" pitchFamily="18" charset="0"/>
              </a:defRPr>
            </a:lvl7pPr>
            <a:lvl8pPr marL="3429000" indent="-228600" defTabSz="457200" eaLnBrk="0" fontAlgn="base" hangingPunct="0">
              <a:spcBef>
                <a:spcPct val="50000"/>
              </a:spcBef>
              <a:spcAft>
                <a:spcPct val="0"/>
              </a:spcAft>
              <a:defRPr sz="3000" i="1">
                <a:solidFill>
                  <a:schemeClr val="tx1"/>
                </a:solidFill>
                <a:latin typeface="Times New Roman" pitchFamily="18" charset="0"/>
              </a:defRPr>
            </a:lvl8pPr>
            <a:lvl9pPr marL="3886200" indent="-228600" defTabSz="457200" eaLnBrk="0" fontAlgn="base" hangingPunct="0">
              <a:spcBef>
                <a:spcPct val="50000"/>
              </a:spcBef>
              <a:spcAft>
                <a:spcPct val="0"/>
              </a:spcAft>
              <a:defRPr sz="3000" i="1">
                <a:solidFill>
                  <a:schemeClr val="tx1"/>
                </a:solidFill>
                <a:latin typeface="Times New Roman" pitchFamily="18" charset="0"/>
              </a:defRPr>
            </a:lvl9pPr>
          </a:lstStyle>
          <a:p>
            <a:pPr eaLnBrk="1" hangingPunct="1">
              <a:spcBef>
                <a:spcPct val="0"/>
              </a:spcBef>
              <a:defRPr/>
            </a:pPr>
            <a:r>
              <a:rPr lang="en-US" altLang="en-US" sz="1200" i="0">
                <a:solidFill>
                  <a:srgbClr val="000000"/>
                </a:solidFill>
                <a:latin typeface="Arial" charset="0"/>
              </a:rPr>
              <a:t>EECS 2011</a:t>
            </a:r>
          </a:p>
        </p:txBody>
      </p:sp>
      <p:sp>
        <p:nvSpPr>
          <p:cNvPr id="87047" name="TextBox 8"/>
          <p:cNvSpPr txBox="1">
            <a:spLocks noChangeArrowheads="1"/>
          </p:cNvSpPr>
          <p:nvPr userDrawn="1"/>
        </p:nvSpPr>
        <p:spPr bwMode="auto">
          <a:xfrm>
            <a:off x="1365250" y="6543675"/>
            <a:ext cx="1074738"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defTabSz="457200" eaLnBrk="0" hangingPunct="0">
              <a:defRPr sz="3000" i="1">
                <a:solidFill>
                  <a:schemeClr val="tx1"/>
                </a:solidFill>
                <a:latin typeface="Times New Roman" pitchFamily="18" charset="0"/>
              </a:defRPr>
            </a:lvl1pPr>
            <a:lvl2pPr marL="742950" indent="-285750" defTabSz="457200" eaLnBrk="0" hangingPunct="0">
              <a:defRPr sz="3000" i="1">
                <a:solidFill>
                  <a:schemeClr val="tx1"/>
                </a:solidFill>
                <a:latin typeface="Times New Roman" pitchFamily="18" charset="0"/>
              </a:defRPr>
            </a:lvl2pPr>
            <a:lvl3pPr marL="1143000" indent="-228600" defTabSz="457200" eaLnBrk="0" hangingPunct="0">
              <a:defRPr sz="3000" i="1">
                <a:solidFill>
                  <a:schemeClr val="tx1"/>
                </a:solidFill>
                <a:latin typeface="Times New Roman" pitchFamily="18" charset="0"/>
              </a:defRPr>
            </a:lvl3pPr>
            <a:lvl4pPr marL="1600200" indent="-228600" defTabSz="457200" eaLnBrk="0" hangingPunct="0">
              <a:defRPr sz="3000" i="1">
                <a:solidFill>
                  <a:schemeClr val="tx1"/>
                </a:solidFill>
                <a:latin typeface="Times New Roman" pitchFamily="18" charset="0"/>
              </a:defRPr>
            </a:lvl4pPr>
            <a:lvl5pPr marL="2057400" indent="-228600" defTabSz="457200" eaLnBrk="0" hangingPunct="0">
              <a:defRPr sz="3000" i="1">
                <a:solidFill>
                  <a:schemeClr val="tx1"/>
                </a:solidFill>
                <a:latin typeface="Times New Roman" pitchFamily="18" charset="0"/>
              </a:defRPr>
            </a:lvl5pPr>
            <a:lvl6pPr marL="2514600" indent="-228600" defTabSz="457200" eaLnBrk="0" fontAlgn="base" hangingPunct="0">
              <a:spcBef>
                <a:spcPct val="50000"/>
              </a:spcBef>
              <a:spcAft>
                <a:spcPct val="0"/>
              </a:spcAft>
              <a:defRPr sz="3000" i="1">
                <a:solidFill>
                  <a:schemeClr val="tx1"/>
                </a:solidFill>
                <a:latin typeface="Times New Roman" pitchFamily="18" charset="0"/>
              </a:defRPr>
            </a:lvl6pPr>
            <a:lvl7pPr marL="2971800" indent="-228600" defTabSz="457200" eaLnBrk="0" fontAlgn="base" hangingPunct="0">
              <a:spcBef>
                <a:spcPct val="50000"/>
              </a:spcBef>
              <a:spcAft>
                <a:spcPct val="0"/>
              </a:spcAft>
              <a:defRPr sz="3000" i="1">
                <a:solidFill>
                  <a:schemeClr val="tx1"/>
                </a:solidFill>
                <a:latin typeface="Times New Roman" pitchFamily="18" charset="0"/>
              </a:defRPr>
            </a:lvl7pPr>
            <a:lvl8pPr marL="3429000" indent="-228600" defTabSz="457200" eaLnBrk="0" fontAlgn="base" hangingPunct="0">
              <a:spcBef>
                <a:spcPct val="50000"/>
              </a:spcBef>
              <a:spcAft>
                <a:spcPct val="0"/>
              </a:spcAft>
              <a:defRPr sz="3000" i="1">
                <a:solidFill>
                  <a:schemeClr val="tx1"/>
                </a:solidFill>
                <a:latin typeface="Times New Roman" pitchFamily="18" charset="0"/>
              </a:defRPr>
            </a:lvl8pPr>
            <a:lvl9pPr marL="3886200" indent="-228600" defTabSz="457200" eaLnBrk="0" fontAlgn="base" hangingPunct="0">
              <a:spcBef>
                <a:spcPct val="50000"/>
              </a:spcBef>
              <a:spcAft>
                <a:spcPct val="0"/>
              </a:spcAft>
              <a:defRPr sz="3000" i="1">
                <a:solidFill>
                  <a:schemeClr val="tx1"/>
                </a:solidFill>
                <a:latin typeface="Times New Roman" pitchFamily="18" charset="0"/>
              </a:defRPr>
            </a:lvl9pPr>
          </a:lstStyle>
          <a:p>
            <a:pPr eaLnBrk="1" hangingPunct="1">
              <a:spcBef>
                <a:spcPct val="0"/>
              </a:spcBef>
              <a:defRPr/>
            </a:pPr>
            <a:r>
              <a:rPr lang="en-US" altLang="en-US" sz="1200" i="0">
                <a:solidFill>
                  <a:srgbClr val="000000"/>
                </a:solidFill>
                <a:latin typeface="Arial" charset="0"/>
              </a:rPr>
              <a:t>Prof. J. Elder</a:t>
            </a:r>
          </a:p>
        </p:txBody>
      </p:sp>
      <p:sp>
        <p:nvSpPr>
          <p:cNvPr id="87048" name="TextBox 9"/>
          <p:cNvSpPr txBox="1">
            <a:spLocks noChangeArrowheads="1"/>
          </p:cNvSpPr>
          <p:nvPr userDrawn="1"/>
        </p:nvSpPr>
        <p:spPr bwMode="auto">
          <a:xfrm>
            <a:off x="4292600" y="6446838"/>
            <a:ext cx="560388" cy="277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defTabSz="457200" eaLnBrk="0" hangingPunct="0">
              <a:defRPr sz="3000" i="1">
                <a:solidFill>
                  <a:schemeClr val="tx1"/>
                </a:solidFill>
                <a:latin typeface="Times New Roman" pitchFamily="18" charset="0"/>
              </a:defRPr>
            </a:lvl1pPr>
            <a:lvl2pPr marL="742950" indent="-285750" defTabSz="457200" eaLnBrk="0" hangingPunct="0">
              <a:defRPr sz="3000" i="1">
                <a:solidFill>
                  <a:schemeClr val="tx1"/>
                </a:solidFill>
                <a:latin typeface="Times New Roman" pitchFamily="18" charset="0"/>
              </a:defRPr>
            </a:lvl2pPr>
            <a:lvl3pPr marL="1143000" indent="-228600" defTabSz="457200" eaLnBrk="0" hangingPunct="0">
              <a:defRPr sz="3000" i="1">
                <a:solidFill>
                  <a:schemeClr val="tx1"/>
                </a:solidFill>
                <a:latin typeface="Times New Roman" pitchFamily="18" charset="0"/>
              </a:defRPr>
            </a:lvl3pPr>
            <a:lvl4pPr marL="1600200" indent="-228600" defTabSz="457200" eaLnBrk="0" hangingPunct="0">
              <a:defRPr sz="3000" i="1">
                <a:solidFill>
                  <a:schemeClr val="tx1"/>
                </a:solidFill>
                <a:latin typeface="Times New Roman" pitchFamily="18" charset="0"/>
              </a:defRPr>
            </a:lvl4pPr>
            <a:lvl5pPr marL="2057400" indent="-228600" defTabSz="457200" eaLnBrk="0" hangingPunct="0">
              <a:defRPr sz="3000" i="1">
                <a:solidFill>
                  <a:schemeClr val="tx1"/>
                </a:solidFill>
                <a:latin typeface="Times New Roman" pitchFamily="18" charset="0"/>
              </a:defRPr>
            </a:lvl5pPr>
            <a:lvl6pPr marL="2514600" indent="-228600" defTabSz="457200" eaLnBrk="0" fontAlgn="base" hangingPunct="0">
              <a:spcBef>
                <a:spcPct val="50000"/>
              </a:spcBef>
              <a:spcAft>
                <a:spcPct val="0"/>
              </a:spcAft>
              <a:defRPr sz="3000" i="1">
                <a:solidFill>
                  <a:schemeClr val="tx1"/>
                </a:solidFill>
                <a:latin typeface="Times New Roman" pitchFamily="18" charset="0"/>
              </a:defRPr>
            </a:lvl6pPr>
            <a:lvl7pPr marL="2971800" indent="-228600" defTabSz="457200" eaLnBrk="0" fontAlgn="base" hangingPunct="0">
              <a:spcBef>
                <a:spcPct val="50000"/>
              </a:spcBef>
              <a:spcAft>
                <a:spcPct val="0"/>
              </a:spcAft>
              <a:defRPr sz="3000" i="1">
                <a:solidFill>
                  <a:schemeClr val="tx1"/>
                </a:solidFill>
                <a:latin typeface="Times New Roman" pitchFamily="18" charset="0"/>
              </a:defRPr>
            </a:lvl7pPr>
            <a:lvl8pPr marL="3429000" indent="-228600" defTabSz="457200" eaLnBrk="0" fontAlgn="base" hangingPunct="0">
              <a:spcBef>
                <a:spcPct val="50000"/>
              </a:spcBef>
              <a:spcAft>
                <a:spcPct val="0"/>
              </a:spcAft>
              <a:defRPr sz="3000" i="1">
                <a:solidFill>
                  <a:schemeClr val="tx1"/>
                </a:solidFill>
                <a:latin typeface="Times New Roman" pitchFamily="18" charset="0"/>
              </a:defRPr>
            </a:lvl8pPr>
            <a:lvl9pPr marL="3886200" indent="-228600" defTabSz="457200" eaLnBrk="0" fontAlgn="base" hangingPunct="0">
              <a:spcBef>
                <a:spcPct val="50000"/>
              </a:spcBef>
              <a:spcAft>
                <a:spcPct val="0"/>
              </a:spcAft>
              <a:defRPr sz="3000" i="1">
                <a:solidFill>
                  <a:schemeClr val="tx1"/>
                </a:solidFill>
                <a:latin typeface="Times New Roman" pitchFamily="18" charset="0"/>
              </a:defRPr>
            </a:lvl9pPr>
          </a:lstStyle>
          <a:p>
            <a:pPr eaLnBrk="1" hangingPunct="1">
              <a:spcBef>
                <a:spcPct val="0"/>
              </a:spcBef>
              <a:defRPr/>
            </a:pPr>
            <a:r>
              <a:rPr lang="en-US" altLang="en-US" sz="1200" i="0">
                <a:solidFill>
                  <a:srgbClr val="000000"/>
                </a:solidFill>
                <a:latin typeface="Arial" charset="0"/>
              </a:rPr>
              <a:t>- </a:t>
            </a:r>
            <a:fld id="{A0D8E41D-5DA1-4B39-A747-E61F99FDF535}" type="slidenum">
              <a:rPr lang="en-US" altLang="en-US" sz="1200" i="0" smtClean="0">
                <a:solidFill>
                  <a:srgbClr val="000000"/>
                </a:solidFill>
                <a:latin typeface="Arial" charset="0"/>
              </a:rPr>
              <a:pPr eaLnBrk="1" hangingPunct="1">
                <a:spcBef>
                  <a:spcPct val="0"/>
                </a:spcBef>
                <a:defRPr/>
              </a:pPr>
              <a:t>‹#›</a:t>
            </a:fld>
            <a:r>
              <a:rPr lang="en-US" altLang="en-US" sz="1200" i="0">
                <a:solidFill>
                  <a:srgbClr val="000000"/>
                </a:solidFill>
                <a:latin typeface="Arial" charset="0"/>
              </a:rPr>
              <a:t> -</a:t>
            </a:r>
          </a:p>
        </p:txBody>
      </p:sp>
    </p:spTree>
  </p:cSld>
  <p:clrMap bg1="lt1" tx1="dk1" bg2="lt2" tx2="dk2" accent1="accent1" accent2="accent2" accent3="accent3" accent4="accent4" accent5="accent5" accent6="accent6" hlink="hlink" folHlink="folHlink"/>
  <p:sldLayoutIdLst>
    <p:sldLayoutId id="2147484768" r:id="rId1"/>
  </p:sldLayoutIdLst>
  <p:hf sldNum="0" hdr="0" ftr="0" dt="0"/>
  <p:txStyles>
    <p:titleStyle>
      <a:lvl1pPr algn="ctr" rtl="0" eaLnBrk="0" fontAlgn="base" hangingPunct="0">
        <a:spcBef>
          <a:spcPct val="0"/>
        </a:spcBef>
        <a:spcAft>
          <a:spcPct val="0"/>
        </a:spcAft>
        <a:defRPr sz="3200">
          <a:solidFill>
            <a:schemeClr val="tx2"/>
          </a:solidFill>
          <a:latin typeface="+mj-lt"/>
          <a:ea typeface="+mj-ea"/>
          <a:cs typeface="+mj-cs"/>
        </a:defRPr>
      </a:lvl1pPr>
      <a:lvl2pPr algn="ctr" rtl="0" eaLnBrk="0" fontAlgn="base" hangingPunct="0">
        <a:spcBef>
          <a:spcPct val="0"/>
        </a:spcBef>
        <a:spcAft>
          <a:spcPct val="0"/>
        </a:spcAft>
        <a:defRPr sz="3200">
          <a:solidFill>
            <a:schemeClr val="tx2"/>
          </a:solidFill>
          <a:latin typeface="Arial" pitchFamily="-110" charset="0"/>
        </a:defRPr>
      </a:lvl2pPr>
      <a:lvl3pPr algn="ctr" rtl="0" eaLnBrk="0" fontAlgn="base" hangingPunct="0">
        <a:spcBef>
          <a:spcPct val="0"/>
        </a:spcBef>
        <a:spcAft>
          <a:spcPct val="0"/>
        </a:spcAft>
        <a:defRPr sz="3200">
          <a:solidFill>
            <a:schemeClr val="tx2"/>
          </a:solidFill>
          <a:latin typeface="Arial" pitchFamily="-110" charset="0"/>
        </a:defRPr>
      </a:lvl3pPr>
      <a:lvl4pPr algn="ctr" rtl="0" eaLnBrk="0" fontAlgn="base" hangingPunct="0">
        <a:spcBef>
          <a:spcPct val="0"/>
        </a:spcBef>
        <a:spcAft>
          <a:spcPct val="0"/>
        </a:spcAft>
        <a:defRPr sz="3200">
          <a:solidFill>
            <a:schemeClr val="tx2"/>
          </a:solidFill>
          <a:latin typeface="Arial" pitchFamily="-110" charset="0"/>
        </a:defRPr>
      </a:lvl4pPr>
      <a:lvl5pPr algn="ctr" rtl="0" eaLnBrk="0" fontAlgn="base" hangingPunct="0">
        <a:spcBef>
          <a:spcPct val="0"/>
        </a:spcBef>
        <a:spcAft>
          <a:spcPct val="0"/>
        </a:spcAft>
        <a:defRPr sz="3200">
          <a:solidFill>
            <a:schemeClr val="tx2"/>
          </a:solidFill>
          <a:latin typeface="Arial" pitchFamily="-110" charset="0"/>
        </a:defRPr>
      </a:lvl5pPr>
      <a:lvl6pPr marL="457200" algn="ctr" rtl="0" eaLnBrk="1" fontAlgn="base" hangingPunct="1">
        <a:spcBef>
          <a:spcPct val="0"/>
        </a:spcBef>
        <a:spcAft>
          <a:spcPct val="0"/>
        </a:spcAft>
        <a:defRPr sz="3200">
          <a:solidFill>
            <a:schemeClr val="tx2"/>
          </a:solidFill>
          <a:latin typeface="Arial" pitchFamily="-110" charset="0"/>
        </a:defRPr>
      </a:lvl6pPr>
      <a:lvl7pPr marL="914400" algn="ctr" rtl="0" eaLnBrk="1" fontAlgn="base" hangingPunct="1">
        <a:spcBef>
          <a:spcPct val="0"/>
        </a:spcBef>
        <a:spcAft>
          <a:spcPct val="0"/>
        </a:spcAft>
        <a:defRPr sz="3200">
          <a:solidFill>
            <a:schemeClr val="tx2"/>
          </a:solidFill>
          <a:latin typeface="Arial" pitchFamily="-110" charset="0"/>
        </a:defRPr>
      </a:lvl7pPr>
      <a:lvl8pPr marL="1371600" algn="ctr" rtl="0" eaLnBrk="1" fontAlgn="base" hangingPunct="1">
        <a:spcBef>
          <a:spcPct val="0"/>
        </a:spcBef>
        <a:spcAft>
          <a:spcPct val="0"/>
        </a:spcAft>
        <a:defRPr sz="3200">
          <a:solidFill>
            <a:schemeClr val="tx2"/>
          </a:solidFill>
          <a:latin typeface="Arial" pitchFamily="-110" charset="0"/>
        </a:defRPr>
      </a:lvl8pPr>
      <a:lvl9pPr marL="1828800" algn="ctr" rtl="0" eaLnBrk="1" fontAlgn="base" hangingPunct="1">
        <a:spcBef>
          <a:spcPct val="0"/>
        </a:spcBef>
        <a:spcAft>
          <a:spcPct val="0"/>
        </a:spcAft>
        <a:defRPr sz="3200">
          <a:solidFill>
            <a:schemeClr val="tx2"/>
          </a:solidFill>
          <a:latin typeface="Arial" pitchFamily="-110" charset="0"/>
        </a:defRPr>
      </a:lvl9pPr>
    </p:titleStyle>
    <p:bodyStyle>
      <a:lvl1pPr marL="342900" indent="-342900" algn="l" rtl="0" eaLnBrk="0" fontAlgn="base" hangingPunct="0">
        <a:spcBef>
          <a:spcPct val="50000"/>
        </a:spcBef>
        <a:spcAft>
          <a:spcPct val="0"/>
        </a:spcAft>
        <a:buChar char="•"/>
        <a:defRPr sz="2400">
          <a:solidFill>
            <a:schemeClr val="tx1"/>
          </a:solidFill>
          <a:latin typeface="+mn-lt"/>
          <a:ea typeface="+mn-ea"/>
          <a:cs typeface="+mn-cs"/>
        </a:defRPr>
      </a:lvl1pPr>
      <a:lvl2pPr marL="742950" indent="-285750" algn="l" rtl="0" eaLnBrk="0" fontAlgn="base" hangingPunct="0">
        <a:spcBef>
          <a:spcPct val="50000"/>
        </a:spcBef>
        <a:spcAft>
          <a:spcPct val="0"/>
        </a:spcAft>
        <a:buChar char="–"/>
        <a:defRPr sz="2000">
          <a:solidFill>
            <a:schemeClr val="tx1"/>
          </a:solidFill>
          <a:latin typeface="+mn-lt"/>
          <a:ea typeface="MS PGothic" pitchFamily="34" charset="-128"/>
        </a:defRPr>
      </a:lvl2pPr>
      <a:lvl3pPr marL="1143000" indent="-228600" algn="l" rtl="0" eaLnBrk="0" fontAlgn="base" hangingPunct="0">
        <a:spcBef>
          <a:spcPct val="50000"/>
        </a:spcBef>
        <a:spcAft>
          <a:spcPct val="0"/>
        </a:spcAft>
        <a:buChar char="•"/>
        <a:defRPr>
          <a:solidFill>
            <a:schemeClr val="tx1"/>
          </a:solidFill>
          <a:latin typeface="+mn-lt"/>
          <a:ea typeface="MS PGothic" pitchFamily="34" charset="-128"/>
        </a:defRPr>
      </a:lvl3pPr>
      <a:lvl4pPr marL="1600200" indent="-228600" algn="l" rtl="0" eaLnBrk="0" fontAlgn="base" hangingPunct="0">
        <a:spcBef>
          <a:spcPct val="50000"/>
        </a:spcBef>
        <a:spcAft>
          <a:spcPct val="0"/>
        </a:spcAft>
        <a:buChar char="–"/>
        <a:defRPr sz="1600">
          <a:solidFill>
            <a:schemeClr val="tx1"/>
          </a:solidFill>
          <a:latin typeface="+mn-lt"/>
          <a:ea typeface="MS PGothic" pitchFamily="34" charset="-128"/>
        </a:defRPr>
      </a:lvl4pPr>
      <a:lvl5pPr marL="2057400" indent="-228600" algn="l" rtl="0" eaLnBrk="0" fontAlgn="base" hangingPunct="0">
        <a:spcBef>
          <a:spcPct val="50000"/>
        </a:spcBef>
        <a:spcAft>
          <a:spcPct val="0"/>
        </a:spcAft>
        <a:buChar char="»"/>
        <a:defRPr sz="1400">
          <a:solidFill>
            <a:schemeClr val="tx1"/>
          </a:solidFill>
          <a:latin typeface="+mn-lt"/>
          <a:ea typeface="MS PGothic" pitchFamily="34" charset="-128"/>
        </a:defRPr>
      </a:lvl5pPr>
      <a:lvl6pPr marL="2514600" indent="-228600" algn="l" rtl="0" eaLnBrk="1" fontAlgn="base" hangingPunct="1">
        <a:spcBef>
          <a:spcPct val="50000"/>
        </a:spcBef>
        <a:spcAft>
          <a:spcPct val="0"/>
        </a:spcAft>
        <a:buChar char="»"/>
        <a:defRPr sz="1400">
          <a:solidFill>
            <a:schemeClr val="tx1"/>
          </a:solidFill>
          <a:latin typeface="+mn-lt"/>
          <a:ea typeface="ＭＳ Ｐゴシック" pitchFamily="-110" charset="-128"/>
        </a:defRPr>
      </a:lvl6pPr>
      <a:lvl7pPr marL="2971800" indent="-228600" algn="l" rtl="0" eaLnBrk="1" fontAlgn="base" hangingPunct="1">
        <a:spcBef>
          <a:spcPct val="50000"/>
        </a:spcBef>
        <a:spcAft>
          <a:spcPct val="0"/>
        </a:spcAft>
        <a:buChar char="»"/>
        <a:defRPr sz="1400">
          <a:solidFill>
            <a:schemeClr val="tx1"/>
          </a:solidFill>
          <a:latin typeface="+mn-lt"/>
          <a:ea typeface="ＭＳ Ｐゴシック" pitchFamily="-110" charset="-128"/>
        </a:defRPr>
      </a:lvl7pPr>
      <a:lvl8pPr marL="3429000" indent="-228600" algn="l" rtl="0" eaLnBrk="1" fontAlgn="base" hangingPunct="1">
        <a:spcBef>
          <a:spcPct val="50000"/>
        </a:spcBef>
        <a:spcAft>
          <a:spcPct val="0"/>
        </a:spcAft>
        <a:buChar char="»"/>
        <a:defRPr sz="1400">
          <a:solidFill>
            <a:schemeClr val="tx1"/>
          </a:solidFill>
          <a:latin typeface="+mn-lt"/>
          <a:ea typeface="ＭＳ Ｐゴシック" pitchFamily="-110" charset="-128"/>
        </a:defRPr>
      </a:lvl8pPr>
      <a:lvl9pPr marL="3886200" indent="-228600" algn="l" rtl="0" eaLnBrk="1" fontAlgn="base" hangingPunct="1">
        <a:spcBef>
          <a:spcPct val="50000"/>
        </a:spcBef>
        <a:spcAft>
          <a:spcPct val="0"/>
        </a:spcAft>
        <a:buChar char="»"/>
        <a:defRPr sz="1400">
          <a:solidFill>
            <a:schemeClr val="tx1"/>
          </a:solidFill>
          <a:latin typeface="+mn-lt"/>
          <a:ea typeface="ＭＳ Ｐゴシック" pitchFamily="-110"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1.xml><?xml version="1.0" encoding="utf-8"?>
<p:sldMaster xmlns:a="http://schemas.openxmlformats.org/drawingml/2006/main" xmlns:r="http://schemas.openxmlformats.org/officeDocument/2006/relationships" xmlns:p="http://schemas.openxmlformats.org/presentationml/2006/main" preserve="1">
  <p:cSld>
    <p:bg>
      <p:bgPr>
        <a:solidFill>
          <a:srgbClr val="FBEFD1"/>
        </a:solidFill>
        <a:effectLst/>
      </p:bgPr>
    </p:bg>
    <p:spTree>
      <p:nvGrpSpPr>
        <p:cNvPr id="1" name=""/>
        <p:cNvGrpSpPr/>
        <p:nvPr/>
      </p:nvGrpSpPr>
      <p:grpSpPr>
        <a:xfrm>
          <a:off x="0" y="0"/>
          <a:ext cx="0" cy="0"/>
          <a:chOff x="0" y="0"/>
          <a:chExt cx="0" cy="0"/>
        </a:xfrm>
      </p:grpSpPr>
      <p:sp>
        <p:nvSpPr>
          <p:cNvPr id="88066"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CA" altLang="en-US"/>
              <a:t>Click to edit Master title style</a:t>
            </a:r>
            <a:endParaRPr lang="en-US" altLang="en-US"/>
          </a:p>
        </p:txBody>
      </p:sp>
      <p:sp>
        <p:nvSpPr>
          <p:cNvPr id="88067"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CA" altLang="en-US"/>
              <a:t>Click to edit Master text styles</a:t>
            </a:r>
          </a:p>
          <a:p>
            <a:pPr lvl="1"/>
            <a:r>
              <a:rPr lang="en-CA" altLang="en-US"/>
              <a:t>Second level</a:t>
            </a:r>
          </a:p>
          <a:p>
            <a:pPr lvl="2"/>
            <a:r>
              <a:rPr lang="en-CA" altLang="en-US"/>
              <a:t>Third level</a:t>
            </a:r>
          </a:p>
          <a:p>
            <a:pPr lvl="3"/>
            <a:r>
              <a:rPr lang="en-CA" altLang="en-US"/>
              <a:t>Fourth level</a:t>
            </a:r>
          </a:p>
          <a:p>
            <a:pPr lvl="4"/>
            <a:r>
              <a:rPr lang="en-CA" altLang="en-US"/>
              <a:t>Fifth level</a:t>
            </a:r>
            <a:endParaRPr lang="en-US" altLang="en-US"/>
          </a:p>
        </p:txBody>
      </p:sp>
      <p:pic>
        <p:nvPicPr>
          <p:cNvPr id="88068" name="Picture 7" descr="YorkULogoHor(large)"/>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0" y="6313488"/>
            <a:ext cx="1365250" cy="544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8069" name="TextBox 6"/>
          <p:cNvSpPr txBox="1">
            <a:spLocks noChangeArrowheads="1"/>
          </p:cNvSpPr>
          <p:nvPr userDrawn="1"/>
        </p:nvSpPr>
        <p:spPr bwMode="auto">
          <a:xfrm>
            <a:off x="6523038" y="6446838"/>
            <a:ext cx="2620962" cy="277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defTabSz="457200" eaLnBrk="0" hangingPunct="0">
              <a:defRPr sz="3000" i="1">
                <a:solidFill>
                  <a:schemeClr val="tx1"/>
                </a:solidFill>
                <a:latin typeface="Times New Roman" pitchFamily="18" charset="0"/>
              </a:defRPr>
            </a:lvl1pPr>
            <a:lvl2pPr marL="742950" indent="-285750" defTabSz="457200" eaLnBrk="0" hangingPunct="0">
              <a:defRPr sz="3000" i="1">
                <a:solidFill>
                  <a:schemeClr val="tx1"/>
                </a:solidFill>
                <a:latin typeface="Times New Roman" pitchFamily="18" charset="0"/>
              </a:defRPr>
            </a:lvl2pPr>
            <a:lvl3pPr marL="1143000" indent="-228600" defTabSz="457200" eaLnBrk="0" hangingPunct="0">
              <a:defRPr sz="3000" i="1">
                <a:solidFill>
                  <a:schemeClr val="tx1"/>
                </a:solidFill>
                <a:latin typeface="Times New Roman" pitchFamily="18" charset="0"/>
              </a:defRPr>
            </a:lvl3pPr>
            <a:lvl4pPr marL="1600200" indent="-228600" defTabSz="457200" eaLnBrk="0" hangingPunct="0">
              <a:defRPr sz="3000" i="1">
                <a:solidFill>
                  <a:schemeClr val="tx1"/>
                </a:solidFill>
                <a:latin typeface="Times New Roman" pitchFamily="18" charset="0"/>
              </a:defRPr>
            </a:lvl4pPr>
            <a:lvl5pPr marL="2057400" indent="-228600" defTabSz="457200" eaLnBrk="0" hangingPunct="0">
              <a:defRPr sz="3000" i="1">
                <a:solidFill>
                  <a:schemeClr val="tx1"/>
                </a:solidFill>
                <a:latin typeface="Times New Roman" pitchFamily="18" charset="0"/>
              </a:defRPr>
            </a:lvl5pPr>
            <a:lvl6pPr marL="2514600" indent="-228600" defTabSz="457200" eaLnBrk="0" fontAlgn="base" hangingPunct="0">
              <a:spcBef>
                <a:spcPct val="50000"/>
              </a:spcBef>
              <a:spcAft>
                <a:spcPct val="0"/>
              </a:spcAft>
              <a:defRPr sz="3000" i="1">
                <a:solidFill>
                  <a:schemeClr val="tx1"/>
                </a:solidFill>
                <a:latin typeface="Times New Roman" pitchFamily="18" charset="0"/>
              </a:defRPr>
            </a:lvl6pPr>
            <a:lvl7pPr marL="2971800" indent="-228600" defTabSz="457200" eaLnBrk="0" fontAlgn="base" hangingPunct="0">
              <a:spcBef>
                <a:spcPct val="50000"/>
              </a:spcBef>
              <a:spcAft>
                <a:spcPct val="0"/>
              </a:spcAft>
              <a:defRPr sz="3000" i="1">
                <a:solidFill>
                  <a:schemeClr val="tx1"/>
                </a:solidFill>
                <a:latin typeface="Times New Roman" pitchFamily="18" charset="0"/>
              </a:defRPr>
            </a:lvl7pPr>
            <a:lvl8pPr marL="3429000" indent="-228600" defTabSz="457200" eaLnBrk="0" fontAlgn="base" hangingPunct="0">
              <a:spcBef>
                <a:spcPct val="50000"/>
              </a:spcBef>
              <a:spcAft>
                <a:spcPct val="0"/>
              </a:spcAft>
              <a:defRPr sz="3000" i="1">
                <a:solidFill>
                  <a:schemeClr val="tx1"/>
                </a:solidFill>
                <a:latin typeface="Times New Roman" pitchFamily="18" charset="0"/>
              </a:defRPr>
            </a:lvl8pPr>
            <a:lvl9pPr marL="3886200" indent="-228600" defTabSz="457200" eaLnBrk="0" fontAlgn="base" hangingPunct="0">
              <a:spcBef>
                <a:spcPct val="50000"/>
              </a:spcBef>
              <a:spcAft>
                <a:spcPct val="0"/>
              </a:spcAft>
              <a:defRPr sz="3000" i="1">
                <a:solidFill>
                  <a:schemeClr val="tx1"/>
                </a:solidFill>
                <a:latin typeface="Times New Roman" pitchFamily="18" charset="0"/>
              </a:defRPr>
            </a:lvl9pPr>
          </a:lstStyle>
          <a:p>
            <a:pPr eaLnBrk="1" hangingPunct="1">
              <a:spcBef>
                <a:spcPct val="0"/>
              </a:spcBef>
              <a:defRPr/>
            </a:pPr>
            <a:r>
              <a:rPr lang="en-US" altLang="en-US" sz="1200" i="0">
                <a:solidFill>
                  <a:srgbClr val="000000"/>
                </a:solidFill>
                <a:latin typeface="Arial" charset="0"/>
              </a:rPr>
              <a:t>Last Updated: </a:t>
            </a:r>
            <a:r>
              <a:rPr lang="en-CA" altLang="en-US" sz="1200" i="0">
                <a:solidFill>
                  <a:srgbClr val="000000"/>
                </a:solidFill>
                <a:latin typeface="Arial" charset="0"/>
              </a:rPr>
              <a:t>15-01-13</a:t>
            </a:r>
            <a:endParaRPr lang="en-US" altLang="en-US" sz="1200" i="0">
              <a:solidFill>
                <a:srgbClr val="000000"/>
              </a:solidFill>
              <a:latin typeface="Arial" charset="0"/>
            </a:endParaRPr>
          </a:p>
        </p:txBody>
      </p:sp>
      <p:sp>
        <p:nvSpPr>
          <p:cNvPr id="88070" name="TextBox 7"/>
          <p:cNvSpPr txBox="1">
            <a:spLocks noChangeArrowheads="1"/>
          </p:cNvSpPr>
          <p:nvPr userDrawn="1"/>
        </p:nvSpPr>
        <p:spPr bwMode="auto">
          <a:xfrm>
            <a:off x="1365250" y="6323013"/>
            <a:ext cx="977900"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defTabSz="457200" eaLnBrk="0" hangingPunct="0">
              <a:defRPr sz="3000" i="1">
                <a:solidFill>
                  <a:schemeClr val="tx1"/>
                </a:solidFill>
                <a:latin typeface="Times New Roman" pitchFamily="18" charset="0"/>
              </a:defRPr>
            </a:lvl1pPr>
            <a:lvl2pPr marL="742950" indent="-285750" defTabSz="457200" eaLnBrk="0" hangingPunct="0">
              <a:defRPr sz="3000" i="1">
                <a:solidFill>
                  <a:schemeClr val="tx1"/>
                </a:solidFill>
                <a:latin typeface="Times New Roman" pitchFamily="18" charset="0"/>
              </a:defRPr>
            </a:lvl2pPr>
            <a:lvl3pPr marL="1143000" indent="-228600" defTabSz="457200" eaLnBrk="0" hangingPunct="0">
              <a:defRPr sz="3000" i="1">
                <a:solidFill>
                  <a:schemeClr val="tx1"/>
                </a:solidFill>
                <a:latin typeface="Times New Roman" pitchFamily="18" charset="0"/>
              </a:defRPr>
            </a:lvl3pPr>
            <a:lvl4pPr marL="1600200" indent="-228600" defTabSz="457200" eaLnBrk="0" hangingPunct="0">
              <a:defRPr sz="3000" i="1">
                <a:solidFill>
                  <a:schemeClr val="tx1"/>
                </a:solidFill>
                <a:latin typeface="Times New Roman" pitchFamily="18" charset="0"/>
              </a:defRPr>
            </a:lvl4pPr>
            <a:lvl5pPr marL="2057400" indent="-228600" defTabSz="457200" eaLnBrk="0" hangingPunct="0">
              <a:defRPr sz="3000" i="1">
                <a:solidFill>
                  <a:schemeClr val="tx1"/>
                </a:solidFill>
                <a:latin typeface="Times New Roman" pitchFamily="18" charset="0"/>
              </a:defRPr>
            </a:lvl5pPr>
            <a:lvl6pPr marL="2514600" indent="-228600" defTabSz="457200" eaLnBrk="0" fontAlgn="base" hangingPunct="0">
              <a:spcBef>
                <a:spcPct val="50000"/>
              </a:spcBef>
              <a:spcAft>
                <a:spcPct val="0"/>
              </a:spcAft>
              <a:defRPr sz="3000" i="1">
                <a:solidFill>
                  <a:schemeClr val="tx1"/>
                </a:solidFill>
                <a:latin typeface="Times New Roman" pitchFamily="18" charset="0"/>
              </a:defRPr>
            </a:lvl6pPr>
            <a:lvl7pPr marL="2971800" indent="-228600" defTabSz="457200" eaLnBrk="0" fontAlgn="base" hangingPunct="0">
              <a:spcBef>
                <a:spcPct val="50000"/>
              </a:spcBef>
              <a:spcAft>
                <a:spcPct val="0"/>
              </a:spcAft>
              <a:defRPr sz="3000" i="1">
                <a:solidFill>
                  <a:schemeClr val="tx1"/>
                </a:solidFill>
                <a:latin typeface="Times New Roman" pitchFamily="18" charset="0"/>
              </a:defRPr>
            </a:lvl7pPr>
            <a:lvl8pPr marL="3429000" indent="-228600" defTabSz="457200" eaLnBrk="0" fontAlgn="base" hangingPunct="0">
              <a:spcBef>
                <a:spcPct val="50000"/>
              </a:spcBef>
              <a:spcAft>
                <a:spcPct val="0"/>
              </a:spcAft>
              <a:defRPr sz="3000" i="1">
                <a:solidFill>
                  <a:schemeClr val="tx1"/>
                </a:solidFill>
                <a:latin typeface="Times New Roman" pitchFamily="18" charset="0"/>
              </a:defRPr>
            </a:lvl8pPr>
            <a:lvl9pPr marL="3886200" indent="-228600" defTabSz="457200" eaLnBrk="0" fontAlgn="base" hangingPunct="0">
              <a:spcBef>
                <a:spcPct val="50000"/>
              </a:spcBef>
              <a:spcAft>
                <a:spcPct val="0"/>
              </a:spcAft>
              <a:defRPr sz="3000" i="1">
                <a:solidFill>
                  <a:schemeClr val="tx1"/>
                </a:solidFill>
                <a:latin typeface="Times New Roman" pitchFamily="18" charset="0"/>
              </a:defRPr>
            </a:lvl9pPr>
          </a:lstStyle>
          <a:p>
            <a:pPr eaLnBrk="1" hangingPunct="1">
              <a:spcBef>
                <a:spcPct val="0"/>
              </a:spcBef>
              <a:defRPr/>
            </a:pPr>
            <a:r>
              <a:rPr lang="en-US" altLang="en-US" sz="1200" i="0">
                <a:solidFill>
                  <a:srgbClr val="000000"/>
                </a:solidFill>
                <a:latin typeface="Arial" charset="0"/>
              </a:rPr>
              <a:t>EECS 2011</a:t>
            </a:r>
          </a:p>
        </p:txBody>
      </p:sp>
      <p:sp>
        <p:nvSpPr>
          <p:cNvPr id="88071" name="TextBox 8"/>
          <p:cNvSpPr txBox="1">
            <a:spLocks noChangeArrowheads="1"/>
          </p:cNvSpPr>
          <p:nvPr userDrawn="1"/>
        </p:nvSpPr>
        <p:spPr bwMode="auto">
          <a:xfrm>
            <a:off x="1365250" y="6543675"/>
            <a:ext cx="1074738"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defTabSz="457200" eaLnBrk="0" hangingPunct="0">
              <a:defRPr sz="3000" i="1">
                <a:solidFill>
                  <a:schemeClr val="tx1"/>
                </a:solidFill>
                <a:latin typeface="Times New Roman" pitchFamily="18" charset="0"/>
              </a:defRPr>
            </a:lvl1pPr>
            <a:lvl2pPr marL="742950" indent="-285750" defTabSz="457200" eaLnBrk="0" hangingPunct="0">
              <a:defRPr sz="3000" i="1">
                <a:solidFill>
                  <a:schemeClr val="tx1"/>
                </a:solidFill>
                <a:latin typeface="Times New Roman" pitchFamily="18" charset="0"/>
              </a:defRPr>
            </a:lvl2pPr>
            <a:lvl3pPr marL="1143000" indent="-228600" defTabSz="457200" eaLnBrk="0" hangingPunct="0">
              <a:defRPr sz="3000" i="1">
                <a:solidFill>
                  <a:schemeClr val="tx1"/>
                </a:solidFill>
                <a:latin typeface="Times New Roman" pitchFamily="18" charset="0"/>
              </a:defRPr>
            </a:lvl3pPr>
            <a:lvl4pPr marL="1600200" indent="-228600" defTabSz="457200" eaLnBrk="0" hangingPunct="0">
              <a:defRPr sz="3000" i="1">
                <a:solidFill>
                  <a:schemeClr val="tx1"/>
                </a:solidFill>
                <a:latin typeface="Times New Roman" pitchFamily="18" charset="0"/>
              </a:defRPr>
            </a:lvl4pPr>
            <a:lvl5pPr marL="2057400" indent="-228600" defTabSz="457200" eaLnBrk="0" hangingPunct="0">
              <a:defRPr sz="3000" i="1">
                <a:solidFill>
                  <a:schemeClr val="tx1"/>
                </a:solidFill>
                <a:latin typeface="Times New Roman" pitchFamily="18" charset="0"/>
              </a:defRPr>
            </a:lvl5pPr>
            <a:lvl6pPr marL="2514600" indent="-228600" defTabSz="457200" eaLnBrk="0" fontAlgn="base" hangingPunct="0">
              <a:spcBef>
                <a:spcPct val="50000"/>
              </a:spcBef>
              <a:spcAft>
                <a:spcPct val="0"/>
              </a:spcAft>
              <a:defRPr sz="3000" i="1">
                <a:solidFill>
                  <a:schemeClr val="tx1"/>
                </a:solidFill>
                <a:latin typeface="Times New Roman" pitchFamily="18" charset="0"/>
              </a:defRPr>
            </a:lvl6pPr>
            <a:lvl7pPr marL="2971800" indent="-228600" defTabSz="457200" eaLnBrk="0" fontAlgn="base" hangingPunct="0">
              <a:spcBef>
                <a:spcPct val="50000"/>
              </a:spcBef>
              <a:spcAft>
                <a:spcPct val="0"/>
              </a:spcAft>
              <a:defRPr sz="3000" i="1">
                <a:solidFill>
                  <a:schemeClr val="tx1"/>
                </a:solidFill>
                <a:latin typeface="Times New Roman" pitchFamily="18" charset="0"/>
              </a:defRPr>
            </a:lvl7pPr>
            <a:lvl8pPr marL="3429000" indent="-228600" defTabSz="457200" eaLnBrk="0" fontAlgn="base" hangingPunct="0">
              <a:spcBef>
                <a:spcPct val="50000"/>
              </a:spcBef>
              <a:spcAft>
                <a:spcPct val="0"/>
              </a:spcAft>
              <a:defRPr sz="3000" i="1">
                <a:solidFill>
                  <a:schemeClr val="tx1"/>
                </a:solidFill>
                <a:latin typeface="Times New Roman" pitchFamily="18" charset="0"/>
              </a:defRPr>
            </a:lvl8pPr>
            <a:lvl9pPr marL="3886200" indent="-228600" defTabSz="457200" eaLnBrk="0" fontAlgn="base" hangingPunct="0">
              <a:spcBef>
                <a:spcPct val="50000"/>
              </a:spcBef>
              <a:spcAft>
                <a:spcPct val="0"/>
              </a:spcAft>
              <a:defRPr sz="3000" i="1">
                <a:solidFill>
                  <a:schemeClr val="tx1"/>
                </a:solidFill>
                <a:latin typeface="Times New Roman" pitchFamily="18" charset="0"/>
              </a:defRPr>
            </a:lvl9pPr>
          </a:lstStyle>
          <a:p>
            <a:pPr eaLnBrk="1" hangingPunct="1">
              <a:spcBef>
                <a:spcPct val="0"/>
              </a:spcBef>
              <a:defRPr/>
            </a:pPr>
            <a:r>
              <a:rPr lang="en-US" altLang="en-US" sz="1200" i="0">
                <a:solidFill>
                  <a:srgbClr val="000000"/>
                </a:solidFill>
                <a:latin typeface="Arial" charset="0"/>
              </a:rPr>
              <a:t>Prof. J. Elder</a:t>
            </a:r>
          </a:p>
        </p:txBody>
      </p:sp>
      <p:sp>
        <p:nvSpPr>
          <p:cNvPr id="88072" name="TextBox 9"/>
          <p:cNvSpPr txBox="1">
            <a:spLocks noChangeArrowheads="1"/>
          </p:cNvSpPr>
          <p:nvPr userDrawn="1"/>
        </p:nvSpPr>
        <p:spPr bwMode="auto">
          <a:xfrm>
            <a:off x="4292600" y="6446838"/>
            <a:ext cx="560388" cy="277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defTabSz="457200" eaLnBrk="0" hangingPunct="0">
              <a:defRPr sz="3000" i="1">
                <a:solidFill>
                  <a:schemeClr val="tx1"/>
                </a:solidFill>
                <a:latin typeface="Times New Roman" pitchFamily="18" charset="0"/>
              </a:defRPr>
            </a:lvl1pPr>
            <a:lvl2pPr marL="742950" indent="-285750" defTabSz="457200" eaLnBrk="0" hangingPunct="0">
              <a:defRPr sz="3000" i="1">
                <a:solidFill>
                  <a:schemeClr val="tx1"/>
                </a:solidFill>
                <a:latin typeface="Times New Roman" pitchFamily="18" charset="0"/>
              </a:defRPr>
            </a:lvl2pPr>
            <a:lvl3pPr marL="1143000" indent="-228600" defTabSz="457200" eaLnBrk="0" hangingPunct="0">
              <a:defRPr sz="3000" i="1">
                <a:solidFill>
                  <a:schemeClr val="tx1"/>
                </a:solidFill>
                <a:latin typeface="Times New Roman" pitchFamily="18" charset="0"/>
              </a:defRPr>
            </a:lvl3pPr>
            <a:lvl4pPr marL="1600200" indent="-228600" defTabSz="457200" eaLnBrk="0" hangingPunct="0">
              <a:defRPr sz="3000" i="1">
                <a:solidFill>
                  <a:schemeClr val="tx1"/>
                </a:solidFill>
                <a:latin typeface="Times New Roman" pitchFamily="18" charset="0"/>
              </a:defRPr>
            </a:lvl4pPr>
            <a:lvl5pPr marL="2057400" indent="-228600" defTabSz="457200" eaLnBrk="0" hangingPunct="0">
              <a:defRPr sz="3000" i="1">
                <a:solidFill>
                  <a:schemeClr val="tx1"/>
                </a:solidFill>
                <a:latin typeface="Times New Roman" pitchFamily="18" charset="0"/>
              </a:defRPr>
            </a:lvl5pPr>
            <a:lvl6pPr marL="2514600" indent="-228600" defTabSz="457200" eaLnBrk="0" fontAlgn="base" hangingPunct="0">
              <a:spcBef>
                <a:spcPct val="50000"/>
              </a:spcBef>
              <a:spcAft>
                <a:spcPct val="0"/>
              </a:spcAft>
              <a:defRPr sz="3000" i="1">
                <a:solidFill>
                  <a:schemeClr val="tx1"/>
                </a:solidFill>
                <a:latin typeface="Times New Roman" pitchFamily="18" charset="0"/>
              </a:defRPr>
            </a:lvl6pPr>
            <a:lvl7pPr marL="2971800" indent="-228600" defTabSz="457200" eaLnBrk="0" fontAlgn="base" hangingPunct="0">
              <a:spcBef>
                <a:spcPct val="50000"/>
              </a:spcBef>
              <a:spcAft>
                <a:spcPct val="0"/>
              </a:spcAft>
              <a:defRPr sz="3000" i="1">
                <a:solidFill>
                  <a:schemeClr val="tx1"/>
                </a:solidFill>
                <a:latin typeface="Times New Roman" pitchFamily="18" charset="0"/>
              </a:defRPr>
            </a:lvl7pPr>
            <a:lvl8pPr marL="3429000" indent="-228600" defTabSz="457200" eaLnBrk="0" fontAlgn="base" hangingPunct="0">
              <a:spcBef>
                <a:spcPct val="50000"/>
              </a:spcBef>
              <a:spcAft>
                <a:spcPct val="0"/>
              </a:spcAft>
              <a:defRPr sz="3000" i="1">
                <a:solidFill>
                  <a:schemeClr val="tx1"/>
                </a:solidFill>
                <a:latin typeface="Times New Roman" pitchFamily="18" charset="0"/>
              </a:defRPr>
            </a:lvl8pPr>
            <a:lvl9pPr marL="3886200" indent="-228600" defTabSz="457200" eaLnBrk="0" fontAlgn="base" hangingPunct="0">
              <a:spcBef>
                <a:spcPct val="50000"/>
              </a:spcBef>
              <a:spcAft>
                <a:spcPct val="0"/>
              </a:spcAft>
              <a:defRPr sz="3000" i="1">
                <a:solidFill>
                  <a:schemeClr val="tx1"/>
                </a:solidFill>
                <a:latin typeface="Times New Roman" pitchFamily="18" charset="0"/>
              </a:defRPr>
            </a:lvl9pPr>
          </a:lstStyle>
          <a:p>
            <a:pPr eaLnBrk="1" hangingPunct="1">
              <a:spcBef>
                <a:spcPct val="0"/>
              </a:spcBef>
              <a:defRPr/>
            </a:pPr>
            <a:r>
              <a:rPr lang="en-US" altLang="en-US" sz="1200" i="0">
                <a:solidFill>
                  <a:srgbClr val="000000"/>
                </a:solidFill>
                <a:latin typeface="Arial" charset="0"/>
              </a:rPr>
              <a:t>- </a:t>
            </a:r>
            <a:fld id="{59115E79-3632-4AD1-9475-DC96FF947644}" type="slidenum">
              <a:rPr lang="en-US" altLang="en-US" sz="1200" i="0" smtClean="0">
                <a:solidFill>
                  <a:srgbClr val="000000"/>
                </a:solidFill>
                <a:latin typeface="Arial" charset="0"/>
              </a:rPr>
              <a:pPr eaLnBrk="1" hangingPunct="1">
                <a:spcBef>
                  <a:spcPct val="0"/>
                </a:spcBef>
                <a:defRPr/>
              </a:pPr>
              <a:t>‹#›</a:t>
            </a:fld>
            <a:r>
              <a:rPr lang="en-US" altLang="en-US" sz="1200" i="0">
                <a:solidFill>
                  <a:srgbClr val="000000"/>
                </a:solidFill>
                <a:latin typeface="Arial" charset="0"/>
              </a:rPr>
              <a:t> -</a:t>
            </a:r>
          </a:p>
        </p:txBody>
      </p:sp>
    </p:spTree>
  </p:cSld>
  <p:clrMap bg1="lt1" tx1="dk1" bg2="lt2" tx2="dk2" accent1="accent1" accent2="accent2" accent3="accent3" accent4="accent4" accent5="accent5" accent6="accent6" hlink="hlink" folHlink="folHlink"/>
  <p:sldLayoutIdLst>
    <p:sldLayoutId id="2147484769" r:id="rId1"/>
  </p:sldLayoutIdLst>
  <p:hf sldNum="0" hdr="0" ftr="0" dt="0"/>
  <p:txStyles>
    <p:titleStyle>
      <a:lvl1pPr algn="ctr" rtl="0" eaLnBrk="0" fontAlgn="base" hangingPunct="0">
        <a:spcBef>
          <a:spcPct val="0"/>
        </a:spcBef>
        <a:spcAft>
          <a:spcPct val="0"/>
        </a:spcAft>
        <a:defRPr sz="3200">
          <a:solidFill>
            <a:schemeClr val="tx2"/>
          </a:solidFill>
          <a:latin typeface="+mj-lt"/>
          <a:ea typeface="+mj-ea"/>
          <a:cs typeface="+mj-cs"/>
        </a:defRPr>
      </a:lvl1pPr>
      <a:lvl2pPr algn="ctr" rtl="0" eaLnBrk="0" fontAlgn="base" hangingPunct="0">
        <a:spcBef>
          <a:spcPct val="0"/>
        </a:spcBef>
        <a:spcAft>
          <a:spcPct val="0"/>
        </a:spcAft>
        <a:defRPr sz="3200">
          <a:solidFill>
            <a:schemeClr val="tx2"/>
          </a:solidFill>
          <a:latin typeface="Arial" pitchFamily="-110" charset="0"/>
        </a:defRPr>
      </a:lvl2pPr>
      <a:lvl3pPr algn="ctr" rtl="0" eaLnBrk="0" fontAlgn="base" hangingPunct="0">
        <a:spcBef>
          <a:spcPct val="0"/>
        </a:spcBef>
        <a:spcAft>
          <a:spcPct val="0"/>
        </a:spcAft>
        <a:defRPr sz="3200">
          <a:solidFill>
            <a:schemeClr val="tx2"/>
          </a:solidFill>
          <a:latin typeface="Arial" pitchFamily="-110" charset="0"/>
        </a:defRPr>
      </a:lvl3pPr>
      <a:lvl4pPr algn="ctr" rtl="0" eaLnBrk="0" fontAlgn="base" hangingPunct="0">
        <a:spcBef>
          <a:spcPct val="0"/>
        </a:spcBef>
        <a:spcAft>
          <a:spcPct val="0"/>
        </a:spcAft>
        <a:defRPr sz="3200">
          <a:solidFill>
            <a:schemeClr val="tx2"/>
          </a:solidFill>
          <a:latin typeface="Arial" pitchFamily="-110" charset="0"/>
        </a:defRPr>
      </a:lvl4pPr>
      <a:lvl5pPr algn="ctr" rtl="0" eaLnBrk="0" fontAlgn="base" hangingPunct="0">
        <a:spcBef>
          <a:spcPct val="0"/>
        </a:spcBef>
        <a:spcAft>
          <a:spcPct val="0"/>
        </a:spcAft>
        <a:defRPr sz="3200">
          <a:solidFill>
            <a:schemeClr val="tx2"/>
          </a:solidFill>
          <a:latin typeface="Arial" pitchFamily="-110" charset="0"/>
        </a:defRPr>
      </a:lvl5pPr>
      <a:lvl6pPr marL="457200" algn="ctr" rtl="0" eaLnBrk="1" fontAlgn="base" hangingPunct="1">
        <a:spcBef>
          <a:spcPct val="0"/>
        </a:spcBef>
        <a:spcAft>
          <a:spcPct val="0"/>
        </a:spcAft>
        <a:defRPr sz="3200">
          <a:solidFill>
            <a:schemeClr val="tx2"/>
          </a:solidFill>
          <a:latin typeface="Arial" pitchFamily="-110" charset="0"/>
        </a:defRPr>
      </a:lvl6pPr>
      <a:lvl7pPr marL="914400" algn="ctr" rtl="0" eaLnBrk="1" fontAlgn="base" hangingPunct="1">
        <a:spcBef>
          <a:spcPct val="0"/>
        </a:spcBef>
        <a:spcAft>
          <a:spcPct val="0"/>
        </a:spcAft>
        <a:defRPr sz="3200">
          <a:solidFill>
            <a:schemeClr val="tx2"/>
          </a:solidFill>
          <a:latin typeface="Arial" pitchFamily="-110" charset="0"/>
        </a:defRPr>
      </a:lvl7pPr>
      <a:lvl8pPr marL="1371600" algn="ctr" rtl="0" eaLnBrk="1" fontAlgn="base" hangingPunct="1">
        <a:spcBef>
          <a:spcPct val="0"/>
        </a:spcBef>
        <a:spcAft>
          <a:spcPct val="0"/>
        </a:spcAft>
        <a:defRPr sz="3200">
          <a:solidFill>
            <a:schemeClr val="tx2"/>
          </a:solidFill>
          <a:latin typeface="Arial" pitchFamily="-110" charset="0"/>
        </a:defRPr>
      </a:lvl8pPr>
      <a:lvl9pPr marL="1828800" algn="ctr" rtl="0" eaLnBrk="1" fontAlgn="base" hangingPunct="1">
        <a:spcBef>
          <a:spcPct val="0"/>
        </a:spcBef>
        <a:spcAft>
          <a:spcPct val="0"/>
        </a:spcAft>
        <a:defRPr sz="3200">
          <a:solidFill>
            <a:schemeClr val="tx2"/>
          </a:solidFill>
          <a:latin typeface="Arial" pitchFamily="-110" charset="0"/>
        </a:defRPr>
      </a:lvl9pPr>
    </p:titleStyle>
    <p:bodyStyle>
      <a:lvl1pPr marL="342900" indent="-342900" algn="l" rtl="0" eaLnBrk="0" fontAlgn="base" hangingPunct="0">
        <a:spcBef>
          <a:spcPct val="50000"/>
        </a:spcBef>
        <a:spcAft>
          <a:spcPct val="0"/>
        </a:spcAft>
        <a:buChar char="•"/>
        <a:defRPr sz="2400">
          <a:solidFill>
            <a:schemeClr val="tx1"/>
          </a:solidFill>
          <a:latin typeface="+mn-lt"/>
          <a:ea typeface="+mn-ea"/>
          <a:cs typeface="+mn-cs"/>
        </a:defRPr>
      </a:lvl1pPr>
      <a:lvl2pPr marL="742950" indent="-285750" algn="l" rtl="0" eaLnBrk="0" fontAlgn="base" hangingPunct="0">
        <a:spcBef>
          <a:spcPct val="50000"/>
        </a:spcBef>
        <a:spcAft>
          <a:spcPct val="0"/>
        </a:spcAft>
        <a:buChar char="–"/>
        <a:defRPr sz="2000">
          <a:solidFill>
            <a:schemeClr val="tx1"/>
          </a:solidFill>
          <a:latin typeface="+mn-lt"/>
          <a:ea typeface="MS PGothic" pitchFamily="34" charset="-128"/>
        </a:defRPr>
      </a:lvl2pPr>
      <a:lvl3pPr marL="1143000" indent="-228600" algn="l" rtl="0" eaLnBrk="0" fontAlgn="base" hangingPunct="0">
        <a:spcBef>
          <a:spcPct val="50000"/>
        </a:spcBef>
        <a:spcAft>
          <a:spcPct val="0"/>
        </a:spcAft>
        <a:buChar char="•"/>
        <a:defRPr>
          <a:solidFill>
            <a:schemeClr val="tx1"/>
          </a:solidFill>
          <a:latin typeface="+mn-lt"/>
          <a:ea typeface="MS PGothic" pitchFamily="34" charset="-128"/>
        </a:defRPr>
      </a:lvl3pPr>
      <a:lvl4pPr marL="1600200" indent="-228600" algn="l" rtl="0" eaLnBrk="0" fontAlgn="base" hangingPunct="0">
        <a:spcBef>
          <a:spcPct val="50000"/>
        </a:spcBef>
        <a:spcAft>
          <a:spcPct val="0"/>
        </a:spcAft>
        <a:buChar char="–"/>
        <a:defRPr sz="1600">
          <a:solidFill>
            <a:schemeClr val="tx1"/>
          </a:solidFill>
          <a:latin typeface="+mn-lt"/>
          <a:ea typeface="MS PGothic" pitchFamily="34" charset="-128"/>
        </a:defRPr>
      </a:lvl4pPr>
      <a:lvl5pPr marL="2057400" indent="-228600" algn="l" rtl="0" eaLnBrk="0" fontAlgn="base" hangingPunct="0">
        <a:spcBef>
          <a:spcPct val="50000"/>
        </a:spcBef>
        <a:spcAft>
          <a:spcPct val="0"/>
        </a:spcAft>
        <a:buChar char="»"/>
        <a:defRPr sz="1400">
          <a:solidFill>
            <a:schemeClr val="tx1"/>
          </a:solidFill>
          <a:latin typeface="+mn-lt"/>
          <a:ea typeface="MS PGothic" pitchFamily="34" charset="-128"/>
        </a:defRPr>
      </a:lvl5pPr>
      <a:lvl6pPr marL="2514600" indent="-228600" algn="l" rtl="0" eaLnBrk="1" fontAlgn="base" hangingPunct="1">
        <a:spcBef>
          <a:spcPct val="50000"/>
        </a:spcBef>
        <a:spcAft>
          <a:spcPct val="0"/>
        </a:spcAft>
        <a:buChar char="»"/>
        <a:defRPr sz="1400">
          <a:solidFill>
            <a:schemeClr val="tx1"/>
          </a:solidFill>
          <a:latin typeface="+mn-lt"/>
          <a:ea typeface="ＭＳ Ｐゴシック" pitchFamily="-110" charset="-128"/>
        </a:defRPr>
      </a:lvl6pPr>
      <a:lvl7pPr marL="2971800" indent="-228600" algn="l" rtl="0" eaLnBrk="1" fontAlgn="base" hangingPunct="1">
        <a:spcBef>
          <a:spcPct val="50000"/>
        </a:spcBef>
        <a:spcAft>
          <a:spcPct val="0"/>
        </a:spcAft>
        <a:buChar char="»"/>
        <a:defRPr sz="1400">
          <a:solidFill>
            <a:schemeClr val="tx1"/>
          </a:solidFill>
          <a:latin typeface="+mn-lt"/>
          <a:ea typeface="ＭＳ Ｐゴシック" pitchFamily="-110" charset="-128"/>
        </a:defRPr>
      </a:lvl7pPr>
      <a:lvl8pPr marL="3429000" indent="-228600" algn="l" rtl="0" eaLnBrk="1" fontAlgn="base" hangingPunct="1">
        <a:spcBef>
          <a:spcPct val="50000"/>
        </a:spcBef>
        <a:spcAft>
          <a:spcPct val="0"/>
        </a:spcAft>
        <a:buChar char="»"/>
        <a:defRPr sz="1400">
          <a:solidFill>
            <a:schemeClr val="tx1"/>
          </a:solidFill>
          <a:latin typeface="+mn-lt"/>
          <a:ea typeface="ＭＳ Ｐゴシック" pitchFamily="-110" charset="-128"/>
        </a:defRPr>
      </a:lvl8pPr>
      <a:lvl9pPr marL="3886200" indent="-228600" algn="l" rtl="0" eaLnBrk="1" fontAlgn="base" hangingPunct="1">
        <a:spcBef>
          <a:spcPct val="50000"/>
        </a:spcBef>
        <a:spcAft>
          <a:spcPct val="0"/>
        </a:spcAft>
        <a:buChar char="»"/>
        <a:defRPr sz="1400">
          <a:solidFill>
            <a:schemeClr val="tx1"/>
          </a:solidFill>
          <a:latin typeface="+mn-lt"/>
          <a:ea typeface="ＭＳ Ｐゴシック" pitchFamily="-110"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2.xml><?xml version="1.0" encoding="utf-8"?>
<p:sldMaster xmlns:a="http://schemas.openxmlformats.org/drawingml/2006/main" xmlns:r="http://schemas.openxmlformats.org/officeDocument/2006/relationships" xmlns:p="http://schemas.openxmlformats.org/presentationml/2006/main" preserve="1">
  <p:cSld>
    <p:bg>
      <p:bgPr>
        <a:solidFill>
          <a:srgbClr val="FBEFD1"/>
        </a:solidFill>
        <a:effectLst/>
      </p:bgPr>
    </p:bg>
    <p:spTree>
      <p:nvGrpSpPr>
        <p:cNvPr id="1" name=""/>
        <p:cNvGrpSpPr/>
        <p:nvPr/>
      </p:nvGrpSpPr>
      <p:grpSpPr>
        <a:xfrm>
          <a:off x="0" y="0"/>
          <a:ext cx="0" cy="0"/>
          <a:chOff x="0" y="0"/>
          <a:chExt cx="0" cy="0"/>
        </a:xfrm>
      </p:grpSpPr>
      <p:sp>
        <p:nvSpPr>
          <p:cNvPr id="89090"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CA" altLang="en-US"/>
              <a:t>Click to edit Master title style</a:t>
            </a:r>
            <a:endParaRPr lang="en-US" altLang="en-US"/>
          </a:p>
        </p:txBody>
      </p:sp>
      <p:sp>
        <p:nvSpPr>
          <p:cNvPr id="89091"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CA" altLang="en-US"/>
              <a:t>Click to edit Master text styles</a:t>
            </a:r>
          </a:p>
          <a:p>
            <a:pPr lvl="1"/>
            <a:r>
              <a:rPr lang="en-CA" altLang="en-US"/>
              <a:t>Second level</a:t>
            </a:r>
          </a:p>
          <a:p>
            <a:pPr lvl="2"/>
            <a:r>
              <a:rPr lang="en-CA" altLang="en-US"/>
              <a:t>Third level</a:t>
            </a:r>
          </a:p>
          <a:p>
            <a:pPr lvl="3"/>
            <a:r>
              <a:rPr lang="en-CA" altLang="en-US"/>
              <a:t>Fourth level</a:t>
            </a:r>
          </a:p>
          <a:p>
            <a:pPr lvl="4"/>
            <a:r>
              <a:rPr lang="en-CA" altLang="en-US"/>
              <a:t>Fifth level</a:t>
            </a:r>
            <a:endParaRPr lang="en-US" altLang="en-US"/>
          </a:p>
        </p:txBody>
      </p:sp>
      <p:pic>
        <p:nvPicPr>
          <p:cNvPr id="89092" name="Picture 7" descr="YorkULogoHor(large)"/>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0" y="6313488"/>
            <a:ext cx="1365250" cy="544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9093" name="TextBox 6"/>
          <p:cNvSpPr txBox="1">
            <a:spLocks noChangeArrowheads="1"/>
          </p:cNvSpPr>
          <p:nvPr userDrawn="1"/>
        </p:nvSpPr>
        <p:spPr bwMode="auto">
          <a:xfrm>
            <a:off x="6523038" y="6446838"/>
            <a:ext cx="2620962" cy="277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defTabSz="457200" eaLnBrk="0" hangingPunct="0">
              <a:defRPr sz="3000" i="1">
                <a:solidFill>
                  <a:schemeClr val="tx1"/>
                </a:solidFill>
                <a:latin typeface="Times New Roman" pitchFamily="18" charset="0"/>
              </a:defRPr>
            </a:lvl1pPr>
            <a:lvl2pPr marL="742950" indent="-285750" defTabSz="457200" eaLnBrk="0" hangingPunct="0">
              <a:defRPr sz="3000" i="1">
                <a:solidFill>
                  <a:schemeClr val="tx1"/>
                </a:solidFill>
                <a:latin typeface="Times New Roman" pitchFamily="18" charset="0"/>
              </a:defRPr>
            </a:lvl2pPr>
            <a:lvl3pPr marL="1143000" indent="-228600" defTabSz="457200" eaLnBrk="0" hangingPunct="0">
              <a:defRPr sz="3000" i="1">
                <a:solidFill>
                  <a:schemeClr val="tx1"/>
                </a:solidFill>
                <a:latin typeface="Times New Roman" pitchFamily="18" charset="0"/>
              </a:defRPr>
            </a:lvl3pPr>
            <a:lvl4pPr marL="1600200" indent="-228600" defTabSz="457200" eaLnBrk="0" hangingPunct="0">
              <a:defRPr sz="3000" i="1">
                <a:solidFill>
                  <a:schemeClr val="tx1"/>
                </a:solidFill>
                <a:latin typeface="Times New Roman" pitchFamily="18" charset="0"/>
              </a:defRPr>
            </a:lvl4pPr>
            <a:lvl5pPr marL="2057400" indent="-228600" defTabSz="457200" eaLnBrk="0" hangingPunct="0">
              <a:defRPr sz="3000" i="1">
                <a:solidFill>
                  <a:schemeClr val="tx1"/>
                </a:solidFill>
                <a:latin typeface="Times New Roman" pitchFamily="18" charset="0"/>
              </a:defRPr>
            </a:lvl5pPr>
            <a:lvl6pPr marL="2514600" indent="-228600" defTabSz="457200" eaLnBrk="0" fontAlgn="base" hangingPunct="0">
              <a:spcBef>
                <a:spcPct val="50000"/>
              </a:spcBef>
              <a:spcAft>
                <a:spcPct val="0"/>
              </a:spcAft>
              <a:defRPr sz="3000" i="1">
                <a:solidFill>
                  <a:schemeClr val="tx1"/>
                </a:solidFill>
                <a:latin typeface="Times New Roman" pitchFamily="18" charset="0"/>
              </a:defRPr>
            </a:lvl6pPr>
            <a:lvl7pPr marL="2971800" indent="-228600" defTabSz="457200" eaLnBrk="0" fontAlgn="base" hangingPunct="0">
              <a:spcBef>
                <a:spcPct val="50000"/>
              </a:spcBef>
              <a:spcAft>
                <a:spcPct val="0"/>
              </a:spcAft>
              <a:defRPr sz="3000" i="1">
                <a:solidFill>
                  <a:schemeClr val="tx1"/>
                </a:solidFill>
                <a:latin typeface="Times New Roman" pitchFamily="18" charset="0"/>
              </a:defRPr>
            </a:lvl7pPr>
            <a:lvl8pPr marL="3429000" indent="-228600" defTabSz="457200" eaLnBrk="0" fontAlgn="base" hangingPunct="0">
              <a:spcBef>
                <a:spcPct val="50000"/>
              </a:spcBef>
              <a:spcAft>
                <a:spcPct val="0"/>
              </a:spcAft>
              <a:defRPr sz="3000" i="1">
                <a:solidFill>
                  <a:schemeClr val="tx1"/>
                </a:solidFill>
                <a:latin typeface="Times New Roman" pitchFamily="18" charset="0"/>
              </a:defRPr>
            </a:lvl8pPr>
            <a:lvl9pPr marL="3886200" indent="-228600" defTabSz="457200" eaLnBrk="0" fontAlgn="base" hangingPunct="0">
              <a:spcBef>
                <a:spcPct val="50000"/>
              </a:spcBef>
              <a:spcAft>
                <a:spcPct val="0"/>
              </a:spcAft>
              <a:defRPr sz="3000" i="1">
                <a:solidFill>
                  <a:schemeClr val="tx1"/>
                </a:solidFill>
                <a:latin typeface="Times New Roman" pitchFamily="18" charset="0"/>
              </a:defRPr>
            </a:lvl9pPr>
          </a:lstStyle>
          <a:p>
            <a:pPr eaLnBrk="1" hangingPunct="1">
              <a:spcBef>
                <a:spcPct val="0"/>
              </a:spcBef>
              <a:defRPr/>
            </a:pPr>
            <a:r>
              <a:rPr lang="en-US" altLang="en-US" sz="1200" i="0">
                <a:solidFill>
                  <a:srgbClr val="000000"/>
                </a:solidFill>
                <a:latin typeface="Arial" charset="0"/>
              </a:rPr>
              <a:t>Last Updated: </a:t>
            </a:r>
            <a:r>
              <a:rPr lang="en-CA" altLang="en-US" sz="1200" i="0">
                <a:solidFill>
                  <a:srgbClr val="000000"/>
                </a:solidFill>
                <a:latin typeface="Arial" charset="0"/>
              </a:rPr>
              <a:t>15-01-13</a:t>
            </a:r>
            <a:endParaRPr lang="en-US" altLang="en-US" sz="1200" i="0">
              <a:solidFill>
                <a:srgbClr val="000000"/>
              </a:solidFill>
              <a:latin typeface="Arial" charset="0"/>
            </a:endParaRPr>
          </a:p>
        </p:txBody>
      </p:sp>
      <p:sp>
        <p:nvSpPr>
          <p:cNvPr id="89094" name="TextBox 7"/>
          <p:cNvSpPr txBox="1">
            <a:spLocks noChangeArrowheads="1"/>
          </p:cNvSpPr>
          <p:nvPr userDrawn="1"/>
        </p:nvSpPr>
        <p:spPr bwMode="auto">
          <a:xfrm>
            <a:off x="1365250" y="6323013"/>
            <a:ext cx="977900"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defTabSz="457200" eaLnBrk="0" hangingPunct="0">
              <a:defRPr sz="3000" i="1">
                <a:solidFill>
                  <a:schemeClr val="tx1"/>
                </a:solidFill>
                <a:latin typeface="Times New Roman" pitchFamily="18" charset="0"/>
              </a:defRPr>
            </a:lvl1pPr>
            <a:lvl2pPr marL="742950" indent="-285750" defTabSz="457200" eaLnBrk="0" hangingPunct="0">
              <a:defRPr sz="3000" i="1">
                <a:solidFill>
                  <a:schemeClr val="tx1"/>
                </a:solidFill>
                <a:latin typeface="Times New Roman" pitchFamily="18" charset="0"/>
              </a:defRPr>
            </a:lvl2pPr>
            <a:lvl3pPr marL="1143000" indent="-228600" defTabSz="457200" eaLnBrk="0" hangingPunct="0">
              <a:defRPr sz="3000" i="1">
                <a:solidFill>
                  <a:schemeClr val="tx1"/>
                </a:solidFill>
                <a:latin typeface="Times New Roman" pitchFamily="18" charset="0"/>
              </a:defRPr>
            </a:lvl3pPr>
            <a:lvl4pPr marL="1600200" indent="-228600" defTabSz="457200" eaLnBrk="0" hangingPunct="0">
              <a:defRPr sz="3000" i="1">
                <a:solidFill>
                  <a:schemeClr val="tx1"/>
                </a:solidFill>
                <a:latin typeface="Times New Roman" pitchFamily="18" charset="0"/>
              </a:defRPr>
            </a:lvl4pPr>
            <a:lvl5pPr marL="2057400" indent="-228600" defTabSz="457200" eaLnBrk="0" hangingPunct="0">
              <a:defRPr sz="3000" i="1">
                <a:solidFill>
                  <a:schemeClr val="tx1"/>
                </a:solidFill>
                <a:latin typeface="Times New Roman" pitchFamily="18" charset="0"/>
              </a:defRPr>
            </a:lvl5pPr>
            <a:lvl6pPr marL="2514600" indent="-228600" defTabSz="457200" eaLnBrk="0" fontAlgn="base" hangingPunct="0">
              <a:spcBef>
                <a:spcPct val="50000"/>
              </a:spcBef>
              <a:spcAft>
                <a:spcPct val="0"/>
              </a:spcAft>
              <a:defRPr sz="3000" i="1">
                <a:solidFill>
                  <a:schemeClr val="tx1"/>
                </a:solidFill>
                <a:latin typeface="Times New Roman" pitchFamily="18" charset="0"/>
              </a:defRPr>
            </a:lvl6pPr>
            <a:lvl7pPr marL="2971800" indent="-228600" defTabSz="457200" eaLnBrk="0" fontAlgn="base" hangingPunct="0">
              <a:spcBef>
                <a:spcPct val="50000"/>
              </a:spcBef>
              <a:spcAft>
                <a:spcPct val="0"/>
              </a:spcAft>
              <a:defRPr sz="3000" i="1">
                <a:solidFill>
                  <a:schemeClr val="tx1"/>
                </a:solidFill>
                <a:latin typeface="Times New Roman" pitchFamily="18" charset="0"/>
              </a:defRPr>
            </a:lvl7pPr>
            <a:lvl8pPr marL="3429000" indent="-228600" defTabSz="457200" eaLnBrk="0" fontAlgn="base" hangingPunct="0">
              <a:spcBef>
                <a:spcPct val="50000"/>
              </a:spcBef>
              <a:spcAft>
                <a:spcPct val="0"/>
              </a:spcAft>
              <a:defRPr sz="3000" i="1">
                <a:solidFill>
                  <a:schemeClr val="tx1"/>
                </a:solidFill>
                <a:latin typeface="Times New Roman" pitchFamily="18" charset="0"/>
              </a:defRPr>
            </a:lvl8pPr>
            <a:lvl9pPr marL="3886200" indent="-228600" defTabSz="457200" eaLnBrk="0" fontAlgn="base" hangingPunct="0">
              <a:spcBef>
                <a:spcPct val="50000"/>
              </a:spcBef>
              <a:spcAft>
                <a:spcPct val="0"/>
              </a:spcAft>
              <a:defRPr sz="3000" i="1">
                <a:solidFill>
                  <a:schemeClr val="tx1"/>
                </a:solidFill>
                <a:latin typeface="Times New Roman" pitchFamily="18" charset="0"/>
              </a:defRPr>
            </a:lvl9pPr>
          </a:lstStyle>
          <a:p>
            <a:pPr eaLnBrk="1" hangingPunct="1">
              <a:spcBef>
                <a:spcPct val="0"/>
              </a:spcBef>
              <a:defRPr/>
            </a:pPr>
            <a:r>
              <a:rPr lang="en-US" altLang="en-US" sz="1200" i="0">
                <a:solidFill>
                  <a:srgbClr val="000000"/>
                </a:solidFill>
                <a:latin typeface="Arial" charset="0"/>
              </a:rPr>
              <a:t>EECS 2011</a:t>
            </a:r>
          </a:p>
        </p:txBody>
      </p:sp>
      <p:sp>
        <p:nvSpPr>
          <p:cNvPr id="89095" name="TextBox 8"/>
          <p:cNvSpPr txBox="1">
            <a:spLocks noChangeArrowheads="1"/>
          </p:cNvSpPr>
          <p:nvPr userDrawn="1"/>
        </p:nvSpPr>
        <p:spPr bwMode="auto">
          <a:xfrm>
            <a:off x="1365250" y="6543675"/>
            <a:ext cx="1074738"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defTabSz="457200" eaLnBrk="0" hangingPunct="0">
              <a:defRPr sz="3000" i="1">
                <a:solidFill>
                  <a:schemeClr val="tx1"/>
                </a:solidFill>
                <a:latin typeface="Times New Roman" pitchFamily="18" charset="0"/>
              </a:defRPr>
            </a:lvl1pPr>
            <a:lvl2pPr marL="742950" indent="-285750" defTabSz="457200" eaLnBrk="0" hangingPunct="0">
              <a:defRPr sz="3000" i="1">
                <a:solidFill>
                  <a:schemeClr val="tx1"/>
                </a:solidFill>
                <a:latin typeface="Times New Roman" pitchFamily="18" charset="0"/>
              </a:defRPr>
            </a:lvl2pPr>
            <a:lvl3pPr marL="1143000" indent="-228600" defTabSz="457200" eaLnBrk="0" hangingPunct="0">
              <a:defRPr sz="3000" i="1">
                <a:solidFill>
                  <a:schemeClr val="tx1"/>
                </a:solidFill>
                <a:latin typeface="Times New Roman" pitchFamily="18" charset="0"/>
              </a:defRPr>
            </a:lvl3pPr>
            <a:lvl4pPr marL="1600200" indent="-228600" defTabSz="457200" eaLnBrk="0" hangingPunct="0">
              <a:defRPr sz="3000" i="1">
                <a:solidFill>
                  <a:schemeClr val="tx1"/>
                </a:solidFill>
                <a:latin typeface="Times New Roman" pitchFamily="18" charset="0"/>
              </a:defRPr>
            </a:lvl4pPr>
            <a:lvl5pPr marL="2057400" indent="-228600" defTabSz="457200" eaLnBrk="0" hangingPunct="0">
              <a:defRPr sz="3000" i="1">
                <a:solidFill>
                  <a:schemeClr val="tx1"/>
                </a:solidFill>
                <a:latin typeface="Times New Roman" pitchFamily="18" charset="0"/>
              </a:defRPr>
            </a:lvl5pPr>
            <a:lvl6pPr marL="2514600" indent="-228600" defTabSz="457200" eaLnBrk="0" fontAlgn="base" hangingPunct="0">
              <a:spcBef>
                <a:spcPct val="50000"/>
              </a:spcBef>
              <a:spcAft>
                <a:spcPct val="0"/>
              </a:spcAft>
              <a:defRPr sz="3000" i="1">
                <a:solidFill>
                  <a:schemeClr val="tx1"/>
                </a:solidFill>
                <a:latin typeface="Times New Roman" pitchFamily="18" charset="0"/>
              </a:defRPr>
            </a:lvl6pPr>
            <a:lvl7pPr marL="2971800" indent="-228600" defTabSz="457200" eaLnBrk="0" fontAlgn="base" hangingPunct="0">
              <a:spcBef>
                <a:spcPct val="50000"/>
              </a:spcBef>
              <a:spcAft>
                <a:spcPct val="0"/>
              </a:spcAft>
              <a:defRPr sz="3000" i="1">
                <a:solidFill>
                  <a:schemeClr val="tx1"/>
                </a:solidFill>
                <a:latin typeface="Times New Roman" pitchFamily="18" charset="0"/>
              </a:defRPr>
            </a:lvl7pPr>
            <a:lvl8pPr marL="3429000" indent="-228600" defTabSz="457200" eaLnBrk="0" fontAlgn="base" hangingPunct="0">
              <a:spcBef>
                <a:spcPct val="50000"/>
              </a:spcBef>
              <a:spcAft>
                <a:spcPct val="0"/>
              </a:spcAft>
              <a:defRPr sz="3000" i="1">
                <a:solidFill>
                  <a:schemeClr val="tx1"/>
                </a:solidFill>
                <a:latin typeface="Times New Roman" pitchFamily="18" charset="0"/>
              </a:defRPr>
            </a:lvl8pPr>
            <a:lvl9pPr marL="3886200" indent="-228600" defTabSz="457200" eaLnBrk="0" fontAlgn="base" hangingPunct="0">
              <a:spcBef>
                <a:spcPct val="50000"/>
              </a:spcBef>
              <a:spcAft>
                <a:spcPct val="0"/>
              </a:spcAft>
              <a:defRPr sz="3000" i="1">
                <a:solidFill>
                  <a:schemeClr val="tx1"/>
                </a:solidFill>
                <a:latin typeface="Times New Roman" pitchFamily="18" charset="0"/>
              </a:defRPr>
            </a:lvl9pPr>
          </a:lstStyle>
          <a:p>
            <a:pPr eaLnBrk="1" hangingPunct="1">
              <a:spcBef>
                <a:spcPct val="0"/>
              </a:spcBef>
              <a:defRPr/>
            </a:pPr>
            <a:r>
              <a:rPr lang="en-US" altLang="en-US" sz="1200" i="0">
                <a:solidFill>
                  <a:srgbClr val="000000"/>
                </a:solidFill>
                <a:latin typeface="Arial" charset="0"/>
              </a:rPr>
              <a:t>Prof. J. Elder</a:t>
            </a:r>
          </a:p>
        </p:txBody>
      </p:sp>
      <p:sp>
        <p:nvSpPr>
          <p:cNvPr id="89096" name="TextBox 9"/>
          <p:cNvSpPr txBox="1">
            <a:spLocks noChangeArrowheads="1"/>
          </p:cNvSpPr>
          <p:nvPr userDrawn="1"/>
        </p:nvSpPr>
        <p:spPr bwMode="auto">
          <a:xfrm>
            <a:off x="4292600" y="6446838"/>
            <a:ext cx="560388" cy="277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defTabSz="457200" eaLnBrk="0" hangingPunct="0">
              <a:defRPr sz="3000" i="1">
                <a:solidFill>
                  <a:schemeClr val="tx1"/>
                </a:solidFill>
                <a:latin typeface="Times New Roman" pitchFamily="18" charset="0"/>
              </a:defRPr>
            </a:lvl1pPr>
            <a:lvl2pPr marL="742950" indent="-285750" defTabSz="457200" eaLnBrk="0" hangingPunct="0">
              <a:defRPr sz="3000" i="1">
                <a:solidFill>
                  <a:schemeClr val="tx1"/>
                </a:solidFill>
                <a:latin typeface="Times New Roman" pitchFamily="18" charset="0"/>
              </a:defRPr>
            </a:lvl2pPr>
            <a:lvl3pPr marL="1143000" indent="-228600" defTabSz="457200" eaLnBrk="0" hangingPunct="0">
              <a:defRPr sz="3000" i="1">
                <a:solidFill>
                  <a:schemeClr val="tx1"/>
                </a:solidFill>
                <a:latin typeface="Times New Roman" pitchFamily="18" charset="0"/>
              </a:defRPr>
            </a:lvl3pPr>
            <a:lvl4pPr marL="1600200" indent="-228600" defTabSz="457200" eaLnBrk="0" hangingPunct="0">
              <a:defRPr sz="3000" i="1">
                <a:solidFill>
                  <a:schemeClr val="tx1"/>
                </a:solidFill>
                <a:latin typeface="Times New Roman" pitchFamily="18" charset="0"/>
              </a:defRPr>
            </a:lvl4pPr>
            <a:lvl5pPr marL="2057400" indent="-228600" defTabSz="457200" eaLnBrk="0" hangingPunct="0">
              <a:defRPr sz="3000" i="1">
                <a:solidFill>
                  <a:schemeClr val="tx1"/>
                </a:solidFill>
                <a:latin typeface="Times New Roman" pitchFamily="18" charset="0"/>
              </a:defRPr>
            </a:lvl5pPr>
            <a:lvl6pPr marL="2514600" indent="-228600" defTabSz="457200" eaLnBrk="0" fontAlgn="base" hangingPunct="0">
              <a:spcBef>
                <a:spcPct val="50000"/>
              </a:spcBef>
              <a:spcAft>
                <a:spcPct val="0"/>
              </a:spcAft>
              <a:defRPr sz="3000" i="1">
                <a:solidFill>
                  <a:schemeClr val="tx1"/>
                </a:solidFill>
                <a:latin typeface="Times New Roman" pitchFamily="18" charset="0"/>
              </a:defRPr>
            </a:lvl6pPr>
            <a:lvl7pPr marL="2971800" indent="-228600" defTabSz="457200" eaLnBrk="0" fontAlgn="base" hangingPunct="0">
              <a:spcBef>
                <a:spcPct val="50000"/>
              </a:spcBef>
              <a:spcAft>
                <a:spcPct val="0"/>
              </a:spcAft>
              <a:defRPr sz="3000" i="1">
                <a:solidFill>
                  <a:schemeClr val="tx1"/>
                </a:solidFill>
                <a:latin typeface="Times New Roman" pitchFamily="18" charset="0"/>
              </a:defRPr>
            </a:lvl7pPr>
            <a:lvl8pPr marL="3429000" indent="-228600" defTabSz="457200" eaLnBrk="0" fontAlgn="base" hangingPunct="0">
              <a:spcBef>
                <a:spcPct val="50000"/>
              </a:spcBef>
              <a:spcAft>
                <a:spcPct val="0"/>
              </a:spcAft>
              <a:defRPr sz="3000" i="1">
                <a:solidFill>
                  <a:schemeClr val="tx1"/>
                </a:solidFill>
                <a:latin typeface="Times New Roman" pitchFamily="18" charset="0"/>
              </a:defRPr>
            </a:lvl8pPr>
            <a:lvl9pPr marL="3886200" indent="-228600" defTabSz="457200" eaLnBrk="0" fontAlgn="base" hangingPunct="0">
              <a:spcBef>
                <a:spcPct val="50000"/>
              </a:spcBef>
              <a:spcAft>
                <a:spcPct val="0"/>
              </a:spcAft>
              <a:defRPr sz="3000" i="1">
                <a:solidFill>
                  <a:schemeClr val="tx1"/>
                </a:solidFill>
                <a:latin typeface="Times New Roman" pitchFamily="18" charset="0"/>
              </a:defRPr>
            </a:lvl9pPr>
          </a:lstStyle>
          <a:p>
            <a:pPr eaLnBrk="1" hangingPunct="1">
              <a:spcBef>
                <a:spcPct val="0"/>
              </a:spcBef>
              <a:defRPr/>
            </a:pPr>
            <a:r>
              <a:rPr lang="en-US" altLang="en-US" sz="1200" i="0">
                <a:solidFill>
                  <a:srgbClr val="000000"/>
                </a:solidFill>
                <a:latin typeface="Arial" charset="0"/>
              </a:rPr>
              <a:t>- </a:t>
            </a:r>
            <a:fld id="{CC3A6815-1115-47E5-AD91-459DA38133FF}" type="slidenum">
              <a:rPr lang="en-US" altLang="en-US" sz="1200" i="0" smtClean="0">
                <a:solidFill>
                  <a:srgbClr val="000000"/>
                </a:solidFill>
                <a:latin typeface="Arial" charset="0"/>
              </a:rPr>
              <a:pPr eaLnBrk="1" hangingPunct="1">
                <a:spcBef>
                  <a:spcPct val="0"/>
                </a:spcBef>
                <a:defRPr/>
              </a:pPr>
              <a:t>‹#›</a:t>
            </a:fld>
            <a:r>
              <a:rPr lang="en-US" altLang="en-US" sz="1200" i="0">
                <a:solidFill>
                  <a:srgbClr val="000000"/>
                </a:solidFill>
                <a:latin typeface="Arial" charset="0"/>
              </a:rPr>
              <a:t> -</a:t>
            </a:r>
          </a:p>
        </p:txBody>
      </p:sp>
    </p:spTree>
  </p:cSld>
  <p:clrMap bg1="lt1" tx1="dk1" bg2="lt2" tx2="dk2" accent1="accent1" accent2="accent2" accent3="accent3" accent4="accent4" accent5="accent5" accent6="accent6" hlink="hlink" folHlink="folHlink"/>
  <p:sldLayoutIdLst>
    <p:sldLayoutId id="2147484770" r:id="rId1"/>
  </p:sldLayoutIdLst>
  <p:hf sldNum="0" hdr="0" ftr="0" dt="0"/>
  <p:txStyles>
    <p:titleStyle>
      <a:lvl1pPr algn="ctr" rtl="0" eaLnBrk="0" fontAlgn="base" hangingPunct="0">
        <a:spcBef>
          <a:spcPct val="0"/>
        </a:spcBef>
        <a:spcAft>
          <a:spcPct val="0"/>
        </a:spcAft>
        <a:defRPr sz="3200">
          <a:solidFill>
            <a:schemeClr val="tx2"/>
          </a:solidFill>
          <a:latin typeface="+mj-lt"/>
          <a:ea typeface="+mj-ea"/>
          <a:cs typeface="+mj-cs"/>
        </a:defRPr>
      </a:lvl1pPr>
      <a:lvl2pPr algn="ctr" rtl="0" eaLnBrk="0" fontAlgn="base" hangingPunct="0">
        <a:spcBef>
          <a:spcPct val="0"/>
        </a:spcBef>
        <a:spcAft>
          <a:spcPct val="0"/>
        </a:spcAft>
        <a:defRPr sz="3200">
          <a:solidFill>
            <a:schemeClr val="tx2"/>
          </a:solidFill>
          <a:latin typeface="Arial" pitchFamily="-110" charset="0"/>
        </a:defRPr>
      </a:lvl2pPr>
      <a:lvl3pPr algn="ctr" rtl="0" eaLnBrk="0" fontAlgn="base" hangingPunct="0">
        <a:spcBef>
          <a:spcPct val="0"/>
        </a:spcBef>
        <a:spcAft>
          <a:spcPct val="0"/>
        </a:spcAft>
        <a:defRPr sz="3200">
          <a:solidFill>
            <a:schemeClr val="tx2"/>
          </a:solidFill>
          <a:latin typeface="Arial" pitchFamily="-110" charset="0"/>
        </a:defRPr>
      </a:lvl3pPr>
      <a:lvl4pPr algn="ctr" rtl="0" eaLnBrk="0" fontAlgn="base" hangingPunct="0">
        <a:spcBef>
          <a:spcPct val="0"/>
        </a:spcBef>
        <a:spcAft>
          <a:spcPct val="0"/>
        </a:spcAft>
        <a:defRPr sz="3200">
          <a:solidFill>
            <a:schemeClr val="tx2"/>
          </a:solidFill>
          <a:latin typeface="Arial" pitchFamily="-110" charset="0"/>
        </a:defRPr>
      </a:lvl4pPr>
      <a:lvl5pPr algn="ctr" rtl="0" eaLnBrk="0" fontAlgn="base" hangingPunct="0">
        <a:spcBef>
          <a:spcPct val="0"/>
        </a:spcBef>
        <a:spcAft>
          <a:spcPct val="0"/>
        </a:spcAft>
        <a:defRPr sz="3200">
          <a:solidFill>
            <a:schemeClr val="tx2"/>
          </a:solidFill>
          <a:latin typeface="Arial" pitchFamily="-110" charset="0"/>
        </a:defRPr>
      </a:lvl5pPr>
      <a:lvl6pPr marL="457200" algn="ctr" rtl="0" eaLnBrk="1" fontAlgn="base" hangingPunct="1">
        <a:spcBef>
          <a:spcPct val="0"/>
        </a:spcBef>
        <a:spcAft>
          <a:spcPct val="0"/>
        </a:spcAft>
        <a:defRPr sz="3200">
          <a:solidFill>
            <a:schemeClr val="tx2"/>
          </a:solidFill>
          <a:latin typeface="Arial" pitchFamily="-110" charset="0"/>
        </a:defRPr>
      </a:lvl6pPr>
      <a:lvl7pPr marL="914400" algn="ctr" rtl="0" eaLnBrk="1" fontAlgn="base" hangingPunct="1">
        <a:spcBef>
          <a:spcPct val="0"/>
        </a:spcBef>
        <a:spcAft>
          <a:spcPct val="0"/>
        </a:spcAft>
        <a:defRPr sz="3200">
          <a:solidFill>
            <a:schemeClr val="tx2"/>
          </a:solidFill>
          <a:latin typeface="Arial" pitchFamily="-110" charset="0"/>
        </a:defRPr>
      </a:lvl7pPr>
      <a:lvl8pPr marL="1371600" algn="ctr" rtl="0" eaLnBrk="1" fontAlgn="base" hangingPunct="1">
        <a:spcBef>
          <a:spcPct val="0"/>
        </a:spcBef>
        <a:spcAft>
          <a:spcPct val="0"/>
        </a:spcAft>
        <a:defRPr sz="3200">
          <a:solidFill>
            <a:schemeClr val="tx2"/>
          </a:solidFill>
          <a:latin typeface="Arial" pitchFamily="-110" charset="0"/>
        </a:defRPr>
      </a:lvl8pPr>
      <a:lvl9pPr marL="1828800" algn="ctr" rtl="0" eaLnBrk="1" fontAlgn="base" hangingPunct="1">
        <a:spcBef>
          <a:spcPct val="0"/>
        </a:spcBef>
        <a:spcAft>
          <a:spcPct val="0"/>
        </a:spcAft>
        <a:defRPr sz="3200">
          <a:solidFill>
            <a:schemeClr val="tx2"/>
          </a:solidFill>
          <a:latin typeface="Arial" pitchFamily="-110" charset="0"/>
        </a:defRPr>
      </a:lvl9pPr>
    </p:titleStyle>
    <p:bodyStyle>
      <a:lvl1pPr marL="342900" indent="-342900" algn="l" rtl="0" eaLnBrk="0" fontAlgn="base" hangingPunct="0">
        <a:spcBef>
          <a:spcPct val="50000"/>
        </a:spcBef>
        <a:spcAft>
          <a:spcPct val="0"/>
        </a:spcAft>
        <a:buChar char="•"/>
        <a:defRPr sz="2400">
          <a:solidFill>
            <a:schemeClr val="tx1"/>
          </a:solidFill>
          <a:latin typeface="+mn-lt"/>
          <a:ea typeface="+mn-ea"/>
          <a:cs typeface="+mn-cs"/>
        </a:defRPr>
      </a:lvl1pPr>
      <a:lvl2pPr marL="742950" indent="-285750" algn="l" rtl="0" eaLnBrk="0" fontAlgn="base" hangingPunct="0">
        <a:spcBef>
          <a:spcPct val="50000"/>
        </a:spcBef>
        <a:spcAft>
          <a:spcPct val="0"/>
        </a:spcAft>
        <a:buChar char="–"/>
        <a:defRPr sz="2000">
          <a:solidFill>
            <a:schemeClr val="tx1"/>
          </a:solidFill>
          <a:latin typeface="+mn-lt"/>
          <a:ea typeface="MS PGothic" pitchFamily="34" charset="-128"/>
        </a:defRPr>
      </a:lvl2pPr>
      <a:lvl3pPr marL="1143000" indent="-228600" algn="l" rtl="0" eaLnBrk="0" fontAlgn="base" hangingPunct="0">
        <a:spcBef>
          <a:spcPct val="50000"/>
        </a:spcBef>
        <a:spcAft>
          <a:spcPct val="0"/>
        </a:spcAft>
        <a:buChar char="•"/>
        <a:defRPr>
          <a:solidFill>
            <a:schemeClr val="tx1"/>
          </a:solidFill>
          <a:latin typeface="+mn-lt"/>
          <a:ea typeface="MS PGothic" pitchFamily="34" charset="-128"/>
        </a:defRPr>
      </a:lvl3pPr>
      <a:lvl4pPr marL="1600200" indent="-228600" algn="l" rtl="0" eaLnBrk="0" fontAlgn="base" hangingPunct="0">
        <a:spcBef>
          <a:spcPct val="50000"/>
        </a:spcBef>
        <a:spcAft>
          <a:spcPct val="0"/>
        </a:spcAft>
        <a:buChar char="–"/>
        <a:defRPr sz="1600">
          <a:solidFill>
            <a:schemeClr val="tx1"/>
          </a:solidFill>
          <a:latin typeface="+mn-lt"/>
          <a:ea typeface="MS PGothic" pitchFamily="34" charset="-128"/>
        </a:defRPr>
      </a:lvl4pPr>
      <a:lvl5pPr marL="2057400" indent="-228600" algn="l" rtl="0" eaLnBrk="0" fontAlgn="base" hangingPunct="0">
        <a:spcBef>
          <a:spcPct val="50000"/>
        </a:spcBef>
        <a:spcAft>
          <a:spcPct val="0"/>
        </a:spcAft>
        <a:buChar char="»"/>
        <a:defRPr sz="1400">
          <a:solidFill>
            <a:schemeClr val="tx1"/>
          </a:solidFill>
          <a:latin typeface="+mn-lt"/>
          <a:ea typeface="MS PGothic" pitchFamily="34" charset="-128"/>
        </a:defRPr>
      </a:lvl5pPr>
      <a:lvl6pPr marL="2514600" indent="-228600" algn="l" rtl="0" eaLnBrk="1" fontAlgn="base" hangingPunct="1">
        <a:spcBef>
          <a:spcPct val="50000"/>
        </a:spcBef>
        <a:spcAft>
          <a:spcPct val="0"/>
        </a:spcAft>
        <a:buChar char="»"/>
        <a:defRPr sz="1400">
          <a:solidFill>
            <a:schemeClr val="tx1"/>
          </a:solidFill>
          <a:latin typeface="+mn-lt"/>
          <a:ea typeface="ＭＳ Ｐゴシック" pitchFamily="-110" charset="-128"/>
        </a:defRPr>
      </a:lvl6pPr>
      <a:lvl7pPr marL="2971800" indent="-228600" algn="l" rtl="0" eaLnBrk="1" fontAlgn="base" hangingPunct="1">
        <a:spcBef>
          <a:spcPct val="50000"/>
        </a:spcBef>
        <a:spcAft>
          <a:spcPct val="0"/>
        </a:spcAft>
        <a:buChar char="»"/>
        <a:defRPr sz="1400">
          <a:solidFill>
            <a:schemeClr val="tx1"/>
          </a:solidFill>
          <a:latin typeface="+mn-lt"/>
          <a:ea typeface="ＭＳ Ｐゴシック" pitchFamily="-110" charset="-128"/>
        </a:defRPr>
      </a:lvl7pPr>
      <a:lvl8pPr marL="3429000" indent="-228600" algn="l" rtl="0" eaLnBrk="1" fontAlgn="base" hangingPunct="1">
        <a:spcBef>
          <a:spcPct val="50000"/>
        </a:spcBef>
        <a:spcAft>
          <a:spcPct val="0"/>
        </a:spcAft>
        <a:buChar char="»"/>
        <a:defRPr sz="1400">
          <a:solidFill>
            <a:schemeClr val="tx1"/>
          </a:solidFill>
          <a:latin typeface="+mn-lt"/>
          <a:ea typeface="ＭＳ Ｐゴシック" pitchFamily="-110" charset="-128"/>
        </a:defRPr>
      </a:lvl8pPr>
      <a:lvl9pPr marL="3886200" indent="-228600" algn="l" rtl="0" eaLnBrk="1" fontAlgn="base" hangingPunct="1">
        <a:spcBef>
          <a:spcPct val="50000"/>
        </a:spcBef>
        <a:spcAft>
          <a:spcPct val="0"/>
        </a:spcAft>
        <a:buChar char="»"/>
        <a:defRPr sz="1400">
          <a:solidFill>
            <a:schemeClr val="tx1"/>
          </a:solidFill>
          <a:latin typeface="+mn-lt"/>
          <a:ea typeface="ＭＳ Ｐゴシック" pitchFamily="-110"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3.xml><?xml version="1.0" encoding="utf-8"?>
<p:sldMaster xmlns:a="http://schemas.openxmlformats.org/drawingml/2006/main" xmlns:r="http://schemas.openxmlformats.org/officeDocument/2006/relationships" xmlns:p="http://schemas.openxmlformats.org/presentationml/2006/main" preserve="1">
  <p:cSld>
    <p:bg>
      <p:bgPr>
        <a:solidFill>
          <a:srgbClr val="FBEFD1"/>
        </a:solidFill>
        <a:effectLst/>
      </p:bgPr>
    </p:bg>
    <p:spTree>
      <p:nvGrpSpPr>
        <p:cNvPr id="1" name=""/>
        <p:cNvGrpSpPr/>
        <p:nvPr/>
      </p:nvGrpSpPr>
      <p:grpSpPr>
        <a:xfrm>
          <a:off x="0" y="0"/>
          <a:ext cx="0" cy="0"/>
          <a:chOff x="0" y="0"/>
          <a:chExt cx="0" cy="0"/>
        </a:xfrm>
      </p:grpSpPr>
      <p:sp>
        <p:nvSpPr>
          <p:cNvPr id="90114"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CA" altLang="en-US"/>
              <a:t>Click to edit Master title style</a:t>
            </a:r>
            <a:endParaRPr lang="en-US" altLang="en-US"/>
          </a:p>
        </p:txBody>
      </p:sp>
      <p:sp>
        <p:nvSpPr>
          <p:cNvPr id="90115"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CA" altLang="en-US"/>
              <a:t>Click to edit Master text styles</a:t>
            </a:r>
          </a:p>
          <a:p>
            <a:pPr lvl="1"/>
            <a:r>
              <a:rPr lang="en-CA" altLang="en-US"/>
              <a:t>Second level</a:t>
            </a:r>
          </a:p>
          <a:p>
            <a:pPr lvl="2"/>
            <a:r>
              <a:rPr lang="en-CA" altLang="en-US"/>
              <a:t>Third level</a:t>
            </a:r>
          </a:p>
          <a:p>
            <a:pPr lvl="3"/>
            <a:r>
              <a:rPr lang="en-CA" altLang="en-US"/>
              <a:t>Fourth level</a:t>
            </a:r>
          </a:p>
          <a:p>
            <a:pPr lvl="4"/>
            <a:r>
              <a:rPr lang="en-CA" altLang="en-US"/>
              <a:t>Fifth level</a:t>
            </a:r>
            <a:endParaRPr lang="en-US" altLang="en-US"/>
          </a:p>
        </p:txBody>
      </p:sp>
      <p:pic>
        <p:nvPicPr>
          <p:cNvPr id="90116" name="Picture 7" descr="YorkULogoHor(large)"/>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0" y="6313488"/>
            <a:ext cx="1365250" cy="544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0117" name="TextBox 6"/>
          <p:cNvSpPr txBox="1">
            <a:spLocks noChangeArrowheads="1"/>
          </p:cNvSpPr>
          <p:nvPr userDrawn="1"/>
        </p:nvSpPr>
        <p:spPr bwMode="auto">
          <a:xfrm>
            <a:off x="6523038" y="6446838"/>
            <a:ext cx="2620962" cy="277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defTabSz="457200" eaLnBrk="0" hangingPunct="0">
              <a:defRPr sz="3000" i="1">
                <a:solidFill>
                  <a:schemeClr val="tx1"/>
                </a:solidFill>
                <a:latin typeface="Times New Roman" pitchFamily="18" charset="0"/>
              </a:defRPr>
            </a:lvl1pPr>
            <a:lvl2pPr marL="742950" indent="-285750" defTabSz="457200" eaLnBrk="0" hangingPunct="0">
              <a:defRPr sz="3000" i="1">
                <a:solidFill>
                  <a:schemeClr val="tx1"/>
                </a:solidFill>
                <a:latin typeface="Times New Roman" pitchFamily="18" charset="0"/>
              </a:defRPr>
            </a:lvl2pPr>
            <a:lvl3pPr marL="1143000" indent="-228600" defTabSz="457200" eaLnBrk="0" hangingPunct="0">
              <a:defRPr sz="3000" i="1">
                <a:solidFill>
                  <a:schemeClr val="tx1"/>
                </a:solidFill>
                <a:latin typeface="Times New Roman" pitchFamily="18" charset="0"/>
              </a:defRPr>
            </a:lvl3pPr>
            <a:lvl4pPr marL="1600200" indent="-228600" defTabSz="457200" eaLnBrk="0" hangingPunct="0">
              <a:defRPr sz="3000" i="1">
                <a:solidFill>
                  <a:schemeClr val="tx1"/>
                </a:solidFill>
                <a:latin typeface="Times New Roman" pitchFamily="18" charset="0"/>
              </a:defRPr>
            </a:lvl4pPr>
            <a:lvl5pPr marL="2057400" indent="-228600" defTabSz="457200" eaLnBrk="0" hangingPunct="0">
              <a:defRPr sz="3000" i="1">
                <a:solidFill>
                  <a:schemeClr val="tx1"/>
                </a:solidFill>
                <a:latin typeface="Times New Roman" pitchFamily="18" charset="0"/>
              </a:defRPr>
            </a:lvl5pPr>
            <a:lvl6pPr marL="2514600" indent="-228600" defTabSz="457200" eaLnBrk="0" fontAlgn="base" hangingPunct="0">
              <a:spcBef>
                <a:spcPct val="50000"/>
              </a:spcBef>
              <a:spcAft>
                <a:spcPct val="0"/>
              </a:spcAft>
              <a:defRPr sz="3000" i="1">
                <a:solidFill>
                  <a:schemeClr val="tx1"/>
                </a:solidFill>
                <a:latin typeface="Times New Roman" pitchFamily="18" charset="0"/>
              </a:defRPr>
            </a:lvl6pPr>
            <a:lvl7pPr marL="2971800" indent="-228600" defTabSz="457200" eaLnBrk="0" fontAlgn="base" hangingPunct="0">
              <a:spcBef>
                <a:spcPct val="50000"/>
              </a:spcBef>
              <a:spcAft>
                <a:spcPct val="0"/>
              </a:spcAft>
              <a:defRPr sz="3000" i="1">
                <a:solidFill>
                  <a:schemeClr val="tx1"/>
                </a:solidFill>
                <a:latin typeface="Times New Roman" pitchFamily="18" charset="0"/>
              </a:defRPr>
            </a:lvl7pPr>
            <a:lvl8pPr marL="3429000" indent="-228600" defTabSz="457200" eaLnBrk="0" fontAlgn="base" hangingPunct="0">
              <a:spcBef>
                <a:spcPct val="50000"/>
              </a:spcBef>
              <a:spcAft>
                <a:spcPct val="0"/>
              </a:spcAft>
              <a:defRPr sz="3000" i="1">
                <a:solidFill>
                  <a:schemeClr val="tx1"/>
                </a:solidFill>
                <a:latin typeface="Times New Roman" pitchFamily="18" charset="0"/>
              </a:defRPr>
            </a:lvl8pPr>
            <a:lvl9pPr marL="3886200" indent="-228600" defTabSz="457200" eaLnBrk="0" fontAlgn="base" hangingPunct="0">
              <a:spcBef>
                <a:spcPct val="50000"/>
              </a:spcBef>
              <a:spcAft>
                <a:spcPct val="0"/>
              </a:spcAft>
              <a:defRPr sz="3000" i="1">
                <a:solidFill>
                  <a:schemeClr val="tx1"/>
                </a:solidFill>
                <a:latin typeface="Times New Roman" pitchFamily="18" charset="0"/>
              </a:defRPr>
            </a:lvl9pPr>
          </a:lstStyle>
          <a:p>
            <a:pPr eaLnBrk="1" hangingPunct="1">
              <a:spcBef>
                <a:spcPct val="0"/>
              </a:spcBef>
              <a:defRPr/>
            </a:pPr>
            <a:r>
              <a:rPr lang="en-US" altLang="en-US" sz="1200" i="0">
                <a:solidFill>
                  <a:srgbClr val="000000"/>
                </a:solidFill>
                <a:latin typeface="Arial" charset="0"/>
              </a:rPr>
              <a:t>Last Updated: </a:t>
            </a:r>
            <a:r>
              <a:rPr lang="en-CA" altLang="en-US" sz="1200" i="0">
                <a:solidFill>
                  <a:srgbClr val="000000"/>
                </a:solidFill>
                <a:latin typeface="Arial" charset="0"/>
              </a:rPr>
              <a:t>15-01-13</a:t>
            </a:r>
            <a:endParaRPr lang="en-US" altLang="en-US" sz="1200" i="0">
              <a:solidFill>
                <a:srgbClr val="000000"/>
              </a:solidFill>
              <a:latin typeface="Arial" charset="0"/>
            </a:endParaRPr>
          </a:p>
        </p:txBody>
      </p:sp>
      <p:sp>
        <p:nvSpPr>
          <p:cNvPr id="90118" name="TextBox 7"/>
          <p:cNvSpPr txBox="1">
            <a:spLocks noChangeArrowheads="1"/>
          </p:cNvSpPr>
          <p:nvPr userDrawn="1"/>
        </p:nvSpPr>
        <p:spPr bwMode="auto">
          <a:xfrm>
            <a:off x="1365250" y="6323013"/>
            <a:ext cx="977900"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defTabSz="457200" eaLnBrk="0" hangingPunct="0">
              <a:defRPr sz="3000" i="1">
                <a:solidFill>
                  <a:schemeClr val="tx1"/>
                </a:solidFill>
                <a:latin typeface="Times New Roman" pitchFamily="18" charset="0"/>
              </a:defRPr>
            </a:lvl1pPr>
            <a:lvl2pPr marL="742950" indent="-285750" defTabSz="457200" eaLnBrk="0" hangingPunct="0">
              <a:defRPr sz="3000" i="1">
                <a:solidFill>
                  <a:schemeClr val="tx1"/>
                </a:solidFill>
                <a:latin typeface="Times New Roman" pitchFamily="18" charset="0"/>
              </a:defRPr>
            </a:lvl2pPr>
            <a:lvl3pPr marL="1143000" indent="-228600" defTabSz="457200" eaLnBrk="0" hangingPunct="0">
              <a:defRPr sz="3000" i="1">
                <a:solidFill>
                  <a:schemeClr val="tx1"/>
                </a:solidFill>
                <a:latin typeface="Times New Roman" pitchFamily="18" charset="0"/>
              </a:defRPr>
            </a:lvl3pPr>
            <a:lvl4pPr marL="1600200" indent="-228600" defTabSz="457200" eaLnBrk="0" hangingPunct="0">
              <a:defRPr sz="3000" i="1">
                <a:solidFill>
                  <a:schemeClr val="tx1"/>
                </a:solidFill>
                <a:latin typeface="Times New Roman" pitchFamily="18" charset="0"/>
              </a:defRPr>
            </a:lvl4pPr>
            <a:lvl5pPr marL="2057400" indent="-228600" defTabSz="457200" eaLnBrk="0" hangingPunct="0">
              <a:defRPr sz="3000" i="1">
                <a:solidFill>
                  <a:schemeClr val="tx1"/>
                </a:solidFill>
                <a:latin typeface="Times New Roman" pitchFamily="18" charset="0"/>
              </a:defRPr>
            </a:lvl5pPr>
            <a:lvl6pPr marL="2514600" indent="-228600" defTabSz="457200" eaLnBrk="0" fontAlgn="base" hangingPunct="0">
              <a:spcBef>
                <a:spcPct val="50000"/>
              </a:spcBef>
              <a:spcAft>
                <a:spcPct val="0"/>
              </a:spcAft>
              <a:defRPr sz="3000" i="1">
                <a:solidFill>
                  <a:schemeClr val="tx1"/>
                </a:solidFill>
                <a:latin typeface="Times New Roman" pitchFamily="18" charset="0"/>
              </a:defRPr>
            </a:lvl6pPr>
            <a:lvl7pPr marL="2971800" indent="-228600" defTabSz="457200" eaLnBrk="0" fontAlgn="base" hangingPunct="0">
              <a:spcBef>
                <a:spcPct val="50000"/>
              </a:spcBef>
              <a:spcAft>
                <a:spcPct val="0"/>
              </a:spcAft>
              <a:defRPr sz="3000" i="1">
                <a:solidFill>
                  <a:schemeClr val="tx1"/>
                </a:solidFill>
                <a:latin typeface="Times New Roman" pitchFamily="18" charset="0"/>
              </a:defRPr>
            </a:lvl7pPr>
            <a:lvl8pPr marL="3429000" indent="-228600" defTabSz="457200" eaLnBrk="0" fontAlgn="base" hangingPunct="0">
              <a:spcBef>
                <a:spcPct val="50000"/>
              </a:spcBef>
              <a:spcAft>
                <a:spcPct val="0"/>
              </a:spcAft>
              <a:defRPr sz="3000" i="1">
                <a:solidFill>
                  <a:schemeClr val="tx1"/>
                </a:solidFill>
                <a:latin typeface="Times New Roman" pitchFamily="18" charset="0"/>
              </a:defRPr>
            </a:lvl8pPr>
            <a:lvl9pPr marL="3886200" indent="-228600" defTabSz="457200" eaLnBrk="0" fontAlgn="base" hangingPunct="0">
              <a:spcBef>
                <a:spcPct val="50000"/>
              </a:spcBef>
              <a:spcAft>
                <a:spcPct val="0"/>
              </a:spcAft>
              <a:defRPr sz="3000" i="1">
                <a:solidFill>
                  <a:schemeClr val="tx1"/>
                </a:solidFill>
                <a:latin typeface="Times New Roman" pitchFamily="18" charset="0"/>
              </a:defRPr>
            </a:lvl9pPr>
          </a:lstStyle>
          <a:p>
            <a:pPr eaLnBrk="1" hangingPunct="1">
              <a:spcBef>
                <a:spcPct val="0"/>
              </a:spcBef>
              <a:defRPr/>
            </a:pPr>
            <a:r>
              <a:rPr lang="en-US" altLang="en-US" sz="1200" i="0">
                <a:solidFill>
                  <a:srgbClr val="000000"/>
                </a:solidFill>
                <a:latin typeface="Arial" charset="0"/>
              </a:rPr>
              <a:t>EECS 2011</a:t>
            </a:r>
          </a:p>
        </p:txBody>
      </p:sp>
      <p:sp>
        <p:nvSpPr>
          <p:cNvPr id="90119" name="TextBox 8"/>
          <p:cNvSpPr txBox="1">
            <a:spLocks noChangeArrowheads="1"/>
          </p:cNvSpPr>
          <p:nvPr userDrawn="1"/>
        </p:nvSpPr>
        <p:spPr bwMode="auto">
          <a:xfrm>
            <a:off x="1365250" y="6543675"/>
            <a:ext cx="1074738"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defTabSz="457200" eaLnBrk="0" hangingPunct="0">
              <a:defRPr sz="3000" i="1">
                <a:solidFill>
                  <a:schemeClr val="tx1"/>
                </a:solidFill>
                <a:latin typeface="Times New Roman" pitchFamily="18" charset="0"/>
              </a:defRPr>
            </a:lvl1pPr>
            <a:lvl2pPr marL="742950" indent="-285750" defTabSz="457200" eaLnBrk="0" hangingPunct="0">
              <a:defRPr sz="3000" i="1">
                <a:solidFill>
                  <a:schemeClr val="tx1"/>
                </a:solidFill>
                <a:latin typeface="Times New Roman" pitchFamily="18" charset="0"/>
              </a:defRPr>
            </a:lvl2pPr>
            <a:lvl3pPr marL="1143000" indent="-228600" defTabSz="457200" eaLnBrk="0" hangingPunct="0">
              <a:defRPr sz="3000" i="1">
                <a:solidFill>
                  <a:schemeClr val="tx1"/>
                </a:solidFill>
                <a:latin typeface="Times New Roman" pitchFamily="18" charset="0"/>
              </a:defRPr>
            </a:lvl3pPr>
            <a:lvl4pPr marL="1600200" indent="-228600" defTabSz="457200" eaLnBrk="0" hangingPunct="0">
              <a:defRPr sz="3000" i="1">
                <a:solidFill>
                  <a:schemeClr val="tx1"/>
                </a:solidFill>
                <a:latin typeface="Times New Roman" pitchFamily="18" charset="0"/>
              </a:defRPr>
            </a:lvl4pPr>
            <a:lvl5pPr marL="2057400" indent="-228600" defTabSz="457200" eaLnBrk="0" hangingPunct="0">
              <a:defRPr sz="3000" i="1">
                <a:solidFill>
                  <a:schemeClr val="tx1"/>
                </a:solidFill>
                <a:latin typeface="Times New Roman" pitchFamily="18" charset="0"/>
              </a:defRPr>
            </a:lvl5pPr>
            <a:lvl6pPr marL="2514600" indent="-228600" defTabSz="457200" eaLnBrk="0" fontAlgn="base" hangingPunct="0">
              <a:spcBef>
                <a:spcPct val="50000"/>
              </a:spcBef>
              <a:spcAft>
                <a:spcPct val="0"/>
              </a:spcAft>
              <a:defRPr sz="3000" i="1">
                <a:solidFill>
                  <a:schemeClr val="tx1"/>
                </a:solidFill>
                <a:latin typeface="Times New Roman" pitchFamily="18" charset="0"/>
              </a:defRPr>
            </a:lvl6pPr>
            <a:lvl7pPr marL="2971800" indent="-228600" defTabSz="457200" eaLnBrk="0" fontAlgn="base" hangingPunct="0">
              <a:spcBef>
                <a:spcPct val="50000"/>
              </a:spcBef>
              <a:spcAft>
                <a:spcPct val="0"/>
              </a:spcAft>
              <a:defRPr sz="3000" i="1">
                <a:solidFill>
                  <a:schemeClr val="tx1"/>
                </a:solidFill>
                <a:latin typeface="Times New Roman" pitchFamily="18" charset="0"/>
              </a:defRPr>
            </a:lvl7pPr>
            <a:lvl8pPr marL="3429000" indent="-228600" defTabSz="457200" eaLnBrk="0" fontAlgn="base" hangingPunct="0">
              <a:spcBef>
                <a:spcPct val="50000"/>
              </a:spcBef>
              <a:spcAft>
                <a:spcPct val="0"/>
              </a:spcAft>
              <a:defRPr sz="3000" i="1">
                <a:solidFill>
                  <a:schemeClr val="tx1"/>
                </a:solidFill>
                <a:latin typeface="Times New Roman" pitchFamily="18" charset="0"/>
              </a:defRPr>
            </a:lvl8pPr>
            <a:lvl9pPr marL="3886200" indent="-228600" defTabSz="457200" eaLnBrk="0" fontAlgn="base" hangingPunct="0">
              <a:spcBef>
                <a:spcPct val="50000"/>
              </a:spcBef>
              <a:spcAft>
                <a:spcPct val="0"/>
              </a:spcAft>
              <a:defRPr sz="3000" i="1">
                <a:solidFill>
                  <a:schemeClr val="tx1"/>
                </a:solidFill>
                <a:latin typeface="Times New Roman" pitchFamily="18" charset="0"/>
              </a:defRPr>
            </a:lvl9pPr>
          </a:lstStyle>
          <a:p>
            <a:pPr eaLnBrk="1" hangingPunct="1">
              <a:spcBef>
                <a:spcPct val="0"/>
              </a:spcBef>
              <a:defRPr/>
            </a:pPr>
            <a:r>
              <a:rPr lang="en-US" altLang="en-US" sz="1200" i="0">
                <a:solidFill>
                  <a:srgbClr val="000000"/>
                </a:solidFill>
                <a:latin typeface="Arial" charset="0"/>
              </a:rPr>
              <a:t>Prof. J. Elder</a:t>
            </a:r>
          </a:p>
        </p:txBody>
      </p:sp>
      <p:sp>
        <p:nvSpPr>
          <p:cNvPr id="90120" name="TextBox 9"/>
          <p:cNvSpPr txBox="1">
            <a:spLocks noChangeArrowheads="1"/>
          </p:cNvSpPr>
          <p:nvPr userDrawn="1"/>
        </p:nvSpPr>
        <p:spPr bwMode="auto">
          <a:xfrm>
            <a:off x="4292600" y="6446838"/>
            <a:ext cx="560388" cy="277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defTabSz="457200" eaLnBrk="0" hangingPunct="0">
              <a:defRPr sz="3000" i="1">
                <a:solidFill>
                  <a:schemeClr val="tx1"/>
                </a:solidFill>
                <a:latin typeface="Times New Roman" pitchFamily="18" charset="0"/>
              </a:defRPr>
            </a:lvl1pPr>
            <a:lvl2pPr marL="742950" indent="-285750" defTabSz="457200" eaLnBrk="0" hangingPunct="0">
              <a:defRPr sz="3000" i="1">
                <a:solidFill>
                  <a:schemeClr val="tx1"/>
                </a:solidFill>
                <a:latin typeface="Times New Roman" pitchFamily="18" charset="0"/>
              </a:defRPr>
            </a:lvl2pPr>
            <a:lvl3pPr marL="1143000" indent="-228600" defTabSz="457200" eaLnBrk="0" hangingPunct="0">
              <a:defRPr sz="3000" i="1">
                <a:solidFill>
                  <a:schemeClr val="tx1"/>
                </a:solidFill>
                <a:latin typeface="Times New Roman" pitchFamily="18" charset="0"/>
              </a:defRPr>
            </a:lvl3pPr>
            <a:lvl4pPr marL="1600200" indent="-228600" defTabSz="457200" eaLnBrk="0" hangingPunct="0">
              <a:defRPr sz="3000" i="1">
                <a:solidFill>
                  <a:schemeClr val="tx1"/>
                </a:solidFill>
                <a:latin typeface="Times New Roman" pitchFamily="18" charset="0"/>
              </a:defRPr>
            </a:lvl4pPr>
            <a:lvl5pPr marL="2057400" indent="-228600" defTabSz="457200" eaLnBrk="0" hangingPunct="0">
              <a:defRPr sz="3000" i="1">
                <a:solidFill>
                  <a:schemeClr val="tx1"/>
                </a:solidFill>
                <a:latin typeface="Times New Roman" pitchFamily="18" charset="0"/>
              </a:defRPr>
            </a:lvl5pPr>
            <a:lvl6pPr marL="2514600" indent="-228600" defTabSz="457200" eaLnBrk="0" fontAlgn="base" hangingPunct="0">
              <a:spcBef>
                <a:spcPct val="50000"/>
              </a:spcBef>
              <a:spcAft>
                <a:spcPct val="0"/>
              </a:spcAft>
              <a:defRPr sz="3000" i="1">
                <a:solidFill>
                  <a:schemeClr val="tx1"/>
                </a:solidFill>
                <a:latin typeface="Times New Roman" pitchFamily="18" charset="0"/>
              </a:defRPr>
            </a:lvl6pPr>
            <a:lvl7pPr marL="2971800" indent="-228600" defTabSz="457200" eaLnBrk="0" fontAlgn="base" hangingPunct="0">
              <a:spcBef>
                <a:spcPct val="50000"/>
              </a:spcBef>
              <a:spcAft>
                <a:spcPct val="0"/>
              </a:spcAft>
              <a:defRPr sz="3000" i="1">
                <a:solidFill>
                  <a:schemeClr val="tx1"/>
                </a:solidFill>
                <a:latin typeface="Times New Roman" pitchFamily="18" charset="0"/>
              </a:defRPr>
            </a:lvl7pPr>
            <a:lvl8pPr marL="3429000" indent="-228600" defTabSz="457200" eaLnBrk="0" fontAlgn="base" hangingPunct="0">
              <a:spcBef>
                <a:spcPct val="50000"/>
              </a:spcBef>
              <a:spcAft>
                <a:spcPct val="0"/>
              </a:spcAft>
              <a:defRPr sz="3000" i="1">
                <a:solidFill>
                  <a:schemeClr val="tx1"/>
                </a:solidFill>
                <a:latin typeface="Times New Roman" pitchFamily="18" charset="0"/>
              </a:defRPr>
            </a:lvl8pPr>
            <a:lvl9pPr marL="3886200" indent="-228600" defTabSz="457200" eaLnBrk="0" fontAlgn="base" hangingPunct="0">
              <a:spcBef>
                <a:spcPct val="50000"/>
              </a:spcBef>
              <a:spcAft>
                <a:spcPct val="0"/>
              </a:spcAft>
              <a:defRPr sz="3000" i="1">
                <a:solidFill>
                  <a:schemeClr val="tx1"/>
                </a:solidFill>
                <a:latin typeface="Times New Roman" pitchFamily="18" charset="0"/>
              </a:defRPr>
            </a:lvl9pPr>
          </a:lstStyle>
          <a:p>
            <a:pPr eaLnBrk="1" hangingPunct="1">
              <a:spcBef>
                <a:spcPct val="0"/>
              </a:spcBef>
              <a:defRPr/>
            </a:pPr>
            <a:r>
              <a:rPr lang="en-US" altLang="en-US" sz="1200" i="0">
                <a:solidFill>
                  <a:srgbClr val="000000"/>
                </a:solidFill>
                <a:latin typeface="Arial" charset="0"/>
              </a:rPr>
              <a:t>- </a:t>
            </a:r>
            <a:fld id="{A4B84EC2-80F5-451D-AC6B-FF4A147BD95F}" type="slidenum">
              <a:rPr lang="en-US" altLang="en-US" sz="1200" i="0" smtClean="0">
                <a:solidFill>
                  <a:srgbClr val="000000"/>
                </a:solidFill>
                <a:latin typeface="Arial" charset="0"/>
              </a:rPr>
              <a:pPr eaLnBrk="1" hangingPunct="1">
                <a:spcBef>
                  <a:spcPct val="0"/>
                </a:spcBef>
                <a:defRPr/>
              </a:pPr>
              <a:t>‹#›</a:t>
            </a:fld>
            <a:r>
              <a:rPr lang="en-US" altLang="en-US" sz="1200" i="0">
                <a:solidFill>
                  <a:srgbClr val="000000"/>
                </a:solidFill>
                <a:latin typeface="Arial" charset="0"/>
              </a:rPr>
              <a:t> -</a:t>
            </a:r>
          </a:p>
        </p:txBody>
      </p:sp>
    </p:spTree>
  </p:cSld>
  <p:clrMap bg1="lt1" tx1="dk1" bg2="lt2" tx2="dk2" accent1="accent1" accent2="accent2" accent3="accent3" accent4="accent4" accent5="accent5" accent6="accent6" hlink="hlink" folHlink="folHlink"/>
  <p:sldLayoutIdLst>
    <p:sldLayoutId id="2147484771" r:id="rId1"/>
  </p:sldLayoutIdLst>
  <p:hf sldNum="0" hdr="0" ftr="0" dt="0"/>
  <p:txStyles>
    <p:titleStyle>
      <a:lvl1pPr algn="ctr" rtl="0" eaLnBrk="0" fontAlgn="base" hangingPunct="0">
        <a:spcBef>
          <a:spcPct val="0"/>
        </a:spcBef>
        <a:spcAft>
          <a:spcPct val="0"/>
        </a:spcAft>
        <a:defRPr sz="3200">
          <a:solidFill>
            <a:schemeClr val="tx2"/>
          </a:solidFill>
          <a:latin typeface="+mj-lt"/>
          <a:ea typeface="+mj-ea"/>
          <a:cs typeface="+mj-cs"/>
        </a:defRPr>
      </a:lvl1pPr>
      <a:lvl2pPr algn="ctr" rtl="0" eaLnBrk="0" fontAlgn="base" hangingPunct="0">
        <a:spcBef>
          <a:spcPct val="0"/>
        </a:spcBef>
        <a:spcAft>
          <a:spcPct val="0"/>
        </a:spcAft>
        <a:defRPr sz="3200">
          <a:solidFill>
            <a:schemeClr val="tx2"/>
          </a:solidFill>
          <a:latin typeface="Arial" pitchFamily="-110" charset="0"/>
        </a:defRPr>
      </a:lvl2pPr>
      <a:lvl3pPr algn="ctr" rtl="0" eaLnBrk="0" fontAlgn="base" hangingPunct="0">
        <a:spcBef>
          <a:spcPct val="0"/>
        </a:spcBef>
        <a:spcAft>
          <a:spcPct val="0"/>
        </a:spcAft>
        <a:defRPr sz="3200">
          <a:solidFill>
            <a:schemeClr val="tx2"/>
          </a:solidFill>
          <a:latin typeface="Arial" pitchFamily="-110" charset="0"/>
        </a:defRPr>
      </a:lvl3pPr>
      <a:lvl4pPr algn="ctr" rtl="0" eaLnBrk="0" fontAlgn="base" hangingPunct="0">
        <a:spcBef>
          <a:spcPct val="0"/>
        </a:spcBef>
        <a:spcAft>
          <a:spcPct val="0"/>
        </a:spcAft>
        <a:defRPr sz="3200">
          <a:solidFill>
            <a:schemeClr val="tx2"/>
          </a:solidFill>
          <a:latin typeface="Arial" pitchFamily="-110" charset="0"/>
        </a:defRPr>
      </a:lvl4pPr>
      <a:lvl5pPr algn="ctr" rtl="0" eaLnBrk="0" fontAlgn="base" hangingPunct="0">
        <a:spcBef>
          <a:spcPct val="0"/>
        </a:spcBef>
        <a:spcAft>
          <a:spcPct val="0"/>
        </a:spcAft>
        <a:defRPr sz="3200">
          <a:solidFill>
            <a:schemeClr val="tx2"/>
          </a:solidFill>
          <a:latin typeface="Arial" pitchFamily="-110" charset="0"/>
        </a:defRPr>
      </a:lvl5pPr>
      <a:lvl6pPr marL="457200" algn="ctr" rtl="0" eaLnBrk="1" fontAlgn="base" hangingPunct="1">
        <a:spcBef>
          <a:spcPct val="0"/>
        </a:spcBef>
        <a:spcAft>
          <a:spcPct val="0"/>
        </a:spcAft>
        <a:defRPr sz="3200">
          <a:solidFill>
            <a:schemeClr val="tx2"/>
          </a:solidFill>
          <a:latin typeface="Arial" pitchFamily="-110" charset="0"/>
        </a:defRPr>
      </a:lvl6pPr>
      <a:lvl7pPr marL="914400" algn="ctr" rtl="0" eaLnBrk="1" fontAlgn="base" hangingPunct="1">
        <a:spcBef>
          <a:spcPct val="0"/>
        </a:spcBef>
        <a:spcAft>
          <a:spcPct val="0"/>
        </a:spcAft>
        <a:defRPr sz="3200">
          <a:solidFill>
            <a:schemeClr val="tx2"/>
          </a:solidFill>
          <a:latin typeface="Arial" pitchFamily="-110" charset="0"/>
        </a:defRPr>
      </a:lvl7pPr>
      <a:lvl8pPr marL="1371600" algn="ctr" rtl="0" eaLnBrk="1" fontAlgn="base" hangingPunct="1">
        <a:spcBef>
          <a:spcPct val="0"/>
        </a:spcBef>
        <a:spcAft>
          <a:spcPct val="0"/>
        </a:spcAft>
        <a:defRPr sz="3200">
          <a:solidFill>
            <a:schemeClr val="tx2"/>
          </a:solidFill>
          <a:latin typeface="Arial" pitchFamily="-110" charset="0"/>
        </a:defRPr>
      </a:lvl8pPr>
      <a:lvl9pPr marL="1828800" algn="ctr" rtl="0" eaLnBrk="1" fontAlgn="base" hangingPunct="1">
        <a:spcBef>
          <a:spcPct val="0"/>
        </a:spcBef>
        <a:spcAft>
          <a:spcPct val="0"/>
        </a:spcAft>
        <a:defRPr sz="3200">
          <a:solidFill>
            <a:schemeClr val="tx2"/>
          </a:solidFill>
          <a:latin typeface="Arial" pitchFamily="-110" charset="0"/>
        </a:defRPr>
      </a:lvl9pPr>
    </p:titleStyle>
    <p:bodyStyle>
      <a:lvl1pPr marL="342900" indent="-342900" algn="l" rtl="0" eaLnBrk="0" fontAlgn="base" hangingPunct="0">
        <a:spcBef>
          <a:spcPct val="50000"/>
        </a:spcBef>
        <a:spcAft>
          <a:spcPct val="0"/>
        </a:spcAft>
        <a:buChar char="•"/>
        <a:defRPr sz="2400">
          <a:solidFill>
            <a:schemeClr val="tx1"/>
          </a:solidFill>
          <a:latin typeface="+mn-lt"/>
          <a:ea typeface="+mn-ea"/>
          <a:cs typeface="+mn-cs"/>
        </a:defRPr>
      </a:lvl1pPr>
      <a:lvl2pPr marL="742950" indent="-285750" algn="l" rtl="0" eaLnBrk="0" fontAlgn="base" hangingPunct="0">
        <a:spcBef>
          <a:spcPct val="50000"/>
        </a:spcBef>
        <a:spcAft>
          <a:spcPct val="0"/>
        </a:spcAft>
        <a:buChar char="–"/>
        <a:defRPr sz="2000">
          <a:solidFill>
            <a:schemeClr val="tx1"/>
          </a:solidFill>
          <a:latin typeface="+mn-lt"/>
          <a:ea typeface="MS PGothic" pitchFamily="34" charset="-128"/>
        </a:defRPr>
      </a:lvl2pPr>
      <a:lvl3pPr marL="1143000" indent="-228600" algn="l" rtl="0" eaLnBrk="0" fontAlgn="base" hangingPunct="0">
        <a:spcBef>
          <a:spcPct val="50000"/>
        </a:spcBef>
        <a:spcAft>
          <a:spcPct val="0"/>
        </a:spcAft>
        <a:buChar char="•"/>
        <a:defRPr>
          <a:solidFill>
            <a:schemeClr val="tx1"/>
          </a:solidFill>
          <a:latin typeface="+mn-lt"/>
          <a:ea typeface="MS PGothic" pitchFamily="34" charset="-128"/>
        </a:defRPr>
      </a:lvl3pPr>
      <a:lvl4pPr marL="1600200" indent="-228600" algn="l" rtl="0" eaLnBrk="0" fontAlgn="base" hangingPunct="0">
        <a:spcBef>
          <a:spcPct val="50000"/>
        </a:spcBef>
        <a:spcAft>
          <a:spcPct val="0"/>
        </a:spcAft>
        <a:buChar char="–"/>
        <a:defRPr sz="1600">
          <a:solidFill>
            <a:schemeClr val="tx1"/>
          </a:solidFill>
          <a:latin typeface="+mn-lt"/>
          <a:ea typeface="MS PGothic" pitchFamily="34" charset="-128"/>
        </a:defRPr>
      </a:lvl4pPr>
      <a:lvl5pPr marL="2057400" indent="-228600" algn="l" rtl="0" eaLnBrk="0" fontAlgn="base" hangingPunct="0">
        <a:spcBef>
          <a:spcPct val="50000"/>
        </a:spcBef>
        <a:spcAft>
          <a:spcPct val="0"/>
        </a:spcAft>
        <a:buChar char="»"/>
        <a:defRPr sz="1400">
          <a:solidFill>
            <a:schemeClr val="tx1"/>
          </a:solidFill>
          <a:latin typeface="+mn-lt"/>
          <a:ea typeface="MS PGothic" pitchFamily="34" charset="-128"/>
        </a:defRPr>
      </a:lvl5pPr>
      <a:lvl6pPr marL="2514600" indent="-228600" algn="l" rtl="0" eaLnBrk="1" fontAlgn="base" hangingPunct="1">
        <a:spcBef>
          <a:spcPct val="50000"/>
        </a:spcBef>
        <a:spcAft>
          <a:spcPct val="0"/>
        </a:spcAft>
        <a:buChar char="»"/>
        <a:defRPr sz="1400">
          <a:solidFill>
            <a:schemeClr val="tx1"/>
          </a:solidFill>
          <a:latin typeface="+mn-lt"/>
          <a:ea typeface="ＭＳ Ｐゴシック" pitchFamily="-110" charset="-128"/>
        </a:defRPr>
      </a:lvl6pPr>
      <a:lvl7pPr marL="2971800" indent="-228600" algn="l" rtl="0" eaLnBrk="1" fontAlgn="base" hangingPunct="1">
        <a:spcBef>
          <a:spcPct val="50000"/>
        </a:spcBef>
        <a:spcAft>
          <a:spcPct val="0"/>
        </a:spcAft>
        <a:buChar char="»"/>
        <a:defRPr sz="1400">
          <a:solidFill>
            <a:schemeClr val="tx1"/>
          </a:solidFill>
          <a:latin typeface="+mn-lt"/>
          <a:ea typeface="ＭＳ Ｐゴシック" pitchFamily="-110" charset="-128"/>
        </a:defRPr>
      </a:lvl7pPr>
      <a:lvl8pPr marL="3429000" indent="-228600" algn="l" rtl="0" eaLnBrk="1" fontAlgn="base" hangingPunct="1">
        <a:spcBef>
          <a:spcPct val="50000"/>
        </a:spcBef>
        <a:spcAft>
          <a:spcPct val="0"/>
        </a:spcAft>
        <a:buChar char="»"/>
        <a:defRPr sz="1400">
          <a:solidFill>
            <a:schemeClr val="tx1"/>
          </a:solidFill>
          <a:latin typeface="+mn-lt"/>
          <a:ea typeface="ＭＳ Ｐゴシック" pitchFamily="-110" charset="-128"/>
        </a:defRPr>
      </a:lvl8pPr>
      <a:lvl9pPr marL="3886200" indent="-228600" algn="l" rtl="0" eaLnBrk="1" fontAlgn="base" hangingPunct="1">
        <a:spcBef>
          <a:spcPct val="50000"/>
        </a:spcBef>
        <a:spcAft>
          <a:spcPct val="0"/>
        </a:spcAft>
        <a:buChar char="»"/>
        <a:defRPr sz="1400">
          <a:solidFill>
            <a:schemeClr val="tx1"/>
          </a:solidFill>
          <a:latin typeface="+mn-lt"/>
          <a:ea typeface="ＭＳ Ｐゴシック" pitchFamily="-110"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4.xml><?xml version="1.0" encoding="utf-8"?>
<p:sldMaster xmlns:a="http://schemas.openxmlformats.org/drawingml/2006/main" xmlns:r="http://schemas.openxmlformats.org/officeDocument/2006/relationships" xmlns:p="http://schemas.openxmlformats.org/presentationml/2006/main" preserve="1">
  <p:cSld>
    <p:bg>
      <p:bgPr>
        <a:solidFill>
          <a:srgbClr val="FBEFD1"/>
        </a:solidFill>
        <a:effectLst/>
      </p:bgPr>
    </p:bg>
    <p:spTree>
      <p:nvGrpSpPr>
        <p:cNvPr id="1" name=""/>
        <p:cNvGrpSpPr/>
        <p:nvPr/>
      </p:nvGrpSpPr>
      <p:grpSpPr>
        <a:xfrm>
          <a:off x="0" y="0"/>
          <a:ext cx="0" cy="0"/>
          <a:chOff x="0" y="0"/>
          <a:chExt cx="0" cy="0"/>
        </a:xfrm>
      </p:grpSpPr>
      <p:sp>
        <p:nvSpPr>
          <p:cNvPr id="91138"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CA" altLang="en-US"/>
              <a:t>Click to edit Master title style</a:t>
            </a:r>
            <a:endParaRPr lang="en-US" altLang="en-US"/>
          </a:p>
        </p:txBody>
      </p:sp>
      <p:sp>
        <p:nvSpPr>
          <p:cNvPr id="91139"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CA" altLang="en-US"/>
              <a:t>Click to edit Master text styles</a:t>
            </a:r>
          </a:p>
          <a:p>
            <a:pPr lvl="1"/>
            <a:r>
              <a:rPr lang="en-CA" altLang="en-US"/>
              <a:t>Second level</a:t>
            </a:r>
          </a:p>
          <a:p>
            <a:pPr lvl="2"/>
            <a:r>
              <a:rPr lang="en-CA" altLang="en-US"/>
              <a:t>Third level</a:t>
            </a:r>
          </a:p>
          <a:p>
            <a:pPr lvl="3"/>
            <a:r>
              <a:rPr lang="en-CA" altLang="en-US"/>
              <a:t>Fourth level</a:t>
            </a:r>
          </a:p>
          <a:p>
            <a:pPr lvl="4"/>
            <a:r>
              <a:rPr lang="en-CA" altLang="en-US"/>
              <a:t>Fifth level</a:t>
            </a:r>
            <a:endParaRPr lang="en-US" altLang="en-US"/>
          </a:p>
        </p:txBody>
      </p:sp>
      <p:pic>
        <p:nvPicPr>
          <p:cNvPr id="91140" name="Picture 7" descr="YorkULogoHor(large)"/>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0" y="6313488"/>
            <a:ext cx="1365250" cy="544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1141" name="TextBox 6"/>
          <p:cNvSpPr txBox="1">
            <a:spLocks noChangeArrowheads="1"/>
          </p:cNvSpPr>
          <p:nvPr userDrawn="1"/>
        </p:nvSpPr>
        <p:spPr bwMode="auto">
          <a:xfrm>
            <a:off x="6523038" y="6446838"/>
            <a:ext cx="2620962" cy="277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defTabSz="457200" eaLnBrk="0" hangingPunct="0">
              <a:defRPr sz="3000" i="1">
                <a:solidFill>
                  <a:schemeClr val="tx1"/>
                </a:solidFill>
                <a:latin typeface="Times New Roman" pitchFamily="18" charset="0"/>
              </a:defRPr>
            </a:lvl1pPr>
            <a:lvl2pPr marL="742950" indent="-285750" defTabSz="457200" eaLnBrk="0" hangingPunct="0">
              <a:defRPr sz="3000" i="1">
                <a:solidFill>
                  <a:schemeClr val="tx1"/>
                </a:solidFill>
                <a:latin typeface="Times New Roman" pitchFamily="18" charset="0"/>
              </a:defRPr>
            </a:lvl2pPr>
            <a:lvl3pPr marL="1143000" indent="-228600" defTabSz="457200" eaLnBrk="0" hangingPunct="0">
              <a:defRPr sz="3000" i="1">
                <a:solidFill>
                  <a:schemeClr val="tx1"/>
                </a:solidFill>
                <a:latin typeface="Times New Roman" pitchFamily="18" charset="0"/>
              </a:defRPr>
            </a:lvl3pPr>
            <a:lvl4pPr marL="1600200" indent="-228600" defTabSz="457200" eaLnBrk="0" hangingPunct="0">
              <a:defRPr sz="3000" i="1">
                <a:solidFill>
                  <a:schemeClr val="tx1"/>
                </a:solidFill>
                <a:latin typeface="Times New Roman" pitchFamily="18" charset="0"/>
              </a:defRPr>
            </a:lvl4pPr>
            <a:lvl5pPr marL="2057400" indent="-228600" defTabSz="457200" eaLnBrk="0" hangingPunct="0">
              <a:defRPr sz="3000" i="1">
                <a:solidFill>
                  <a:schemeClr val="tx1"/>
                </a:solidFill>
                <a:latin typeface="Times New Roman" pitchFamily="18" charset="0"/>
              </a:defRPr>
            </a:lvl5pPr>
            <a:lvl6pPr marL="2514600" indent="-228600" defTabSz="457200" eaLnBrk="0" fontAlgn="base" hangingPunct="0">
              <a:spcBef>
                <a:spcPct val="50000"/>
              </a:spcBef>
              <a:spcAft>
                <a:spcPct val="0"/>
              </a:spcAft>
              <a:defRPr sz="3000" i="1">
                <a:solidFill>
                  <a:schemeClr val="tx1"/>
                </a:solidFill>
                <a:latin typeface="Times New Roman" pitchFamily="18" charset="0"/>
              </a:defRPr>
            </a:lvl6pPr>
            <a:lvl7pPr marL="2971800" indent="-228600" defTabSz="457200" eaLnBrk="0" fontAlgn="base" hangingPunct="0">
              <a:spcBef>
                <a:spcPct val="50000"/>
              </a:spcBef>
              <a:spcAft>
                <a:spcPct val="0"/>
              </a:spcAft>
              <a:defRPr sz="3000" i="1">
                <a:solidFill>
                  <a:schemeClr val="tx1"/>
                </a:solidFill>
                <a:latin typeface="Times New Roman" pitchFamily="18" charset="0"/>
              </a:defRPr>
            </a:lvl7pPr>
            <a:lvl8pPr marL="3429000" indent="-228600" defTabSz="457200" eaLnBrk="0" fontAlgn="base" hangingPunct="0">
              <a:spcBef>
                <a:spcPct val="50000"/>
              </a:spcBef>
              <a:spcAft>
                <a:spcPct val="0"/>
              </a:spcAft>
              <a:defRPr sz="3000" i="1">
                <a:solidFill>
                  <a:schemeClr val="tx1"/>
                </a:solidFill>
                <a:latin typeface="Times New Roman" pitchFamily="18" charset="0"/>
              </a:defRPr>
            </a:lvl8pPr>
            <a:lvl9pPr marL="3886200" indent="-228600" defTabSz="457200" eaLnBrk="0" fontAlgn="base" hangingPunct="0">
              <a:spcBef>
                <a:spcPct val="50000"/>
              </a:spcBef>
              <a:spcAft>
                <a:spcPct val="0"/>
              </a:spcAft>
              <a:defRPr sz="3000" i="1">
                <a:solidFill>
                  <a:schemeClr val="tx1"/>
                </a:solidFill>
                <a:latin typeface="Times New Roman" pitchFamily="18" charset="0"/>
              </a:defRPr>
            </a:lvl9pPr>
          </a:lstStyle>
          <a:p>
            <a:pPr eaLnBrk="1" hangingPunct="1">
              <a:spcBef>
                <a:spcPct val="0"/>
              </a:spcBef>
              <a:defRPr/>
            </a:pPr>
            <a:r>
              <a:rPr lang="en-US" altLang="en-US" sz="1200" i="0">
                <a:solidFill>
                  <a:srgbClr val="000000"/>
                </a:solidFill>
                <a:latin typeface="Arial" charset="0"/>
              </a:rPr>
              <a:t>Last Updated: </a:t>
            </a:r>
            <a:r>
              <a:rPr lang="en-CA" altLang="en-US" sz="1200" i="0">
                <a:solidFill>
                  <a:srgbClr val="000000"/>
                </a:solidFill>
                <a:latin typeface="Arial" charset="0"/>
              </a:rPr>
              <a:t>15-01-13</a:t>
            </a:r>
            <a:endParaRPr lang="en-US" altLang="en-US" sz="1200" i="0">
              <a:solidFill>
                <a:srgbClr val="000000"/>
              </a:solidFill>
              <a:latin typeface="Arial" charset="0"/>
            </a:endParaRPr>
          </a:p>
        </p:txBody>
      </p:sp>
      <p:sp>
        <p:nvSpPr>
          <p:cNvPr id="91142" name="TextBox 7"/>
          <p:cNvSpPr txBox="1">
            <a:spLocks noChangeArrowheads="1"/>
          </p:cNvSpPr>
          <p:nvPr userDrawn="1"/>
        </p:nvSpPr>
        <p:spPr bwMode="auto">
          <a:xfrm>
            <a:off x="1365250" y="6323013"/>
            <a:ext cx="977900"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defTabSz="457200" eaLnBrk="0" hangingPunct="0">
              <a:defRPr sz="3000" i="1">
                <a:solidFill>
                  <a:schemeClr val="tx1"/>
                </a:solidFill>
                <a:latin typeface="Times New Roman" pitchFamily="18" charset="0"/>
              </a:defRPr>
            </a:lvl1pPr>
            <a:lvl2pPr marL="742950" indent="-285750" defTabSz="457200" eaLnBrk="0" hangingPunct="0">
              <a:defRPr sz="3000" i="1">
                <a:solidFill>
                  <a:schemeClr val="tx1"/>
                </a:solidFill>
                <a:latin typeface="Times New Roman" pitchFamily="18" charset="0"/>
              </a:defRPr>
            </a:lvl2pPr>
            <a:lvl3pPr marL="1143000" indent="-228600" defTabSz="457200" eaLnBrk="0" hangingPunct="0">
              <a:defRPr sz="3000" i="1">
                <a:solidFill>
                  <a:schemeClr val="tx1"/>
                </a:solidFill>
                <a:latin typeface="Times New Roman" pitchFamily="18" charset="0"/>
              </a:defRPr>
            </a:lvl3pPr>
            <a:lvl4pPr marL="1600200" indent="-228600" defTabSz="457200" eaLnBrk="0" hangingPunct="0">
              <a:defRPr sz="3000" i="1">
                <a:solidFill>
                  <a:schemeClr val="tx1"/>
                </a:solidFill>
                <a:latin typeface="Times New Roman" pitchFamily="18" charset="0"/>
              </a:defRPr>
            </a:lvl4pPr>
            <a:lvl5pPr marL="2057400" indent="-228600" defTabSz="457200" eaLnBrk="0" hangingPunct="0">
              <a:defRPr sz="3000" i="1">
                <a:solidFill>
                  <a:schemeClr val="tx1"/>
                </a:solidFill>
                <a:latin typeface="Times New Roman" pitchFamily="18" charset="0"/>
              </a:defRPr>
            </a:lvl5pPr>
            <a:lvl6pPr marL="2514600" indent="-228600" defTabSz="457200" eaLnBrk="0" fontAlgn="base" hangingPunct="0">
              <a:spcBef>
                <a:spcPct val="50000"/>
              </a:spcBef>
              <a:spcAft>
                <a:spcPct val="0"/>
              </a:spcAft>
              <a:defRPr sz="3000" i="1">
                <a:solidFill>
                  <a:schemeClr val="tx1"/>
                </a:solidFill>
                <a:latin typeface="Times New Roman" pitchFamily="18" charset="0"/>
              </a:defRPr>
            </a:lvl6pPr>
            <a:lvl7pPr marL="2971800" indent="-228600" defTabSz="457200" eaLnBrk="0" fontAlgn="base" hangingPunct="0">
              <a:spcBef>
                <a:spcPct val="50000"/>
              </a:spcBef>
              <a:spcAft>
                <a:spcPct val="0"/>
              </a:spcAft>
              <a:defRPr sz="3000" i="1">
                <a:solidFill>
                  <a:schemeClr val="tx1"/>
                </a:solidFill>
                <a:latin typeface="Times New Roman" pitchFamily="18" charset="0"/>
              </a:defRPr>
            </a:lvl7pPr>
            <a:lvl8pPr marL="3429000" indent="-228600" defTabSz="457200" eaLnBrk="0" fontAlgn="base" hangingPunct="0">
              <a:spcBef>
                <a:spcPct val="50000"/>
              </a:spcBef>
              <a:spcAft>
                <a:spcPct val="0"/>
              </a:spcAft>
              <a:defRPr sz="3000" i="1">
                <a:solidFill>
                  <a:schemeClr val="tx1"/>
                </a:solidFill>
                <a:latin typeface="Times New Roman" pitchFamily="18" charset="0"/>
              </a:defRPr>
            </a:lvl8pPr>
            <a:lvl9pPr marL="3886200" indent="-228600" defTabSz="457200" eaLnBrk="0" fontAlgn="base" hangingPunct="0">
              <a:spcBef>
                <a:spcPct val="50000"/>
              </a:spcBef>
              <a:spcAft>
                <a:spcPct val="0"/>
              </a:spcAft>
              <a:defRPr sz="3000" i="1">
                <a:solidFill>
                  <a:schemeClr val="tx1"/>
                </a:solidFill>
                <a:latin typeface="Times New Roman" pitchFamily="18" charset="0"/>
              </a:defRPr>
            </a:lvl9pPr>
          </a:lstStyle>
          <a:p>
            <a:pPr eaLnBrk="1" hangingPunct="1">
              <a:spcBef>
                <a:spcPct val="0"/>
              </a:spcBef>
              <a:defRPr/>
            </a:pPr>
            <a:r>
              <a:rPr lang="en-US" altLang="en-US" sz="1200" i="0">
                <a:solidFill>
                  <a:srgbClr val="000000"/>
                </a:solidFill>
                <a:latin typeface="Arial" charset="0"/>
              </a:rPr>
              <a:t>EECS 2011</a:t>
            </a:r>
          </a:p>
        </p:txBody>
      </p:sp>
      <p:sp>
        <p:nvSpPr>
          <p:cNvPr id="91143" name="TextBox 8"/>
          <p:cNvSpPr txBox="1">
            <a:spLocks noChangeArrowheads="1"/>
          </p:cNvSpPr>
          <p:nvPr userDrawn="1"/>
        </p:nvSpPr>
        <p:spPr bwMode="auto">
          <a:xfrm>
            <a:off x="1365250" y="6543675"/>
            <a:ext cx="1074738"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defTabSz="457200" eaLnBrk="0" hangingPunct="0">
              <a:defRPr sz="3000" i="1">
                <a:solidFill>
                  <a:schemeClr val="tx1"/>
                </a:solidFill>
                <a:latin typeface="Times New Roman" pitchFamily="18" charset="0"/>
              </a:defRPr>
            </a:lvl1pPr>
            <a:lvl2pPr marL="742950" indent="-285750" defTabSz="457200" eaLnBrk="0" hangingPunct="0">
              <a:defRPr sz="3000" i="1">
                <a:solidFill>
                  <a:schemeClr val="tx1"/>
                </a:solidFill>
                <a:latin typeface="Times New Roman" pitchFamily="18" charset="0"/>
              </a:defRPr>
            </a:lvl2pPr>
            <a:lvl3pPr marL="1143000" indent="-228600" defTabSz="457200" eaLnBrk="0" hangingPunct="0">
              <a:defRPr sz="3000" i="1">
                <a:solidFill>
                  <a:schemeClr val="tx1"/>
                </a:solidFill>
                <a:latin typeface="Times New Roman" pitchFamily="18" charset="0"/>
              </a:defRPr>
            </a:lvl3pPr>
            <a:lvl4pPr marL="1600200" indent="-228600" defTabSz="457200" eaLnBrk="0" hangingPunct="0">
              <a:defRPr sz="3000" i="1">
                <a:solidFill>
                  <a:schemeClr val="tx1"/>
                </a:solidFill>
                <a:latin typeface="Times New Roman" pitchFamily="18" charset="0"/>
              </a:defRPr>
            </a:lvl4pPr>
            <a:lvl5pPr marL="2057400" indent="-228600" defTabSz="457200" eaLnBrk="0" hangingPunct="0">
              <a:defRPr sz="3000" i="1">
                <a:solidFill>
                  <a:schemeClr val="tx1"/>
                </a:solidFill>
                <a:latin typeface="Times New Roman" pitchFamily="18" charset="0"/>
              </a:defRPr>
            </a:lvl5pPr>
            <a:lvl6pPr marL="2514600" indent="-228600" defTabSz="457200" eaLnBrk="0" fontAlgn="base" hangingPunct="0">
              <a:spcBef>
                <a:spcPct val="50000"/>
              </a:spcBef>
              <a:spcAft>
                <a:spcPct val="0"/>
              </a:spcAft>
              <a:defRPr sz="3000" i="1">
                <a:solidFill>
                  <a:schemeClr val="tx1"/>
                </a:solidFill>
                <a:latin typeface="Times New Roman" pitchFamily="18" charset="0"/>
              </a:defRPr>
            </a:lvl6pPr>
            <a:lvl7pPr marL="2971800" indent="-228600" defTabSz="457200" eaLnBrk="0" fontAlgn="base" hangingPunct="0">
              <a:spcBef>
                <a:spcPct val="50000"/>
              </a:spcBef>
              <a:spcAft>
                <a:spcPct val="0"/>
              </a:spcAft>
              <a:defRPr sz="3000" i="1">
                <a:solidFill>
                  <a:schemeClr val="tx1"/>
                </a:solidFill>
                <a:latin typeface="Times New Roman" pitchFamily="18" charset="0"/>
              </a:defRPr>
            </a:lvl7pPr>
            <a:lvl8pPr marL="3429000" indent="-228600" defTabSz="457200" eaLnBrk="0" fontAlgn="base" hangingPunct="0">
              <a:spcBef>
                <a:spcPct val="50000"/>
              </a:spcBef>
              <a:spcAft>
                <a:spcPct val="0"/>
              </a:spcAft>
              <a:defRPr sz="3000" i="1">
                <a:solidFill>
                  <a:schemeClr val="tx1"/>
                </a:solidFill>
                <a:latin typeface="Times New Roman" pitchFamily="18" charset="0"/>
              </a:defRPr>
            </a:lvl8pPr>
            <a:lvl9pPr marL="3886200" indent="-228600" defTabSz="457200" eaLnBrk="0" fontAlgn="base" hangingPunct="0">
              <a:spcBef>
                <a:spcPct val="50000"/>
              </a:spcBef>
              <a:spcAft>
                <a:spcPct val="0"/>
              </a:spcAft>
              <a:defRPr sz="3000" i="1">
                <a:solidFill>
                  <a:schemeClr val="tx1"/>
                </a:solidFill>
                <a:latin typeface="Times New Roman" pitchFamily="18" charset="0"/>
              </a:defRPr>
            </a:lvl9pPr>
          </a:lstStyle>
          <a:p>
            <a:pPr eaLnBrk="1" hangingPunct="1">
              <a:spcBef>
                <a:spcPct val="0"/>
              </a:spcBef>
              <a:defRPr/>
            </a:pPr>
            <a:r>
              <a:rPr lang="en-US" altLang="en-US" sz="1200" i="0">
                <a:solidFill>
                  <a:srgbClr val="000000"/>
                </a:solidFill>
                <a:latin typeface="Arial" charset="0"/>
              </a:rPr>
              <a:t>Prof. J. Elder</a:t>
            </a:r>
          </a:p>
        </p:txBody>
      </p:sp>
      <p:sp>
        <p:nvSpPr>
          <p:cNvPr id="91144" name="TextBox 9"/>
          <p:cNvSpPr txBox="1">
            <a:spLocks noChangeArrowheads="1"/>
          </p:cNvSpPr>
          <p:nvPr userDrawn="1"/>
        </p:nvSpPr>
        <p:spPr bwMode="auto">
          <a:xfrm>
            <a:off x="4292600" y="6446838"/>
            <a:ext cx="560388" cy="277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defTabSz="457200" eaLnBrk="0" hangingPunct="0">
              <a:defRPr sz="3000" i="1">
                <a:solidFill>
                  <a:schemeClr val="tx1"/>
                </a:solidFill>
                <a:latin typeface="Times New Roman" pitchFamily="18" charset="0"/>
              </a:defRPr>
            </a:lvl1pPr>
            <a:lvl2pPr marL="742950" indent="-285750" defTabSz="457200" eaLnBrk="0" hangingPunct="0">
              <a:defRPr sz="3000" i="1">
                <a:solidFill>
                  <a:schemeClr val="tx1"/>
                </a:solidFill>
                <a:latin typeface="Times New Roman" pitchFamily="18" charset="0"/>
              </a:defRPr>
            </a:lvl2pPr>
            <a:lvl3pPr marL="1143000" indent="-228600" defTabSz="457200" eaLnBrk="0" hangingPunct="0">
              <a:defRPr sz="3000" i="1">
                <a:solidFill>
                  <a:schemeClr val="tx1"/>
                </a:solidFill>
                <a:latin typeface="Times New Roman" pitchFamily="18" charset="0"/>
              </a:defRPr>
            </a:lvl3pPr>
            <a:lvl4pPr marL="1600200" indent="-228600" defTabSz="457200" eaLnBrk="0" hangingPunct="0">
              <a:defRPr sz="3000" i="1">
                <a:solidFill>
                  <a:schemeClr val="tx1"/>
                </a:solidFill>
                <a:latin typeface="Times New Roman" pitchFamily="18" charset="0"/>
              </a:defRPr>
            </a:lvl4pPr>
            <a:lvl5pPr marL="2057400" indent="-228600" defTabSz="457200" eaLnBrk="0" hangingPunct="0">
              <a:defRPr sz="3000" i="1">
                <a:solidFill>
                  <a:schemeClr val="tx1"/>
                </a:solidFill>
                <a:latin typeface="Times New Roman" pitchFamily="18" charset="0"/>
              </a:defRPr>
            </a:lvl5pPr>
            <a:lvl6pPr marL="2514600" indent="-228600" defTabSz="457200" eaLnBrk="0" fontAlgn="base" hangingPunct="0">
              <a:spcBef>
                <a:spcPct val="50000"/>
              </a:spcBef>
              <a:spcAft>
                <a:spcPct val="0"/>
              </a:spcAft>
              <a:defRPr sz="3000" i="1">
                <a:solidFill>
                  <a:schemeClr val="tx1"/>
                </a:solidFill>
                <a:latin typeface="Times New Roman" pitchFamily="18" charset="0"/>
              </a:defRPr>
            </a:lvl6pPr>
            <a:lvl7pPr marL="2971800" indent="-228600" defTabSz="457200" eaLnBrk="0" fontAlgn="base" hangingPunct="0">
              <a:spcBef>
                <a:spcPct val="50000"/>
              </a:spcBef>
              <a:spcAft>
                <a:spcPct val="0"/>
              </a:spcAft>
              <a:defRPr sz="3000" i="1">
                <a:solidFill>
                  <a:schemeClr val="tx1"/>
                </a:solidFill>
                <a:latin typeface="Times New Roman" pitchFamily="18" charset="0"/>
              </a:defRPr>
            </a:lvl7pPr>
            <a:lvl8pPr marL="3429000" indent="-228600" defTabSz="457200" eaLnBrk="0" fontAlgn="base" hangingPunct="0">
              <a:spcBef>
                <a:spcPct val="50000"/>
              </a:spcBef>
              <a:spcAft>
                <a:spcPct val="0"/>
              </a:spcAft>
              <a:defRPr sz="3000" i="1">
                <a:solidFill>
                  <a:schemeClr val="tx1"/>
                </a:solidFill>
                <a:latin typeface="Times New Roman" pitchFamily="18" charset="0"/>
              </a:defRPr>
            </a:lvl8pPr>
            <a:lvl9pPr marL="3886200" indent="-228600" defTabSz="457200" eaLnBrk="0" fontAlgn="base" hangingPunct="0">
              <a:spcBef>
                <a:spcPct val="50000"/>
              </a:spcBef>
              <a:spcAft>
                <a:spcPct val="0"/>
              </a:spcAft>
              <a:defRPr sz="3000" i="1">
                <a:solidFill>
                  <a:schemeClr val="tx1"/>
                </a:solidFill>
                <a:latin typeface="Times New Roman" pitchFamily="18" charset="0"/>
              </a:defRPr>
            </a:lvl9pPr>
          </a:lstStyle>
          <a:p>
            <a:pPr eaLnBrk="1" hangingPunct="1">
              <a:spcBef>
                <a:spcPct val="0"/>
              </a:spcBef>
              <a:defRPr/>
            </a:pPr>
            <a:r>
              <a:rPr lang="en-US" altLang="en-US" sz="1200" i="0">
                <a:solidFill>
                  <a:srgbClr val="000000"/>
                </a:solidFill>
                <a:latin typeface="Arial" charset="0"/>
              </a:rPr>
              <a:t>- </a:t>
            </a:r>
            <a:fld id="{CCAE4EF7-5D1D-4BC9-AA51-978998008D33}" type="slidenum">
              <a:rPr lang="en-US" altLang="en-US" sz="1200" i="0" smtClean="0">
                <a:solidFill>
                  <a:srgbClr val="000000"/>
                </a:solidFill>
                <a:latin typeface="Arial" charset="0"/>
              </a:rPr>
              <a:pPr eaLnBrk="1" hangingPunct="1">
                <a:spcBef>
                  <a:spcPct val="0"/>
                </a:spcBef>
                <a:defRPr/>
              </a:pPr>
              <a:t>‹#›</a:t>
            </a:fld>
            <a:r>
              <a:rPr lang="en-US" altLang="en-US" sz="1200" i="0">
                <a:solidFill>
                  <a:srgbClr val="000000"/>
                </a:solidFill>
                <a:latin typeface="Arial" charset="0"/>
              </a:rPr>
              <a:t> -</a:t>
            </a:r>
          </a:p>
        </p:txBody>
      </p:sp>
    </p:spTree>
  </p:cSld>
  <p:clrMap bg1="lt1" tx1="dk1" bg2="lt2" tx2="dk2" accent1="accent1" accent2="accent2" accent3="accent3" accent4="accent4" accent5="accent5" accent6="accent6" hlink="hlink" folHlink="folHlink"/>
  <p:sldLayoutIdLst>
    <p:sldLayoutId id="2147484772" r:id="rId1"/>
  </p:sldLayoutIdLst>
  <p:hf sldNum="0" hdr="0" ftr="0" dt="0"/>
  <p:txStyles>
    <p:titleStyle>
      <a:lvl1pPr algn="ctr" rtl="0" eaLnBrk="0" fontAlgn="base" hangingPunct="0">
        <a:spcBef>
          <a:spcPct val="0"/>
        </a:spcBef>
        <a:spcAft>
          <a:spcPct val="0"/>
        </a:spcAft>
        <a:defRPr sz="3200">
          <a:solidFill>
            <a:schemeClr val="tx2"/>
          </a:solidFill>
          <a:latin typeface="+mj-lt"/>
          <a:ea typeface="+mj-ea"/>
          <a:cs typeface="+mj-cs"/>
        </a:defRPr>
      </a:lvl1pPr>
      <a:lvl2pPr algn="ctr" rtl="0" eaLnBrk="0" fontAlgn="base" hangingPunct="0">
        <a:spcBef>
          <a:spcPct val="0"/>
        </a:spcBef>
        <a:spcAft>
          <a:spcPct val="0"/>
        </a:spcAft>
        <a:defRPr sz="3200">
          <a:solidFill>
            <a:schemeClr val="tx2"/>
          </a:solidFill>
          <a:latin typeface="Arial" pitchFamily="-110" charset="0"/>
        </a:defRPr>
      </a:lvl2pPr>
      <a:lvl3pPr algn="ctr" rtl="0" eaLnBrk="0" fontAlgn="base" hangingPunct="0">
        <a:spcBef>
          <a:spcPct val="0"/>
        </a:spcBef>
        <a:spcAft>
          <a:spcPct val="0"/>
        </a:spcAft>
        <a:defRPr sz="3200">
          <a:solidFill>
            <a:schemeClr val="tx2"/>
          </a:solidFill>
          <a:latin typeface="Arial" pitchFamily="-110" charset="0"/>
        </a:defRPr>
      </a:lvl3pPr>
      <a:lvl4pPr algn="ctr" rtl="0" eaLnBrk="0" fontAlgn="base" hangingPunct="0">
        <a:spcBef>
          <a:spcPct val="0"/>
        </a:spcBef>
        <a:spcAft>
          <a:spcPct val="0"/>
        </a:spcAft>
        <a:defRPr sz="3200">
          <a:solidFill>
            <a:schemeClr val="tx2"/>
          </a:solidFill>
          <a:latin typeface="Arial" pitchFamily="-110" charset="0"/>
        </a:defRPr>
      </a:lvl4pPr>
      <a:lvl5pPr algn="ctr" rtl="0" eaLnBrk="0" fontAlgn="base" hangingPunct="0">
        <a:spcBef>
          <a:spcPct val="0"/>
        </a:spcBef>
        <a:spcAft>
          <a:spcPct val="0"/>
        </a:spcAft>
        <a:defRPr sz="3200">
          <a:solidFill>
            <a:schemeClr val="tx2"/>
          </a:solidFill>
          <a:latin typeface="Arial" pitchFamily="-110" charset="0"/>
        </a:defRPr>
      </a:lvl5pPr>
      <a:lvl6pPr marL="457200" algn="ctr" rtl="0" eaLnBrk="1" fontAlgn="base" hangingPunct="1">
        <a:spcBef>
          <a:spcPct val="0"/>
        </a:spcBef>
        <a:spcAft>
          <a:spcPct val="0"/>
        </a:spcAft>
        <a:defRPr sz="3200">
          <a:solidFill>
            <a:schemeClr val="tx2"/>
          </a:solidFill>
          <a:latin typeface="Arial" pitchFamily="-110" charset="0"/>
        </a:defRPr>
      </a:lvl6pPr>
      <a:lvl7pPr marL="914400" algn="ctr" rtl="0" eaLnBrk="1" fontAlgn="base" hangingPunct="1">
        <a:spcBef>
          <a:spcPct val="0"/>
        </a:spcBef>
        <a:spcAft>
          <a:spcPct val="0"/>
        </a:spcAft>
        <a:defRPr sz="3200">
          <a:solidFill>
            <a:schemeClr val="tx2"/>
          </a:solidFill>
          <a:latin typeface="Arial" pitchFamily="-110" charset="0"/>
        </a:defRPr>
      </a:lvl7pPr>
      <a:lvl8pPr marL="1371600" algn="ctr" rtl="0" eaLnBrk="1" fontAlgn="base" hangingPunct="1">
        <a:spcBef>
          <a:spcPct val="0"/>
        </a:spcBef>
        <a:spcAft>
          <a:spcPct val="0"/>
        </a:spcAft>
        <a:defRPr sz="3200">
          <a:solidFill>
            <a:schemeClr val="tx2"/>
          </a:solidFill>
          <a:latin typeface="Arial" pitchFamily="-110" charset="0"/>
        </a:defRPr>
      </a:lvl8pPr>
      <a:lvl9pPr marL="1828800" algn="ctr" rtl="0" eaLnBrk="1" fontAlgn="base" hangingPunct="1">
        <a:spcBef>
          <a:spcPct val="0"/>
        </a:spcBef>
        <a:spcAft>
          <a:spcPct val="0"/>
        </a:spcAft>
        <a:defRPr sz="3200">
          <a:solidFill>
            <a:schemeClr val="tx2"/>
          </a:solidFill>
          <a:latin typeface="Arial" pitchFamily="-110" charset="0"/>
        </a:defRPr>
      </a:lvl9pPr>
    </p:titleStyle>
    <p:bodyStyle>
      <a:lvl1pPr marL="342900" indent="-342900" algn="l" rtl="0" eaLnBrk="0" fontAlgn="base" hangingPunct="0">
        <a:spcBef>
          <a:spcPct val="50000"/>
        </a:spcBef>
        <a:spcAft>
          <a:spcPct val="0"/>
        </a:spcAft>
        <a:buChar char="•"/>
        <a:defRPr sz="2400">
          <a:solidFill>
            <a:schemeClr val="tx1"/>
          </a:solidFill>
          <a:latin typeface="+mn-lt"/>
          <a:ea typeface="+mn-ea"/>
          <a:cs typeface="+mn-cs"/>
        </a:defRPr>
      </a:lvl1pPr>
      <a:lvl2pPr marL="742950" indent="-285750" algn="l" rtl="0" eaLnBrk="0" fontAlgn="base" hangingPunct="0">
        <a:spcBef>
          <a:spcPct val="50000"/>
        </a:spcBef>
        <a:spcAft>
          <a:spcPct val="0"/>
        </a:spcAft>
        <a:buChar char="–"/>
        <a:defRPr sz="2000">
          <a:solidFill>
            <a:schemeClr val="tx1"/>
          </a:solidFill>
          <a:latin typeface="+mn-lt"/>
          <a:ea typeface="MS PGothic" pitchFamily="34" charset="-128"/>
        </a:defRPr>
      </a:lvl2pPr>
      <a:lvl3pPr marL="1143000" indent="-228600" algn="l" rtl="0" eaLnBrk="0" fontAlgn="base" hangingPunct="0">
        <a:spcBef>
          <a:spcPct val="50000"/>
        </a:spcBef>
        <a:spcAft>
          <a:spcPct val="0"/>
        </a:spcAft>
        <a:buChar char="•"/>
        <a:defRPr>
          <a:solidFill>
            <a:schemeClr val="tx1"/>
          </a:solidFill>
          <a:latin typeface="+mn-lt"/>
          <a:ea typeface="MS PGothic" pitchFamily="34" charset="-128"/>
        </a:defRPr>
      </a:lvl3pPr>
      <a:lvl4pPr marL="1600200" indent="-228600" algn="l" rtl="0" eaLnBrk="0" fontAlgn="base" hangingPunct="0">
        <a:spcBef>
          <a:spcPct val="50000"/>
        </a:spcBef>
        <a:spcAft>
          <a:spcPct val="0"/>
        </a:spcAft>
        <a:buChar char="–"/>
        <a:defRPr sz="1600">
          <a:solidFill>
            <a:schemeClr val="tx1"/>
          </a:solidFill>
          <a:latin typeface="+mn-lt"/>
          <a:ea typeface="MS PGothic" pitchFamily="34" charset="-128"/>
        </a:defRPr>
      </a:lvl4pPr>
      <a:lvl5pPr marL="2057400" indent="-228600" algn="l" rtl="0" eaLnBrk="0" fontAlgn="base" hangingPunct="0">
        <a:spcBef>
          <a:spcPct val="50000"/>
        </a:spcBef>
        <a:spcAft>
          <a:spcPct val="0"/>
        </a:spcAft>
        <a:buChar char="»"/>
        <a:defRPr sz="1400">
          <a:solidFill>
            <a:schemeClr val="tx1"/>
          </a:solidFill>
          <a:latin typeface="+mn-lt"/>
          <a:ea typeface="MS PGothic" pitchFamily="34" charset="-128"/>
        </a:defRPr>
      </a:lvl5pPr>
      <a:lvl6pPr marL="2514600" indent="-228600" algn="l" rtl="0" eaLnBrk="1" fontAlgn="base" hangingPunct="1">
        <a:spcBef>
          <a:spcPct val="50000"/>
        </a:spcBef>
        <a:spcAft>
          <a:spcPct val="0"/>
        </a:spcAft>
        <a:buChar char="»"/>
        <a:defRPr sz="1400">
          <a:solidFill>
            <a:schemeClr val="tx1"/>
          </a:solidFill>
          <a:latin typeface="+mn-lt"/>
          <a:ea typeface="ＭＳ Ｐゴシック" pitchFamily="-110" charset="-128"/>
        </a:defRPr>
      </a:lvl6pPr>
      <a:lvl7pPr marL="2971800" indent="-228600" algn="l" rtl="0" eaLnBrk="1" fontAlgn="base" hangingPunct="1">
        <a:spcBef>
          <a:spcPct val="50000"/>
        </a:spcBef>
        <a:spcAft>
          <a:spcPct val="0"/>
        </a:spcAft>
        <a:buChar char="»"/>
        <a:defRPr sz="1400">
          <a:solidFill>
            <a:schemeClr val="tx1"/>
          </a:solidFill>
          <a:latin typeface="+mn-lt"/>
          <a:ea typeface="ＭＳ Ｐゴシック" pitchFamily="-110" charset="-128"/>
        </a:defRPr>
      </a:lvl7pPr>
      <a:lvl8pPr marL="3429000" indent="-228600" algn="l" rtl="0" eaLnBrk="1" fontAlgn="base" hangingPunct="1">
        <a:spcBef>
          <a:spcPct val="50000"/>
        </a:spcBef>
        <a:spcAft>
          <a:spcPct val="0"/>
        </a:spcAft>
        <a:buChar char="»"/>
        <a:defRPr sz="1400">
          <a:solidFill>
            <a:schemeClr val="tx1"/>
          </a:solidFill>
          <a:latin typeface="+mn-lt"/>
          <a:ea typeface="ＭＳ Ｐゴシック" pitchFamily="-110" charset="-128"/>
        </a:defRPr>
      </a:lvl8pPr>
      <a:lvl9pPr marL="3886200" indent="-228600" algn="l" rtl="0" eaLnBrk="1" fontAlgn="base" hangingPunct="1">
        <a:spcBef>
          <a:spcPct val="50000"/>
        </a:spcBef>
        <a:spcAft>
          <a:spcPct val="0"/>
        </a:spcAft>
        <a:buChar char="»"/>
        <a:defRPr sz="1400">
          <a:solidFill>
            <a:schemeClr val="tx1"/>
          </a:solidFill>
          <a:latin typeface="+mn-lt"/>
          <a:ea typeface="ＭＳ Ｐゴシック" pitchFamily="-110"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5.xml><?xml version="1.0" encoding="utf-8"?>
<p:sldMaster xmlns:a="http://schemas.openxmlformats.org/drawingml/2006/main" xmlns:r="http://schemas.openxmlformats.org/officeDocument/2006/relationships" xmlns:p="http://schemas.openxmlformats.org/presentationml/2006/main" preserve="1">
  <p:cSld>
    <p:bg>
      <p:bgPr>
        <a:solidFill>
          <a:srgbClr val="FBEFD1"/>
        </a:solidFill>
        <a:effectLst/>
      </p:bgPr>
    </p:bg>
    <p:spTree>
      <p:nvGrpSpPr>
        <p:cNvPr id="1" name=""/>
        <p:cNvGrpSpPr/>
        <p:nvPr/>
      </p:nvGrpSpPr>
      <p:grpSpPr>
        <a:xfrm>
          <a:off x="0" y="0"/>
          <a:ext cx="0" cy="0"/>
          <a:chOff x="0" y="0"/>
          <a:chExt cx="0" cy="0"/>
        </a:xfrm>
      </p:grpSpPr>
      <p:sp>
        <p:nvSpPr>
          <p:cNvPr id="92162"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CA" altLang="en-US"/>
              <a:t>Click to edit Master title style</a:t>
            </a:r>
            <a:endParaRPr lang="en-US" altLang="en-US"/>
          </a:p>
        </p:txBody>
      </p:sp>
      <p:sp>
        <p:nvSpPr>
          <p:cNvPr id="92163"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CA" altLang="en-US"/>
              <a:t>Click to edit Master text styles</a:t>
            </a:r>
          </a:p>
          <a:p>
            <a:pPr lvl="1"/>
            <a:r>
              <a:rPr lang="en-CA" altLang="en-US"/>
              <a:t>Second level</a:t>
            </a:r>
          </a:p>
          <a:p>
            <a:pPr lvl="2"/>
            <a:r>
              <a:rPr lang="en-CA" altLang="en-US"/>
              <a:t>Third level</a:t>
            </a:r>
          </a:p>
          <a:p>
            <a:pPr lvl="3"/>
            <a:r>
              <a:rPr lang="en-CA" altLang="en-US"/>
              <a:t>Fourth level</a:t>
            </a:r>
          </a:p>
          <a:p>
            <a:pPr lvl="4"/>
            <a:r>
              <a:rPr lang="en-CA" altLang="en-US"/>
              <a:t>Fifth level</a:t>
            </a:r>
            <a:endParaRPr lang="en-US" altLang="en-US"/>
          </a:p>
        </p:txBody>
      </p:sp>
      <p:pic>
        <p:nvPicPr>
          <p:cNvPr id="92164" name="Picture 7" descr="YorkULogoHor(large)"/>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0" y="6313488"/>
            <a:ext cx="1365250" cy="544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2165" name="TextBox 6"/>
          <p:cNvSpPr txBox="1">
            <a:spLocks noChangeArrowheads="1"/>
          </p:cNvSpPr>
          <p:nvPr userDrawn="1"/>
        </p:nvSpPr>
        <p:spPr bwMode="auto">
          <a:xfrm>
            <a:off x="6523038" y="6446838"/>
            <a:ext cx="2620962" cy="277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defTabSz="457200" eaLnBrk="0" hangingPunct="0">
              <a:defRPr sz="3000" i="1">
                <a:solidFill>
                  <a:schemeClr val="tx1"/>
                </a:solidFill>
                <a:latin typeface="Times New Roman" pitchFamily="18" charset="0"/>
              </a:defRPr>
            </a:lvl1pPr>
            <a:lvl2pPr marL="742950" indent="-285750" defTabSz="457200" eaLnBrk="0" hangingPunct="0">
              <a:defRPr sz="3000" i="1">
                <a:solidFill>
                  <a:schemeClr val="tx1"/>
                </a:solidFill>
                <a:latin typeface="Times New Roman" pitchFamily="18" charset="0"/>
              </a:defRPr>
            </a:lvl2pPr>
            <a:lvl3pPr marL="1143000" indent="-228600" defTabSz="457200" eaLnBrk="0" hangingPunct="0">
              <a:defRPr sz="3000" i="1">
                <a:solidFill>
                  <a:schemeClr val="tx1"/>
                </a:solidFill>
                <a:latin typeface="Times New Roman" pitchFamily="18" charset="0"/>
              </a:defRPr>
            </a:lvl3pPr>
            <a:lvl4pPr marL="1600200" indent="-228600" defTabSz="457200" eaLnBrk="0" hangingPunct="0">
              <a:defRPr sz="3000" i="1">
                <a:solidFill>
                  <a:schemeClr val="tx1"/>
                </a:solidFill>
                <a:latin typeface="Times New Roman" pitchFamily="18" charset="0"/>
              </a:defRPr>
            </a:lvl4pPr>
            <a:lvl5pPr marL="2057400" indent="-228600" defTabSz="457200" eaLnBrk="0" hangingPunct="0">
              <a:defRPr sz="3000" i="1">
                <a:solidFill>
                  <a:schemeClr val="tx1"/>
                </a:solidFill>
                <a:latin typeface="Times New Roman" pitchFamily="18" charset="0"/>
              </a:defRPr>
            </a:lvl5pPr>
            <a:lvl6pPr marL="2514600" indent="-228600" defTabSz="457200" eaLnBrk="0" fontAlgn="base" hangingPunct="0">
              <a:spcBef>
                <a:spcPct val="50000"/>
              </a:spcBef>
              <a:spcAft>
                <a:spcPct val="0"/>
              </a:spcAft>
              <a:defRPr sz="3000" i="1">
                <a:solidFill>
                  <a:schemeClr val="tx1"/>
                </a:solidFill>
                <a:latin typeface="Times New Roman" pitchFamily="18" charset="0"/>
              </a:defRPr>
            </a:lvl6pPr>
            <a:lvl7pPr marL="2971800" indent="-228600" defTabSz="457200" eaLnBrk="0" fontAlgn="base" hangingPunct="0">
              <a:spcBef>
                <a:spcPct val="50000"/>
              </a:spcBef>
              <a:spcAft>
                <a:spcPct val="0"/>
              </a:spcAft>
              <a:defRPr sz="3000" i="1">
                <a:solidFill>
                  <a:schemeClr val="tx1"/>
                </a:solidFill>
                <a:latin typeface="Times New Roman" pitchFamily="18" charset="0"/>
              </a:defRPr>
            </a:lvl7pPr>
            <a:lvl8pPr marL="3429000" indent="-228600" defTabSz="457200" eaLnBrk="0" fontAlgn="base" hangingPunct="0">
              <a:spcBef>
                <a:spcPct val="50000"/>
              </a:spcBef>
              <a:spcAft>
                <a:spcPct val="0"/>
              </a:spcAft>
              <a:defRPr sz="3000" i="1">
                <a:solidFill>
                  <a:schemeClr val="tx1"/>
                </a:solidFill>
                <a:latin typeface="Times New Roman" pitchFamily="18" charset="0"/>
              </a:defRPr>
            </a:lvl8pPr>
            <a:lvl9pPr marL="3886200" indent="-228600" defTabSz="457200" eaLnBrk="0" fontAlgn="base" hangingPunct="0">
              <a:spcBef>
                <a:spcPct val="50000"/>
              </a:spcBef>
              <a:spcAft>
                <a:spcPct val="0"/>
              </a:spcAft>
              <a:defRPr sz="3000" i="1">
                <a:solidFill>
                  <a:schemeClr val="tx1"/>
                </a:solidFill>
                <a:latin typeface="Times New Roman" pitchFamily="18" charset="0"/>
              </a:defRPr>
            </a:lvl9pPr>
          </a:lstStyle>
          <a:p>
            <a:pPr eaLnBrk="1" hangingPunct="1">
              <a:spcBef>
                <a:spcPct val="0"/>
              </a:spcBef>
              <a:defRPr/>
            </a:pPr>
            <a:r>
              <a:rPr lang="en-US" altLang="en-US" sz="1200" i="0">
                <a:solidFill>
                  <a:srgbClr val="000000"/>
                </a:solidFill>
                <a:latin typeface="Arial" charset="0"/>
              </a:rPr>
              <a:t>Last Updated: </a:t>
            </a:r>
            <a:r>
              <a:rPr lang="en-CA" altLang="en-US" sz="1200" i="0">
                <a:solidFill>
                  <a:srgbClr val="000000"/>
                </a:solidFill>
                <a:latin typeface="Arial" charset="0"/>
              </a:rPr>
              <a:t>15-01-13</a:t>
            </a:r>
            <a:endParaRPr lang="en-US" altLang="en-US" sz="1200" i="0">
              <a:solidFill>
                <a:srgbClr val="000000"/>
              </a:solidFill>
              <a:latin typeface="Arial" charset="0"/>
            </a:endParaRPr>
          </a:p>
        </p:txBody>
      </p:sp>
      <p:sp>
        <p:nvSpPr>
          <p:cNvPr id="92166" name="TextBox 7"/>
          <p:cNvSpPr txBox="1">
            <a:spLocks noChangeArrowheads="1"/>
          </p:cNvSpPr>
          <p:nvPr userDrawn="1"/>
        </p:nvSpPr>
        <p:spPr bwMode="auto">
          <a:xfrm>
            <a:off x="1365250" y="6323013"/>
            <a:ext cx="977900"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defTabSz="457200" eaLnBrk="0" hangingPunct="0">
              <a:defRPr sz="3000" i="1">
                <a:solidFill>
                  <a:schemeClr val="tx1"/>
                </a:solidFill>
                <a:latin typeface="Times New Roman" pitchFamily="18" charset="0"/>
              </a:defRPr>
            </a:lvl1pPr>
            <a:lvl2pPr marL="742950" indent="-285750" defTabSz="457200" eaLnBrk="0" hangingPunct="0">
              <a:defRPr sz="3000" i="1">
                <a:solidFill>
                  <a:schemeClr val="tx1"/>
                </a:solidFill>
                <a:latin typeface="Times New Roman" pitchFamily="18" charset="0"/>
              </a:defRPr>
            </a:lvl2pPr>
            <a:lvl3pPr marL="1143000" indent="-228600" defTabSz="457200" eaLnBrk="0" hangingPunct="0">
              <a:defRPr sz="3000" i="1">
                <a:solidFill>
                  <a:schemeClr val="tx1"/>
                </a:solidFill>
                <a:latin typeface="Times New Roman" pitchFamily="18" charset="0"/>
              </a:defRPr>
            </a:lvl3pPr>
            <a:lvl4pPr marL="1600200" indent="-228600" defTabSz="457200" eaLnBrk="0" hangingPunct="0">
              <a:defRPr sz="3000" i="1">
                <a:solidFill>
                  <a:schemeClr val="tx1"/>
                </a:solidFill>
                <a:latin typeface="Times New Roman" pitchFamily="18" charset="0"/>
              </a:defRPr>
            </a:lvl4pPr>
            <a:lvl5pPr marL="2057400" indent="-228600" defTabSz="457200" eaLnBrk="0" hangingPunct="0">
              <a:defRPr sz="3000" i="1">
                <a:solidFill>
                  <a:schemeClr val="tx1"/>
                </a:solidFill>
                <a:latin typeface="Times New Roman" pitchFamily="18" charset="0"/>
              </a:defRPr>
            </a:lvl5pPr>
            <a:lvl6pPr marL="2514600" indent="-228600" defTabSz="457200" eaLnBrk="0" fontAlgn="base" hangingPunct="0">
              <a:spcBef>
                <a:spcPct val="50000"/>
              </a:spcBef>
              <a:spcAft>
                <a:spcPct val="0"/>
              </a:spcAft>
              <a:defRPr sz="3000" i="1">
                <a:solidFill>
                  <a:schemeClr val="tx1"/>
                </a:solidFill>
                <a:latin typeface="Times New Roman" pitchFamily="18" charset="0"/>
              </a:defRPr>
            </a:lvl6pPr>
            <a:lvl7pPr marL="2971800" indent="-228600" defTabSz="457200" eaLnBrk="0" fontAlgn="base" hangingPunct="0">
              <a:spcBef>
                <a:spcPct val="50000"/>
              </a:spcBef>
              <a:spcAft>
                <a:spcPct val="0"/>
              </a:spcAft>
              <a:defRPr sz="3000" i="1">
                <a:solidFill>
                  <a:schemeClr val="tx1"/>
                </a:solidFill>
                <a:latin typeface="Times New Roman" pitchFamily="18" charset="0"/>
              </a:defRPr>
            </a:lvl7pPr>
            <a:lvl8pPr marL="3429000" indent="-228600" defTabSz="457200" eaLnBrk="0" fontAlgn="base" hangingPunct="0">
              <a:spcBef>
                <a:spcPct val="50000"/>
              </a:spcBef>
              <a:spcAft>
                <a:spcPct val="0"/>
              </a:spcAft>
              <a:defRPr sz="3000" i="1">
                <a:solidFill>
                  <a:schemeClr val="tx1"/>
                </a:solidFill>
                <a:latin typeface="Times New Roman" pitchFamily="18" charset="0"/>
              </a:defRPr>
            </a:lvl8pPr>
            <a:lvl9pPr marL="3886200" indent="-228600" defTabSz="457200" eaLnBrk="0" fontAlgn="base" hangingPunct="0">
              <a:spcBef>
                <a:spcPct val="50000"/>
              </a:spcBef>
              <a:spcAft>
                <a:spcPct val="0"/>
              </a:spcAft>
              <a:defRPr sz="3000" i="1">
                <a:solidFill>
                  <a:schemeClr val="tx1"/>
                </a:solidFill>
                <a:latin typeface="Times New Roman" pitchFamily="18" charset="0"/>
              </a:defRPr>
            </a:lvl9pPr>
          </a:lstStyle>
          <a:p>
            <a:pPr eaLnBrk="1" hangingPunct="1">
              <a:spcBef>
                <a:spcPct val="0"/>
              </a:spcBef>
              <a:defRPr/>
            </a:pPr>
            <a:r>
              <a:rPr lang="en-US" altLang="en-US" sz="1200" i="0">
                <a:solidFill>
                  <a:srgbClr val="000000"/>
                </a:solidFill>
                <a:latin typeface="Arial" charset="0"/>
              </a:rPr>
              <a:t>EECS 2011</a:t>
            </a:r>
          </a:p>
        </p:txBody>
      </p:sp>
      <p:sp>
        <p:nvSpPr>
          <p:cNvPr id="92167" name="TextBox 8"/>
          <p:cNvSpPr txBox="1">
            <a:spLocks noChangeArrowheads="1"/>
          </p:cNvSpPr>
          <p:nvPr userDrawn="1"/>
        </p:nvSpPr>
        <p:spPr bwMode="auto">
          <a:xfrm>
            <a:off x="1365250" y="6543675"/>
            <a:ext cx="1074738"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defTabSz="457200" eaLnBrk="0" hangingPunct="0">
              <a:defRPr sz="3000" i="1">
                <a:solidFill>
                  <a:schemeClr val="tx1"/>
                </a:solidFill>
                <a:latin typeface="Times New Roman" pitchFamily="18" charset="0"/>
              </a:defRPr>
            </a:lvl1pPr>
            <a:lvl2pPr marL="742950" indent="-285750" defTabSz="457200" eaLnBrk="0" hangingPunct="0">
              <a:defRPr sz="3000" i="1">
                <a:solidFill>
                  <a:schemeClr val="tx1"/>
                </a:solidFill>
                <a:latin typeface="Times New Roman" pitchFamily="18" charset="0"/>
              </a:defRPr>
            </a:lvl2pPr>
            <a:lvl3pPr marL="1143000" indent="-228600" defTabSz="457200" eaLnBrk="0" hangingPunct="0">
              <a:defRPr sz="3000" i="1">
                <a:solidFill>
                  <a:schemeClr val="tx1"/>
                </a:solidFill>
                <a:latin typeface="Times New Roman" pitchFamily="18" charset="0"/>
              </a:defRPr>
            </a:lvl3pPr>
            <a:lvl4pPr marL="1600200" indent="-228600" defTabSz="457200" eaLnBrk="0" hangingPunct="0">
              <a:defRPr sz="3000" i="1">
                <a:solidFill>
                  <a:schemeClr val="tx1"/>
                </a:solidFill>
                <a:latin typeface="Times New Roman" pitchFamily="18" charset="0"/>
              </a:defRPr>
            </a:lvl4pPr>
            <a:lvl5pPr marL="2057400" indent="-228600" defTabSz="457200" eaLnBrk="0" hangingPunct="0">
              <a:defRPr sz="3000" i="1">
                <a:solidFill>
                  <a:schemeClr val="tx1"/>
                </a:solidFill>
                <a:latin typeface="Times New Roman" pitchFamily="18" charset="0"/>
              </a:defRPr>
            </a:lvl5pPr>
            <a:lvl6pPr marL="2514600" indent="-228600" defTabSz="457200" eaLnBrk="0" fontAlgn="base" hangingPunct="0">
              <a:spcBef>
                <a:spcPct val="50000"/>
              </a:spcBef>
              <a:spcAft>
                <a:spcPct val="0"/>
              </a:spcAft>
              <a:defRPr sz="3000" i="1">
                <a:solidFill>
                  <a:schemeClr val="tx1"/>
                </a:solidFill>
                <a:latin typeface="Times New Roman" pitchFamily="18" charset="0"/>
              </a:defRPr>
            </a:lvl6pPr>
            <a:lvl7pPr marL="2971800" indent="-228600" defTabSz="457200" eaLnBrk="0" fontAlgn="base" hangingPunct="0">
              <a:spcBef>
                <a:spcPct val="50000"/>
              </a:spcBef>
              <a:spcAft>
                <a:spcPct val="0"/>
              </a:spcAft>
              <a:defRPr sz="3000" i="1">
                <a:solidFill>
                  <a:schemeClr val="tx1"/>
                </a:solidFill>
                <a:latin typeface="Times New Roman" pitchFamily="18" charset="0"/>
              </a:defRPr>
            </a:lvl7pPr>
            <a:lvl8pPr marL="3429000" indent="-228600" defTabSz="457200" eaLnBrk="0" fontAlgn="base" hangingPunct="0">
              <a:spcBef>
                <a:spcPct val="50000"/>
              </a:spcBef>
              <a:spcAft>
                <a:spcPct val="0"/>
              </a:spcAft>
              <a:defRPr sz="3000" i="1">
                <a:solidFill>
                  <a:schemeClr val="tx1"/>
                </a:solidFill>
                <a:latin typeface="Times New Roman" pitchFamily="18" charset="0"/>
              </a:defRPr>
            </a:lvl8pPr>
            <a:lvl9pPr marL="3886200" indent="-228600" defTabSz="457200" eaLnBrk="0" fontAlgn="base" hangingPunct="0">
              <a:spcBef>
                <a:spcPct val="50000"/>
              </a:spcBef>
              <a:spcAft>
                <a:spcPct val="0"/>
              </a:spcAft>
              <a:defRPr sz="3000" i="1">
                <a:solidFill>
                  <a:schemeClr val="tx1"/>
                </a:solidFill>
                <a:latin typeface="Times New Roman" pitchFamily="18" charset="0"/>
              </a:defRPr>
            </a:lvl9pPr>
          </a:lstStyle>
          <a:p>
            <a:pPr eaLnBrk="1" hangingPunct="1">
              <a:spcBef>
                <a:spcPct val="0"/>
              </a:spcBef>
              <a:defRPr/>
            </a:pPr>
            <a:r>
              <a:rPr lang="en-US" altLang="en-US" sz="1200" i="0">
                <a:solidFill>
                  <a:srgbClr val="000000"/>
                </a:solidFill>
                <a:latin typeface="Arial" charset="0"/>
              </a:rPr>
              <a:t>Prof. J. Elder</a:t>
            </a:r>
          </a:p>
        </p:txBody>
      </p:sp>
      <p:sp>
        <p:nvSpPr>
          <p:cNvPr id="92168" name="TextBox 9"/>
          <p:cNvSpPr txBox="1">
            <a:spLocks noChangeArrowheads="1"/>
          </p:cNvSpPr>
          <p:nvPr userDrawn="1"/>
        </p:nvSpPr>
        <p:spPr bwMode="auto">
          <a:xfrm>
            <a:off x="4292600" y="6446838"/>
            <a:ext cx="560388" cy="277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defTabSz="457200" eaLnBrk="0" hangingPunct="0">
              <a:defRPr sz="3000" i="1">
                <a:solidFill>
                  <a:schemeClr val="tx1"/>
                </a:solidFill>
                <a:latin typeface="Times New Roman" pitchFamily="18" charset="0"/>
              </a:defRPr>
            </a:lvl1pPr>
            <a:lvl2pPr marL="742950" indent="-285750" defTabSz="457200" eaLnBrk="0" hangingPunct="0">
              <a:defRPr sz="3000" i="1">
                <a:solidFill>
                  <a:schemeClr val="tx1"/>
                </a:solidFill>
                <a:latin typeface="Times New Roman" pitchFamily="18" charset="0"/>
              </a:defRPr>
            </a:lvl2pPr>
            <a:lvl3pPr marL="1143000" indent="-228600" defTabSz="457200" eaLnBrk="0" hangingPunct="0">
              <a:defRPr sz="3000" i="1">
                <a:solidFill>
                  <a:schemeClr val="tx1"/>
                </a:solidFill>
                <a:latin typeface="Times New Roman" pitchFamily="18" charset="0"/>
              </a:defRPr>
            </a:lvl3pPr>
            <a:lvl4pPr marL="1600200" indent="-228600" defTabSz="457200" eaLnBrk="0" hangingPunct="0">
              <a:defRPr sz="3000" i="1">
                <a:solidFill>
                  <a:schemeClr val="tx1"/>
                </a:solidFill>
                <a:latin typeface="Times New Roman" pitchFamily="18" charset="0"/>
              </a:defRPr>
            </a:lvl4pPr>
            <a:lvl5pPr marL="2057400" indent="-228600" defTabSz="457200" eaLnBrk="0" hangingPunct="0">
              <a:defRPr sz="3000" i="1">
                <a:solidFill>
                  <a:schemeClr val="tx1"/>
                </a:solidFill>
                <a:latin typeface="Times New Roman" pitchFamily="18" charset="0"/>
              </a:defRPr>
            </a:lvl5pPr>
            <a:lvl6pPr marL="2514600" indent="-228600" defTabSz="457200" eaLnBrk="0" fontAlgn="base" hangingPunct="0">
              <a:spcBef>
                <a:spcPct val="50000"/>
              </a:spcBef>
              <a:spcAft>
                <a:spcPct val="0"/>
              </a:spcAft>
              <a:defRPr sz="3000" i="1">
                <a:solidFill>
                  <a:schemeClr val="tx1"/>
                </a:solidFill>
                <a:latin typeface="Times New Roman" pitchFamily="18" charset="0"/>
              </a:defRPr>
            </a:lvl6pPr>
            <a:lvl7pPr marL="2971800" indent="-228600" defTabSz="457200" eaLnBrk="0" fontAlgn="base" hangingPunct="0">
              <a:spcBef>
                <a:spcPct val="50000"/>
              </a:spcBef>
              <a:spcAft>
                <a:spcPct val="0"/>
              </a:spcAft>
              <a:defRPr sz="3000" i="1">
                <a:solidFill>
                  <a:schemeClr val="tx1"/>
                </a:solidFill>
                <a:latin typeface="Times New Roman" pitchFamily="18" charset="0"/>
              </a:defRPr>
            </a:lvl7pPr>
            <a:lvl8pPr marL="3429000" indent="-228600" defTabSz="457200" eaLnBrk="0" fontAlgn="base" hangingPunct="0">
              <a:spcBef>
                <a:spcPct val="50000"/>
              </a:spcBef>
              <a:spcAft>
                <a:spcPct val="0"/>
              </a:spcAft>
              <a:defRPr sz="3000" i="1">
                <a:solidFill>
                  <a:schemeClr val="tx1"/>
                </a:solidFill>
                <a:latin typeface="Times New Roman" pitchFamily="18" charset="0"/>
              </a:defRPr>
            </a:lvl8pPr>
            <a:lvl9pPr marL="3886200" indent="-228600" defTabSz="457200" eaLnBrk="0" fontAlgn="base" hangingPunct="0">
              <a:spcBef>
                <a:spcPct val="50000"/>
              </a:spcBef>
              <a:spcAft>
                <a:spcPct val="0"/>
              </a:spcAft>
              <a:defRPr sz="3000" i="1">
                <a:solidFill>
                  <a:schemeClr val="tx1"/>
                </a:solidFill>
                <a:latin typeface="Times New Roman" pitchFamily="18" charset="0"/>
              </a:defRPr>
            </a:lvl9pPr>
          </a:lstStyle>
          <a:p>
            <a:pPr eaLnBrk="1" hangingPunct="1">
              <a:spcBef>
                <a:spcPct val="0"/>
              </a:spcBef>
              <a:defRPr/>
            </a:pPr>
            <a:r>
              <a:rPr lang="en-US" altLang="en-US" sz="1200" i="0">
                <a:solidFill>
                  <a:srgbClr val="000000"/>
                </a:solidFill>
                <a:latin typeface="Arial" charset="0"/>
              </a:rPr>
              <a:t>- </a:t>
            </a:r>
            <a:fld id="{209EB164-C472-441D-979D-4F9A8F28A1E8}" type="slidenum">
              <a:rPr lang="en-US" altLang="en-US" sz="1200" i="0" smtClean="0">
                <a:solidFill>
                  <a:srgbClr val="000000"/>
                </a:solidFill>
                <a:latin typeface="Arial" charset="0"/>
              </a:rPr>
              <a:pPr eaLnBrk="1" hangingPunct="1">
                <a:spcBef>
                  <a:spcPct val="0"/>
                </a:spcBef>
                <a:defRPr/>
              </a:pPr>
              <a:t>‹#›</a:t>
            </a:fld>
            <a:r>
              <a:rPr lang="en-US" altLang="en-US" sz="1200" i="0">
                <a:solidFill>
                  <a:srgbClr val="000000"/>
                </a:solidFill>
                <a:latin typeface="Arial" charset="0"/>
              </a:rPr>
              <a:t> -</a:t>
            </a:r>
          </a:p>
        </p:txBody>
      </p:sp>
    </p:spTree>
  </p:cSld>
  <p:clrMap bg1="lt1" tx1="dk1" bg2="lt2" tx2="dk2" accent1="accent1" accent2="accent2" accent3="accent3" accent4="accent4" accent5="accent5" accent6="accent6" hlink="hlink" folHlink="folHlink"/>
  <p:sldLayoutIdLst>
    <p:sldLayoutId id="2147484773" r:id="rId1"/>
  </p:sldLayoutIdLst>
  <p:hf sldNum="0" hdr="0" ftr="0" dt="0"/>
  <p:txStyles>
    <p:titleStyle>
      <a:lvl1pPr algn="ctr" rtl="0" eaLnBrk="0" fontAlgn="base" hangingPunct="0">
        <a:spcBef>
          <a:spcPct val="0"/>
        </a:spcBef>
        <a:spcAft>
          <a:spcPct val="0"/>
        </a:spcAft>
        <a:defRPr sz="3200">
          <a:solidFill>
            <a:schemeClr val="tx2"/>
          </a:solidFill>
          <a:latin typeface="+mj-lt"/>
          <a:ea typeface="+mj-ea"/>
          <a:cs typeface="+mj-cs"/>
        </a:defRPr>
      </a:lvl1pPr>
      <a:lvl2pPr algn="ctr" rtl="0" eaLnBrk="0" fontAlgn="base" hangingPunct="0">
        <a:spcBef>
          <a:spcPct val="0"/>
        </a:spcBef>
        <a:spcAft>
          <a:spcPct val="0"/>
        </a:spcAft>
        <a:defRPr sz="3200">
          <a:solidFill>
            <a:schemeClr val="tx2"/>
          </a:solidFill>
          <a:latin typeface="Arial" pitchFamily="-110" charset="0"/>
        </a:defRPr>
      </a:lvl2pPr>
      <a:lvl3pPr algn="ctr" rtl="0" eaLnBrk="0" fontAlgn="base" hangingPunct="0">
        <a:spcBef>
          <a:spcPct val="0"/>
        </a:spcBef>
        <a:spcAft>
          <a:spcPct val="0"/>
        </a:spcAft>
        <a:defRPr sz="3200">
          <a:solidFill>
            <a:schemeClr val="tx2"/>
          </a:solidFill>
          <a:latin typeface="Arial" pitchFamily="-110" charset="0"/>
        </a:defRPr>
      </a:lvl3pPr>
      <a:lvl4pPr algn="ctr" rtl="0" eaLnBrk="0" fontAlgn="base" hangingPunct="0">
        <a:spcBef>
          <a:spcPct val="0"/>
        </a:spcBef>
        <a:spcAft>
          <a:spcPct val="0"/>
        </a:spcAft>
        <a:defRPr sz="3200">
          <a:solidFill>
            <a:schemeClr val="tx2"/>
          </a:solidFill>
          <a:latin typeface="Arial" pitchFamily="-110" charset="0"/>
        </a:defRPr>
      </a:lvl4pPr>
      <a:lvl5pPr algn="ctr" rtl="0" eaLnBrk="0" fontAlgn="base" hangingPunct="0">
        <a:spcBef>
          <a:spcPct val="0"/>
        </a:spcBef>
        <a:spcAft>
          <a:spcPct val="0"/>
        </a:spcAft>
        <a:defRPr sz="3200">
          <a:solidFill>
            <a:schemeClr val="tx2"/>
          </a:solidFill>
          <a:latin typeface="Arial" pitchFamily="-110" charset="0"/>
        </a:defRPr>
      </a:lvl5pPr>
      <a:lvl6pPr marL="457200" algn="ctr" rtl="0" eaLnBrk="1" fontAlgn="base" hangingPunct="1">
        <a:spcBef>
          <a:spcPct val="0"/>
        </a:spcBef>
        <a:spcAft>
          <a:spcPct val="0"/>
        </a:spcAft>
        <a:defRPr sz="3200">
          <a:solidFill>
            <a:schemeClr val="tx2"/>
          </a:solidFill>
          <a:latin typeface="Arial" pitchFamily="-110" charset="0"/>
        </a:defRPr>
      </a:lvl6pPr>
      <a:lvl7pPr marL="914400" algn="ctr" rtl="0" eaLnBrk="1" fontAlgn="base" hangingPunct="1">
        <a:spcBef>
          <a:spcPct val="0"/>
        </a:spcBef>
        <a:spcAft>
          <a:spcPct val="0"/>
        </a:spcAft>
        <a:defRPr sz="3200">
          <a:solidFill>
            <a:schemeClr val="tx2"/>
          </a:solidFill>
          <a:latin typeface="Arial" pitchFamily="-110" charset="0"/>
        </a:defRPr>
      </a:lvl7pPr>
      <a:lvl8pPr marL="1371600" algn="ctr" rtl="0" eaLnBrk="1" fontAlgn="base" hangingPunct="1">
        <a:spcBef>
          <a:spcPct val="0"/>
        </a:spcBef>
        <a:spcAft>
          <a:spcPct val="0"/>
        </a:spcAft>
        <a:defRPr sz="3200">
          <a:solidFill>
            <a:schemeClr val="tx2"/>
          </a:solidFill>
          <a:latin typeface="Arial" pitchFamily="-110" charset="0"/>
        </a:defRPr>
      </a:lvl8pPr>
      <a:lvl9pPr marL="1828800" algn="ctr" rtl="0" eaLnBrk="1" fontAlgn="base" hangingPunct="1">
        <a:spcBef>
          <a:spcPct val="0"/>
        </a:spcBef>
        <a:spcAft>
          <a:spcPct val="0"/>
        </a:spcAft>
        <a:defRPr sz="3200">
          <a:solidFill>
            <a:schemeClr val="tx2"/>
          </a:solidFill>
          <a:latin typeface="Arial" pitchFamily="-110" charset="0"/>
        </a:defRPr>
      </a:lvl9pPr>
    </p:titleStyle>
    <p:bodyStyle>
      <a:lvl1pPr marL="342900" indent="-342900" algn="l" rtl="0" eaLnBrk="0" fontAlgn="base" hangingPunct="0">
        <a:spcBef>
          <a:spcPct val="50000"/>
        </a:spcBef>
        <a:spcAft>
          <a:spcPct val="0"/>
        </a:spcAft>
        <a:buChar char="•"/>
        <a:defRPr sz="2400">
          <a:solidFill>
            <a:schemeClr val="tx1"/>
          </a:solidFill>
          <a:latin typeface="+mn-lt"/>
          <a:ea typeface="+mn-ea"/>
          <a:cs typeface="+mn-cs"/>
        </a:defRPr>
      </a:lvl1pPr>
      <a:lvl2pPr marL="742950" indent="-285750" algn="l" rtl="0" eaLnBrk="0" fontAlgn="base" hangingPunct="0">
        <a:spcBef>
          <a:spcPct val="50000"/>
        </a:spcBef>
        <a:spcAft>
          <a:spcPct val="0"/>
        </a:spcAft>
        <a:buChar char="–"/>
        <a:defRPr sz="2000">
          <a:solidFill>
            <a:schemeClr val="tx1"/>
          </a:solidFill>
          <a:latin typeface="+mn-lt"/>
          <a:ea typeface="MS PGothic" pitchFamily="34" charset="-128"/>
        </a:defRPr>
      </a:lvl2pPr>
      <a:lvl3pPr marL="1143000" indent="-228600" algn="l" rtl="0" eaLnBrk="0" fontAlgn="base" hangingPunct="0">
        <a:spcBef>
          <a:spcPct val="50000"/>
        </a:spcBef>
        <a:spcAft>
          <a:spcPct val="0"/>
        </a:spcAft>
        <a:buChar char="•"/>
        <a:defRPr>
          <a:solidFill>
            <a:schemeClr val="tx1"/>
          </a:solidFill>
          <a:latin typeface="+mn-lt"/>
          <a:ea typeface="MS PGothic" pitchFamily="34" charset="-128"/>
        </a:defRPr>
      </a:lvl3pPr>
      <a:lvl4pPr marL="1600200" indent="-228600" algn="l" rtl="0" eaLnBrk="0" fontAlgn="base" hangingPunct="0">
        <a:spcBef>
          <a:spcPct val="50000"/>
        </a:spcBef>
        <a:spcAft>
          <a:spcPct val="0"/>
        </a:spcAft>
        <a:buChar char="–"/>
        <a:defRPr sz="1600">
          <a:solidFill>
            <a:schemeClr val="tx1"/>
          </a:solidFill>
          <a:latin typeface="+mn-lt"/>
          <a:ea typeface="MS PGothic" pitchFamily="34" charset="-128"/>
        </a:defRPr>
      </a:lvl4pPr>
      <a:lvl5pPr marL="2057400" indent="-228600" algn="l" rtl="0" eaLnBrk="0" fontAlgn="base" hangingPunct="0">
        <a:spcBef>
          <a:spcPct val="50000"/>
        </a:spcBef>
        <a:spcAft>
          <a:spcPct val="0"/>
        </a:spcAft>
        <a:buChar char="»"/>
        <a:defRPr sz="1400">
          <a:solidFill>
            <a:schemeClr val="tx1"/>
          </a:solidFill>
          <a:latin typeface="+mn-lt"/>
          <a:ea typeface="MS PGothic" pitchFamily="34" charset="-128"/>
        </a:defRPr>
      </a:lvl5pPr>
      <a:lvl6pPr marL="2514600" indent="-228600" algn="l" rtl="0" eaLnBrk="1" fontAlgn="base" hangingPunct="1">
        <a:spcBef>
          <a:spcPct val="50000"/>
        </a:spcBef>
        <a:spcAft>
          <a:spcPct val="0"/>
        </a:spcAft>
        <a:buChar char="»"/>
        <a:defRPr sz="1400">
          <a:solidFill>
            <a:schemeClr val="tx1"/>
          </a:solidFill>
          <a:latin typeface="+mn-lt"/>
          <a:ea typeface="ＭＳ Ｐゴシック" pitchFamily="-110" charset="-128"/>
        </a:defRPr>
      </a:lvl6pPr>
      <a:lvl7pPr marL="2971800" indent="-228600" algn="l" rtl="0" eaLnBrk="1" fontAlgn="base" hangingPunct="1">
        <a:spcBef>
          <a:spcPct val="50000"/>
        </a:spcBef>
        <a:spcAft>
          <a:spcPct val="0"/>
        </a:spcAft>
        <a:buChar char="»"/>
        <a:defRPr sz="1400">
          <a:solidFill>
            <a:schemeClr val="tx1"/>
          </a:solidFill>
          <a:latin typeface="+mn-lt"/>
          <a:ea typeface="ＭＳ Ｐゴシック" pitchFamily="-110" charset="-128"/>
        </a:defRPr>
      </a:lvl7pPr>
      <a:lvl8pPr marL="3429000" indent="-228600" algn="l" rtl="0" eaLnBrk="1" fontAlgn="base" hangingPunct="1">
        <a:spcBef>
          <a:spcPct val="50000"/>
        </a:spcBef>
        <a:spcAft>
          <a:spcPct val="0"/>
        </a:spcAft>
        <a:buChar char="»"/>
        <a:defRPr sz="1400">
          <a:solidFill>
            <a:schemeClr val="tx1"/>
          </a:solidFill>
          <a:latin typeface="+mn-lt"/>
          <a:ea typeface="ＭＳ Ｐゴシック" pitchFamily="-110" charset="-128"/>
        </a:defRPr>
      </a:lvl8pPr>
      <a:lvl9pPr marL="3886200" indent="-228600" algn="l" rtl="0" eaLnBrk="1" fontAlgn="base" hangingPunct="1">
        <a:spcBef>
          <a:spcPct val="50000"/>
        </a:spcBef>
        <a:spcAft>
          <a:spcPct val="0"/>
        </a:spcAft>
        <a:buChar char="»"/>
        <a:defRPr sz="1400">
          <a:solidFill>
            <a:schemeClr val="tx1"/>
          </a:solidFill>
          <a:latin typeface="+mn-lt"/>
          <a:ea typeface="ＭＳ Ｐゴシック" pitchFamily="-110"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CA" altLang="en-US"/>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CA" altLang="en-US"/>
              <a:t>Click to edit Master text styles</a:t>
            </a:r>
          </a:p>
          <a:p>
            <a:pPr lvl="1"/>
            <a:r>
              <a:rPr lang="en-CA" altLang="en-US"/>
              <a:t>Second level</a:t>
            </a:r>
          </a:p>
          <a:p>
            <a:pPr lvl="2"/>
            <a:r>
              <a:rPr lang="en-CA" altLang="en-US"/>
              <a:t>Third level</a:t>
            </a:r>
          </a:p>
          <a:p>
            <a:pPr lvl="3"/>
            <a:r>
              <a:rPr lang="en-CA" altLang="en-US"/>
              <a:t>Fourth level</a:t>
            </a:r>
          </a:p>
          <a:p>
            <a:pPr lvl="4"/>
            <a:r>
              <a:rPr lang="en-CA" alt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lvl1pPr>
          </a:lstStyle>
          <a:p>
            <a:pPr>
              <a:spcBef>
                <a:spcPct val="0"/>
              </a:spcBef>
              <a:defRPr/>
            </a:pPr>
            <a:endParaRPr lang="en-CA" i="0">
              <a:solidFill>
                <a:srgbClr val="FFFFFF"/>
              </a:solidFill>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vl1pPr>
          </a:lstStyle>
          <a:p>
            <a:pPr>
              <a:spcBef>
                <a:spcPct val="0"/>
              </a:spcBef>
              <a:defRPr/>
            </a:pPr>
            <a:endParaRPr lang="en-CA" i="0">
              <a:solidFill>
                <a:srgbClr val="FFFFFF"/>
              </a:solidFill>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vl1pPr>
          </a:lstStyle>
          <a:p>
            <a:pPr algn="r">
              <a:spcBef>
                <a:spcPct val="0"/>
              </a:spcBef>
              <a:defRPr/>
            </a:pPr>
            <a:fld id="{6D0BEDCD-A305-4E47-B6D0-E608F18D276C}" type="slidenum">
              <a:rPr lang="en-CA" i="0">
                <a:solidFill>
                  <a:srgbClr val="FFFFFF"/>
                </a:solidFill>
              </a:rPr>
              <a:pPr algn="r">
                <a:spcBef>
                  <a:spcPct val="0"/>
                </a:spcBef>
                <a:defRPr/>
              </a:pPr>
              <a:t>‹#›</a:t>
            </a:fld>
            <a:endParaRPr lang="en-CA" i="0">
              <a:solidFill>
                <a:srgbClr val="FFFFFF"/>
              </a:solidFill>
            </a:endParaRPr>
          </a:p>
        </p:txBody>
      </p:sp>
    </p:spTree>
  </p:cSld>
  <p:clrMap bg1="dk2" tx1="lt1" bg2="dk1" tx2="lt2" accent1="accent1" accent2="accent2" accent3="accent3" accent4="accent4" accent5="accent5" accent6="accent6" hlink="hlink" folHlink="folHlink"/>
  <p:sldLayoutIdLst>
    <p:sldLayoutId id="2147484777" r:id="rId1"/>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400">
          <a:solidFill>
            <a:schemeClr val="tx1"/>
          </a:solidFill>
          <a:latin typeface="+mn-lt"/>
        </a:defRPr>
      </a:lvl3pPr>
      <a:lvl4pPr marL="1600200" indent="-228600" algn="l" rtl="0" eaLnBrk="0" fontAlgn="base" hangingPunct="0">
        <a:spcBef>
          <a:spcPct val="20000"/>
        </a:spcBef>
        <a:spcAft>
          <a:spcPct val="0"/>
        </a:spcAft>
        <a:buChar char="–"/>
        <a:defRPr sz="2000">
          <a:solidFill>
            <a:schemeClr val="tx1"/>
          </a:solidFill>
          <a:latin typeface="+mn-lt"/>
        </a:defRPr>
      </a:lvl4pPr>
      <a:lvl5pPr marL="2057400" indent="-228600" algn="l" rtl="0" eaLnBrk="0" fontAlgn="base" hangingPunct="0">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8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CA" altLang="en-US"/>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CA" altLang="en-US"/>
              <a:t>Click to edit Master text styles</a:t>
            </a:r>
          </a:p>
          <a:p>
            <a:pPr lvl="1"/>
            <a:r>
              <a:rPr lang="en-CA" altLang="en-US"/>
              <a:t>Second level</a:t>
            </a:r>
          </a:p>
          <a:p>
            <a:pPr lvl="2"/>
            <a:r>
              <a:rPr lang="en-CA" altLang="en-US"/>
              <a:t>Third level</a:t>
            </a:r>
          </a:p>
          <a:p>
            <a:pPr lvl="3"/>
            <a:r>
              <a:rPr lang="en-CA" altLang="en-US"/>
              <a:t>Fourth level</a:t>
            </a:r>
          </a:p>
          <a:p>
            <a:pPr lvl="4"/>
            <a:r>
              <a:rPr lang="en-CA" alt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lvl1pPr>
          </a:lstStyle>
          <a:p>
            <a:pPr>
              <a:spcBef>
                <a:spcPct val="0"/>
              </a:spcBef>
              <a:defRPr/>
            </a:pPr>
            <a:endParaRPr lang="en-CA" i="0">
              <a:solidFill>
                <a:srgbClr val="FFFFFF"/>
              </a:solidFill>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vl1pPr>
          </a:lstStyle>
          <a:p>
            <a:pPr>
              <a:spcBef>
                <a:spcPct val="0"/>
              </a:spcBef>
              <a:defRPr/>
            </a:pPr>
            <a:endParaRPr lang="en-CA" i="0">
              <a:solidFill>
                <a:srgbClr val="FFFFFF"/>
              </a:solidFill>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vl1pPr>
          </a:lstStyle>
          <a:p>
            <a:pPr algn="r">
              <a:spcBef>
                <a:spcPct val="0"/>
              </a:spcBef>
              <a:defRPr/>
            </a:pPr>
            <a:fld id="{6D0BEDCD-A305-4E47-B6D0-E608F18D276C}" type="slidenum">
              <a:rPr lang="en-CA" i="0">
                <a:solidFill>
                  <a:srgbClr val="FFFFFF"/>
                </a:solidFill>
              </a:rPr>
              <a:pPr algn="r">
                <a:spcBef>
                  <a:spcPct val="0"/>
                </a:spcBef>
                <a:defRPr/>
              </a:pPr>
              <a:t>‹#›</a:t>
            </a:fld>
            <a:endParaRPr lang="en-CA" i="0">
              <a:solidFill>
                <a:srgbClr val="FFFFFF"/>
              </a:solidFill>
            </a:endParaRPr>
          </a:p>
        </p:txBody>
      </p:sp>
    </p:spTree>
  </p:cSld>
  <p:clrMap bg1="dk2" tx1="lt1" bg2="dk1" tx2="lt2" accent1="accent1" accent2="accent2" accent3="accent3" accent4="accent4" accent5="accent5" accent6="accent6" hlink="hlink" folHlink="folHlink"/>
  <p:sldLayoutIdLst>
    <p:sldLayoutId id="2147484779" r:id="rId1"/>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400">
          <a:solidFill>
            <a:schemeClr val="tx1"/>
          </a:solidFill>
          <a:latin typeface="+mn-lt"/>
        </a:defRPr>
      </a:lvl3pPr>
      <a:lvl4pPr marL="1600200" indent="-228600" algn="l" rtl="0" eaLnBrk="0" fontAlgn="base" hangingPunct="0">
        <a:spcBef>
          <a:spcPct val="20000"/>
        </a:spcBef>
        <a:spcAft>
          <a:spcPct val="0"/>
        </a:spcAft>
        <a:buChar char="–"/>
        <a:defRPr sz="2000">
          <a:solidFill>
            <a:schemeClr val="tx1"/>
          </a:solidFill>
          <a:latin typeface="+mn-lt"/>
        </a:defRPr>
      </a:lvl4pPr>
      <a:lvl5pPr marL="2057400" indent="-228600" algn="l" rtl="0" eaLnBrk="0" fontAlgn="base" hangingPunct="0">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8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CA" altLang="en-US"/>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CA" altLang="en-US"/>
              <a:t>Click to edit Master text styles</a:t>
            </a:r>
          </a:p>
          <a:p>
            <a:pPr lvl="1"/>
            <a:r>
              <a:rPr lang="en-CA" altLang="en-US"/>
              <a:t>Second level</a:t>
            </a:r>
          </a:p>
          <a:p>
            <a:pPr lvl="2"/>
            <a:r>
              <a:rPr lang="en-CA" altLang="en-US"/>
              <a:t>Third level</a:t>
            </a:r>
          </a:p>
          <a:p>
            <a:pPr lvl="3"/>
            <a:r>
              <a:rPr lang="en-CA" altLang="en-US"/>
              <a:t>Fourth level</a:t>
            </a:r>
          </a:p>
          <a:p>
            <a:pPr lvl="4"/>
            <a:r>
              <a:rPr lang="en-CA" alt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lvl1pPr>
          </a:lstStyle>
          <a:p>
            <a:pPr>
              <a:spcBef>
                <a:spcPct val="0"/>
              </a:spcBef>
              <a:defRPr/>
            </a:pPr>
            <a:endParaRPr lang="en-CA" i="0">
              <a:solidFill>
                <a:srgbClr val="FFFFFF"/>
              </a:solidFill>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vl1pPr>
          </a:lstStyle>
          <a:p>
            <a:pPr>
              <a:spcBef>
                <a:spcPct val="0"/>
              </a:spcBef>
              <a:defRPr/>
            </a:pPr>
            <a:endParaRPr lang="en-CA" i="0">
              <a:solidFill>
                <a:srgbClr val="FFFFFF"/>
              </a:solidFill>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vl1pPr>
          </a:lstStyle>
          <a:p>
            <a:pPr algn="r">
              <a:spcBef>
                <a:spcPct val="0"/>
              </a:spcBef>
              <a:defRPr/>
            </a:pPr>
            <a:fld id="{6D0BEDCD-A305-4E47-B6D0-E608F18D276C}" type="slidenum">
              <a:rPr lang="en-CA" i="0">
                <a:solidFill>
                  <a:srgbClr val="FFFFFF"/>
                </a:solidFill>
              </a:rPr>
              <a:pPr algn="r">
                <a:spcBef>
                  <a:spcPct val="0"/>
                </a:spcBef>
                <a:defRPr/>
              </a:pPr>
              <a:t>‹#›</a:t>
            </a:fld>
            <a:endParaRPr lang="en-CA" i="0">
              <a:solidFill>
                <a:srgbClr val="FFFFFF"/>
              </a:solidFill>
            </a:endParaRPr>
          </a:p>
        </p:txBody>
      </p:sp>
    </p:spTree>
  </p:cSld>
  <p:clrMap bg1="dk2" tx1="lt1" bg2="dk1" tx2="lt2" accent1="accent1" accent2="accent2" accent3="accent3" accent4="accent4" accent5="accent5" accent6="accent6" hlink="hlink" folHlink="folHlink"/>
  <p:sldLayoutIdLst>
    <p:sldLayoutId id="2147484781" r:id="rId1"/>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400">
          <a:solidFill>
            <a:schemeClr val="tx1"/>
          </a:solidFill>
          <a:latin typeface="+mn-lt"/>
        </a:defRPr>
      </a:lvl3pPr>
      <a:lvl4pPr marL="1600200" indent="-228600" algn="l" rtl="0" eaLnBrk="0" fontAlgn="base" hangingPunct="0">
        <a:spcBef>
          <a:spcPct val="20000"/>
        </a:spcBef>
        <a:spcAft>
          <a:spcPct val="0"/>
        </a:spcAft>
        <a:buChar char="–"/>
        <a:defRPr sz="2000">
          <a:solidFill>
            <a:schemeClr val="tx1"/>
          </a:solidFill>
          <a:latin typeface="+mn-lt"/>
        </a:defRPr>
      </a:lvl4pPr>
      <a:lvl5pPr marL="2057400" indent="-228600" algn="l" rtl="0" eaLnBrk="0" fontAlgn="base" hangingPunct="0">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8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CA" altLang="en-US"/>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CA" altLang="en-US"/>
              <a:t>Click to edit Master text styles</a:t>
            </a:r>
          </a:p>
          <a:p>
            <a:pPr lvl="1"/>
            <a:r>
              <a:rPr lang="en-CA" altLang="en-US"/>
              <a:t>Second level</a:t>
            </a:r>
          </a:p>
          <a:p>
            <a:pPr lvl="2"/>
            <a:r>
              <a:rPr lang="en-CA" altLang="en-US"/>
              <a:t>Third level</a:t>
            </a:r>
          </a:p>
          <a:p>
            <a:pPr lvl="3"/>
            <a:r>
              <a:rPr lang="en-CA" altLang="en-US"/>
              <a:t>Fourth level</a:t>
            </a:r>
          </a:p>
          <a:p>
            <a:pPr lvl="4"/>
            <a:r>
              <a:rPr lang="en-CA" alt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lvl1pPr>
          </a:lstStyle>
          <a:p>
            <a:pPr>
              <a:spcBef>
                <a:spcPct val="0"/>
              </a:spcBef>
              <a:defRPr/>
            </a:pPr>
            <a:endParaRPr lang="en-CA" i="0">
              <a:solidFill>
                <a:srgbClr val="FFFFFF"/>
              </a:solidFill>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vl1pPr>
          </a:lstStyle>
          <a:p>
            <a:pPr>
              <a:spcBef>
                <a:spcPct val="0"/>
              </a:spcBef>
              <a:defRPr/>
            </a:pPr>
            <a:endParaRPr lang="en-CA" i="0">
              <a:solidFill>
                <a:srgbClr val="FFFFFF"/>
              </a:solidFill>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vl1pPr>
          </a:lstStyle>
          <a:p>
            <a:pPr algn="r">
              <a:spcBef>
                <a:spcPct val="0"/>
              </a:spcBef>
              <a:defRPr/>
            </a:pPr>
            <a:fld id="{6D0BEDCD-A305-4E47-B6D0-E608F18D276C}" type="slidenum">
              <a:rPr lang="en-CA" i="0">
                <a:solidFill>
                  <a:srgbClr val="FFFFFF"/>
                </a:solidFill>
              </a:rPr>
              <a:pPr algn="r">
                <a:spcBef>
                  <a:spcPct val="0"/>
                </a:spcBef>
                <a:defRPr/>
              </a:pPr>
              <a:t>‹#›</a:t>
            </a:fld>
            <a:endParaRPr lang="en-CA" i="0">
              <a:solidFill>
                <a:srgbClr val="FFFFFF"/>
              </a:solidFill>
            </a:endParaRPr>
          </a:p>
        </p:txBody>
      </p:sp>
    </p:spTree>
  </p:cSld>
  <p:clrMap bg1="dk2" tx1="lt1" bg2="dk1" tx2="lt2" accent1="accent1" accent2="accent2" accent3="accent3" accent4="accent4" accent5="accent5" accent6="accent6" hlink="hlink" folHlink="folHlink"/>
  <p:sldLayoutIdLst>
    <p:sldLayoutId id="2147484793" r:id="rId1"/>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400">
          <a:solidFill>
            <a:schemeClr val="tx1"/>
          </a:solidFill>
          <a:latin typeface="+mn-lt"/>
        </a:defRPr>
      </a:lvl3pPr>
      <a:lvl4pPr marL="1600200" indent="-228600" algn="l" rtl="0" eaLnBrk="0" fontAlgn="base" hangingPunct="0">
        <a:spcBef>
          <a:spcPct val="20000"/>
        </a:spcBef>
        <a:spcAft>
          <a:spcPct val="0"/>
        </a:spcAft>
        <a:buChar char="–"/>
        <a:defRPr sz="2000">
          <a:solidFill>
            <a:schemeClr val="tx1"/>
          </a:solidFill>
          <a:latin typeface="+mn-lt"/>
        </a:defRPr>
      </a:lvl4pPr>
      <a:lvl5pPr marL="2057400" indent="-228600" algn="l" rtl="0" eaLnBrk="0" fontAlgn="base" hangingPunct="0">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3314"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CA" altLang="en-US"/>
              <a:t>Click to edit Master title style</a:t>
            </a:r>
          </a:p>
        </p:txBody>
      </p:sp>
      <p:sp>
        <p:nvSpPr>
          <p:cNvPr id="13315"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CA" altLang="en-US"/>
              <a:t>Click to edit Master text styles</a:t>
            </a:r>
          </a:p>
          <a:p>
            <a:pPr lvl="1"/>
            <a:r>
              <a:rPr lang="en-CA" altLang="en-US"/>
              <a:t>Second level</a:t>
            </a:r>
          </a:p>
          <a:p>
            <a:pPr lvl="2"/>
            <a:r>
              <a:rPr lang="en-CA" altLang="en-US"/>
              <a:t>Third level</a:t>
            </a:r>
          </a:p>
          <a:p>
            <a:pPr lvl="3"/>
            <a:r>
              <a:rPr lang="en-CA" altLang="en-US"/>
              <a:t>Fourth level</a:t>
            </a:r>
          </a:p>
          <a:p>
            <a:pPr lvl="4"/>
            <a:r>
              <a:rPr lang="en-CA" alt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spcBef>
                <a:spcPct val="0"/>
              </a:spcBef>
              <a:defRPr sz="1400" i="0">
                <a:solidFill>
                  <a:srgbClr val="FFFFFF"/>
                </a:solidFill>
              </a:defRPr>
            </a:lvl1pPr>
          </a:lstStyle>
          <a:p>
            <a:pPr>
              <a:defRPr/>
            </a:pPr>
            <a:endParaRPr lang="en-CA"/>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spcBef>
                <a:spcPct val="0"/>
              </a:spcBef>
              <a:defRPr sz="1400" i="0">
                <a:solidFill>
                  <a:srgbClr val="FFFFFF"/>
                </a:solidFill>
              </a:defRPr>
            </a:lvl1pPr>
          </a:lstStyle>
          <a:p>
            <a:pPr>
              <a:defRPr/>
            </a:pPr>
            <a:endParaRPr lang="en-CA"/>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spcBef>
                <a:spcPct val="0"/>
              </a:spcBef>
              <a:defRPr sz="1400" i="0">
                <a:solidFill>
                  <a:srgbClr val="FFFFFF"/>
                </a:solidFill>
              </a:defRPr>
            </a:lvl1pPr>
          </a:lstStyle>
          <a:p>
            <a:pPr>
              <a:defRPr/>
            </a:pPr>
            <a:fld id="{85011303-92E3-4F48-964C-639A2D909B29}" type="slidenum">
              <a:rPr lang="en-CA"/>
              <a:pPr>
                <a:defRPr/>
              </a:pPr>
              <a:t>‹#›</a:t>
            </a:fld>
            <a:endParaRPr lang="en-CA"/>
          </a:p>
        </p:txBody>
      </p:sp>
    </p:spTree>
  </p:cSld>
  <p:clrMap bg1="dk2" tx1="lt1" bg2="dk1" tx2="lt2" accent1="accent1" accent2="accent2" accent3="accent3" accent4="accent4" accent5="accent5" accent6="accent6" hlink="hlink" folHlink="folHlink"/>
  <p:sldLayoutIdLst>
    <p:sldLayoutId id="2147484696" r:id="rId1"/>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400">
          <a:solidFill>
            <a:schemeClr val="tx1"/>
          </a:solidFill>
          <a:latin typeface="+mn-lt"/>
        </a:defRPr>
      </a:lvl3pPr>
      <a:lvl4pPr marL="1600200" indent="-228600" algn="l" rtl="0" eaLnBrk="0" fontAlgn="base" hangingPunct="0">
        <a:spcBef>
          <a:spcPct val="20000"/>
        </a:spcBef>
        <a:spcAft>
          <a:spcPct val="0"/>
        </a:spcAft>
        <a:buChar char="–"/>
        <a:defRPr sz="2000">
          <a:solidFill>
            <a:schemeClr val="tx1"/>
          </a:solidFill>
          <a:latin typeface="+mn-lt"/>
        </a:defRPr>
      </a:lvl4pPr>
      <a:lvl5pPr marL="2057400" indent="-228600" algn="l" rtl="0" eaLnBrk="0" fontAlgn="base" hangingPunct="0">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9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CA" altLang="en-US"/>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CA" altLang="en-US"/>
              <a:t>Click to edit Master text styles</a:t>
            </a:r>
          </a:p>
          <a:p>
            <a:pPr lvl="1"/>
            <a:r>
              <a:rPr lang="en-CA" altLang="en-US"/>
              <a:t>Second level</a:t>
            </a:r>
          </a:p>
          <a:p>
            <a:pPr lvl="2"/>
            <a:r>
              <a:rPr lang="en-CA" altLang="en-US"/>
              <a:t>Third level</a:t>
            </a:r>
          </a:p>
          <a:p>
            <a:pPr lvl="3"/>
            <a:r>
              <a:rPr lang="en-CA" altLang="en-US"/>
              <a:t>Fourth level</a:t>
            </a:r>
          </a:p>
          <a:p>
            <a:pPr lvl="4"/>
            <a:r>
              <a:rPr lang="en-CA" alt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lvl1pPr>
          </a:lstStyle>
          <a:p>
            <a:pPr>
              <a:defRPr/>
            </a:pPr>
            <a:endParaRPr lang="en-CA"/>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vl1pPr>
          </a:lstStyle>
          <a:p>
            <a:pPr>
              <a:defRPr/>
            </a:pPr>
            <a:endParaRPr lang="en-CA"/>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vl1pPr>
          </a:lstStyle>
          <a:p>
            <a:pPr>
              <a:defRPr/>
            </a:pPr>
            <a:fld id="{6D0BEDCD-A305-4E47-B6D0-E608F18D276C}" type="slidenum">
              <a:rPr lang="en-CA"/>
              <a:pPr>
                <a:defRPr/>
              </a:pPr>
              <a:t>‹#›</a:t>
            </a:fld>
            <a:endParaRPr lang="en-CA"/>
          </a:p>
        </p:txBody>
      </p:sp>
    </p:spTree>
    <p:extLst>
      <p:ext uri="{BB962C8B-B14F-4D97-AF65-F5344CB8AC3E}">
        <p14:creationId xmlns:p14="http://schemas.microsoft.com/office/powerpoint/2010/main" val="2346679133"/>
      </p:ext>
    </p:extLst>
  </p:cSld>
  <p:clrMap bg1="dk2" tx1="lt1" bg2="dk1" tx2="lt2" accent1="accent1" accent2="accent2" accent3="accent3" accent4="accent4" accent5="accent5" accent6="accent6" hlink="hlink" folHlink="folHlink"/>
  <p:sldLayoutIdLst>
    <p:sldLayoutId id="2147484795" r:id="rId1"/>
    <p:sldLayoutId id="2147484796" r:id="rId2"/>
    <p:sldLayoutId id="2147484797" r:id="rId3"/>
    <p:sldLayoutId id="2147484798" r:id="rId4"/>
    <p:sldLayoutId id="2147484799" r:id="rId5"/>
    <p:sldLayoutId id="2147484800" r:id="rId6"/>
    <p:sldLayoutId id="2147484801" r:id="rId7"/>
    <p:sldLayoutId id="2147484802" r:id="rId8"/>
    <p:sldLayoutId id="2147484803" r:id="rId9"/>
    <p:sldLayoutId id="2147484804" r:id="rId10"/>
    <p:sldLayoutId id="2147484805" r:id="rId11"/>
    <p:sldLayoutId id="2147484806" r:id="rId12"/>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400">
          <a:solidFill>
            <a:schemeClr val="tx1"/>
          </a:solidFill>
          <a:latin typeface="+mn-lt"/>
        </a:defRPr>
      </a:lvl3pPr>
      <a:lvl4pPr marL="1600200" indent="-228600" algn="l" rtl="0" eaLnBrk="0" fontAlgn="base" hangingPunct="0">
        <a:spcBef>
          <a:spcPct val="20000"/>
        </a:spcBef>
        <a:spcAft>
          <a:spcPct val="0"/>
        </a:spcAft>
        <a:buChar char="–"/>
        <a:defRPr sz="2000">
          <a:solidFill>
            <a:schemeClr val="tx1"/>
          </a:solidFill>
          <a:latin typeface="+mn-lt"/>
        </a:defRPr>
      </a:lvl4pPr>
      <a:lvl5pPr marL="2057400" indent="-228600" algn="l" rtl="0" eaLnBrk="0" fontAlgn="base" hangingPunct="0">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8" Type="http://schemas.openxmlformats.org/officeDocument/2006/relationships/slide" Target="slide17.xml"/><Relationship Id="rId13" Type="http://schemas.openxmlformats.org/officeDocument/2006/relationships/slide" Target="slide52.xml"/><Relationship Id="rId18" Type="http://schemas.openxmlformats.org/officeDocument/2006/relationships/slide" Target="slide98.xml"/><Relationship Id="rId3" Type="http://schemas.openxmlformats.org/officeDocument/2006/relationships/notesSlide" Target="../notesSlides/notesSlide1.xml"/><Relationship Id="rId21" Type="http://schemas.openxmlformats.org/officeDocument/2006/relationships/slide" Target="slide145.xml"/><Relationship Id="rId7" Type="http://schemas.openxmlformats.org/officeDocument/2006/relationships/slide" Target="slide9.xml"/><Relationship Id="rId12" Type="http://schemas.openxmlformats.org/officeDocument/2006/relationships/slide" Target="slide49.xml"/><Relationship Id="rId17" Type="http://schemas.openxmlformats.org/officeDocument/2006/relationships/slide" Target="slide92.xml"/><Relationship Id="rId2" Type="http://schemas.openxmlformats.org/officeDocument/2006/relationships/slideLayout" Target="../slideLayouts/slideLayout1.xml"/><Relationship Id="rId16" Type="http://schemas.openxmlformats.org/officeDocument/2006/relationships/slide" Target="slide81.xml"/><Relationship Id="rId20" Type="http://schemas.openxmlformats.org/officeDocument/2006/relationships/slide" Target="slide118.xml"/><Relationship Id="rId1" Type="http://schemas.openxmlformats.org/officeDocument/2006/relationships/vmlDrawing" Target="../drawings/vmlDrawing1.vml"/><Relationship Id="rId6" Type="http://schemas.openxmlformats.org/officeDocument/2006/relationships/slide" Target="slide6.xml"/><Relationship Id="rId11" Type="http://schemas.openxmlformats.org/officeDocument/2006/relationships/slide" Target="slide37.xml"/><Relationship Id="rId24" Type="http://schemas.openxmlformats.org/officeDocument/2006/relationships/image" Target="../media/image4.wmf"/><Relationship Id="rId5" Type="http://schemas.openxmlformats.org/officeDocument/2006/relationships/image" Target="../media/image2.wmf"/><Relationship Id="rId15" Type="http://schemas.openxmlformats.org/officeDocument/2006/relationships/slide" Target="slide69.xml"/><Relationship Id="rId23" Type="http://schemas.openxmlformats.org/officeDocument/2006/relationships/image" Target="../media/image3.png"/><Relationship Id="rId10" Type="http://schemas.openxmlformats.org/officeDocument/2006/relationships/slide" Target="slide34.xml"/><Relationship Id="rId19" Type="http://schemas.openxmlformats.org/officeDocument/2006/relationships/slide" Target="slide103.xml"/><Relationship Id="rId4" Type="http://schemas.openxmlformats.org/officeDocument/2006/relationships/oleObject" Target="../embeddings/oleObject1.bin"/><Relationship Id="rId9" Type="http://schemas.openxmlformats.org/officeDocument/2006/relationships/slide" Target="slide26.xml"/><Relationship Id="rId14" Type="http://schemas.openxmlformats.org/officeDocument/2006/relationships/slide" Target="slide56.xml"/><Relationship Id="rId22" Type="http://schemas.openxmlformats.org/officeDocument/2006/relationships/slide" Target="slide146.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16.xml"/></Relationships>
</file>

<file path=ppt/slides/_rels/slide100.xml.rels><?xml version="1.0" encoding="UTF-8" standalone="yes"?>
<Relationships xmlns="http://schemas.openxmlformats.org/package/2006/relationships"><Relationship Id="rId3" Type="http://schemas.openxmlformats.org/officeDocument/2006/relationships/image" Target="../media/image71.wmf"/><Relationship Id="rId2" Type="http://schemas.openxmlformats.org/officeDocument/2006/relationships/notesSlide" Target="../notesSlides/notesSlide65.xml"/><Relationship Id="rId1" Type="http://schemas.openxmlformats.org/officeDocument/2006/relationships/slideLayout" Target="../slideLayouts/slideLayout25.xml"/><Relationship Id="rId4" Type="http://schemas.openxmlformats.org/officeDocument/2006/relationships/image" Target="../media/image72.wmf"/></Relationships>
</file>

<file path=ppt/slides/_rels/slide101.xml.rels><?xml version="1.0" encoding="UTF-8" standalone="yes"?>
<Relationships xmlns="http://schemas.openxmlformats.org/package/2006/relationships"><Relationship Id="rId2" Type="http://schemas.openxmlformats.org/officeDocument/2006/relationships/notesSlide" Target="../notesSlides/notesSlide66.xml"/><Relationship Id="rId1" Type="http://schemas.openxmlformats.org/officeDocument/2006/relationships/slideLayout" Target="../slideLayouts/slideLayout26.xml"/></Relationships>
</file>

<file path=ppt/slides/_rels/slide102.xml.rels><?xml version="1.0" encoding="UTF-8" standalone="yes"?>
<Relationships xmlns="http://schemas.openxmlformats.org/package/2006/relationships"><Relationship Id="rId2" Type="http://schemas.openxmlformats.org/officeDocument/2006/relationships/notesSlide" Target="../notesSlides/notesSlide67.xml"/><Relationship Id="rId1" Type="http://schemas.openxmlformats.org/officeDocument/2006/relationships/slideLayout" Target="../slideLayouts/slideLayout27.xml"/></Relationships>
</file>

<file path=ppt/slides/_rels/slide103.xml.rels><?xml version="1.0" encoding="UTF-8" standalone="yes"?>
<Relationships xmlns="http://schemas.openxmlformats.org/package/2006/relationships"><Relationship Id="rId2" Type="http://schemas.openxmlformats.org/officeDocument/2006/relationships/notesSlide" Target="../notesSlides/notesSlide68.xml"/><Relationship Id="rId1" Type="http://schemas.openxmlformats.org/officeDocument/2006/relationships/slideLayout" Target="../slideLayouts/slideLayout28.xml"/></Relationships>
</file>

<file path=ppt/slides/_rels/slide104.xml.rels><?xml version="1.0" encoding="UTF-8" standalone="yes"?>
<Relationships xmlns="http://schemas.openxmlformats.org/package/2006/relationships"><Relationship Id="rId2" Type="http://schemas.openxmlformats.org/officeDocument/2006/relationships/notesSlide" Target="../notesSlides/notesSlide69.xml"/><Relationship Id="rId1" Type="http://schemas.openxmlformats.org/officeDocument/2006/relationships/slideLayout" Target="../slideLayouts/slideLayout29.xml"/></Relationships>
</file>

<file path=ppt/slides/_rels/slide105.xml.rels><?xml version="1.0" encoding="UTF-8" standalone="yes"?>
<Relationships xmlns="http://schemas.openxmlformats.org/package/2006/relationships"><Relationship Id="rId2" Type="http://schemas.openxmlformats.org/officeDocument/2006/relationships/notesSlide" Target="../notesSlides/notesSlide70.xml"/><Relationship Id="rId1" Type="http://schemas.openxmlformats.org/officeDocument/2006/relationships/slideLayout" Target="../slideLayouts/slideLayout30.xml"/></Relationships>
</file>

<file path=ppt/slides/_rels/slide106.xml.rels><?xml version="1.0" encoding="UTF-8" standalone="yes"?>
<Relationships xmlns="http://schemas.openxmlformats.org/package/2006/relationships"><Relationship Id="rId2" Type="http://schemas.openxmlformats.org/officeDocument/2006/relationships/notesSlide" Target="../notesSlides/notesSlide71.xml"/><Relationship Id="rId1" Type="http://schemas.openxmlformats.org/officeDocument/2006/relationships/slideLayout" Target="../slideLayouts/slideLayout31.xml"/></Relationships>
</file>

<file path=ppt/slides/_rels/slide107.xml.rels><?xml version="1.0" encoding="UTF-8" standalone="yes"?>
<Relationships xmlns="http://schemas.openxmlformats.org/package/2006/relationships"><Relationship Id="rId2" Type="http://schemas.openxmlformats.org/officeDocument/2006/relationships/notesSlide" Target="../notesSlides/notesSlide72.xml"/><Relationship Id="rId1" Type="http://schemas.openxmlformats.org/officeDocument/2006/relationships/slideLayout" Target="../slideLayouts/slideLayout32.xml"/></Relationships>
</file>

<file path=ppt/slides/_rels/slide108.xml.rels><?xml version="1.0" encoding="UTF-8" standalone="yes"?>
<Relationships xmlns="http://schemas.openxmlformats.org/package/2006/relationships"><Relationship Id="rId2" Type="http://schemas.openxmlformats.org/officeDocument/2006/relationships/notesSlide" Target="../notesSlides/notesSlide73.xml"/><Relationship Id="rId1" Type="http://schemas.openxmlformats.org/officeDocument/2006/relationships/slideLayout" Target="../slideLayouts/slideLayout33.xml"/></Relationships>
</file>

<file path=ppt/slides/_rels/slide109.xml.rels><?xml version="1.0" encoding="UTF-8" standalone="yes"?>
<Relationships xmlns="http://schemas.openxmlformats.org/package/2006/relationships"><Relationship Id="rId2" Type="http://schemas.openxmlformats.org/officeDocument/2006/relationships/notesSlide" Target="../notesSlides/notesSlide74.xml"/><Relationship Id="rId1" Type="http://schemas.openxmlformats.org/officeDocument/2006/relationships/slideLayout" Target="../slideLayouts/slideLayout34.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17.xml"/></Relationships>
</file>

<file path=ppt/slides/_rels/slide110.xml.rels><?xml version="1.0" encoding="UTF-8" standalone="yes"?>
<Relationships xmlns="http://schemas.openxmlformats.org/package/2006/relationships"><Relationship Id="rId2" Type="http://schemas.openxmlformats.org/officeDocument/2006/relationships/notesSlide" Target="../notesSlides/notesSlide75.xml"/><Relationship Id="rId1" Type="http://schemas.openxmlformats.org/officeDocument/2006/relationships/slideLayout" Target="../slideLayouts/slideLayout35.xml"/></Relationships>
</file>

<file path=ppt/slides/_rels/slide111.xml.rels><?xml version="1.0" encoding="UTF-8" standalone="yes"?>
<Relationships xmlns="http://schemas.openxmlformats.org/package/2006/relationships"><Relationship Id="rId3" Type="http://schemas.openxmlformats.org/officeDocument/2006/relationships/notesSlide" Target="../notesSlides/notesSlide76.xml"/><Relationship Id="rId2" Type="http://schemas.openxmlformats.org/officeDocument/2006/relationships/slideLayout" Target="../slideLayouts/slideLayout36.xml"/><Relationship Id="rId1" Type="http://schemas.openxmlformats.org/officeDocument/2006/relationships/vmlDrawing" Target="../drawings/vmlDrawing9.vml"/><Relationship Id="rId6" Type="http://schemas.openxmlformats.org/officeDocument/2006/relationships/image" Target="../media/image74.png"/><Relationship Id="rId5" Type="http://schemas.openxmlformats.org/officeDocument/2006/relationships/image" Target="../media/image73.wmf"/><Relationship Id="rId4" Type="http://schemas.openxmlformats.org/officeDocument/2006/relationships/oleObject" Target="../embeddings/oleObject9.bin"/></Relationships>
</file>

<file path=ppt/slides/_rels/slide112.xml.rels><?xml version="1.0" encoding="UTF-8" standalone="yes"?>
<Relationships xmlns="http://schemas.openxmlformats.org/package/2006/relationships"><Relationship Id="rId3" Type="http://schemas.openxmlformats.org/officeDocument/2006/relationships/notesSlide" Target="../notesSlides/notesSlide77.xml"/><Relationship Id="rId2" Type="http://schemas.openxmlformats.org/officeDocument/2006/relationships/slideLayout" Target="../slideLayouts/slideLayout37.xml"/><Relationship Id="rId1" Type="http://schemas.openxmlformats.org/officeDocument/2006/relationships/vmlDrawing" Target="../drawings/vmlDrawing10.vml"/><Relationship Id="rId6" Type="http://schemas.openxmlformats.org/officeDocument/2006/relationships/image" Target="../media/image74.png"/><Relationship Id="rId5" Type="http://schemas.openxmlformats.org/officeDocument/2006/relationships/image" Target="../media/image73.wmf"/><Relationship Id="rId4" Type="http://schemas.openxmlformats.org/officeDocument/2006/relationships/oleObject" Target="../embeddings/oleObject10.bin"/></Relationships>
</file>

<file path=ppt/slides/_rels/slide113.xml.rels><?xml version="1.0" encoding="UTF-8" standalone="yes"?>
<Relationships xmlns="http://schemas.openxmlformats.org/package/2006/relationships"><Relationship Id="rId3" Type="http://schemas.openxmlformats.org/officeDocument/2006/relationships/notesSlide" Target="../notesSlides/notesSlide78.xml"/><Relationship Id="rId2" Type="http://schemas.openxmlformats.org/officeDocument/2006/relationships/slideLayout" Target="../slideLayouts/slideLayout38.xml"/><Relationship Id="rId1" Type="http://schemas.openxmlformats.org/officeDocument/2006/relationships/vmlDrawing" Target="../drawings/vmlDrawing11.vml"/><Relationship Id="rId6" Type="http://schemas.openxmlformats.org/officeDocument/2006/relationships/image" Target="../media/image74.png"/><Relationship Id="rId5" Type="http://schemas.openxmlformats.org/officeDocument/2006/relationships/image" Target="../media/image73.wmf"/><Relationship Id="rId4" Type="http://schemas.openxmlformats.org/officeDocument/2006/relationships/oleObject" Target="../embeddings/oleObject11.bin"/></Relationships>
</file>

<file path=ppt/slides/_rels/slide114.xml.rels><?xml version="1.0" encoding="UTF-8" standalone="yes"?>
<Relationships xmlns="http://schemas.openxmlformats.org/package/2006/relationships"><Relationship Id="rId3" Type="http://schemas.openxmlformats.org/officeDocument/2006/relationships/notesSlide" Target="../notesSlides/notesSlide79.xml"/><Relationship Id="rId2" Type="http://schemas.openxmlformats.org/officeDocument/2006/relationships/slideLayout" Target="../slideLayouts/slideLayout39.xml"/><Relationship Id="rId1" Type="http://schemas.openxmlformats.org/officeDocument/2006/relationships/vmlDrawing" Target="../drawings/vmlDrawing12.vml"/><Relationship Id="rId6" Type="http://schemas.openxmlformats.org/officeDocument/2006/relationships/image" Target="../media/image74.png"/><Relationship Id="rId5" Type="http://schemas.openxmlformats.org/officeDocument/2006/relationships/image" Target="../media/image73.wmf"/><Relationship Id="rId4" Type="http://schemas.openxmlformats.org/officeDocument/2006/relationships/oleObject" Target="../embeddings/oleObject12.bin"/></Relationships>
</file>

<file path=ppt/slides/_rels/slide115.xml.rels><?xml version="1.0" encoding="UTF-8" standalone="yes"?>
<Relationships xmlns="http://schemas.openxmlformats.org/package/2006/relationships"><Relationship Id="rId3" Type="http://schemas.openxmlformats.org/officeDocument/2006/relationships/notesSlide" Target="../notesSlides/notesSlide80.xml"/><Relationship Id="rId2" Type="http://schemas.openxmlformats.org/officeDocument/2006/relationships/slideLayout" Target="../slideLayouts/slideLayout40.xml"/><Relationship Id="rId1" Type="http://schemas.openxmlformats.org/officeDocument/2006/relationships/vmlDrawing" Target="../drawings/vmlDrawing13.vml"/><Relationship Id="rId6" Type="http://schemas.openxmlformats.org/officeDocument/2006/relationships/image" Target="../media/image74.png"/><Relationship Id="rId5" Type="http://schemas.openxmlformats.org/officeDocument/2006/relationships/image" Target="../media/image73.wmf"/><Relationship Id="rId4" Type="http://schemas.openxmlformats.org/officeDocument/2006/relationships/oleObject" Target="../embeddings/oleObject13.bin"/></Relationships>
</file>

<file path=ppt/slides/_rels/slide116.xml.rels><?xml version="1.0" encoding="UTF-8" standalone="yes"?>
<Relationships xmlns="http://schemas.openxmlformats.org/package/2006/relationships"><Relationship Id="rId3" Type="http://schemas.openxmlformats.org/officeDocument/2006/relationships/notesSlide" Target="../notesSlides/notesSlide81.xml"/><Relationship Id="rId2" Type="http://schemas.openxmlformats.org/officeDocument/2006/relationships/slideLayout" Target="../slideLayouts/slideLayout41.xml"/><Relationship Id="rId1" Type="http://schemas.openxmlformats.org/officeDocument/2006/relationships/vmlDrawing" Target="../drawings/vmlDrawing14.vml"/><Relationship Id="rId6" Type="http://schemas.openxmlformats.org/officeDocument/2006/relationships/image" Target="../media/image74.png"/><Relationship Id="rId5" Type="http://schemas.openxmlformats.org/officeDocument/2006/relationships/image" Target="../media/image73.wmf"/><Relationship Id="rId4" Type="http://schemas.openxmlformats.org/officeDocument/2006/relationships/oleObject" Target="../embeddings/oleObject14.bin"/></Relationships>
</file>

<file path=ppt/slides/_rels/slide117.xml.rels><?xml version="1.0" encoding="UTF-8" standalone="yes"?>
<Relationships xmlns="http://schemas.openxmlformats.org/package/2006/relationships"><Relationship Id="rId3" Type="http://schemas.openxmlformats.org/officeDocument/2006/relationships/notesSlide" Target="../notesSlides/notesSlide82.xml"/><Relationship Id="rId7" Type="http://schemas.openxmlformats.org/officeDocument/2006/relationships/image" Target="../media/image73.wmf"/><Relationship Id="rId2" Type="http://schemas.openxmlformats.org/officeDocument/2006/relationships/slideLayout" Target="../slideLayouts/slideLayout42.xml"/><Relationship Id="rId1" Type="http://schemas.openxmlformats.org/officeDocument/2006/relationships/vmlDrawing" Target="../drawings/vmlDrawing15.vml"/><Relationship Id="rId6" Type="http://schemas.openxmlformats.org/officeDocument/2006/relationships/oleObject" Target="../embeddings/oleObject16.bin"/><Relationship Id="rId5" Type="http://schemas.openxmlformats.org/officeDocument/2006/relationships/image" Target="../media/image75.wmf"/><Relationship Id="rId4" Type="http://schemas.openxmlformats.org/officeDocument/2006/relationships/oleObject" Target="../embeddings/oleObject15.bin"/></Relationships>
</file>

<file path=ppt/slides/_rels/slide118.xml.rels><?xml version="1.0" encoding="UTF-8" standalone="yes"?>
<Relationships xmlns="http://schemas.openxmlformats.org/package/2006/relationships"><Relationship Id="rId3" Type="http://schemas.openxmlformats.org/officeDocument/2006/relationships/notesSlide" Target="../notesSlides/notesSlide83.xml"/><Relationship Id="rId7" Type="http://schemas.openxmlformats.org/officeDocument/2006/relationships/image" Target="../media/image77.emf"/><Relationship Id="rId2" Type="http://schemas.openxmlformats.org/officeDocument/2006/relationships/slideLayout" Target="../slideLayouts/slideLayout43.xml"/><Relationship Id="rId1" Type="http://schemas.openxmlformats.org/officeDocument/2006/relationships/vmlDrawing" Target="../drawings/vmlDrawing16.vml"/><Relationship Id="rId6" Type="http://schemas.openxmlformats.org/officeDocument/2006/relationships/oleObject" Target="../embeddings/oleObject18.bin"/><Relationship Id="rId5" Type="http://schemas.openxmlformats.org/officeDocument/2006/relationships/image" Target="../media/image76.emf"/><Relationship Id="rId4" Type="http://schemas.openxmlformats.org/officeDocument/2006/relationships/oleObject" Target="../embeddings/oleObject17.bin"/></Relationships>
</file>

<file path=ppt/slides/_rels/slide119.xml.rels><?xml version="1.0" encoding="UTF-8" standalone="yes"?>
<Relationships xmlns="http://schemas.openxmlformats.org/package/2006/relationships"><Relationship Id="rId2" Type="http://schemas.openxmlformats.org/officeDocument/2006/relationships/notesSlide" Target="../notesSlides/notesSlide84.xml"/><Relationship Id="rId1" Type="http://schemas.openxmlformats.org/officeDocument/2006/relationships/slideLayout" Target="../slideLayouts/slideLayout65.xml"/></Relationships>
</file>

<file path=ppt/slides/_rels/slide12.xml.rels><?xml version="1.0" encoding="UTF-8" standalone="yes"?>
<Relationships xmlns="http://schemas.openxmlformats.org/package/2006/relationships"><Relationship Id="rId8" Type="http://schemas.openxmlformats.org/officeDocument/2006/relationships/image" Target="../media/image13.png"/><Relationship Id="rId13" Type="http://schemas.openxmlformats.org/officeDocument/2006/relationships/image" Target="../media/image18.png"/><Relationship Id="rId18" Type="http://schemas.openxmlformats.org/officeDocument/2006/relationships/image" Target="../media/image23.png"/><Relationship Id="rId3" Type="http://schemas.openxmlformats.org/officeDocument/2006/relationships/image" Target="../media/image9.png"/><Relationship Id="rId21" Type="http://schemas.openxmlformats.org/officeDocument/2006/relationships/image" Target="../media/image26.png"/><Relationship Id="rId7" Type="http://schemas.openxmlformats.org/officeDocument/2006/relationships/image" Target="../media/image12.png"/><Relationship Id="rId12" Type="http://schemas.openxmlformats.org/officeDocument/2006/relationships/image" Target="../media/image17.png"/><Relationship Id="rId17" Type="http://schemas.openxmlformats.org/officeDocument/2006/relationships/image" Target="../media/image22.png"/><Relationship Id="rId2" Type="http://schemas.openxmlformats.org/officeDocument/2006/relationships/notesSlide" Target="../notesSlides/notesSlide7.xml"/><Relationship Id="rId16" Type="http://schemas.openxmlformats.org/officeDocument/2006/relationships/image" Target="../media/image21.png"/><Relationship Id="rId20" Type="http://schemas.openxmlformats.org/officeDocument/2006/relationships/image" Target="../media/image25.png"/><Relationship Id="rId1" Type="http://schemas.openxmlformats.org/officeDocument/2006/relationships/slideLayout" Target="../slideLayouts/slideLayout17.xml"/><Relationship Id="rId6" Type="http://schemas.openxmlformats.org/officeDocument/2006/relationships/image" Target="../media/image11.png"/><Relationship Id="rId11" Type="http://schemas.openxmlformats.org/officeDocument/2006/relationships/image" Target="../media/image16.png"/><Relationship Id="rId5" Type="http://schemas.openxmlformats.org/officeDocument/2006/relationships/image" Target="../media/image103.png"/><Relationship Id="rId15" Type="http://schemas.openxmlformats.org/officeDocument/2006/relationships/image" Target="../media/image20.png"/><Relationship Id="rId10" Type="http://schemas.openxmlformats.org/officeDocument/2006/relationships/image" Target="../media/image15.png"/><Relationship Id="rId19" Type="http://schemas.openxmlformats.org/officeDocument/2006/relationships/image" Target="../media/image24.png"/><Relationship Id="rId4" Type="http://schemas.openxmlformats.org/officeDocument/2006/relationships/image" Target="../media/image10.png"/><Relationship Id="rId9" Type="http://schemas.openxmlformats.org/officeDocument/2006/relationships/image" Target="../media/image14.png"/><Relationship Id="rId14" Type="http://schemas.openxmlformats.org/officeDocument/2006/relationships/image" Target="../media/image19.png"/><Relationship Id="rId22" Type="http://schemas.openxmlformats.org/officeDocument/2006/relationships/image" Target="../media/image27.png"/></Relationships>
</file>

<file path=ppt/slides/_rels/slide120.xml.rels><?xml version="1.0" encoding="UTF-8" standalone="yes"?>
<Relationships xmlns="http://schemas.openxmlformats.org/package/2006/relationships"><Relationship Id="rId2" Type="http://schemas.openxmlformats.org/officeDocument/2006/relationships/notesSlide" Target="../notesSlides/notesSlide85.xml"/><Relationship Id="rId1" Type="http://schemas.openxmlformats.org/officeDocument/2006/relationships/slideLayout" Target="../slideLayouts/slideLayout66.xml"/></Relationships>
</file>

<file path=ppt/slides/_rels/slide121.xml.rels><?xml version="1.0" encoding="UTF-8" standalone="yes"?>
<Relationships xmlns="http://schemas.openxmlformats.org/package/2006/relationships"><Relationship Id="rId2" Type="http://schemas.openxmlformats.org/officeDocument/2006/relationships/notesSlide" Target="../notesSlides/notesSlide86.xml"/><Relationship Id="rId1" Type="http://schemas.openxmlformats.org/officeDocument/2006/relationships/slideLayout" Target="../slideLayouts/slideLayout67.xml"/></Relationships>
</file>

<file path=ppt/slides/_rels/slide122.xml.rels><?xml version="1.0" encoding="UTF-8" standalone="yes"?>
<Relationships xmlns="http://schemas.openxmlformats.org/package/2006/relationships"><Relationship Id="rId3" Type="http://schemas.openxmlformats.org/officeDocument/2006/relationships/notesSlide" Target="../notesSlides/notesSlide87.xml"/><Relationship Id="rId7" Type="http://schemas.openxmlformats.org/officeDocument/2006/relationships/image" Target="../media/image79.emf"/><Relationship Id="rId2" Type="http://schemas.openxmlformats.org/officeDocument/2006/relationships/slideLayout" Target="../slideLayouts/slideLayout68.xml"/><Relationship Id="rId1" Type="http://schemas.openxmlformats.org/officeDocument/2006/relationships/vmlDrawing" Target="../drawings/vmlDrawing17.vml"/><Relationship Id="rId6" Type="http://schemas.openxmlformats.org/officeDocument/2006/relationships/oleObject" Target="../embeddings/oleObject20.bin"/><Relationship Id="rId5" Type="http://schemas.openxmlformats.org/officeDocument/2006/relationships/image" Target="../media/image78.emf"/><Relationship Id="rId4" Type="http://schemas.openxmlformats.org/officeDocument/2006/relationships/oleObject" Target="../embeddings/oleObject19.bin"/></Relationships>
</file>

<file path=ppt/slides/_rels/slide123.xml.rels><?xml version="1.0" encoding="UTF-8" standalone="yes"?>
<Relationships xmlns="http://schemas.openxmlformats.org/package/2006/relationships"><Relationship Id="rId3" Type="http://schemas.openxmlformats.org/officeDocument/2006/relationships/notesSlide" Target="../notesSlides/notesSlide88.xml"/><Relationship Id="rId7" Type="http://schemas.openxmlformats.org/officeDocument/2006/relationships/image" Target="../media/image81.emf"/><Relationship Id="rId2" Type="http://schemas.openxmlformats.org/officeDocument/2006/relationships/slideLayout" Target="../slideLayouts/slideLayout69.xml"/><Relationship Id="rId1" Type="http://schemas.openxmlformats.org/officeDocument/2006/relationships/vmlDrawing" Target="../drawings/vmlDrawing18.vml"/><Relationship Id="rId6" Type="http://schemas.openxmlformats.org/officeDocument/2006/relationships/oleObject" Target="../embeddings/oleObject22.bin"/><Relationship Id="rId5" Type="http://schemas.openxmlformats.org/officeDocument/2006/relationships/image" Target="../media/image80.emf"/><Relationship Id="rId4" Type="http://schemas.openxmlformats.org/officeDocument/2006/relationships/oleObject" Target="../embeddings/oleObject21.bin"/></Relationships>
</file>

<file path=ppt/slides/_rels/slide124.xml.rels><?xml version="1.0" encoding="UTF-8" standalone="yes"?>
<Relationships xmlns="http://schemas.openxmlformats.org/package/2006/relationships"><Relationship Id="rId3" Type="http://schemas.openxmlformats.org/officeDocument/2006/relationships/image" Target="../media/image82.png"/><Relationship Id="rId2" Type="http://schemas.openxmlformats.org/officeDocument/2006/relationships/notesSlide" Target="../notesSlides/notesSlide89.xml"/><Relationship Id="rId1" Type="http://schemas.openxmlformats.org/officeDocument/2006/relationships/slideLayout" Target="../slideLayouts/slideLayout44.xml"/></Relationships>
</file>

<file path=ppt/slides/_rels/slide125.xml.rels><?xml version="1.0" encoding="UTF-8" standalone="yes"?>
<Relationships xmlns="http://schemas.openxmlformats.org/package/2006/relationships"><Relationship Id="rId3" Type="http://schemas.openxmlformats.org/officeDocument/2006/relationships/notesSlide" Target="../notesSlides/notesSlide90.xml"/><Relationship Id="rId7" Type="http://schemas.openxmlformats.org/officeDocument/2006/relationships/image" Target="../media/image84.emf"/><Relationship Id="rId2" Type="http://schemas.openxmlformats.org/officeDocument/2006/relationships/slideLayout" Target="../slideLayouts/slideLayout45.xml"/><Relationship Id="rId1" Type="http://schemas.openxmlformats.org/officeDocument/2006/relationships/vmlDrawing" Target="../drawings/vmlDrawing19.vml"/><Relationship Id="rId6" Type="http://schemas.openxmlformats.org/officeDocument/2006/relationships/oleObject" Target="../embeddings/oleObject24.bin"/><Relationship Id="rId5" Type="http://schemas.openxmlformats.org/officeDocument/2006/relationships/image" Target="../media/image83.emf"/><Relationship Id="rId4" Type="http://schemas.openxmlformats.org/officeDocument/2006/relationships/oleObject" Target="../embeddings/oleObject23.bin"/></Relationships>
</file>

<file path=ppt/slides/_rels/slide126.xml.rels><?xml version="1.0" encoding="UTF-8" standalone="yes"?>
<Relationships xmlns="http://schemas.openxmlformats.org/package/2006/relationships"><Relationship Id="rId3" Type="http://schemas.openxmlformats.org/officeDocument/2006/relationships/notesSlide" Target="../notesSlides/notesSlide91.xml"/><Relationship Id="rId7" Type="http://schemas.openxmlformats.org/officeDocument/2006/relationships/image" Target="../media/image86.emf"/><Relationship Id="rId2" Type="http://schemas.openxmlformats.org/officeDocument/2006/relationships/slideLayout" Target="../slideLayouts/slideLayout46.xml"/><Relationship Id="rId1" Type="http://schemas.openxmlformats.org/officeDocument/2006/relationships/vmlDrawing" Target="../drawings/vmlDrawing20.vml"/><Relationship Id="rId6" Type="http://schemas.openxmlformats.org/officeDocument/2006/relationships/oleObject" Target="../embeddings/oleObject26.bin"/><Relationship Id="rId5" Type="http://schemas.openxmlformats.org/officeDocument/2006/relationships/image" Target="../media/image85.emf"/><Relationship Id="rId4" Type="http://schemas.openxmlformats.org/officeDocument/2006/relationships/oleObject" Target="../embeddings/oleObject25.bin"/></Relationships>
</file>

<file path=ppt/slides/_rels/slide127.xml.rels><?xml version="1.0" encoding="UTF-8" standalone="yes"?>
<Relationships xmlns="http://schemas.openxmlformats.org/package/2006/relationships"><Relationship Id="rId2" Type="http://schemas.openxmlformats.org/officeDocument/2006/relationships/notesSlide" Target="../notesSlides/notesSlide92.xml"/><Relationship Id="rId1" Type="http://schemas.openxmlformats.org/officeDocument/2006/relationships/slideLayout" Target="../slideLayouts/slideLayout47.xml"/></Relationships>
</file>

<file path=ppt/slides/_rels/slide128.xml.rels><?xml version="1.0" encoding="UTF-8" standalone="yes"?>
<Relationships xmlns="http://schemas.openxmlformats.org/package/2006/relationships"><Relationship Id="rId3" Type="http://schemas.openxmlformats.org/officeDocument/2006/relationships/image" Target="../media/image87.png"/><Relationship Id="rId2" Type="http://schemas.openxmlformats.org/officeDocument/2006/relationships/notesSlide" Target="../notesSlides/notesSlide93.xml"/><Relationship Id="rId1" Type="http://schemas.openxmlformats.org/officeDocument/2006/relationships/slideLayout" Target="../slideLayouts/slideLayout48.xml"/></Relationships>
</file>

<file path=ppt/slides/_rels/slide129.xml.rels><?xml version="1.0" encoding="UTF-8" standalone="yes"?>
<Relationships xmlns="http://schemas.openxmlformats.org/package/2006/relationships"><Relationship Id="rId3" Type="http://schemas.openxmlformats.org/officeDocument/2006/relationships/image" Target="../media/image87.png"/><Relationship Id="rId2" Type="http://schemas.openxmlformats.org/officeDocument/2006/relationships/notesSlide" Target="../notesSlides/notesSlide94.xml"/><Relationship Id="rId1" Type="http://schemas.openxmlformats.org/officeDocument/2006/relationships/slideLayout" Target="../slideLayouts/slideLayout49.xml"/></Relationships>
</file>

<file path=ppt/slides/_rels/slide13.xml.rels><?xml version="1.0" encoding="UTF-8" standalone="yes"?>
<Relationships xmlns="http://schemas.openxmlformats.org/package/2006/relationships"><Relationship Id="rId3" Type="http://schemas.openxmlformats.org/officeDocument/2006/relationships/image" Target="../media/image10.jpeg"/><Relationship Id="rId2" Type="http://schemas.openxmlformats.org/officeDocument/2006/relationships/image" Target="../media/image9.jpeg"/><Relationship Id="rId1" Type="http://schemas.openxmlformats.org/officeDocument/2006/relationships/slideLayout" Target="../slideLayouts/slideLayout16.xml"/></Relationships>
</file>

<file path=ppt/slides/_rels/slide130.xml.rels><?xml version="1.0" encoding="UTF-8" standalone="yes"?>
<Relationships xmlns="http://schemas.openxmlformats.org/package/2006/relationships"><Relationship Id="rId3" Type="http://schemas.openxmlformats.org/officeDocument/2006/relationships/notesSlide" Target="../notesSlides/notesSlide95.xml"/><Relationship Id="rId7" Type="http://schemas.openxmlformats.org/officeDocument/2006/relationships/image" Target="../media/image89.emf"/><Relationship Id="rId2" Type="http://schemas.openxmlformats.org/officeDocument/2006/relationships/slideLayout" Target="../slideLayouts/slideLayout50.xml"/><Relationship Id="rId1" Type="http://schemas.openxmlformats.org/officeDocument/2006/relationships/vmlDrawing" Target="../drawings/vmlDrawing21.vml"/><Relationship Id="rId6" Type="http://schemas.openxmlformats.org/officeDocument/2006/relationships/oleObject" Target="../embeddings/oleObject28.bin"/><Relationship Id="rId5" Type="http://schemas.openxmlformats.org/officeDocument/2006/relationships/image" Target="../media/image88.emf"/><Relationship Id="rId4" Type="http://schemas.openxmlformats.org/officeDocument/2006/relationships/oleObject" Target="../embeddings/oleObject27.bin"/></Relationships>
</file>

<file path=ppt/slides/_rels/slide131.xml.rels><?xml version="1.0" encoding="UTF-8" standalone="yes"?>
<Relationships xmlns="http://schemas.openxmlformats.org/package/2006/relationships"><Relationship Id="rId3" Type="http://schemas.openxmlformats.org/officeDocument/2006/relationships/image" Target="../media/image90.png"/><Relationship Id="rId2" Type="http://schemas.openxmlformats.org/officeDocument/2006/relationships/notesSlide" Target="../notesSlides/notesSlide96.xml"/><Relationship Id="rId1" Type="http://schemas.openxmlformats.org/officeDocument/2006/relationships/slideLayout" Target="../slideLayouts/slideLayout51.xml"/></Relationships>
</file>

<file path=ppt/slides/_rels/slide132.xml.rels><?xml version="1.0" encoding="UTF-8" standalone="yes"?>
<Relationships xmlns="http://schemas.openxmlformats.org/package/2006/relationships"><Relationship Id="rId3" Type="http://schemas.openxmlformats.org/officeDocument/2006/relationships/image" Target="../media/image90.png"/><Relationship Id="rId2" Type="http://schemas.openxmlformats.org/officeDocument/2006/relationships/notesSlide" Target="../notesSlides/notesSlide97.xml"/><Relationship Id="rId1" Type="http://schemas.openxmlformats.org/officeDocument/2006/relationships/slideLayout" Target="../slideLayouts/slideLayout52.xml"/></Relationships>
</file>

<file path=ppt/slides/_rels/slide133.xml.rels><?xml version="1.0" encoding="UTF-8" standalone="yes"?>
<Relationships xmlns="http://schemas.openxmlformats.org/package/2006/relationships"><Relationship Id="rId3" Type="http://schemas.openxmlformats.org/officeDocument/2006/relationships/notesSlide" Target="../notesSlides/notesSlide98.xml"/><Relationship Id="rId7" Type="http://schemas.openxmlformats.org/officeDocument/2006/relationships/image" Target="../media/image92.emf"/><Relationship Id="rId2" Type="http://schemas.openxmlformats.org/officeDocument/2006/relationships/slideLayout" Target="../slideLayouts/slideLayout53.xml"/><Relationship Id="rId1" Type="http://schemas.openxmlformats.org/officeDocument/2006/relationships/vmlDrawing" Target="../drawings/vmlDrawing22.vml"/><Relationship Id="rId6" Type="http://schemas.openxmlformats.org/officeDocument/2006/relationships/oleObject" Target="../embeddings/oleObject30.bin"/><Relationship Id="rId5" Type="http://schemas.openxmlformats.org/officeDocument/2006/relationships/image" Target="../media/image91.emf"/><Relationship Id="rId4" Type="http://schemas.openxmlformats.org/officeDocument/2006/relationships/oleObject" Target="../embeddings/oleObject29.bin"/></Relationships>
</file>

<file path=ppt/slides/_rels/slide134.xml.rels><?xml version="1.0" encoding="UTF-8" standalone="yes"?>
<Relationships xmlns="http://schemas.openxmlformats.org/package/2006/relationships"><Relationship Id="rId3" Type="http://schemas.openxmlformats.org/officeDocument/2006/relationships/notesSlide" Target="../notesSlides/notesSlide99.xml"/><Relationship Id="rId7" Type="http://schemas.openxmlformats.org/officeDocument/2006/relationships/image" Target="../media/image94.emf"/><Relationship Id="rId2" Type="http://schemas.openxmlformats.org/officeDocument/2006/relationships/slideLayout" Target="../slideLayouts/slideLayout54.xml"/><Relationship Id="rId1" Type="http://schemas.openxmlformats.org/officeDocument/2006/relationships/vmlDrawing" Target="../drawings/vmlDrawing23.vml"/><Relationship Id="rId6" Type="http://schemas.openxmlformats.org/officeDocument/2006/relationships/oleObject" Target="../embeddings/oleObject32.bin"/><Relationship Id="rId5" Type="http://schemas.openxmlformats.org/officeDocument/2006/relationships/image" Target="../media/image93.emf"/><Relationship Id="rId4" Type="http://schemas.openxmlformats.org/officeDocument/2006/relationships/oleObject" Target="../embeddings/oleObject31.bin"/></Relationships>
</file>

<file path=ppt/slides/_rels/slide135.xml.rels><?xml version="1.0" encoding="UTF-8" standalone="yes"?>
<Relationships xmlns="http://schemas.openxmlformats.org/package/2006/relationships"><Relationship Id="rId2" Type="http://schemas.openxmlformats.org/officeDocument/2006/relationships/notesSlide" Target="../notesSlides/notesSlide100.xml"/><Relationship Id="rId1" Type="http://schemas.openxmlformats.org/officeDocument/2006/relationships/slideLayout" Target="../slideLayouts/slideLayout55.xml"/></Relationships>
</file>

<file path=ppt/slides/_rels/slide136.xml.rels><?xml version="1.0" encoding="UTF-8" standalone="yes"?>
<Relationships xmlns="http://schemas.openxmlformats.org/package/2006/relationships"><Relationship Id="rId2" Type="http://schemas.openxmlformats.org/officeDocument/2006/relationships/notesSlide" Target="../notesSlides/notesSlide101.xml"/><Relationship Id="rId1" Type="http://schemas.openxmlformats.org/officeDocument/2006/relationships/slideLayout" Target="../slideLayouts/slideLayout56.xml"/></Relationships>
</file>

<file path=ppt/slides/_rels/slide137.xml.rels><?xml version="1.0" encoding="UTF-8" standalone="yes"?>
<Relationships xmlns="http://schemas.openxmlformats.org/package/2006/relationships"><Relationship Id="rId2" Type="http://schemas.openxmlformats.org/officeDocument/2006/relationships/notesSlide" Target="../notesSlides/notesSlide102.xml"/><Relationship Id="rId1" Type="http://schemas.openxmlformats.org/officeDocument/2006/relationships/slideLayout" Target="../slideLayouts/slideLayout57.xml"/></Relationships>
</file>

<file path=ppt/slides/_rels/slide138.xml.rels><?xml version="1.0" encoding="UTF-8" standalone="yes"?>
<Relationships xmlns="http://schemas.openxmlformats.org/package/2006/relationships"><Relationship Id="rId2" Type="http://schemas.openxmlformats.org/officeDocument/2006/relationships/notesSlide" Target="../notesSlides/notesSlide103.xml"/><Relationship Id="rId1" Type="http://schemas.openxmlformats.org/officeDocument/2006/relationships/slideLayout" Target="../slideLayouts/slideLayout58.xml"/></Relationships>
</file>

<file path=ppt/slides/_rels/slide139.xml.rels><?xml version="1.0" encoding="UTF-8" standalone="yes"?>
<Relationships xmlns="http://schemas.openxmlformats.org/package/2006/relationships"><Relationship Id="rId3" Type="http://schemas.openxmlformats.org/officeDocument/2006/relationships/image" Target="../media/image95.png"/><Relationship Id="rId2" Type="http://schemas.openxmlformats.org/officeDocument/2006/relationships/notesSlide" Target="../notesSlides/notesSlide104.xml"/><Relationship Id="rId1" Type="http://schemas.openxmlformats.org/officeDocument/2006/relationships/slideLayout" Target="../slideLayouts/slideLayout59.xml"/></Relationships>
</file>

<file path=ppt/slides/_rels/slide14.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Layout" Target="../slideLayouts/slideLayout16.xml"/></Relationships>
</file>

<file path=ppt/slides/_rels/slide140.xml.rels><?xml version="1.0" encoding="UTF-8" standalone="yes"?>
<Relationships xmlns="http://schemas.openxmlformats.org/package/2006/relationships"><Relationship Id="rId3" Type="http://schemas.openxmlformats.org/officeDocument/2006/relationships/notesSlide" Target="../notesSlides/notesSlide105.xml"/><Relationship Id="rId7" Type="http://schemas.openxmlformats.org/officeDocument/2006/relationships/image" Target="../media/image97.emf"/><Relationship Id="rId2" Type="http://schemas.openxmlformats.org/officeDocument/2006/relationships/slideLayout" Target="../slideLayouts/slideLayout60.xml"/><Relationship Id="rId1" Type="http://schemas.openxmlformats.org/officeDocument/2006/relationships/vmlDrawing" Target="../drawings/vmlDrawing24.vml"/><Relationship Id="rId6" Type="http://schemas.openxmlformats.org/officeDocument/2006/relationships/oleObject" Target="../embeddings/oleObject34.bin"/><Relationship Id="rId5" Type="http://schemas.openxmlformats.org/officeDocument/2006/relationships/image" Target="../media/image96.emf"/><Relationship Id="rId4" Type="http://schemas.openxmlformats.org/officeDocument/2006/relationships/oleObject" Target="../embeddings/oleObject33.bin"/></Relationships>
</file>

<file path=ppt/slides/_rels/slide141.xml.rels><?xml version="1.0" encoding="UTF-8" standalone="yes"?>
<Relationships xmlns="http://schemas.openxmlformats.org/package/2006/relationships"><Relationship Id="rId3" Type="http://schemas.openxmlformats.org/officeDocument/2006/relationships/image" Target="../media/image98.png"/><Relationship Id="rId2" Type="http://schemas.openxmlformats.org/officeDocument/2006/relationships/notesSlide" Target="../notesSlides/notesSlide106.xml"/><Relationship Id="rId1" Type="http://schemas.openxmlformats.org/officeDocument/2006/relationships/slideLayout" Target="../slideLayouts/slideLayout61.xml"/></Relationships>
</file>

<file path=ppt/slides/_rels/slide142.xml.rels><?xml version="1.0" encoding="UTF-8" standalone="yes"?>
<Relationships xmlns="http://schemas.openxmlformats.org/package/2006/relationships"><Relationship Id="rId3" Type="http://schemas.openxmlformats.org/officeDocument/2006/relationships/image" Target="../media/image99.png"/><Relationship Id="rId2" Type="http://schemas.openxmlformats.org/officeDocument/2006/relationships/notesSlide" Target="../notesSlides/notesSlide107.xml"/><Relationship Id="rId1" Type="http://schemas.openxmlformats.org/officeDocument/2006/relationships/slideLayout" Target="../slideLayouts/slideLayout62.xml"/></Relationships>
</file>

<file path=ppt/slides/_rels/slide143.xml.rels><?xml version="1.0" encoding="UTF-8" standalone="yes"?>
<Relationships xmlns="http://schemas.openxmlformats.org/package/2006/relationships"><Relationship Id="rId3" Type="http://schemas.openxmlformats.org/officeDocument/2006/relationships/image" Target="../media/image100.png"/><Relationship Id="rId2" Type="http://schemas.openxmlformats.org/officeDocument/2006/relationships/notesSlide" Target="../notesSlides/notesSlide108.xml"/><Relationship Id="rId1" Type="http://schemas.openxmlformats.org/officeDocument/2006/relationships/slideLayout" Target="../slideLayouts/slideLayout63.xml"/></Relationships>
</file>

<file path=ppt/slides/_rels/slide144.xml.rels><?xml version="1.0" encoding="UTF-8" standalone="yes"?>
<Relationships xmlns="http://schemas.openxmlformats.org/package/2006/relationships"><Relationship Id="rId2" Type="http://schemas.openxmlformats.org/officeDocument/2006/relationships/notesSlide" Target="../notesSlides/notesSlide109.xml"/><Relationship Id="rId1" Type="http://schemas.openxmlformats.org/officeDocument/2006/relationships/slideLayout" Target="../slideLayouts/slideLayout64.xml"/></Relationships>
</file>

<file path=ppt/slides/_rels/slide145.xml.rels><?xml version="1.0" encoding="UTF-8" standalone="yes"?>
<Relationships xmlns="http://schemas.openxmlformats.org/package/2006/relationships"><Relationship Id="rId3" Type="http://schemas.openxmlformats.org/officeDocument/2006/relationships/oleObject" Target="../embeddings/oleObject35.bin"/><Relationship Id="rId2" Type="http://schemas.openxmlformats.org/officeDocument/2006/relationships/slideLayout" Target="../slideLayouts/slideLayout64.xml"/><Relationship Id="rId1" Type="http://schemas.openxmlformats.org/officeDocument/2006/relationships/vmlDrawing" Target="../drawings/vmlDrawing25.vml"/><Relationship Id="rId4" Type="http://schemas.openxmlformats.org/officeDocument/2006/relationships/image" Target="../media/image101.wmf"/></Relationships>
</file>

<file path=ppt/slides/_rels/slide146.xml.rels><?xml version="1.0" encoding="UTF-8" standalone="yes"?>
<Relationships xmlns="http://schemas.openxmlformats.org/package/2006/relationships"><Relationship Id="rId2" Type="http://schemas.openxmlformats.org/officeDocument/2006/relationships/notesSlide" Target="../notesSlides/notesSlide110.xml"/><Relationship Id="rId1" Type="http://schemas.openxmlformats.org/officeDocument/2006/relationships/slideLayout" Target="../slideLayouts/slideLayout100.xml"/></Relationships>
</file>

<file path=ppt/slides/_rels/slide147.xml.rels><?xml version="1.0" encoding="UTF-8" standalone="yes"?>
<Relationships xmlns="http://schemas.openxmlformats.org/package/2006/relationships"><Relationship Id="rId2" Type="http://schemas.openxmlformats.org/officeDocument/2006/relationships/notesSlide" Target="../notesSlides/notesSlide111.xml"/><Relationship Id="rId1" Type="http://schemas.openxmlformats.org/officeDocument/2006/relationships/slideLayout" Target="../slideLayouts/slideLayout101.xml"/></Relationships>
</file>

<file path=ppt/slides/_rels/slide148.xml.rels><?xml version="1.0" encoding="UTF-8" standalone="yes"?>
<Relationships xmlns="http://schemas.openxmlformats.org/package/2006/relationships"><Relationship Id="rId2" Type="http://schemas.openxmlformats.org/officeDocument/2006/relationships/notesSlide" Target="../notesSlides/notesSlide112.xml"/><Relationship Id="rId1" Type="http://schemas.openxmlformats.org/officeDocument/2006/relationships/slideLayout" Target="../slideLayouts/slideLayout102.xml"/></Relationships>
</file>

<file path=ppt/slides/_rels/slide149.xml.rels><?xml version="1.0" encoding="UTF-8" standalone="yes"?>
<Relationships xmlns="http://schemas.openxmlformats.org/package/2006/relationships"><Relationship Id="rId8" Type="http://schemas.openxmlformats.org/officeDocument/2006/relationships/image" Target="../media/image107.jpeg"/><Relationship Id="rId3" Type="http://schemas.openxmlformats.org/officeDocument/2006/relationships/image" Target="../media/image102.wmf"/><Relationship Id="rId7" Type="http://schemas.openxmlformats.org/officeDocument/2006/relationships/image" Target="../media/image106.jpeg"/><Relationship Id="rId2" Type="http://schemas.openxmlformats.org/officeDocument/2006/relationships/notesSlide" Target="../notesSlides/notesSlide113.xml"/><Relationship Id="rId1" Type="http://schemas.openxmlformats.org/officeDocument/2006/relationships/slideLayout" Target="../slideLayouts/slideLayout103.xml"/><Relationship Id="rId6" Type="http://schemas.openxmlformats.org/officeDocument/2006/relationships/image" Target="../media/image105.wmf"/><Relationship Id="rId5" Type="http://schemas.openxmlformats.org/officeDocument/2006/relationships/image" Target="../media/image104.wmf"/><Relationship Id="rId4" Type="http://schemas.openxmlformats.org/officeDocument/2006/relationships/image" Target="../media/image103.wmf"/></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16.xml"/></Relationships>
</file>

<file path=ppt/slides/_rels/slide150.xml.rels><?xml version="1.0" encoding="UTF-8" standalone="yes"?>
<Relationships xmlns="http://schemas.openxmlformats.org/package/2006/relationships"><Relationship Id="rId8" Type="http://schemas.openxmlformats.org/officeDocument/2006/relationships/image" Target="../media/image107.jpeg"/><Relationship Id="rId3" Type="http://schemas.openxmlformats.org/officeDocument/2006/relationships/image" Target="../media/image102.wmf"/><Relationship Id="rId7" Type="http://schemas.openxmlformats.org/officeDocument/2006/relationships/image" Target="../media/image106.jpeg"/><Relationship Id="rId2" Type="http://schemas.openxmlformats.org/officeDocument/2006/relationships/notesSlide" Target="../notesSlides/notesSlide114.xml"/><Relationship Id="rId1" Type="http://schemas.openxmlformats.org/officeDocument/2006/relationships/slideLayout" Target="../slideLayouts/slideLayout103.xml"/><Relationship Id="rId6" Type="http://schemas.openxmlformats.org/officeDocument/2006/relationships/image" Target="../media/image105.wmf"/><Relationship Id="rId5" Type="http://schemas.openxmlformats.org/officeDocument/2006/relationships/image" Target="../media/image104.wmf"/><Relationship Id="rId4" Type="http://schemas.openxmlformats.org/officeDocument/2006/relationships/image" Target="../media/image103.wmf"/></Relationships>
</file>

<file path=ppt/slides/_rels/slide151.xml.rels><?xml version="1.0" encoding="UTF-8" standalone="yes"?>
<Relationships xmlns="http://schemas.openxmlformats.org/package/2006/relationships"><Relationship Id="rId8" Type="http://schemas.openxmlformats.org/officeDocument/2006/relationships/image" Target="../media/image107.jpeg"/><Relationship Id="rId3" Type="http://schemas.openxmlformats.org/officeDocument/2006/relationships/image" Target="../media/image102.wmf"/><Relationship Id="rId7" Type="http://schemas.openxmlformats.org/officeDocument/2006/relationships/image" Target="../media/image106.jpeg"/><Relationship Id="rId2" Type="http://schemas.openxmlformats.org/officeDocument/2006/relationships/notesSlide" Target="../notesSlides/notesSlide115.xml"/><Relationship Id="rId1" Type="http://schemas.openxmlformats.org/officeDocument/2006/relationships/slideLayout" Target="../slideLayouts/slideLayout103.xml"/><Relationship Id="rId6" Type="http://schemas.openxmlformats.org/officeDocument/2006/relationships/image" Target="../media/image105.wmf"/><Relationship Id="rId5" Type="http://schemas.openxmlformats.org/officeDocument/2006/relationships/image" Target="../media/image104.wmf"/><Relationship Id="rId4" Type="http://schemas.openxmlformats.org/officeDocument/2006/relationships/image" Target="../media/image103.wmf"/></Relationships>
</file>

<file path=ppt/slides/_rels/slide152.xml.rels><?xml version="1.0" encoding="UTF-8" standalone="yes"?>
<Relationships xmlns="http://schemas.openxmlformats.org/package/2006/relationships"><Relationship Id="rId8" Type="http://schemas.openxmlformats.org/officeDocument/2006/relationships/image" Target="../media/image107.jpeg"/><Relationship Id="rId3" Type="http://schemas.openxmlformats.org/officeDocument/2006/relationships/image" Target="../media/image102.wmf"/><Relationship Id="rId7" Type="http://schemas.openxmlformats.org/officeDocument/2006/relationships/image" Target="../media/image106.jpeg"/><Relationship Id="rId2" Type="http://schemas.openxmlformats.org/officeDocument/2006/relationships/notesSlide" Target="../notesSlides/notesSlide116.xml"/><Relationship Id="rId1" Type="http://schemas.openxmlformats.org/officeDocument/2006/relationships/slideLayout" Target="../slideLayouts/slideLayout76.xml"/><Relationship Id="rId6" Type="http://schemas.openxmlformats.org/officeDocument/2006/relationships/image" Target="../media/image105.wmf"/><Relationship Id="rId5" Type="http://schemas.openxmlformats.org/officeDocument/2006/relationships/image" Target="../media/image104.wmf"/><Relationship Id="rId4" Type="http://schemas.openxmlformats.org/officeDocument/2006/relationships/image" Target="../media/image103.wmf"/></Relationships>
</file>

<file path=ppt/slides/_rels/slide153.xml.rels><?xml version="1.0" encoding="UTF-8" standalone="yes"?>
<Relationships xmlns="http://schemas.openxmlformats.org/package/2006/relationships"><Relationship Id="rId8" Type="http://schemas.openxmlformats.org/officeDocument/2006/relationships/image" Target="../media/image107.jpeg"/><Relationship Id="rId3" Type="http://schemas.openxmlformats.org/officeDocument/2006/relationships/image" Target="../media/image102.wmf"/><Relationship Id="rId7" Type="http://schemas.openxmlformats.org/officeDocument/2006/relationships/image" Target="../media/image106.jpeg"/><Relationship Id="rId2" Type="http://schemas.openxmlformats.org/officeDocument/2006/relationships/notesSlide" Target="../notesSlides/notesSlide117.xml"/><Relationship Id="rId1" Type="http://schemas.openxmlformats.org/officeDocument/2006/relationships/slideLayout" Target="../slideLayouts/slideLayout76.xml"/><Relationship Id="rId6" Type="http://schemas.openxmlformats.org/officeDocument/2006/relationships/image" Target="../media/image105.wmf"/><Relationship Id="rId5" Type="http://schemas.openxmlformats.org/officeDocument/2006/relationships/image" Target="../media/image104.wmf"/><Relationship Id="rId4" Type="http://schemas.openxmlformats.org/officeDocument/2006/relationships/image" Target="../media/image103.wmf"/><Relationship Id="rId9" Type="http://schemas.openxmlformats.org/officeDocument/2006/relationships/image" Target="../media/image108.png"/></Relationships>
</file>

<file path=ppt/slides/_rels/slide154.xml.rels><?xml version="1.0" encoding="UTF-8" standalone="yes"?>
<Relationships xmlns="http://schemas.openxmlformats.org/package/2006/relationships"><Relationship Id="rId1" Type="http://schemas.openxmlformats.org/officeDocument/2006/relationships/slideLayout" Target="../slideLayouts/slideLayout70.xml"/></Relationships>
</file>

<file path=ppt/slides/_rels/slide155.xml.rels><?xml version="1.0" encoding="UTF-8" standalone="yes"?>
<Relationships xmlns="http://schemas.openxmlformats.org/package/2006/relationships"><Relationship Id="rId3" Type="http://schemas.openxmlformats.org/officeDocument/2006/relationships/image" Target="../media/image43.wmf"/><Relationship Id="rId2" Type="http://schemas.openxmlformats.org/officeDocument/2006/relationships/notesSlide" Target="../notesSlides/notesSlide118.xml"/><Relationship Id="rId1" Type="http://schemas.openxmlformats.org/officeDocument/2006/relationships/slideLayout" Target="../slideLayouts/slideLayout71.xml"/></Relationships>
</file>

<file path=ppt/slides/_rels/slide156.xml.rels><?xml version="1.0" encoding="UTF-8" standalone="yes"?>
<Relationships xmlns="http://schemas.openxmlformats.org/package/2006/relationships"><Relationship Id="rId3" Type="http://schemas.openxmlformats.org/officeDocument/2006/relationships/image" Target="../media/image109.png"/><Relationship Id="rId2" Type="http://schemas.openxmlformats.org/officeDocument/2006/relationships/notesSlide" Target="../notesSlides/notesSlide119.xml"/><Relationship Id="rId1" Type="http://schemas.openxmlformats.org/officeDocument/2006/relationships/slideLayout" Target="../slideLayouts/slideLayout105.xml"/></Relationships>
</file>

<file path=ppt/slides/_rels/slide157.xml.rels><?xml version="1.0" encoding="UTF-8" standalone="yes"?>
<Relationships xmlns="http://schemas.openxmlformats.org/package/2006/relationships"><Relationship Id="rId3" Type="http://schemas.openxmlformats.org/officeDocument/2006/relationships/image" Target="../media/image109.png"/><Relationship Id="rId2" Type="http://schemas.openxmlformats.org/officeDocument/2006/relationships/notesSlide" Target="../notesSlides/notesSlide120.xml"/><Relationship Id="rId1" Type="http://schemas.openxmlformats.org/officeDocument/2006/relationships/slideLayout" Target="../slideLayouts/slideLayout105.xml"/><Relationship Id="rId4" Type="http://schemas.openxmlformats.org/officeDocument/2006/relationships/image" Target="../media/image110.png"/></Relationships>
</file>

<file path=ppt/slides/_rels/slide158.xml.rels><?xml version="1.0" encoding="UTF-8" standalone="yes"?>
<Relationships xmlns="http://schemas.openxmlformats.org/package/2006/relationships"><Relationship Id="rId3" Type="http://schemas.openxmlformats.org/officeDocument/2006/relationships/image" Target="../media/image109.png"/><Relationship Id="rId2" Type="http://schemas.openxmlformats.org/officeDocument/2006/relationships/notesSlide" Target="../notesSlides/notesSlide121.xml"/><Relationship Id="rId1" Type="http://schemas.openxmlformats.org/officeDocument/2006/relationships/slideLayout" Target="../slideLayouts/slideLayout105.xml"/></Relationships>
</file>

<file path=ppt/slides/_rels/slide159.xml.rels><?xml version="1.0" encoding="UTF-8" standalone="yes"?>
<Relationships xmlns="http://schemas.openxmlformats.org/package/2006/relationships"><Relationship Id="rId3" Type="http://schemas.openxmlformats.org/officeDocument/2006/relationships/image" Target="../media/image109.png"/><Relationship Id="rId2" Type="http://schemas.openxmlformats.org/officeDocument/2006/relationships/notesSlide" Target="../notesSlides/notesSlide122.xml"/><Relationship Id="rId1" Type="http://schemas.openxmlformats.org/officeDocument/2006/relationships/slideLayout" Target="../slideLayouts/slideLayout105.xml"/></Relationships>
</file>

<file path=ppt/slides/_rels/slide16.xml.rels><?xml version="1.0" encoding="UTF-8" standalone="yes"?>
<Relationships xmlns="http://schemas.openxmlformats.org/package/2006/relationships"><Relationship Id="rId2" Type="http://schemas.openxmlformats.org/officeDocument/2006/relationships/image" Target="../media/image29.jpeg"/><Relationship Id="rId1" Type="http://schemas.openxmlformats.org/officeDocument/2006/relationships/slideLayout" Target="../slideLayouts/slideLayout16.xml"/></Relationships>
</file>

<file path=ppt/slides/_rels/slide160.xml.rels><?xml version="1.0" encoding="UTF-8" standalone="yes"?>
<Relationships xmlns="http://schemas.openxmlformats.org/package/2006/relationships"><Relationship Id="rId3" Type="http://schemas.openxmlformats.org/officeDocument/2006/relationships/image" Target="../media/image43.wmf"/><Relationship Id="rId2" Type="http://schemas.openxmlformats.org/officeDocument/2006/relationships/notesSlide" Target="../notesSlides/notesSlide123.xml"/><Relationship Id="rId1" Type="http://schemas.openxmlformats.org/officeDocument/2006/relationships/slideLayout" Target="../slideLayouts/slideLayout71.xml"/></Relationships>
</file>

<file path=ppt/slides/_rels/slide161.xml.rels><?xml version="1.0" encoding="UTF-8" standalone="yes"?>
<Relationships xmlns="http://schemas.openxmlformats.org/package/2006/relationships"><Relationship Id="rId3" Type="http://schemas.openxmlformats.org/officeDocument/2006/relationships/image" Target="../media/image43.wmf"/><Relationship Id="rId2" Type="http://schemas.openxmlformats.org/officeDocument/2006/relationships/notesSlide" Target="../notesSlides/notesSlide124.xml"/><Relationship Id="rId1" Type="http://schemas.openxmlformats.org/officeDocument/2006/relationships/slideLayout" Target="../slideLayouts/slideLayout71.xml"/></Relationships>
</file>

<file path=ppt/slides/_rels/slide162.xml.rels><?xml version="1.0" encoding="UTF-8" standalone="yes"?>
<Relationships xmlns="http://schemas.openxmlformats.org/package/2006/relationships"><Relationship Id="rId3" Type="http://schemas.openxmlformats.org/officeDocument/2006/relationships/image" Target="../media/image43.wmf"/><Relationship Id="rId2" Type="http://schemas.openxmlformats.org/officeDocument/2006/relationships/notesSlide" Target="../notesSlides/notesSlide125.xml"/><Relationship Id="rId1" Type="http://schemas.openxmlformats.org/officeDocument/2006/relationships/slideLayout" Target="../slideLayouts/slideLayout71.xml"/></Relationships>
</file>

<file path=ppt/slides/_rels/slide163.xml.rels><?xml version="1.0" encoding="UTF-8" standalone="yes"?>
<Relationships xmlns="http://schemas.openxmlformats.org/package/2006/relationships"><Relationship Id="rId3" Type="http://schemas.openxmlformats.org/officeDocument/2006/relationships/image" Target="../media/image43.wmf"/><Relationship Id="rId2" Type="http://schemas.openxmlformats.org/officeDocument/2006/relationships/notesSlide" Target="../notesSlides/notesSlide126.xml"/><Relationship Id="rId1" Type="http://schemas.openxmlformats.org/officeDocument/2006/relationships/slideLayout" Target="../slideLayouts/slideLayout71.xml"/></Relationships>
</file>

<file path=ppt/slides/_rels/slide164.xml.rels><?xml version="1.0" encoding="UTF-8" standalone="yes"?>
<Relationships xmlns="http://schemas.openxmlformats.org/package/2006/relationships"><Relationship Id="rId3" Type="http://schemas.openxmlformats.org/officeDocument/2006/relationships/image" Target="../media/image43.wmf"/><Relationship Id="rId2" Type="http://schemas.openxmlformats.org/officeDocument/2006/relationships/notesSlide" Target="../notesSlides/notesSlide127.xml"/><Relationship Id="rId1" Type="http://schemas.openxmlformats.org/officeDocument/2006/relationships/slideLayout" Target="../slideLayouts/slideLayout72.xml"/></Relationships>
</file>

<file path=ppt/slides/_rels/slide165.xml.rels><?xml version="1.0" encoding="UTF-8" standalone="yes"?>
<Relationships xmlns="http://schemas.openxmlformats.org/package/2006/relationships"><Relationship Id="rId3" Type="http://schemas.openxmlformats.org/officeDocument/2006/relationships/image" Target="../media/image43.wmf"/><Relationship Id="rId2" Type="http://schemas.openxmlformats.org/officeDocument/2006/relationships/notesSlide" Target="../notesSlides/notesSlide128.xml"/><Relationship Id="rId1" Type="http://schemas.openxmlformats.org/officeDocument/2006/relationships/slideLayout" Target="../slideLayouts/slideLayout73.xml"/></Relationships>
</file>

<file path=ppt/slides/_rels/slide166.xml.rels><?xml version="1.0" encoding="UTF-8" standalone="yes"?>
<Relationships xmlns="http://schemas.openxmlformats.org/package/2006/relationships"><Relationship Id="rId3" Type="http://schemas.openxmlformats.org/officeDocument/2006/relationships/image" Target="../media/image43.wmf"/><Relationship Id="rId2" Type="http://schemas.openxmlformats.org/officeDocument/2006/relationships/notesSlide" Target="../notesSlides/notesSlide129.xml"/><Relationship Id="rId1" Type="http://schemas.openxmlformats.org/officeDocument/2006/relationships/slideLayout" Target="../slideLayouts/slideLayout74.xml"/></Relationships>
</file>

<file path=ppt/slides/_rels/slide167.xml.rels><?xml version="1.0" encoding="UTF-8" standalone="yes"?>
<Relationships xmlns="http://schemas.openxmlformats.org/package/2006/relationships"><Relationship Id="rId2" Type="http://schemas.openxmlformats.org/officeDocument/2006/relationships/notesSlide" Target="../notesSlides/notesSlide130.xml"/><Relationship Id="rId1" Type="http://schemas.openxmlformats.org/officeDocument/2006/relationships/slideLayout" Target="../slideLayouts/slideLayout75.xml"/></Relationships>
</file>

<file path=ppt/slides/_rels/slide168.xml.rels><?xml version="1.0" encoding="UTF-8" standalone="yes"?>
<Relationships xmlns="http://schemas.openxmlformats.org/package/2006/relationships"><Relationship Id="rId1" Type="http://schemas.openxmlformats.org/officeDocument/2006/relationships/slideLayout" Target="../slideLayouts/slideLayout75.xml"/></Relationships>
</file>

<file path=ppt/slides/_rels/slide169.xml.rels><?xml version="1.0" encoding="UTF-8" standalone="yes"?>
<Relationships xmlns="http://schemas.openxmlformats.org/package/2006/relationships"><Relationship Id="rId2" Type="http://schemas.openxmlformats.org/officeDocument/2006/relationships/notesSlide" Target="../notesSlides/notesSlide131.xml"/><Relationship Id="rId1" Type="http://schemas.openxmlformats.org/officeDocument/2006/relationships/slideLayout" Target="../slideLayouts/slideLayout75.xml"/></Relationships>
</file>

<file path=ppt/slides/_rels/slide17.xml.rels><?xml version="1.0" encoding="UTF-8" standalone="yes"?>
<Relationships xmlns="http://schemas.openxmlformats.org/package/2006/relationships"><Relationship Id="rId3" Type="http://schemas.openxmlformats.org/officeDocument/2006/relationships/image" Target="../media/image31.jpeg"/><Relationship Id="rId2" Type="http://schemas.openxmlformats.org/officeDocument/2006/relationships/image" Target="../media/image30.jpeg"/><Relationship Id="rId1" Type="http://schemas.openxmlformats.org/officeDocument/2006/relationships/slideLayout" Target="../slideLayouts/slideLayout16.xml"/><Relationship Id="rId5" Type="http://schemas.openxmlformats.org/officeDocument/2006/relationships/image" Target="../media/image33.jpeg"/><Relationship Id="rId4" Type="http://schemas.openxmlformats.org/officeDocument/2006/relationships/image" Target="../media/image32.jpeg"/></Relationships>
</file>

<file path=ppt/slides/_rels/slide170.xml.rels><?xml version="1.0" encoding="UTF-8" standalone="yes"?>
<Relationships xmlns="http://schemas.openxmlformats.org/package/2006/relationships"><Relationship Id="rId1" Type="http://schemas.openxmlformats.org/officeDocument/2006/relationships/slideLayout" Target="../slideLayouts/slideLayout77.xml"/></Relationships>
</file>

<file path=ppt/slides/_rels/slide171.xml.rels><?xml version="1.0" encoding="UTF-8" standalone="yes"?>
<Relationships xmlns="http://schemas.openxmlformats.org/package/2006/relationships"><Relationship Id="rId1" Type="http://schemas.openxmlformats.org/officeDocument/2006/relationships/slideLayout" Target="../slideLayouts/slideLayout78.xml"/></Relationships>
</file>

<file path=ppt/slides/_rels/slide172.xml.rels><?xml version="1.0" encoding="UTF-8" standalone="yes"?>
<Relationships xmlns="http://schemas.openxmlformats.org/package/2006/relationships"><Relationship Id="rId3" Type="http://schemas.openxmlformats.org/officeDocument/2006/relationships/oleObject" Target="../embeddings/oleObject36.bin"/><Relationship Id="rId2" Type="http://schemas.openxmlformats.org/officeDocument/2006/relationships/slideLayout" Target="../slideLayouts/slideLayout79.xml"/><Relationship Id="rId1" Type="http://schemas.openxmlformats.org/officeDocument/2006/relationships/vmlDrawing" Target="../drawings/vmlDrawing26.vml"/><Relationship Id="rId5" Type="http://schemas.openxmlformats.org/officeDocument/2006/relationships/image" Target="../media/image112.png"/><Relationship Id="rId4" Type="http://schemas.openxmlformats.org/officeDocument/2006/relationships/image" Target="../media/image111.png"/></Relationships>
</file>

<file path=ppt/slides/_rels/slide173.xml.rels><?xml version="1.0" encoding="UTF-8" standalone="yes"?>
<Relationships xmlns="http://schemas.openxmlformats.org/package/2006/relationships"><Relationship Id="rId1" Type="http://schemas.openxmlformats.org/officeDocument/2006/relationships/slideLayout" Target="../slideLayouts/slideLayout80.xml"/></Relationships>
</file>

<file path=ppt/slides/_rels/slide174.xml.rels><?xml version="1.0" encoding="UTF-8" standalone="yes"?>
<Relationships xmlns="http://schemas.openxmlformats.org/package/2006/relationships"><Relationship Id="rId3" Type="http://schemas.openxmlformats.org/officeDocument/2006/relationships/oleObject" Target="../embeddings/oleObject37.bin"/><Relationship Id="rId2" Type="http://schemas.openxmlformats.org/officeDocument/2006/relationships/slideLayout" Target="../slideLayouts/slideLayout81.xml"/><Relationship Id="rId1" Type="http://schemas.openxmlformats.org/officeDocument/2006/relationships/vmlDrawing" Target="../drawings/vmlDrawing27.vml"/><Relationship Id="rId4" Type="http://schemas.openxmlformats.org/officeDocument/2006/relationships/image" Target="../media/image113.png"/></Relationships>
</file>

<file path=ppt/slides/_rels/slide175.xml.rels><?xml version="1.0" encoding="UTF-8" standalone="yes"?>
<Relationships xmlns="http://schemas.openxmlformats.org/package/2006/relationships"><Relationship Id="rId1" Type="http://schemas.openxmlformats.org/officeDocument/2006/relationships/slideLayout" Target="../slideLayouts/slideLayout82.xml"/></Relationships>
</file>

<file path=ppt/slides/_rels/slide176.xml.rels><?xml version="1.0" encoding="UTF-8" standalone="yes"?>
<Relationships xmlns="http://schemas.openxmlformats.org/package/2006/relationships"><Relationship Id="rId3" Type="http://schemas.openxmlformats.org/officeDocument/2006/relationships/oleObject" Target="../embeddings/oleObject38.bin"/><Relationship Id="rId2" Type="http://schemas.openxmlformats.org/officeDocument/2006/relationships/slideLayout" Target="../slideLayouts/slideLayout83.xml"/><Relationship Id="rId1" Type="http://schemas.openxmlformats.org/officeDocument/2006/relationships/vmlDrawing" Target="../drawings/vmlDrawing28.vml"/><Relationship Id="rId4" Type="http://schemas.openxmlformats.org/officeDocument/2006/relationships/image" Target="../media/image37.wmf"/></Relationships>
</file>

<file path=ppt/slides/_rels/slide177.xml.rels><?xml version="1.0" encoding="UTF-8" standalone="yes"?>
<Relationships xmlns="http://schemas.openxmlformats.org/package/2006/relationships"><Relationship Id="rId1" Type="http://schemas.openxmlformats.org/officeDocument/2006/relationships/slideLayout" Target="../slideLayouts/slideLayout84.xml"/></Relationships>
</file>

<file path=ppt/slides/_rels/slide178.xml.rels><?xml version="1.0" encoding="UTF-8" standalone="yes"?>
<Relationships xmlns="http://schemas.openxmlformats.org/package/2006/relationships"><Relationship Id="rId1" Type="http://schemas.openxmlformats.org/officeDocument/2006/relationships/slideLayout" Target="../slideLayouts/slideLayout85.xml"/></Relationships>
</file>

<file path=ppt/slides/_rels/slide179.xml.rels><?xml version="1.0" encoding="UTF-8" standalone="yes"?>
<Relationships xmlns="http://schemas.openxmlformats.org/package/2006/relationships"><Relationship Id="rId3" Type="http://schemas.openxmlformats.org/officeDocument/2006/relationships/oleObject" Target="../embeddings/oleObject39.bin"/><Relationship Id="rId2" Type="http://schemas.openxmlformats.org/officeDocument/2006/relationships/slideLayout" Target="../slideLayouts/slideLayout86.xml"/><Relationship Id="rId1" Type="http://schemas.openxmlformats.org/officeDocument/2006/relationships/vmlDrawing" Target="../drawings/vmlDrawing29.vml"/><Relationship Id="rId4" Type="http://schemas.openxmlformats.org/officeDocument/2006/relationships/image" Target="../media/image114.wmf"/></Relationships>
</file>

<file path=ppt/slides/_rels/slide18.xml.rels><?xml version="1.0" encoding="UTF-8" standalone="yes"?>
<Relationships xmlns="http://schemas.openxmlformats.org/package/2006/relationships"><Relationship Id="rId3" Type="http://schemas.openxmlformats.org/officeDocument/2006/relationships/image" Target="../media/image35.png"/><Relationship Id="rId2" Type="http://schemas.openxmlformats.org/officeDocument/2006/relationships/image" Target="../media/image34.emf"/><Relationship Id="rId1" Type="http://schemas.openxmlformats.org/officeDocument/2006/relationships/slideLayout" Target="../slideLayouts/slideLayout18.xml"/></Relationships>
</file>

<file path=ppt/slides/_rels/slide180.xml.rels><?xml version="1.0" encoding="UTF-8" standalone="yes"?>
<Relationships xmlns="http://schemas.openxmlformats.org/package/2006/relationships"><Relationship Id="rId1" Type="http://schemas.openxmlformats.org/officeDocument/2006/relationships/slideLayout" Target="../slideLayouts/slideLayout87.xml"/></Relationships>
</file>

<file path=ppt/slides/_rels/slide181.xml.rels><?xml version="1.0" encoding="UTF-8" standalone="yes"?>
<Relationships xmlns="http://schemas.openxmlformats.org/package/2006/relationships"><Relationship Id="rId1" Type="http://schemas.openxmlformats.org/officeDocument/2006/relationships/slideLayout" Target="../slideLayouts/slideLayout88.xml"/></Relationships>
</file>

<file path=ppt/slides/_rels/slide182.xml.rels><?xml version="1.0" encoding="UTF-8" standalone="yes"?>
<Relationships xmlns="http://schemas.openxmlformats.org/package/2006/relationships"><Relationship Id="rId2" Type="http://schemas.openxmlformats.org/officeDocument/2006/relationships/image" Target="../media/image115.emf"/><Relationship Id="rId1" Type="http://schemas.openxmlformats.org/officeDocument/2006/relationships/slideLayout" Target="../slideLayouts/slideLayout89.xml"/></Relationships>
</file>

<file path=ppt/slides/_rels/slide183.xml.rels><?xml version="1.0" encoding="UTF-8" standalone="yes"?>
<Relationships xmlns="http://schemas.openxmlformats.org/package/2006/relationships"><Relationship Id="rId2" Type="http://schemas.openxmlformats.org/officeDocument/2006/relationships/image" Target="../media/image34.emf"/><Relationship Id="rId1" Type="http://schemas.openxmlformats.org/officeDocument/2006/relationships/slideLayout" Target="../slideLayouts/slideLayout90.xml"/></Relationships>
</file>

<file path=ppt/slides/_rels/slide184.xml.rels><?xml version="1.0" encoding="UTF-8" standalone="yes"?>
<Relationships xmlns="http://schemas.openxmlformats.org/package/2006/relationships"><Relationship Id="rId1" Type="http://schemas.openxmlformats.org/officeDocument/2006/relationships/slideLayout" Target="../slideLayouts/slideLayout91.xml"/></Relationships>
</file>

<file path=ppt/slides/_rels/slide185.xml.rels><?xml version="1.0" encoding="UTF-8" standalone="yes"?>
<Relationships xmlns="http://schemas.openxmlformats.org/package/2006/relationships"><Relationship Id="rId8" Type="http://schemas.openxmlformats.org/officeDocument/2006/relationships/image" Target="../media/image116.emf"/><Relationship Id="rId3" Type="http://schemas.openxmlformats.org/officeDocument/2006/relationships/hyperlink" Target="http://en.wikipedia.org/wiki/Paul_Bachmann" TargetMode="External"/><Relationship Id="rId7" Type="http://schemas.openxmlformats.org/officeDocument/2006/relationships/oleObject" Target="../embeddings/oleObject40.bin"/><Relationship Id="rId2" Type="http://schemas.openxmlformats.org/officeDocument/2006/relationships/slideLayout" Target="../slideLayouts/slideLayout92.xml"/><Relationship Id="rId1" Type="http://schemas.openxmlformats.org/officeDocument/2006/relationships/vmlDrawing" Target="../drawings/vmlDrawing30.vml"/><Relationship Id="rId6" Type="http://schemas.openxmlformats.org/officeDocument/2006/relationships/hyperlink" Target="http://en.wikipedia.org/wiki/Donald_Knuth" TargetMode="External"/><Relationship Id="rId5" Type="http://schemas.openxmlformats.org/officeDocument/2006/relationships/hyperlink" Target="http://en.wikipedia.org/wiki/Edmund_Landau" TargetMode="External"/><Relationship Id="rId4" Type="http://schemas.openxmlformats.org/officeDocument/2006/relationships/hyperlink" Target="http://en.wikipedia.org/wiki/Analytic_number_theory" TargetMode="External"/></Relationships>
</file>

<file path=ppt/slides/_rels/slide186.xml.rels><?xml version="1.0" encoding="UTF-8" standalone="yes"?>
<Relationships xmlns="http://schemas.openxmlformats.org/package/2006/relationships"><Relationship Id="rId3" Type="http://schemas.openxmlformats.org/officeDocument/2006/relationships/oleObject" Target="../embeddings/oleObject41.bin"/><Relationship Id="rId2" Type="http://schemas.openxmlformats.org/officeDocument/2006/relationships/slideLayout" Target="../slideLayouts/slideLayout93.xml"/><Relationship Id="rId1" Type="http://schemas.openxmlformats.org/officeDocument/2006/relationships/vmlDrawing" Target="../drawings/vmlDrawing31.vml"/><Relationship Id="rId4" Type="http://schemas.openxmlformats.org/officeDocument/2006/relationships/image" Target="../media/image116.emf"/></Relationships>
</file>

<file path=ppt/slides/_rels/slide187.xml.rels><?xml version="1.0" encoding="UTF-8" standalone="yes"?>
<Relationships xmlns="http://schemas.openxmlformats.org/package/2006/relationships"><Relationship Id="rId3" Type="http://schemas.openxmlformats.org/officeDocument/2006/relationships/oleObject" Target="../embeddings/oleObject42.bin"/><Relationship Id="rId2" Type="http://schemas.openxmlformats.org/officeDocument/2006/relationships/slideLayout" Target="../slideLayouts/slideLayout94.xml"/><Relationship Id="rId1" Type="http://schemas.openxmlformats.org/officeDocument/2006/relationships/vmlDrawing" Target="../drawings/vmlDrawing32.vml"/><Relationship Id="rId4" Type="http://schemas.openxmlformats.org/officeDocument/2006/relationships/image" Target="../media/image117.png"/></Relationships>
</file>

<file path=ppt/slides/_rels/slide188.xml.rels><?xml version="1.0" encoding="UTF-8" standalone="yes"?>
<Relationships xmlns="http://schemas.openxmlformats.org/package/2006/relationships"><Relationship Id="rId8" Type="http://schemas.openxmlformats.org/officeDocument/2006/relationships/image" Target="../media/image120.wmf"/><Relationship Id="rId13" Type="http://schemas.openxmlformats.org/officeDocument/2006/relationships/oleObject" Target="../embeddings/oleObject48.bin"/><Relationship Id="rId3" Type="http://schemas.openxmlformats.org/officeDocument/2006/relationships/oleObject" Target="../embeddings/oleObject43.bin"/><Relationship Id="rId7" Type="http://schemas.openxmlformats.org/officeDocument/2006/relationships/oleObject" Target="../embeddings/oleObject45.bin"/><Relationship Id="rId12" Type="http://schemas.openxmlformats.org/officeDocument/2006/relationships/image" Target="../media/image122.wmf"/><Relationship Id="rId2" Type="http://schemas.openxmlformats.org/officeDocument/2006/relationships/slideLayout" Target="../slideLayouts/slideLayout95.xml"/><Relationship Id="rId1" Type="http://schemas.openxmlformats.org/officeDocument/2006/relationships/vmlDrawing" Target="../drawings/vmlDrawing33.vml"/><Relationship Id="rId6" Type="http://schemas.openxmlformats.org/officeDocument/2006/relationships/image" Target="../media/image119.wmf"/><Relationship Id="rId11" Type="http://schemas.openxmlformats.org/officeDocument/2006/relationships/oleObject" Target="../embeddings/oleObject47.bin"/><Relationship Id="rId5" Type="http://schemas.openxmlformats.org/officeDocument/2006/relationships/oleObject" Target="../embeddings/oleObject44.bin"/><Relationship Id="rId10" Type="http://schemas.openxmlformats.org/officeDocument/2006/relationships/image" Target="../media/image121.wmf"/><Relationship Id="rId4" Type="http://schemas.openxmlformats.org/officeDocument/2006/relationships/image" Target="../media/image118.wmf"/><Relationship Id="rId9" Type="http://schemas.openxmlformats.org/officeDocument/2006/relationships/oleObject" Target="../embeddings/oleObject46.bin"/><Relationship Id="rId14" Type="http://schemas.openxmlformats.org/officeDocument/2006/relationships/image" Target="../media/image123.wmf"/></Relationships>
</file>

<file path=ppt/slides/_rels/slide189.xml.rels><?xml version="1.0" encoding="UTF-8" standalone="yes"?>
<Relationships xmlns="http://schemas.openxmlformats.org/package/2006/relationships"><Relationship Id="rId2" Type="http://schemas.openxmlformats.org/officeDocument/2006/relationships/image" Target="../media/image124.emf"/><Relationship Id="rId1" Type="http://schemas.openxmlformats.org/officeDocument/2006/relationships/slideLayout" Target="../slideLayouts/slideLayout96.xml"/></Relationships>
</file>

<file path=ppt/slides/_rels/slide19.xml.rels><?xml version="1.0" encoding="UTF-8" standalone="yes"?>
<Relationships xmlns="http://schemas.openxmlformats.org/package/2006/relationships"><Relationship Id="rId3" Type="http://schemas.openxmlformats.org/officeDocument/2006/relationships/image" Target="../media/image4.wmf"/><Relationship Id="rId2" Type="http://schemas.openxmlformats.org/officeDocument/2006/relationships/notesSlide" Target="../notesSlides/notesSlide8.xml"/><Relationship Id="rId1" Type="http://schemas.openxmlformats.org/officeDocument/2006/relationships/slideLayout" Target="../slideLayouts/slideLayout17.xml"/></Relationships>
</file>

<file path=ppt/slides/_rels/slide190.xml.rels><?xml version="1.0" encoding="UTF-8" standalone="yes"?>
<Relationships xmlns="http://schemas.openxmlformats.org/package/2006/relationships"><Relationship Id="rId2" Type="http://schemas.openxmlformats.org/officeDocument/2006/relationships/image" Target="../media/image125.png"/><Relationship Id="rId1" Type="http://schemas.openxmlformats.org/officeDocument/2006/relationships/slideLayout" Target="../slideLayouts/slideLayout97.xml"/></Relationships>
</file>

<file path=ppt/slides/_rels/slide191.xml.rels><?xml version="1.0" encoding="UTF-8" standalone="yes"?>
<Relationships xmlns="http://schemas.openxmlformats.org/package/2006/relationships"><Relationship Id="rId1" Type="http://schemas.openxmlformats.org/officeDocument/2006/relationships/slideLayout" Target="../slideLayouts/slideLayout98.xml"/></Relationships>
</file>

<file path=ppt/slides/_rels/slide192.xml.rels><?xml version="1.0" encoding="UTF-8" standalone="yes"?>
<Relationships xmlns="http://schemas.openxmlformats.org/package/2006/relationships"><Relationship Id="rId2" Type="http://schemas.openxmlformats.org/officeDocument/2006/relationships/notesSlide" Target="../notesSlides/notesSlide132.xml"/><Relationship Id="rId1" Type="http://schemas.openxmlformats.org/officeDocument/2006/relationships/slideLayout" Target="../slideLayouts/slideLayout99.xml"/></Relationships>
</file>

<file path=ppt/slides/_rels/slide2.xml.rels><?xml version="1.0" encoding="UTF-8" standalone="yes"?>
<Relationships xmlns="http://schemas.openxmlformats.org/package/2006/relationships"><Relationship Id="rId3" Type="http://schemas.openxmlformats.org/officeDocument/2006/relationships/image" Target="../media/image4.wmf"/><Relationship Id="rId2" Type="http://schemas.openxmlformats.org/officeDocument/2006/relationships/notesSlide" Target="../notesSlides/notesSlide2.xml"/><Relationship Id="rId1" Type="http://schemas.openxmlformats.org/officeDocument/2006/relationships/slideLayout" Target="../slideLayouts/slideLayout6.xml"/><Relationship Id="rId4" Type="http://schemas.openxmlformats.org/officeDocument/2006/relationships/image" Target="../media/image5.png"/></Relationships>
</file>

<file path=ppt/slides/_rels/slide20.xml.rels><?xml version="1.0" encoding="UTF-8" standalone="yes"?>
<Relationships xmlns="http://schemas.openxmlformats.org/package/2006/relationships"><Relationship Id="rId3" Type="http://schemas.openxmlformats.org/officeDocument/2006/relationships/image" Target="../media/image4.wmf"/><Relationship Id="rId2" Type="http://schemas.openxmlformats.org/officeDocument/2006/relationships/notesSlide" Target="../notesSlides/notesSlide9.xml"/><Relationship Id="rId1" Type="http://schemas.openxmlformats.org/officeDocument/2006/relationships/slideLayout" Target="../slideLayouts/slideLayout17.xml"/></Relationships>
</file>

<file path=ppt/slides/_rels/slide21.xml.rels><?xml version="1.0" encoding="UTF-8" standalone="yes"?>
<Relationships xmlns="http://schemas.openxmlformats.org/package/2006/relationships"><Relationship Id="rId3" Type="http://schemas.openxmlformats.org/officeDocument/2006/relationships/oleObject" Target="../embeddings/oleObject2.bin"/><Relationship Id="rId2" Type="http://schemas.openxmlformats.org/officeDocument/2006/relationships/slideLayout" Target="../slideLayouts/slideLayout18.xml"/><Relationship Id="rId1" Type="http://schemas.openxmlformats.org/officeDocument/2006/relationships/vmlDrawing" Target="../drawings/vmlDrawing2.vml"/><Relationship Id="rId4" Type="http://schemas.openxmlformats.org/officeDocument/2006/relationships/image" Target="../media/image36.png"/></Relationships>
</file>

<file path=ppt/slides/_rels/slide22.xml.rels><?xml version="1.0" encoding="UTF-8" standalone="yes"?>
<Relationships xmlns="http://schemas.openxmlformats.org/package/2006/relationships"><Relationship Id="rId3" Type="http://schemas.openxmlformats.org/officeDocument/2006/relationships/oleObject" Target="../embeddings/oleObject3.bin"/><Relationship Id="rId2" Type="http://schemas.openxmlformats.org/officeDocument/2006/relationships/slideLayout" Target="../slideLayouts/slideLayout17.xml"/><Relationship Id="rId1" Type="http://schemas.openxmlformats.org/officeDocument/2006/relationships/vmlDrawing" Target="../drawings/vmlDrawing3.vml"/><Relationship Id="rId4" Type="http://schemas.openxmlformats.org/officeDocument/2006/relationships/image" Target="../media/image37.wmf"/></Relationships>
</file>

<file path=ppt/slides/_rels/slide23.xml.rels><?xml version="1.0" encoding="UTF-8" standalone="yes"?>
<Relationships xmlns="http://schemas.openxmlformats.org/package/2006/relationships"><Relationship Id="rId3" Type="http://schemas.openxmlformats.org/officeDocument/2006/relationships/oleObject" Target="../embeddings/oleObject4.bin"/><Relationship Id="rId2" Type="http://schemas.openxmlformats.org/officeDocument/2006/relationships/slideLayout" Target="../slideLayouts/slideLayout17.xml"/><Relationship Id="rId1" Type="http://schemas.openxmlformats.org/officeDocument/2006/relationships/vmlDrawing" Target="../drawings/vmlDrawing4.vml"/><Relationship Id="rId4" Type="http://schemas.openxmlformats.org/officeDocument/2006/relationships/image" Target="../media/image37.wmf"/></Relationships>
</file>

<file path=ppt/slides/_rels/slide24.xml.rels><?xml version="1.0" encoding="UTF-8" standalone="yes"?>
<Relationships xmlns="http://schemas.openxmlformats.org/package/2006/relationships"><Relationship Id="rId3" Type="http://schemas.openxmlformats.org/officeDocument/2006/relationships/oleObject" Target="../embeddings/oleObject5.bin"/><Relationship Id="rId2" Type="http://schemas.openxmlformats.org/officeDocument/2006/relationships/slideLayout" Target="../slideLayouts/slideLayout17.xml"/><Relationship Id="rId1" Type="http://schemas.openxmlformats.org/officeDocument/2006/relationships/vmlDrawing" Target="../drawings/vmlDrawing5.vml"/><Relationship Id="rId4" Type="http://schemas.openxmlformats.org/officeDocument/2006/relationships/image" Target="../media/image37.wmf"/></Relationships>
</file>

<file path=ppt/slides/_rels/slide25.xml.rels><?xml version="1.0" encoding="UTF-8" standalone="yes"?>
<Relationships xmlns="http://schemas.openxmlformats.org/package/2006/relationships"><Relationship Id="rId3" Type="http://schemas.openxmlformats.org/officeDocument/2006/relationships/notesSlide" Target="../notesSlides/notesSlide10.xml"/><Relationship Id="rId2" Type="http://schemas.openxmlformats.org/officeDocument/2006/relationships/slideLayout" Target="../slideLayouts/slideLayout17.xml"/><Relationship Id="rId1" Type="http://schemas.openxmlformats.org/officeDocument/2006/relationships/vmlDrawing" Target="../drawings/vmlDrawing6.vml"/><Relationship Id="rId5" Type="http://schemas.openxmlformats.org/officeDocument/2006/relationships/image" Target="../media/image37.wmf"/><Relationship Id="rId4" Type="http://schemas.openxmlformats.org/officeDocument/2006/relationships/oleObject" Target="../embeddings/oleObject6.bin"/></Relationships>
</file>

<file path=ppt/slides/_rels/slide26.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image" Target="../media/image38.png"/><Relationship Id="rId1" Type="http://schemas.openxmlformats.org/officeDocument/2006/relationships/slideLayout" Target="../slideLayouts/slideLayout17.xml"/><Relationship Id="rId6" Type="http://schemas.openxmlformats.org/officeDocument/2006/relationships/image" Target="../media/image42.png"/><Relationship Id="rId5" Type="http://schemas.openxmlformats.org/officeDocument/2006/relationships/image" Target="../media/image41.png"/><Relationship Id="rId4" Type="http://schemas.openxmlformats.org/officeDocument/2006/relationships/image" Target="../media/image40.png"/></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29.xml.rels><?xml version="1.0" encoding="UTF-8" standalone="yes"?>
<Relationships xmlns="http://schemas.openxmlformats.org/package/2006/relationships"><Relationship Id="rId2" Type="http://schemas.openxmlformats.org/officeDocument/2006/relationships/image" Target="../media/image43.wmf"/><Relationship Id="rId1" Type="http://schemas.openxmlformats.org/officeDocument/2006/relationships/slideLayout" Target="../slideLayouts/slideLayout17.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1.xml"/></Relationships>
</file>

<file path=ppt/slides/_rels/slide30.xml.rels><?xml version="1.0" encoding="UTF-8" standalone="yes"?>
<Relationships xmlns="http://schemas.openxmlformats.org/package/2006/relationships"><Relationship Id="rId2" Type="http://schemas.openxmlformats.org/officeDocument/2006/relationships/image" Target="../media/image43.wmf"/><Relationship Id="rId1" Type="http://schemas.openxmlformats.org/officeDocument/2006/relationships/slideLayout" Target="../slideLayouts/slideLayout17.xml"/></Relationships>
</file>

<file path=ppt/slides/_rels/slide31.xml.rels><?xml version="1.0" encoding="UTF-8" standalone="yes"?>
<Relationships xmlns="http://schemas.openxmlformats.org/package/2006/relationships"><Relationship Id="rId2" Type="http://schemas.openxmlformats.org/officeDocument/2006/relationships/image" Target="../media/image43.wmf"/><Relationship Id="rId1" Type="http://schemas.openxmlformats.org/officeDocument/2006/relationships/slideLayout" Target="../slideLayouts/slideLayout17.xml"/></Relationships>
</file>

<file path=ppt/slides/_rels/slide32.xml.rels><?xml version="1.0" encoding="UTF-8" standalone="yes"?>
<Relationships xmlns="http://schemas.openxmlformats.org/package/2006/relationships"><Relationship Id="rId2" Type="http://schemas.openxmlformats.org/officeDocument/2006/relationships/image" Target="../media/image43.wmf"/><Relationship Id="rId1" Type="http://schemas.openxmlformats.org/officeDocument/2006/relationships/slideLayout" Target="../slideLayouts/slideLayout17.xml"/></Relationships>
</file>

<file path=ppt/slides/_rels/slide33.xml.rels><?xml version="1.0" encoding="UTF-8" standalone="yes"?>
<Relationships xmlns="http://schemas.openxmlformats.org/package/2006/relationships"><Relationship Id="rId2" Type="http://schemas.openxmlformats.org/officeDocument/2006/relationships/image" Target="../media/image44.png"/><Relationship Id="rId1" Type="http://schemas.openxmlformats.org/officeDocument/2006/relationships/slideLayout" Target="../slideLayouts/slideLayout17.xml"/></Relationships>
</file>

<file path=ppt/slides/_rels/slide34.xml.rels><?xml version="1.0" encoding="UTF-8" standalone="yes"?>
<Relationships xmlns="http://schemas.openxmlformats.org/package/2006/relationships"><Relationship Id="rId3" Type="http://schemas.openxmlformats.org/officeDocument/2006/relationships/image" Target="../media/image45.jpeg"/><Relationship Id="rId2" Type="http://schemas.openxmlformats.org/officeDocument/2006/relationships/notesSlide" Target="../notesSlides/notesSlide11.xml"/><Relationship Id="rId1" Type="http://schemas.openxmlformats.org/officeDocument/2006/relationships/slideLayout" Target="../slideLayouts/slideLayout17.xml"/></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17.xml"/></Relationships>
</file>

<file path=ppt/slides/_rels/slide36.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16.xml"/></Relationships>
</file>

<file path=ppt/slides/_rels/slide37.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17.xml"/></Relationships>
</file>

<file path=ppt/slides/_rels/slide38.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17.xml"/></Relationships>
</file>

<file path=ppt/slides/_rels/slide39.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17.xml"/></Relationships>
</file>

<file path=ppt/slides/_rels/slide4.xml.rels><?xml version="1.0" encoding="UTF-8" standalone="yes"?>
<Relationships xmlns="http://schemas.openxmlformats.org/package/2006/relationships"><Relationship Id="rId3" Type="http://schemas.openxmlformats.org/officeDocument/2006/relationships/image" Target="../media/image4.wmf"/><Relationship Id="rId2" Type="http://schemas.openxmlformats.org/officeDocument/2006/relationships/notesSlide" Target="../notesSlides/notesSlide4.xml"/><Relationship Id="rId1" Type="http://schemas.openxmlformats.org/officeDocument/2006/relationships/slideLayout" Target="../slideLayouts/slideLayout2.xml"/></Relationships>
</file>

<file path=ppt/slides/_rels/slide40.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17.xml"/></Relationships>
</file>

<file path=ppt/slides/_rels/slide41.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17.xml"/></Relationships>
</file>

<file path=ppt/slides/_rels/slide42.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17.xml"/></Relationships>
</file>

<file path=ppt/slides/_rels/slide43.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17.xml"/></Relationships>
</file>

<file path=ppt/slides/_rels/slide44.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17.xml"/></Relationships>
</file>

<file path=ppt/slides/_rels/slide45.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16.xml"/></Relationships>
</file>

<file path=ppt/slides/_rels/slide46.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16.xml"/></Relationships>
</file>

<file path=ppt/slides/_rels/slide47.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16.xml"/></Relationships>
</file>

<file path=ppt/slides/_rels/slide48.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20.xml"/></Relationships>
</file>

<file path=ppt/slides/_rels/slide49.xml.rels><?xml version="1.0" encoding="UTF-8" standalone="yes"?>
<Relationships xmlns="http://schemas.openxmlformats.org/package/2006/relationships"><Relationship Id="rId2" Type="http://schemas.openxmlformats.org/officeDocument/2006/relationships/chart" Target="../charts/chart1.xml"/><Relationship Id="rId1" Type="http://schemas.openxmlformats.org/officeDocument/2006/relationships/slideLayout" Target="../slideLayouts/slideLayout17.xml"/></Relationships>
</file>

<file path=ppt/slides/_rels/slide5.xml.rels><?xml version="1.0" encoding="UTF-8" standalone="yes"?>
<Relationships xmlns="http://schemas.openxmlformats.org/package/2006/relationships"><Relationship Id="rId3" Type="http://schemas.openxmlformats.org/officeDocument/2006/relationships/image" Target="../media/image4.wmf"/><Relationship Id="rId2" Type="http://schemas.openxmlformats.org/officeDocument/2006/relationships/notesSlide" Target="../notesSlides/notesSlide5.xml"/><Relationship Id="rId1" Type="http://schemas.openxmlformats.org/officeDocument/2006/relationships/slideLayout" Target="../slideLayouts/slideLayout2.xml"/></Relationships>
</file>

<file path=ppt/slides/_rels/slide50.xml.rels><?xml version="1.0" encoding="UTF-8" standalone="yes"?>
<Relationships xmlns="http://schemas.openxmlformats.org/package/2006/relationships"><Relationship Id="rId3" Type="http://schemas.openxmlformats.org/officeDocument/2006/relationships/oleObject" Target="../embeddings/oleObject7.bin"/><Relationship Id="rId2" Type="http://schemas.openxmlformats.org/officeDocument/2006/relationships/slideLayout" Target="../slideLayouts/slideLayout17.xml"/><Relationship Id="rId1" Type="http://schemas.openxmlformats.org/officeDocument/2006/relationships/vmlDrawing" Target="../drawings/vmlDrawing7.vml"/><Relationship Id="rId5" Type="http://schemas.openxmlformats.org/officeDocument/2006/relationships/image" Target="../media/image45.jpeg"/><Relationship Id="rId4" Type="http://schemas.openxmlformats.org/officeDocument/2006/relationships/image" Target="../media/image46.png"/></Relationships>
</file>

<file path=ppt/slides/_rels/slide51.xml.rels><?xml version="1.0" encoding="UTF-8" standalone="yes"?>
<Relationships xmlns="http://schemas.openxmlformats.org/package/2006/relationships"><Relationship Id="rId3" Type="http://schemas.openxmlformats.org/officeDocument/2006/relationships/oleObject" Target="../embeddings/oleObject8.bin"/><Relationship Id="rId2" Type="http://schemas.openxmlformats.org/officeDocument/2006/relationships/slideLayout" Target="../slideLayouts/slideLayout17.xml"/><Relationship Id="rId1" Type="http://schemas.openxmlformats.org/officeDocument/2006/relationships/vmlDrawing" Target="../drawings/vmlDrawing8.vml"/><Relationship Id="rId5" Type="http://schemas.openxmlformats.org/officeDocument/2006/relationships/image" Target="../media/image45.jpeg"/><Relationship Id="rId4" Type="http://schemas.openxmlformats.org/officeDocument/2006/relationships/image" Target="../media/image46.png"/></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19.xml"/></Relationships>
</file>

<file path=ppt/slides/_rels/slide53.xml.rels><?xml version="1.0" encoding="UTF-8" standalone="yes"?>
<Relationships xmlns="http://schemas.openxmlformats.org/package/2006/relationships"><Relationship Id="rId1" Type="http://schemas.openxmlformats.org/officeDocument/2006/relationships/slideLayout" Target="../slideLayouts/slideLayout19.xml"/></Relationships>
</file>

<file path=ppt/slides/_rels/slide54.xml.rels><?xml version="1.0" encoding="UTF-8" standalone="yes"?>
<Relationships xmlns="http://schemas.openxmlformats.org/package/2006/relationships"><Relationship Id="rId3" Type="http://schemas.openxmlformats.org/officeDocument/2006/relationships/image" Target="../media/image9.jpeg"/><Relationship Id="rId2" Type="http://schemas.openxmlformats.org/officeDocument/2006/relationships/image" Target="../media/image47.jpeg"/><Relationship Id="rId1" Type="http://schemas.openxmlformats.org/officeDocument/2006/relationships/slideLayout" Target="../slideLayouts/slideLayout19.xml"/><Relationship Id="rId4" Type="http://schemas.openxmlformats.org/officeDocument/2006/relationships/image" Target="../media/image10.jpeg"/></Relationships>
</file>

<file path=ppt/slides/_rels/slide55.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21.xml"/></Relationships>
</file>

<file path=ppt/slides/_rels/slide56.xml.rels><?xml version="1.0" encoding="UTF-8" standalone="yes"?>
<Relationships xmlns="http://schemas.openxmlformats.org/package/2006/relationships"><Relationship Id="rId3" Type="http://schemas.openxmlformats.org/officeDocument/2006/relationships/notesSlide" Target="../notesSlides/notesSlide27.xml"/><Relationship Id="rId2" Type="http://schemas.openxmlformats.org/officeDocument/2006/relationships/slideLayout" Target="../slideLayouts/slideLayout2.xml"/><Relationship Id="rId1" Type="http://schemas.openxmlformats.org/officeDocument/2006/relationships/audio" Target="file:///C:\My%20Documents\3101\slides\Tom%20Lehrer%20-%20New%20Math.mp3" TargetMode="External"/><Relationship Id="rId5" Type="http://schemas.openxmlformats.org/officeDocument/2006/relationships/image" Target="../media/image49.png"/><Relationship Id="rId4" Type="http://schemas.openxmlformats.org/officeDocument/2006/relationships/image" Target="../media/image48.jpeg"/></Relationships>
</file>

<file path=ppt/slides/_rels/slide57.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2.xml"/></Relationships>
</file>

<file path=ppt/slides/_rels/slide58.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2.xml"/></Relationships>
</file>

<file path=ppt/slides/_rels/slide59.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2.xml"/></Relationships>
</file>

<file path=ppt/slides/_rels/slide6.xml.rels><?xml version="1.0" encoding="UTF-8" standalone="yes"?>
<Relationships xmlns="http://schemas.openxmlformats.org/package/2006/relationships"><Relationship Id="rId2" Type="http://schemas.openxmlformats.org/officeDocument/2006/relationships/image" Target="../media/image6.jpeg"/><Relationship Id="rId1" Type="http://schemas.openxmlformats.org/officeDocument/2006/relationships/slideLayout" Target="../slideLayouts/slideLayout14.xml"/></Relationships>
</file>

<file path=ppt/slides/_rels/slide60.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2.xml"/></Relationships>
</file>

<file path=ppt/slides/_rels/slide61.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2.xml"/></Relationships>
</file>

<file path=ppt/slides/_rels/slide62.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2.xml"/></Relationships>
</file>

<file path=ppt/slides/_rels/slide63.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2.xml"/></Relationships>
</file>

<file path=ppt/slides/_rels/slide64.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7.xml"/></Relationships>
</file>

<file path=ppt/slides/_rels/slide65.xml.rels><?xml version="1.0" encoding="UTF-8" standalone="yes"?>
<Relationships xmlns="http://schemas.openxmlformats.org/package/2006/relationships"><Relationship Id="rId2" Type="http://schemas.openxmlformats.org/officeDocument/2006/relationships/notesSlide" Target="../notesSlides/notesSlide36.xml"/><Relationship Id="rId1" Type="http://schemas.openxmlformats.org/officeDocument/2006/relationships/slideLayout" Target="../slideLayouts/slideLayout2.xml"/></Relationships>
</file>

<file path=ppt/slides/_rels/slide66.xml.rels><?xml version="1.0" encoding="UTF-8" standalone="yes"?>
<Relationships xmlns="http://schemas.openxmlformats.org/package/2006/relationships"><Relationship Id="rId2" Type="http://schemas.openxmlformats.org/officeDocument/2006/relationships/notesSlide" Target="../notesSlides/notesSlide37.xml"/><Relationship Id="rId1" Type="http://schemas.openxmlformats.org/officeDocument/2006/relationships/slideLayout" Target="../slideLayouts/slideLayout7.xml"/></Relationships>
</file>

<file path=ppt/slides/_rels/slide67.xml.rels><?xml version="1.0" encoding="UTF-8" standalone="yes"?>
<Relationships xmlns="http://schemas.openxmlformats.org/package/2006/relationships"><Relationship Id="rId2" Type="http://schemas.openxmlformats.org/officeDocument/2006/relationships/notesSlide" Target="../notesSlides/notesSlide38.xml"/><Relationship Id="rId1" Type="http://schemas.openxmlformats.org/officeDocument/2006/relationships/slideLayout" Target="../slideLayouts/slideLayout7.xml"/></Relationships>
</file>

<file path=ppt/slides/_rels/slide68.xml.rels><?xml version="1.0" encoding="UTF-8" standalone="yes"?>
<Relationships xmlns="http://schemas.openxmlformats.org/package/2006/relationships"><Relationship Id="rId2" Type="http://schemas.openxmlformats.org/officeDocument/2006/relationships/notesSlide" Target="../notesSlides/notesSlide39.xml"/><Relationship Id="rId1" Type="http://schemas.openxmlformats.org/officeDocument/2006/relationships/slideLayout" Target="../slideLayouts/slideLayout2.xml"/></Relationships>
</file>

<file path=ppt/slides/_rels/slide69.xml.rels><?xml version="1.0" encoding="UTF-8" standalone="yes"?>
<Relationships xmlns="http://schemas.openxmlformats.org/package/2006/relationships"><Relationship Id="rId3" Type="http://schemas.openxmlformats.org/officeDocument/2006/relationships/image" Target="../media/image4.wmf"/><Relationship Id="rId2" Type="http://schemas.openxmlformats.org/officeDocument/2006/relationships/notesSlide" Target="../notesSlides/notesSlide40.xml"/><Relationship Id="rId1" Type="http://schemas.openxmlformats.org/officeDocument/2006/relationships/slideLayout" Target="../slideLayouts/slideLayout2.xml"/></Relationships>
</file>

<file path=ppt/slides/_rels/slide7.xml.rels><?xml version="1.0" encoding="UTF-8" standalone="yes"?>
<Relationships xmlns="http://schemas.openxmlformats.org/package/2006/relationships"><Relationship Id="rId2" Type="http://schemas.openxmlformats.org/officeDocument/2006/relationships/image" Target="../media/image7.jpeg"/><Relationship Id="rId1" Type="http://schemas.openxmlformats.org/officeDocument/2006/relationships/slideLayout" Target="../slideLayouts/slideLayout15.xml"/></Relationships>
</file>

<file path=ppt/slides/_rels/slide70.xml.rels><?xml version="1.0" encoding="UTF-8" standalone="yes"?>
<Relationships xmlns="http://schemas.openxmlformats.org/package/2006/relationships"><Relationship Id="rId2" Type="http://schemas.openxmlformats.org/officeDocument/2006/relationships/notesSlide" Target="../notesSlides/notesSlide41.xml"/><Relationship Id="rId1" Type="http://schemas.openxmlformats.org/officeDocument/2006/relationships/slideLayout" Target="../slideLayouts/slideLayout4.xml"/></Relationships>
</file>

<file path=ppt/slides/_rels/slide71.xml.rels><?xml version="1.0" encoding="UTF-8" standalone="yes"?>
<Relationships xmlns="http://schemas.openxmlformats.org/package/2006/relationships"><Relationship Id="rId2" Type="http://schemas.openxmlformats.org/officeDocument/2006/relationships/notesSlide" Target="../notesSlides/notesSlide42.xml"/><Relationship Id="rId1" Type="http://schemas.openxmlformats.org/officeDocument/2006/relationships/slideLayout" Target="../slideLayouts/slideLayout4.xml"/></Relationships>
</file>

<file path=ppt/slides/_rels/slide72.xml.rels><?xml version="1.0" encoding="UTF-8" standalone="yes"?>
<Relationships xmlns="http://schemas.openxmlformats.org/package/2006/relationships"><Relationship Id="rId2" Type="http://schemas.openxmlformats.org/officeDocument/2006/relationships/notesSlide" Target="../notesSlides/notesSlide43.xml"/><Relationship Id="rId1" Type="http://schemas.openxmlformats.org/officeDocument/2006/relationships/slideLayout" Target="../slideLayouts/slideLayout4.xml"/></Relationships>
</file>

<file path=ppt/slides/_rels/slide73.xml.rels><?xml version="1.0" encoding="UTF-8" standalone="yes"?>
<Relationships xmlns="http://schemas.openxmlformats.org/package/2006/relationships"><Relationship Id="rId2" Type="http://schemas.openxmlformats.org/officeDocument/2006/relationships/notesSlide" Target="../notesSlides/notesSlide44.xml"/><Relationship Id="rId1" Type="http://schemas.openxmlformats.org/officeDocument/2006/relationships/slideLayout" Target="../slideLayouts/slideLayout4.xml"/></Relationships>
</file>

<file path=ppt/slides/_rels/slide74.xml.rels><?xml version="1.0" encoding="UTF-8" standalone="yes"?>
<Relationships xmlns="http://schemas.openxmlformats.org/package/2006/relationships"><Relationship Id="rId2" Type="http://schemas.openxmlformats.org/officeDocument/2006/relationships/notesSlide" Target="../notesSlides/notesSlide45.xml"/><Relationship Id="rId1" Type="http://schemas.openxmlformats.org/officeDocument/2006/relationships/slideLayout" Target="../slideLayouts/slideLayout4.xml"/></Relationships>
</file>

<file path=ppt/slides/_rels/slide75.xml.rels><?xml version="1.0" encoding="UTF-8" standalone="yes"?>
<Relationships xmlns="http://schemas.openxmlformats.org/package/2006/relationships"><Relationship Id="rId2" Type="http://schemas.openxmlformats.org/officeDocument/2006/relationships/notesSlide" Target="../notesSlides/notesSlide46.xml"/><Relationship Id="rId1" Type="http://schemas.openxmlformats.org/officeDocument/2006/relationships/slideLayout" Target="../slideLayouts/slideLayout4.xml"/></Relationships>
</file>

<file path=ppt/slides/_rels/slide76.xml.rels><?xml version="1.0" encoding="UTF-8" standalone="yes"?>
<Relationships xmlns="http://schemas.openxmlformats.org/package/2006/relationships"><Relationship Id="rId3" Type="http://schemas.openxmlformats.org/officeDocument/2006/relationships/image" Target="../media/image4.wmf"/><Relationship Id="rId2" Type="http://schemas.openxmlformats.org/officeDocument/2006/relationships/notesSlide" Target="../notesSlides/notesSlide47.xml"/><Relationship Id="rId1" Type="http://schemas.openxmlformats.org/officeDocument/2006/relationships/slideLayout" Target="../slideLayouts/slideLayout2.xml"/></Relationships>
</file>

<file path=ppt/slides/_rels/slide77.xml.rels><?xml version="1.0" encoding="UTF-8" standalone="yes"?>
<Relationships xmlns="http://schemas.openxmlformats.org/package/2006/relationships"><Relationship Id="rId2" Type="http://schemas.openxmlformats.org/officeDocument/2006/relationships/notesSlide" Target="../notesSlides/notesSlide48.xml"/><Relationship Id="rId1" Type="http://schemas.openxmlformats.org/officeDocument/2006/relationships/slideLayout" Target="../slideLayouts/slideLayout2.xml"/></Relationships>
</file>

<file path=ppt/slides/_rels/slide78.xml.rels><?xml version="1.0" encoding="UTF-8" standalone="yes"?>
<Relationships xmlns="http://schemas.openxmlformats.org/package/2006/relationships"><Relationship Id="rId2" Type="http://schemas.openxmlformats.org/officeDocument/2006/relationships/notesSlide" Target="../notesSlides/notesSlide49.xml"/><Relationship Id="rId1" Type="http://schemas.openxmlformats.org/officeDocument/2006/relationships/slideLayout" Target="../slideLayouts/slideLayout2.xml"/></Relationships>
</file>

<file path=ppt/slides/_rels/slide79.xml.rels><?xml version="1.0" encoding="UTF-8" standalone="yes"?>
<Relationships xmlns="http://schemas.openxmlformats.org/package/2006/relationships"><Relationship Id="rId2" Type="http://schemas.openxmlformats.org/officeDocument/2006/relationships/notesSlide" Target="../notesSlides/notesSlide50.xml"/><Relationship Id="rId1" Type="http://schemas.openxmlformats.org/officeDocument/2006/relationships/slideLayout" Target="../slideLayouts/slideLayout2.xml"/></Relationships>
</file>

<file path=ppt/slides/_rels/slide8.xml.rels><?xml version="1.0" encoding="UTF-8" standalone="yes"?>
<Relationships xmlns="http://schemas.openxmlformats.org/package/2006/relationships"><Relationship Id="rId2" Type="http://schemas.openxmlformats.org/officeDocument/2006/relationships/image" Target="../media/image8.jpeg"/><Relationship Id="rId1" Type="http://schemas.openxmlformats.org/officeDocument/2006/relationships/slideLayout" Target="../slideLayouts/slideLayout16.xml"/></Relationships>
</file>

<file path=ppt/slides/_rels/slide80.xml.rels><?xml version="1.0" encoding="UTF-8" standalone="yes"?>
<Relationships xmlns="http://schemas.openxmlformats.org/package/2006/relationships"><Relationship Id="rId2" Type="http://schemas.openxmlformats.org/officeDocument/2006/relationships/notesSlide" Target="../notesSlides/notesSlide51.xml"/><Relationship Id="rId1" Type="http://schemas.openxmlformats.org/officeDocument/2006/relationships/slideLayout" Target="../slideLayouts/slideLayout7.xml"/></Relationships>
</file>

<file path=ppt/slides/_rels/slide81.xml.rels><?xml version="1.0" encoding="UTF-8" standalone="yes"?>
<Relationships xmlns="http://schemas.openxmlformats.org/package/2006/relationships"><Relationship Id="rId3" Type="http://schemas.openxmlformats.org/officeDocument/2006/relationships/image" Target="../media/image43.wmf"/><Relationship Id="rId2" Type="http://schemas.openxmlformats.org/officeDocument/2006/relationships/notesSlide" Target="../notesSlides/notesSlide52.xml"/><Relationship Id="rId1" Type="http://schemas.openxmlformats.org/officeDocument/2006/relationships/slideLayout" Target="../slideLayouts/slideLayout2.xml"/><Relationship Id="rId4" Type="http://schemas.openxmlformats.org/officeDocument/2006/relationships/image" Target="../media/image50.jpeg"/></Relationships>
</file>

<file path=ppt/slides/_rels/slide82.xml.rels><?xml version="1.0" encoding="UTF-8" standalone="yes"?>
<Relationships xmlns="http://schemas.openxmlformats.org/package/2006/relationships"><Relationship Id="rId3" Type="http://schemas.openxmlformats.org/officeDocument/2006/relationships/image" Target="../media/image50.jpeg"/><Relationship Id="rId2" Type="http://schemas.openxmlformats.org/officeDocument/2006/relationships/notesSlide" Target="../notesSlides/notesSlide53.xml"/><Relationship Id="rId1" Type="http://schemas.openxmlformats.org/officeDocument/2006/relationships/slideLayout" Target="../slideLayouts/slideLayout2.xml"/></Relationships>
</file>

<file path=ppt/slides/_rels/slide83.xml.rels><?xml version="1.0" encoding="UTF-8" standalone="yes"?>
<Relationships xmlns="http://schemas.openxmlformats.org/package/2006/relationships"><Relationship Id="rId3" Type="http://schemas.openxmlformats.org/officeDocument/2006/relationships/image" Target="../media/image50.jpeg"/><Relationship Id="rId2" Type="http://schemas.openxmlformats.org/officeDocument/2006/relationships/notesSlide" Target="../notesSlides/notesSlide54.xml"/><Relationship Id="rId1" Type="http://schemas.openxmlformats.org/officeDocument/2006/relationships/slideLayout" Target="../slideLayouts/slideLayout2.xml"/><Relationship Id="rId4" Type="http://schemas.openxmlformats.org/officeDocument/2006/relationships/image" Target="../media/image51.jpeg"/></Relationships>
</file>

<file path=ppt/slides/_rels/slide84.xml.rels><?xml version="1.0" encoding="UTF-8" standalone="yes"?>
<Relationships xmlns="http://schemas.openxmlformats.org/package/2006/relationships"><Relationship Id="rId3" Type="http://schemas.openxmlformats.org/officeDocument/2006/relationships/image" Target="../media/image50.jpeg"/><Relationship Id="rId2" Type="http://schemas.openxmlformats.org/officeDocument/2006/relationships/notesSlide" Target="../notesSlides/notesSlide55.xml"/><Relationship Id="rId1" Type="http://schemas.openxmlformats.org/officeDocument/2006/relationships/slideLayout" Target="../slideLayouts/slideLayout2.xml"/><Relationship Id="rId5" Type="http://schemas.openxmlformats.org/officeDocument/2006/relationships/image" Target="../media/image43.wmf"/><Relationship Id="rId4" Type="http://schemas.openxmlformats.org/officeDocument/2006/relationships/image" Target="../media/image52.png"/></Relationships>
</file>

<file path=ppt/slides/_rels/slide85.xml.rels><?xml version="1.0" encoding="UTF-8" standalone="yes"?>
<Relationships xmlns="http://schemas.openxmlformats.org/package/2006/relationships"><Relationship Id="rId8" Type="http://schemas.openxmlformats.org/officeDocument/2006/relationships/image" Target="../media/image54.jpeg"/><Relationship Id="rId3" Type="http://schemas.openxmlformats.org/officeDocument/2006/relationships/image" Target="../media/image50.jpeg"/><Relationship Id="rId7" Type="http://schemas.openxmlformats.org/officeDocument/2006/relationships/image" Target="../media/image53.jpeg"/><Relationship Id="rId2" Type="http://schemas.openxmlformats.org/officeDocument/2006/relationships/notesSlide" Target="../notesSlides/notesSlide56.xml"/><Relationship Id="rId1" Type="http://schemas.openxmlformats.org/officeDocument/2006/relationships/slideLayout" Target="../slideLayouts/slideLayout2.xml"/><Relationship Id="rId6" Type="http://schemas.openxmlformats.org/officeDocument/2006/relationships/image" Target="../media/image4.wmf"/><Relationship Id="rId5" Type="http://schemas.openxmlformats.org/officeDocument/2006/relationships/image" Target="../media/image43.wmf"/><Relationship Id="rId4" Type="http://schemas.openxmlformats.org/officeDocument/2006/relationships/image" Target="../media/image52.png"/><Relationship Id="rId9" Type="http://schemas.openxmlformats.org/officeDocument/2006/relationships/image" Target="../media/image55.png"/></Relationships>
</file>

<file path=ppt/slides/_rels/slide86.xml.rels><?xml version="1.0" encoding="UTF-8" standalone="yes"?>
<Relationships xmlns="http://schemas.openxmlformats.org/package/2006/relationships"><Relationship Id="rId3" Type="http://schemas.openxmlformats.org/officeDocument/2006/relationships/image" Target="../media/image43.wmf"/><Relationship Id="rId2" Type="http://schemas.openxmlformats.org/officeDocument/2006/relationships/notesSlide" Target="../notesSlides/notesSlide57.xml"/><Relationship Id="rId1" Type="http://schemas.openxmlformats.org/officeDocument/2006/relationships/slideLayout" Target="../slideLayouts/slideLayout2.xml"/></Relationships>
</file>

<file path=ppt/slides/_rels/slide87.xml.rels><?xml version="1.0" encoding="UTF-8" standalone="yes"?>
<Relationships xmlns="http://schemas.openxmlformats.org/package/2006/relationships"><Relationship Id="rId3" Type="http://schemas.openxmlformats.org/officeDocument/2006/relationships/image" Target="../media/image43.wmf"/><Relationship Id="rId2" Type="http://schemas.openxmlformats.org/officeDocument/2006/relationships/notesSlide" Target="../notesSlides/notesSlide58.xml"/><Relationship Id="rId1" Type="http://schemas.openxmlformats.org/officeDocument/2006/relationships/slideLayout" Target="../slideLayouts/slideLayout2.xml"/></Relationships>
</file>

<file path=ppt/slides/_rels/slide88.xml.rels><?xml version="1.0" encoding="UTF-8" standalone="yes"?>
<Relationships xmlns="http://schemas.openxmlformats.org/package/2006/relationships"><Relationship Id="rId3" Type="http://schemas.openxmlformats.org/officeDocument/2006/relationships/image" Target="../media/image43.wmf"/><Relationship Id="rId2" Type="http://schemas.openxmlformats.org/officeDocument/2006/relationships/notesSlide" Target="../notesSlides/notesSlide59.xml"/><Relationship Id="rId1" Type="http://schemas.openxmlformats.org/officeDocument/2006/relationships/slideLayout" Target="../slideLayouts/slideLayout2.xml"/></Relationships>
</file>

<file path=ppt/slides/_rels/slide89.xml.rels><?xml version="1.0" encoding="UTF-8" standalone="yes"?>
<Relationships xmlns="http://schemas.openxmlformats.org/package/2006/relationships"><Relationship Id="rId3" Type="http://schemas.openxmlformats.org/officeDocument/2006/relationships/image" Target="../media/image4.wmf"/><Relationship Id="rId2" Type="http://schemas.openxmlformats.org/officeDocument/2006/relationships/notesSlide" Target="../notesSlides/notesSlide60.xml"/><Relationship Id="rId1" Type="http://schemas.openxmlformats.org/officeDocument/2006/relationships/slideLayout" Target="../slideLayouts/slideLayout2.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16.xml"/></Relationships>
</file>

<file path=ppt/slides/_rels/slide90.xml.rels><?xml version="1.0" encoding="UTF-8" standalone="yes"?>
<Relationships xmlns="http://schemas.openxmlformats.org/package/2006/relationships"><Relationship Id="rId2" Type="http://schemas.openxmlformats.org/officeDocument/2006/relationships/notesSlide" Target="../notesSlides/notesSlide61.xml"/><Relationship Id="rId1" Type="http://schemas.openxmlformats.org/officeDocument/2006/relationships/slideLayout" Target="../slideLayouts/slideLayout2.xml"/></Relationships>
</file>

<file path=ppt/slides/_rels/slide91.xml.rels><?xml version="1.0" encoding="UTF-8" standalone="yes"?>
<Relationships xmlns="http://schemas.openxmlformats.org/package/2006/relationships"><Relationship Id="rId2" Type="http://schemas.openxmlformats.org/officeDocument/2006/relationships/notesSlide" Target="../notesSlides/notesSlide62.xml"/><Relationship Id="rId1" Type="http://schemas.openxmlformats.org/officeDocument/2006/relationships/slideLayout" Target="../slideLayouts/slideLayout2.xml"/></Relationships>
</file>

<file path=ppt/slides/_rels/slide92.xml.rels><?xml version="1.0" encoding="UTF-8" standalone="yes"?>
<Relationships xmlns="http://schemas.openxmlformats.org/package/2006/relationships"><Relationship Id="rId1" Type="http://schemas.openxmlformats.org/officeDocument/2006/relationships/slideLayout" Target="../slideLayouts/slideLayout22.xml"/></Relationships>
</file>

<file path=ppt/slides/_rels/slide93.xml.rels><?xml version="1.0" encoding="UTF-8" standalone="yes"?>
<Relationships xmlns="http://schemas.openxmlformats.org/package/2006/relationships"><Relationship Id="rId1" Type="http://schemas.openxmlformats.org/officeDocument/2006/relationships/slideLayout" Target="../slideLayouts/slideLayout22.xml"/></Relationships>
</file>

<file path=ppt/slides/_rels/slide94.xml.rels><?xml version="1.0" encoding="UTF-8" standalone="yes"?>
<Relationships xmlns="http://schemas.openxmlformats.org/package/2006/relationships"><Relationship Id="rId1" Type="http://schemas.openxmlformats.org/officeDocument/2006/relationships/slideLayout" Target="../slideLayouts/slideLayout22.xml"/></Relationships>
</file>

<file path=ppt/slides/_rels/slide95.xml.rels><?xml version="1.0" encoding="UTF-8" standalone="yes"?>
<Relationships xmlns="http://schemas.openxmlformats.org/package/2006/relationships"><Relationship Id="rId2" Type="http://schemas.openxmlformats.org/officeDocument/2006/relationships/image" Target="../media/image56.jpeg"/><Relationship Id="rId1" Type="http://schemas.openxmlformats.org/officeDocument/2006/relationships/slideLayout" Target="../slideLayouts/slideLayout22.xml"/></Relationships>
</file>

<file path=ppt/slides/_rels/slide96.xml.rels><?xml version="1.0" encoding="UTF-8" standalone="yes"?>
<Relationships xmlns="http://schemas.openxmlformats.org/package/2006/relationships"><Relationship Id="rId8" Type="http://schemas.openxmlformats.org/officeDocument/2006/relationships/image" Target="../media/image63.jpeg"/><Relationship Id="rId13" Type="http://schemas.openxmlformats.org/officeDocument/2006/relationships/image" Target="../media/image68.jpeg"/><Relationship Id="rId3" Type="http://schemas.openxmlformats.org/officeDocument/2006/relationships/image" Target="../media/image58.gif"/><Relationship Id="rId7" Type="http://schemas.openxmlformats.org/officeDocument/2006/relationships/image" Target="../media/image62.png"/><Relationship Id="rId12" Type="http://schemas.openxmlformats.org/officeDocument/2006/relationships/image" Target="../media/image67.jpeg"/><Relationship Id="rId2" Type="http://schemas.openxmlformats.org/officeDocument/2006/relationships/image" Target="../media/image57.png"/><Relationship Id="rId16" Type="http://schemas.openxmlformats.org/officeDocument/2006/relationships/image" Target="../media/image45.jpeg"/><Relationship Id="rId1" Type="http://schemas.openxmlformats.org/officeDocument/2006/relationships/slideLayout" Target="../slideLayouts/slideLayout22.xml"/><Relationship Id="rId6" Type="http://schemas.openxmlformats.org/officeDocument/2006/relationships/image" Target="../media/image61.png"/><Relationship Id="rId11" Type="http://schemas.openxmlformats.org/officeDocument/2006/relationships/image" Target="../media/image66.jpeg"/><Relationship Id="rId5" Type="http://schemas.openxmlformats.org/officeDocument/2006/relationships/image" Target="../media/image60.jpeg"/><Relationship Id="rId15" Type="http://schemas.openxmlformats.org/officeDocument/2006/relationships/image" Target="../media/image70.jpeg"/><Relationship Id="rId10" Type="http://schemas.openxmlformats.org/officeDocument/2006/relationships/image" Target="../media/image65.jpeg"/><Relationship Id="rId4" Type="http://schemas.openxmlformats.org/officeDocument/2006/relationships/image" Target="../media/image59.gif"/><Relationship Id="rId9" Type="http://schemas.openxmlformats.org/officeDocument/2006/relationships/image" Target="../media/image64.jpeg"/><Relationship Id="rId14" Type="http://schemas.openxmlformats.org/officeDocument/2006/relationships/image" Target="../media/image69.jpeg"/></Relationships>
</file>

<file path=ppt/slides/_rels/slide97.xml.rels><?xml version="1.0" encoding="UTF-8" standalone="yes"?>
<Relationships xmlns="http://schemas.openxmlformats.org/package/2006/relationships"><Relationship Id="rId8" Type="http://schemas.openxmlformats.org/officeDocument/2006/relationships/image" Target="../media/image63.jpeg"/><Relationship Id="rId13" Type="http://schemas.openxmlformats.org/officeDocument/2006/relationships/image" Target="../media/image68.jpeg"/><Relationship Id="rId3" Type="http://schemas.openxmlformats.org/officeDocument/2006/relationships/image" Target="../media/image58.gif"/><Relationship Id="rId7" Type="http://schemas.openxmlformats.org/officeDocument/2006/relationships/image" Target="../media/image62.png"/><Relationship Id="rId12" Type="http://schemas.openxmlformats.org/officeDocument/2006/relationships/image" Target="../media/image67.jpeg"/><Relationship Id="rId2" Type="http://schemas.openxmlformats.org/officeDocument/2006/relationships/image" Target="../media/image57.png"/><Relationship Id="rId16" Type="http://schemas.openxmlformats.org/officeDocument/2006/relationships/image" Target="../media/image4.wmf"/><Relationship Id="rId1" Type="http://schemas.openxmlformats.org/officeDocument/2006/relationships/slideLayout" Target="../slideLayouts/slideLayout22.xml"/><Relationship Id="rId6" Type="http://schemas.openxmlformats.org/officeDocument/2006/relationships/image" Target="../media/image61.png"/><Relationship Id="rId11" Type="http://schemas.openxmlformats.org/officeDocument/2006/relationships/image" Target="../media/image66.jpeg"/><Relationship Id="rId5" Type="http://schemas.openxmlformats.org/officeDocument/2006/relationships/image" Target="../media/image60.jpeg"/><Relationship Id="rId15" Type="http://schemas.openxmlformats.org/officeDocument/2006/relationships/image" Target="../media/image70.jpeg"/><Relationship Id="rId10" Type="http://schemas.openxmlformats.org/officeDocument/2006/relationships/image" Target="../media/image65.jpeg"/><Relationship Id="rId4" Type="http://schemas.openxmlformats.org/officeDocument/2006/relationships/image" Target="../media/image59.gif"/><Relationship Id="rId9" Type="http://schemas.openxmlformats.org/officeDocument/2006/relationships/image" Target="../media/image64.jpeg"/><Relationship Id="rId14" Type="http://schemas.openxmlformats.org/officeDocument/2006/relationships/image" Target="../media/image69.jpeg"/></Relationships>
</file>

<file path=ppt/slides/_rels/slide98.xml.rels><?xml version="1.0" encoding="UTF-8" standalone="yes"?>
<Relationships xmlns="http://schemas.openxmlformats.org/package/2006/relationships"><Relationship Id="rId2" Type="http://schemas.openxmlformats.org/officeDocument/2006/relationships/notesSlide" Target="../notesSlides/notesSlide63.xml"/><Relationship Id="rId1" Type="http://schemas.openxmlformats.org/officeDocument/2006/relationships/slideLayout" Target="../slideLayouts/slideLayout23.xml"/></Relationships>
</file>

<file path=ppt/slides/_rels/slide99.xml.rels><?xml version="1.0" encoding="UTF-8" standalone="yes"?>
<Relationships xmlns="http://schemas.openxmlformats.org/package/2006/relationships"><Relationship Id="rId2" Type="http://schemas.openxmlformats.org/officeDocument/2006/relationships/notesSlide" Target="../notesSlides/notesSlide64.xml"/><Relationship Id="rId1" Type="http://schemas.openxmlformats.org/officeDocument/2006/relationships/slideLayout" Target="../slideLayouts/slideLayout24.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4322" name="Rectangle 3"/>
          <p:cNvSpPr>
            <a:spLocks noGrp="1" noChangeArrowheads="1"/>
          </p:cNvSpPr>
          <p:nvPr>
            <p:ph type="subTitle" idx="1"/>
          </p:nvPr>
        </p:nvSpPr>
        <p:spPr>
          <a:xfrm>
            <a:off x="1752600" y="5943600"/>
            <a:ext cx="2819400" cy="838200"/>
          </a:xfrm>
        </p:spPr>
        <p:txBody>
          <a:bodyPr/>
          <a:lstStyle/>
          <a:p>
            <a:pPr eaLnBrk="1" hangingPunct="1"/>
            <a:r>
              <a:rPr lang="en-US" altLang="en-US" sz="2400" b="1">
                <a:solidFill>
                  <a:schemeClr val="tx2"/>
                </a:solidFill>
              </a:rPr>
              <a:t>Jeff Edmonds</a:t>
            </a:r>
          </a:p>
          <a:p>
            <a:pPr eaLnBrk="1" hangingPunct="1"/>
            <a:r>
              <a:rPr lang="en-US" altLang="en-US" sz="2400" b="1">
                <a:solidFill>
                  <a:schemeClr val="tx2"/>
                </a:solidFill>
              </a:rPr>
              <a:t>York University</a:t>
            </a:r>
            <a:endParaRPr lang="en-US" altLang="en-US"/>
          </a:p>
        </p:txBody>
      </p:sp>
      <p:graphicFrame>
        <p:nvGraphicFramePr>
          <p:cNvPr id="184323" name="Object 4"/>
          <p:cNvGraphicFramePr>
            <a:graphicFrameLocks noChangeAspect="1"/>
          </p:cNvGraphicFramePr>
          <p:nvPr/>
        </p:nvGraphicFramePr>
        <p:xfrm>
          <a:off x="4514850" y="3321050"/>
          <a:ext cx="112713" cy="214313"/>
        </p:xfrm>
        <a:graphic>
          <a:graphicData uri="http://schemas.openxmlformats.org/presentationml/2006/ole">
            <mc:AlternateContent xmlns:mc="http://schemas.openxmlformats.org/markup-compatibility/2006">
              <mc:Choice xmlns:v="urn:schemas-microsoft-com:vml" Requires="v">
                <p:oleObj spid="_x0000_s184365" name="Equation" r:id="rId4" imgW="114151" imgH="215619" progId="Equation.3">
                  <p:embed/>
                </p:oleObj>
              </mc:Choice>
              <mc:Fallback>
                <p:oleObj name="Equation" r:id="rId4" imgW="114151" imgH="215619" progId="Equation.3">
                  <p:embed/>
                  <p:pic>
                    <p:nvPicPr>
                      <p:cNvPr id="0" name="Picture 18"/>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514850" y="3321050"/>
                        <a:ext cx="112713" cy="214313"/>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184324" name="Text Box 5"/>
          <p:cNvSpPr txBox="1">
            <a:spLocks noChangeArrowheads="1"/>
          </p:cNvSpPr>
          <p:nvPr/>
        </p:nvSpPr>
        <p:spPr bwMode="auto">
          <a:xfrm>
            <a:off x="7285038" y="6397625"/>
            <a:ext cx="2085975"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lIns="274301" tIns="45717" rIns="274301" bIns="45717"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0"/>
              </a:spcBef>
              <a:buFontTx/>
              <a:buNone/>
            </a:pPr>
            <a:r>
              <a:rPr lang="en-US" altLang="en-US" sz="2400" b="1" i="0">
                <a:solidFill>
                  <a:schemeClr val="accent2"/>
                </a:solidFill>
              </a:rPr>
              <a:t>COSC 2011</a:t>
            </a:r>
            <a:endParaRPr lang="en-US" altLang="en-US" sz="2400" i="0">
              <a:solidFill>
                <a:schemeClr val="accent2"/>
              </a:solidFill>
            </a:endParaRPr>
          </a:p>
        </p:txBody>
      </p:sp>
      <p:sp>
        <p:nvSpPr>
          <p:cNvPr id="190470" name="Text Box 6"/>
          <p:cNvSpPr txBox="1">
            <a:spLocks noChangeArrowheads="1"/>
          </p:cNvSpPr>
          <p:nvPr/>
        </p:nvSpPr>
        <p:spPr bwMode="auto">
          <a:xfrm>
            <a:off x="0" y="6399213"/>
            <a:ext cx="1958975" cy="457200"/>
          </a:xfrm>
          <a:prstGeom prst="rect">
            <a:avLst/>
          </a:prstGeom>
          <a:noFill/>
          <a:ln w="38100">
            <a:noFill/>
            <a:miter lim="800000"/>
            <a:headEnd/>
            <a:tailEnd/>
          </a:ln>
          <a:effectLst/>
        </p:spPr>
        <p:txBody>
          <a:bodyPr lIns="274301" tIns="45717" rIns="274301" bIns="45717" anchor="ctr">
            <a:spAutoFit/>
          </a:bodyPr>
          <a:lstStyle/>
          <a:p>
            <a:pPr algn="ctr" eaLnBrk="0" hangingPunct="0">
              <a:spcBef>
                <a:spcPct val="0"/>
              </a:spcBef>
              <a:defRPr/>
            </a:pPr>
            <a:r>
              <a:rPr lang="en-US" sz="2400" b="1" i="0" dirty="0">
                <a:solidFill>
                  <a:schemeClr val="accent2"/>
                </a:solidFill>
                <a:effectLst>
                  <a:outerShdw blurRad="38100" dist="38100" dir="2700000" algn="tl">
                    <a:srgbClr val="000000"/>
                  </a:outerShdw>
                </a:effectLst>
              </a:rPr>
              <a:t>Lecture</a:t>
            </a:r>
            <a:r>
              <a:rPr lang="en-US" sz="2400" i="0" dirty="0">
                <a:solidFill>
                  <a:schemeClr val="accent2"/>
                </a:solidFill>
                <a:effectLst>
                  <a:outerShdw blurRad="38100" dist="38100" dir="2700000" algn="tl">
                    <a:srgbClr val="000000"/>
                  </a:outerShdw>
                </a:effectLst>
              </a:rPr>
              <a:t> </a:t>
            </a:r>
            <a:r>
              <a:rPr lang="en-US" sz="2400" b="1" i="0" dirty="0">
                <a:solidFill>
                  <a:schemeClr val="accent2"/>
                </a:solidFill>
                <a:effectLst>
                  <a:outerShdw blurRad="38100" dist="38100" dir="2700000" algn="tl">
                    <a:srgbClr val="000000"/>
                  </a:outerShdw>
                </a:effectLst>
              </a:rPr>
              <a:t>4</a:t>
            </a:r>
            <a:endParaRPr lang="en-US" sz="2400" i="0" dirty="0">
              <a:solidFill>
                <a:schemeClr val="accent2"/>
              </a:solidFill>
              <a:effectLst>
                <a:outerShdw blurRad="38100" dist="38100" dir="2700000" algn="tl">
                  <a:srgbClr val="000000"/>
                </a:outerShdw>
              </a:effectLst>
            </a:endParaRPr>
          </a:p>
        </p:txBody>
      </p:sp>
      <p:sp>
        <p:nvSpPr>
          <p:cNvPr id="11" name="Title 1"/>
          <p:cNvSpPr txBox="1">
            <a:spLocks/>
          </p:cNvSpPr>
          <p:nvPr/>
        </p:nvSpPr>
        <p:spPr bwMode="auto">
          <a:xfrm>
            <a:off x="0" y="-152400"/>
            <a:ext cx="90678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a:defRPr/>
            </a:pPr>
            <a:r>
              <a:rPr lang="en-US" sz="4000" i="0" dirty="0"/>
              <a:t>Asymptotic Analysis of </a:t>
            </a:r>
            <a:r>
              <a:rPr lang="en-CA" altLang="en-US" sz="4000" i="0" dirty="0"/>
              <a:t>Time Complexity</a:t>
            </a:r>
            <a:endParaRPr lang="en-US" sz="4000" i="0" kern="0" dirty="0"/>
          </a:p>
        </p:txBody>
      </p:sp>
      <p:sp>
        <p:nvSpPr>
          <p:cNvPr id="184328" name="Text Box 9"/>
          <p:cNvSpPr txBox="1">
            <a:spLocks noChangeArrowheads="1"/>
          </p:cNvSpPr>
          <p:nvPr/>
        </p:nvSpPr>
        <p:spPr bwMode="auto">
          <a:xfrm>
            <a:off x="4876800" y="768350"/>
            <a:ext cx="4243388" cy="5632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2000" i="0">
                <a:hlinkClick r:id="rId6" action="ppaction://hlinksldjump"/>
              </a:rPr>
              <a:t>History of Classifying Problems</a:t>
            </a:r>
            <a:endParaRPr lang="en-US" altLang="en-US" sz="2000" i="0"/>
          </a:p>
          <a:p>
            <a:pPr eaLnBrk="1" hangingPunct="1">
              <a:spcBef>
                <a:spcPct val="0"/>
              </a:spcBef>
              <a:buFontTx/>
              <a:buNone/>
            </a:pPr>
            <a:r>
              <a:rPr lang="en-US" altLang="en-US" sz="2000" i="0">
                <a:hlinkClick r:id="rId7" action="ppaction://hlinksldjump"/>
              </a:rPr>
              <a:t>Growth Rates</a:t>
            </a:r>
            <a:endParaRPr lang="en-US" altLang="en-US" sz="2000" i="0"/>
          </a:p>
          <a:p>
            <a:pPr eaLnBrk="1" hangingPunct="1">
              <a:spcBef>
                <a:spcPct val="0"/>
              </a:spcBef>
              <a:buFontTx/>
              <a:buNone/>
            </a:pPr>
            <a:r>
              <a:rPr lang="en-US" altLang="en-US" sz="2000" i="0">
                <a:hlinkClick r:id="rId8" action="ppaction://hlinksldjump"/>
              </a:rPr>
              <a:t>Time Complexity</a:t>
            </a:r>
            <a:endParaRPr lang="en-US" altLang="en-US" sz="2000" i="0"/>
          </a:p>
          <a:p>
            <a:pPr eaLnBrk="1" hangingPunct="1">
              <a:spcBef>
                <a:spcPct val="0"/>
              </a:spcBef>
              <a:buFontTx/>
              <a:buNone/>
            </a:pPr>
            <a:r>
              <a:rPr lang="en-US" altLang="en-US" sz="2000" i="0">
                <a:hlinkClick r:id="rId9" action="ppaction://hlinksldjump"/>
              </a:rPr>
              <a:t>Linear vs Constant Time</a:t>
            </a:r>
            <a:endParaRPr lang="en-US" altLang="en-US" sz="2000" i="0"/>
          </a:p>
          <a:p>
            <a:pPr eaLnBrk="1" hangingPunct="1">
              <a:spcBef>
                <a:spcPct val="0"/>
              </a:spcBef>
              <a:buFontTx/>
              <a:buNone/>
            </a:pPr>
            <a:r>
              <a:rPr lang="en-US" altLang="en-US" sz="2000" i="0">
                <a:hlinkClick r:id="rId10" action="ppaction://hlinksldjump"/>
              </a:rPr>
              <a:t>Binary Search Time (logn)</a:t>
            </a:r>
            <a:endParaRPr lang="en-US" altLang="en-US" sz="2000" i="0"/>
          </a:p>
          <a:p>
            <a:pPr eaLnBrk="1" hangingPunct="1">
              <a:spcBef>
                <a:spcPct val="0"/>
              </a:spcBef>
              <a:buFontTx/>
              <a:buNone/>
            </a:pPr>
            <a:r>
              <a:rPr lang="en-US" altLang="en-US" sz="2000" i="0">
                <a:hlinkClick r:id="rId11" action="ppaction://hlinksldjump"/>
              </a:rPr>
              <a:t>Insertion Sort Time (Quadratic)</a:t>
            </a:r>
            <a:endParaRPr lang="en-US" altLang="en-US" sz="2000" i="0"/>
          </a:p>
          <a:p>
            <a:pPr eaLnBrk="1" hangingPunct="1">
              <a:spcBef>
                <a:spcPct val="0"/>
              </a:spcBef>
              <a:buFontTx/>
              <a:buNone/>
            </a:pPr>
            <a:r>
              <a:rPr lang="en-US" altLang="en-US" sz="2000" i="0">
                <a:hlinkClick r:id="rId12" action="ppaction://hlinksldjump"/>
              </a:rPr>
              <a:t>Don't Redo Work</a:t>
            </a:r>
            <a:endParaRPr lang="en-US" altLang="en-US" sz="2000" i="0"/>
          </a:p>
          <a:p>
            <a:pPr eaLnBrk="1" hangingPunct="1">
              <a:spcBef>
                <a:spcPct val="0"/>
              </a:spcBef>
              <a:buFontTx/>
              <a:buNone/>
            </a:pPr>
            <a:r>
              <a:rPr lang="en-US" altLang="en-US" sz="2000" i="0">
                <a:hlinkClick r:id="rId13" action="ppaction://hlinksldjump"/>
              </a:rPr>
              <a:t>Test (linear) vs Search (Exponential)</a:t>
            </a:r>
            <a:endParaRPr lang="en-US" altLang="en-US" sz="2000" i="0"/>
          </a:p>
          <a:p>
            <a:pPr eaLnBrk="1" hangingPunct="1">
              <a:spcBef>
                <a:spcPct val="0"/>
              </a:spcBef>
              <a:buFontTx/>
              <a:buNone/>
            </a:pPr>
            <a:r>
              <a:rPr lang="en-US" altLang="en-US" sz="2000" i="0">
                <a:hlinkClick r:id="rId14" action="ppaction://hlinksldjump"/>
              </a:rPr>
              <a:t>Multiplying (Quadratic vs Exponential)</a:t>
            </a:r>
            <a:endParaRPr lang="en-US" altLang="en-US" sz="2000" i="0"/>
          </a:p>
          <a:p>
            <a:pPr eaLnBrk="1" hangingPunct="1">
              <a:spcBef>
                <a:spcPct val="0"/>
              </a:spcBef>
              <a:buFontTx/>
              <a:buNone/>
            </a:pPr>
            <a:r>
              <a:rPr lang="en-US" altLang="en-US" sz="2000" i="0">
                <a:hlinkClick r:id="rId15" action="ppaction://hlinksldjump"/>
              </a:rPr>
              <a:t>Bits of Input</a:t>
            </a:r>
            <a:endParaRPr lang="en-US" altLang="en-US" sz="2000" i="0"/>
          </a:p>
          <a:p>
            <a:pPr eaLnBrk="1" hangingPunct="1">
              <a:spcBef>
                <a:spcPct val="0"/>
              </a:spcBef>
              <a:buFontTx/>
              <a:buNone/>
            </a:pPr>
            <a:r>
              <a:rPr lang="en-US" altLang="en-US" sz="2000" i="0">
                <a:hlinkClick r:id="rId16" action="ppaction://hlinksldjump"/>
              </a:rPr>
              <a:t>Cryptography</a:t>
            </a:r>
            <a:endParaRPr lang="en-US" altLang="en-US" sz="2000" i="0"/>
          </a:p>
          <a:p>
            <a:pPr eaLnBrk="1" hangingPunct="1">
              <a:spcBef>
                <a:spcPct val="0"/>
              </a:spcBef>
              <a:buFontTx/>
              <a:buNone/>
            </a:pPr>
            <a:r>
              <a:rPr lang="en-US" altLang="en-US" sz="2000" i="0">
                <a:hlinkClick r:id="rId17" action="ppaction://hlinksldjump"/>
              </a:rPr>
              <a:t>Amortized Time Complexity</a:t>
            </a:r>
            <a:endParaRPr lang="en-US" altLang="en-US" sz="2000" i="0"/>
          </a:p>
          <a:p>
            <a:pPr eaLnBrk="1" hangingPunct="1">
              <a:spcBef>
                <a:spcPct val="0"/>
              </a:spcBef>
              <a:buFontTx/>
              <a:buNone/>
            </a:pPr>
            <a:r>
              <a:rPr lang="en-US" altLang="en-US" sz="2000" i="0">
                <a:hlinkClick r:id="rId18" action="ppaction://hlinksldjump"/>
              </a:rPr>
              <a:t>Worst Case Input</a:t>
            </a:r>
            <a:endParaRPr lang="en-US" altLang="en-US" sz="2000" i="0"/>
          </a:p>
          <a:p>
            <a:pPr eaLnBrk="1" hangingPunct="1">
              <a:spcBef>
                <a:spcPct val="0"/>
              </a:spcBef>
              <a:buFontTx/>
              <a:buNone/>
            </a:pPr>
            <a:r>
              <a:rPr lang="en-US" altLang="en-US" sz="2000" i="0">
                <a:hlinkClick r:id="rId19" action="ppaction://hlinksldjump"/>
              </a:rPr>
              <a:t>Classifying Functions (BigOh)</a:t>
            </a:r>
            <a:endParaRPr lang="en-US" altLang="en-US" sz="2000" i="0"/>
          </a:p>
          <a:p>
            <a:pPr eaLnBrk="1" hangingPunct="1">
              <a:spcBef>
                <a:spcPct val="0"/>
              </a:spcBef>
              <a:buFontTx/>
              <a:buNone/>
            </a:pPr>
            <a:r>
              <a:rPr lang="en-US" altLang="en-US" sz="2000" i="0">
                <a:hlinkClick r:id="rId20" action="ppaction://hlinksldjump"/>
              </a:rPr>
              <a:t>Adding Made Easy</a:t>
            </a:r>
            <a:endParaRPr lang="en-US" altLang="en-US" sz="2000" i="0"/>
          </a:p>
          <a:p>
            <a:pPr eaLnBrk="1" hangingPunct="1">
              <a:spcBef>
                <a:spcPct val="0"/>
              </a:spcBef>
              <a:buFontTx/>
              <a:buNone/>
            </a:pPr>
            <a:r>
              <a:rPr lang="en-US" altLang="en-US" sz="2000" i="0">
                <a:hlinkClick r:id="rId21" action="ppaction://hlinksldjump"/>
              </a:rPr>
              <a:t>Logs and Exponentials</a:t>
            </a:r>
            <a:endParaRPr lang="en-US" altLang="en-US" sz="2000" i="0"/>
          </a:p>
          <a:p>
            <a:pPr eaLnBrk="1" hangingPunct="1">
              <a:spcBef>
                <a:spcPct val="0"/>
              </a:spcBef>
              <a:buFontTx/>
              <a:buNone/>
            </a:pPr>
            <a:r>
              <a:rPr lang="en-US" altLang="en-US" sz="2000" i="0">
                <a:hlinkClick r:id="rId22" action="ppaction://hlinksldjump"/>
              </a:rPr>
              <a:t>Understand Quantifiers</a:t>
            </a:r>
            <a:endParaRPr lang="en-US" altLang="en-US" sz="2000" i="0"/>
          </a:p>
          <a:p>
            <a:pPr eaLnBrk="1" hangingPunct="1">
              <a:spcBef>
                <a:spcPct val="0"/>
              </a:spcBef>
              <a:buFontTx/>
              <a:buNone/>
            </a:pPr>
            <a:endParaRPr lang="en-US" altLang="en-US" sz="2000" i="0"/>
          </a:p>
        </p:txBody>
      </p:sp>
      <p:pic>
        <p:nvPicPr>
          <p:cNvPr id="2" name="Picture 1">
            <a:extLst>
              <a:ext uri="{FF2B5EF4-FFF2-40B4-BE49-F238E27FC236}">
                <a16:creationId xmlns:a16="http://schemas.microsoft.com/office/drawing/2014/main" id="{91783A15-B655-4E63-875D-6A124AA6A437}"/>
              </a:ext>
            </a:extLst>
          </p:cNvPr>
          <p:cNvPicPr>
            <a:picLocks noChangeAspect="1"/>
          </p:cNvPicPr>
          <p:nvPr/>
        </p:nvPicPr>
        <p:blipFill>
          <a:blip r:embed="rId23"/>
          <a:stretch>
            <a:fillRect/>
          </a:stretch>
        </p:blipFill>
        <p:spPr>
          <a:xfrm>
            <a:off x="-17971" y="1371600"/>
            <a:ext cx="4921305" cy="3459957"/>
          </a:xfrm>
          <a:prstGeom prst="rect">
            <a:avLst/>
          </a:prstGeom>
        </p:spPr>
      </p:pic>
      <p:pic>
        <p:nvPicPr>
          <p:cNvPr id="184327" name="Picture 9" descr="j0078707"/>
          <p:cNvPicPr>
            <a:picLocks noChangeAspect="1" noChangeArrowheads="1"/>
          </p:cNvPicPr>
          <p:nvPr/>
        </p:nvPicPr>
        <p:blipFill>
          <a:blip r:embed="rId24" cstate="print">
            <a:extLst>
              <a:ext uri="{28A0092B-C50C-407E-A947-70E740481C1C}">
                <a14:useLocalDpi xmlns:a14="http://schemas.microsoft.com/office/drawing/2010/main" val="0"/>
              </a:ext>
            </a:extLst>
          </a:blip>
          <a:srcRect/>
          <a:stretch>
            <a:fillRect/>
          </a:stretch>
        </p:blipFill>
        <p:spPr bwMode="auto">
          <a:xfrm flipH="1">
            <a:off x="364313" y="3276600"/>
            <a:ext cx="1312087" cy="16074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52680" name="Oval 8"/>
          <p:cNvSpPr>
            <a:spLocks noChangeArrowheads="1"/>
          </p:cNvSpPr>
          <p:nvPr/>
        </p:nvSpPr>
        <p:spPr bwMode="auto">
          <a:xfrm>
            <a:off x="3916363" y="1968500"/>
            <a:ext cx="4986337" cy="4749800"/>
          </a:xfrm>
          <a:prstGeom prst="ellipse">
            <a:avLst/>
          </a:prstGeom>
          <a:noFill/>
          <a:ln w="38100" cap="sq">
            <a:solidFill>
              <a:srgbClr val="FF0000"/>
            </a:solidFill>
            <a:round/>
            <a:headEnd/>
            <a:tailEnd/>
          </a:ln>
          <a:effectLst/>
        </p:spPr>
        <p:txBody>
          <a:bodyPr wrap="none" lIns="274320" rIns="274320" anchor="ctr">
            <a:spAutoFit/>
          </a:bodyPr>
          <a:lstStyle/>
          <a:p>
            <a:pPr eaLnBrk="0" hangingPunct="0">
              <a:spcBef>
                <a:spcPct val="0"/>
              </a:spcBef>
              <a:defRPr/>
            </a:pPr>
            <a:endParaRPr lang="en-CA" sz="2800" i="0">
              <a:solidFill>
                <a:srgbClr val="FFFFFF"/>
              </a:solidFill>
              <a:effectLst>
                <a:outerShdw blurRad="38100" dist="38100" dir="2700000" algn="tl">
                  <a:srgbClr val="000000">
                    <a:alpha val="43137"/>
                  </a:srgbClr>
                </a:outerShdw>
              </a:effectLst>
            </a:endParaRPr>
          </a:p>
        </p:txBody>
      </p:sp>
      <p:grpSp>
        <p:nvGrpSpPr>
          <p:cNvPr id="191491" name="Group 1"/>
          <p:cNvGrpSpPr>
            <a:grpSpLocks/>
          </p:cNvGrpSpPr>
          <p:nvPr/>
        </p:nvGrpSpPr>
        <p:grpSpPr bwMode="auto">
          <a:xfrm>
            <a:off x="5105400" y="4633913"/>
            <a:ext cx="2616200" cy="2097087"/>
            <a:chOff x="5105400" y="5029200"/>
            <a:chExt cx="2649123" cy="1701114"/>
          </a:xfrm>
        </p:grpSpPr>
        <p:sp>
          <p:nvSpPr>
            <p:cNvPr id="191527" name="Oval 3"/>
            <p:cNvSpPr>
              <a:spLocks noChangeArrowheads="1"/>
            </p:cNvSpPr>
            <p:nvPr/>
          </p:nvSpPr>
          <p:spPr bwMode="auto">
            <a:xfrm>
              <a:off x="5436629" y="5136241"/>
              <a:ext cx="1917700" cy="1594073"/>
            </a:xfrm>
            <a:prstGeom prst="ellipse">
              <a:avLst/>
            </a:prstGeom>
            <a:noFill/>
            <a:ln w="38100" cap="sq">
              <a:solidFill>
                <a:schemeClr val="tx2"/>
              </a:solidFill>
              <a:round/>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800" i="0">
                <a:solidFill>
                  <a:srgbClr val="FFFFFF"/>
                </a:solidFill>
              </a:endParaRPr>
            </a:p>
          </p:txBody>
        </p:sp>
        <p:sp>
          <p:nvSpPr>
            <p:cNvPr id="24" name="Text Box 10"/>
            <p:cNvSpPr txBox="1">
              <a:spLocks noChangeArrowheads="1"/>
            </p:cNvSpPr>
            <p:nvPr/>
          </p:nvSpPr>
          <p:spPr bwMode="auto">
            <a:xfrm>
              <a:off x="5105400" y="5029200"/>
              <a:ext cx="2649123" cy="522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eaLnBrk="0" hangingPunct="0">
                <a:spcBef>
                  <a:spcPct val="0"/>
                </a:spcBef>
                <a:defRPr/>
              </a:pPr>
              <a:r>
                <a:rPr lang="en-US" altLang="en-US" i="0" dirty="0">
                  <a:solidFill>
                    <a:schemeClr val="tx2">
                      <a:lumMod val="60000"/>
                      <a:lumOff val="40000"/>
                    </a:schemeClr>
                  </a:solidFill>
                </a:rPr>
                <a:t>Quadratic = n</a:t>
              </a:r>
              <a:r>
                <a:rPr lang="en-US" altLang="en-US" i="0" baseline="30000" dirty="0">
                  <a:solidFill>
                    <a:schemeClr val="tx2">
                      <a:lumMod val="60000"/>
                      <a:lumOff val="40000"/>
                    </a:schemeClr>
                  </a:solidFill>
                </a:rPr>
                <a:t>2</a:t>
              </a:r>
            </a:p>
          </p:txBody>
        </p:sp>
      </p:grpSp>
      <p:grpSp>
        <p:nvGrpSpPr>
          <p:cNvPr id="191492" name="Group 4"/>
          <p:cNvGrpSpPr>
            <a:grpSpLocks/>
          </p:cNvGrpSpPr>
          <p:nvPr/>
        </p:nvGrpSpPr>
        <p:grpSpPr bwMode="auto">
          <a:xfrm>
            <a:off x="5803900" y="6054725"/>
            <a:ext cx="1281113" cy="727075"/>
            <a:chOff x="5715000" y="6055390"/>
            <a:chExt cx="1281761" cy="726411"/>
          </a:xfrm>
        </p:grpSpPr>
        <p:sp>
          <p:nvSpPr>
            <p:cNvPr id="191525" name="Oval 3"/>
            <p:cNvSpPr>
              <a:spLocks noChangeArrowheads="1"/>
            </p:cNvSpPr>
            <p:nvPr/>
          </p:nvSpPr>
          <p:spPr bwMode="auto">
            <a:xfrm>
              <a:off x="6019802" y="6197753"/>
              <a:ext cx="721519" cy="584048"/>
            </a:xfrm>
            <a:prstGeom prst="ellipse">
              <a:avLst/>
            </a:prstGeom>
            <a:noFill/>
            <a:ln w="38100" cap="sq">
              <a:solidFill>
                <a:srgbClr val="FFCC66"/>
              </a:solidFill>
              <a:round/>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800" i="0">
                <a:solidFill>
                  <a:srgbClr val="FFFFFF"/>
                </a:solidFill>
              </a:endParaRPr>
            </a:p>
          </p:txBody>
        </p:sp>
        <p:sp>
          <p:nvSpPr>
            <p:cNvPr id="191526" name="Text Box 10"/>
            <p:cNvSpPr txBox="1">
              <a:spLocks noChangeArrowheads="1"/>
            </p:cNvSpPr>
            <p:nvPr/>
          </p:nvSpPr>
          <p:spPr bwMode="auto">
            <a:xfrm>
              <a:off x="5715000" y="6055390"/>
              <a:ext cx="1281761"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i="0">
                  <a:solidFill>
                    <a:srgbClr val="FFCC66"/>
                  </a:solidFill>
                </a:rPr>
                <a:t>log n</a:t>
              </a:r>
            </a:p>
          </p:txBody>
        </p:sp>
      </p:grpSp>
      <p:sp>
        <p:nvSpPr>
          <p:cNvPr id="191493" name="Text Box 10"/>
          <p:cNvSpPr txBox="1">
            <a:spLocks noChangeArrowheads="1"/>
          </p:cNvSpPr>
          <p:nvPr/>
        </p:nvSpPr>
        <p:spPr bwMode="auto">
          <a:xfrm>
            <a:off x="1066800" y="5562600"/>
            <a:ext cx="2487613"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i="0">
                <a:solidFill>
                  <a:srgbClr val="00B0F0"/>
                </a:solidFill>
              </a:rPr>
              <a:t>Look at input</a:t>
            </a:r>
          </a:p>
        </p:txBody>
      </p:sp>
      <p:sp>
        <p:nvSpPr>
          <p:cNvPr id="35" name="Text Box 10"/>
          <p:cNvSpPr txBox="1">
            <a:spLocks noChangeArrowheads="1"/>
          </p:cNvSpPr>
          <p:nvPr/>
        </p:nvSpPr>
        <p:spPr bwMode="auto">
          <a:xfrm>
            <a:off x="1192213" y="4635500"/>
            <a:ext cx="2379662"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eaLnBrk="0" hangingPunct="0">
              <a:spcBef>
                <a:spcPct val="0"/>
              </a:spcBef>
              <a:defRPr/>
            </a:pPr>
            <a:r>
              <a:rPr lang="en-US" altLang="en-US" i="0" dirty="0">
                <a:solidFill>
                  <a:schemeClr val="tx2">
                    <a:lumMod val="60000"/>
                    <a:lumOff val="40000"/>
                  </a:schemeClr>
                </a:solidFill>
              </a:rPr>
              <a:t>Slow sorting</a:t>
            </a:r>
            <a:endParaRPr lang="en-US" altLang="en-US" i="0" baseline="30000" dirty="0">
              <a:solidFill>
                <a:schemeClr val="tx2">
                  <a:lumMod val="60000"/>
                  <a:lumOff val="40000"/>
                </a:schemeClr>
              </a:solidFill>
            </a:endParaRPr>
          </a:p>
        </p:txBody>
      </p:sp>
      <p:sp>
        <p:nvSpPr>
          <p:cNvPr id="191495" name="Text Box 9"/>
          <p:cNvSpPr txBox="1">
            <a:spLocks noChangeArrowheads="1"/>
          </p:cNvSpPr>
          <p:nvPr/>
        </p:nvSpPr>
        <p:spPr bwMode="auto">
          <a:xfrm>
            <a:off x="965200" y="3694113"/>
            <a:ext cx="2387600" cy="9540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i="0">
                <a:solidFill>
                  <a:srgbClr val="FF0000"/>
                </a:solidFill>
              </a:rPr>
              <a:t>Brute Force </a:t>
            </a:r>
            <a:br>
              <a:rPr lang="en-US" altLang="en-US" sz="2800" i="0">
                <a:solidFill>
                  <a:srgbClr val="FF0000"/>
                </a:solidFill>
              </a:rPr>
            </a:br>
            <a:r>
              <a:rPr lang="en-US" altLang="en-US" sz="2800" i="0">
                <a:solidFill>
                  <a:srgbClr val="FF0000"/>
                </a:solidFill>
              </a:rPr>
              <a:t>  (Infeasible)</a:t>
            </a:r>
          </a:p>
        </p:txBody>
      </p:sp>
      <p:grpSp>
        <p:nvGrpSpPr>
          <p:cNvPr id="191496" name="Group 5"/>
          <p:cNvGrpSpPr>
            <a:grpSpLocks/>
          </p:cNvGrpSpPr>
          <p:nvPr/>
        </p:nvGrpSpPr>
        <p:grpSpPr bwMode="auto">
          <a:xfrm>
            <a:off x="6253163" y="6400800"/>
            <a:ext cx="2052637" cy="523875"/>
            <a:chOff x="6176589" y="6400802"/>
            <a:chExt cx="2053011" cy="523220"/>
          </a:xfrm>
        </p:grpSpPr>
        <p:sp>
          <p:nvSpPr>
            <p:cNvPr id="191523" name="Oval 3"/>
            <p:cNvSpPr>
              <a:spLocks noChangeArrowheads="1"/>
            </p:cNvSpPr>
            <p:nvPr/>
          </p:nvSpPr>
          <p:spPr bwMode="auto">
            <a:xfrm>
              <a:off x="6176589" y="6522436"/>
              <a:ext cx="446117" cy="259364"/>
            </a:xfrm>
            <a:prstGeom prst="ellipse">
              <a:avLst/>
            </a:prstGeom>
            <a:noFill/>
            <a:ln w="38100" cap="sq">
              <a:solidFill>
                <a:srgbClr val="93856D"/>
              </a:solidFill>
              <a:round/>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800" i="0">
                <a:solidFill>
                  <a:srgbClr val="FFFFFF"/>
                </a:solidFill>
              </a:endParaRPr>
            </a:p>
          </p:txBody>
        </p:sp>
        <p:sp>
          <p:nvSpPr>
            <p:cNvPr id="191524" name="Text Box 10"/>
            <p:cNvSpPr txBox="1">
              <a:spLocks noChangeArrowheads="1"/>
            </p:cNvSpPr>
            <p:nvPr/>
          </p:nvSpPr>
          <p:spPr bwMode="auto">
            <a:xfrm>
              <a:off x="6401214" y="6400802"/>
              <a:ext cx="1828386"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i="0">
                  <a:solidFill>
                    <a:srgbClr val="93856D"/>
                  </a:solidFill>
                </a:rPr>
                <a:t>Constant</a:t>
              </a:r>
            </a:p>
          </p:txBody>
        </p:sp>
      </p:grpSp>
      <p:sp>
        <p:nvSpPr>
          <p:cNvPr id="191497" name="Text Box 10"/>
          <p:cNvSpPr txBox="1">
            <a:spLocks noChangeArrowheads="1"/>
          </p:cNvSpPr>
          <p:nvPr/>
        </p:nvSpPr>
        <p:spPr bwMode="auto">
          <a:xfrm>
            <a:off x="228600" y="6391275"/>
            <a:ext cx="5066643"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i="0" dirty="0">
                <a:solidFill>
                  <a:srgbClr val="93856D"/>
                </a:solidFill>
              </a:rPr>
              <a:t>Time does not grow with input.</a:t>
            </a:r>
          </a:p>
        </p:txBody>
      </p:sp>
      <p:grpSp>
        <p:nvGrpSpPr>
          <p:cNvPr id="191498" name="Group 45"/>
          <p:cNvGrpSpPr>
            <a:grpSpLocks/>
          </p:cNvGrpSpPr>
          <p:nvPr/>
        </p:nvGrpSpPr>
        <p:grpSpPr bwMode="auto">
          <a:xfrm>
            <a:off x="5416550" y="5591175"/>
            <a:ext cx="2051050" cy="1204913"/>
            <a:chOff x="5620613" y="6126709"/>
            <a:chExt cx="1593876" cy="655092"/>
          </a:xfrm>
        </p:grpSpPr>
        <p:sp>
          <p:nvSpPr>
            <p:cNvPr id="191521" name="Oval 3"/>
            <p:cNvSpPr>
              <a:spLocks noChangeArrowheads="1"/>
            </p:cNvSpPr>
            <p:nvPr/>
          </p:nvSpPr>
          <p:spPr bwMode="auto">
            <a:xfrm>
              <a:off x="6019802" y="6197753"/>
              <a:ext cx="721519" cy="584048"/>
            </a:xfrm>
            <a:prstGeom prst="ellipse">
              <a:avLst/>
            </a:prstGeom>
            <a:noFill/>
            <a:ln w="38100" cap="sq">
              <a:solidFill>
                <a:srgbClr val="00B0F0"/>
              </a:solidFill>
              <a:round/>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800" i="0">
                <a:solidFill>
                  <a:srgbClr val="FFFFFF"/>
                </a:solidFill>
              </a:endParaRPr>
            </a:p>
          </p:txBody>
        </p:sp>
        <p:sp>
          <p:nvSpPr>
            <p:cNvPr id="191522" name="Text Box 10"/>
            <p:cNvSpPr txBox="1">
              <a:spLocks noChangeArrowheads="1"/>
            </p:cNvSpPr>
            <p:nvPr/>
          </p:nvSpPr>
          <p:spPr bwMode="auto">
            <a:xfrm>
              <a:off x="5620613" y="6126709"/>
              <a:ext cx="1593876" cy="2844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i="0">
                  <a:solidFill>
                    <a:srgbClr val="00B0F0"/>
                  </a:solidFill>
                </a:rPr>
                <a:t>Linear = n</a:t>
              </a:r>
            </a:p>
          </p:txBody>
        </p:sp>
      </p:grpSp>
      <p:sp>
        <p:nvSpPr>
          <p:cNvPr id="191499" name="Text Box 10"/>
          <p:cNvSpPr txBox="1">
            <a:spLocks noChangeArrowheads="1"/>
          </p:cNvSpPr>
          <p:nvPr/>
        </p:nvSpPr>
        <p:spPr bwMode="auto">
          <a:xfrm>
            <a:off x="1155700" y="6032500"/>
            <a:ext cx="2595563" cy="5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i="0">
                <a:solidFill>
                  <a:srgbClr val="FFCC66"/>
                </a:solidFill>
              </a:rPr>
              <a:t>Binary Search</a:t>
            </a:r>
          </a:p>
        </p:txBody>
      </p:sp>
      <p:grpSp>
        <p:nvGrpSpPr>
          <p:cNvPr id="4" name="Group 3"/>
          <p:cNvGrpSpPr>
            <a:grpSpLocks/>
          </p:cNvGrpSpPr>
          <p:nvPr/>
        </p:nvGrpSpPr>
        <p:grpSpPr bwMode="auto">
          <a:xfrm>
            <a:off x="1905000" y="703263"/>
            <a:ext cx="5257800" cy="3106737"/>
            <a:chOff x="1905000" y="703560"/>
            <a:chExt cx="5257800" cy="3106440"/>
          </a:xfrm>
        </p:grpSpPr>
        <p:sp>
          <p:nvSpPr>
            <p:cNvPr id="191518" name="Rectangle 5"/>
            <p:cNvSpPr>
              <a:spLocks noChangeArrowheads="1"/>
            </p:cNvSpPr>
            <p:nvPr/>
          </p:nvSpPr>
          <p:spPr bwMode="auto">
            <a:xfrm>
              <a:off x="2362200" y="703560"/>
              <a:ext cx="4800600" cy="273843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400" i="0">
                <a:solidFill>
                  <a:srgbClr val="FFFFFF"/>
                </a:solidFill>
              </a:endParaRPr>
            </a:p>
          </p:txBody>
        </p:sp>
        <p:sp>
          <p:nvSpPr>
            <p:cNvPr id="191519" name="Text Box 6"/>
            <p:cNvSpPr txBox="1">
              <a:spLocks noChangeArrowheads="1"/>
            </p:cNvSpPr>
            <p:nvPr/>
          </p:nvSpPr>
          <p:spPr bwMode="auto">
            <a:xfrm>
              <a:off x="4038163" y="3348335"/>
              <a:ext cx="1370889"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400" i="0">
                  <a:solidFill>
                    <a:srgbClr val="FFFFFF"/>
                  </a:solidFill>
                </a:rPr>
                <a:t>input size</a:t>
              </a:r>
            </a:p>
          </p:txBody>
        </p:sp>
        <p:sp>
          <p:nvSpPr>
            <p:cNvPr id="191520" name="Text Box 7"/>
            <p:cNvSpPr txBox="1">
              <a:spLocks noChangeArrowheads="1"/>
            </p:cNvSpPr>
            <p:nvPr/>
          </p:nvSpPr>
          <p:spPr bwMode="auto">
            <a:xfrm>
              <a:off x="1905000" y="1341735"/>
              <a:ext cx="457200" cy="1552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50000"/>
                </a:spcBef>
              </a:pPr>
              <a:r>
                <a:rPr lang="en-US" altLang="en-US" sz="2400" i="0">
                  <a:solidFill>
                    <a:srgbClr val="FFFFFF"/>
                  </a:solidFill>
                </a:rPr>
                <a:t>t</a:t>
              </a:r>
              <a:br>
                <a:rPr lang="en-US" altLang="en-US" sz="2400" i="0">
                  <a:solidFill>
                    <a:srgbClr val="FFFFFF"/>
                  </a:solidFill>
                </a:rPr>
              </a:br>
              <a:r>
                <a:rPr lang="en-US" altLang="en-US" sz="2400" i="0">
                  <a:solidFill>
                    <a:srgbClr val="FFFFFF"/>
                  </a:solidFill>
                </a:rPr>
                <a:t>ime</a:t>
              </a:r>
            </a:p>
          </p:txBody>
        </p:sp>
      </p:grpSp>
      <p:sp>
        <p:nvSpPr>
          <p:cNvPr id="53" name="Rectangle 2"/>
          <p:cNvSpPr txBox="1">
            <a:spLocks noChangeArrowheads="1"/>
          </p:cNvSpPr>
          <p:nvPr/>
        </p:nvSpPr>
        <p:spPr>
          <a:xfrm>
            <a:off x="685800" y="76200"/>
            <a:ext cx="7772400" cy="1143000"/>
          </a:xfrm>
          <a:prstGeom prst="rect">
            <a:avLst/>
          </a:prstGeom>
        </p:spPr>
        <p:txBody>
          <a:bodyPr/>
          <a:lstStyle>
            <a:lvl1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mj-lt"/>
                <a:ea typeface="+mj-ea"/>
                <a:cs typeface="+mj-cs"/>
              </a:defRPr>
            </a:lvl1pPr>
            <a:lvl2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Times New Roman" pitchFamily="18" charset="0"/>
              </a:defRPr>
            </a:lvl2pPr>
            <a:lvl3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Times New Roman" pitchFamily="18" charset="0"/>
              </a:defRPr>
            </a:lvl3pPr>
            <a:lvl4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Times New Roman" pitchFamily="18" charset="0"/>
              </a:defRPr>
            </a:lvl4pPr>
            <a:lvl5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Times New Roman" pitchFamily="18" charset="0"/>
              </a:defRPr>
            </a:lvl5pPr>
            <a:lvl6pPr marL="457200"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6pPr>
            <a:lvl7pPr marL="914400"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7pPr>
            <a:lvl8pPr marL="1371600"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8pPr>
            <a:lvl9pPr marL="1828800"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9pPr>
          </a:lstStyle>
          <a:p>
            <a:pPr eaLnBrk="1" hangingPunct="1">
              <a:defRPr/>
            </a:pPr>
            <a:r>
              <a:rPr lang="en-US" altLang="en-US" i="0" kern="0"/>
              <a:t>Growth Rates</a:t>
            </a:r>
            <a:endParaRPr lang="en-CA" altLang="en-US" i="0" kern="0" dirty="0"/>
          </a:p>
        </p:txBody>
      </p:sp>
      <p:sp>
        <p:nvSpPr>
          <p:cNvPr id="191502" name="Rectangle 53"/>
          <p:cNvSpPr>
            <a:spLocks noChangeArrowheads="1"/>
          </p:cNvSpPr>
          <p:nvPr/>
        </p:nvSpPr>
        <p:spPr bwMode="auto">
          <a:xfrm>
            <a:off x="5638800" y="3910013"/>
            <a:ext cx="1444625" cy="522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r>
              <a:rPr lang="en-US" altLang="en-US" sz="2800" i="0">
                <a:solidFill>
                  <a:srgbClr val="FF0000"/>
                </a:solidFill>
              </a:rPr>
              <a:t>Exp = 2</a:t>
            </a:r>
            <a:r>
              <a:rPr lang="en-US" altLang="en-US" sz="2800" i="0" baseline="30000">
                <a:solidFill>
                  <a:srgbClr val="FF0000"/>
                </a:solidFill>
              </a:rPr>
              <a:t>n</a:t>
            </a:r>
          </a:p>
        </p:txBody>
      </p:sp>
      <p:grpSp>
        <p:nvGrpSpPr>
          <p:cNvPr id="2" name="Group 1"/>
          <p:cNvGrpSpPr>
            <a:grpSpLocks/>
          </p:cNvGrpSpPr>
          <p:nvPr/>
        </p:nvGrpSpPr>
        <p:grpSpPr bwMode="auto">
          <a:xfrm>
            <a:off x="2751138" y="2844800"/>
            <a:ext cx="4335462" cy="522288"/>
            <a:chOff x="2751138" y="2844114"/>
            <a:chExt cx="4335462" cy="523220"/>
          </a:xfrm>
        </p:grpSpPr>
        <p:cxnSp>
          <p:nvCxnSpPr>
            <p:cNvPr id="191516" name="Straight Connector 10"/>
            <p:cNvCxnSpPr>
              <a:cxnSpLocks noChangeShapeType="1"/>
            </p:cNvCxnSpPr>
            <p:nvPr/>
          </p:nvCxnSpPr>
          <p:spPr bwMode="auto">
            <a:xfrm>
              <a:off x="2751138" y="3294063"/>
              <a:ext cx="4267200" cy="0"/>
            </a:xfrm>
            <a:prstGeom prst="line">
              <a:avLst/>
            </a:prstGeom>
            <a:noFill/>
            <a:ln w="38100" cap="sq" algn="ctr">
              <a:solidFill>
                <a:srgbClr val="93856D"/>
              </a:solidFill>
              <a:round/>
              <a:headEnd/>
              <a:tailEnd/>
            </a:ln>
            <a:extLst>
              <a:ext uri="{909E8E84-426E-40DD-AFC4-6F175D3DCCD1}">
                <a14:hiddenFill xmlns:a14="http://schemas.microsoft.com/office/drawing/2010/main">
                  <a:noFill/>
                </a14:hiddenFill>
              </a:ext>
            </a:extLst>
          </p:spPr>
        </p:cxnSp>
        <p:sp>
          <p:nvSpPr>
            <p:cNvPr id="191517" name="Text Box 10"/>
            <p:cNvSpPr txBox="1">
              <a:spLocks noChangeArrowheads="1"/>
            </p:cNvSpPr>
            <p:nvPr/>
          </p:nvSpPr>
          <p:spPr bwMode="auto">
            <a:xfrm>
              <a:off x="6353066" y="2844114"/>
              <a:ext cx="733534"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i="0">
                  <a:solidFill>
                    <a:srgbClr val="93856D"/>
                  </a:solidFill>
                </a:rPr>
                <a:t>5</a:t>
              </a:r>
            </a:p>
          </p:txBody>
        </p:sp>
      </p:grpSp>
      <p:grpSp>
        <p:nvGrpSpPr>
          <p:cNvPr id="3" name="Group 2"/>
          <p:cNvGrpSpPr>
            <a:grpSpLocks/>
          </p:cNvGrpSpPr>
          <p:nvPr/>
        </p:nvGrpSpPr>
        <p:grpSpPr bwMode="auto">
          <a:xfrm>
            <a:off x="2362200" y="2398713"/>
            <a:ext cx="5027613" cy="1100137"/>
            <a:chOff x="2362200" y="2399271"/>
            <a:chExt cx="5027270" cy="1099579"/>
          </a:xfrm>
        </p:grpSpPr>
        <p:sp>
          <p:nvSpPr>
            <p:cNvPr id="191514" name="Freeform 9"/>
            <p:cNvSpPr>
              <a:spLocks/>
            </p:cNvSpPr>
            <p:nvPr/>
          </p:nvSpPr>
          <p:spPr bwMode="auto">
            <a:xfrm flipH="1" flipV="1">
              <a:off x="2362200" y="2894013"/>
              <a:ext cx="4656138" cy="604837"/>
            </a:xfrm>
            <a:custGeom>
              <a:avLst/>
              <a:gdLst>
                <a:gd name="T0" fmla="*/ 0 w 2832"/>
                <a:gd name="T1" fmla="*/ 2335898 h 1725"/>
                <a:gd name="T2" fmla="*/ 2040854996 w 2832"/>
                <a:gd name="T3" fmla="*/ 2090106 h 1725"/>
                <a:gd name="T4" fmla="*/ 2147483647 w 2832"/>
                <a:gd name="T5" fmla="*/ 1967035 h 1725"/>
                <a:gd name="T6" fmla="*/ 2147483647 w 2832"/>
                <a:gd name="T7" fmla="*/ 1843964 h 1725"/>
                <a:gd name="T8" fmla="*/ 2147483647 w 2832"/>
                <a:gd name="T9" fmla="*/ 1598172 h 1725"/>
                <a:gd name="T10" fmla="*/ 2147483647 w 2832"/>
                <a:gd name="T11" fmla="*/ 1352380 h 1725"/>
                <a:gd name="T12" fmla="*/ 2147483647 w 2832"/>
                <a:gd name="T13" fmla="*/ 737726 h 1725"/>
                <a:gd name="T14" fmla="*/ 2147483647 w 2832"/>
                <a:gd name="T15" fmla="*/ 0 h 1725"/>
                <a:gd name="T16" fmla="*/ 0 60000 65536"/>
                <a:gd name="T17" fmla="*/ 0 60000 65536"/>
                <a:gd name="T18" fmla="*/ 0 60000 65536"/>
                <a:gd name="T19" fmla="*/ 0 60000 65536"/>
                <a:gd name="T20" fmla="*/ 0 60000 65536"/>
                <a:gd name="T21" fmla="*/ 0 60000 65536"/>
                <a:gd name="T22" fmla="*/ 0 60000 65536"/>
                <a:gd name="T23" fmla="*/ 0 60000 65536"/>
                <a:gd name="T24" fmla="*/ 0 w 2832"/>
                <a:gd name="T25" fmla="*/ 0 h 1725"/>
                <a:gd name="T26" fmla="*/ 2832 w 2832"/>
                <a:gd name="T27" fmla="*/ 1725 h 172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832" h="1725">
                  <a:moveTo>
                    <a:pt x="0" y="1725"/>
                  </a:moveTo>
                  <a:lnTo>
                    <a:pt x="680" y="1576"/>
                  </a:lnTo>
                  <a:lnTo>
                    <a:pt x="1032" y="1496"/>
                  </a:lnTo>
                  <a:lnTo>
                    <a:pt x="1320" y="1392"/>
                  </a:lnTo>
                  <a:lnTo>
                    <a:pt x="1624" y="1232"/>
                  </a:lnTo>
                  <a:lnTo>
                    <a:pt x="1944" y="992"/>
                  </a:lnTo>
                  <a:lnTo>
                    <a:pt x="2320" y="600"/>
                  </a:lnTo>
                  <a:lnTo>
                    <a:pt x="2832" y="0"/>
                  </a:lnTo>
                </a:path>
              </a:pathLst>
            </a:custGeom>
            <a:noFill/>
            <a:ln w="38100" cap="flat" cmpd="sng">
              <a:solidFill>
                <a:srgbClr val="FFC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91515" name="Text Box 10"/>
            <p:cNvSpPr txBox="1">
              <a:spLocks noChangeArrowheads="1"/>
            </p:cNvSpPr>
            <p:nvPr/>
          </p:nvSpPr>
          <p:spPr bwMode="auto">
            <a:xfrm>
              <a:off x="6108357" y="2399271"/>
              <a:ext cx="1281113" cy="5236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i="0">
                  <a:solidFill>
                    <a:srgbClr val="FFCC66"/>
                  </a:solidFill>
                </a:rPr>
                <a:t>log n</a:t>
              </a:r>
            </a:p>
          </p:txBody>
        </p:sp>
      </p:grpSp>
      <p:grpSp>
        <p:nvGrpSpPr>
          <p:cNvPr id="5" name="Group 4"/>
          <p:cNvGrpSpPr>
            <a:grpSpLocks/>
          </p:cNvGrpSpPr>
          <p:nvPr/>
        </p:nvGrpSpPr>
        <p:grpSpPr bwMode="auto">
          <a:xfrm>
            <a:off x="2362200" y="990600"/>
            <a:ext cx="4876800" cy="2479675"/>
            <a:chOff x="2362200" y="990600"/>
            <a:chExt cx="4876800" cy="2479675"/>
          </a:xfrm>
        </p:grpSpPr>
        <p:sp>
          <p:nvSpPr>
            <p:cNvPr id="191512" name="Line 8"/>
            <p:cNvSpPr>
              <a:spLocks noChangeShapeType="1"/>
            </p:cNvSpPr>
            <p:nvPr/>
          </p:nvSpPr>
          <p:spPr bwMode="auto">
            <a:xfrm flipH="1">
              <a:off x="2362200" y="1341438"/>
              <a:ext cx="4800600" cy="2128837"/>
            </a:xfrm>
            <a:prstGeom prst="line">
              <a:avLst/>
            </a:prstGeom>
            <a:noFill/>
            <a:ln w="38100">
              <a:solidFill>
                <a:srgbClr val="00CC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1513" name="Text Box 10"/>
            <p:cNvSpPr txBox="1">
              <a:spLocks noChangeArrowheads="1"/>
            </p:cNvSpPr>
            <p:nvPr/>
          </p:nvSpPr>
          <p:spPr bwMode="auto">
            <a:xfrm>
              <a:off x="6505466" y="990600"/>
              <a:ext cx="733534"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i="0">
                  <a:solidFill>
                    <a:srgbClr val="00B0F0"/>
                  </a:solidFill>
                </a:rPr>
                <a:t>n</a:t>
              </a:r>
            </a:p>
          </p:txBody>
        </p:sp>
      </p:grpSp>
      <p:grpSp>
        <p:nvGrpSpPr>
          <p:cNvPr id="8" name="Group 7"/>
          <p:cNvGrpSpPr>
            <a:grpSpLocks/>
          </p:cNvGrpSpPr>
          <p:nvPr/>
        </p:nvGrpSpPr>
        <p:grpSpPr bwMode="auto">
          <a:xfrm>
            <a:off x="2735263" y="533400"/>
            <a:ext cx="4495800" cy="2738438"/>
            <a:chOff x="2735263" y="533400"/>
            <a:chExt cx="4495800" cy="2738438"/>
          </a:xfrm>
        </p:grpSpPr>
        <p:sp>
          <p:nvSpPr>
            <p:cNvPr id="191510" name="Freeform 9"/>
            <p:cNvSpPr>
              <a:spLocks/>
            </p:cNvSpPr>
            <p:nvPr/>
          </p:nvSpPr>
          <p:spPr bwMode="auto">
            <a:xfrm>
              <a:off x="2735263" y="533400"/>
              <a:ext cx="4495800" cy="2738438"/>
            </a:xfrm>
            <a:custGeom>
              <a:avLst/>
              <a:gdLst>
                <a:gd name="T0" fmla="*/ 0 w 2832"/>
                <a:gd name="T1" fmla="*/ 2147483647 h 1725"/>
                <a:gd name="T2" fmla="*/ 1713706250 w 2832"/>
                <a:gd name="T3" fmla="*/ 2147483647 h 1725"/>
                <a:gd name="T4" fmla="*/ 2147483647 w 2832"/>
                <a:gd name="T5" fmla="*/ 2147483647 h 1725"/>
                <a:gd name="T6" fmla="*/ 2147483647 w 2832"/>
                <a:gd name="T7" fmla="*/ 2147483647 h 1725"/>
                <a:gd name="T8" fmla="*/ 2147483647 w 2832"/>
                <a:gd name="T9" fmla="*/ 2147483647 h 1725"/>
                <a:gd name="T10" fmla="*/ 2147483647 w 2832"/>
                <a:gd name="T11" fmla="*/ 2147483647 h 1725"/>
                <a:gd name="T12" fmla="*/ 2147483647 w 2832"/>
                <a:gd name="T13" fmla="*/ 1512094026 h 1725"/>
                <a:gd name="T14" fmla="*/ 2147483647 w 2832"/>
                <a:gd name="T15" fmla="*/ 0 h 1725"/>
                <a:gd name="T16" fmla="*/ 0 60000 65536"/>
                <a:gd name="T17" fmla="*/ 0 60000 65536"/>
                <a:gd name="T18" fmla="*/ 0 60000 65536"/>
                <a:gd name="T19" fmla="*/ 0 60000 65536"/>
                <a:gd name="T20" fmla="*/ 0 60000 65536"/>
                <a:gd name="T21" fmla="*/ 0 60000 65536"/>
                <a:gd name="T22" fmla="*/ 0 60000 65536"/>
                <a:gd name="T23" fmla="*/ 0 60000 65536"/>
                <a:gd name="T24" fmla="*/ 0 w 2832"/>
                <a:gd name="T25" fmla="*/ 0 h 1725"/>
                <a:gd name="T26" fmla="*/ 2832 w 2832"/>
                <a:gd name="T27" fmla="*/ 1725 h 172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832" h="1725">
                  <a:moveTo>
                    <a:pt x="0" y="1725"/>
                  </a:moveTo>
                  <a:lnTo>
                    <a:pt x="680" y="1576"/>
                  </a:lnTo>
                  <a:lnTo>
                    <a:pt x="1032" y="1496"/>
                  </a:lnTo>
                  <a:lnTo>
                    <a:pt x="1320" y="1392"/>
                  </a:lnTo>
                  <a:lnTo>
                    <a:pt x="1624" y="1232"/>
                  </a:lnTo>
                  <a:lnTo>
                    <a:pt x="1944" y="992"/>
                  </a:lnTo>
                  <a:lnTo>
                    <a:pt x="2320" y="600"/>
                  </a:lnTo>
                  <a:lnTo>
                    <a:pt x="2832" y="0"/>
                  </a:lnTo>
                </a:path>
              </a:pathLst>
            </a:custGeom>
            <a:noFill/>
            <a:ln w="38100" cap="flat"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 name="Text Box 10"/>
            <p:cNvSpPr txBox="1">
              <a:spLocks noChangeArrowheads="1"/>
            </p:cNvSpPr>
            <p:nvPr/>
          </p:nvSpPr>
          <p:spPr bwMode="auto">
            <a:xfrm>
              <a:off x="6324600" y="542925"/>
              <a:ext cx="854075"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eaLnBrk="0" hangingPunct="0">
                <a:spcBef>
                  <a:spcPct val="0"/>
                </a:spcBef>
                <a:defRPr/>
              </a:pPr>
              <a:r>
                <a:rPr lang="en-US" altLang="en-US" i="0" dirty="0">
                  <a:solidFill>
                    <a:schemeClr val="tx2">
                      <a:lumMod val="60000"/>
                      <a:lumOff val="40000"/>
                    </a:schemeClr>
                  </a:solidFill>
                </a:rPr>
                <a:t>n</a:t>
              </a:r>
              <a:r>
                <a:rPr lang="en-US" altLang="en-US" i="0" baseline="30000" dirty="0">
                  <a:solidFill>
                    <a:schemeClr val="tx2">
                      <a:lumMod val="60000"/>
                      <a:lumOff val="40000"/>
                    </a:schemeClr>
                  </a:solidFill>
                </a:rPr>
                <a:t>2</a:t>
              </a:r>
            </a:p>
          </p:txBody>
        </p:sp>
      </p:grpSp>
      <p:grpSp>
        <p:nvGrpSpPr>
          <p:cNvPr id="7" name="Group 6"/>
          <p:cNvGrpSpPr>
            <a:grpSpLocks/>
          </p:cNvGrpSpPr>
          <p:nvPr/>
        </p:nvGrpSpPr>
        <p:grpSpPr bwMode="auto">
          <a:xfrm>
            <a:off x="2424113" y="703263"/>
            <a:ext cx="1108075" cy="2741612"/>
            <a:chOff x="2424113" y="703263"/>
            <a:chExt cx="1108315" cy="2741612"/>
          </a:xfrm>
        </p:grpSpPr>
        <p:sp>
          <p:nvSpPr>
            <p:cNvPr id="191508" name="Freeform 10"/>
            <p:cNvSpPr>
              <a:spLocks/>
            </p:cNvSpPr>
            <p:nvPr/>
          </p:nvSpPr>
          <p:spPr bwMode="auto">
            <a:xfrm>
              <a:off x="2424113" y="777875"/>
              <a:ext cx="1066800" cy="2667000"/>
            </a:xfrm>
            <a:custGeom>
              <a:avLst/>
              <a:gdLst>
                <a:gd name="T0" fmla="*/ 0 w 672"/>
                <a:gd name="T1" fmla="*/ 2147483647 h 1680"/>
                <a:gd name="T2" fmla="*/ 2147483647 w 672"/>
                <a:gd name="T3" fmla="*/ 2147483647 h 1680"/>
                <a:gd name="T4" fmla="*/ 2147483647 w 672"/>
                <a:gd name="T5" fmla="*/ 0 h 1680"/>
                <a:gd name="T6" fmla="*/ 0 60000 65536"/>
                <a:gd name="T7" fmla="*/ 0 60000 65536"/>
                <a:gd name="T8" fmla="*/ 0 60000 65536"/>
                <a:gd name="T9" fmla="*/ 0 w 672"/>
                <a:gd name="T10" fmla="*/ 0 h 1680"/>
                <a:gd name="T11" fmla="*/ 672 w 672"/>
                <a:gd name="T12" fmla="*/ 1680 h 1680"/>
              </a:gdLst>
              <a:ahLst/>
              <a:cxnLst>
                <a:cxn ang="T6">
                  <a:pos x="T0" y="T1"/>
                </a:cxn>
                <a:cxn ang="T7">
                  <a:pos x="T2" y="T3"/>
                </a:cxn>
                <a:cxn ang="T8">
                  <a:pos x="T4" y="T5"/>
                </a:cxn>
              </a:cxnLst>
              <a:rect l="T9" t="T10" r="T11" b="T12"/>
              <a:pathLst>
                <a:path w="672" h="1680">
                  <a:moveTo>
                    <a:pt x="0" y="1680"/>
                  </a:moveTo>
                  <a:cubicBezTo>
                    <a:pt x="69" y="1632"/>
                    <a:pt x="304" y="1672"/>
                    <a:pt x="416" y="1392"/>
                  </a:cubicBezTo>
                  <a:cubicBezTo>
                    <a:pt x="528" y="1112"/>
                    <a:pt x="619" y="290"/>
                    <a:pt x="672" y="0"/>
                  </a:cubicBezTo>
                </a:path>
              </a:pathLst>
            </a:custGeom>
            <a:noFill/>
            <a:ln w="38100" cap="flat" cmpd="sng">
              <a:solidFill>
                <a:schemeClr val="hlink"/>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91509" name="Rectangle 53"/>
            <p:cNvSpPr>
              <a:spLocks noChangeArrowheads="1"/>
            </p:cNvSpPr>
            <p:nvPr/>
          </p:nvSpPr>
          <p:spPr bwMode="auto">
            <a:xfrm>
              <a:off x="3048000" y="703263"/>
              <a:ext cx="484428"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r>
                <a:rPr lang="en-US" altLang="en-US" sz="2800" i="0">
                  <a:solidFill>
                    <a:srgbClr val="FF0000"/>
                  </a:solidFill>
                </a:rPr>
                <a:t>2</a:t>
              </a:r>
              <a:r>
                <a:rPr lang="en-US" altLang="en-US" sz="2800" i="0" baseline="30000">
                  <a:solidFill>
                    <a:srgbClr val="FF0000"/>
                  </a:solidFill>
                </a:rPr>
                <a:t>n</a:t>
              </a:r>
            </a:p>
          </p:txBody>
        </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2"/>
                                        </p:tgtEl>
                                        <p:attrNameLst>
                                          <p:attrName>style.visibility</p:attrName>
                                        </p:attrNameLst>
                                      </p:cBhvr>
                                      <p:to>
                                        <p:strVal val="visible"/>
                                      </p:to>
                                    </p:set>
                                    <p:anim calcmode="lin" valueType="num">
                                      <p:cBhvr additive="base">
                                        <p:cTn id="13" dur="500" fill="hold"/>
                                        <p:tgtEl>
                                          <p:spTgt spid="2"/>
                                        </p:tgtEl>
                                        <p:attrNameLst>
                                          <p:attrName>ppt_x</p:attrName>
                                        </p:attrNameLst>
                                      </p:cBhvr>
                                      <p:tavLst>
                                        <p:tav tm="0">
                                          <p:val>
                                            <p:strVal val="#ppt_x"/>
                                          </p:val>
                                        </p:tav>
                                        <p:tav tm="100000">
                                          <p:val>
                                            <p:strVal val="#ppt_x"/>
                                          </p:val>
                                        </p:tav>
                                      </p:tavLst>
                                    </p:anim>
                                    <p:anim calcmode="lin" valueType="num">
                                      <p:cBhvr additive="base">
                                        <p:cTn id="14"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nodeType="clickEffect">
                                  <p:stCondLst>
                                    <p:cond delay="0"/>
                                  </p:stCondLst>
                                  <p:childTnLst>
                                    <p:set>
                                      <p:cBhvr>
                                        <p:cTn id="18" dur="1" fill="hold">
                                          <p:stCondLst>
                                            <p:cond delay="0"/>
                                          </p:stCondLst>
                                        </p:cTn>
                                        <p:tgtEl>
                                          <p:spTgt spid="3"/>
                                        </p:tgtEl>
                                        <p:attrNameLst>
                                          <p:attrName>style.visibility</p:attrName>
                                        </p:attrNameLst>
                                      </p:cBhvr>
                                      <p:to>
                                        <p:strVal val="visible"/>
                                      </p:to>
                                    </p:set>
                                    <p:anim calcmode="lin" valueType="num">
                                      <p:cBhvr additive="base">
                                        <p:cTn id="19" dur="500" fill="hold"/>
                                        <p:tgtEl>
                                          <p:spTgt spid="3"/>
                                        </p:tgtEl>
                                        <p:attrNameLst>
                                          <p:attrName>ppt_x</p:attrName>
                                        </p:attrNameLst>
                                      </p:cBhvr>
                                      <p:tavLst>
                                        <p:tav tm="0">
                                          <p:val>
                                            <p:strVal val="#ppt_x"/>
                                          </p:val>
                                        </p:tav>
                                        <p:tav tm="100000">
                                          <p:val>
                                            <p:strVal val="#ppt_x"/>
                                          </p:val>
                                        </p:tav>
                                      </p:tavLst>
                                    </p:anim>
                                    <p:anim calcmode="lin" valueType="num">
                                      <p:cBhvr additive="base">
                                        <p:cTn id="20" dur="500" fill="hold"/>
                                        <p:tgtEl>
                                          <p:spTgt spid="3"/>
                                        </p:tgtEl>
                                        <p:attrNameLst>
                                          <p:attrName>ppt_y</p:attrName>
                                        </p:attrNameLst>
                                      </p:cBhvr>
                                      <p:tavLst>
                                        <p:tav tm="0">
                                          <p:val>
                                            <p:strVal val="1+#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4" fill="hold" nodeType="clickEffect">
                                  <p:stCondLst>
                                    <p:cond delay="0"/>
                                  </p:stCondLst>
                                  <p:childTnLst>
                                    <p:set>
                                      <p:cBhvr>
                                        <p:cTn id="24" dur="1" fill="hold">
                                          <p:stCondLst>
                                            <p:cond delay="0"/>
                                          </p:stCondLst>
                                        </p:cTn>
                                        <p:tgtEl>
                                          <p:spTgt spid="5"/>
                                        </p:tgtEl>
                                        <p:attrNameLst>
                                          <p:attrName>style.visibility</p:attrName>
                                        </p:attrNameLst>
                                      </p:cBhvr>
                                      <p:to>
                                        <p:strVal val="visible"/>
                                      </p:to>
                                    </p:set>
                                    <p:anim calcmode="lin" valueType="num">
                                      <p:cBhvr additive="base">
                                        <p:cTn id="25" dur="500" fill="hold"/>
                                        <p:tgtEl>
                                          <p:spTgt spid="5"/>
                                        </p:tgtEl>
                                        <p:attrNameLst>
                                          <p:attrName>ppt_x</p:attrName>
                                        </p:attrNameLst>
                                      </p:cBhvr>
                                      <p:tavLst>
                                        <p:tav tm="0">
                                          <p:val>
                                            <p:strVal val="#ppt_x"/>
                                          </p:val>
                                        </p:tav>
                                        <p:tav tm="100000">
                                          <p:val>
                                            <p:strVal val="#ppt_x"/>
                                          </p:val>
                                        </p:tav>
                                      </p:tavLst>
                                    </p:anim>
                                    <p:anim calcmode="lin" valueType="num">
                                      <p:cBhvr additive="base">
                                        <p:cTn id="26" dur="500" fill="hold"/>
                                        <p:tgtEl>
                                          <p:spTgt spid="5"/>
                                        </p:tgtEl>
                                        <p:attrNameLst>
                                          <p:attrName>ppt_y</p:attrName>
                                        </p:attrNameLst>
                                      </p:cBhvr>
                                      <p:tavLst>
                                        <p:tav tm="0">
                                          <p:val>
                                            <p:strVal val="1+#ppt_h/2"/>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4" fill="hold" nodeType="clickEffect">
                                  <p:stCondLst>
                                    <p:cond delay="0"/>
                                  </p:stCondLst>
                                  <p:childTnLst>
                                    <p:set>
                                      <p:cBhvr>
                                        <p:cTn id="30" dur="1" fill="hold">
                                          <p:stCondLst>
                                            <p:cond delay="0"/>
                                          </p:stCondLst>
                                        </p:cTn>
                                        <p:tgtEl>
                                          <p:spTgt spid="8"/>
                                        </p:tgtEl>
                                        <p:attrNameLst>
                                          <p:attrName>style.visibility</p:attrName>
                                        </p:attrNameLst>
                                      </p:cBhvr>
                                      <p:to>
                                        <p:strVal val="visible"/>
                                      </p:to>
                                    </p:set>
                                    <p:anim calcmode="lin" valueType="num">
                                      <p:cBhvr additive="base">
                                        <p:cTn id="31" dur="500" fill="hold"/>
                                        <p:tgtEl>
                                          <p:spTgt spid="8"/>
                                        </p:tgtEl>
                                        <p:attrNameLst>
                                          <p:attrName>ppt_x</p:attrName>
                                        </p:attrNameLst>
                                      </p:cBhvr>
                                      <p:tavLst>
                                        <p:tav tm="0">
                                          <p:val>
                                            <p:strVal val="#ppt_x"/>
                                          </p:val>
                                        </p:tav>
                                        <p:tav tm="100000">
                                          <p:val>
                                            <p:strVal val="#ppt_x"/>
                                          </p:val>
                                        </p:tav>
                                      </p:tavLst>
                                    </p:anim>
                                    <p:anim calcmode="lin" valueType="num">
                                      <p:cBhvr additive="base">
                                        <p:cTn id="32" dur="500" fill="hold"/>
                                        <p:tgtEl>
                                          <p:spTgt spid="8"/>
                                        </p:tgtEl>
                                        <p:attrNameLst>
                                          <p:attrName>ppt_y</p:attrName>
                                        </p:attrNameLst>
                                      </p:cBhvr>
                                      <p:tavLst>
                                        <p:tav tm="0">
                                          <p:val>
                                            <p:strVal val="1+#ppt_h/2"/>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4" fill="hold" nodeType="clickEffect">
                                  <p:stCondLst>
                                    <p:cond delay="0"/>
                                  </p:stCondLst>
                                  <p:childTnLst>
                                    <p:set>
                                      <p:cBhvr>
                                        <p:cTn id="36" dur="1" fill="hold">
                                          <p:stCondLst>
                                            <p:cond delay="0"/>
                                          </p:stCondLst>
                                        </p:cTn>
                                        <p:tgtEl>
                                          <p:spTgt spid="7"/>
                                        </p:tgtEl>
                                        <p:attrNameLst>
                                          <p:attrName>style.visibility</p:attrName>
                                        </p:attrNameLst>
                                      </p:cBhvr>
                                      <p:to>
                                        <p:strVal val="visible"/>
                                      </p:to>
                                    </p:set>
                                    <p:anim calcmode="lin" valueType="num">
                                      <p:cBhvr additive="base">
                                        <p:cTn id="37" dur="500" fill="hold"/>
                                        <p:tgtEl>
                                          <p:spTgt spid="7"/>
                                        </p:tgtEl>
                                        <p:attrNameLst>
                                          <p:attrName>ppt_x</p:attrName>
                                        </p:attrNameLst>
                                      </p:cBhvr>
                                      <p:tavLst>
                                        <p:tav tm="0">
                                          <p:val>
                                            <p:strVal val="#ppt_x"/>
                                          </p:val>
                                        </p:tav>
                                        <p:tav tm="100000">
                                          <p:val>
                                            <p:strVal val="#ppt_x"/>
                                          </p:val>
                                        </p:tav>
                                      </p:tavLst>
                                    </p:anim>
                                    <p:anim calcmode="lin" valueType="num">
                                      <p:cBhvr additive="base">
                                        <p:cTn id="3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6482" name="Rectangle 2"/>
          <p:cNvSpPr>
            <a:spLocks noGrp="1" noChangeArrowheads="1"/>
          </p:cNvSpPr>
          <p:nvPr>
            <p:ph type="title"/>
          </p:nvPr>
        </p:nvSpPr>
        <p:spPr/>
        <p:txBody>
          <a:bodyPr/>
          <a:lstStyle/>
          <a:p>
            <a:pPr eaLnBrk="1" hangingPunct="1"/>
            <a:r>
              <a:rPr lang="en-US" altLang="en-US"/>
              <a:t>What is the height of tallest person in the class?</a:t>
            </a:r>
            <a:endParaRPr lang="en-CA" altLang="en-US"/>
          </a:p>
        </p:txBody>
      </p:sp>
      <p:sp>
        <p:nvSpPr>
          <p:cNvPr id="276483" name="Rectangle 3"/>
          <p:cNvSpPr>
            <a:spLocks noChangeArrowheads="1"/>
          </p:cNvSpPr>
          <p:nvPr/>
        </p:nvSpPr>
        <p:spPr bwMode="auto">
          <a:xfrm>
            <a:off x="1449388" y="2667000"/>
            <a:ext cx="2962275"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buFontTx/>
              <a:buNone/>
            </a:pPr>
            <a:r>
              <a:rPr lang="en-US" altLang="en-US" i="0">
                <a:solidFill>
                  <a:srgbClr val="FFFFFF"/>
                </a:solidFill>
              </a:rPr>
              <a:t>Bigger than this?</a:t>
            </a:r>
          </a:p>
        </p:txBody>
      </p:sp>
      <p:grpSp>
        <p:nvGrpSpPr>
          <p:cNvPr id="276484" name="Group 4"/>
          <p:cNvGrpSpPr>
            <a:grpSpLocks/>
          </p:cNvGrpSpPr>
          <p:nvPr/>
        </p:nvGrpSpPr>
        <p:grpSpPr bwMode="auto">
          <a:xfrm>
            <a:off x="4572000" y="4343400"/>
            <a:ext cx="401638" cy="1143000"/>
            <a:chOff x="5760" y="720"/>
            <a:chExt cx="1021" cy="2477"/>
          </a:xfrm>
        </p:grpSpPr>
        <p:grpSp>
          <p:nvGrpSpPr>
            <p:cNvPr id="276490" name="Group 5"/>
            <p:cNvGrpSpPr>
              <a:grpSpLocks/>
            </p:cNvGrpSpPr>
            <p:nvPr/>
          </p:nvGrpSpPr>
          <p:grpSpPr bwMode="auto">
            <a:xfrm>
              <a:off x="5760" y="901"/>
              <a:ext cx="916" cy="2296"/>
              <a:chOff x="5760" y="901"/>
              <a:chExt cx="916" cy="2296"/>
            </a:xfrm>
          </p:grpSpPr>
          <p:sp>
            <p:nvSpPr>
              <p:cNvPr id="276494" name="Freeform 6"/>
              <p:cNvSpPr>
                <a:spLocks/>
              </p:cNvSpPr>
              <p:nvPr/>
            </p:nvSpPr>
            <p:spPr bwMode="auto">
              <a:xfrm>
                <a:off x="5993" y="991"/>
                <a:ext cx="538" cy="525"/>
              </a:xfrm>
              <a:custGeom>
                <a:avLst/>
                <a:gdLst>
                  <a:gd name="T0" fmla="*/ 164 w 538"/>
                  <a:gd name="T1" fmla="*/ 222 h 525"/>
                  <a:gd name="T2" fmla="*/ 211 w 538"/>
                  <a:gd name="T3" fmla="*/ 152 h 525"/>
                  <a:gd name="T4" fmla="*/ 263 w 538"/>
                  <a:gd name="T5" fmla="*/ 100 h 525"/>
                  <a:gd name="T6" fmla="*/ 316 w 538"/>
                  <a:gd name="T7" fmla="*/ 35 h 525"/>
                  <a:gd name="T8" fmla="*/ 380 w 538"/>
                  <a:gd name="T9" fmla="*/ 6 h 525"/>
                  <a:gd name="T10" fmla="*/ 432 w 538"/>
                  <a:gd name="T11" fmla="*/ 0 h 525"/>
                  <a:gd name="T12" fmla="*/ 485 w 538"/>
                  <a:gd name="T13" fmla="*/ 17 h 525"/>
                  <a:gd name="T14" fmla="*/ 514 w 538"/>
                  <a:gd name="T15" fmla="*/ 59 h 525"/>
                  <a:gd name="T16" fmla="*/ 538 w 538"/>
                  <a:gd name="T17" fmla="*/ 135 h 525"/>
                  <a:gd name="T18" fmla="*/ 531 w 538"/>
                  <a:gd name="T19" fmla="*/ 216 h 525"/>
                  <a:gd name="T20" fmla="*/ 508 w 538"/>
                  <a:gd name="T21" fmla="*/ 286 h 525"/>
                  <a:gd name="T22" fmla="*/ 450 w 538"/>
                  <a:gd name="T23" fmla="*/ 368 h 525"/>
                  <a:gd name="T24" fmla="*/ 386 w 538"/>
                  <a:gd name="T25" fmla="*/ 426 h 525"/>
                  <a:gd name="T26" fmla="*/ 316 w 538"/>
                  <a:gd name="T27" fmla="*/ 478 h 525"/>
                  <a:gd name="T28" fmla="*/ 240 w 538"/>
                  <a:gd name="T29" fmla="*/ 513 h 525"/>
                  <a:gd name="T30" fmla="*/ 176 w 538"/>
                  <a:gd name="T31" fmla="*/ 525 h 525"/>
                  <a:gd name="T32" fmla="*/ 147 w 538"/>
                  <a:gd name="T33" fmla="*/ 508 h 525"/>
                  <a:gd name="T34" fmla="*/ 123 w 538"/>
                  <a:gd name="T35" fmla="*/ 438 h 525"/>
                  <a:gd name="T36" fmla="*/ 129 w 538"/>
                  <a:gd name="T37" fmla="*/ 345 h 525"/>
                  <a:gd name="T38" fmla="*/ 17 w 538"/>
                  <a:gd name="T39" fmla="*/ 350 h 525"/>
                  <a:gd name="T40" fmla="*/ 0 w 538"/>
                  <a:gd name="T41" fmla="*/ 333 h 525"/>
                  <a:gd name="T42" fmla="*/ 17 w 538"/>
                  <a:gd name="T43" fmla="*/ 298 h 525"/>
                  <a:gd name="T44" fmla="*/ 135 w 538"/>
                  <a:gd name="T45" fmla="*/ 292 h 525"/>
                  <a:gd name="T46" fmla="*/ 164 w 538"/>
                  <a:gd name="T47" fmla="*/ 222 h 52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538"/>
                  <a:gd name="T73" fmla="*/ 0 h 525"/>
                  <a:gd name="T74" fmla="*/ 538 w 538"/>
                  <a:gd name="T75" fmla="*/ 525 h 525"/>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538" h="525">
                    <a:moveTo>
                      <a:pt x="164" y="222"/>
                    </a:moveTo>
                    <a:lnTo>
                      <a:pt x="211" y="152"/>
                    </a:lnTo>
                    <a:lnTo>
                      <a:pt x="263" y="100"/>
                    </a:lnTo>
                    <a:lnTo>
                      <a:pt x="316" y="35"/>
                    </a:lnTo>
                    <a:lnTo>
                      <a:pt x="380" y="6"/>
                    </a:lnTo>
                    <a:lnTo>
                      <a:pt x="432" y="0"/>
                    </a:lnTo>
                    <a:lnTo>
                      <a:pt x="485" y="17"/>
                    </a:lnTo>
                    <a:lnTo>
                      <a:pt x="514" y="59"/>
                    </a:lnTo>
                    <a:lnTo>
                      <a:pt x="538" y="135"/>
                    </a:lnTo>
                    <a:lnTo>
                      <a:pt x="531" y="216"/>
                    </a:lnTo>
                    <a:lnTo>
                      <a:pt x="508" y="286"/>
                    </a:lnTo>
                    <a:lnTo>
                      <a:pt x="450" y="368"/>
                    </a:lnTo>
                    <a:lnTo>
                      <a:pt x="386" y="426"/>
                    </a:lnTo>
                    <a:lnTo>
                      <a:pt x="316" y="478"/>
                    </a:lnTo>
                    <a:lnTo>
                      <a:pt x="240" y="513"/>
                    </a:lnTo>
                    <a:lnTo>
                      <a:pt x="176" y="525"/>
                    </a:lnTo>
                    <a:lnTo>
                      <a:pt x="147" y="508"/>
                    </a:lnTo>
                    <a:lnTo>
                      <a:pt x="123" y="438"/>
                    </a:lnTo>
                    <a:lnTo>
                      <a:pt x="129" y="345"/>
                    </a:lnTo>
                    <a:lnTo>
                      <a:pt x="17" y="350"/>
                    </a:lnTo>
                    <a:lnTo>
                      <a:pt x="0" y="333"/>
                    </a:lnTo>
                    <a:lnTo>
                      <a:pt x="17" y="298"/>
                    </a:lnTo>
                    <a:lnTo>
                      <a:pt x="135" y="292"/>
                    </a:lnTo>
                    <a:lnTo>
                      <a:pt x="164" y="222"/>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76495" name="Freeform 7"/>
              <p:cNvSpPr>
                <a:spLocks/>
              </p:cNvSpPr>
              <p:nvPr/>
            </p:nvSpPr>
            <p:spPr bwMode="auto">
              <a:xfrm>
                <a:off x="5964" y="1544"/>
                <a:ext cx="373" cy="772"/>
              </a:xfrm>
              <a:custGeom>
                <a:avLst/>
                <a:gdLst>
                  <a:gd name="T0" fmla="*/ 106 w 373"/>
                  <a:gd name="T1" fmla="*/ 65 h 772"/>
                  <a:gd name="T2" fmla="*/ 158 w 373"/>
                  <a:gd name="T3" fmla="*/ 18 h 772"/>
                  <a:gd name="T4" fmla="*/ 239 w 373"/>
                  <a:gd name="T5" fmla="*/ 0 h 772"/>
                  <a:gd name="T6" fmla="*/ 309 w 373"/>
                  <a:gd name="T7" fmla="*/ 12 h 772"/>
                  <a:gd name="T8" fmla="*/ 361 w 373"/>
                  <a:gd name="T9" fmla="*/ 59 h 772"/>
                  <a:gd name="T10" fmla="*/ 373 w 373"/>
                  <a:gd name="T11" fmla="*/ 94 h 772"/>
                  <a:gd name="T12" fmla="*/ 373 w 373"/>
                  <a:gd name="T13" fmla="*/ 141 h 772"/>
                  <a:gd name="T14" fmla="*/ 350 w 373"/>
                  <a:gd name="T15" fmla="*/ 182 h 772"/>
                  <a:gd name="T16" fmla="*/ 309 w 373"/>
                  <a:gd name="T17" fmla="*/ 252 h 772"/>
                  <a:gd name="T18" fmla="*/ 292 w 373"/>
                  <a:gd name="T19" fmla="*/ 334 h 772"/>
                  <a:gd name="T20" fmla="*/ 286 w 373"/>
                  <a:gd name="T21" fmla="*/ 403 h 772"/>
                  <a:gd name="T22" fmla="*/ 303 w 373"/>
                  <a:gd name="T23" fmla="*/ 479 h 772"/>
                  <a:gd name="T24" fmla="*/ 350 w 373"/>
                  <a:gd name="T25" fmla="*/ 549 h 772"/>
                  <a:gd name="T26" fmla="*/ 367 w 373"/>
                  <a:gd name="T27" fmla="*/ 619 h 772"/>
                  <a:gd name="T28" fmla="*/ 361 w 373"/>
                  <a:gd name="T29" fmla="*/ 683 h 772"/>
                  <a:gd name="T30" fmla="*/ 327 w 373"/>
                  <a:gd name="T31" fmla="*/ 737 h 772"/>
                  <a:gd name="T32" fmla="*/ 280 w 373"/>
                  <a:gd name="T33" fmla="*/ 766 h 772"/>
                  <a:gd name="T34" fmla="*/ 222 w 373"/>
                  <a:gd name="T35" fmla="*/ 772 h 772"/>
                  <a:gd name="T36" fmla="*/ 152 w 373"/>
                  <a:gd name="T37" fmla="*/ 772 h 772"/>
                  <a:gd name="T38" fmla="*/ 100 w 373"/>
                  <a:gd name="T39" fmla="*/ 742 h 772"/>
                  <a:gd name="T40" fmla="*/ 46 w 373"/>
                  <a:gd name="T41" fmla="*/ 654 h 772"/>
                  <a:gd name="T42" fmla="*/ 12 w 373"/>
                  <a:gd name="T43" fmla="*/ 578 h 772"/>
                  <a:gd name="T44" fmla="*/ 0 w 373"/>
                  <a:gd name="T45" fmla="*/ 462 h 772"/>
                  <a:gd name="T46" fmla="*/ 12 w 373"/>
                  <a:gd name="T47" fmla="*/ 357 h 772"/>
                  <a:gd name="T48" fmla="*/ 35 w 373"/>
                  <a:gd name="T49" fmla="*/ 246 h 772"/>
                  <a:gd name="T50" fmla="*/ 71 w 373"/>
                  <a:gd name="T51" fmla="*/ 135 h 772"/>
                  <a:gd name="T52" fmla="*/ 106 w 373"/>
                  <a:gd name="T53" fmla="*/ 65 h 772"/>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73"/>
                  <a:gd name="T82" fmla="*/ 0 h 772"/>
                  <a:gd name="T83" fmla="*/ 373 w 373"/>
                  <a:gd name="T84" fmla="*/ 772 h 772"/>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73" h="772">
                    <a:moveTo>
                      <a:pt x="106" y="65"/>
                    </a:moveTo>
                    <a:lnTo>
                      <a:pt x="158" y="18"/>
                    </a:lnTo>
                    <a:lnTo>
                      <a:pt x="239" y="0"/>
                    </a:lnTo>
                    <a:lnTo>
                      <a:pt x="309" y="12"/>
                    </a:lnTo>
                    <a:lnTo>
                      <a:pt x="361" y="59"/>
                    </a:lnTo>
                    <a:lnTo>
                      <a:pt x="373" y="94"/>
                    </a:lnTo>
                    <a:lnTo>
                      <a:pt x="373" y="141"/>
                    </a:lnTo>
                    <a:lnTo>
                      <a:pt x="350" y="182"/>
                    </a:lnTo>
                    <a:lnTo>
                      <a:pt x="309" y="252"/>
                    </a:lnTo>
                    <a:lnTo>
                      <a:pt x="292" y="334"/>
                    </a:lnTo>
                    <a:lnTo>
                      <a:pt x="286" y="403"/>
                    </a:lnTo>
                    <a:lnTo>
                      <a:pt x="303" y="479"/>
                    </a:lnTo>
                    <a:lnTo>
                      <a:pt x="350" y="549"/>
                    </a:lnTo>
                    <a:lnTo>
                      <a:pt x="367" y="619"/>
                    </a:lnTo>
                    <a:lnTo>
                      <a:pt x="361" y="683"/>
                    </a:lnTo>
                    <a:lnTo>
                      <a:pt x="327" y="737"/>
                    </a:lnTo>
                    <a:lnTo>
                      <a:pt x="280" y="766"/>
                    </a:lnTo>
                    <a:lnTo>
                      <a:pt x="222" y="772"/>
                    </a:lnTo>
                    <a:lnTo>
                      <a:pt x="152" y="772"/>
                    </a:lnTo>
                    <a:lnTo>
                      <a:pt x="100" y="742"/>
                    </a:lnTo>
                    <a:lnTo>
                      <a:pt x="46" y="654"/>
                    </a:lnTo>
                    <a:lnTo>
                      <a:pt x="12" y="578"/>
                    </a:lnTo>
                    <a:lnTo>
                      <a:pt x="0" y="462"/>
                    </a:lnTo>
                    <a:lnTo>
                      <a:pt x="12" y="357"/>
                    </a:lnTo>
                    <a:lnTo>
                      <a:pt x="35" y="246"/>
                    </a:lnTo>
                    <a:lnTo>
                      <a:pt x="71" y="135"/>
                    </a:lnTo>
                    <a:lnTo>
                      <a:pt x="106" y="65"/>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76496" name="Freeform 8"/>
              <p:cNvSpPr>
                <a:spLocks/>
              </p:cNvSpPr>
              <p:nvPr/>
            </p:nvSpPr>
            <p:spPr bwMode="auto">
              <a:xfrm>
                <a:off x="6262" y="1569"/>
                <a:ext cx="414" cy="694"/>
              </a:xfrm>
              <a:custGeom>
                <a:avLst/>
                <a:gdLst>
                  <a:gd name="T0" fmla="*/ 0 w 414"/>
                  <a:gd name="T1" fmla="*/ 34 h 694"/>
                  <a:gd name="T2" fmla="*/ 5 w 414"/>
                  <a:gd name="T3" fmla="*/ 5 h 694"/>
                  <a:gd name="T4" fmla="*/ 69 w 414"/>
                  <a:gd name="T5" fmla="*/ 0 h 694"/>
                  <a:gd name="T6" fmla="*/ 104 w 414"/>
                  <a:gd name="T7" fmla="*/ 29 h 694"/>
                  <a:gd name="T8" fmla="*/ 157 w 414"/>
                  <a:gd name="T9" fmla="*/ 105 h 694"/>
                  <a:gd name="T10" fmla="*/ 226 w 414"/>
                  <a:gd name="T11" fmla="*/ 204 h 694"/>
                  <a:gd name="T12" fmla="*/ 291 w 414"/>
                  <a:gd name="T13" fmla="*/ 274 h 694"/>
                  <a:gd name="T14" fmla="*/ 408 w 414"/>
                  <a:gd name="T15" fmla="*/ 402 h 694"/>
                  <a:gd name="T16" fmla="*/ 414 w 414"/>
                  <a:gd name="T17" fmla="*/ 431 h 694"/>
                  <a:gd name="T18" fmla="*/ 390 w 414"/>
                  <a:gd name="T19" fmla="*/ 449 h 694"/>
                  <a:gd name="T20" fmla="*/ 332 w 414"/>
                  <a:gd name="T21" fmla="*/ 472 h 694"/>
                  <a:gd name="T22" fmla="*/ 250 w 414"/>
                  <a:gd name="T23" fmla="*/ 490 h 694"/>
                  <a:gd name="T24" fmla="*/ 151 w 414"/>
                  <a:gd name="T25" fmla="*/ 496 h 694"/>
                  <a:gd name="T26" fmla="*/ 116 w 414"/>
                  <a:gd name="T27" fmla="*/ 501 h 694"/>
                  <a:gd name="T28" fmla="*/ 104 w 414"/>
                  <a:gd name="T29" fmla="*/ 525 h 694"/>
                  <a:gd name="T30" fmla="*/ 127 w 414"/>
                  <a:gd name="T31" fmla="*/ 565 h 694"/>
                  <a:gd name="T32" fmla="*/ 209 w 414"/>
                  <a:gd name="T33" fmla="*/ 635 h 694"/>
                  <a:gd name="T34" fmla="*/ 268 w 414"/>
                  <a:gd name="T35" fmla="*/ 653 h 694"/>
                  <a:gd name="T36" fmla="*/ 280 w 414"/>
                  <a:gd name="T37" fmla="*/ 676 h 694"/>
                  <a:gd name="T38" fmla="*/ 255 w 414"/>
                  <a:gd name="T39" fmla="*/ 694 h 694"/>
                  <a:gd name="T40" fmla="*/ 203 w 414"/>
                  <a:gd name="T41" fmla="*/ 694 h 694"/>
                  <a:gd name="T42" fmla="*/ 133 w 414"/>
                  <a:gd name="T43" fmla="*/ 653 h 694"/>
                  <a:gd name="T44" fmla="*/ 75 w 414"/>
                  <a:gd name="T45" fmla="*/ 595 h 694"/>
                  <a:gd name="T46" fmla="*/ 40 w 414"/>
                  <a:gd name="T47" fmla="*/ 542 h 694"/>
                  <a:gd name="T48" fmla="*/ 40 w 414"/>
                  <a:gd name="T49" fmla="*/ 501 h 694"/>
                  <a:gd name="T50" fmla="*/ 63 w 414"/>
                  <a:gd name="T51" fmla="*/ 472 h 694"/>
                  <a:gd name="T52" fmla="*/ 98 w 414"/>
                  <a:gd name="T53" fmla="*/ 461 h 694"/>
                  <a:gd name="T54" fmla="*/ 151 w 414"/>
                  <a:gd name="T55" fmla="*/ 455 h 694"/>
                  <a:gd name="T56" fmla="*/ 209 w 414"/>
                  <a:gd name="T57" fmla="*/ 455 h 694"/>
                  <a:gd name="T58" fmla="*/ 280 w 414"/>
                  <a:gd name="T59" fmla="*/ 443 h 694"/>
                  <a:gd name="T60" fmla="*/ 315 w 414"/>
                  <a:gd name="T61" fmla="*/ 431 h 694"/>
                  <a:gd name="T62" fmla="*/ 332 w 414"/>
                  <a:gd name="T63" fmla="*/ 414 h 694"/>
                  <a:gd name="T64" fmla="*/ 326 w 414"/>
                  <a:gd name="T65" fmla="*/ 397 h 694"/>
                  <a:gd name="T66" fmla="*/ 274 w 414"/>
                  <a:gd name="T67" fmla="*/ 350 h 694"/>
                  <a:gd name="T68" fmla="*/ 191 w 414"/>
                  <a:gd name="T69" fmla="*/ 268 h 694"/>
                  <a:gd name="T70" fmla="*/ 116 w 414"/>
                  <a:gd name="T71" fmla="*/ 199 h 694"/>
                  <a:gd name="T72" fmla="*/ 34 w 414"/>
                  <a:gd name="T73" fmla="*/ 123 h 694"/>
                  <a:gd name="T74" fmla="*/ 5 w 414"/>
                  <a:gd name="T75" fmla="*/ 69 h 694"/>
                  <a:gd name="T76" fmla="*/ 0 w 414"/>
                  <a:gd name="T77" fmla="*/ 34 h 694"/>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414"/>
                  <a:gd name="T118" fmla="*/ 0 h 694"/>
                  <a:gd name="T119" fmla="*/ 414 w 414"/>
                  <a:gd name="T120" fmla="*/ 694 h 694"/>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414" h="694">
                    <a:moveTo>
                      <a:pt x="0" y="34"/>
                    </a:moveTo>
                    <a:lnTo>
                      <a:pt x="5" y="5"/>
                    </a:lnTo>
                    <a:lnTo>
                      <a:pt x="69" y="0"/>
                    </a:lnTo>
                    <a:lnTo>
                      <a:pt x="104" y="29"/>
                    </a:lnTo>
                    <a:lnTo>
                      <a:pt x="157" y="105"/>
                    </a:lnTo>
                    <a:lnTo>
                      <a:pt x="226" y="204"/>
                    </a:lnTo>
                    <a:lnTo>
                      <a:pt x="291" y="274"/>
                    </a:lnTo>
                    <a:lnTo>
                      <a:pt x="408" y="402"/>
                    </a:lnTo>
                    <a:lnTo>
                      <a:pt x="414" y="431"/>
                    </a:lnTo>
                    <a:lnTo>
                      <a:pt x="390" y="449"/>
                    </a:lnTo>
                    <a:lnTo>
                      <a:pt x="332" y="472"/>
                    </a:lnTo>
                    <a:lnTo>
                      <a:pt x="250" y="490"/>
                    </a:lnTo>
                    <a:lnTo>
                      <a:pt x="151" y="496"/>
                    </a:lnTo>
                    <a:lnTo>
                      <a:pt x="116" y="501"/>
                    </a:lnTo>
                    <a:lnTo>
                      <a:pt x="104" y="525"/>
                    </a:lnTo>
                    <a:lnTo>
                      <a:pt x="127" y="565"/>
                    </a:lnTo>
                    <a:lnTo>
                      <a:pt x="209" y="635"/>
                    </a:lnTo>
                    <a:lnTo>
                      <a:pt x="268" y="653"/>
                    </a:lnTo>
                    <a:lnTo>
                      <a:pt x="280" y="676"/>
                    </a:lnTo>
                    <a:lnTo>
                      <a:pt x="255" y="694"/>
                    </a:lnTo>
                    <a:lnTo>
                      <a:pt x="203" y="694"/>
                    </a:lnTo>
                    <a:lnTo>
                      <a:pt x="133" y="653"/>
                    </a:lnTo>
                    <a:lnTo>
                      <a:pt x="75" y="595"/>
                    </a:lnTo>
                    <a:lnTo>
                      <a:pt x="40" y="542"/>
                    </a:lnTo>
                    <a:lnTo>
                      <a:pt x="40" y="501"/>
                    </a:lnTo>
                    <a:lnTo>
                      <a:pt x="63" y="472"/>
                    </a:lnTo>
                    <a:lnTo>
                      <a:pt x="98" y="461"/>
                    </a:lnTo>
                    <a:lnTo>
                      <a:pt x="151" y="455"/>
                    </a:lnTo>
                    <a:lnTo>
                      <a:pt x="209" y="455"/>
                    </a:lnTo>
                    <a:lnTo>
                      <a:pt x="280" y="443"/>
                    </a:lnTo>
                    <a:lnTo>
                      <a:pt x="315" y="431"/>
                    </a:lnTo>
                    <a:lnTo>
                      <a:pt x="332" y="414"/>
                    </a:lnTo>
                    <a:lnTo>
                      <a:pt x="326" y="397"/>
                    </a:lnTo>
                    <a:lnTo>
                      <a:pt x="274" y="350"/>
                    </a:lnTo>
                    <a:lnTo>
                      <a:pt x="191" y="268"/>
                    </a:lnTo>
                    <a:lnTo>
                      <a:pt x="116" y="199"/>
                    </a:lnTo>
                    <a:lnTo>
                      <a:pt x="34" y="123"/>
                    </a:lnTo>
                    <a:lnTo>
                      <a:pt x="5" y="69"/>
                    </a:lnTo>
                    <a:lnTo>
                      <a:pt x="0" y="3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76497" name="Freeform 9"/>
              <p:cNvSpPr>
                <a:spLocks/>
              </p:cNvSpPr>
              <p:nvPr/>
            </p:nvSpPr>
            <p:spPr bwMode="auto">
              <a:xfrm>
                <a:off x="5993" y="2151"/>
                <a:ext cx="449" cy="1046"/>
              </a:xfrm>
              <a:custGeom>
                <a:avLst/>
                <a:gdLst>
                  <a:gd name="T0" fmla="*/ 222 w 449"/>
                  <a:gd name="T1" fmla="*/ 0 h 1046"/>
                  <a:gd name="T2" fmla="*/ 286 w 449"/>
                  <a:gd name="T3" fmla="*/ 12 h 1046"/>
                  <a:gd name="T4" fmla="*/ 315 w 449"/>
                  <a:gd name="T5" fmla="*/ 59 h 1046"/>
                  <a:gd name="T6" fmla="*/ 309 w 449"/>
                  <a:gd name="T7" fmla="*/ 170 h 1046"/>
                  <a:gd name="T8" fmla="*/ 298 w 449"/>
                  <a:gd name="T9" fmla="*/ 287 h 1046"/>
                  <a:gd name="T10" fmla="*/ 298 w 449"/>
                  <a:gd name="T11" fmla="*/ 409 h 1046"/>
                  <a:gd name="T12" fmla="*/ 356 w 449"/>
                  <a:gd name="T13" fmla="*/ 555 h 1046"/>
                  <a:gd name="T14" fmla="*/ 402 w 449"/>
                  <a:gd name="T15" fmla="*/ 660 h 1046"/>
                  <a:gd name="T16" fmla="*/ 426 w 449"/>
                  <a:gd name="T17" fmla="*/ 766 h 1046"/>
                  <a:gd name="T18" fmla="*/ 420 w 449"/>
                  <a:gd name="T19" fmla="*/ 859 h 1046"/>
                  <a:gd name="T20" fmla="*/ 420 w 449"/>
                  <a:gd name="T21" fmla="*/ 894 h 1046"/>
                  <a:gd name="T22" fmla="*/ 443 w 449"/>
                  <a:gd name="T23" fmla="*/ 929 h 1046"/>
                  <a:gd name="T24" fmla="*/ 449 w 449"/>
                  <a:gd name="T25" fmla="*/ 964 h 1046"/>
                  <a:gd name="T26" fmla="*/ 432 w 449"/>
                  <a:gd name="T27" fmla="*/ 981 h 1046"/>
                  <a:gd name="T28" fmla="*/ 385 w 449"/>
                  <a:gd name="T29" fmla="*/ 970 h 1046"/>
                  <a:gd name="T30" fmla="*/ 298 w 449"/>
                  <a:gd name="T31" fmla="*/ 958 h 1046"/>
                  <a:gd name="T32" fmla="*/ 193 w 449"/>
                  <a:gd name="T33" fmla="*/ 981 h 1046"/>
                  <a:gd name="T34" fmla="*/ 123 w 449"/>
                  <a:gd name="T35" fmla="*/ 1022 h 1046"/>
                  <a:gd name="T36" fmla="*/ 88 w 449"/>
                  <a:gd name="T37" fmla="*/ 1046 h 1046"/>
                  <a:gd name="T38" fmla="*/ 53 w 449"/>
                  <a:gd name="T39" fmla="*/ 1046 h 1046"/>
                  <a:gd name="T40" fmla="*/ 0 w 449"/>
                  <a:gd name="T41" fmla="*/ 970 h 1046"/>
                  <a:gd name="T42" fmla="*/ 6 w 449"/>
                  <a:gd name="T43" fmla="*/ 958 h 1046"/>
                  <a:gd name="T44" fmla="*/ 112 w 449"/>
                  <a:gd name="T45" fmla="*/ 923 h 1046"/>
                  <a:gd name="T46" fmla="*/ 234 w 449"/>
                  <a:gd name="T47" fmla="*/ 906 h 1046"/>
                  <a:gd name="T48" fmla="*/ 321 w 449"/>
                  <a:gd name="T49" fmla="*/ 900 h 1046"/>
                  <a:gd name="T50" fmla="*/ 373 w 449"/>
                  <a:gd name="T51" fmla="*/ 900 h 1046"/>
                  <a:gd name="T52" fmla="*/ 385 w 449"/>
                  <a:gd name="T53" fmla="*/ 865 h 1046"/>
                  <a:gd name="T54" fmla="*/ 368 w 449"/>
                  <a:gd name="T55" fmla="*/ 766 h 1046"/>
                  <a:gd name="T56" fmla="*/ 327 w 449"/>
                  <a:gd name="T57" fmla="*/ 660 h 1046"/>
                  <a:gd name="T58" fmla="*/ 263 w 449"/>
                  <a:gd name="T59" fmla="*/ 526 h 1046"/>
                  <a:gd name="T60" fmla="*/ 210 w 449"/>
                  <a:gd name="T61" fmla="*/ 409 h 1046"/>
                  <a:gd name="T62" fmla="*/ 187 w 449"/>
                  <a:gd name="T63" fmla="*/ 304 h 1046"/>
                  <a:gd name="T64" fmla="*/ 181 w 449"/>
                  <a:gd name="T65" fmla="*/ 188 h 1046"/>
                  <a:gd name="T66" fmla="*/ 181 w 449"/>
                  <a:gd name="T67" fmla="*/ 76 h 1046"/>
                  <a:gd name="T68" fmla="*/ 205 w 449"/>
                  <a:gd name="T69" fmla="*/ 30 h 1046"/>
                  <a:gd name="T70" fmla="*/ 222 w 449"/>
                  <a:gd name="T71" fmla="*/ 0 h 104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449"/>
                  <a:gd name="T109" fmla="*/ 0 h 1046"/>
                  <a:gd name="T110" fmla="*/ 449 w 449"/>
                  <a:gd name="T111" fmla="*/ 1046 h 104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449" h="1046">
                    <a:moveTo>
                      <a:pt x="222" y="0"/>
                    </a:moveTo>
                    <a:lnTo>
                      <a:pt x="286" y="12"/>
                    </a:lnTo>
                    <a:lnTo>
                      <a:pt x="315" y="59"/>
                    </a:lnTo>
                    <a:lnTo>
                      <a:pt x="309" y="170"/>
                    </a:lnTo>
                    <a:lnTo>
                      <a:pt x="298" y="287"/>
                    </a:lnTo>
                    <a:lnTo>
                      <a:pt x="298" y="409"/>
                    </a:lnTo>
                    <a:lnTo>
                      <a:pt x="356" y="555"/>
                    </a:lnTo>
                    <a:lnTo>
                      <a:pt x="402" y="660"/>
                    </a:lnTo>
                    <a:lnTo>
                      <a:pt x="426" y="766"/>
                    </a:lnTo>
                    <a:lnTo>
                      <a:pt x="420" y="859"/>
                    </a:lnTo>
                    <a:lnTo>
                      <a:pt x="420" y="894"/>
                    </a:lnTo>
                    <a:lnTo>
                      <a:pt x="443" y="929"/>
                    </a:lnTo>
                    <a:lnTo>
                      <a:pt x="449" y="964"/>
                    </a:lnTo>
                    <a:lnTo>
                      <a:pt x="432" y="981"/>
                    </a:lnTo>
                    <a:lnTo>
                      <a:pt x="385" y="970"/>
                    </a:lnTo>
                    <a:lnTo>
                      <a:pt x="298" y="958"/>
                    </a:lnTo>
                    <a:lnTo>
                      <a:pt x="193" y="981"/>
                    </a:lnTo>
                    <a:lnTo>
                      <a:pt x="123" y="1022"/>
                    </a:lnTo>
                    <a:lnTo>
                      <a:pt x="88" y="1046"/>
                    </a:lnTo>
                    <a:lnTo>
                      <a:pt x="53" y="1046"/>
                    </a:lnTo>
                    <a:lnTo>
                      <a:pt x="0" y="970"/>
                    </a:lnTo>
                    <a:lnTo>
                      <a:pt x="6" y="958"/>
                    </a:lnTo>
                    <a:lnTo>
                      <a:pt x="112" y="923"/>
                    </a:lnTo>
                    <a:lnTo>
                      <a:pt x="234" y="906"/>
                    </a:lnTo>
                    <a:lnTo>
                      <a:pt x="321" y="900"/>
                    </a:lnTo>
                    <a:lnTo>
                      <a:pt x="373" y="900"/>
                    </a:lnTo>
                    <a:lnTo>
                      <a:pt x="385" y="865"/>
                    </a:lnTo>
                    <a:lnTo>
                      <a:pt x="368" y="766"/>
                    </a:lnTo>
                    <a:lnTo>
                      <a:pt x="327" y="660"/>
                    </a:lnTo>
                    <a:lnTo>
                      <a:pt x="263" y="526"/>
                    </a:lnTo>
                    <a:lnTo>
                      <a:pt x="210" y="409"/>
                    </a:lnTo>
                    <a:lnTo>
                      <a:pt x="187" y="304"/>
                    </a:lnTo>
                    <a:lnTo>
                      <a:pt x="181" y="188"/>
                    </a:lnTo>
                    <a:lnTo>
                      <a:pt x="181" y="76"/>
                    </a:lnTo>
                    <a:lnTo>
                      <a:pt x="205" y="30"/>
                    </a:lnTo>
                    <a:lnTo>
                      <a:pt x="222"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76498" name="Freeform 10"/>
              <p:cNvSpPr>
                <a:spLocks/>
              </p:cNvSpPr>
              <p:nvPr/>
            </p:nvSpPr>
            <p:spPr bwMode="auto">
              <a:xfrm>
                <a:off x="5772" y="2181"/>
                <a:ext cx="373" cy="870"/>
              </a:xfrm>
              <a:custGeom>
                <a:avLst/>
                <a:gdLst>
                  <a:gd name="T0" fmla="*/ 280 w 373"/>
                  <a:gd name="T1" fmla="*/ 0 h 870"/>
                  <a:gd name="T2" fmla="*/ 332 w 373"/>
                  <a:gd name="T3" fmla="*/ 0 h 870"/>
                  <a:gd name="T4" fmla="*/ 350 w 373"/>
                  <a:gd name="T5" fmla="*/ 35 h 870"/>
                  <a:gd name="T6" fmla="*/ 361 w 373"/>
                  <a:gd name="T7" fmla="*/ 112 h 870"/>
                  <a:gd name="T8" fmla="*/ 350 w 373"/>
                  <a:gd name="T9" fmla="*/ 193 h 870"/>
                  <a:gd name="T10" fmla="*/ 321 w 373"/>
                  <a:gd name="T11" fmla="*/ 356 h 870"/>
                  <a:gd name="T12" fmla="*/ 326 w 373"/>
                  <a:gd name="T13" fmla="*/ 426 h 870"/>
                  <a:gd name="T14" fmla="*/ 361 w 373"/>
                  <a:gd name="T15" fmla="*/ 566 h 870"/>
                  <a:gd name="T16" fmla="*/ 373 w 373"/>
                  <a:gd name="T17" fmla="*/ 665 h 870"/>
                  <a:gd name="T18" fmla="*/ 373 w 373"/>
                  <a:gd name="T19" fmla="*/ 742 h 870"/>
                  <a:gd name="T20" fmla="*/ 356 w 373"/>
                  <a:gd name="T21" fmla="*/ 759 h 870"/>
                  <a:gd name="T22" fmla="*/ 303 w 373"/>
                  <a:gd name="T23" fmla="*/ 771 h 870"/>
                  <a:gd name="T24" fmla="*/ 232 w 373"/>
                  <a:gd name="T25" fmla="*/ 788 h 870"/>
                  <a:gd name="T26" fmla="*/ 163 w 373"/>
                  <a:gd name="T27" fmla="*/ 823 h 870"/>
                  <a:gd name="T28" fmla="*/ 93 w 373"/>
                  <a:gd name="T29" fmla="*/ 870 h 870"/>
                  <a:gd name="T30" fmla="*/ 64 w 373"/>
                  <a:gd name="T31" fmla="*/ 870 h 870"/>
                  <a:gd name="T32" fmla="*/ 0 w 373"/>
                  <a:gd name="T33" fmla="*/ 818 h 870"/>
                  <a:gd name="T34" fmla="*/ 6 w 373"/>
                  <a:gd name="T35" fmla="*/ 794 h 870"/>
                  <a:gd name="T36" fmla="*/ 87 w 373"/>
                  <a:gd name="T37" fmla="*/ 759 h 870"/>
                  <a:gd name="T38" fmla="*/ 227 w 373"/>
                  <a:gd name="T39" fmla="*/ 724 h 870"/>
                  <a:gd name="T40" fmla="*/ 292 w 373"/>
                  <a:gd name="T41" fmla="*/ 700 h 870"/>
                  <a:gd name="T42" fmla="*/ 303 w 373"/>
                  <a:gd name="T43" fmla="*/ 677 h 870"/>
                  <a:gd name="T44" fmla="*/ 303 w 373"/>
                  <a:gd name="T45" fmla="*/ 578 h 870"/>
                  <a:gd name="T46" fmla="*/ 280 w 373"/>
                  <a:gd name="T47" fmla="*/ 450 h 870"/>
                  <a:gd name="T48" fmla="*/ 268 w 373"/>
                  <a:gd name="T49" fmla="*/ 368 h 870"/>
                  <a:gd name="T50" fmla="*/ 257 w 373"/>
                  <a:gd name="T51" fmla="*/ 240 h 870"/>
                  <a:gd name="T52" fmla="*/ 251 w 373"/>
                  <a:gd name="T53" fmla="*/ 100 h 870"/>
                  <a:gd name="T54" fmla="*/ 257 w 373"/>
                  <a:gd name="T55" fmla="*/ 35 h 870"/>
                  <a:gd name="T56" fmla="*/ 280 w 373"/>
                  <a:gd name="T57" fmla="*/ 0 h 87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73"/>
                  <a:gd name="T88" fmla="*/ 0 h 870"/>
                  <a:gd name="T89" fmla="*/ 373 w 373"/>
                  <a:gd name="T90" fmla="*/ 870 h 87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73" h="870">
                    <a:moveTo>
                      <a:pt x="280" y="0"/>
                    </a:moveTo>
                    <a:lnTo>
                      <a:pt x="332" y="0"/>
                    </a:lnTo>
                    <a:lnTo>
                      <a:pt x="350" y="35"/>
                    </a:lnTo>
                    <a:lnTo>
                      <a:pt x="361" y="112"/>
                    </a:lnTo>
                    <a:lnTo>
                      <a:pt x="350" y="193"/>
                    </a:lnTo>
                    <a:lnTo>
                      <a:pt x="321" y="356"/>
                    </a:lnTo>
                    <a:lnTo>
                      <a:pt x="326" y="426"/>
                    </a:lnTo>
                    <a:lnTo>
                      <a:pt x="361" y="566"/>
                    </a:lnTo>
                    <a:lnTo>
                      <a:pt x="373" y="665"/>
                    </a:lnTo>
                    <a:lnTo>
                      <a:pt x="373" y="742"/>
                    </a:lnTo>
                    <a:lnTo>
                      <a:pt x="356" y="759"/>
                    </a:lnTo>
                    <a:lnTo>
                      <a:pt x="303" y="771"/>
                    </a:lnTo>
                    <a:lnTo>
                      <a:pt x="232" y="788"/>
                    </a:lnTo>
                    <a:lnTo>
                      <a:pt x="163" y="823"/>
                    </a:lnTo>
                    <a:lnTo>
                      <a:pt x="93" y="870"/>
                    </a:lnTo>
                    <a:lnTo>
                      <a:pt x="64" y="870"/>
                    </a:lnTo>
                    <a:lnTo>
                      <a:pt x="0" y="818"/>
                    </a:lnTo>
                    <a:lnTo>
                      <a:pt x="6" y="794"/>
                    </a:lnTo>
                    <a:lnTo>
                      <a:pt x="87" y="759"/>
                    </a:lnTo>
                    <a:lnTo>
                      <a:pt x="227" y="724"/>
                    </a:lnTo>
                    <a:lnTo>
                      <a:pt x="292" y="700"/>
                    </a:lnTo>
                    <a:lnTo>
                      <a:pt x="303" y="677"/>
                    </a:lnTo>
                    <a:lnTo>
                      <a:pt x="303" y="578"/>
                    </a:lnTo>
                    <a:lnTo>
                      <a:pt x="280" y="450"/>
                    </a:lnTo>
                    <a:lnTo>
                      <a:pt x="268" y="368"/>
                    </a:lnTo>
                    <a:lnTo>
                      <a:pt x="257" y="240"/>
                    </a:lnTo>
                    <a:lnTo>
                      <a:pt x="251" y="100"/>
                    </a:lnTo>
                    <a:lnTo>
                      <a:pt x="257" y="35"/>
                    </a:lnTo>
                    <a:lnTo>
                      <a:pt x="280"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76499" name="Freeform 11"/>
              <p:cNvSpPr>
                <a:spLocks/>
              </p:cNvSpPr>
              <p:nvPr/>
            </p:nvSpPr>
            <p:spPr bwMode="auto">
              <a:xfrm>
                <a:off x="5760" y="901"/>
                <a:ext cx="612" cy="776"/>
              </a:xfrm>
              <a:custGeom>
                <a:avLst/>
                <a:gdLst>
                  <a:gd name="T0" fmla="*/ 326 w 612"/>
                  <a:gd name="T1" fmla="*/ 776 h 776"/>
                  <a:gd name="T2" fmla="*/ 355 w 612"/>
                  <a:gd name="T3" fmla="*/ 740 h 776"/>
                  <a:gd name="T4" fmla="*/ 344 w 612"/>
                  <a:gd name="T5" fmla="*/ 688 h 776"/>
                  <a:gd name="T6" fmla="*/ 321 w 612"/>
                  <a:gd name="T7" fmla="*/ 618 h 776"/>
                  <a:gd name="T8" fmla="*/ 232 w 612"/>
                  <a:gd name="T9" fmla="*/ 536 h 776"/>
                  <a:gd name="T10" fmla="*/ 145 w 612"/>
                  <a:gd name="T11" fmla="*/ 461 h 776"/>
                  <a:gd name="T12" fmla="*/ 104 w 612"/>
                  <a:gd name="T13" fmla="*/ 379 h 776"/>
                  <a:gd name="T14" fmla="*/ 87 w 612"/>
                  <a:gd name="T15" fmla="*/ 251 h 776"/>
                  <a:gd name="T16" fmla="*/ 186 w 612"/>
                  <a:gd name="T17" fmla="*/ 216 h 776"/>
                  <a:gd name="T18" fmla="*/ 344 w 612"/>
                  <a:gd name="T19" fmla="*/ 199 h 776"/>
                  <a:gd name="T20" fmla="*/ 408 w 612"/>
                  <a:gd name="T21" fmla="*/ 205 h 776"/>
                  <a:gd name="T22" fmla="*/ 425 w 612"/>
                  <a:gd name="T23" fmla="*/ 222 h 776"/>
                  <a:gd name="T24" fmla="*/ 454 w 612"/>
                  <a:gd name="T25" fmla="*/ 193 h 776"/>
                  <a:gd name="T26" fmla="*/ 443 w 612"/>
                  <a:gd name="T27" fmla="*/ 164 h 776"/>
                  <a:gd name="T28" fmla="*/ 460 w 612"/>
                  <a:gd name="T29" fmla="*/ 111 h 776"/>
                  <a:gd name="T30" fmla="*/ 507 w 612"/>
                  <a:gd name="T31" fmla="*/ 64 h 776"/>
                  <a:gd name="T32" fmla="*/ 542 w 612"/>
                  <a:gd name="T33" fmla="*/ 52 h 776"/>
                  <a:gd name="T34" fmla="*/ 588 w 612"/>
                  <a:gd name="T35" fmla="*/ 81 h 776"/>
                  <a:gd name="T36" fmla="*/ 612 w 612"/>
                  <a:gd name="T37" fmla="*/ 52 h 776"/>
                  <a:gd name="T38" fmla="*/ 571 w 612"/>
                  <a:gd name="T39" fmla="*/ 0 h 776"/>
                  <a:gd name="T40" fmla="*/ 518 w 612"/>
                  <a:gd name="T41" fmla="*/ 0 h 776"/>
                  <a:gd name="T42" fmla="*/ 454 w 612"/>
                  <a:gd name="T43" fmla="*/ 29 h 776"/>
                  <a:gd name="T44" fmla="*/ 414 w 612"/>
                  <a:gd name="T45" fmla="*/ 105 h 776"/>
                  <a:gd name="T46" fmla="*/ 361 w 612"/>
                  <a:gd name="T47" fmla="*/ 141 h 776"/>
                  <a:gd name="T48" fmla="*/ 280 w 612"/>
                  <a:gd name="T49" fmla="*/ 152 h 776"/>
                  <a:gd name="T50" fmla="*/ 133 w 612"/>
                  <a:gd name="T51" fmla="*/ 170 h 776"/>
                  <a:gd name="T52" fmla="*/ 17 w 612"/>
                  <a:gd name="T53" fmla="*/ 205 h 776"/>
                  <a:gd name="T54" fmla="*/ 0 w 612"/>
                  <a:gd name="T55" fmla="*/ 234 h 776"/>
                  <a:gd name="T56" fmla="*/ 11 w 612"/>
                  <a:gd name="T57" fmla="*/ 327 h 776"/>
                  <a:gd name="T58" fmla="*/ 52 w 612"/>
                  <a:gd name="T59" fmla="*/ 455 h 776"/>
                  <a:gd name="T60" fmla="*/ 110 w 612"/>
                  <a:gd name="T61" fmla="*/ 560 h 776"/>
                  <a:gd name="T62" fmla="*/ 168 w 612"/>
                  <a:gd name="T63" fmla="*/ 653 h 776"/>
                  <a:gd name="T64" fmla="*/ 221 w 612"/>
                  <a:gd name="T65" fmla="*/ 717 h 776"/>
                  <a:gd name="T66" fmla="*/ 274 w 612"/>
                  <a:gd name="T67" fmla="*/ 764 h 776"/>
                  <a:gd name="T68" fmla="*/ 326 w 612"/>
                  <a:gd name="T69" fmla="*/ 776 h 77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612"/>
                  <a:gd name="T106" fmla="*/ 0 h 776"/>
                  <a:gd name="T107" fmla="*/ 612 w 612"/>
                  <a:gd name="T108" fmla="*/ 776 h 77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612" h="776">
                    <a:moveTo>
                      <a:pt x="326" y="776"/>
                    </a:moveTo>
                    <a:lnTo>
                      <a:pt x="355" y="740"/>
                    </a:lnTo>
                    <a:lnTo>
                      <a:pt x="344" y="688"/>
                    </a:lnTo>
                    <a:lnTo>
                      <a:pt x="321" y="618"/>
                    </a:lnTo>
                    <a:lnTo>
                      <a:pt x="232" y="536"/>
                    </a:lnTo>
                    <a:lnTo>
                      <a:pt x="145" y="461"/>
                    </a:lnTo>
                    <a:lnTo>
                      <a:pt x="104" y="379"/>
                    </a:lnTo>
                    <a:lnTo>
                      <a:pt x="87" y="251"/>
                    </a:lnTo>
                    <a:lnTo>
                      <a:pt x="186" y="216"/>
                    </a:lnTo>
                    <a:lnTo>
                      <a:pt x="344" y="199"/>
                    </a:lnTo>
                    <a:lnTo>
                      <a:pt x="408" y="205"/>
                    </a:lnTo>
                    <a:lnTo>
                      <a:pt x="425" y="222"/>
                    </a:lnTo>
                    <a:lnTo>
                      <a:pt x="454" y="193"/>
                    </a:lnTo>
                    <a:lnTo>
                      <a:pt x="443" y="164"/>
                    </a:lnTo>
                    <a:lnTo>
                      <a:pt x="460" y="111"/>
                    </a:lnTo>
                    <a:lnTo>
                      <a:pt x="507" y="64"/>
                    </a:lnTo>
                    <a:lnTo>
                      <a:pt x="542" y="52"/>
                    </a:lnTo>
                    <a:lnTo>
                      <a:pt x="588" y="81"/>
                    </a:lnTo>
                    <a:lnTo>
                      <a:pt x="612" y="52"/>
                    </a:lnTo>
                    <a:lnTo>
                      <a:pt x="571" y="0"/>
                    </a:lnTo>
                    <a:lnTo>
                      <a:pt x="518" y="0"/>
                    </a:lnTo>
                    <a:lnTo>
                      <a:pt x="454" y="29"/>
                    </a:lnTo>
                    <a:lnTo>
                      <a:pt x="414" y="105"/>
                    </a:lnTo>
                    <a:lnTo>
                      <a:pt x="361" y="141"/>
                    </a:lnTo>
                    <a:lnTo>
                      <a:pt x="280" y="152"/>
                    </a:lnTo>
                    <a:lnTo>
                      <a:pt x="133" y="170"/>
                    </a:lnTo>
                    <a:lnTo>
                      <a:pt x="17" y="205"/>
                    </a:lnTo>
                    <a:lnTo>
                      <a:pt x="0" y="234"/>
                    </a:lnTo>
                    <a:lnTo>
                      <a:pt x="11" y="327"/>
                    </a:lnTo>
                    <a:lnTo>
                      <a:pt x="52" y="455"/>
                    </a:lnTo>
                    <a:lnTo>
                      <a:pt x="110" y="560"/>
                    </a:lnTo>
                    <a:lnTo>
                      <a:pt x="168" y="653"/>
                    </a:lnTo>
                    <a:lnTo>
                      <a:pt x="221" y="717"/>
                    </a:lnTo>
                    <a:lnTo>
                      <a:pt x="274" y="764"/>
                    </a:lnTo>
                    <a:lnTo>
                      <a:pt x="326" y="776"/>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276491" name="Group 12"/>
            <p:cNvGrpSpPr>
              <a:grpSpLocks/>
            </p:cNvGrpSpPr>
            <p:nvPr/>
          </p:nvGrpSpPr>
          <p:grpSpPr bwMode="auto">
            <a:xfrm>
              <a:off x="6571" y="720"/>
              <a:ext cx="210" cy="264"/>
              <a:chOff x="6571" y="720"/>
              <a:chExt cx="210" cy="264"/>
            </a:xfrm>
          </p:grpSpPr>
          <p:sp>
            <p:nvSpPr>
              <p:cNvPr id="276492" name="Freeform 13"/>
              <p:cNvSpPr>
                <a:spLocks/>
              </p:cNvSpPr>
              <p:nvPr/>
            </p:nvSpPr>
            <p:spPr bwMode="auto">
              <a:xfrm>
                <a:off x="6612" y="720"/>
                <a:ext cx="169" cy="192"/>
              </a:xfrm>
              <a:custGeom>
                <a:avLst/>
                <a:gdLst>
                  <a:gd name="T0" fmla="*/ 52 w 169"/>
                  <a:gd name="T1" fmla="*/ 12 h 192"/>
                  <a:gd name="T2" fmla="*/ 99 w 169"/>
                  <a:gd name="T3" fmla="*/ 0 h 192"/>
                  <a:gd name="T4" fmla="*/ 157 w 169"/>
                  <a:gd name="T5" fmla="*/ 17 h 192"/>
                  <a:gd name="T6" fmla="*/ 169 w 169"/>
                  <a:gd name="T7" fmla="*/ 58 h 192"/>
                  <a:gd name="T8" fmla="*/ 163 w 169"/>
                  <a:gd name="T9" fmla="*/ 111 h 192"/>
                  <a:gd name="T10" fmla="*/ 134 w 169"/>
                  <a:gd name="T11" fmla="*/ 145 h 192"/>
                  <a:gd name="T12" fmla="*/ 93 w 169"/>
                  <a:gd name="T13" fmla="*/ 151 h 192"/>
                  <a:gd name="T14" fmla="*/ 52 w 169"/>
                  <a:gd name="T15" fmla="*/ 151 h 192"/>
                  <a:gd name="T16" fmla="*/ 34 w 169"/>
                  <a:gd name="T17" fmla="*/ 169 h 192"/>
                  <a:gd name="T18" fmla="*/ 34 w 169"/>
                  <a:gd name="T19" fmla="*/ 180 h 192"/>
                  <a:gd name="T20" fmla="*/ 23 w 169"/>
                  <a:gd name="T21" fmla="*/ 192 h 192"/>
                  <a:gd name="T22" fmla="*/ 0 w 169"/>
                  <a:gd name="T23" fmla="*/ 186 h 192"/>
                  <a:gd name="T24" fmla="*/ 5 w 169"/>
                  <a:gd name="T25" fmla="*/ 157 h 192"/>
                  <a:gd name="T26" fmla="*/ 23 w 169"/>
                  <a:gd name="T27" fmla="*/ 134 h 192"/>
                  <a:gd name="T28" fmla="*/ 58 w 169"/>
                  <a:gd name="T29" fmla="*/ 116 h 192"/>
                  <a:gd name="T30" fmla="*/ 93 w 169"/>
                  <a:gd name="T31" fmla="*/ 122 h 192"/>
                  <a:gd name="T32" fmla="*/ 122 w 169"/>
                  <a:gd name="T33" fmla="*/ 116 h 192"/>
                  <a:gd name="T34" fmla="*/ 139 w 169"/>
                  <a:gd name="T35" fmla="*/ 87 h 192"/>
                  <a:gd name="T36" fmla="*/ 139 w 169"/>
                  <a:gd name="T37" fmla="*/ 52 h 192"/>
                  <a:gd name="T38" fmla="*/ 122 w 169"/>
                  <a:gd name="T39" fmla="*/ 35 h 192"/>
                  <a:gd name="T40" fmla="*/ 99 w 169"/>
                  <a:gd name="T41" fmla="*/ 35 h 192"/>
                  <a:gd name="T42" fmla="*/ 75 w 169"/>
                  <a:gd name="T43" fmla="*/ 41 h 192"/>
                  <a:gd name="T44" fmla="*/ 58 w 169"/>
                  <a:gd name="T45" fmla="*/ 52 h 192"/>
                  <a:gd name="T46" fmla="*/ 40 w 169"/>
                  <a:gd name="T47" fmla="*/ 41 h 192"/>
                  <a:gd name="T48" fmla="*/ 52 w 169"/>
                  <a:gd name="T49" fmla="*/ 12 h 192"/>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69"/>
                  <a:gd name="T76" fmla="*/ 0 h 192"/>
                  <a:gd name="T77" fmla="*/ 169 w 169"/>
                  <a:gd name="T78" fmla="*/ 192 h 192"/>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69" h="192">
                    <a:moveTo>
                      <a:pt x="52" y="12"/>
                    </a:moveTo>
                    <a:lnTo>
                      <a:pt x="99" y="0"/>
                    </a:lnTo>
                    <a:lnTo>
                      <a:pt x="157" y="17"/>
                    </a:lnTo>
                    <a:lnTo>
                      <a:pt x="169" y="58"/>
                    </a:lnTo>
                    <a:lnTo>
                      <a:pt x="163" y="111"/>
                    </a:lnTo>
                    <a:lnTo>
                      <a:pt x="134" y="145"/>
                    </a:lnTo>
                    <a:lnTo>
                      <a:pt x="93" y="151"/>
                    </a:lnTo>
                    <a:lnTo>
                      <a:pt x="52" y="151"/>
                    </a:lnTo>
                    <a:lnTo>
                      <a:pt x="34" y="169"/>
                    </a:lnTo>
                    <a:lnTo>
                      <a:pt x="34" y="180"/>
                    </a:lnTo>
                    <a:lnTo>
                      <a:pt x="23" y="192"/>
                    </a:lnTo>
                    <a:lnTo>
                      <a:pt x="0" y="186"/>
                    </a:lnTo>
                    <a:lnTo>
                      <a:pt x="5" y="157"/>
                    </a:lnTo>
                    <a:lnTo>
                      <a:pt x="23" y="134"/>
                    </a:lnTo>
                    <a:lnTo>
                      <a:pt x="58" y="116"/>
                    </a:lnTo>
                    <a:lnTo>
                      <a:pt x="93" y="122"/>
                    </a:lnTo>
                    <a:lnTo>
                      <a:pt x="122" y="116"/>
                    </a:lnTo>
                    <a:lnTo>
                      <a:pt x="139" y="87"/>
                    </a:lnTo>
                    <a:lnTo>
                      <a:pt x="139" y="52"/>
                    </a:lnTo>
                    <a:lnTo>
                      <a:pt x="122" y="35"/>
                    </a:lnTo>
                    <a:lnTo>
                      <a:pt x="99" y="35"/>
                    </a:lnTo>
                    <a:lnTo>
                      <a:pt x="75" y="41"/>
                    </a:lnTo>
                    <a:lnTo>
                      <a:pt x="58" y="52"/>
                    </a:lnTo>
                    <a:lnTo>
                      <a:pt x="40" y="41"/>
                    </a:lnTo>
                    <a:lnTo>
                      <a:pt x="52" y="1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76493" name="Oval 14"/>
              <p:cNvSpPr>
                <a:spLocks noChangeArrowheads="1"/>
              </p:cNvSpPr>
              <p:nvPr/>
            </p:nvSpPr>
            <p:spPr bwMode="auto">
              <a:xfrm>
                <a:off x="6571" y="936"/>
                <a:ext cx="49" cy="48"/>
              </a:xfrm>
              <a:prstGeom prst="ellipse">
                <a:avLst/>
              </a:pr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i="0">
                  <a:solidFill>
                    <a:srgbClr val="FFFFFF"/>
                  </a:solidFill>
                </a:endParaRPr>
              </a:p>
            </p:txBody>
          </p:sp>
        </p:grpSp>
      </p:grpSp>
      <p:pic>
        <p:nvPicPr>
          <p:cNvPr id="276485" name="Picture 15" descr="an01115_"/>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2362200" y="4070350"/>
            <a:ext cx="966788" cy="730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76486" name="Picture 16" descr="an01151_"/>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6248400" y="3276600"/>
            <a:ext cx="633413" cy="1744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37297" name="Text Box 17"/>
          <p:cNvSpPr txBox="1">
            <a:spLocks noChangeArrowheads="1"/>
          </p:cNvSpPr>
          <p:nvPr/>
        </p:nvSpPr>
        <p:spPr bwMode="auto">
          <a:xfrm>
            <a:off x="1279525" y="5124450"/>
            <a:ext cx="2781300" cy="1066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i="0">
                <a:solidFill>
                  <a:srgbClr val="FFFFFF"/>
                </a:solidFill>
              </a:rPr>
              <a:t>Need to look at </a:t>
            </a:r>
            <a:br>
              <a:rPr lang="en-US" altLang="en-US" i="0">
                <a:solidFill>
                  <a:srgbClr val="FFFFFF"/>
                </a:solidFill>
              </a:rPr>
            </a:br>
            <a:r>
              <a:rPr lang="en-US" altLang="en-US" i="0">
                <a:solidFill>
                  <a:srgbClr val="FFFFFF"/>
                </a:solidFill>
              </a:rPr>
              <a:t>only </a:t>
            </a:r>
            <a:r>
              <a:rPr lang="en-US" altLang="en-US" i="0">
                <a:solidFill>
                  <a:srgbClr val="FF0000"/>
                </a:solidFill>
              </a:rPr>
              <a:t>one</a:t>
            </a:r>
            <a:r>
              <a:rPr lang="en-US" altLang="en-US" i="0">
                <a:solidFill>
                  <a:srgbClr val="FFFFFF"/>
                </a:solidFill>
              </a:rPr>
              <a:t> person</a:t>
            </a:r>
            <a:endParaRPr lang="en-CA" altLang="en-US" i="0">
              <a:solidFill>
                <a:srgbClr val="FFFFFF"/>
              </a:solidFill>
            </a:endParaRPr>
          </a:p>
        </p:txBody>
      </p:sp>
      <p:sp>
        <p:nvSpPr>
          <p:cNvPr id="737298" name="Text Box 18"/>
          <p:cNvSpPr txBox="1">
            <a:spLocks noChangeArrowheads="1"/>
          </p:cNvSpPr>
          <p:nvPr/>
        </p:nvSpPr>
        <p:spPr bwMode="auto">
          <a:xfrm>
            <a:off x="5676900" y="5105400"/>
            <a:ext cx="2781300" cy="1066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i="0">
                <a:solidFill>
                  <a:srgbClr val="FFFFFF"/>
                </a:solidFill>
              </a:rPr>
              <a:t>Need to look at </a:t>
            </a:r>
            <a:br>
              <a:rPr lang="en-US" altLang="en-US" i="0">
                <a:solidFill>
                  <a:srgbClr val="FFFFFF"/>
                </a:solidFill>
              </a:rPr>
            </a:br>
            <a:r>
              <a:rPr lang="en-US" altLang="en-US" i="0">
                <a:solidFill>
                  <a:srgbClr val="FF0000"/>
                </a:solidFill>
              </a:rPr>
              <a:t>every</a:t>
            </a:r>
            <a:r>
              <a:rPr lang="en-US" altLang="en-US" i="0">
                <a:solidFill>
                  <a:srgbClr val="FFFFFF"/>
                </a:solidFill>
              </a:rPr>
              <a:t> person</a:t>
            </a:r>
            <a:endParaRPr lang="en-CA" altLang="en-US" i="0">
              <a:solidFill>
                <a:srgbClr val="FFFFFF"/>
              </a:solidFill>
            </a:endParaRPr>
          </a:p>
        </p:txBody>
      </p:sp>
      <p:sp>
        <p:nvSpPr>
          <p:cNvPr id="276489" name="Rectangle 19"/>
          <p:cNvSpPr>
            <a:spLocks noChangeArrowheads="1"/>
          </p:cNvSpPr>
          <p:nvPr/>
        </p:nvSpPr>
        <p:spPr bwMode="auto">
          <a:xfrm>
            <a:off x="5114925" y="2667000"/>
            <a:ext cx="3119438"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buFontTx/>
              <a:buNone/>
            </a:pPr>
            <a:r>
              <a:rPr lang="en-US" altLang="en-US" i="0">
                <a:solidFill>
                  <a:srgbClr val="FFFFFF"/>
                </a:solidFill>
              </a:rPr>
              <a:t>Smaller than this?</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37297"/>
                                        </p:tgtEl>
                                        <p:attrNameLst>
                                          <p:attrName>style.visibility</p:attrName>
                                        </p:attrNameLst>
                                      </p:cBhvr>
                                      <p:to>
                                        <p:strVal val="visible"/>
                                      </p:to>
                                    </p:set>
                                    <p:anim calcmode="lin" valueType="num">
                                      <p:cBhvr additive="base">
                                        <p:cTn id="7" dur="500" fill="hold"/>
                                        <p:tgtEl>
                                          <p:spTgt spid="737297"/>
                                        </p:tgtEl>
                                        <p:attrNameLst>
                                          <p:attrName>ppt_x</p:attrName>
                                        </p:attrNameLst>
                                      </p:cBhvr>
                                      <p:tavLst>
                                        <p:tav tm="0">
                                          <p:val>
                                            <p:strVal val="#ppt_x"/>
                                          </p:val>
                                        </p:tav>
                                        <p:tav tm="100000">
                                          <p:val>
                                            <p:strVal val="#ppt_x"/>
                                          </p:val>
                                        </p:tav>
                                      </p:tavLst>
                                    </p:anim>
                                    <p:anim calcmode="lin" valueType="num">
                                      <p:cBhvr additive="base">
                                        <p:cTn id="8" dur="500" fill="hold"/>
                                        <p:tgtEl>
                                          <p:spTgt spid="737297"/>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737298"/>
                                        </p:tgtEl>
                                        <p:attrNameLst>
                                          <p:attrName>style.visibility</p:attrName>
                                        </p:attrNameLst>
                                      </p:cBhvr>
                                      <p:to>
                                        <p:strVal val="visible"/>
                                      </p:to>
                                    </p:set>
                                    <p:anim calcmode="lin" valueType="num">
                                      <p:cBhvr additive="base">
                                        <p:cTn id="13" dur="500" fill="hold"/>
                                        <p:tgtEl>
                                          <p:spTgt spid="737298"/>
                                        </p:tgtEl>
                                        <p:attrNameLst>
                                          <p:attrName>ppt_x</p:attrName>
                                        </p:attrNameLst>
                                      </p:cBhvr>
                                      <p:tavLst>
                                        <p:tav tm="0">
                                          <p:val>
                                            <p:strVal val="#ppt_x"/>
                                          </p:val>
                                        </p:tav>
                                        <p:tav tm="100000">
                                          <p:val>
                                            <p:strVal val="#ppt_x"/>
                                          </p:val>
                                        </p:tav>
                                      </p:tavLst>
                                    </p:anim>
                                    <p:anim calcmode="lin" valueType="num">
                                      <p:cBhvr additive="base">
                                        <p:cTn id="14" dur="500" fill="hold"/>
                                        <p:tgtEl>
                                          <p:spTgt spid="73729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37297" grpId="0" autoUpdateAnimBg="0"/>
      <p:bldP spid="737298" grpId="0" autoUpdateAnimBg="0"/>
    </p:bldLst>
  </p:timing>
</p:sld>
</file>

<file path=ppt/slides/slide101.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277506" name="Rectangle 2"/>
          <p:cNvSpPr>
            <a:spLocks noGrp="1" noChangeArrowheads="1"/>
          </p:cNvSpPr>
          <p:nvPr>
            <p:ph type="title"/>
          </p:nvPr>
        </p:nvSpPr>
        <p:spPr/>
        <p:txBody>
          <a:bodyPr/>
          <a:lstStyle/>
          <a:p>
            <a:pPr eaLnBrk="1" hangingPunct="1"/>
            <a:r>
              <a:rPr lang="en-US" altLang="en-US"/>
              <a:t>Time Complexity of Algorithm</a:t>
            </a:r>
            <a:endParaRPr lang="en-CA" altLang="en-US"/>
          </a:p>
        </p:txBody>
      </p:sp>
      <p:sp>
        <p:nvSpPr>
          <p:cNvPr id="738307" name="Rectangle 3"/>
          <p:cNvSpPr>
            <a:spLocks noGrp="1" noChangeArrowheads="1"/>
          </p:cNvSpPr>
          <p:nvPr>
            <p:ph type="body" idx="1"/>
          </p:nvPr>
        </p:nvSpPr>
        <p:spPr>
          <a:xfrm>
            <a:off x="838200" y="3352800"/>
            <a:ext cx="7772400" cy="4114800"/>
          </a:xfrm>
        </p:spPr>
        <p:txBody>
          <a:bodyPr/>
          <a:lstStyle/>
          <a:p>
            <a:pPr eaLnBrk="1" hangingPunct="1">
              <a:spcBef>
                <a:spcPct val="0"/>
              </a:spcBef>
              <a:buFontTx/>
              <a:buNone/>
            </a:pPr>
            <a:r>
              <a:rPr lang="en-US" altLang="en-US" sz="3600">
                <a:solidFill>
                  <a:schemeClr val="accent2"/>
                </a:solidFill>
                <a:cs typeface="Times New Roman" pitchFamily="18" charset="0"/>
              </a:rPr>
              <a:t>O(n</a:t>
            </a:r>
            <a:r>
              <a:rPr lang="en-US" altLang="en-US" sz="3600" baseline="30000">
                <a:solidFill>
                  <a:schemeClr val="accent2"/>
                </a:solidFill>
                <a:cs typeface="Times New Roman" pitchFamily="18" charset="0"/>
              </a:rPr>
              <a:t>2</a:t>
            </a:r>
            <a:r>
              <a:rPr lang="en-US" altLang="en-US" sz="3600">
                <a:solidFill>
                  <a:schemeClr val="accent2"/>
                </a:solidFill>
                <a:cs typeface="Times New Roman" pitchFamily="18" charset="0"/>
              </a:rPr>
              <a:t>): </a:t>
            </a:r>
            <a:r>
              <a:rPr lang="en-US" altLang="en-US"/>
              <a:t>Prove that for </a:t>
            </a:r>
            <a:r>
              <a:rPr lang="en-US" altLang="en-US">
                <a:solidFill>
                  <a:schemeClr val="hlink"/>
                </a:solidFill>
              </a:rPr>
              <a:t>every</a:t>
            </a:r>
            <a:r>
              <a:rPr lang="en-US" altLang="en-US"/>
              <a:t> input of size n, the algorithm takes </a:t>
            </a:r>
            <a:r>
              <a:rPr lang="en-US" altLang="en-US">
                <a:solidFill>
                  <a:schemeClr val="hlink"/>
                </a:solidFill>
              </a:rPr>
              <a:t>no more</a:t>
            </a:r>
            <a:r>
              <a:rPr lang="en-US" altLang="en-US"/>
              <a:t> than </a:t>
            </a:r>
            <a:r>
              <a:rPr lang="en-US" altLang="en-US">
                <a:solidFill>
                  <a:schemeClr val="accent2"/>
                </a:solidFill>
                <a:cs typeface="Times New Roman" pitchFamily="18" charset="0"/>
              </a:rPr>
              <a:t>cn</a:t>
            </a:r>
            <a:r>
              <a:rPr lang="en-US" altLang="en-US" baseline="30000">
                <a:solidFill>
                  <a:schemeClr val="accent2"/>
                </a:solidFill>
                <a:cs typeface="Times New Roman" pitchFamily="18" charset="0"/>
              </a:rPr>
              <a:t>2</a:t>
            </a:r>
            <a:r>
              <a:rPr lang="en-US" altLang="en-US" sz="3600">
                <a:solidFill>
                  <a:schemeClr val="accent2"/>
                </a:solidFill>
                <a:cs typeface="Times New Roman" pitchFamily="18" charset="0"/>
              </a:rPr>
              <a:t> </a:t>
            </a:r>
            <a:r>
              <a:rPr lang="en-US" altLang="en-US"/>
              <a:t>time.</a:t>
            </a:r>
            <a:endParaRPr lang="en-CA" altLang="en-US"/>
          </a:p>
          <a:p>
            <a:pPr eaLnBrk="1" hangingPunct="1">
              <a:spcBef>
                <a:spcPct val="0"/>
              </a:spcBef>
              <a:buFontTx/>
              <a:buNone/>
            </a:pPr>
            <a:r>
              <a:rPr lang="en-US" altLang="en-US" sz="3600">
                <a:solidFill>
                  <a:schemeClr val="accent2"/>
                </a:solidFill>
                <a:cs typeface="Times New Roman" pitchFamily="18" charset="0"/>
              </a:rPr>
              <a:t>Ω(n</a:t>
            </a:r>
            <a:r>
              <a:rPr lang="en-US" altLang="en-US" sz="3600" baseline="30000">
                <a:solidFill>
                  <a:schemeClr val="accent2"/>
                </a:solidFill>
                <a:cs typeface="Times New Roman" pitchFamily="18" charset="0"/>
              </a:rPr>
              <a:t>2</a:t>
            </a:r>
            <a:r>
              <a:rPr lang="en-US" altLang="en-US" sz="3600">
                <a:solidFill>
                  <a:schemeClr val="accent2"/>
                </a:solidFill>
                <a:cs typeface="Times New Roman" pitchFamily="18" charset="0"/>
              </a:rPr>
              <a:t>):</a:t>
            </a:r>
            <a:r>
              <a:rPr lang="en-US" altLang="en-US"/>
              <a:t> Find </a:t>
            </a:r>
            <a:r>
              <a:rPr lang="en-US" altLang="en-US">
                <a:solidFill>
                  <a:schemeClr val="hlink"/>
                </a:solidFill>
              </a:rPr>
              <a:t>one</a:t>
            </a:r>
            <a:r>
              <a:rPr lang="en-US" altLang="en-US"/>
              <a:t> input of size n, for which the algorithm takes </a:t>
            </a:r>
            <a:r>
              <a:rPr lang="en-US" altLang="en-US">
                <a:solidFill>
                  <a:schemeClr val="hlink"/>
                </a:solidFill>
              </a:rPr>
              <a:t>at least</a:t>
            </a:r>
            <a:r>
              <a:rPr lang="en-US" altLang="en-US"/>
              <a:t> this much time.</a:t>
            </a:r>
          </a:p>
          <a:p>
            <a:pPr eaLnBrk="1" hangingPunct="1">
              <a:spcBef>
                <a:spcPct val="0"/>
              </a:spcBef>
              <a:buFontTx/>
              <a:buNone/>
            </a:pPr>
            <a:r>
              <a:rPr lang="en-US" altLang="en-US" sz="3600">
                <a:solidFill>
                  <a:schemeClr val="accent2"/>
                </a:solidFill>
                <a:cs typeface="Times New Roman" pitchFamily="18" charset="0"/>
              </a:rPr>
              <a:t>θ (n</a:t>
            </a:r>
            <a:r>
              <a:rPr lang="en-US" altLang="en-US" sz="3600" baseline="30000">
                <a:solidFill>
                  <a:schemeClr val="accent2"/>
                </a:solidFill>
                <a:cs typeface="Times New Roman" pitchFamily="18" charset="0"/>
              </a:rPr>
              <a:t>2</a:t>
            </a:r>
            <a:r>
              <a:rPr lang="en-US" altLang="en-US" sz="3600">
                <a:solidFill>
                  <a:schemeClr val="accent2"/>
                </a:solidFill>
                <a:cs typeface="Times New Roman" pitchFamily="18" charset="0"/>
              </a:rPr>
              <a:t>):</a:t>
            </a:r>
            <a:r>
              <a:rPr lang="en-US" altLang="en-US"/>
              <a:t> Do both.</a:t>
            </a:r>
            <a:endParaRPr lang="en-CA" altLang="en-US"/>
          </a:p>
        </p:txBody>
      </p:sp>
      <p:sp>
        <p:nvSpPr>
          <p:cNvPr id="277508" name="Rectangle 4"/>
          <p:cNvSpPr>
            <a:spLocks noChangeArrowheads="1"/>
          </p:cNvSpPr>
          <p:nvPr/>
        </p:nvSpPr>
        <p:spPr bwMode="auto">
          <a:xfrm>
            <a:off x="1295400" y="1752600"/>
            <a:ext cx="6550025" cy="1406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lnSpc>
                <a:spcPct val="90000"/>
              </a:lnSpc>
              <a:spcBef>
                <a:spcPct val="0"/>
              </a:spcBef>
              <a:buFontTx/>
              <a:buNone/>
            </a:pPr>
            <a:r>
              <a:rPr lang="en-US" altLang="en-US" i="0">
                <a:solidFill>
                  <a:srgbClr val="FFFFFF"/>
                </a:solidFill>
              </a:rPr>
              <a:t>The time complexity of an algorithm is</a:t>
            </a:r>
            <a:br>
              <a:rPr lang="en-US" altLang="en-US" i="0">
                <a:solidFill>
                  <a:srgbClr val="FFFFFF"/>
                </a:solidFill>
              </a:rPr>
            </a:br>
            <a:r>
              <a:rPr lang="en-US" altLang="en-US" i="0">
                <a:solidFill>
                  <a:srgbClr val="FFFFFF"/>
                </a:solidFill>
                <a:cs typeface="Times New Roman" pitchFamily="18" charset="0"/>
              </a:rPr>
              <a:t>the largest time required on  any input </a:t>
            </a:r>
            <a:br>
              <a:rPr lang="en-US" altLang="en-US" i="0">
                <a:solidFill>
                  <a:srgbClr val="FFFFFF"/>
                </a:solidFill>
                <a:cs typeface="Times New Roman" pitchFamily="18" charset="0"/>
              </a:rPr>
            </a:br>
            <a:r>
              <a:rPr lang="en-US" altLang="en-US" i="0">
                <a:solidFill>
                  <a:srgbClr val="FFFFFF"/>
                </a:solidFill>
                <a:cs typeface="Times New Roman" pitchFamily="18" charset="0"/>
              </a:rPr>
              <a:t>of size n.</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738307">
                                            <p:txEl>
                                              <p:pRg st="0" end="0"/>
                                            </p:txEl>
                                          </p:spTgt>
                                        </p:tgtEl>
                                        <p:attrNameLst>
                                          <p:attrName>style.visibility</p:attrName>
                                        </p:attrNameLst>
                                      </p:cBhvr>
                                      <p:to>
                                        <p:strVal val="visible"/>
                                      </p:to>
                                    </p:set>
                                    <p:anim calcmode="lin" valueType="num">
                                      <p:cBhvr additive="base">
                                        <p:cTn id="7" dur="500" fill="hold"/>
                                        <p:tgtEl>
                                          <p:spTgt spid="738307">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738307">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738307">
                                            <p:txEl>
                                              <p:pRg st="1" end="1"/>
                                            </p:txEl>
                                          </p:spTgt>
                                        </p:tgtEl>
                                        <p:attrNameLst>
                                          <p:attrName>style.visibility</p:attrName>
                                        </p:attrNameLst>
                                      </p:cBhvr>
                                      <p:to>
                                        <p:strVal val="visible"/>
                                      </p:to>
                                    </p:set>
                                    <p:anim calcmode="lin" valueType="num">
                                      <p:cBhvr additive="base">
                                        <p:cTn id="13" dur="500" fill="hold"/>
                                        <p:tgtEl>
                                          <p:spTgt spid="738307">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738307">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738307">
                                            <p:txEl>
                                              <p:pRg st="2" end="2"/>
                                            </p:txEl>
                                          </p:spTgt>
                                        </p:tgtEl>
                                        <p:attrNameLst>
                                          <p:attrName>style.visibility</p:attrName>
                                        </p:attrNameLst>
                                      </p:cBhvr>
                                      <p:to>
                                        <p:strVal val="visible"/>
                                      </p:to>
                                    </p:set>
                                    <p:anim calcmode="lin" valueType="num">
                                      <p:cBhvr additive="base">
                                        <p:cTn id="19" dur="500" fill="hold"/>
                                        <p:tgtEl>
                                          <p:spTgt spid="738307">
                                            <p:txEl>
                                              <p:pRg st="2" end="2"/>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738307">
                                            <p:txEl>
                                              <p:pRg st="2" end="2"/>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38307" grpId="0" build="p" autoUpdateAnimBg="0"/>
    </p:bldLst>
  </p:timing>
</p:sld>
</file>

<file path=ppt/slides/slide102.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278530" name="Rectangle 2"/>
          <p:cNvSpPr>
            <a:spLocks noGrp="1" noChangeArrowheads="1"/>
          </p:cNvSpPr>
          <p:nvPr>
            <p:ph type="title"/>
          </p:nvPr>
        </p:nvSpPr>
        <p:spPr/>
        <p:txBody>
          <a:bodyPr/>
          <a:lstStyle/>
          <a:p>
            <a:pPr eaLnBrk="1" hangingPunct="1"/>
            <a:r>
              <a:rPr lang="en-US" altLang="en-US"/>
              <a:t>Time Complexity of Problem</a:t>
            </a:r>
            <a:endParaRPr lang="en-CA" altLang="en-US"/>
          </a:p>
        </p:txBody>
      </p:sp>
      <p:sp>
        <p:nvSpPr>
          <p:cNvPr id="739331" name="Rectangle 3"/>
          <p:cNvSpPr>
            <a:spLocks noGrp="1" noChangeArrowheads="1"/>
          </p:cNvSpPr>
          <p:nvPr>
            <p:ph type="body" idx="1"/>
          </p:nvPr>
        </p:nvSpPr>
        <p:spPr>
          <a:xfrm>
            <a:off x="685800" y="3733800"/>
            <a:ext cx="8458200" cy="4114800"/>
          </a:xfrm>
        </p:spPr>
        <p:txBody>
          <a:bodyPr/>
          <a:lstStyle/>
          <a:p>
            <a:pPr eaLnBrk="1" hangingPunct="1">
              <a:spcBef>
                <a:spcPct val="0"/>
              </a:spcBef>
              <a:buFontTx/>
              <a:buNone/>
            </a:pPr>
            <a:r>
              <a:rPr lang="en-US" altLang="en-US" sz="3600" dirty="0">
                <a:solidFill>
                  <a:schemeClr val="accent2"/>
                </a:solidFill>
                <a:cs typeface="Times New Roman" pitchFamily="18" charset="0"/>
              </a:rPr>
              <a:t>O(n</a:t>
            </a:r>
            <a:r>
              <a:rPr lang="en-US" altLang="en-US" sz="3600" baseline="30000" dirty="0">
                <a:solidFill>
                  <a:schemeClr val="accent2"/>
                </a:solidFill>
                <a:cs typeface="Times New Roman" pitchFamily="18" charset="0"/>
              </a:rPr>
              <a:t>2</a:t>
            </a:r>
            <a:r>
              <a:rPr lang="en-US" altLang="en-US" sz="3600" dirty="0">
                <a:solidFill>
                  <a:schemeClr val="accent2"/>
                </a:solidFill>
                <a:cs typeface="Times New Roman" pitchFamily="18" charset="0"/>
              </a:rPr>
              <a:t>): </a:t>
            </a:r>
            <a:r>
              <a:rPr lang="en-US" altLang="en-US" dirty="0"/>
              <a:t>Provide </a:t>
            </a:r>
            <a:r>
              <a:rPr lang="en-US" altLang="en-US" dirty="0">
                <a:solidFill>
                  <a:schemeClr val="hlink"/>
                </a:solidFill>
              </a:rPr>
              <a:t>an </a:t>
            </a:r>
            <a:r>
              <a:rPr lang="en-US" altLang="en-US" dirty="0"/>
              <a:t>algorithm that solves the problem in no more than this time. </a:t>
            </a:r>
          </a:p>
          <a:p>
            <a:pPr eaLnBrk="1" hangingPunct="1">
              <a:spcBef>
                <a:spcPct val="0"/>
              </a:spcBef>
              <a:buFontTx/>
              <a:buNone/>
            </a:pPr>
            <a:r>
              <a:rPr lang="en-US" altLang="en-US" sz="3600" dirty="0">
                <a:solidFill>
                  <a:schemeClr val="accent2"/>
                </a:solidFill>
                <a:cs typeface="Times New Roman" pitchFamily="18" charset="0"/>
              </a:rPr>
              <a:t>Ω(n</a:t>
            </a:r>
            <a:r>
              <a:rPr lang="en-US" altLang="en-US" sz="3600" baseline="30000" dirty="0">
                <a:solidFill>
                  <a:schemeClr val="accent2"/>
                </a:solidFill>
                <a:cs typeface="Times New Roman" pitchFamily="18" charset="0"/>
              </a:rPr>
              <a:t>2</a:t>
            </a:r>
            <a:r>
              <a:rPr lang="en-US" altLang="en-US" sz="3600" dirty="0">
                <a:solidFill>
                  <a:schemeClr val="accent2"/>
                </a:solidFill>
                <a:cs typeface="Times New Roman" pitchFamily="18" charset="0"/>
              </a:rPr>
              <a:t>):</a:t>
            </a:r>
            <a:r>
              <a:rPr lang="en-US" altLang="en-US" dirty="0"/>
              <a:t> Prove that </a:t>
            </a:r>
            <a:r>
              <a:rPr lang="en-US" altLang="en-US" dirty="0">
                <a:solidFill>
                  <a:schemeClr val="hlink"/>
                </a:solidFill>
              </a:rPr>
              <a:t>no</a:t>
            </a:r>
            <a:r>
              <a:rPr lang="en-US" altLang="en-US" dirty="0"/>
              <a:t> algorithm can solve it faster.</a:t>
            </a:r>
          </a:p>
          <a:p>
            <a:pPr eaLnBrk="1" hangingPunct="1">
              <a:spcBef>
                <a:spcPct val="0"/>
              </a:spcBef>
              <a:buFontTx/>
              <a:buNone/>
            </a:pPr>
            <a:r>
              <a:rPr lang="en-US" altLang="en-US" sz="3600" dirty="0">
                <a:solidFill>
                  <a:schemeClr val="accent2"/>
                </a:solidFill>
                <a:cs typeface="Times New Roman" pitchFamily="18" charset="0"/>
              </a:rPr>
              <a:t>θ (n</a:t>
            </a:r>
            <a:r>
              <a:rPr lang="en-US" altLang="en-US" sz="3600" baseline="30000" dirty="0">
                <a:solidFill>
                  <a:schemeClr val="accent2"/>
                </a:solidFill>
                <a:cs typeface="Times New Roman" pitchFamily="18" charset="0"/>
              </a:rPr>
              <a:t>2</a:t>
            </a:r>
            <a:r>
              <a:rPr lang="en-US" altLang="en-US" sz="3600" dirty="0">
                <a:solidFill>
                  <a:schemeClr val="accent2"/>
                </a:solidFill>
                <a:cs typeface="Times New Roman" pitchFamily="18" charset="0"/>
              </a:rPr>
              <a:t>):</a:t>
            </a:r>
            <a:r>
              <a:rPr lang="en-US" altLang="en-US" dirty="0"/>
              <a:t> Do both.</a:t>
            </a:r>
          </a:p>
          <a:p>
            <a:pPr eaLnBrk="1" hangingPunct="1">
              <a:spcBef>
                <a:spcPct val="0"/>
              </a:spcBef>
              <a:buFontTx/>
              <a:buNone/>
            </a:pPr>
            <a:endParaRPr lang="en-CA" altLang="en-US" dirty="0"/>
          </a:p>
        </p:txBody>
      </p:sp>
      <p:sp>
        <p:nvSpPr>
          <p:cNvPr id="278532" name="Rectangle 4"/>
          <p:cNvSpPr>
            <a:spLocks noChangeArrowheads="1"/>
          </p:cNvSpPr>
          <p:nvPr/>
        </p:nvSpPr>
        <p:spPr bwMode="auto">
          <a:xfrm>
            <a:off x="1219200" y="1765300"/>
            <a:ext cx="7543800" cy="155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r>
              <a:rPr lang="en-US" altLang="en-US" i="0">
                <a:solidFill>
                  <a:srgbClr val="FFFFFF"/>
                </a:solidFill>
              </a:rPr>
              <a:t>The time complexity of a problem is </a:t>
            </a:r>
            <a:br>
              <a:rPr lang="en-US" altLang="en-US" i="0">
                <a:solidFill>
                  <a:srgbClr val="FFFFFF"/>
                </a:solidFill>
              </a:rPr>
            </a:br>
            <a:r>
              <a:rPr lang="en-US" altLang="en-US" i="0">
                <a:solidFill>
                  <a:srgbClr val="FFFFFF"/>
                </a:solidFill>
              </a:rPr>
              <a:t>the time complexity of the fastest algorithm that solves the problem.</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739331">
                                            <p:txEl>
                                              <p:pRg st="0" end="0"/>
                                            </p:txEl>
                                          </p:spTgt>
                                        </p:tgtEl>
                                        <p:attrNameLst>
                                          <p:attrName>style.visibility</p:attrName>
                                        </p:attrNameLst>
                                      </p:cBhvr>
                                      <p:to>
                                        <p:strVal val="visible"/>
                                      </p:to>
                                    </p:set>
                                    <p:anim calcmode="lin" valueType="num">
                                      <p:cBhvr additive="base">
                                        <p:cTn id="7" dur="500" fill="hold"/>
                                        <p:tgtEl>
                                          <p:spTgt spid="739331">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739331">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739331">
                                            <p:txEl>
                                              <p:pRg st="1" end="1"/>
                                            </p:txEl>
                                          </p:spTgt>
                                        </p:tgtEl>
                                        <p:attrNameLst>
                                          <p:attrName>style.visibility</p:attrName>
                                        </p:attrNameLst>
                                      </p:cBhvr>
                                      <p:to>
                                        <p:strVal val="visible"/>
                                      </p:to>
                                    </p:set>
                                    <p:anim calcmode="lin" valueType="num">
                                      <p:cBhvr additive="base">
                                        <p:cTn id="13" dur="500" fill="hold"/>
                                        <p:tgtEl>
                                          <p:spTgt spid="739331">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739331">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739331">
                                            <p:txEl>
                                              <p:pRg st="2" end="2"/>
                                            </p:txEl>
                                          </p:spTgt>
                                        </p:tgtEl>
                                        <p:attrNameLst>
                                          <p:attrName>style.visibility</p:attrName>
                                        </p:attrNameLst>
                                      </p:cBhvr>
                                      <p:to>
                                        <p:strVal val="visible"/>
                                      </p:to>
                                    </p:set>
                                    <p:anim calcmode="lin" valueType="num">
                                      <p:cBhvr additive="base">
                                        <p:cTn id="19" dur="500" fill="hold"/>
                                        <p:tgtEl>
                                          <p:spTgt spid="739331">
                                            <p:txEl>
                                              <p:pRg st="2" end="2"/>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739331">
                                            <p:txEl>
                                              <p:pRg st="2" end="2"/>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39331" grpId="0" build="p" autoUpdateAnimBg="0"/>
    </p:bldLst>
  </p:timing>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9554" name="Rectangle 2"/>
          <p:cNvSpPr>
            <a:spLocks noGrp="1" noChangeArrowheads="1"/>
          </p:cNvSpPr>
          <p:nvPr>
            <p:ph type="title"/>
          </p:nvPr>
        </p:nvSpPr>
        <p:spPr>
          <a:xfrm>
            <a:off x="685800" y="-76200"/>
            <a:ext cx="7772400" cy="1143000"/>
          </a:xfrm>
        </p:spPr>
        <p:txBody>
          <a:bodyPr/>
          <a:lstStyle/>
          <a:p>
            <a:pPr eaLnBrk="1" hangingPunct="1"/>
            <a:r>
              <a:rPr lang="en-US" altLang="en-US"/>
              <a:t>Classifying Functions</a:t>
            </a:r>
            <a:endParaRPr lang="en-CA" altLang="en-US"/>
          </a:p>
        </p:txBody>
      </p:sp>
      <p:grpSp>
        <p:nvGrpSpPr>
          <p:cNvPr id="279555" name="Group 6"/>
          <p:cNvGrpSpPr>
            <a:grpSpLocks/>
          </p:cNvGrpSpPr>
          <p:nvPr/>
        </p:nvGrpSpPr>
        <p:grpSpPr bwMode="auto">
          <a:xfrm>
            <a:off x="361950" y="914400"/>
            <a:ext cx="8477250" cy="5029200"/>
            <a:chOff x="-2" y="1131"/>
            <a:chExt cx="2576" cy="1821"/>
          </a:xfrm>
        </p:grpSpPr>
        <p:grpSp>
          <p:nvGrpSpPr>
            <p:cNvPr id="279558" name="Group 7"/>
            <p:cNvGrpSpPr>
              <a:grpSpLocks/>
            </p:cNvGrpSpPr>
            <p:nvPr/>
          </p:nvGrpSpPr>
          <p:grpSpPr bwMode="auto">
            <a:xfrm>
              <a:off x="0" y="1133"/>
              <a:ext cx="2572" cy="1817"/>
              <a:chOff x="0" y="1133"/>
              <a:chExt cx="2572" cy="1817"/>
            </a:xfrm>
          </p:grpSpPr>
          <p:grpSp>
            <p:nvGrpSpPr>
              <p:cNvPr id="279560" name="Group 8"/>
              <p:cNvGrpSpPr>
                <a:grpSpLocks/>
              </p:cNvGrpSpPr>
              <p:nvPr/>
            </p:nvGrpSpPr>
            <p:grpSpPr bwMode="auto">
              <a:xfrm>
                <a:off x="0" y="1133"/>
                <a:ext cx="516" cy="173"/>
                <a:chOff x="0" y="1133"/>
                <a:chExt cx="516" cy="173"/>
              </a:xfrm>
            </p:grpSpPr>
            <p:sp>
              <p:nvSpPr>
                <p:cNvPr id="279711" name="Rectangle 9"/>
                <p:cNvSpPr>
                  <a:spLocks noChangeArrowheads="1"/>
                </p:cNvSpPr>
                <p:nvPr/>
              </p:nvSpPr>
              <p:spPr bwMode="auto">
                <a:xfrm>
                  <a:off x="0" y="1133"/>
                  <a:ext cx="516" cy="173"/>
                </a:xfrm>
                <a:prstGeom prst="rect">
                  <a:avLst/>
                </a:prstGeom>
                <a:noFill/>
                <a:ln w="12700">
                  <a:solidFill>
                    <a:srgbClr val="3366FF"/>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a:spcBef>
                      <a:spcPct val="0"/>
                    </a:spcBef>
                    <a:buFontTx/>
                    <a:buNone/>
                  </a:pPr>
                  <a:endParaRPr lang="en-US" altLang="en-US" sz="2800" i="0">
                    <a:solidFill>
                      <a:srgbClr val="FFFFFF"/>
                    </a:solidFill>
                  </a:endParaRPr>
                </a:p>
              </p:txBody>
            </p:sp>
            <p:sp>
              <p:nvSpPr>
                <p:cNvPr id="279712" name="Rectangle 10"/>
                <p:cNvSpPr>
                  <a:spLocks noChangeArrowheads="1"/>
                </p:cNvSpPr>
                <p:nvPr/>
              </p:nvSpPr>
              <p:spPr bwMode="auto">
                <a:xfrm>
                  <a:off x="0" y="1133"/>
                  <a:ext cx="516" cy="173"/>
                </a:xfrm>
                <a:prstGeom prst="rect">
                  <a:avLst/>
                </a:prstGeom>
                <a:noFill/>
                <a:ln w="12700">
                  <a:solidFill>
                    <a:srgbClr val="3366FF"/>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i="0">
                    <a:solidFill>
                      <a:srgbClr val="FFFFFF"/>
                    </a:solidFill>
                  </a:endParaRPr>
                </a:p>
              </p:txBody>
            </p:sp>
          </p:grpSp>
          <p:grpSp>
            <p:nvGrpSpPr>
              <p:cNvPr id="279561" name="Group 11"/>
              <p:cNvGrpSpPr>
                <a:grpSpLocks/>
              </p:cNvGrpSpPr>
              <p:nvPr/>
            </p:nvGrpSpPr>
            <p:grpSpPr bwMode="auto">
              <a:xfrm>
                <a:off x="516" y="1133"/>
                <a:ext cx="1472" cy="173"/>
                <a:chOff x="516" y="1133"/>
                <a:chExt cx="1472" cy="173"/>
              </a:xfrm>
            </p:grpSpPr>
            <p:sp>
              <p:nvSpPr>
                <p:cNvPr id="279709" name="Rectangle 12"/>
                <p:cNvSpPr>
                  <a:spLocks noChangeArrowheads="1" noTextEdit="1"/>
                </p:cNvSpPr>
                <p:nvPr/>
              </p:nvSpPr>
              <p:spPr bwMode="auto">
                <a:xfrm>
                  <a:off x="516" y="1133"/>
                  <a:ext cx="1472" cy="173"/>
                </a:xfrm>
                <a:prstGeom prst="rect">
                  <a:avLst/>
                </a:prstGeom>
                <a:noFill/>
                <a:ln w="12700">
                  <a:solidFill>
                    <a:srgbClr val="3366FF"/>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279710" name="Rectangle 13"/>
                <p:cNvSpPr>
                  <a:spLocks noChangeArrowheads="1"/>
                </p:cNvSpPr>
                <p:nvPr/>
              </p:nvSpPr>
              <p:spPr bwMode="auto">
                <a:xfrm>
                  <a:off x="516" y="1133"/>
                  <a:ext cx="1472" cy="173"/>
                </a:xfrm>
                <a:prstGeom prst="rect">
                  <a:avLst/>
                </a:prstGeom>
                <a:noFill/>
                <a:ln w="12700">
                  <a:solidFill>
                    <a:srgbClr val="3366FF"/>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i="0">
                    <a:solidFill>
                      <a:srgbClr val="FFFFFF"/>
                    </a:solidFill>
                  </a:endParaRPr>
                </a:p>
              </p:txBody>
            </p:sp>
          </p:grpSp>
          <p:grpSp>
            <p:nvGrpSpPr>
              <p:cNvPr id="279562" name="Group 14"/>
              <p:cNvGrpSpPr>
                <a:grpSpLocks/>
              </p:cNvGrpSpPr>
              <p:nvPr/>
            </p:nvGrpSpPr>
            <p:grpSpPr bwMode="auto">
              <a:xfrm>
                <a:off x="1988" y="1133"/>
                <a:ext cx="584" cy="173"/>
                <a:chOff x="1988" y="1133"/>
                <a:chExt cx="584" cy="173"/>
              </a:xfrm>
            </p:grpSpPr>
            <p:sp>
              <p:nvSpPr>
                <p:cNvPr id="279707" name="Rectangle 15"/>
                <p:cNvSpPr>
                  <a:spLocks noChangeArrowheads="1" noTextEdit="1"/>
                </p:cNvSpPr>
                <p:nvPr/>
              </p:nvSpPr>
              <p:spPr bwMode="auto">
                <a:xfrm>
                  <a:off x="1988" y="1133"/>
                  <a:ext cx="584" cy="173"/>
                </a:xfrm>
                <a:prstGeom prst="rect">
                  <a:avLst/>
                </a:prstGeom>
                <a:noFill/>
                <a:ln w="12700">
                  <a:solidFill>
                    <a:srgbClr val="3366FF"/>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279708" name="Rectangle 16"/>
                <p:cNvSpPr>
                  <a:spLocks noChangeArrowheads="1"/>
                </p:cNvSpPr>
                <p:nvPr/>
              </p:nvSpPr>
              <p:spPr bwMode="auto">
                <a:xfrm>
                  <a:off x="1988" y="1133"/>
                  <a:ext cx="584" cy="173"/>
                </a:xfrm>
                <a:prstGeom prst="rect">
                  <a:avLst/>
                </a:prstGeom>
                <a:noFill/>
                <a:ln w="12700">
                  <a:solidFill>
                    <a:srgbClr val="3366FF"/>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i="0">
                    <a:solidFill>
                      <a:srgbClr val="FFFFFF"/>
                    </a:solidFill>
                  </a:endParaRPr>
                </a:p>
              </p:txBody>
            </p:sp>
          </p:grpSp>
          <p:grpSp>
            <p:nvGrpSpPr>
              <p:cNvPr id="279563" name="Group 17"/>
              <p:cNvGrpSpPr>
                <a:grpSpLocks/>
              </p:cNvGrpSpPr>
              <p:nvPr/>
            </p:nvGrpSpPr>
            <p:grpSpPr bwMode="auto">
              <a:xfrm>
                <a:off x="0" y="1306"/>
                <a:ext cx="516" cy="173"/>
                <a:chOff x="0" y="1306"/>
                <a:chExt cx="516" cy="173"/>
              </a:xfrm>
            </p:grpSpPr>
            <p:sp>
              <p:nvSpPr>
                <p:cNvPr id="279705" name="Rectangle 18"/>
                <p:cNvSpPr>
                  <a:spLocks noChangeArrowheads="1"/>
                </p:cNvSpPr>
                <p:nvPr/>
              </p:nvSpPr>
              <p:spPr bwMode="auto">
                <a:xfrm>
                  <a:off x="0" y="1306"/>
                  <a:ext cx="516" cy="173"/>
                </a:xfrm>
                <a:prstGeom prst="rect">
                  <a:avLst/>
                </a:prstGeom>
                <a:noFill/>
                <a:ln w="12700">
                  <a:solidFill>
                    <a:srgbClr val="3366FF"/>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a:spcBef>
                      <a:spcPct val="0"/>
                    </a:spcBef>
                    <a:buFontTx/>
                    <a:buNone/>
                  </a:pPr>
                  <a:r>
                    <a:rPr lang="en-CA" altLang="en-US" sz="2800" b="1">
                      <a:solidFill>
                        <a:srgbClr val="FFFFFF"/>
                      </a:solidFill>
                      <a:latin typeface="Century Schoolbook" pitchFamily="18" charset="0"/>
                    </a:rPr>
                    <a:t>T</a:t>
                  </a:r>
                  <a:r>
                    <a:rPr lang="en-CA" altLang="en-US" sz="2800" i="0">
                      <a:solidFill>
                        <a:srgbClr val="FFFFFF"/>
                      </a:solidFill>
                    </a:rPr>
                    <a:t>(</a:t>
                  </a:r>
                  <a:r>
                    <a:rPr lang="en-CA" altLang="en-US" sz="2800" b="1">
                      <a:solidFill>
                        <a:srgbClr val="FFFFFF"/>
                      </a:solidFill>
                      <a:latin typeface="Century Schoolbook" pitchFamily="18" charset="0"/>
                    </a:rPr>
                    <a:t>n</a:t>
                  </a:r>
                  <a:r>
                    <a:rPr lang="en-CA" altLang="en-US" sz="2800" i="0">
                      <a:solidFill>
                        <a:srgbClr val="FFFFFF"/>
                      </a:solidFill>
                    </a:rPr>
                    <a:t>)</a:t>
                  </a:r>
                </a:p>
              </p:txBody>
            </p:sp>
            <p:sp>
              <p:nvSpPr>
                <p:cNvPr id="279706" name="Rectangle 19"/>
                <p:cNvSpPr>
                  <a:spLocks noChangeArrowheads="1"/>
                </p:cNvSpPr>
                <p:nvPr/>
              </p:nvSpPr>
              <p:spPr bwMode="auto">
                <a:xfrm>
                  <a:off x="0" y="1306"/>
                  <a:ext cx="516" cy="173"/>
                </a:xfrm>
                <a:prstGeom prst="rect">
                  <a:avLst/>
                </a:prstGeom>
                <a:noFill/>
                <a:ln w="12700">
                  <a:solidFill>
                    <a:srgbClr val="3366FF"/>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i="0">
                    <a:solidFill>
                      <a:srgbClr val="FFFFFF"/>
                    </a:solidFill>
                  </a:endParaRPr>
                </a:p>
              </p:txBody>
            </p:sp>
          </p:grpSp>
          <p:grpSp>
            <p:nvGrpSpPr>
              <p:cNvPr id="279564" name="Group 20"/>
              <p:cNvGrpSpPr>
                <a:grpSpLocks/>
              </p:cNvGrpSpPr>
              <p:nvPr/>
            </p:nvGrpSpPr>
            <p:grpSpPr bwMode="auto">
              <a:xfrm>
                <a:off x="516" y="1306"/>
                <a:ext cx="332" cy="173"/>
                <a:chOff x="516" y="1306"/>
                <a:chExt cx="332" cy="173"/>
              </a:xfrm>
            </p:grpSpPr>
            <p:sp>
              <p:nvSpPr>
                <p:cNvPr id="279703" name="Rectangle 21"/>
                <p:cNvSpPr>
                  <a:spLocks noChangeArrowheads="1"/>
                </p:cNvSpPr>
                <p:nvPr/>
              </p:nvSpPr>
              <p:spPr bwMode="auto">
                <a:xfrm>
                  <a:off x="516" y="1306"/>
                  <a:ext cx="332" cy="173"/>
                </a:xfrm>
                <a:prstGeom prst="rect">
                  <a:avLst/>
                </a:prstGeom>
                <a:noFill/>
                <a:ln w="12700">
                  <a:solidFill>
                    <a:srgbClr val="3366FF"/>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en-CA" altLang="en-US" sz="2800" i="0">
                      <a:solidFill>
                        <a:srgbClr val="FFFFFF"/>
                      </a:solidFill>
                    </a:rPr>
                    <a:t>10</a:t>
                  </a:r>
                </a:p>
              </p:txBody>
            </p:sp>
            <p:sp>
              <p:nvSpPr>
                <p:cNvPr id="279704" name="Rectangle 22"/>
                <p:cNvSpPr>
                  <a:spLocks noChangeArrowheads="1"/>
                </p:cNvSpPr>
                <p:nvPr/>
              </p:nvSpPr>
              <p:spPr bwMode="auto">
                <a:xfrm>
                  <a:off x="516" y="1306"/>
                  <a:ext cx="332" cy="173"/>
                </a:xfrm>
                <a:prstGeom prst="rect">
                  <a:avLst/>
                </a:prstGeom>
                <a:noFill/>
                <a:ln w="12700">
                  <a:solidFill>
                    <a:srgbClr val="3366FF"/>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i="0">
                    <a:solidFill>
                      <a:srgbClr val="FFFFFF"/>
                    </a:solidFill>
                  </a:endParaRPr>
                </a:p>
              </p:txBody>
            </p:sp>
          </p:grpSp>
          <p:grpSp>
            <p:nvGrpSpPr>
              <p:cNvPr id="279565" name="Group 23"/>
              <p:cNvGrpSpPr>
                <a:grpSpLocks/>
              </p:cNvGrpSpPr>
              <p:nvPr/>
            </p:nvGrpSpPr>
            <p:grpSpPr bwMode="auto">
              <a:xfrm>
                <a:off x="848" y="1306"/>
                <a:ext cx="380" cy="173"/>
                <a:chOff x="848" y="1306"/>
                <a:chExt cx="380" cy="173"/>
              </a:xfrm>
            </p:grpSpPr>
            <p:sp>
              <p:nvSpPr>
                <p:cNvPr id="279701" name="Rectangle 24"/>
                <p:cNvSpPr>
                  <a:spLocks noChangeArrowheads="1"/>
                </p:cNvSpPr>
                <p:nvPr/>
              </p:nvSpPr>
              <p:spPr bwMode="auto">
                <a:xfrm>
                  <a:off x="848" y="1306"/>
                  <a:ext cx="380" cy="173"/>
                </a:xfrm>
                <a:prstGeom prst="rect">
                  <a:avLst/>
                </a:prstGeom>
                <a:noFill/>
                <a:ln w="12700">
                  <a:solidFill>
                    <a:srgbClr val="3366FF"/>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en-CA" altLang="en-US" sz="2800" i="0">
                      <a:solidFill>
                        <a:srgbClr val="FFFFFF"/>
                      </a:solidFill>
                    </a:rPr>
                    <a:t>100</a:t>
                  </a:r>
                </a:p>
              </p:txBody>
            </p:sp>
            <p:sp>
              <p:nvSpPr>
                <p:cNvPr id="279702" name="Rectangle 25"/>
                <p:cNvSpPr>
                  <a:spLocks noChangeArrowheads="1"/>
                </p:cNvSpPr>
                <p:nvPr/>
              </p:nvSpPr>
              <p:spPr bwMode="auto">
                <a:xfrm>
                  <a:off x="848" y="1306"/>
                  <a:ext cx="380" cy="173"/>
                </a:xfrm>
                <a:prstGeom prst="rect">
                  <a:avLst/>
                </a:prstGeom>
                <a:noFill/>
                <a:ln w="12700">
                  <a:solidFill>
                    <a:srgbClr val="3366FF"/>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i="0">
                    <a:solidFill>
                      <a:srgbClr val="FFFFFF"/>
                    </a:solidFill>
                  </a:endParaRPr>
                </a:p>
              </p:txBody>
            </p:sp>
          </p:grpSp>
          <p:grpSp>
            <p:nvGrpSpPr>
              <p:cNvPr id="279566" name="Group 26"/>
              <p:cNvGrpSpPr>
                <a:grpSpLocks/>
              </p:cNvGrpSpPr>
              <p:nvPr/>
            </p:nvGrpSpPr>
            <p:grpSpPr bwMode="auto">
              <a:xfrm>
                <a:off x="1228" y="1306"/>
                <a:ext cx="332" cy="173"/>
                <a:chOff x="1228" y="1306"/>
                <a:chExt cx="332" cy="173"/>
              </a:xfrm>
            </p:grpSpPr>
            <p:sp>
              <p:nvSpPr>
                <p:cNvPr id="279699" name="Rectangle 27"/>
                <p:cNvSpPr>
                  <a:spLocks noChangeArrowheads="1"/>
                </p:cNvSpPr>
                <p:nvPr/>
              </p:nvSpPr>
              <p:spPr bwMode="auto">
                <a:xfrm>
                  <a:off x="1228" y="1306"/>
                  <a:ext cx="332" cy="173"/>
                </a:xfrm>
                <a:prstGeom prst="rect">
                  <a:avLst/>
                </a:prstGeom>
                <a:noFill/>
                <a:ln w="12700">
                  <a:solidFill>
                    <a:srgbClr val="3366FF"/>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en-CA" altLang="en-US" sz="2800" i="0">
                      <a:solidFill>
                        <a:srgbClr val="FFFFFF"/>
                      </a:solidFill>
                    </a:rPr>
                    <a:t>1,000</a:t>
                  </a:r>
                </a:p>
              </p:txBody>
            </p:sp>
            <p:sp>
              <p:nvSpPr>
                <p:cNvPr id="279700" name="Rectangle 28"/>
                <p:cNvSpPr>
                  <a:spLocks noChangeArrowheads="1"/>
                </p:cNvSpPr>
                <p:nvPr/>
              </p:nvSpPr>
              <p:spPr bwMode="auto">
                <a:xfrm>
                  <a:off x="1228" y="1306"/>
                  <a:ext cx="332" cy="173"/>
                </a:xfrm>
                <a:prstGeom prst="rect">
                  <a:avLst/>
                </a:prstGeom>
                <a:noFill/>
                <a:ln w="12700">
                  <a:solidFill>
                    <a:srgbClr val="3366FF"/>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i="0">
                    <a:solidFill>
                      <a:srgbClr val="FFFFFF"/>
                    </a:solidFill>
                  </a:endParaRPr>
                </a:p>
              </p:txBody>
            </p:sp>
          </p:grpSp>
          <p:grpSp>
            <p:nvGrpSpPr>
              <p:cNvPr id="279567" name="Group 29"/>
              <p:cNvGrpSpPr>
                <a:grpSpLocks/>
              </p:cNvGrpSpPr>
              <p:nvPr/>
            </p:nvGrpSpPr>
            <p:grpSpPr bwMode="auto">
              <a:xfrm>
                <a:off x="1560" y="1306"/>
                <a:ext cx="428" cy="173"/>
                <a:chOff x="1560" y="1306"/>
                <a:chExt cx="428" cy="173"/>
              </a:xfrm>
            </p:grpSpPr>
            <p:sp>
              <p:nvSpPr>
                <p:cNvPr id="279697" name="Rectangle 30"/>
                <p:cNvSpPr>
                  <a:spLocks noChangeArrowheads="1"/>
                </p:cNvSpPr>
                <p:nvPr/>
              </p:nvSpPr>
              <p:spPr bwMode="auto">
                <a:xfrm>
                  <a:off x="1560" y="1306"/>
                  <a:ext cx="428" cy="173"/>
                </a:xfrm>
                <a:prstGeom prst="rect">
                  <a:avLst/>
                </a:prstGeom>
                <a:noFill/>
                <a:ln w="12700">
                  <a:solidFill>
                    <a:srgbClr val="3366FF"/>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en-CA" altLang="en-US" sz="2800" i="0">
                      <a:solidFill>
                        <a:srgbClr val="FFFFFF"/>
                      </a:solidFill>
                    </a:rPr>
                    <a:t>10,000</a:t>
                  </a:r>
                </a:p>
              </p:txBody>
            </p:sp>
            <p:sp>
              <p:nvSpPr>
                <p:cNvPr id="279698" name="Rectangle 31"/>
                <p:cNvSpPr>
                  <a:spLocks noChangeArrowheads="1"/>
                </p:cNvSpPr>
                <p:nvPr/>
              </p:nvSpPr>
              <p:spPr bwMode="auto">
                <a:xfrm>
                  <a:off x="1560" y="1306"/>
                  <a:ext cx="428" cy="173"/>
                </a:xfrm>
                <a:prstGeom prst="rect">
                  <a:avLst/>
                </a:prstGeom>
                <a:noFill/>
                <a:ln w="12700">
                  <a:solidFill>
                    <a:srgbClr val="3366FF"/>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i="0">
                    <a:solidFill>
                      <a:srgbClr val="FFFFFF"/>
                    </a:solidFill>
                  </a:endParaRPr>
                </a:p>
              </p:txBody>
            </p:sp>
          </p:grpSp>
          <p:grpSp>
            <p:nvGrpSpPr>
              <p:cNvPr id="279568" name="Group 32"/>
              <p:cNvGrpSpPr>
                <a:grpSpLocks/>
              </p:cNvGrpSpPr>
              <p:nvPr/>
            </p:nvGrpSpPr>
            <p:grpSpPr bwMode="auto">
              <a:xfrm>
                <a:off x="1988" y="1306"/>
                <a:ext cx="584" cy="173"/>
                <a:chOff x="1988" y="1306"/>
                <a:chExt cx="584" cy="173"/>
              </a:xfrm>
            </p:grpSpPr>
            <p:sp>
              <p:nvSpPr>
                <p:cNvPr id="279695" name="Rectangle 33"/>
                <p:cNvSpPr>
                  <a:spLocks noChangeArrowheads="1" noTextEdit="1"/>
                </p:cNvSpPr>
                <p:nvPr/>
              </p:nvSpPr>
              <p:spPr bwMode="auto">
                <a:xfrm>
                  <a:off x="1988" y="1306"/>
                  <a:ext cx="584" cy="173"/>
                </a:xfrm>
                <a:prstGeom prst="rect">
                  <a:avLst/>
                </a:prstGeom>
                <a:noFill/>
                <a:ln w="12700">
                  <a:solidFill>
                    <a:srgbClr val="3366FF"/>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279696" name="Rectangle 34"/>
                <p:cNvSpPr>
                  <a:spLocks noChangeArrowheads="1"/>
                </p:cNvSpPr>
                <p:nvPr/>
              </p:nvSpPr>
              <p:spPr bwMode="auto">
                <a:xfrm>
                  <a:off x="1988" y="1306"/>
                  <a:ext cx="584" cy="173"/>
                </a:xfrm>
                <a:prstGeom prst="rect">
                  <a:avLst/>
                </a:prstGeom>
                <a:noFill/>
                <a:ln w="12700">
                  <a:solidFill>
                    <a:srgbClr val="3366FF"/>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i="0">
                    <a:solidFill>
                      <a:srgbClr val="FFFFFF"/>
                    </a:solidFill>
                  </a:endParaRPr>
                </a:p>
              </p:txBody>
            </p:sp>
          </p:grpSp>
          <p:grpSp>
            <p:nvGrpSpPr>
              <p:cNvPr id="279569" name="Group 35"/>
              <p:cNvGrpSpPr>
                <a:grpSpLocks/>
              </p:cNvGrpSpPr>
              <p:nvPr/>
            </p:nvGrpSpPr>
            <p:grpSpPr bwMode="auto">
              <a:xfrm>
                <a:off x="0" y="1479"/>
                <a:ext cx="516" cy="250"/>
                <a:chOff x="0" y="1479"/>
                <a:chExt cx="516" cy="250"/>
              </a:xfrm>
            </p:grpSpPr>
            <p:sp>
              <p:nvSpPr>
                <p:cNvPr id="279693" name="Rectangle 36"/>
                <p:cNvSpPr>
                  <a:spLocks noChangeArrowheads="1"/>
                </p:cNvSpPr>
                <p:nvPr/>
              </p:nvSpPr>
              <p:spPr bwMode="auto">
                <a:xfrm>
                  <a:off x="0" y="1479"/>
                  <a:ext cx="516" cy="250"/>
                </a:xfrm>
                <a:prstGeom prst="rect">
                  <a:avLst/>
                </a:prstGeom>
                <a:noFill/>
                <a:ln w="12700">
                  <a:solidFill>
                    <a:srgbClr val="3366FF"/>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a:spcBef>
                      <a:spcPct val="0"/>
                    </a:spcBef>
                    <a:buFontTx/>
                    <a:buNone/>
                  </a:pPr>
                  <a:r>
                    <a:rPr lang="en-US" altLang="en-US" sz="2800" i="0">
                      <a:solidFill>
                        <a:srgbClr val="FFFFFF"/>
                      </a:solidFill>
                    </a:rPr>
                    <a:t>log </a:t>
                  </a:r>
                  <a:r>
                    <a:rPr lang="en-CA" altLang="en-US" sz="2800" b="1">
                      <a:solidFill>
                        <a:srgbClr val="FFFFFF"/>
                      </a:solidFill>
                      <a:latin typeface="Century Schoolbook" pitchFamily="18" charset="0"/>
                    </a:rPr>
                    <a:t>n</a:t>
                  </a:r>
                  <a:r>
                    <a:rPr lang="en-CA" altLang="en-US" sz="2800" i="0">
                      <a:solidFill>
                        <a:srgbClr val="FFFFFF"/>
                      </a:solidFill>
                    </a:rPr>
                    <a:t>  </a:t>
                  </a:r>
                </a:p>
              </p:txBody>
            </p:sp>
            <p:sp>
              <p:nvSpPr>
                <p:cNvPr id="279694" name="Rectangle 37"/>
                <p:cNvSpPr>
                  <a:spLocks noChangeArrowheads="1"/>
                </p:cNvSpPr>
                <p:nvPr/>
              </p:nvSpPr>
              <p:spPr bwMode="auto">
                <a:xfrm>
                  <a:off x="0" y="1479"/>
                  <a:ext cx="516" cy="250"/>
                </a:xfrm>
                <a:prstGeom prst="rect">
                  <a:avLst/>
                </a:prstGeom>
                <a:noFill/>
                <a:ln w="12700">
                  <a:solidFill>
                    <a:srgbClr val="3366FF"/>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i="0">
                    <a:solidFill>
                      <a:srgbClr val="FFFFFF"/>
                    </a:solidFill>
                  </a:endParaRPr>
                </a:p>
              </p:txBody>
            </p:sp>
          </p:grpSp>
          <p:grpSp>
            <p:nvGrpSpPr>
              <p:cNvPr id="279570" name="Group 38"/>
              <p:cNvGrpSpPr>
                <a:grpSpLocks/>
              </p:cNvGrpSpPr>
              <p:nvPr/>
            </p:nvGrpSpPr>
            <p:grpSpPr bwMode="auto">
              <a:xfrm>
                <a:off x="516" y="1479"/>
                <a:ext cx="332" cy="250"/>
                <a:chOff x="516" y="1479"/>
                <a:chExt cx="332" cy="250"/>
              </a:xfrm>
            </p:grpSpPr>
            <p:sp>
              <p:nvSpPr>
                <p:cNvPr id="279691" name="Rectangle 39"/>
                <p:cNvSpPr>
                  <a:spLocks noChangeArrowheads="1"/>
                </p:cNvSpPr>
                <p:nvPr/>
              </p:nvSpPr>
              <p:spPr bwMode="auto">
                <a:xfrm>
                  <a:off x="516" y="1479"/>
                  <a:ext cx="332" cy="250"/>
                </a:xfrm>
                <a:prstGeom prst="rect">
                  <a:avLst/>
                </a:prstGeom>
                <a:noFill/>
                <a:ln w="12700">
                  <a:solidFill>
                    <a:srgbClr val="3366FF"/>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en-CA" altLang="en-US" sz="2800" i="0">
                      <a:solidFill>
                        <a:srgbClr val="FFFFFF"/>
                      </a:solidFill>
                    </a:rPr>
                    <a:t>3</a:t>
                  </a:r>
                </a:p>
              </p:txBody>
            </p:sp>
            <p:sp>
              <p:nvSpPr>
                <p:cNvPr id="279692" name="Rectangle 40"/>
                <p:cNvSpPr>
                  <a:spLocks noChangeArrowheads="1"/>
                </p:cNvSpPr>
                <p:nvPr/>
              </p:nvSpPr>
              <p:spPr bwMode="auto">
                <a:xfrm>
                  <a:off x="516" y="1479"/>
                  <a:ext cx="332" cy="250"/>
                </a:xfrm>
                <a:prstGeom prst="rect">
                  <a:avLst/>
                </a:prstGeom>
                <a:noFill/>
                <a:ln w="12700">
                  <a:solidFill>
                    <a:srgbClr val="3366FF"/>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i="0">
                    <a:solidFill>
                      <a:srgbClr val="FFFFFF"/>
                    </a:solidFill>
                  </a:endParaRPr>
                </a:p>
              </p:txBody>
            </p:sp>
          </p:grpSp>
          <p:grpSp>
            <p:nvGrpSpPr>
              <p:cNvPr id="279571" name="Group 41"/>
              <p:cNvGrpSpPr>
                <a:grpSpLocks/>
              </p:cNvGrpSpPr>
              <p:nvPr/>
            </p:nvGrpSpPr>
            <p:grpSpPr bwMode="auto">
              <a:xfrm>
                <a:off x="848" y="1479"/>
                <a:ext cx="380" cy="250"/>
                <a:chOff x="848" y="1479"/>
                <a:chExt cx="380" cy="250"/>
              </a:xfrm>
            </p:grpSpPr>
            <p:sp>
              <p:nvSpPr>
                <p:cNvPr id="279689" name="Rectangle 42"/>
                <p:cNvSpPr>
                  <a:spLocks noChangeArrowheads="1"/>
                </p:cNvSpPr>
                <p:nvPr/>
              </p:nvSpPr>
              <p:spPr bwMode="auto">
                <a:xfrm>
                  <a:off x="848" y="1479"/>
                  <a:ext cx="380" cy="250"/>
                </a:xfrm>
                <a:prstGeom prst="rect">
                  <a:avLst/>
                </a:prstGeom>
                <a:noFill/>
                <a:ln w="12700">
                  <a:solidFill>
                    <a:srgbClr val="3366FF"/>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en-CA" altLang="en-US" sz="2800" i="0">
                      <a:solidFill>
                        <a:srgbClr val="FFFFFF"/>
                      </a:solidFill>
                    </a:rPr>
                    <a:t>6</a:t>
                  </a:r>
                </a:p>
              </p:txBody>
            </p:sp>
            <p:sp>
              <p:nvSpPr>
                <p:cNvPr id="279690" name="Rectangle 43"/>
                <p:cNvSpPr>
                  <a:spLocks noChangeArrowheads="1"/>
                </p:cNvSpPr>
                <p:nvPr/>
              </p:nvSpPr>
              <p:spPr bwMode="auto">
                <a:xfrm>
                  <a:off x="848" y="1479"/>
                  <a:ext cx="380" cy="250"/>
                </a:xfrm>
                <a:prstGeom prst="rect">
                  <a:avLst/>
                </a:prstGeom>
                <a:noFill/>
                <a:ln w="12700">
                  <a:solidFill>
                    <a:srgbClr val="3366FF"/>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i="0">
                    <a:solidFill>
                      <a:srgbClr val="FFFFFF"/>
                    </a:solidFill>
                  </a:endParaRPr>
                </a:p>
              </p:txBody>
            </p:sp>
          </p:grpSp>
          <p:grpSp>
            <p:nvGrpSpPr>
              <p:cNvPr id="279572" name="Group 44"/>
              <p:cNvGrpSpPr>
                <a:grpSpLocks/>
              </p:cNvGrpSpPr>
              <p:nvPr/>
            </p:nvGrpSpPr>
            <p:grpSpPr bwMode="auto">
              <a:xfrm>
                <a:off x="1228" y="1479"/>
                <a:ext cx="332" cy="250"/>
                <a:chOff x="1228" y="1479"/>
                <a:chExt cx="332" cy="250"/>
              </a:xfrm>
            </p:grpSpPr>
            <p:sp>
              <p:nvSpPr>
                <p:cNvPr id="279687" name="Rectangle 45"/>
                <p:cNvSpPr>
                  <a:spLocks noChangeArrowheads="1"/>
                </p:cNvSpPr>
                <p:nvPr/>
              </p:nvSpPr>
              <p:spPr bwMode="auto">
                <a:xfrm>
                  <a:off x="1228" y="1479"/>
                  <a:ext cx="332" cy="250"/>
                </a:xfrm>
                <a:prstGeom prst="rect">
                  <a:avLst/>
                </a:prstGeom>
                <a:noFill/>
                <a:ln w="12700">
                  <a:solidFill>
                    <a:srgbClr val="3366FF"/>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en-CA" altLang="en-US" sz="2800" i="0">
                      <a:solidFill>
                        <a:srgbClr val="FFFFFF"/>
                      </a:solidFill>
                    </a:rPr>
                    <a:t>9</a:t>
                  </a:r>
                </a:p>
              </p:txBody>
            </p:sp>
            <p:sp>
              <p:nvSpPr>
                <p:cNvPr id="279688" name="Rectangle 46"/>
                <p:cNvSpPr>
                  <a:spLocks noChangeArrowheads="1"/>
                </p:cNvSpPr>
                <p:nvPr/>
              </p:nvSpPr>
              <p:spPr bwMode="auto">
                <a:xfrm>
                  <a:off x="1228" y="1479"/>
                  <a:ext cx="332" cy="250"/>
                </a:xfrm>
                <a:prstGeom prst="rect">
                  <a:avLst/>
                </a:prstGeom>
                <a:noFill/>
                <a:ln w="12700">
                  <a:solidFill>
                    <a:srgbClr val="3366FF"/>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i="0">
                    <a:solidFill>
                      <a:srgbClr val="FFFFFF"/>
                    </a:solidFill>
                  </a:endParaRPr>
                </a:p>
              </p:txBody>
            </p:sp>
          </p:grpSp>
          <p:grpSp>
            <p:nvGrpSpPr>
              <p:cNvPr id="279573" name="Group 47"/>
              <p:cNvGrpSpPr>
                <a:grpSpLocks/>
              </p:cNvGrpSpPr>
              <p:nvPr/>
            </p:nvGrpSpPr>
            <p:grpSpPr bwMode="auto">
              <a:xfrm>
                <a:off x="1560" y="1479"/>
                <a:ext cx="428" cy="250"/>
                <a:chOff x="1560" y="1479"/>
                <a:chExt cx="428" cy="250"/>
              </a:xfrm>
            </p:grpSpPr>
            <p:sp>
              <p:nvSpPr>
                <p:cNvPr id="279685" name="Rectangle 48"/>
                <p:cNvSpPr>
                  <a:spLocks noChangeArrowheads="1"/>
                </p:cNvSpPr>
                <p:nvPr/>
              </p:nvSpPr>
              <p:spPr bwMode="auto">
                <a:xfrm>
                  <a:off x="1560" y="1479"/>
                  <a:ext cx="428" cy="250"/>
                </a:xfrm>
                <a:prstGeom prst="rect">
                  <a:avLst/>
                </a:prstGeom>
                <a:noFill/>
                <a:ln w="12700">
                  <a:solidFill>
                    <a:srgbClr val="3366FF"/>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en-CA" altLang="en-US" sz="2800" i="0">
                      <a:solidFill>
                        <a:srgbClr val="FFFFFF"/>
                      </a:solidFill>
                    </a:rPr>
                    <a:t>13</a:t>
                  </a:r>
                </a:p>
              </p:txBody>
            </p:sp>
            <p:sp>
              <p:nvSpPr>
                <p:cNvPr id="279686" name="Rectangle 49"/>
                <p:cNvSpPr>
                  <a:spLocks noChangeArrowheads="1"/>
                </p:cNvSpPr>
                <p:nvPr/>
              </p:nvSpPr>
              <p:spPr bwMode="auto">
                <a:xfrm>
                  <a:off x="1560" y="1479"/>
                  <a:ext cx="428" cy="250"/>
                </a:xfrm>
                <a:prstGeom prst="rect">
                  <a:avLst/>
                </a:prstGeom>
                <a:noFill/>
                <a:ln w="12700">
                  <a:solidFill>
                    <a:srgbClr val="3366FF"/>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i="0">
                    <a:solidFill>
                      <a:srgbClr val="FFFFFF"/>
                    </a:solidFill>
                  </a:endParaRPr>
                </a:p>
              </p:txBody>
            </p:sp>
          </p:grpSp>
          <p:grpSp>
            <p:nvGrpSpPr>
              <p:cNvPr id="279574" name="Group 50"/>
              <p:cNvGrpSpPr>
                <a:grpSpLocks/>
              </p:cNvGrpSpPr>
              <p:nvPr/>
            </p:nvGrpSpPr>
            <p:grpSpPr bwMode="auto">
              <a:xfrm>
                <a:off x="1988" y="1479"/>
                <a:ext cx="584" cy="250"/>
                <a:chOff x="1988" y="1479"/>
                <a:chExt cx="584" cy="250"/>
              </a:xfrm>
            </p:grpSpPr>
            <p:sp>
              <p:nvSpPr>
                <p:cNvPr id="279683" name="Rectangle 51"/>
                <p:cNvSpPr>
                  <a:spLocks noChangeArrowheads="1"/>
                </p:cNvSpPr>
                <p:nvPr/>
              </p:nvSpPr>
              <p:spPr bwMode="auto">
                <a:xfrm>
                  <a:off x="1988" y="1479"/>
                  <a:ext cx="584" cy="250"/>
                </a:xfrm>
                <a:prstGeom prst="rect">
                  <a:avLst/>
                </a:prstGeom>
                <a:noFill/>
                <a:ln w="12700">
                  <a:solidFill>
                    <a:srgbClr val="3366FF"/>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en-CA" altLang="en-US" sz="2800" i="0">
                      <a:solidFill>
                        <a:srgbClr val="FFFFFF"/>
                      </a:solidFill>
                    </a:rPr>
                    <a:t>amoeba</a:t>
                  </a:r>
                </a:p>
              </p:txBody>
            </p:sp>
            <p:sp>
              <p:nvSpPr>
                <p:cNvPr id="279684" name="Rectangle 52"/>
                <p:cNvSpPr>
                  <a:spLocks noChangeArrowheads="1"/>
                </p:cNvSpPr>
                <p:nvPr/>
              </p:nvSpPr>
              <p:spPr bwMode="auto">
                <a:xfrm>
                  <a:off x="1988" y="1479"/>
                  <a:ext cx="584" cy="250"/>
                </a:xfrm>
                <a:prstGeom prst="rect">
                  <a:avLst/>
                </a:prstGeom>
                <a:noFill/>
                <a:ln w="12700">
                  <a:solidFill>
                    <a:srgbClr val="3366FF"/>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i="0">
                    <a:solidFill>
                      <a:srgbClr val="FFFFFF"/>
                    </a:solidFill>
                  </a:endParaRPr>
                </a:p>
              </p:txBody>
            </p:sp>
          </p:grpSp>
          <p:grpSp>
            <p:nvGrpSpPr>
              <p:cNvPr id="279575" name="Group 53"/>
              <p:cNvGrpSpPr>
                <a:grpSpLocks/>
              </p:cNvGrpSpPr>
              <p:nvPr/>
            </p:nvGrpSpPr>
            <p:grpSpPr bwMode="auto">
              <a:xfrm>
                <a:off x="0" y="1729"/>
                <a:ext cx="516" cy="279"/>
                <a:chOff x="0" y="1729"/>
                <a:chExt cx="516" cy="279"/>
              </a:xfrm>
            </p:grpSpPr>
            <p:sp>
              <p:nvSpPr>
                <p:cNvPr id="279681" name="Rectangle 54"/>
                <p:cNvSpPr>
                  <a:spLocks noChangeArrowheads="1"/>
                </p:cNvSpPr>
                <p:nvPr/>
              </p:nvSpPr>
              <p:spPr bwMode="auto">
                <a:xfrm>
                  <a:off x="0" y="1729"/>
                  <a:ext cx="516" cy="279"/>
                </a:xfrm>
                <a:prstGeom prst="rect">
                  <a:avLst/>
                </a:prstGeom>
                <a:noFill/>
                <a:ln w="12700">
                  <a:solidFill>
                    <a:srgbClr val="3366FF"/>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a:spcBef>
                      <a:spcPct val="0"/>
                    </a:spcBef>
                    <a:buFontTx/>
                    <a:buNone/>
                  </a:pPr>
                  <a:r>
                    <a:rPr lang="en-CA" altLang="en-US" sz="2800" b="1">
                      <a:solidFill>
                        <a:srgbClr val="FFFFFF"/>
                      </a:solidFill>
                      <a:latin typeface="Century Schoolbook" pitchFamily="18" charset="0"/>
                    </a:rPr>
                    <a:t>n</a:t>
                  </a:r>
                  <a:r>
                    <a:rPr lang="en-US" altLang="en-US" sz="2800" i="0" baseline="30000">
                      <a:solidFill>
                        <a:srgbClr val="FFFFFF"/>
                      </a:solidFill>
                    </a:rPr>
                    <a:t>1/2</a:t>
                  </a:r>
                  <a:endParaRPr lang="en-CA" altLang="en-US" sz="2800" i="0" baseline="30000">
                    <a:solidFill>
                      <a:srgbClr val="FFFFFF"/>
                    </a:solidFill>
                  </a:endParaRPr>
                </a:p>
              </p:txBody>
            </p:sp>
            <p:sp>
              <p:nvSpPr>
                <p:cNvPr id="279682" name="Rectangle 55"/>
                <p:cNvSpPr>
                  <a:spLocks noChangeArrowheads="1"/>
                </p:cNvSpPr>
                <p:nvPr/>
              </p:nvSpPr>
              <p:spPr bwMode="auto">
                <a:xfrm>
                  <a:off x="0" y="1729"/>
                  <a:ext cx="516" cy="279"/>
                </a:xfrm>
                <a:prstGeom prst="rect">
                  <a:avLst/>
                </a:prstGeom>
                <a:noFill/>
                <a:ln w="12700">
                  <a:solidFill>
                    <a:srgbClr val="3366FF"/>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i="0">
                    <a:solidFill>
                      <a:srgbClr val="FFFFFF"/>
                    </a:solidFill>
                  </a:endParaRPr>
                </a:p>
              </p:txBody>
            </p:sp>
          </p:grpSp>
          <p:grpSp>
            <p:nvGrpSpPr>
              <p:cNvPr id="279576" name="Group 56"/>
              <p:cNvGrpSpPr>
                <a:grpSpLocks/>
              </p:cNvGrpSpPr>
              <p:nvPr/>
            </p:nvGrpSpPr>
            <p:grpSpPr bwMode="auto">
              <a:xfrm>
                <a:off x="516" y="1729"/>
                <a:ext cx="332" cy="279"/>
                <a:chOff x="516" y="1729"/>
                <a:chExt cx="332" cy="279"/>
              </a:xfrm>
            </p:grpSpPr>
            <p:sp>
              <p:nvSpPr>
                <p:cNvPr id="279679" name="Rectangle 57"/>
                <p:cNvSpPr>
                  <a:spLocks noChangeArrowheads="1"/>
                </p:cNvSpPr>
                <p:nvPr/>
              </p:nvSpPr>
              <p:spPr bwMode="auto">
                <a:xfrm>
                  <a:off x="516" y="1729"/>
                  <a:ext cx="332" cy="279"/>
                </a:xfrm>
                <a:prstGeom prst="rect">
                  <a:avLst/>
                </a:prstGeom>
                <a:noFill/>
                <a:ln w="12700">
                  <a:solidFill>
                    <a:srgbClr val="3366FF"/>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en-CA" altLang="en-US" sz="2800" i="0">
                      <a:solidFill>
                        <a:srgbClr val="FFFFFF"/>
                      </a:solidFill>
                    </a:rPr>
                    <a:t>3</a:t>
                  </a:r>
                </a:p>
              </p:txBody>
            </p:sp>
            <p:sp>
              <p:nvSpPr>
                <p:cNvPr id="279680" name="Rectangle 58"/>
                <p:cNvSpPr>
                  <a:spLocks noChangeArrowheads="1"/>
                </p:cNvSpPr>
                <p:nvPr/>
              </p:nvSpPr>
              <p:spPr bwMode="auto">
                <a:xfrm>
                  <a:off x="516" y="1729"/>
                  <a:ext cx="332" cy="279"/>
                </a:xfrm>
                <a:prstGeom prst="rect">
                  <a:avLst/>
                </a:prstGeom>
                <a:noFill/>
                <a:ln w="12700">
                  <a:solidFill>
                    <a:srgbClr val="3366FF"/>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i="0">
                    <a:solidFill>
                      <a:srgbClr val="FFFFFF"/>
                    </a:solidFill>
                  </a:endParaRPr>
                </a:p>
              </p:txBody>
            </p:sp>
          </p:grpSp>
          <p:grpSp>
            <p:nvGrpSpPr>
              <p:cNvPr id="279577" name="Group 59"/>
              <p:cNvGrpSpPr>
                <a:grpSpLocks/>
              </p:cNvGrpSpPr>
              <p:nvPr/>
            </p:nvGrpSpPr>
            <p:grpSpPr bwMode="auto">
              <a:xfrm>
                <a:off x="848" y="1729"/>
                <a:ext cx="380" cy="279"/>
                <a:chOff x="848" y="1729"/>
                <a:chExt cx="380" cy="279"/>
              </a:xfrm>
            </p:grpSpPr>
            <p:sp>
              <p:nvSpPr>
                <p:cNvPr id="279677" name="Rectangle 60"/>
                <p:cNvSpPr>
                  <a:spLocks noChangeArrowheads="1"/>
                </p:cNvSpPr>
                <p:nvPr/>
              </p:nvSpPr>
              <p:spPr bwMode="auto">
                <a:xfrm>
                  <a:off x="848" y="1729"/>
                  <a:ext cx="380" cy="279"/>
                </a:xfrm>
                <a:prstGeom prst="rect">
                  <a:avLst/>
                </a:prstGeom>
                <a:noFill/>
                <a:ln w="12700">
                  <a:solidFill>
                    <a:srgbClr val="3366FF"/>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en-CA" altLang="en-US" sz="2800" i="0">
                      <a:solidFill>
                        <a:srgbClr val="FFFFFF"/>
                      </a:solidFill>
                    </a:rPr>
                    <a:t>10</a:t>
                  </a:r>
                </a:p>
              </p:txBody>
            </p:sp>
            <p:sp>
              <p:nvSpPr>
                <p:cNvPr id="279678" name="Rectangle 61"/>
                <p:cNvSpPr>
                  <a:spLocks noChangeArrowheads="1"/>
                </p:cNvSpPr>
                <p:nvPr/>
              </p:nvSpPr>
              <p:spPr bwMode="auto">
                <a:xfrm>
                  <a:off x="848" y="1729"/>
                  <a:ext cx="380" cy="279"/>
                </a:xfrm>
                <a:prstGeom prst="rect">
                  <a:avLst/>
                </a:prstGeom>
                <a:noFill/>
                <a:ln w="12700">
                  <a:solidFill>
                    <a:srgbClr val="3366FF"/>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i="0">
                    <a:solidFill>
                      <a:srgbClr val="FFFFFF"/>
                    </a:solidFill>
                  </a:endParaRPr>
                </a:p>
              </p:txBody>
            </p:sp>
          </p:grpSp>
          <p:grpSp>
            <p:nvGrpSpPr>
              <p:cNvPr id="279578" name="Group 62"/>
              <p:cNvGrpSpPr>
                <a:grpSpLocks/>
              </p:cNvGrpSpPr>
              <p:nvPr/>
            </p:nvGrpSpPr>
            <p:grpSpPr bwMode="auto">
              <a:xfrm>
                <a:off x="1228" y="1729"/>
                <a:ext cx="332" cy="279"/>
                <a:chOff x="1228" y="1729"/>
                <a:chExt cx="332" cy="279"/>
              </a:xfrm>
            </p:grpSpPr>
            <p:sp>
              <p:nvSpPr>
                <p:cNvPr id="279675" name="Rectangle 63"/>
                <p:cNvSpPr>
                  <a:spLocks noChangeArrowheads="1"/>
                </p:cNvSpPr>
                <p:nvPr/>
              </p:nvSpPr>
              <p:spPr bwMode="auto">
                <a:xfrm>
                  <a:off x="1228" y="1729"/>
                  <a:ext cx="332" cy="279"/>
                </a:xfrm>
                <a:prstGeom prst="rect">
                  <a:avLst/>
                </a:prstGeom>
                <a:noFill/>
                <a:ln w="12700">
                  <a:solidFill>
                    <a:srgbClr val="3366FF"/>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en-CA" altLang="en-US" sz="2800" i="0">
                      <a:solidFill>
                        <a:srgbClr val="FFFFFF"/>
                      </a:solidFill>
                    </a:rPr>
                    <a:t>31</a:t>
                  </a:r>
                </a:p>
              </p:txBody>
            </p:sp>
            <p:sp>
              <p:nvSpPr>
                <p:cNvPr id="279676" name="Rectangle 64"/>
                <p:cNvSpPr>
                  <a:spLocks noChangeArrowheads="1"/>
                </p:cNvSpPr>
                <p:nvPr/>
              </p:nvSpPr>
              <p:spPr bwMode="auto">
                <a:xfrm>
                  <a:off x="1228" y="1729"/>
                  <a:ext cx="332" cy="279"/>
                </a:xfrm>
                <a:prstGeom prst="rect">
                  <a:avLst/>
                </a:prstGeom>
                <a:noFill/>
                <a:ln w="12700">
                  <a:solidFill>
                    <a:srgbClr val="3366FF"/>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i="0">
                    <a:solidFill>
                      <a:srgbClr val="FFFFFF"/>
                    </a:solidFill>
                  </a:endParaRPr>
                </a:p>
              </p:txBody>
            </p:sp>
          </p:grpSp>
          <p:grpSp>
            <p:nvGrpSpPr>
              <p:cNvPr id="279579" name="Group 65"/>
              <p:cNvGrpSpPr>
                <a:grpSpLocks/>
              </p:cNvGrpSpPr>
              <p:nvPr/>
            </p:nvGrpSpPr>
            <p:grpSpPr bwMode="auto">
              <a:xfrm>
                <a:off x="1560" y="1729"/>
                <a:ext cx="428" cy="279"/>
                <a:chOff x="1560" y="1729"/>
                <a:chExt cx="428" cy="279"/>
              </a:xfrm>
            </p:grpSpPr>
            <p:sp>
              <p:nvSpPr>
                <p:cNvPr id="279673" name="Rectangle 66"/>
                <p:cNvSpPr>
                  <a:spLocks noChangeArrowheads="1"/>
                </p:cNvSpPr>
                <p:nvPr/>
              </p:nvSpPr>
              <p:spPr bwMode="auto">
                <a:xfrm>
                  <a:off x="1560" y="1729"/>
                  <a:ext cx="428" cy="279"/>
                </a:xfrm>
                <a:prstGeom prst="rect">
                  <a:avLst/>
                </a:prstGeom>
                <a:noFill/>
                <a:ln w="12700">
                  <a:solidFill>
                    <a:srgbClr val="3366FF"/>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en-CA" altLang="en-US" sz="2800" i="0">
                      <a:solidFill>
                        <a:srgbClr val="FFFFFF"/>
                      </a:solidFill>
                    </a:rPr>
                    <a:t>100</a:t>
                  </a:r>
                </a:p>
              </p:txBody>
            </p:sp>
            <p:sp>
              <p:nvSpPr>
                <p:cNvPr id="279674" name="Rectangle 67"/>
                <p:cNvSpPr>
                  <a:spLocks noChangeArrowheads="1"/>
                </p:cNvSpPr>
                <p:nvPr/>
              </p:nvSpPr>
              <p:spPr bwMode="auto">
                <a:xfrm>
                  <a:off x="1560" y="1729"/>
                  <a:ext cx="428" cy="279"/>
                </a:xfrm>
                <a:prstGeom prst="rect">
                  <a:avLst/>
                </a:prstGeom>
                <a:noFill/>
                <a:ln w="12700">
                  <a:solidFill>
                    <a:srgbClr val="3366FF"/>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i="0">
                    <a:solidFill>
                      <a:srgbClr val="FFFFFF"/>
                    </a:solidFill>
                  </a:endParaRPr>
                </a:p>
              </p:txBody>
            </p:sp>
          </p:grpSp>
          <p:grpSp>
            <p:nvGrpSpPr>
              <p:cNvPr id="279580" name="Group 68"/>
              <p:cNvGrpSpPr>
                <a:grpSpLocks/>
              </p:cNvGrpSpPr>
              <p:nvPr/>
            </p:nvGrpSpPr>
            <p:grpSpPr bwMode="auto">
              <a:xfrm>
                <a:off x="1988" y="1729"/>
                <a:ext cx="584" cy="279"/>
                <a:chOff x="1988" y="1729"/>
                <a:chExt cx="584" cy="279"/>
              </a:xfrm>
            </p:grpSpPr>
            <p:sp>
              <p:nvSpPr>
                <p:cNvPr id="279671" name="Rectangle 69"/>
                <p:cNvSpPr>
                  <a:spLocks noChangeArrowheads="1"/>
                </p:cNvSpPr>
                <p:nvPr/>
              </p:nvSpPr>
              <p:spPr bwMode="auto">
                <a:xfrm>
                  <a:off x="1988" y="1729"/>
                  <a:ext cx="584" cy="279"/>
                </a:xfrm>
                <a:prstGeom prst="rect">
                  <a:avLst/>
                </a:prstGeom>
                <a:noFill/>
                <a:ln w="12700">
                  <a:solidFill>
                    <a:srgbClr val="3366FF"/>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en-CA" altLang="en-US" sz="2800" i="0">
                      <a:solidFill>
                        <a:srgbClr val="FFFFFF"/>
                      </a:solidFill>
                    </a:rPr>
                    <a:t>bird</a:t>
                  </a:r>
                </a:p>
              </p:txBody>
            </p:sp>
            <p:sp>
              <p:nvSpPr>
                <p:cNvPr id="279672" name="Rectangle 70"/>
                <p:cNvSpPr>
                  <a:spLocks noChangeArrowheads="1"/>
                </p:cNvSpPr>
                <p:nvPr/>
              </p:nvSpPr>
              <p:spPr bwMode="auto">
                <a:xfrm>
                  <a:off x="1988" y="1729"/>
                  <a:ext cx="584" cy="279"/>
                </a:xfrm>
                <a:prstGeom prst="rect">
                  <a:avLst/>
                </a:prstGeom>
                <a:noFill/>
                <a:ln w="12700">
                  <a:solidFill>
                    <a:srgbClr val="3366FF"/>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i="0">
                    <a:solidFill>
                      <a:srgbClr val="FFFFFF"/>
                    </a:solidFill>
                  </a:endParaRPr>
                </a:p>
              </p:txBody>
            </p:sp>
          </p:grpSp>
          <p:grpSp>
            <p:nvGrpSpPr>
              <p:cNvPr id="279581" name="Group 71"/>
              <p:cNvGrpSpPr>
                <a:grpSpLocks/>
              </p:cNvGrpSpPr>
              <p:nvPr/>
            </p:nvGrpSpPr>
            <p:grpSpPr bwMode="auto">
              <a:xfrm>
                <a:off x="0" y="2008"/>
                <a:ext cx="516" cy="173"/>
                <a:chOff x="0" y="2008"/>
                <a:chExt cx="516" cy="173"/>
              </a:xfrm>
            </p:grpSpPr>
            <p:sp>
              <p:nvSpPr>
                <p:cNvPr id="279669" name="Rectangle 72"/>
                <p:cNvSpPr>
                  <a:spLocks noChangeArrowheads="1"/>
                </p:cNvSpPr>
                <p:nvPr/>
              </p:nvSpPr>
              <p:spPr bwMode="auto">
                <a:xfrm>
                  <a:off x="0" y="2008"/>
                  <a:ext cx="516" cy="173"/>
                </a:xfrm>
                <a:prstGeom prst="rect">
                  <a:avLst/>
                </a:prstGeom>
                <a:noFill/>
                <a:ln w="12700">
                  <a:solidFill>
                    <a:srgbClr val="3366FF"/>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a:spcBef>
                      <a:spcPct val="0"/>
                    </a:spcBef>
                    <a:buFontTx/>
                    <a:buNone/>
                  </a:pPr>
                  <a:endParaRPr lang="en-US" altLang="en-US" sz="2800" b="1">
                    <a:solidFill>
                      <a:srgbClr val="FFFFFF"/>
                    </a:solidFill>
                    <a:latin typeface="Century Schoolbook" pitchFamily="18" charset="0"/>
                  </a:endParaRPr>
                </a:p>
              </p:txBody>
            </p:sp>
            <p:sp>
              <p:nvSpPr>
                <p:cNvPr id="279670" name="Rectangle 73"/>
                <p:cNvSpPr>
                  <a:spLocks noChangeArrowheads="1"/>
                </p:cNvSpPr>
                <p:nvPr/>
              </p:nvSpPr>
              <p:spPr bwMode="auto">
                <a:xfrm>
                  <a:off x="0" y="2008"/>
                  <a:ext cx="516" cy="173"/>
                </a:xfrm>
                <a:prstGeom prst="rect">
                  <a:avLst/>
                </a:prstGeom>
                <a:noFill/>
                <a:ln w="12700">
                  <a:solidFill>
                    <a:srgbClr val="3366FF"/>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i="0">
                    <a:solidFill>
                      <a:srgbClr val="FFFFFF"/>
                    </a:solidFill>
                  </a:endParaRPr>
                </a:p>
              </p:txBody>
            </p:sp>
          </p:grpSp>
          <p:grpSp>
            <p:nvGrpSpPr>
              <p:cNvPr id="279582" name="Group 74"/>
              <p:cNvGrpSpPr>
                <a:grpSpLocks/>
              </p:cNvGrpSpPr>
              <p:nvPr/>
            </p:nvGrpSpPr>
            <p:grpSpPr bwMode="auto">
              <a:xfrm>
                <a:off x="516" y="2008"/>
                <a:ext cx="332" cy="173"/>
                <a:chOff x="516" y="2008"/>
                <a:chExt cx="332" cy="173"/>
              </a:xfrm>
            </p:grpSpPr>
            <p:sp>
              <p:nvSpPr>
                <p:cNvPr id="279667" name="Rectangle 75"/>
                <p:cNvSpPr>
                  <a:spLocks noChangeArrowheads="1"/>
                </p:cNvSpPr>
                <p:nvPr/>
              </p:nvSpPr>
              <p:spPr bwMode="auto">
                <a:xfrm>
                  <a:off x="516" y="2008"/>
                  <a:ext cx="332" cy="173"/>
                </a:xfrm>
                <a:prstGeom prst="rect">
                  <a:avLst/>
                </a:prstGeom>
                <a:noFill/>
                <a:ln w="12700">
                  <a:solidFill>
                    <a:srgbClr val="3366FF"/>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en-CA" altLang="en-US" sz="2800" i="0">
                      <a:solidFill>
                        <a:srgbClr val="FFFFFF"/>
                      </a:solidFill>
                    </a:rPr>
                    <a:t>10</a:t>
                  </a:r>
                </a:p>
              </p:txBody>
            </p:sp>
            <p:sp>
              <p:nvSpPr>
                <p:cNvPr id="279668" name="Rectangle 76"/>
                <p:cNvSpPr>
                  <a:spLocks noChangeArrowheads="1"/>
                </p:cNvSpPr>
                <p:nvPr/>
              </p:nvSpPr>
              <p:spPr bwMode="auto">
                <a:xfrm>
                  <a:off x="516" y="2008"/>
                  <a:ext cx="332" cy="173"/>
                </a:xfrm>
                <a:prstGeom prst="rect">
                  <a:avLst/>
                </a:prstGeom>
                <a:noFill/>
                <a:ln w="12700">
                  <a:solidFill>
                    <a:srgbClr val="3366FF"/>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i="0">
                    <a:solidFill>
                      <a:srgbClr val="FFFFFF"/>
                    </a:solidFill>
                  </a:endParaRPr>
                </a:p>
              </p:txBody>
            </p:sp>
          </p:grpSp>
          <p:grpSp>
            <p:nvGrpSpPr>
              <p:cNvPr id="279583" name="Group 77"/>
              <p:cNvGrpSpPr>
                <a:grpSpLocks/>
              </p:cNvGrpSpPr>
              <p:nvPr/>
            </p:nvGrpSpPr>
            <p:grpSpPr bwMode="auto">
              <a:xfrm>
                <a:off x="848" y="2008"/>
                <a:ext cx="380" cy="173"/>
                <a:chOff x="848" y="2008"/>
                <a:chExt cx="380" cy="173"/>
              </a:xfrm>
            </p:grpSpPr>
            <p:sp>
              <p:nvSpPr>
                <p:cNvPr id="279665" name="Rectangle 78"/>
                <p:cNvSpPr>
                  <a:spLocks noChangeArrowheads="1"/>
                </p:cNvSpPr>
                <p:nvPr/>
              </p:nvSpPr>
              <p:spPr bwMode="auto">
                <a:xfrm>
                  <a:off x="848" y="2008"/>
                  <a:ext cx="380" cy="173"/>
                </a:xfrm>
                <a:prstGeom prst="rect">
                  <a:avLst/>
                </a:prstGeom>
                <a:noFill/>
                <a:ln w="12700">
                  <a:solidFill>
                    <a:srgbClr val="3366FF"/>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en-CA" altLang="en-US" sz="2800" i="0">
                      <a:solidFill>
                        <a:srgbClr val="FFFFFF"/>
                      </a:solidFill>
                    </a:rPr>
                    <a:t>100</a:t>
                  </a:r>
                </a:p>
              </p:txBody>
            </p:sp>
            <p:sp>
              <p:nvSpPr>
                <p:cNvPr id="279666" name="Rectangle 79"/>
                <p:cNvSpPr>
                  <a:spLocks noChangeArrowheads="1"/>
                </p:cNvSpPr>
                <p:nvPr/>
              </p:nvSpPr>
              <p:spPr bwMode="auto">
                <a:xfrm>
                  <a:off x="848" y="2008"/>
                  <a:ext cx="380" cy="173"/>
                </a:xfrm>
                <a:prstGeom prst="rect">
                  <a:avLst/>
                </a:prstGeom>
                <a:noFill/>
                <a:ln w="12700">
                  <a:solidFill>
                    <a:srgbClr val="3366FF"/>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i="0">
                    <a:solidFill>
                      <a:srgbClr val="FFFFFF"/>
                    </a:solidFill>
                  </a:endParaRPr>
                </a:p>
              </p:txBody>
            </p:sp>
          </p:grpSp>
          <p:grpSp>
            <p:nvGrpSpPr>
              <p:cNvPr id="279584" name="Group 80"/>
              <p:cNvGrpSpPr>
                <a:grpSpLocks/>
              </p:cNvGrpSpPr>
              <p:nvPr/>
            </p:nvGrpSpPr>
            <p:grpSpPr bwMode="auto">
              <a:xfrm>
                <a:off x="1228" y="2008"/>
                <a:ext cx="332" cy="173"/>
                <a:chOff x="1228" y="2008"/>
                <a:chExt cx="332" cy="173"/>
              </a:xfrm>
            </p:grpSpPr>
            <p:sp>
              <p:nvSpPr>
                <p:cNvPr id="279663" name="Rectangle 81"/>
                <p:cNvSpPr>
                  <a:spLocks noChangeArrowheads="1"/>
                </p:cNvSpPr>
                <p:nvPr/>
              </p:nvSpPr>
              <p:spPr bwMode="auto">
                <a:xfrm>
                  <a:off x="1228" y="2008"/>
                  <a:ext cx="332" cy="173"/>
                </a:xfrm>
                <a:prstGeom prst="rect">
                  <a:avLst/>
                </a:prstGeom>
                <a:noFill/>
                <a:ln w="12700">
                  <a:solidFill>
                    <a:srgbClr val="3366FF"/>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en-CA" altLang="en-US" sz="2800" i="0">
                      <a:solidFill>
                        <a:srgbClr val="FFFFFF"/>
                      </a:solidFill>
                    </a:rPr>
                    <a:t>1,000</a:t>
                  </a:r>
                </a:p>
              </p:txBody>
            </p:sp>
            <p:sp>
              <p:nvSpPr>
                <p:cNvPr id="279664" name="Rectangle 82"/>
                <p:cNvSpPr>
                  <a:spLocks noChangeArrowheads="1"/>
                </p:cNvSpPr>
                <p:nvPr/>
              </p:nvSpPr>
              <p:spPr bwMode="auto">
                <a:xfrm>
                  <a:off x="1228" y="2008"/>
                  <a:ext cx="332" cy="173"/>
                </a:xfrm>
                <a:prstGeom prst="rect">
                  <a:avLst/>
                </a:prstGeom>
                <a:noFill/>
                <a:ln w="12700">
                  <a:solidFill>
                    <a:srgbClr val="3366FF"/>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i="0">
                    <a:solidFill>
                      <a:srgbClr val="FFFFFF"/>
                    </a:solidFill>
                  </a:endParaRPr>
                </a:p>
              </p:txBody>
            </p:sp>
          </p:grpSp>
          <p:grpSp>
            <p:nvGrpSpPr>
              <p:cNvPr id="279585" name="Group 83"/>
              <p:cNvGrpSpPr>
                <a:grpSpLocks/>
              </p:cNvGrpSpPr>
              <p:nvPr/>
            </p:nvGrpSpPr>
            <p:grpSpPr bwMode="auto">
              <a:xfrm>
                <a:off x="1560" y="2008"/>
                <a:ext cx="428" cy="173"/>
                <a:chOff x="1560" y="2008"/>
                <a:chExt cx="428" cy="173"/>
              </a:xfrm>
            </p:grpSpPr>
            <p:sp>
              <p:nvSpPr>
                <p:cNvPr id="279661" name="Rectangle 84"/>
                <p:cNvSpPr>
                  <a:spLocks noChangeArrowheads="1"/>
                </p:cNvSpPr>
                <p:nvPr/>
              </p:nvSpPr>
              <p:spPr bwMode="auto">
                <a:xfrm>
                  <a:off x="1560" y="2008"/>
                  <a:ext cx="428" cy="173"/>
                </a:xfrm>
                <a:prstGeom prst="rect">
                  <a:avLst/>
                </a:prstGeom>
                <a:noFill/>
                <a:ln w="12700">
                  <a:solidFill>
                    <a:srgbClr val="3366FF"/>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en-CA" altLang="en-US" sz="2800" i="0">
                      <a:solidFill>
                        <a:srgbClr val="FFFFFF"/>
                      </a:solidFill>
                    </a:rPr>
                    <a:t>10,000</a:t>
                  </a:r>
                </a:p>
              </p:txBody>
            </p:sp>
            <p:sp>
              <p:nvSpPr>
                <p:cNvPr id="279662" name="Rectangle 85"/>
                <p:cNvSpPr>
                  <a:spLocks noChangeArrowheads="1"/>
                </p:cNvSpPr>
                <p:nvPr/>
              </p:nvSpPr>
              <p:spPr bwMode="auto">
                <a:xfrm>
                  <a:off x="1560" y="2008"/>
                  <a:ext cx="428" cy="173"/>
                </a:xfrm>
                <a:prstGeom prst="rect">
                  <a:avLst/>
                </a:prstGeom>
                <a:noFill/>
                <a:ln w="12700">
                  <a:solidFill>
                    <a:srgbClr val="3366FF"/>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i="0">
                    <a:solidFill>
                      <a:srgbClr val="FFFFFF"/>
                    </a:solidFill>
                  </a:endParaRPr>
                </a:p>
              </p:txBody>
            </p:sp>
          </p:grpSp>
          <p:grpSp>
            <p:nvGrpSpPr>
              <p:cNvPr id="279586" name="Group 86"/>
              <p:cNvGrpSpPr>
                <a:grpSpLocks/>
              </p:cNvGrpSpPr>
              <p:nvPr/>
            </p:nvGrpSpPr>
            <p:grpSpPr bwMode="auto">
              <a:xfrm>
                <a:off x="1988" y="2008"/>
                <a:ext cx="584" cy="173"/>
                <a:chOff x="1988" y="2008"/>
                <a:chExt cx="584" cy="173"/>
              </a:xfrm>
            </p:grpSpPr>
            <p:sp>
              <p:nvSpPr>
                <p:cNvPr id="279659" name="Rectangle 87"/>
                <p:cNvSpPr>
                  <a:spLocks noChangeArrowheads="1"/>
                </p:cNvSpPr>
                <p:nvPr/>
              </p:nvSpPr>
              <p:spPr bwMode="auto">
                <a:xfrm>
                  <a:off x="1988" y="2008"/>
                  <a:ext cx="584" cy="173"/>
                </a:xfrm>
                <a:prstGeom prst="rect">
                  <a:avLst/>
                </a:prstGeom>
                <a:noFill/>
                <a:ln w="12700">
                  <a:solidFill>
                    <a:srgbClr val="3366FF"/>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en-CA" altLang="en-US" sz="2800" i="0">
                      <a:solidFill>
                        <a:srgbClr val="FFFFFF"/>
                      </a:solidFill>
                    </a:rPr>
                    <a:t>human</a:t>
                  </a:r>
                </a:p>
              </p:txBody>
            </p:sp>
            <p:sp>
              <p:nvSpPr>
                <p:cNvPr id="279660" name="Rectangle 88"/>
                <p:cNvSpPr>
                  <a:spLocks noChangeArrowheads="1"/>
                </p:cNvSpPr>
                <p:nvPr/>
              </p:nvSpPr>
              <p:spPr bwMode="auto">
                <a:xfrm>
                  <a:off x="1988" y="2008"/>
                  <a:ext cx="584" cy="173"/>
                </a:xfrm>
                <a:prstGeom prst="rect">
                  <a:avLst/>
                </a:prstGeom>
                <a:noFill/>
                <a:ln w="12700">
                  <a:solidFill>
                    <a:srgbClr val="3366FF"/>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i="0">
                    <a:solidFill>
                      <a:srgbClr val="FFFFFF"/>
                    </a:solidFill>
                  </a:endParaRPr>
                </a:p>
              </p:txBody>
            </p:sp>
          </p:grpSp>
          <p:grpSp>
            <p:nvGrpSpPr>
              <p:cNvPr id="279587" name="Group 89"/>
              <p:cNvGrpSpPr>
                <a:grpSpLocks/>
              </p:cNvGrpSpPr>
              <p:nvPr/>
            </p:nvGrpSpPr>
            <p:grpSpPr bwMode="auto">
              <a:xfrm>
                <a:off x="0" y="2181"/>
                <a:ext cx="516" cy="250"/>
                <a:chOff x="0" y="2181"/>
                <a:chExt cx="516" cy="250"/>
              </a:xfrm>
            </p:grpSpPr>
            <p:sp>
              <p:nvSpPr>
                <p:cNvPr id="279657" name="Rectangle 90"/>
                <p:cNvSpPr>
                  <a:spLocks noChangeArrowheads="1"/>
                </p:cNvSpPr>
                <p:nvPr/>
              </p:nvSpPr>
              <p:spPr bwMode="auto">
                <a:xfrm>
                  <a:off x="0" y="2181"/>
                  <a:ext cx="516" cy="250"/>
                </a:xfrm>
                <a:prstGeom prst="rect">
                  <a:avLst/>
                </a:prstGeom>
                <a:noFill/>
                <a:ln w="12700">
                  <a:solidFill>
                    <a:srgbClr val="3366FF"/>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a:spcBef>
                      <a:spcPct val="0"/>
                    </a:spcBef>
                    <a:buFontTx/>
                    <a:buNone/>
                  </a:pPr>
                  <a:r>
                    <a:rPr lang="en-CA" altLang="en-US" sz="2800" b="1">
                      <a:solidFill>
                        <a:srgbClr val="FFFFFF"/>
                      </a:solidFill>
                      <a:latin typeface="Century Schoolbook" pitchFamily="18" charset="0"/>
                    </a:rPr>
                    <a:t>n</a:t>
                  </a:r>
                  <a:r>
                    <a:rPr lang="en-US" altLang="en-US" sz="2800" i="0">
                      <a:solidFill>
                        <a:srgbClr val="FFFFFF"/>
                      </a:solidFill>
                    </a:rPr>
                    <a:t> log </a:t>
                  </a:r>
                  <a:r>
                    <a:rPr lang="en-CA" altLang="en-US" sz="2800" b="1">
                      <a:solidFill>
                        <a:srgbClr val="FFFFFF"/>
                      </a:solidFill>
                      <a:latin typeface="Century Schoolbook" pitchFamily="18" charset="0"/>
                    </a:rPr>
                    <a:t>n</a:t>
                  </a:r>
                </a:p>
              </p:txBody>
            </p:sp>
            <p:sp>
              <p:nvSpPr>
                <p:cNvPr id="279658" name="Rectangle 91"/>
                <p:cNvSpPr>
                  <a:spLocks noChangeArrowheads="1"/>
                </p:cNvSpPr>
                <p:nvPr/>
              </p:nvSpPr>
              <p:spPr bwMode="auto">
                <a:xfrm>
                  <a:off x="0" y="2181"/>
                  <a:ext cx="516" cy="250"/>
                </a:xfrm>
                <a:prstGeom prst="rect">
                  <a:avLst/>
                </a:prstGeom>
                <a:noFill/>
                <a:ln w="12700">
                  <a:solidFill>
                    <a:srgbClr val="3366FF"/>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i="0">
                    <a:solidFill>
                      <a:srgbClr val="FFFFFF"/>
                    </a:solidFill>
                  </a:endParaRPr>
                </a:p>
              </p:txBody>
            </p:sp>
          </p:grpSp>
          <p:grpSp>
            <p:nvGrpSpPr>
              <p:cNvPr id="279588" name="Group 92"/>
              <p:cNvGrpSpPr>
                <a:grpSpLocks/>
              </p:cNvGrpSpPr>
              <p:nvPr/>
            </p:nvGrpSpPr>
            <p:grpSpPr bwMode="auto">
              <a:xfrm>
                <a:off x="516" y="2181"/>
                <a:ext cx="332" cy="250"/>
                <a:chOff x="516" y="2181"/>
                <a:chExt cx="332" cy="250"/>
              </a:xfrm>
            </p:grpSpPr>
            <p:sp>
              <p:nvSpPr>
                <p:cNvPr id="279655" name="Rectangle 93"/>
                <p:cNvSpPr>
                  <a:spLocks noChangeArrowheads="1"/>
                </p:cNvSpPr>
                <p:nvPr/>
              </p:nvSpPr>
              <p:spPr bwMode="auto">
                <a:xfrm>
                  <a:off x="516" y="2181"/>
                  <a:ext cx="332" cy="250"/>
                </a:xfrm>
                <a:prstGeom prst="rect">
                  <a:avLst/>
                </a:prstGeom>
                <a:noFill/>
                <a:ln w="12700">
                  <a:solidFill>
                    <a:srgbClr val="3366FF"/>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en-CA" altLang="en-US" sz="2800" i="0">
                      <a:solidFill>
                        <a:srgbClr val="FFFFFF"/>
                      </a:solidFill>
                    </a:rPr>
                    <a:t>30</a:t>
                  </a:r>
                </a:p>
              </p:txBody>
            </p:sp>
            <p:sp>
              <p:nvSpPr>
                <p:cNvPr id="279656" name="Rectangle 94"/>
                <p:cNvSpPr>
                  <a:spLocks noChangeArrowheads="1"/>
                </p:cNvSpPr>
                <p:nvPr/>
              </p:nvSpPr>
              <p:spPr bwMode="auto">
                <a:xfrm>
                  <a:off x="516" y="2181"/>
                  <a:ext cx="332" cy="250"/>
                </a:xfrm>
                <a:prstGeom prst="rect">
                  <a:avLst/>
                </a:prstGeom>
                <a:noFill/>
                <a:ln w="12700">
                  <a:solidFill>
                    <a:srgbClr val="3366FF"/>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i="0">
                    <a:solidFill>
                      <a:srgbClr val="FFFFFF"/>
                    </a:solidFill>
                  </a:endParaRPr>
                </a:p>
              </p:txBody>
            </p:sp>
          </p:grpSp>
          <p:grpSp>
            <p:nvGrpSpPr>
              <p:cNvPr id="279589" name="Group 95"/>
              <p:cNvGrpSpPr>
                <a:grpSpLocks/>
              </p:cNvGrpSpPr>
              <p:nvPr/>
            </p:nvGrpSpPr>
            <p:grpSpPr bwMode="auto">
              <a:xfrm>
                <a:off x="848" y="2181"/>
                <a:ext cx="380" cy="250"/>
                <a:chOff x="848" y="2181"/>
                <a:chExt cx="380" cy="250"/>
              </a:xfrm>
            </p:grpSpPr>
            <p:sp>
              <p:nvSpPr>
                <p:cNvPr id="279653" name="Rectangle 96"/>
                <p:cNvSpPr>
                  <a:spLocks noChangeArrowheads="1"/>
                </p:cNvSpPr>
                <p:nvPr/>
              </p:nvSpPr>
              <p:spPr bwMode="auto">
                <a:xfrm>
                  <a:off x="848" y="2181"/>
                  <a:ext cx="380" cy="250"/>
                </a:xfrm>
                <a:prstGeom prst="rect">
                  <a:avLst/>
                </a:prstGeom>
                <a:noFill/>
                <a:ln w="12700">
                  <a:solidFill>
                    <a:srgbClr val="3366FF"/>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en-CA" altLang="en-US" sz="2800" i="0">
                      <a:solidFill>
                        <a:srgbClr val="FFFFFF"/>
                      </a:solidFill>
                    </a:rPr>
                    <a:t>600</a:t>
                  </a:r>
                </a:p>
              </p:txBody>
            </p:sp>
            <p:sp>
              <p:nvSpPr>
                <p:cNvPr id="279654" name="Rectangle 97"/>
                <p:cNvSpPr>
                  <a:spLocks noChangeArrowheads="1"/>
                </p:cNvSpPr>
                <p:nvPr/>
              </p:nvSpPr>
              <p:spPr bwMode="auto">
                <a:xfrm>
                  <a:off x="848" y="2181"/>
                  <a:ext cx="380" cy="250"/>
                </a:xfrm>
                <a:prstGeom prst="rect">
                  <a:avLst/>
                </a:prstGeom>
                <a:noFill/>
                <a:ln w="12700">
                  <a:solidFill>
                    <a:srgbClr val="3366FF"/>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i="0">
                    <a:solidFill>
                      <a:srgbClr val="FFFFFF"/>
                    </a:solidFill>
                  </a:endParaRPr>
                </a:p>
              </p:txBody>
            </p:sp>
          </p:grpSp>
          <p:grpSp>
            <p:nvGrpSpPr>
              <p:cNvPr id="279590" name="Group 98"/>
              <p:cNvGrpSpPr>
                <a:grpSpLocks/>
              </p:cNvGrpSpPr>
              <p:nvPr/>
            </p:nvGrpSpPr>
            <p:grpSpPr bwMode="auto">
              <a:xfrm>
                <a:off x="1228" y="2181"/>
                <a:ext cx="332" cy="250"/>
                <a:chOff x="1228" y="2181"/>
                <a:chExt cx="332" cy="250"/>
              </a:xfrm>
            </p:grpSpPr>
            <p:sp>
              <p:nvSpPr>
                <p:cNvPr id="279651" name="Rectangle 99"/>
                <p:cNvSpPr>
                  <a:spLocks noChangeArrowheads="1"/>
                </p:cNvSpPr>
                <p:nvPr/>
              </p:nvSpPr>
              <p:spPr bwMode="auto">
                <a:xfrm>
                  <a:off x="1228" y="2181"/>
                  <a:ext cx="332" cy="250"/>
                </a:xfrm>
                <a:prstGeom prst="rect">
                  <a:avLst/>
                </a:prstGeom>
                <a:noFill/>
                <a:ln w="12700">
                  <a:solidFill>
                    <a:srgbClr val="3366FF"/>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en-CA" altLang="en-US" sz="2800" i="0">
                      <a:solidFill>
                        <a:srgbClr val="FFFFFF"/>
                      </a:solidFill>
                    </a:rPr>
                    <a:t>9,000</a:t>
                  </a:r>
                </a:p>
              </p:txBody>
            </p:sp>
            <p:sp>
              <p:nvSpPr>
                <p:cNvPr id="279652" name="Rectangle 100"/>
                <p:cNvSpPr>
                  <a:spLocks noChangeArrowheads="1"/>
                </p:cNvSpPr>
                <p:nvPr/>
              </p:nvSpPr>
              <p:spPr bwMode="auto">
                <a:xfrm>
                  <a:off x="1228" y="2181"/>
                  <a:ext cx="332" cy="250"/>
                </a:xfrm>
                <a:prstGeom prst="rect">
                  <a:avLst/>
                </a:prstGeom>
                <a:noFill/>
                <a:ln w="12700">
                  <a:solidFill>
                    <a:srgbClr val="3366FF"/>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i="0">
                    <a:solidFill>
                      <a:srgbClr val="FFFFFF"/>
                    </a:solidFill>
                  </a:endParaRPr>
                </a:p>
              </p:txBody>
            </p:sp>
          </p:grpSp>
          <p:grpSp>
            <p:nvGrpSpPr>
              <p:cNvPr id="279591" name="Group 101"/>
              <p:cNvGrpSpPr>
                <a:grpSpLocks/>
              </p:cNvGrpSpPr>
              <p:nvPr/>
            </p:nvGrpSpPr>
            <p:grpSpPr bwMode="auto">
              <a:xfrm>
                <a:off x="1560" y="2181"/>
                <a:ext cx="428" cy="250"/>
                <a:chOff x="1560" y="2181"/>
                <a:chExt cx="428" cy="250"/>
              </a:xfrm>
            </p:grpSpPr>
            <p:sp>
              <p:nvSpPr>
                <p:cNvPr id="279649" name="Rectangle 102"/>
                <p:cNvSpPr>
                  <a:spLocks noChangeArrowheads="1"/>
                </p:cNvSpPr>
                <p:nvPr/>
              </p:nvSpPr>
              <p:spPr bwMode="auto">
                <a:xfrm>
                  <a:off x="1560" y="2181"/>
                  <a:ext cx="428" cy="250"/>
                </a:xfrm>
                <a:prstGeom prst="rect">
                  <a:avLst/>
                </a:prstGeom>
                <a:noFill/>
                <a:ln w="12700">
                  <a:solidFill>
                    <a:srgbClr val="3366FF"/>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en-CA" altLang="en-US" sz="2800" i="0">
                      <a:solidFill>
                        <a:srgbClr val="FFFFFF"/>
                      </a:solidFill>
                    </a:rPr>
                    <a:t>130,000</a:t>
                  </a:r>
                </a:p>
              </p:txBody>
            </p:sp>
            <p:sp>
              <p:nvSpPr>
                <p:cNvPr id="279650" name="Rectangle 103"/>
                <p:cNvSpPr>
                  <a:spLocks noChangeArrowheads="1"/>
                </p:cNvSpPr>
                <p:nvPr/>
              </p:nvSpPr>
              <p:spPr bwMode="auto">
                <a:xfrm>
                  <a:off x="1560" y="2181"/>
                  <a:ext cx="428" cy="250"/>
                </a:xfrm>
                <a:prstGeom prst="rect">
                  <a:avLst/>
                </a:prstGeom>
                <a:noFill/>
                <a:ln w="12700">
                  <a:solidFill>
                    <a:srgbClr val="3366FF"/>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i="0">
                    <a:solidFill>
                      <a:srgbClr val="FFFFFF"/>
                    </a:solidFill>
                  </a:endParaRPr>
                </a:p>
              </p:txBody>
            </p:sp>
          </p:grpSp>
          <p:grpSp>
            <p:nvGrpSpPr>
              <p:cNvPr id="279592" name="Group 104"/>
              <p:cNvGrpSpPr>
                <a:grpSpLocks/>
              </p:cNvGrpSpPr>
              <p:nvPr/>
            </p:nvGrpSpPr>
            <p:grpSpPr bwMode="auto">
              <a:xfrm>
                <a:off x="1988" y="2181"/>
                <a:ext cx="584" cy="250"/>
                <a:chOff x="1988" y="2181"/>
                <a:chExt cx="584" cy="250"/>
              </a:xfrm>
            </p:grpSpPr>
            <p:sp>
              <p:nvSpPr>
                <p:cNvPr id="279647" name="Rectangle 105"/>
                <p:cNvSpPr>
                  <a:spLocks noChangeArrowheads="1"/>
                </p:cNvSpPr>
                <p:nvPr/>
              </p:nvSpPr>
              <p:spPr bwMode="auto">
                <a:xfrm>
                  <a:off x="1988" y="2181"/>
                  <a:ext cx="584" cy="250"/>
                </a:xfrm>
                <a:prstGeom prst="rect">
                  <a:avLst/>
                </a:prstGeom>
                <a:noFill/>
                <a:ln w="12700">
                  <a:solidFill>
                    <a:srgbClr val="3366FF"/>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en-CA" altLang="en-US" sz="2800" i="0">
                      <a:solidFill>
                        <a:srgbClr val="FFFFFF"/>
                      </a:solidFill>
                    </a:rPr>
                    <a:t>my father</a:t>
                  </a:r>
                </a:p>
              </p:txBody>
            </p:sp>
            <p:sp>
              <p:nvSpPr>
                <p:cNvPr id="279648" name="Rectangle 106"/>
                <p:cNvSpPr>
                  <a:spLocks noChangeArrowheads="1"/>
                </p:cNvSpPr>
                <p:nvPr/>
              </p:nvSpPr>
              <p:spPr bwMode="auto">
                <a:xfrm>
                  <a:off x="1988" y="2181"/>
                  <a:ext cx="584" cy="250"/>
                </a:xfrm>
                <a:prstGeom prst="rect">
                  <a:avLst/>
                </a:prstGeom>
                <a:noFill/>
                <a:ln w="12700">
                  <a:solidFill>
                    <a:srgbClr val="3366FF"/>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i="0">
                    <a:solidFill>
                      <a:srgbClr val="FFFFFF"/>
                    </a:solidFill>
                  </a:endParaRPr>
                </a:p>
              </p:txBody>
            </p:sp>
          </p:grpSp>
          <p:grpSp>
            <p:nvGrpSpPr>
              <p:cNvPr id="279593" name="Group 107"/>
              <p:cNvGrpSpPr>
                <a:grpSpLocks/>
              </p:cNvGrpSpPr>
              <p:nvPr/>
            </p:nvGrpSpPr>
            <p:grpSpPr bwMode="auto">
              <a:xfrm>
                <a:off x="0" y="2431"/>
                <a:ext cx="516" cy="173"/>
                <a:chOff x="0" y="2431"/>
                <a:chExt cx="516" cy="173"/>
              </a:xfrm>
            </p:grpSpPr>
            <p:sp>
              <p:nvSpPr>
                <p:cNvPr id="279645" name="Rectangle 108"/>
                <p:cNvSpPr>
                  <a:spLocks noChangeArrowheads="1"/>
                </p:cNvSpPr>
                <p:nvPr/>
              </p:nvSpPr>
              <p:spPr bwMode="auto">
                <a:xfrm>
                  <a:off x="0" y="2431"/>
                  <a:ext cx="516" cy="173"/>
                </a:xfrm>
                <a:prstGeom prst="rect">
                  <a:avLst/>
                </a:prstGeom>
                <a:noFill/>
                <a:ln w="12700">
                  <a:solidFill>
                    <a:srgbClr val="3366FF"/>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a:spcBef>
                      <a:spcPct val="0"/>
                    </a:spcBef>
                    <a:buFontTx/>
                    <a:buNone/>
                  </a:pPr>
                  <a:r>
                    <a:rPr lang="en-CA" altLang="en-US" sz="2800" b="1">
                      <a:solidFill>
                        <a:srgbClr val="FFFFFF"/>
                      </a:solidFill>
                      <a:latin typeface="Century Schoolbook" pitchFamily="18" charset="0"/>
                    </a:rPr>
                    <a:t>n</a:t>
                  </a:r>
                  <a:r>
                    <a:rPr lang="en-CA" altLang="en-US" sz="2800" i="0" baseline="30000">
                      <a:solidFill>
                        <a:srgbClr val="FFFFFF"/>
                      </a:solidFill>
                    </a:rPr>
                    <a:t>2</a:t>
                  </a:r>
                </a:p>
              </p:txBody>
            </p:sp>
            <p:sp>
              <p:nvSpPr>
                <p:cNvPr id="279646" name="Rectangle 109"/>
                <p:cNvSpPr>
                  <a:spLocks noChangeArrowheads="1"/>
                </p:cNvSpPr>
                <p:nvPr/>
              </p:nvSpPr>
              <p:spPr bwMode="auto">
                <a:xfrm>
                  <a:off x="0" y="2431"/>
                  <a:ext cx="516" cy="173"/>
                </a:xfrm>
                <a:prstGeom prst="rect">
                  <a:avLst/>
                </a:prstGeom>
                <a:noFill/>
                <a:ln w="12700">
                  <a:solidFill>
                    <a:srgbClr val="3366FF"/>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i="0">
                    <a:solidFill>
                      <a:srgbClr val="FFFFFF"/>
                    </a:solidFill>
                  </a:endParaRPr>
                </a:p>
              </p:txBody>
            </p:sp>
          </p:grpSp>
          <p:grpSp>
            <p:nvGrpSpPr>
              <p:cNvPr id="279594" name="Group 110"/>
              <p:cNvGrpSpPr>
                <a:grpSpLocks/>
              </p:cNvGrpSpPr>
              <p:nvPr/>
            </p:nvGrpSpPr>
            <p:grpSpPr bwMode="auto">
              <a:xfrm>
                <a:off x="516" y="2431"/>
                <a:ext cx="332" cy="173"/>
                <a:chOff x="516" y="2431"/>
                <a:chExt cx="332" cy="173"/>
              </a:xfrm>
            </p:grpSpPr>
            <p:sp>
              <p:nvSpPr>
                <p:cNvPr id="279643" name="Rectangle 111"/>
                <p:cNvSpPr>
                  <a:spLocks noChangeArrowheads="1"/>
                </p:cNvSpPr>
                <p:nvPr/>
              </p:nvSpPr>
              <p:spPr bwMode="auto">
                <a:xfrm>
                  <a:off x="516" y="2431"/>
                  <a:ext cx="332" cy="173"/>
                </a:xfrm>
                <a:prstGeom prst="rect">
                  <a:avLst/>
                </a:prstGeom>
                <a:noFill/>
                <a:ln w="12700">
                  <a:solidFill>
                    <a:srgbClr val="3366FF"/>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en-CA" altLang="en-US" sz="2800" i="0">
                      <a:solidFill>
                        <a:srgbClr val="FFFFFF"/>
                      </a:solidFill>
                    </a:rPr>
                    <a:t>100</a:t>
                  </a:r>
                </a:p>
              </p:txBody>
            </p:sp>
            <p:sp>
              <p:nvSpPr>
                <p:cNvPr id="279644" name="Rectangle 112"/>
                <p:cNvSpPr>
                  <a:spLocks noChangeArrowheads="1"/>
                </p:cNvSpPr>
                <p:nvPr/>
              </p:nvSpPr>
              <p:spPr bwMode="auto">
                <a:xfrm>
                  <a:off x="516" y="2431"/>
                  <a:ext cx="332" cy="173"/>
                </a:xfrm>
                <a:prstGeom prst="rect">
                  <a:avLst/>
                </a:prstGeom>
                <a:noFill/>
                <a:ln w="12700">
                  <a:solidFill>
                    <a:srgbClr val="3366FF"/>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i="0">
                    <a:solidFill>
                      <a:srgbClr val="FFFFFF"/>
                    </a:solidFill>
                  </a:endParaRPr>
                </a:p>
              </p:txBody>
            </p:sp>
          </p:grpSp>
          <p:grpSp>
            <p:nvGrpSpPr>
              <p:cNvPr id="279595" name="Group 113"/>
              <p:cNvGrpSpPr>
                <a:grpSpLocks/>
              </p:cNvGrpSpPr>
              <p:nvPr/>
            </p:nvGrpSpPr>
            <p:grpSpPr bwMode="auto">
              <a:xfrm>
                <a:off x="848" y="2431"/>
                <a:ext cx="380" cy="173"/>
                <a:chOff x="848" y="2431"/>
                <a:chExt cx="380" cy="173"/>
              </a:xfrm>
            </p:grpSpPr>
            <p:sp>
              <p:nvSpPr>
                <p:cNvPr id="279641" name="Rectangle 114"/>
                <p:cNvSpPr>
                  <a:spLocks noChangeArrowheads="1"/>
                </p:cNvSpPr>
                <p:nvPr/>
              </p:nvSpPr>
              <p:spPr bwMode="auto">
                <a:xfrm>
                  <a:off x="848" y="2431"/>
                  <a:ext cx="380" cy="173"/>
                </a:xfrm>
                <a:prstGeom prst="rect">
                  <a:avLst/>
                </a:prstGeom>
                <a:noFill/>
                <a:ln w="12700">
                  <a:solidFill>
                    <a:srgbClr val="3366FF"/>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en-CA" altLang="en-US" sz="2800" i="0">
                      <a:solidFill>
                        <a:srgbClr val="FFFFFF"/>
                      </a:solidFill>
                    </a:rPr>
                    <a:t>10,000</a:t>
                  </a:r>
                </a:p>
              </p:txBody>
            </p:sp>
            <p:sp>
              <p:nvSpPr>
                <p:cNvPr id="279642" name="Rectangle 115"/>
                <p:cNvSpPr>
                  <a:spLocks noChangeArrowheads="1"/>
                </p:cNvSpPr>
                <p:nvPr/>
              </p:nvSpPr>
              <p:spPr bwMode="auto">
                <a:xfrm>
                  <a:off x="848" y="2431"/>
                  <a:ext cx="380" cy="173"/>
                </a:xfrm>
                <a:prstGeom prst="rect">
                  <a:avLst/>
                </a:prstGeom>
                <a:noFill/>
                <a:ln w="12700">
                  <a:solidFill>
                    <a:srgbClr val="3366FF"/>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i="0">
                    <a:solidFill>
                      <a:srgbClr val="FFFFFF"/>
                    </a:solidFill>
                  </a:endParaRPr>
                </a:p>
              </p:txBody>
            </p:sp>
          </p:grpSp>
          <p:grpSp>
            <p:nvGrpSpPr>
              <p:cNvPr id="279596" name="Group 116"/>
              <p:cNvGrpSpPr>
                <a:grpSpLocks/>
              </p:cNvGrpSpPr>
              <p:nvPr/>
            </p:nvGrpSpPr>
            <p:grpSpPr bwMode="auto">
              <a:xfrm>
                <a:off x="1228" y="2431"/>
                <a:ext cx="332" cy="173"/>
                <a:chOff x="1228" y="2431"/>
                <a:chExt cx="332" cy="173"/>
              </a:xfrm>
            </p:grpSpPr>
            <p:sp>
              <p:nvSpPr>
                <p:cNvPr id="279639" name="Rectangle 117"/>
                <p:cNvSpPr>
                  <a:spLocks noChangeArrowheads="1"/>
                </p:cNvSpPr>
                <p:nvPr/>
              </p:nvSpPr>
              <p:spPr bwMode="auto">
                <a:xfrm>
                  <a:off x="1228" y="2431"/>
                  <a:ext cx="332" cy="173"/>
                </a:xfrm>
                <a:prstGeom prst="rect">
                  <a:avLst/>
                </a:prstGeom>
                <a:noFill/>
                <a:ln w="12700">
                  <a:solidFill>
                    <a:srgbClr val="3366FF"/>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en-CA" altLang="en-US" sz="2800" i="0">
                      <a:solidFill>
                        <a:srgbClr val="FFFFFF"/>
                      </a:solidFill>
                    </a:rPr>
                    <a:t>10</a:t>
                  </a:r>
                  <a:r>
                    <a:rPr lang="en-CA" altLang="en-US" sz="2800" i="0" baseline="30000">
                      <a:solidFill>
                        <a:srgbClr val="FFFFFF"/>
                      </a:solidFill>
                    </a:rPr>
                    <a:t>6</a:t>
                  </a:r>
                </a:p>
              </p:txBody>
            </p:sp>
            <p:sp>
              <p:nvSpPr>
                <p:cNvPr id="279640" name="Rectangle 118"/>
                <p:cNvSpPr>
                  <a:spLocks noChangeArrowheads="1"/>
                </p:cNvSpPr>
                <p:nvPr/>
              </p:nvSpPr>
              <p:spPr bwMode="auto">
                <a:xfrm>
                  <a:off x="1228" y="2431"/>
                  <a:ext cx="332" cy="173"/>
                </a:xfrm>
                <a:prstGeom prst="rect">
                  <a:avLst/>
                </a:prstGeom>
                <a:noFill/>
                <a:ln w="12700">
                  <a:solidFill>
                    <a:srgbClr val="3366FF"/>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i="0">
                    <a:solidFill>
                      <a:srgbClr val="FFFFFF"/>
                    </a:solidFill>
                  </a:endParaRPr>
                </a:p>
              </p:txBody>
            </p:sp>
          </p:grpSp>
          <p:grpSp>
            <p:nvGrpSpPr>
              <p:cNvPr id="279597" name="Group 119"/>
              <p:cNvGrpSpPr>
                <a:grpSpLocks/>
              </p:cNvGrpSpPr>
              <p:nvPr/>
            </p:nvGrpSpPr>
            <p:grpSpPr bwMode="auto">
              <a:xfrm>
                <a:off x="1560" y="2431"/>
                <a:ext cx="428" cy="173"/>
                <a:chOff x="1560" y="2431"/>
                <a:chExt cx="428" cy="173"/>
              </a:xfrm>
            </p:grpSpPr>
            <p:sp>
              <p:nvSpPr>
                <p:cNvPr id="279637" name="Rectangle 120"/>
                <p:cNvSpPr>
                  <a:spLocks noChangeArrowheads="1"/>
                </p:cNvSpPr>
                <p:nvPr/>
              </p:nvSpPr>
              <p:spPr bwMode="auto">
                <a:xfrm>
                  <a:off x="1560" y="2431"/>
                  <a:ext cx="428" cy="173"/>
                </a:xfrm>
                <a:prstGeom prst="rect">
                  <a:avLst/>
                </a:prstGeom>
                <a:noFill/>
                <a:ln w="12700">
                  <a:solidFill>
                    <a:srgbClr val="3366FF"/>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en-CA" altLang="en-US" sz="2800" i="0">
                      <a:solidFill>
                        <a:srgbClr val="FFFFFF"/>
                      </a:solidFill>
                    </a:rPr>
                    <a:t>10</a:t>
                  </a:r>
                  <a:r>
                    <a:rPr lang="en-CA" altLang="en-US" sz="2800" i="0" baseline="30000">
                      <a:solidFill>
                        <a:srgbClr val="FFFFFF"/>
                      </a:solidFill>
                    </a:rPr>
                    <a:t>8</a:t>
                  </a:r>
                </a:p>
              </p:txBody>
            </p:sp>
            <p:sp>
              <p:nvSpPr>
                <p:cNvPr id="279638" name="Rectangle 121"/>
                <p:cNvSpPr>
                  <a:spLocks noChangeArrowheads="1"/>
                </p:cNvSpPr>
                <p:nvPr/>
              </p:nvSpPr>
              <p:spPr bwMode="auto">
                <a:xfrm>
                  <a:off x="1560" y="2431"/>
                  <a:ext cx="428" cy="173"/>
                </a:xfrm>
                <a:prstGeom prst="rect">
                  <a:avLst/>
                </a:prstGeom>
                <a:noFill/>
                <a:ln w="12700">
                  <a:solidFill>
                    <a:srgbClr val="3366FF"/>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i="0">
                    <a:solidFill>
                      <a:srgbClr val="FFFFFF"/>
                    </a:solidFill>
                  </a:endParaRPr>
                </a:p>
              </p:txBody>
            </p:sp>
          </p:grpSp>
          <p:grpSp>
            <p:nvGrpSpPr>
              <p:cNvPr id="279598" name="Group 122"/>
              <p:cNvGrpSpPr>
                <a:grpSpLocks/>
              </p:cNvGrpSpPr>
              <p:nvPr/>
            </p:nvGrpSpPr>
            <p:grpSpPr bwMode="auto">
              <a:xfrm>
                <a:off x="1988" y="2431"/>
                <a:ext cx="584" cy="173"/>
                <a:chOff x="1988" y="2431"/>
                <a:chExt cx="584" cy="173"/>
              </a:xfrm>
            </p:grpSpPr>
            <p:sp>
              <p:nvSpPr>
                <p:cNvPr id="279635" name="Rectangle 123"/>
                <p:cNvSpPr>
                  <a:spLocks noChangeArrowheads="1"/>
                </p:cNvSpPr>
                <p:nvPr/>
              </p:nvSpPr>
              <p:spPr bwMode="auto">
                <a:xfrm>
                  <a:off x="1988" y="2431"/>
                  <a:ext cx="584" cy="173"/>
                </a:xfrm>
                <a:prstGeom prst="rect">
                  <a:avLst/>
                </a:prstGeom>
                <a:noFill/>
                <a:ln w="12700">
                  <a:solidFill>
                    <a:srgbClr val="3366FF"/>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en-CA" altLang="en-US" sz="2800" i="0">
                      <a:solidFill>
                        <a:srgbClr val="FFFFFF"/>
                      </a:solidFill>
                    </a:rPr>
                    <a:t>elephant</a:t>
                  </a:r>
                </a:p>
              </p:txBody>
            </p:sp>
            <p:sp>
              <p:nvSpPr>
                <p:cNvPr id="279636" name="Rectangle 124"/>
                <p:cNvSpPr>
                  <a:spLocks noChangeArrowheads="1"/>
                </p:cNvSpPr>
                <p:nvPr/>
              </p:nvSpPr>
              <p:spPr bwMode="auto">
                <a:xfrm>
                  <a:off x="1988" y="2431"/>
                  <a:ext cx="584" cy="173"/>
                </a:xfrm>
                <a:prstGeom prst="rect">
                  <a:avLst/>
                </a:prstGeom>
                <a:noFill/>
                <a:ln w="12700">
                  <a:solidFill>
                    <a:srgbClr val="3366FF"/>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i="0">
                    <a:solidFill>
                      <a:srgbClr val="FFFFFF"/>
                    </a:solidFill>
                  </a:endParaRPr>
                </a:p>
              </p:txBody>
            </p:sp>
          </p:grpSp>
          <p:grpSp>
            <p:nvGrpSpPr>
              <p:cNvPr id="279599" name="Group 125"/>
              <p:cNvGrpSpPr>
                <a:grpSpLocks/>
              </p:cNvGrpSpPr>
              <p:nvPr/>
            </p:nvGrpSpPr>
            <p:grpSpPr bwMode="auto">
              <a:xfrm>
                <a:off x="0" y="2604"/>
                <a:ext cx="516" cy="173"/>
                <a:chOff x="0" y="2604"/>
                <a:chExt cx="516" cy="173"/>
              </a:xfrm>
            </p:grpSpPr>
            <p:sp>
              <p:nvSpPr>
                <p:cNvPr id="279633" name="Rectangle 126"/>
                <p:cNvSpPr>
                  <a:spLocks noChangeArrowheads="1"/>
                </p:cNvSpPr>
                <p:nvPr/>
              </p:nvSpPr>
              <p:spPr bwMode="auto">
                <a:xfrm>
                  <a:off x="0" y="2604"/>
                  <a:ext cx="516" cy="173"/>
                </a:xfrm>
                <a:prstGeom prst="rect">
                  <a:avLst/>
                </a:prstGeom>
                <a:noFill/>
                <a:ln w="12700">
                  <a:solidFill>
                    <a:srgbClr val="3366FF"/>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a:spcBef>
                      <a:spcPct val="0"/>
                    </a:spcBef>
                    <a:buFontTx/>
                    <a:buNone/>
                  </a:pPr>
                  <a:r>
                    <a:rPr lang="en-CA" altLang="en-US" sz="2800" b="1">
                      <a:solidFill>
                        <a:srgbClr val="FFFFFF"/>
                      </a:solidFill>
                      <a:latin typeface="Century Schoolbook" pitchFamily="18" charset="0"/>
                    </a:rPr>
                    <a:t>n</a:t>
                  </a:r>
                  <a:r>
                    <a:rPr lang="en-CA" altLang="en-US" sz="2800" i="0" baseline="30000">
                      <a:solidFill>
                        <a:srgbClr val="FFFFFF"/>
                      </a:solidFill>
                    </a:rPr>
                    <a:t>3</a:t>
                  </a:r>
                </a:p>
              </p:txBody>
            </p:sp>
            <p:sp>
              <p:nvSpPr>
                <p:cNvPr id="279634" name="Rectangle 127"/>
                <p:cNvSpPr>
                  <a:spLocks noChangeArrowheads="1"/>
                </p:cNvSpPr>
                <p:nvPr/>
              </p:nvSpPr>
              <p:spPr bwMode="auto">
                <a:xfrm>
                  <a:off x="0" y="2604"/>
                  <a:ext cx="516" cy="173"/>
                </a:xfrm>
                <a:prstGeom prst="rect">
                  <a:avLst/>
                </a:prstGeom>
                <a:noFill/>
                <a:ln w="12700">
                  <a:solidFill>
                    <a:srgbClr val="3366FF"/>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i="0">
                    <a:solidFill>
                      <a:srgbClr val="FFFFFF"/>
                    </a:solidFill>
                  </a:endParaRPr>
                </a:p>
              </p:txBody>
            </p:sp>
          </p:grpSp>
          <p:grpSp>
            <p:nvGrpSpPr>
              <p:cNvPr id="279600" name="Group 128"/>
              <p:cNvGrpSpPr>
                <a:grpSpLocks/>
              </p:cNvGrpSpPr>
              <p:nvPr/>
            </p:nvGrpSpPr>
            <p:grpSpPr bwMode="auto">
              <a:xfrm>
                <a:off x="516" y="2604"/>
                <a:ext cx="332" cy="173"/>
                <a:chOff x="516" y="2604"/>
                <a:chExt cx="332" cy="173"/>
              </a:xfrm>
            </p:grpSpPr>
            <p:sp>
              <p:nvSpPr>
                <p:cNvPr id="279631" name="Rectangle 129"/>
                <p:cNvSpPr>
                  <a:spLocks noChangeArrowheads="1"/>
                </p:cNvSpPr>
                <p:nvPr/>
              </p:nvSpPr>
              <p:spPr bwMode="auto">
                <a:xfrm>
                  <a:off x="516" y="2604"/>
                  <a:ext cx="332" cy="173"/>
                </a:xfrm>
                <a:prstGeom prst="rect">
                  <a:avLst/>
                </a:prstGeom>
                <a:noFill/>
                <a:ln w="12700">
                  <a:solidFill>
                    <a:srgbClr val="3366FF"/>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en-CA" altLang="en-US" sz="2800" i="0">
                      <a:solidFill>
                        <a:srgbClr val="FFFFFF"/>
                      </a:solidFill>
                    </a:rPr>
                    <a:t>1,000</a:t>
                  </a:r>
                </a:p>
              </p:txBody>
            </p:sp>
            <p:sp>
              <p:nvSpPr>
                <p:cNvPr id="279632" name="Rectangle 130"/>
                <p:cNvSpPr>
                  <a:spLocks noChangeArrowheads="1"/>
                </p:cNvSpPr>
                <p:nvPr/>
              </p:nvSpPr>
              <p:spPr bwMode="auto">
                <a:xfrm>
                  <a:off x="516" y="2604"/>
                  <a:ext cx="332" cy="173"/>
                </a:xfrm>
                <a:prstGeom prst="rect">
                  <a:avLst/>
                </a:prstGeom>
                <a:noFill/>
                <a:ln w="12700">
                  <a:solidFill>
                    <a:srgbClr val="3366FF"/>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i="0">
                    <a:solidFill>
                      <a:srgbClr val="FFFFFF"/>
                    </a:solidFill>
                  </a:endParaRPr>
                </a:p>
              </p:txBody>
            </p:sp>
          </p:grpSp>
          <p:grpSp>
            <p:nvGrpSpPr>
              <p:cNvPr id="279601" name="Group 131"/>
              <p:cNvGrpSpPr>
                <a:grpSpLocks/>
              </p:cNvGrpSpPr>
              <p:nvPr/>
            </p:nvGrpSpPr>
            <p:grpSpPr bwMode="auto">
              <a:xfrm>
                <a:off x="848" y="2604"/>
                <a:ext cx="380" cy="173"/>
                <a:chOff x="848" y="2604"/>
                <a:chExt cx="380" cy="173"/>
              </a:xfrm>
            </p:grpSpPr>
            <p:sp>
              <p:nvSpPr>
                <p:cNvPr id="279629" name="Rectangle 132"/>
                <p:cNvSpPr>
                  <a:spLocks noChangeArrowheads="1"/>
                </p:cNvSpPr>
                <p:nvPr/>
              </p:nvSpPr>
              <p:spPr bwMode="auto">
                <a:xfrm>
                  <a:off x="848" y="2604"/>
                  <a:ext cx="380" cy="173"/>
                </a:xfrm>
                <a:prstGeom prst="rect">
                  <a:avLst/>
                </a:prstGeom>
                <a:noFill/>
                <a:ln w="12700">
                  <a:solidFill>
                    <a:srgbClr val="3366FF"/>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en-CA" altLang="en-US" sz="2800" i="0">
                      <a:solidFill>
                        <a:srgbClr val="FFFFFF"/>
                      </a:solidFill>
                    </a:rPr>
                    <a:t>10</a:t>
                  </a:r>
                  <a:r>
                    <a:rPr lang="en-CA" altLang="en-US" sz="2800" i="0" baseline="30000">
                      <a:solidFill>
                        <a:srgbClr val="FFFFFF"/>
                      </a:solidFill>
                    </a:rPr>
                    <a:t>6</a:t>
                  </a:r>
                </a:p>
              </p:txBody>
            </p:sp>
            <p:sp>
              <p:nvSpPr>
                <p:cNvPr id="279630" name="Rectangle 133"/>
                <p:cNvSpPr>
                  <a:spLocks noChangeArrowheads="1"/>
                </p:cNvSpPr>
                <p:nvPr/>
              </p:nvSpPr>
              <p:spPr bwMode="auto">
                <a:xfrm>
                  <a:off x="848" y="2604"/>
                  <a:ext cx="380" cy="173"/>
                </a:xfrm>
                <a:prstGeom prst="rect">
                  <a:avLst/>
                </a:prstGeom>
                <a:noFill/>
                <a:ln w="12700">
                  <a:solidFill>
                    <a:srgbClr val="3366FF"/>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i="0">
                    <a:solidFill>
                      <a:srgbClr val="FFFFFF"/>
                    </a:solidFill>
                  </a:endParaRPr>
                </a:p>
              </p:txBody>
            </p:sp>
          </p:grpSp>
          <p:grpSp>
            <p:nvGrpSpPr>
              <p:cNvPr id="279602" name="Group 134"/>
              <p:cNvGrpSpPr>
                <a:grpSpLocks/>
              </p:cNvGrpSpPr>
              <p:nvPr/>
            </p:nvGrpSpPr>
            <p:grpSpPr bwMode="auto">
              <a:xfrm>
                <a:off x="1228" y="2604"/>
                <a:ext cx="332" cy="173"/>
                <a:chOff x="1228" y="2604"/>
                <a:chExt cx="332" cy="173"/>
              </a:xfrm>
            </p:grpSpPr>
            <p:sp>
              <p:nvSpPr>
                <p:cNvPr id="279627" name="Rectangle 135"/>
                <p:cNvSpPr>
                  <a:spLocks noChangeArrowheads="1"/>
                </p:cNvSpPr>
                <p:nvPr/>
              </p:nvSpPr>
              <p:spPr bwMode="auto">
                <a:xfrm>
                  <a:off x="1228" y="2604"/>
                  <a:ext cx="332" cy="173"/>
                </a:xfrm>
                <a:prstGeom prst="rect">
                  <a:avLst/>
                </a:prstGeom>
                <a:noFill/>
                <a:ln w="12700">
                  <a:solidFill>
                    <a:srgbClr val="3366FF"/>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en-CA" altLang="en-US" sz="2800" i="0">
                      <a:solidFill>
                        <a:srgbClr val="FFFFFF"/>
                      </a:solidFill>
                    </a:rPr>
                    <a:t>10</a:t>
                  </a:r>
                  <a:r>
                    <a:rPr lang="en-CA" altLang="en-US" sz="2800" i="0" baseline="30000">
                      <a:solidFill>
                        <a:srgbClr val="FFFFFF"/>
                      </a:solidFill>
                    </a:rPr>
                    <a:t>9</a:t>
                  </a:r>
                </a:p>
              </p:txBody>
            </p:sp>
            <p:sp>
              <p:nvSpPr>
                <p:cNvPr id="279628" name="Rectangle 136"/>
                <p:cNvSpPr>
                  <a:spLocks noChangeArrowheads="1"/>
                </p:cNvSpPr>
                <p:nvPr/>
              </p:nvSpPr>
              <p:spPr bwMode="auto">
                <a:xfrm>
                  <a:off x="1228" y="2604"/>
                  <a:ext cx="332" cy="173"/>
                </a:xfrm>
                <a:prstGeom prst="rect">
                  <a:avLst/>
                </a:prstGeom>
                <a:noFill/>
                <a:ln w="12700">
                  <a:solidFill>
                    <a:srgbClr val="3366FF"/>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i="0">
                    <a:solidFill>
                      <a:srgbClr val="FFFFFF"/>
                    </a:solidFill>
                  </a:endParaRPr>
                </a:p>
              </p:txBody>
            </p:sp>
          </p:grpSp>
          <p:grpSp>
            <p:nvGrpSpPr>
              <p:cNvPr id="279603" name="Group 137"/>
              <p:cNvGrpSpPr>
                <a:grpSpLocks/>
              </p:cNvGrpSpPr>
              <p:nvPr/>
            </p:nvGrpSpPr>
            <p:grpSpPr bwMode="auto">
              <a:xfrm>
                <a:off x="1560" y="2604"/>
                <a:ext cx="428" cy="173"/>
                <a:chOff x="1560" y="2604"/>
                <a:chExt cx="428" cy="173"/>
              </a:xfrm>
            </p:grpSpPr>
            <p:sp>
              <p:nvSpPr>
                <p:cNvPr id="279625" name="Rectangle 138"/>
                <p:cNvSpPr>
                  <a:spLocks noChangeArrowheads="1"/>
                </p:cNvSpPr>
                <p:nvPr/>
              </p:nvSpPr>
              <p:spPr bwMode="auto">
                <a:xfrm>
                  <a:off x="1560" y="2604"/>
                  <a:ext cx="428" cy="173"/>
                </a:xfrm>
                <a:prstGeom prst="rect">
                  <a:avLst/>
                </a:prstGeom>
                <a:noFill/>
                <a:ln w="12700">
                  <a:solidFill>
                    <a:srgbClr val="3366FF"/>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en-CA" altLang="en-US" sz="2800" i="0">
                      <a:solidFill>
                        <a:srgbClr val="FFFFFF"/>
                      </a:solidFill>
                    </a:rPr>
                    <a:t>10</a:t>
                  </a:r>
                  <a:r>
                    <a:rPr lang="en-CA" altLang="en-US" sz="2800" i="0" baseline="30000">
                      <a:solidFill>
                        <a:srgbClr val="FFFFFF"/>
                      </a:solidFill>
                    </a:rPr>
                    <a:t>12</a:t>
                  </a:r>
                </a:p>
              </p:txBody>
            </p:sp>
            <p:sp>
              <p:nvSpPr>
                <p:cNvPr id="279626" name="Rectangle 139"/>
                <p:cNvSpPr>
                  <a:spLocks noChangeArrowheads="1"/>
                </p:cNvSpPr>
                <p:nvPr/>
              </p:nvSpPr>
              <p:spPr bwMode="auto">
                <a:xfrm>
                  <a:off x="1560" y="2604"/>
                  <a:ext cx="428" cy="173"/>
                </a:xfrm>
                <a:prstGeom prst="rect">
                  <a:avLst/>
                </a:prstGeom>
                <a:noFill/>
                <a:ln w="12700">
                  <a:solidFill>
                    <a:srgbClr val="3366FF"/>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i="0">
                    <a:solidFill>
                      <a:srgbClr val="FFFFFF"/>
                    </a:solidFill>
                  </a:endParaRPr>
                </a:p>
              </p:txBody>
            </p:sp>
          </p:grpSp>
          <p:grpSp>
            <p:nvGrpSpPr>
              <p:cNvPr id="279604" name="Group 140"/>
              <p:cNvGrpSpPr>
                <a:grpSpLocks/>
              </p:cNvGrpSpPr>
              <p:nvPr/>
            </p:nvGrpSpPr>
            <p:grpSpPr bwMode="auto">
              <a:xfrm>
                <a:off x="1988" y="2604"/>
                <a:ext cx="584" cy="173"/>
                <a:chOff x="1988" y="2604"/>
                <a:chExt cx="584" cy="173"/>
              </a:xfrm>
            </p:grpSpPr>
            <p:sp>
              <p:nvSpPr>
                <p:cNvPr id="279623" name="Rectangle 141"/>
                <p:cNvSpPr>
                  <a:spLocks noChangeArrowheads="1"/>
                </p:cNvSpPr>
                <p:nvPr/>
              </p:nvSpPr>
              <p:spPr bwMode="auto">
                <a:xfrm>
                  <a:off x="1988" y="2604"/>
                  <a:ext cx="584" cy="173"/>
                </a:xfrm>
                <a:prstGeom prst="rect">
                  <a:avLst/>
                </a:prstGeom>
                <a:noFill/>
                <a:ln w="12700">
                  <a:solidFill>
                    <a:srgbClr val="3366FF"/>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en-CA" altLang="en-US" sz="2800" i="0">
                      <a:solidFill>
                        <a:srgbClr val="FFFFFF"/>
                      </a:solidFill>
                    </a:rPr>
                    <a:t>dinosaur</a:t>
                  </a:r>
                </a:p>
              </p:txBody>
            </p:sp>
            <p:sp>
              <p:nvSpPr>
                <p:cNvPr id="279624" name="Rectangle 142"/>
                <p:cNvSpPr>
                  <a:spLocks noChangeArrowheads="1"/>
                </p:cNvSpPr>
                <p:nvPr/>
              </p:nvSpPr>
              <p:spPr bwMode="auto">
                <a:xfrm>
                  <a:off x="1988" y="2604"/>
                  <a:ext cx="584" cy="173"/>
                </a:xfrm>
                <a:prstGeom prst="rect">
                  <a:avLst/>
                </a:prstGeom>
                <a:noFill/>
                <a:ln w="12700">
                  <a:solidFill>
                    <a:srgbClr val="3366FF"/>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i="0">
                    <a:solidFill>
                      <a:srgbClr val="FFFFFF"/>
                    </a:solidFill>
                  </a:endParaRPr>
                </a:p>
              </p:txBody>
            </p:sp>
          </p:grpSp>
          <p:grpSp>
            <p:nvGrpSpPr>
              <p:cNvPr id="279605" name="Group 143"/>
              <p:cNvGrpSpPr>
                <a:grpSpLocks/>
              </p:cNvGrpSpPr>
              <p:nvPr/>
            </p:nvGrpSpPr>
            <p:grpSpPr bwMode="auto">
              <a:xfrm>
                <a:off x="0" y="2777"/>
                <a:ext cx="516" cy="173"/>
                <a:chOff x="0" y="2777"/>
                <a:chExt cx="516" cy="173"/>
              </a:xfrm>
            </p:grpSpPr>
            <p:sp>
              <p:nvSpPr>
                <p:cNvPr id="279621" name="Rectangle 144"/>
                <p:cNvSpPr>
                  <a:spLocks noChangeArrowheads="1"/>
                </p:cNvSpPr>
                <p:nvPr/>
              </p:nvSpPr>
              <p:spPr bwMode="auto">
                <a:xfrm>
                  <a:off x="0" y="2777"/>
                  <a:ext cx="516" cy="173"/>
                </a:xfrm>
                <a:prstGeom prst="rect">
                  <a:avLst/>
                </a:prstGeom>
                <a:noFill/>
                <a:ln w="12700">
                  <a:solidFill>
                    <a:srgbClr val="3366FF"/>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a:spcBef>
                      <a:spcPct val="0"/>
                    </a:spcBef>
                    <a:buFontTx/>
                    <a:buNone/>
                  </a:pPr>
                  <a:r>
                    <a:rPr lang="en-CA" altLang="en-US" sz="2800" i="0">
                      <a:solidFill>
                        <a:srgbClr val="FFFFFF"/>
                      </a:solidFill>
                    </a:rPr>
                    <a:t>2</a:t>
                  </a:r>
                  <a:r>
                    <a:rPr lang="en-CA" altLang="en-US" sz="2800" b="1" baseline="30000">
                      <a:solidFill>
                        <a:srgbClr val="FFFFFF"/>
                      </a:solidFill>
                      <a:latin typeface="Century Schoolbook" pitchFamily="18" charset="0"/>
                    </a:rPr>
                    <a:t>n</a:t>
                  </a:r>
                </a:p>
              </p:txBody>
            </p:sp>
            <p:sp>
              <p:nvSpPr>
                <p:cNvPr id="279622" name="Rectangle 145"/>
                <p:cNvSpPr>
                  <a:spLocks noChangeArrowheads="1"/>
                </p:cNvSpPr>
                <p:nvPr/>
              </p:nvSpPr>
              <p:spPr bwMode="auto">
                <a:xfrm>
                  <a:off x="0" y="2777"/>
                  <a:ext cx="516" cy="173"/>
                </a:xfrm>
                <a:prstGeom prst="rect">
                  <a:avLst/>
                </a:prstGeom>
                <a:noFill/>
                <a:ln w="12700">
                  <a:solidFill>
                    <a:srgbClr val="3366FF"/>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i="0">
                    <a:solidFill>
                      <a:srgbClr val="FFFFFF"/>
                    </a:solidFill>
                  </a:endParaRPr>
                </a:p>
              </p:txBody>
            </p:sp>
          </p:grpSp>
          <p:grpSp>
            <p:nvGrpSpPr>
              <p:cNvPr id="279606" name="Group 146"/>
              <p:cNvGrpSpPr>
                <a:grpSpLocks/>
              </p:cNvGrpSpPr>
              <p:nvPr/>
            </p:nvGrpSpPr>
            <p:grpSpPr bwMode="auto">
              <a:xfrm>
                <a:off x="516" y="2777"/>
                <a:ext cx="332" cy="173"/>
                <a:chOff x="516" y="2777"/>
                <a:chExt cx="332" cy="173"/>
              </a:xfrm>
            </p:grpSpPr>
            <p:sp>
              <p:nvSpPr>
                <p:cNvPr id="279619" name="Rectangle 147"/>
                <p:cNvSpPr>
                  <a:spLocks noChangeArrowheads="1"/>
                </p:cNvSpPr>
                <p:nvPr/>
              </p:nvSpPr>
              <p:spPr bwMode="auto">
                <a:xfrm>
                  <a:off x="516" y="2777"/>
                  <a:ext cx="332" cy="173"/>
                </a:xfrm>
                <a:prstGeom prst="rect">
                  <a:avLst/>
                </a:prstGeom>
                <a:noFill/>
                <a:ln w="12700">
                  <a:solidFill>
                    <a:srgbClr val="3366FF"/>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en-CA" altLang="en-US" sz="2800" i="0">
                      <a:solidFill>
                        <a:srgbClr val="FFFFFF"/>
                      </a:solidFill>
                    </a:rPr>
                    <a:t>1,024</a:t>
                  </a:r>
                </a:p>
              </p:txBody>
            </p:sp>
            <p:sp>
              <p:nvSpPr>
                <p:cNvPr id="279620" name="Rectangle 148"/>
                <p:cNvSpPr>
                  <a:spLocks noChangeArrowheads="1"/>
                </p:cNvSpPr>
                <p:nvPr/>
              </p:nvSpPr>
              <p:spPr bwMode="auto">
                <a:xfrm>
                  <a:off x="516" y="2777"/>
                  <a:ext cx="332" cy="173"/>
                </a:xfrm>
                <a:prstGeom prst="rect">
                  <a:avLst/>
                </a:prstGeom>
                <a:noFill/>
                <a:ln w="12700">
                  <a:solidFill>
                    <a:srgbClr val="3366FF"/>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i="0">
                    <a:solidFill>
                      <a:srgbClr val="FFFFFF"/>
                    </a:solidFill>
                  </a:endParaRPr>
                </a:p>
              </p:txBody>
            </p:sp>
          </p:grpSp>
          <p:grpSp>
            <p:nvGrpSpPr>
              <p:cNvPr id="279607" name="Group 149"/>
              <p:cNvGrpSpPr>
                <a:grpSpLocks/>
              </p:cNvGrpSpPr>
              <p:nvPr/>
            </p:nvGrpSpPr>
            <p:grpSpPr bwMode="auto">
              <a:xfrm>
                <a:off x="848" y="2777"/>
                <a:ext cx="380" cy="173"/>
                <a:chOff x="848" y="2777"/>
                <a:chExt cx="380" cy="173"/>
              </a:xfrm>
            </p:grpSpPr>
            <p:sp>
              <p:nvSpPr>
                <p:cNvPr id="279617" name="Rectangle 150"/>
                <p:cNvSpPr>
                  <a:spLocks noChangeArrowheads="1"/>
                </p:cNvSpPr>
                <p:nvPr/>
              </p:nvSpPr>
              <p:spPr bwMode="auto">
                <a:xfrm>
                  <a:off x="848" y="2777"/>
                  <a:ext cx="380" cy="173"/>
                </a:xfrm>
                <a:prstGeom prst="rect">
                  <a:avLst/>
                </a:prstGeom>
                <a:noFill/>
                <a:ln w="12700">
                  <a:solidFill>
                    <a:srgbClr val="3366FF"/>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en-CA" altLang="en-US" sz="2800" i="0">
                      <a:solidFill>
                        <a:srgbClr val="FFFFFF"/>
                      </a:solidFill>
                    </a:rPr>
                    <a:t>10</a:t>
                  </a:r>
                  <a:r>
                    <a:rPr lang="en-CA" altLang="en-US" sz="2800" i="0" baseline="30000">
                      <a:solidFill>
                        <a:srgbClr val="FFFFFF"/>
                      </a:solidFill>
                    </a:rPr>
                    <a:t>30</a:t>
                  </a:r>
                </a:p>
              </p:txBody>
            </p:sp>
            <p:sp>
              <p:nvSpPr>
                <p:cNvPr id="279618" name="Rectangle 151"/>
                <p:cNvSpPr>
                  <a:spLocks noChangeArrowheads="1"/>
                </p:cNvSpPr>
                <p:nvPr/>
              </p:nvSpPr>
              <p:spPr bwMode="auto">
                <a:xfrm>
                  <a:off x="848" y="2777"/>
                  <a:ext cx="380" cy="173"/>
                </a:xfrm>
                <a:prstGeom prst="rect">
                  <a:avLst/>
                </a:prstGeom>
                <a:noFill/>
                <a:ln w="12700">
                  <a:solidFill>
                    <a:srgbClr val="3366FF"/>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i="0">
                    <a:solidFill>
                      <a:srgbClr val="FFFFFF"/>
                    </a:solidFill>
                  </a:endParaRPr>
                </a:p>
              </p:txBody>
            </p:sp>
          </p:grpSp>
          <p:grpSp>
            <p:nvGrpSpPr>
              <p:cNvPr id="279608" name="Group 152"/>
              <p:cNvGrpSpPr>
                <a:grpSpLocks/>
              </p:cNvGrpSpPr>
              <p:nvPr/>
            </p:nvGrpSpPr>
            <p:grpSpPr bwMode="auto">
              <a:xfrm>
                <a:off x="1228" y="2777"/>
                <a:ext cx="332" cy="173"/>
                <a:chOff x="1228" y="2777"/>
                <a:chExt cx="332" cy="173"/>
              </a:xfrm>
            </p:grpSpPr>
            <p:sp>
              <p:nvSpPr>
                <p:cNvPr id="279615" name="Rectangle 153"/>
                <p:cNvSpPr>
                  <a:spLocks noChangeArrowheads="1"/>
                </p:cNvSpPr>
                <p:nvPr/>
              </p:nvSpPr>
              <p:spPr bwMode="auto">
                <a:xfrm>
                  <a:off x="1228" y="2777"/>
                  <a:ext cx="332" cy="173"/>
                </a:xfrm>
                <a:prstGeom prst="rect">
                  <a:avLst/>
                </a:prstGeom>
                <a:noFill/>
                <a:ln w="12700">
                  <a:solidFill>
                    <a:srgbClr val="3366FF"/>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en-CA" altLang="en-US" sz="2800" i="0">
                      <a:solidFill>
                        <a:srgbClr val="FFFFFF"/>
                      </a:solidFill>
                    </a:rPr>
                    <a:t>10</a:t>
                  </a:r>
                  <a:r>
                    <a:rPr lang="en-CA" altLang="en-US" sz="2800" i="0" baseline="30000">
                      <a:solidFill>
                        <a:srgbClr val="FFFFFF"/>
                      </a:solidFill>
                    </a:rPr>
                    <a:t>300</a:t>
                  </a:r>
                </a:p>
              </p:txBody>
            </p:sp>
            <p:sp>
              <p:nvSpPr>
                <p:cNvPr id="279616" name="Rectangle 154"/>
                <p:cNvSpPr>
                  <a:spLocks noChangeArrowheads="1"/>
                </p:cNvSpPr>
                <p:nvPr/>
              </p:nvSpPr>
              <p:spPr bwMode="auto">
                <a:xfrm>
                  <a:off x="1228" y="2777"/>
                  <a:ext cx="332" cy="173"/>
                </a:xfrm>
                <a:prstGeom prst="rect">
                  <a:avLst/>
                </a:prstGeom>
                <a:noFill/>
                <a:ln w="12700">
                  <a:solidFill>
                    <a:srgbClr val="3366FF"/>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i="0">
                    <a:solidFill>
                      <a:srgbClr val="FFFFFF"/>
                    </a:solidFill>
                  </a:endParaRPr>
                </a:p>
              </p:txBody>
            </p:sp>
          </p:grpSp>
          <p:grpSp>
            <p:nvGrpSpPr>
              <p:cNvPr id="279609" name="Group 155"/>
              <p:cNvGrpSpPr>
                <a:grpSpLocks/>
              </p:cNvGrpSpPr>
              <p:nvPr/>
            </p:nvGrpSpPr>
            <p:grpSpPr bwMode="auto">
              <a:xfrm>
                <a:off x="1560" y="2777"/>
                <a:ext cx="428" cy="173"/>
                <a:chOff x="1560" y="2777"/>
                <a:chExt cx="428" cy="173"/>
              </a:xfrm>
            </p:grpSpPr>
            <p:sp>
              <p:nvSpPr>
                <p:cNvPr id="279613" name="Rectangle 156"/>
                <p:cNvSpPr>
                  <a:spLocks noChangeArrowheads="1"/>
                </p:cNvSpPr>
                <p:nvPr/>
              </p:nvSpPr>
              <p:spPr bwMode="auto">
                <a:xfrm>
                  <a:off x="1560" y="2777"/>
                  <a:ext cx="428" cy="173"/>
                </a:xfrm>
                <a:prstGeom prst="rect">
                  <a:avLst/>
                </a:prstGeom>
                <a:noFill/>
                <a:ln w="12700">
                  <a:solidFill>
                    <a:srgbClr val="3366FF"/>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en-CA" altLang="en-US" sz="2800" i="0">
                      <a:solidFill>
                        <a:srgbClr val="FFFFFF"/>
                      </a:solidFill>
                    </a:rPr>
                    <a:t>10</a:t>
                  </a:r>
                  <a:r>
                    <a:rPr lang="en-CA" altLang="en-US" sz="2800" i="0" baseline="30000">
                      <a:solidFill>
                        <a:srgbClr val="FFFFFF"/>
                      </a:solidFill>
                    </a:rPr>
                    <a:t>3000</a:t>
                  </a:r>
                </a:p>
              </p:txBody>
            </p:sp>
            <p:sp>
              <p:nvSpPr>
                <p:cNvPr id="279614" name="Rectangle 157"/>
                <p:cNvSpPr>
                  <a:spLocks noChangeArrowheads="1"/>
                </p:cNvSpPr>
                <p:nvPr/>
              </p:nvSpPr>
              <p:spPr bwMode="auto">
                <a:xfrm>
                  <a:off x="1560" y="2777"/>
                  <a:ext cx="428" cy="173"/>
                </a:xfrm>
                <a:prstGeom prst="rect">
                  <a:avLst/>
                </a:prstGeom>
                <a:noFill/>
                <a:ln w="12700">
                  <a:solidFill>
                    <a:srgbClr val="3366FF"/>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i="0">
                    <a:solidFill>
                      <a:srgbClr val="FFFFFF"/>
                    </a:solidFill>
                  </a:endParaRPr>
                </a:p>
              </p:txBody>
            </p:sp>
          </p:grpSp>
          <p:grpSp>
            <p:nvGrpSpPr>
              <p:cNvPr id="279610" name="Group 158"/>
              <p:cNvGrpSpPr>
                <a:grpSpLocks/>
              </p:cNvGrpSpPr>
              <p:nvPr/>
            </p:nvGrpSpPr>
            <p:grpSpPr bwMode="auto">
              <a:xfrm>
                <a:off x="1988" y="2777"/>
                <a:ext cx="584" cy="173"/>
                <a:chOff x="1988" y="2777"/>
                <a:chExt cx="584" cy="173"/>
              </a:xfrm>
            </p:grpSpPr>
            <p:sp>
              <p:nvSpPr>
                <p:cNvPr id="279611" name="Rectangle 159"/>
                <p:cNvSpPr>
                  <a:spLocks noChangeArrowheads="1"/>
                </p:cNvSpPr>
                <p:nvPr/>
              </p:nvSpPr>
              <p:spPr bwMode="auto">
                <a:xfrm>
                  <a:off x="1988" y="2777"/>
                  <a:ext cx="584" cy="173"/>
                </a:xfrm>
                <a:prstGeom prst="rect">
                  <a:avLst/>
                </a:prstGeom>
                <a:noFill/>
                <a:ln w="12700">
                  <a:solidFill>
                    <a:srgbClr val="3366FF"/>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en-CA" altLang="en-US" sz="2800" i="0">
                      <a:solidFill>
                        <a:srgbClr val="FFFFFF"/>
                      </a:solidFill>
                    </a:rPr>
                    <a:t>the universe</a:t>
                  </a:r>
                </a:p>
              </p:txBody>
            </p:sp>
            <p:sp>
              <p:nvSpPr>
                <p:cNvPr id="279612" name="Rectangle 160"/>
                <p:cNvSpPr>
                  <a:spLocks noChangeArrowheads="1"/>
                </p:cNvSpPr>
                <p:nvPr/>
              </p:nvSpPr>
              <p:spPr bwMode="auto">
                <a:xfrm>
                  <a:off x="1988" y="2777"/>
                  <a:ext cx="584" cy="173"/>
                </a:xfrm>
                <a:prstGeom prst="rect">
                  <a:avLst/>
                </a:prstGeom>
                <a:noFill/>
                <a:ln w="12700">
                  <a:solidFill>
                    <a:srgbClr val="3366FF"/>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i="0">
                    <a:solidFill>
                      <a:srgbClr val="FFFFFF"/>
                    </a:solidFill>
                  </a:endParaRPr>
                </a:p>
              </p:txBody>
            </p:sp>
          </p:grpSp>
        </p:grpSp>
        <p:sp>
          <p:nvSpPr>
            <p:cNvPr id="279559" name="Rectangle 161"/>
            <p:cNvSpPr>
              <a:spLocks noChangeArrowheads="1"/>
            </p:cNvSpPr>
            <p:nvPr/>
          </p:nvSpPr>
          <p:spPr bwMode="auto">
            <a:xfrm>
              <a:off x="-2" y="1131"/>
              <a:ext cx="2576" cy="1821"/>
            </a:xfrm>
            <a:prstGeom prst="rect">
              <a:avLst/>
            </a:prstGeom>
            <a:noFill/>
            <a:ln w="12700">
              <a:solidFill>
                <a:srgbClr val="3366FF"/>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i="0">
                <a:solidFill>
                  <a:srgbClr val="FFFFFF"/>
                </a:solidFill>
              </a:endParaRPr>
            </a:p>
          </p:txBody>
        </p:sp>
      </p:grpSp>
      <p:sp>
        <p:nvSpPr>
          <p:cNvPr id="279556" name="Text Box 165"/>
          <p:cNvSpPr txBox="1">
            <a:spLocks noChangeArrowheads="1"/>
          </p:cNvSpPr>
          <p:nvPr/>
        </p:nvSpPr>
        <p:spPr bwMode="auto">
          <a:xfrm>
            <a:off x="457200" y="6216650"/>
            <a:ext cx="8383588" cy="946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CA" altLang="en-US" sz="2800" i="0">
                <a:solidFill>
                  <a:srgbClr val="FFFFFF"/>
                </a:solidFill>
              </a:rPr>
              <a:t>Note: The universe contains approximately 10</a:t>
            </a:r>
            <a:r>
              <a:rPr lang="en-CA" altLang="en-US" sz="2800" i="0" baseline="30000">
                <a:solidFill>
                  <a:srgbClr val="FFFFFF"/>
                </a:solidFill>
              </a:rPr>
              <a:t>5</a:t>
            </a:r>
            <a:r>
              <a:rPr lang="en-US" altLang="en-US" sz="2800" i="0" baseline="30000">
                <a:solidFill>
                  <a:srgbClr val="FFFFFF"/>
                </a:solidFill>
              </a:rPr>
              <a:t>0</a:t>
            </a:r>
            <a:r>
              <a:rPr lang="en-CA" altLang="en-US" sz="2800" i="0">
                <a:solidFill>
                  <a:srgbClr val="FFFFFF"/>
                </a:solidFill>
              </a:rPr>
              <a:t> particles.</a:t>
            </a:r>
          </a:p>
          <a:p>
            <a:pPr eaLnBrk="1" hangingPunct="1">
              <a:spcBef>
                <a:spcPct val="0"/>
              </a:spcBef>
              <a:buFontTx/>
              <a:buNone/>
            </a:pPr>
            <a:endParaRPr lang="en-CA" altLang="en-US" sz="2800" i="0">
              <a:solidFill>
                <a:srgbClr val="FFFFFF"/>
              </a:solidFill>
            </a:endParaRPr>
          </a:p>
        </p:txBody>
      </p:sp>
      <p:sp>
        <p:nvSpPr>
          <p:cNvPr id="279557" name="Rectangle 166"/>
          <p:cNvSpPr>
            <a:spLocks noChangeArrowheads="1"/>
          </p:cNvSpPr>
          <p:nvPr/>
        </p:nvSpPr>
        <p:spPr bwMode="auto">
          <a:xfrm>
            <a:off x="1477963" y="3290888"/>
            <a:ext cx="427037"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CA" altLang="en-US" sz="2800" b="1">
                <a:solidFill>
                  <a:srgbClr val="FFFFFF"/>
                </a:solidFill>
                <a:latin typeface="Century Schoolbook" pitchFamily="18" charset="0"/>
              </a:rPr>
              <a:t>n</a:t>
            </a:r>
          </a:p>
        </p:txBody>
      </p:sp>
    </p:spTree>
  </p:cSld>
  <p:clrMapOvr>
    <a:masterClrMapping/>
  </p:clrMapOvr>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0578" name="Rectangle 2"/>
          <p:cNvSpPr>
            <a:spLocks noGrp="1" noChangeArrowheads="1"/>
          </p:cNvSpPr>
          <p:nvPr>
            <p:ph type="title"/>
          </p:nvPr>
        </p:nvSpPr>
        <p:spPr>
          <a:xfrm>
            <a:off x="685800" y="88900"/>
            <a:ext cx="7772400" cy="1143000"/>
          </a:xfrm>
        </p:spPr>
        <p:txBody>
          <a:bodyPr/>
          <a:lstStyle/>
          <a:p>
            <a:pPr eaLnBrk="1" hangingPunct="1"/>
            <a:r>
              <a:rPr lang="en-US" altLang="en-US"/>
              <a:t>Classifying Functions</a:t>
            </a:r>
            <a:endParaRPr lang="en-CA" altLang="en-US"/>
          </a:p>
        </p:txBody>
      </p:sp>
      <p:sp>
        <p:nvSpPr>
          <p:cNvPr id="280579" name="Text Box 3"/>
          <p:cNvSpPr txBox="1">
            <a:spLocks noChangeArrowheads="1"/>
          </p:cNvSpPr>
          <p:nvPr/>
        </p:nvSpPr>
        <p:spPr bwMode="auto">
          <a:xfrm>
            <a:off x="3657600" y="1079500"/>
            <a:ext cx="1787525"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i="0">
                <a:solidFill>
                  <a:srgbClr val="00FFFF"/>
                </a:solidFill>
              </a:rPr>
              <a:t>Functions</a:t>
            </a:r>
            <a:endParaRPr lang="en-CA" altLang="en-US" i="0">
              <a:solidFill>
                <a:srgbClr val="00FFFF"/>
              </a:solidFill>
            </a:endParaRPr>
          </a:p>
        </p:txBody>
      </p:sp>
      <p:sp>
        <p:nvSpPr>
          <p:cNvPr id="280580" name="Text Box 4"/>
          <p:cNvSpPr txBox="1">
            <a:spLocks noChangeArrowheads="1"/>
          </p:cNvSpPr>
          <p:nvPr/>
        </p:nvSpPr>
        <p:spPr bwMode="auto">
          <a:xfrm rot="5400000">
            <a:off x="1450181" y="3755232"/>
            <a:ext cx="3038475"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i="0">
                <a:solidFill>
                  <a:srgbClr val="00FFFF"/>
                </a:solidFill>
              </a:rPr>
              <a:t>Poly Logarithmic</a:t>
            </a:r>
            <a:endParaRPr lang="en-CA" altLang="en-US" i="0">
              <a:solidFill>
                <a:srgbClr val="00FFFF"/>
              </a:solidFill>
            </a:endParaRPr>
          </a:p>
        </p:txBody>
      </p:sp>
      <p:sp>
        <p:nvSpPr>
          <p:cNvPr id="280581" name="Text Box 5"/>
          <p:cNvSpPr txBox="1">
            <a:spLocks noChangeArrowheads="1"/>
          </p:cNvSpPr>
          <p:nvPr/>
        </p:nvSpPr>
        <p:spPr bwMode="auto">
          <a:xfrm rot="5400000">
            <a:off x="3102769" y="3266281"/>
            <a:ext cx="2057400"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i="0">
                <a:solidFill>
                  <a:srgbClr val="00FFFF"/>
                </a:solidFill>
              </a:rPr>
              <a:t>Polynomial</a:t>
            </a:r>
            <a:endParaRPr lang="en-CA" altLang="en-US" i="0">
              <a:solidFill>
                <a:srgbClr val="00FFFF"/>
              </a:solidFill>
            </a:endParaRPr>
          </a:p>
        </p:txBody>
      </p:sp>
      <p:sp>
        <p:nvSpPr>
          <p:cNvPr id="280582" name="Text Box 6"/>
          <p:cNvSpPr txBox="1">
            <a:spLocks noChangeArrowheads="1"/>
          </p:cNvSpPr>
          <p:nvPr/>
        </p:nvSpPr>
        <p:spPr bwMode="auto">
          <a:xfrm rot="5400000">
            <a:off x="4416425" y="3309938"/>
            <a:ext cx="2147887"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i="0">
                <a:solidFill>
                  <a:srgbClr val="00FFFF"/>
                </a:solidFill>
              </a:rPr>
              <a:t>Exponential</a:t>
            </a:r>
            <a:endParaRPr lang="en-CA" altLang="en-US" i="0">
              <a:solidFill>
                <a:srgbClr val="00FFFF"/>
              </a:solidFill>
            </a:endParaRPr>
          </a:p>
        </p:txBody>
      </p:sp>
      <p:sp>
        <p:nvSpPr>
          <p:cNvPr id="280583" name="Text Box 7"/>
          <p:cNvSpPr txBox="1">
            <a:spLocks noChangeArrowheads="1"/>
          </p:cNvSpPr>
          <p:nvPr/>
        </p:nvSpPr>
        <p:spPr bwMode="auto">
          <a:xfrm rot="5400000">
            <a:off x="6331744" y="2656681"/>
            <a:ext cx="838200"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i="0">
                <a:solidFill>
                  <a:srgbClr val="00FFFF"/>
                </a:solidFill>
              </a:rPr>
              <a:t>Exp</a:t>
            </a:r>
            <a:endParaRPr lang="en-CA" altLang="en-US" i="0">
              <a:solidFill>
                <a:srgbClr val="00FFFF"/>
              </a:solidFill>
            </a:endParaRPr>
          </a:p>
        </p:txBody>
      </p:sp>
      <p:sp>
        <p:nvSpPr>
          <p:cNvPr id="280584" name="Text Box 8"/>
          <p:cNvSpPr txBox="1">
            <a:spLocks noChangeArrowheads="1"/>
          </p:cNvSpPr>
          <p:nvPr/>
        </p:nvSpPr>
        <p:spPr bwMode="auto">
          <a:xfrm rot="5400000">
            <a:off x="6947694" y="3305969"/>
            <a:ext cx="2136775"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i="0">
                <a:solidFill>
                  <a:srgbClr val="00FFFF"/>
                </a:solidFill>
              </a:rPr>
              <a:t>Double Exp</a:t>
            </a:r>
            <a:endParaRPr lang="en-CA" altLang="en-US" i="0">
              <a:solidFill>
                <a:srgbClr val="00FFFF"/>
              </a:solidFill>
            </a:endParaRPr>
          </a:p>
        </p:txBody>
      </p:sp>
      <p:sp>
        <p:nvSpPr>
          <p:cNvPr id="280585" name="Text Box 9"/>
          <p:cNvSpPr txBox="1">
            <a:spLocks noChangeArrowheads="1"/>
          </p:cNvSpPr>
          <p:nvPr/>
        </p:nvSpPr>
        <p:spPr bwMode="auto">
          <a:xfrm rot="5400000">
            <a:off x="781844" y="3136107"/>
            <a:ext cx="1768475"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i="0">
                <a:solidFill>
                  <a:srgbClr val="00FFFF"/>
                </a:solidFill>
              </a:rPr>
              <a:t>Constant</a:t>
            </a:r>
            <a:endParaRPr lang="en-CA" altLang="en-US" i="0">
              <a:solidFill>
                <a:srgbClr val="00FFFF"/>
              </a:solidFill>
            </a:endParaRPr>
          </a:p>
        </p:txBody>
      </p:sp>
      <p:cxnSp>
        <p:nvCxnSpPr>
          <p:cNvPr id="280586" name="AutoShape 10"/>
          <p:cNvCxnSpPr>
            <a:cxnSpLocks noChangeShapeType="1"/>
          </p:cNvCxnSpPr>
          <p:nvPr/>
        </p:nvCxnSpPr>
        <p:spPr bwMode="auto">
          <a:xfrm rot="-5400000">
            <a:off x="2705100" y="671513"/>
            <a:ext cx="838200" cy="2781300"/>
          </a:xfrm>
          <a:prstGeom prst="bentConnector3">
            <a:avLst>
              <a:gd name="adj1" fmla="val 50000"/>
            </a:avLst>
          </a:prstGeom>
          <a:noFill/>
          <a:ln w="38100">
            <a:solidFill>
              <a:schemeClr val="hlink"/>
            </a:solidFill>
            <a:miter lim="800000"/>
            <a:headEnd/>
            <a:tailEnd/>
          </a:ln>
          <a:extLst>
            <a:ext uri="{909E8E84-426E-40DD-AFC4-6F175D3DCCD1}">
              <a14:hiddenFill xmlns:a14="http://schemas.microsoft.com/office/drawing/2010/main">
                <a:noFill/>
              </a14:hiddenFill>
            </a:ext>
          </a:extLst>
        </p:spPr>
      </p:cxnSp>
      <p:cxnSp>
        <p:nvCxnSpPr>
          <p:cNvPr id="280587" name="AutoShape 11"/>
          <p:cNvCxnSpPr>
            <a:cxnSpLocks noChangeShapeType="1"/>
          </p:cNvCxnSpPr>
          <p:nvPr/>
        </p:nvCxnSpPr>
        <p:spPr bwMode="auto">
          <a:xfrm>
            <a:off x="4146550" y="2070100"/>
            <a:ext cx="3870325" cy="457200"/>
          </a:xfrm>
          <a:prstGeom prst="bentConnector2">
            <a:avLst/>
          </a:prstGeom>
          <a:noFill/>
          <a:ln w="38100">
            <a:solidFill>
              <a:schemeClr val="hlink"/>
            </a:solidFill>
            <a:miter lim="800000"/>
            <a:headEnd/>
            <a:tailEnd/>
          </a:ln>
          <a:extLst>
            <a:ext uri="{909E8E84-426E-40DD-AFC4-6F175D3DCCD1}">
              <a14:hiddenFill xmlns:a14="http://schemas.microsoft.com/office/drawing/2010/main">
                <a:noFill/>
              </a14:hiddenFill>
            </a:ext>
          </a:extLst>
        </p:spPr>
      </p:cxnSp>
      <p:cxnSp>
        <p:nvCxnSpPr>
          <p:cNvPr id="280588" name="AutoShape 12"/>
          <p:cNvCxnSpPr>
            <a:cxnSpLocks noChangeShapeType="1"/>
          </p:cNvCxnSpPr>
          <p:nvPr/>
        </p:nvCxnSpPr>
        <p:spPr bwMode="auto">
          <a:xfrm rot="-5400000">
            <a:off x="2774950" y="2298700"/>
            <a:ext cx="457200" cy="0"/>
          </a:xfrm>
          <a:prstGeom prst="straightConnector1">
            <a:avLst/>
          </a:prstGeom>
          <a:noFill/>
          <a:ln w="38100">
            <a:solidFill>
              <a:schemeClr val="hlink"/>
            </a:solidFill>
            <a:round/>
            <a:headEnd/>
            <a:tailEnd/>
          </a:ln>
          <a:extLst>
            <a:ext uri="{909E8E84-426E-40DD-AFC4-6F175D3DCCD1}">
              <a14:hiddenFill xmlns:a14="http://schemas.microsoft.com/office/drawing/2010/main">
                <a:noFill/>
              </a14:hiddenFill>
            </a:ext>
          </a:extLst>
        </p:spPr>
      </p:cxnSp>
      <p:cxnSp>
        <p:nvCxnSpPr>
          <p:cNvPr id="280589" name="AutoShape 13"/>
          <p:cNvCxnSpPr>
            <a:cxnSpLocks noChangeShapeType="1"/>
          </p:cNvCxnSpPr>
          <p:nvPr/>
        </p:nvCxnSpPr>
        <p:spPr bwMode="auto">
          <a:xfrm rot="5400000">
            <a:off x="3917950" y="2298700"/>
            <a:ext cx="457200" cy="0"/>
          </a:xfrm>
          <a:prstGeom prst="straightConnector1">
            <a:avLst/>
          </a:prstGeom>
          <a:noFill/>
          <a:ln w="38100">
            <a:solidFill>
              <a:schemeClr val="hlink"/>
            </a:solidFill>
            <a:round/>
            <a:headEnd/>
            <a:tailEnd/>
          </a:ln>
          <a:extLst>
            <a:ext uri="{909E8E84-426E-40DD-AFC4-6F175D3DCCD1}">
              <a14:hiddenFill xmlns:a14="http://schemas.microsoft.com/office/drawing/2010/main">
                <a:noFill/>
              </a14:hiddenFill>
            </a:ext>
          </a:extLst>
        </p:spPr>
      </p:cxnSp>
      <p:cxnSp>
        <p:nvCxnSpPr>
          <p:cNvPr id="280590" name="AutoShape 14"/>
          <p:cNvCxnSpPr>
            <a:cxnSpLocks noChangeShapeType="1"/>
          </p:cNvCxnSpPr>
          <p:nvPr/>
        </p:nvCxnSpPr>
        <p:spPr bwMode="auto">
          <a:xfrm rot="-5400000">
            <a:off x="5213350" y="2298700"/>
            <a:ext cx="457200" cy="0"/>
          </a:xfrm>
          <a:prstGeom prst="straightConnector1">
            <a:avLst/>
          </a:prstGeom>
          <a:noFill/>
          <a:ln w="38100">
            <a:solidFill>
              <a:schemeClr val="hlink"/>
            </a:solidFill>
            <a:round/>
            <a:headEnd/>
            <a:tailEnd/>
          </a:ln>
          <a:extLst>
            <a:ext uri="{909E8E84-426E-40DD-AFC4-6F175D3DCCD1}">
              <a14:hiddenFill xmlns:a14="http://schemas.microsoft.com/office/drawing/2010/main">
                <a:noFill/>
              </a14:hiddenFill>
            </a:ext>
          </a:extLst>
        </p:spPr>
      </p:cxnSp>
      <p:cxnSp>
        <p:nvCxnSpPr>
          <p:cNvPr id="280591" name="AutoShape 15"/>
          <p:cNvCxnSpPr>
            <a:cxnSpLocks noChangeShapeType="1"/>
            <a:stCxn id="280583" idx="1"/>
          </p:cNvCxnSpPr>
          <p:nvPr/>
        </p:nvCxnSpPr>
        <p:spPr bwMode="auto">
          <a:xfrm rot="5400000" flipH="1">
            <a:off x="6513513" y="2290762"/>
            <a:ext cx="458788" cy="17463"/>
          </a:xfrm>
          <a:prstGeom prst="bentConnector3">
            <a:avLst>
              <a:gd name="adj1" fmla="val 49829"/>
            </a:avLst>
          </a:prstGeom>
          <a:noFill/>
          <a:ln w="38100">
            <a:solidFill>
              <a:schemeClr val="hlink"/>
            </a:solidFill>
            <a:miter lim="800000"/>
            <a:headEnd/>
            <a:tailEnd/>
          </a:ln>
          <a:extLst>
            <a:ext uri="{909E8E84-426E-40DD-AFC4-6F175D3DCCD1}">
              <a14:hiddenFill xmlns:a14="http://schemas.microsoft.com/office/drawing/2010/main">
                <a:noFill/>
              </a14:hiddenFill>
            </a:ext>
          </a:extLst>
        </p:spPr>
      </p:cxnSp>
      <p:grpSp>
        <p:nvGrpSpPr>
          <p:cNvPr id="2" name="Group 56"/>
          <p:cNvGrpSpPr>
            <a:grpSpLocks/>
          </p:cNvGrpSpPr>
          <p:nvPr/>
        </p:nvGrpSpPr>
        <p:grpSpPr bwMode="auto">
          <a:xfrm>
            <a:off x="1371600" y="5407025"/>
            <a:ext cx="6883400" cy="635000"/>
            <a:chOff x="864" y="3406"/>
            <a:chExt cx="4336" cy="400"/>
          </a:xfrm>
        </p:grpSpPr>
        <p:sp>
          <p:nvSpPr>
            <p:cNvPr id="280610" name="Text Box 16"/>
            <p:cNvSpPr txBox="1">
              <a:spLocks noChangeArrowheads="1"/>
            </p:cNvSpPr>
            <p:nvPr/>
          </p:nvSpPr>
          <p:spPr bwMode="auto">
            <a:xfrm>
              <a:off x="1401" y="3518"/>
              <a:ext cx="745"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2400" i="0">
                  <a:solidFill>
                    <a:srgbClr val="FF9900"/>
                  </a:solidFill>
                </a:rPr>
                <a:t> (log n)</a:t>
              </a:r>
              <a:r>
                <a:rPr lang="en-US" altLang="en-US" sz="2400" i="0" baseline="30000">
                  <a:solidFill>
                    <a:srgbClr val="FF9900"/>
                  </a:solidFill>
                </a:rPr>
                <a:t>5</a:t>
              </a:r>
              <a:endParaRPr lang="en-CA" altLang="en-US" sz="2400" i="0" baseline="30000">
                <a:solidFill>
                  <a:srgbClr val="FF9900"/>
                </a:solidFill>
              </a:endParaRPr>
            </a:p>
          </p:txBody>
        </p:sp>
        <p:sp>
          <p:nvSpPr>
            <p:cNvPr id="280611" name="Text Box 17"/>
            <p:cNvSpPr txBox="1">
              <a:spLocks noChangeArrowheads="1"/>
            </p:cNvSpPr>
            <p:nvPr/>
          </p:nvSpPr>
          <p:spPr bwMode="auto">
            <a:xfrm>
              <a:off x="2398" y="3518"/>
              <a:ext cx="276"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2400" i="0">
                  <a:solidFill>
                    <a:srgbClr val="FF9900"/>
                  </a:solidFill>
                </a:rPr>
                <a:t>n</a:t>
              </a:r>
              <a:r>
                <a:rPr lang="en-US" altLang="en-US" sz="2400" i="0" baseline="30000">
                  <a:solidFill>
                    <a:srgbClr val="FF9900"/>
                  </a:solidFill>
                </a:rPr>
                <a:t>5</a:t>
              </a:r>
              <a:endParaRPr lang="en-CA" altLang="en-US" sz="2400" i="0" baseline="30000">
                <a:solidFill>
                  <a:srgbClr val="FF9900"/>
                </a:solidFill>
              </a:endParaRPr>
            </a:p>
          </p:txBody>
        </p:sp>
        <p:sp>
          <p:nvSpPr>
            <p:cNvPr id="280612" name="Text Box 18"/>
            <p:cNvSpPr txBox="1">
              <a:spLocks noChangeArrowheads="1"/>
            </p:cNvSpPr>
            <p:nvPr/>
          </p:nvSpPr>
          <p:spPr bwMode="auto">
            <a:xfrm>
              <a:off x="3214" y="3518"/>
              <a:ext cx="340"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2400" i="0">
                  <a:solidFill>
                    <a:srgbClr val="FF9900"/>
                  </a:solidFill>
                </a:rPr>
                <a:t>2</a:t>
              </a:r>
              <a:r>
                <a:rPr lang="en-US" altLang="en-US" sz="2400" i="0" baseline="30000">
                  <a:solidFill>
                    <a:srgbClr val="FF9900"/>
                  </a:solidFill>
                </a:rPr>
                <a:t>5n</a:t>
              </a:r>
              <a:endParaRPr lang="en-CA" altLang="en-US" sz="2400" i="0" baseline="30000">
                <a:solidFill>
                  <a:srgbClr val="FF9900"/>
                </a:solidFill>
              </a:endParaRPr>
            </a:p>
          </p:txBody>
        </p:sp>
        <p:sp>
          <p:nvSpPr>
            <p:cNvPr id="280613" name="Text Box 19"/>
            <p:cNvSpPr txBox="1">
              <a:spLocks noChangeArrowheads="1"/>
            </p:cNvSpPr>
            <p:nvPr/>
          </p:nvSpPr>
          <p:spPr bwMode="auto">
            <a:xfrm>
              <a:off x="864" y="3504"/>
              <a:ext cx="212"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2400" i="0">
                  <a:solidFill>
                    <a:srgbClr val="FF9900"/>
                  </a:solidFill>
                </a:rPr>
                <a:t>5</a:t>
              </a:r>
              <a:endParaRPr lang="en-CA" altLang="en-US" sz="2400" i="0" baseline="30000">
                <a:solidFill>
                  <a:srgbClr val="FF9900"/>
                </a:solidFill>
              </a:endParaRPr>
            </a:p>
          </p:txBody>
        </p:sp>
        <p:grpSp>
          <p:nvGrpSpPr>
            <p:cNvPr id="280614" name="Group 20"/>
            <p:cNvGrpSpPr>
              <a:grpSpLocks/>
            </p:cNvGrpSpPr>
            <p:nvPr/>
          </p:nvGrpSpPr>
          <p:grpSpPr bwMode="auto">
            <a:xfrm>
              <a:off x="3956" y="3454"/>
              <a:ext cx="358" cy="352"/>
              <a:chOff x="4224" y="3694"/>
              <a:chExt cx="358" cy="352"/>
            </a:xfrm>
          </p:grpSpPr>
          <p:sp>
            <p:nvSpPr>
              <p:cNvPr id="280618" name="Text Box 21"/>
              <p:cNvSpPr txBox="1">
                <a:spLocks noChangeArrowheads="1"/>
              </p:cNvSpPr>
              <p:nvPr/>
            </p:nvSpPr>
            <p:spPr bwMode="auto">
              <a:xfrm>
                <a:off x="4224" y="3758"/>
                <a:ext cx="212"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2400" i="0">
                    <a:solidFill>
                      <a:srgbClr val="FF9900"/>
                    </a:solidFill>
                  </a:rPr>
                  <a:t>2</a:t>
                </a:r>
                <a:endParaRPr lang="en-CA" altLang="en-US" sz="2400" i="0" baseline="30000">
                  <a:solidFill>
                    <a:srgbClr val="FF9900"/>
                  </a:solidFill>
                </a:endParaRPr>
              </a:p>
            </p:txBody>
          </p:sp>
          <p:sp>
            <p:nvSpPr>
              <p:cNvPr id="280619" name="Text Box 22"/>
              <p:cNvSpPr txBox="1">
                <a:spLocks noChangeArrowheads="1"/>
              </p:cNvSpPr>
              <p:nvPr/>
            </p:nvSpPr>
            <p:spPr bwMode="auto">
              <a:xfrm>
                <a:off x="4346" y="3694"/>
                <a:ext cx="236"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1800" i="0">
                    <a:solidFill>
                      <a:srgbClr val="FF9900"/>
                    </a:solidFill>
                  </a:rPr>
                  <a:t>n</a:t>
                </a:r>
                <a:r>
                  <a:rPr lang="en-US" altLang="en-US" sz="1800" i="0" baseline="30000">
                    <a:solidFill>
                      <a:srgbClr val="FF9900"/>
                    </a:solidFill>
                  </a:rPr>
                  <a:t>5</a:t>
                </a:r>
                <a:endParaRPr lang="en-CA" altLang="en-US" sz="1800" i="0" baseline="30000">
                  <a:solidFill>
                    <a:srgbClr val="FF9900"/>
                  </a:solidFill>
                </a:endParaRPr>
              </a:p>
            </p:txBody>
          </p:sp>
        </p:grpSp>
        <p:grpSp>
          <p:nvGrpSpPr>
            <p:cNvPr id="280615" name="Group 23"/>
            <p:cNvGrpSpPr>
              <a:grpSpLocks/>
            </p:cNvGrpSpPr>
            <p:nvPr/>
          </p:nvGrpSpPr>
          <p:grpSpPr bwMode="auto">
            <a:xfrm>
              <a:off x="4848" y="3406"/>
              <a:ext cx="352" cy="386"/>
              <a:chOff x="5116" y="3646"/>
              <a:chExt cx="352" cy="386"/>
            </a:xfrm>
          </p:grpSpPr>
          <p:sp>
            <p:nvSpPr>
              <p:cNvPr id="280616" name="Text Box 24"/>
              <p:cNvSpPr txBox="1">
                <a:spLocks noChangeArrowheads="1"/>
              </p:cNvSpPr>
              <p:nvPr/>
            </p:nvSpPr>
            <p:spPr bwMode="auto">
              <a:xfrm>
                <a:off x="5184" y="3646"/>
                <a:ext cx="284"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1800" i="0">
                    <a:solidFill>
                      <a:srgbClr val="FF9900"/>
                    </a:solidFill>
                  </a:rPr>
                  <a:t>2</a:t>
                </a:r>
                <a:r>
                  <a:rPr lang="en-US" altLang="en-US" sz="1800" i="0" baseline="30000">
                    <a:solidFill>
                      <a:srgbClr val="FF9900"/>
                    </a:solidFill>
                  </a:rPr>
                  <a:t>5n</a:t>
                </a:r>
                <a:endParaRPr lang="en-CA" altLang="en-US" sz="1800" i="0" baseline="30000">
                  <a:solidFill>
                    <a:srgbClr val="FF9900"/>
                  </a:solidFill>
                </a:endParaRPr>
              </a:p>
            </p:txBody>
          </p:sp>
          <p:sp>
            <p:nvSpPr>
              <p:cNvPr id="280617" name="Text Box 25"/>
              <p:cNvSpPr txBox="1">
                <a:spLocks noChangeArrowheads="1"/>
              </p:cNvSpPr>
              <p:nvPr/>
            </p:nvSpPr>
            <p:spPr bwMode="auto">
              <a:xfrm>
                <a:off x="5116" y="3744"/>
                <a:ext cx="212"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2400" i="0">
                    <a:solidFill>
                      <a:srgbClr val="FF9900"/>
                    </a:solidFill>
                  </a:rPr>
                  <a:t>2</a:t>
                </a:r>
                <a:endParaRPr lang="en-CA" altLang="en-US" sz="2400" i="0" baseline="30000">
                  <a:solidFill>
                    <a:srgbClr val="FF9900"/>
                  </a:solidFill>
                </a:endParaRPr>
              </a:p>
            </p:txBody>
          </p:sp>
        </p:grpSp>
      </p:grpSp>
      <p:grpSp>
        <p:nvGrpSpPr>
          <p:cNvPr id="5" name="Group 59"/>
          <p:cNvGrpSpPr>
            <a:grpSpLocks/>
          </p:cNvGrpSpPr>
          <p:nvPr/>
        </p:nvGrpSpPr>
        <p:grpSpPr bwMode="auto">
          <a:xfrm>
            <a:off x="1758950" y="5715000"/>
            <a:ext cx="5632450" cy="514350"/>
            <a:chOff x="1108" y="3600"/>
            <a:chExt cx="3548" cy="324"/>
          </a:xfrm>
        </p:grpSpPr>
        <p:sp>
          <p:nvSpPr>
            <p:cNvPr id="280605" name="Text Box 33"/>
            <p:cNvSpPr txBox="1">
              <a:spLocks noChangeArrowheads="1"/>
            </p:cNvSpPr>
            <p:nvPr/>
          </p:nvSpPr>
          <p:spPr bwMode="auto">
            <a:xfrm>
              <a:off x="1108" y="3600"/>
              <a:ext cx="332"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3600" i="0" baseline="30000">
                  <a:solidFill>
                    <a:srgbClr val="00FFFF"/>
                  </a:solidFill>
                </a:rPr>
                <a:t>&lt;&lt;</a:t>
              </a:r>
              <a:endParaRPr lang="en-CA" altLang="en-US" sz="3600" i="0" baseline="30000">
                <a:solidFill>
                  <a:srgbClr val="00FFFF"/>
                </a:solidFill>
              </a:endParaRPr>
            </a:p>
          </p:txBody>
        </p:sp>
        <p:sp>
          <p:nvSpPr>
            <p:cNvPr id="280606" name="Text Box 34"/>
            <p:cNvSpPr txBox="1">
              <a:spLocks noChangeArrowheads="1"/>
            </p:cNvSpPr>
            <p:nvPr/>
          </p:nvSpPr>
          <p:spPr bwMode="auto">
            <a:xfrm>
              <a:off x="2059" y="3609"/>
              <a:ext cx="332"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3600" i="0" baseline="30000">
                  <a:solidFill>
                    <a:srgbClr val="00FFFF"/>
                  </a:solidFill>
                </a:rPr>
                <a:t>&lt;&lt;</a:t>
              </a:r>
              <a:endParaRPr lang="en-CA" altLang="en-US" sz="3600" i="0" baseline="30000">
                <a:solidFill>
                  <a:srgbClr val="00FFFF"/>
                </a:solidFill>
              </a:endParaRPr>
            </a:p>
          </p:txBody>
        </p:sp>
        <p:sp>
          <p:nvSpPr>
            <p:cNvPr id="280607" name="Text Box 35"/>
            <p:cNvSpPr txBox="1">
              <a:spLocks noChangeArrowheads="1"/>
            </p:cNvSpPr>
            <p:nvPr/>
          </p:nvSpPr>
          <p:spPr bwMode="auto">
            <a:xfrm>
              <a:off x="2740" y="3618"/>
              <a:ext cx="332"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3600" i="0" baseline="30000">
                  <a:solidFill>
                    <a:srgbClr val="00FFFF"/>
                  </a:solidFill>
                </a:rPr>
                <a:t>&lt;&lt;</a:t>
              </a:r>
              <a:endParaRPr lang="en-CA" altLang="en-US" sz="3600" i="0" baseline="30000">
                <a:solidFill>
                  <a:srgbClr val="00FFFF"/>
                </a:solidFill>
              </a:endParaRPr>
            </a:p>
          </p:txBody>
        </p:sp>
        <p:sp>
          <p:nvSpPr>
            <p:cNvPr id="280608" name="Text Box 36"/>
            <p:cNvSpPr txBox="1">
              <a:spLocks noChangeArrowheads="1"/>
            </p:cNvSpPr>
            <p:nvPr/>
          </p:nvSpPr>
          <p:spPr bwMode="auto">
            <a:xfrm>
              <a:off x="3508" y="3627"/>
              <a:ext cx="332"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3600" i="0" baseline="30000">
                  <a:solidFill>
                    <a:srgbClr val="00FFFF"/>
                  </a:solidFill>
                </a:rPr>
                <a:t>&lt;&lt;</a:t>
              </a:r>
              <a:endParaRPr lang="en-CA" altLang="en-US" sz="3600" i="0" baseline="30000">
                <a:solidFill>
                  <a:srgbClr val="00FFFF"/>
                </a:solidFill>
              </a:endParaRPr>
            </a:p>
          </p:txBody>
        </p:sp>
        <p:sp>
          <p:nvSpPr>
            <p:cNvPr id="280609" name="Text Box 37"/>
            <p:cNvSpPr txBox="1">
              <a:spLocks noChangeArrowheads="1"/>
            </p:cNvSpPr>
            <p:nvPr/>
          </p:nvSpPr>
          <p:spPr bwMode="auto">
            <a:xfrm>
              <a:off x="4324" y="3636"/>
              <a:ext cx="332"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3600" i="0" baseline="30000">
                  <a:solidFill>
                    <a:srgbClr val="00FFFF"/>
                  </a:solidFill>
                </a:rPr>
                <a:t>&lt;&lt;</a:t>
              </a:r>
              <a:endParaRPr lang="en-CA" altLang="en-US" sz="3600" i="0" baseline="30000">
                <a:solidFill>
                  <a:srgbClr val="00FFFF"/>
                </a:solidFill>
              </a:endParaRPr>
            </a:p>
          </p:txBody>
        </p:sp>
      </p:grpSp>
      <p:grpSp>
        <p:nvGrpSpPr>
          <p:cNvPr id="6" name="Group 58"/>
          <p:cNvGrpSpPr>
            <a:grpSpLocks/>
          </p:cNvGrpSpPr>
          <p:nvPr/>
        </p:nvGrpSpPr>
        <p:grpSpPr bwMode="auto">
          <a:xfrm>
            <a:off x="1295400" y="6070600"/>
            <a:ext cx="7119938" cy="635000"/>
            <a:chOff x="816" y="3824"/>
            <a:chExt cx="4485" cy="400"/>
          </a:xfrm>
        </p:grpSpPr>
        <p:sp>
          <p:nvSpPr>
            <p:cNvPr id="280595" name="Text Box 45"/>
            <p:cNvSpPr txBox="1">
              <a:spLocks noChangeArrowheads="1"/>
            </p:cNvSpPr>
            <p:nvPr/>
          </p:nvSpPr>
          <p:spPr bwMode="auto">
            <a:xfrm>
              <a:off x="1440" y="3936"/>
              <a:ext cx="892"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2400" i="0">
                  <a:solidFill>
                    <a:srgbClr val="00FFFF"/>
                  </a:solidFill>
                </a:rPr>
                <a:t> (log n)</a:t>
              </a:r>
              <a:r>
                <a:rPr lang="en-US" altLang="en-US" sz="2400" i="0" baseline="30000">
                  <a:solidFill>
                    <a:srgbClr val="00FFFF"/>
                  </a:solidFill>
                  <a:cs typeface="Times New Roman" pitchFamily="18" charset="0"/>
                </a:rPr>
                <a:t>θ</a:t>
              </a:r>
              <a:r>
                <a:rPr lang="en-US" altLang="en-US" sz="2400" i="0" baseline="30000">
                  <a:solidFill>
                    <a:srgbClr val="00FFFF"/>
                  </a:solidFill>
                </a:rPr>
                <a:t>(1)</a:t>
              </a:r>
              <a:endParaRPr lang="en-CA" altLang="en-US" sz="2400" i="0" baseline="30000">
                <a:solidFill>
                  <a:srgbClr val="00FFFF"/>
                </a:solidFill>
              </a:endParaRPr>
            </a:p>
          </p:txBody>
        </p:sp>
        <p:sp>
          <p:nvSpPr>
            <p:cNvPr id="280596" name="Text Box 46"/>
            <p:cNvSpPr txBox="1">
              <a:spLocks noChangeArrowheads="1"/>
            </p:cNvSpPr>
            <p:nvPr/>
          </p:nvSpPr>
          <p:spPr bwMode="auto">
            <a:xfrm>
              <a:off x="2437" y="3936"/>
              <a:ext cx="423"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2400" i="0">
                  <a:solidFill>
                    <a:srgbClr val="00FFFF"/>
                  </a:solidFill>
                </a:rPr>
                <a:t>n</a:t>
              </a:r>
              <a:r>
                <a:rPr lang="en-US" altLang="en-US" sz="2400" i="0" baseline="30000">
                  <a:solidFill>
                    <a:srgbClr val="00FFFF"/>
                  </a:solidFill>
                  <a:cs typeface="Times New Roman" pitchFamily="18" charset="0"/>
                </a:rPr>
                <a:t>θ</a:t>
              </a:r>
              <a:r>
                <a:rPr lang="en-US" altLang="en-US" sz="2400" i="0" baseline="30000">
                  <a:solidFill>
                    <a:srgbClr val="00FFFF"/>
                  </a:solidFill>
                </a:rPr>
                <a:t>(1)</a:t>
              </a:r>
              <a:endParaRPr lang="en-CA" altLang="en-US" sz="2400" i="0" baseline="30000">
                <a:solidFill>
                  <a:srgbClr val="00FFFF"/>
                </a:solidFill>
              </a:endParaRPr>
            </a:p>
          </p:txBody>
        </p:sp>
        <p:sp>
          <p:nvSpPr>
            <p:cNvPr id="280597" name="Text Box 47"/>
            <p:cNvSpPr txBox="1">
              <a:spLocks noChangeArrowheads="1"/>
            </p:cNvSpPr>
            <p:nvPr/>
          </p:nvSpPr>
          <p:spPr bwMode="auto">
            <a:xfrm>
              <a:off x="3253" y="3936"/>
              <a:ext cx="423"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2400" i="0">
                  <a:solidFill>
                    <a:srgbClr val="00FFFF"/>
                  </a:solidFill>
                </a:rPr>
                <a:t>2</a:t>
              </a:r>
              <a:r>
                <a:rPr lang="en-US" altLang="en-US" sz="2400" i="0" baseline="30000">
                  <a:solidFill>
                    <a:srgbClr val="00FFFF"/>
                  </a:solidFill>
                  <a:cs typeface="Times New Roman" pitchFamily="18" charset="0"/>
                </a:rPr>
                <a:t>θ</a:t>
              </a:r>
              <a:r>
                <a:rPr lang="en-US" altLang="en-US" sz="2400" i="0" baseline="30000">
                  <a:solidFill>
                    <a:srgbClr val="00FFFF"/>
                  </a:solidFill>
                </a:rPr>
                <a:t>(n)</a:t>
              </a:r>
              <a:endParaRPr lang="en-CA" altLang="en-US" sz="2400" i="0" baseline="30000">
                <a:solidFill>
                  <a:srgbClr val="00FFFF"/>
                </a:solidFill>
              </a:endParaRPr>
            </a:p>
          </p:txBody>
        </p:sp>
        <p:sp>
          <p:nvSpPr>
            <p:cNvPr id="280598" name="Text Box 48"/>
            <p:cNvSpPr txBox="1">
              <a:spLocks noChangeArrowheads="1"/>
            </p:cNvSpPr>
            <p:nvPr/>
          </p:nvSpPr>
          <p:spPr bwMode="auto">
            <a:xfrm>
              <a:off x="816" y="3936"/>
              <a:ext cx="432"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2400" i="0">
                  <a:solidFill>
                    <a:srgbClr val="00FFFF"/>
                  </a:solidFill>
                  <a:cs typeface="Times New Roman" pitchFamily="18" charset="0"/>
                </a:rPr>
                <a:t>θ</a:t>
              </a:r>
              <a:r>
                <a:rPr lang="en-US" altLang="en-US" sz="2400" i="0">
                  <a:solidFill>
                    <a:srgbClr val="00FFFF"/>
                  </a:solidFill>
                </a:rPr>
                <a:t>(1)</a:t>
              </a:r>
              <a:endParaRPr lang="en-CA" altLang="en-US" sz="2400" i="0" baseline="30000">
                <a:solidFill>
                  <a:srgbClr val="00FFFF"/>
                </a:solidFill>
              </a:endParaRPr>
            </a:p>
          </p:txBody>
        </p:sp>
        <p:grpSp>
          <p:nvGrpSpPr>
            <p:cNvPr id="280599" name="Group 49"/>
            <p:cNvGrpSpPr>
              <a:grpSpLocks/>
            </p:cNvGrpSpPr>
            <p:nvPr/>
          </p:nvGrpSpPr>
          <p:grpSpPr bwMode="auto">
            <a:xfrm>
              <a:off x="3995" y="3857"/>
              <a:ext cx="490" cy="367"/>
              <a:chOff x="4224" y="3679"/>
              <a:chExt cx="490" cy="367"/>
            </a:xfrm>
          </p:grpSpPr>
          <p:sp>
            <p:nvSpPr>
              <p:cNvPr id="280603" name="Text Box 50"/>
              <p:cNvSpPr txBox="1">
                <a:spLocks noChangeArrowheads="1"/>
              </p:cNvSpPr>
              <p:nvPr/>
            </p:nvSpPr>
            <p:spPr bwMode="auto">
              <a:xfrm>
                <a:off x="4224" y="3758"/>
                <a:ext cx="212"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2400" i="0">
                    <a:solidFill>
                      <a:srgbClr val="00FFFF"/>
                    </a:solidFill>
                  </a:rPr>
                  <a:t>2</a:t>
                </a:r>
                <a:endParaRPr lang="en-CA" altLang="en-US" sz="2400" i="0" baseline="30000">
                  <a:solidFill>
                    <a:srgbClr val="00FFFF"/>
                  </a:solidFill>
                </a:endParaRPr>
              </a:p>
            </p:txBody>
          </p:sp>
          <p:sp>
            <p:nvSpPr>
              <p:cNvPr id="280604" name="Text Box 51"/>
              <p:cNvSpPr txBox="1">
                <a:spLocks noChangeArrowheads="1"/>
              </p:cNvSpPr>
              <p:nvPr/>
            </p:nvSpPr>
            <p:spPr bwMode="auto">
              <a:xfrm>
                <a:off x="4346" y="3679"/>
                <a:ext cx="368"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2000" i="0">
                    <a:solidFill>
                      <a:srgbClr val="00FFFF"/>
                    </a:solidFill>
                  </a:rPr>
                  <a:t>n</a:t>
                </a:r>
                <a:r>
                  <a:rPr lang="en-US" altLang="en-US" sz="2000" i="0" baseline="30000">
                    <a:solidFill>
                      <a:srgbClr val="00FFFF"/>
                    </a:solidFill>
                    <a:cs typeface="Times New Roman" pitchFamily="18" charset="0"/>
                  </a:rPr>
                  <a:t>θ</a:t>
                </a:r>
                <a:r>
                  <a:rPr lang="en-US" altLang="en-US" sz="2000" i="0" baseline="30000">
                    <a:solidFill>
                      <a:srgbClr val="00FFFF"/>
                    </a:solidFill>
                  </a:rPr>
                  <a:t>(1)</a:t>
                </a:r>
                <a:endParaRPr lang="en-CA" altLang="en-US" sz="2000" i="0" baseline="30000">
                  <a:solidFill>
                    <a:srgbClr val="00FFFF"/>
                  </a:solidFill>
                </a:endParaRPr>
              </a:p>
            </p:txBody>
          </p:sp>
        </p:grpSp>
        <p:grpSp>
          <p:nvGrpSpPr>
            <p:cNvPr id="280600" name="Group 52"/>
            <p:cNvGrpSpPr>
              <a:grpSpLocks/>
            </p:cNvGrpSpPr>
            <p:nvPr/>
          </p:nvGrpSpPr>
          <p:grpSpPr bwMode="auto">
            <a:xfrm>
              <a:off x="4887" y="3824"/>
              <a:ext cx="414" cy="386"/>
              <a:chOff x="5116" y="3646"/>
              <a:chExt cx="414" cy="386"/>
            </a:xfrm>
          </p:grpSpPr>
          <p:sp>
            <p:nvSpPr>
              <p:cNvPr id="280601" name="Text Box 53"/>
              <p:cNvSpPr txBox="1">
                <a:spLocks noChangeArrowheads="1"/>
              </p:cNvSpPr>
              <p:nvPr/>
            </p:nvSpPr>
            <p:spPr bwMode="auto">
              <a:xfrm>
                <a:off x="5184" y="3646"/>
                <a:ext cx="346"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1800" i="0">
                    <a:solidFill>
                      <a:srgbClr val="00FFFF"/>
                    </a:solidFill>
                  </a:rPr>
                  <a:t>2</a:t>
                </a:r>
                <a:r>
                  <a:rPr lang="en-US" altLang="en-US" sz="1800" i="0" baseline="30000">
                    <a:solidFill>
                      <a:srgbClr val="00FFFF"/>
                    </a:solidFill>
                    <a:cs typeface="Times New Roman" pitchFamily="18" charset="0"/>
                  </a:rPr>
                  <a:t>θ</a:t>
                </a:r>
                <a:r>
                  <a:rPr lang="en-US" altLang="en-US" sz="1800" i="0" baseline="30000">
                    <a:solidFill>
                      <a:srgbClr val="00FFFF"/>
                    </a:solidFill>
                  </a:rPr>
                  <a:t>(n)</a:t>
                </a:r>
                <a:endParaRPr lang="en-CA" altLang="en-US" sz="1800" i="0" baseline="30000">
                  <a:solidFill>
                    <a:srgbClr val="00FFFF"/>
                  </a:solidFill>
                </a:endParaRPr>
              </a:p>
            </p:txBody>
          </p:sp>
          <p:sp>
            <p:nvSpPr>
              <p:cNvPr id="280602" name="Text Box 54"/>
              <p:cNvSpPr txBox="1">
                <a:spLocks noChangeArrowheads="1"/>
              </p:cNvSpPr>
              <p:nvPr/>
            </p:nvSpPr>
            <p:spPr bwMode="auto">
              <a:xfrm>
                <a:off x="5116" y="3744"/>
                <a:ext cx="212"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2400" i="0">
                    <a:solidFill>
                      <a:srgbClr val="00FFFF"/>
                    </a:solidFill>
                  </a:rPr>
                  <a:t>2</a:t>
                </a:r>
                <a:endParaRPr lang="en-CA" altLang="en-US" sz="2400" i="0" baseline="30000">
                  <a:solidFill>
                    <a:srgbClr val="00FFFF"/>
                  </a:solidFill>
                </a:endParaRPr>
              </a:p>
            </p:txBody>
          </p:sp>
        </p:gr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5"/>
                                        </p:tgtEl>
                                        <p:attrNameLst>
                                          <p:attrName>style.visibility</p:attrName>
                                        </p:attrNameLst>
                                      </p:cBhvr>
                                      <p:to>
                                        <p:strVal val="visible"/>
                                      </p:to>
                                    </p:set>
                                    <p:anim calcmode="lin" valueType="num">
                                      <p:cBhvr additive="base">
                                        <p:cTn id="13" dur="500" fill="hold"/>
                                        <p:tgtEl>
                                          <p:spTgt spid="5"/>
                                        </p:tgtEl>
                                        <p:attrNameLst>
                                          <p:attrName>ppt_x</p:attrName>
                                        </p:attrNameLst>
                                      </p:cBhvr>
                                      <p:tavLst>
                                        <p:tav tm="0">
                                          <p:val>
                                            <p:strVal val="#ppt_x"/>
                                          </p:val>
                                        </p:tav>
                                        <p:tav tm="100000">
                                          <p:val>
                                            <p:strVal val="#ppt_x"/>
                                          </p:val>
                                        </p:tav>
                                      </p:tavLst>
                                    </p:anim>
                                    <p:anim calcmode="lin" valueType="num">
                                      <p:cBhvr additive="base">
                                        <p:cTn id="14" dur="500" fill="hold"/>
                                        <p:tgtEl>
                                          <p:spTgt spid="5"/>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nodeType="clickEffect">
                                  <p:stCondLst>
                                    <p:cond delay="0"/>
                                  </p:stCondLst>
                                  <p:childTnLst>
                                    <p:set>
                                      <p:cBhvr>
                                        <p:cTn id="18" dur="1" fill="hold">
                                          <p:stCondLst>
                                            <p:cond delay="0"/>
                                          </p:stCondLst>
                                        </p:cTn>
                                        <p:tgtEl>
                                          <p:spTgt spid="6"/>
                                        </p:tgtEl>
                                        <p:attrNameLst>
                                          <p:attrName>style.visibility</p:attrName>
                                        </p:attrNameLst>
                                      </p:cBhvr>
                                      <p:to>
                                        <p:strVal val="visible"/>
                                      </p:to>
                                    </p:set>
                                    <p:anim calcmode="lin" valueType="num">
                                      <p:cBhvr additive="base">
                                        <p:cTn id="19" dur="500" fill="hold"/>
                                        <p:tgtEl>
                                          <p:spTgt spid="6"/>
                                        </p:tgtEl>
                                        <p:attrNameLst>
                                          <p:attrName>ppt_x</p:attrName>
                                        </p:attrNameLst>
                                      </p:cBhvr>
                                      <p:tavLst>
                                        <p:tav tm="0">
                                          <p:val>
                                            <p:strVal val="#ppt_x"/>
                                          </p:val>
                                        </p:tav>
                                        <p:tav tm="100000">
                                          <p:val>
                                            <p:strVal val="#ppt_x"/>
                                          </p:val>
                                        </p:tav>
                                      </p:tavLst>
                                    </p:anim>
                                    <p:anim calcmode="lin" valueType="num">
                                      <p:cBhvr additive="base">
                                        <p:cTn id="20" dur="500" fill="hold"/>
                                        <p:tgtEl>
                                          <p:spTgt spid="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1602" name="Rectangle 2"/>
          <p:cNvSpPr>
            <a:spLocks noGrp="1" noChangeArrowheads="1"/>
          </p:cNvSpPr>
          <p:nvPr>
            <p:ph type="title"/>
          </p:nvPr>
        </p:nvSpPr>
        <p:spPr>
          <a:xfrm>
            <a:off x="685800" y="88900"/>
            <a:ext cx="7772400" cy="1143000"/>
          </a:xfrm>
        </p:spPr>
        <p:txBody>
          <a:bodyPr/>
          <a:lstStyle/>
          <a:p>
            <a:pPr eaLnBrk="1" hangingPunct="1"/>
            <a:r>
              <a:rPr lang="en-US" altLang="en-US"/>
              <a:t>Classifying Functions</a:t>
            </a:r>
            <a:endParaRPr lang="en-CA" altLang="en-US"/>
          </a:p>
        </p:txBody>
      </p:sp>
      <p:sp>
        <p:nvSpPr>
          <p:cNvPr id="281603" name="Text Box 3"/>
          <p:cNvSpPr txBox="1">
            <a:spLocks noChangeArrowheads="1"/>
          </p:cNvSpPr>
          <p:nvPr/>
        </p:nvSpPr>
        <p:spPr bwMode="auto">
          <a:xfrm rot="5400000">
            <a:off x="-138906" y="3531394"/>
            <a:ext cx="1828800"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i="0">
                <a:solidFill>
                  <a:srgbClr val="00FFFF"/>
                </a:solidFill>
              </a:rPr>
              <a:t>Linear</a:t>
            </a:r>
            <a:endParaRPr lang="en-CA" altLang="en-US" i="0">
              <a:solidFill>
                <a:srgbClr val="00FFFF"/>
              </a:solidFill>
            </a:endParaRPr>
          </a:p>
        </p:txBody>
      </p:sp>
      <p:sp>
        <p:nvSpPr>
          <p:cNvPr id="281604" name="Text Box 4"/>
          <p:cNvSpPr txBox="1">
            <a:spLocks noChangeArrowheads="1"/>
          </p:cNvSpPr>
          <p:nvPr/>
        </p:nvSpPr>
        <p:spPr bwMode="auto">
          <a:xfrm rot="5400000">
            <a:off x="2501106" y="3510757"/>
            <a:ext cx="1787525"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i="0">
                <a:solidFill>
                  <a:srgbClr val="00FFFF"/>
                </a:solidFill>
              </a:rPr>
              <a:t>Quadratic</a:t>
            </a:r>
            <a:endParaRPr lang="en-CA" altLang="en-US" i="0">
              <a:solidFill>
                <a:srgbClr val="00FFFF"/>
              </a:solidFill>
            </a:endParaRPr>
          </a:p>
        </p:txBody>
      </p:sp>
      <p:sp>
        <p:nvSpPr>
          <p:cNvPr id="281605" name="Text Box 5"/>
          <p:cNvSpPr txBox="1">
            <a:spLocks noChangeArrowheads="1"/>
          </p:cNvSpPr>
          <p:nvPr/>
        </p:nvSpPr>
        <p:spPr bwMode="auto">
          <a:xfrm rot="5400000">
            <a:off x="5339557" y="3196431"/>
            <a:ext cx="1155700"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i="0">
                <a:solidFill>
                  <a:srgbClr val="00FFFF"/>
                </a:solidFill>
              </a:rPr>
              <a:t>Cubic</a:t>
            </a:r>
            <a:endParaRPr lang="en-CA" altLang="en-US" i="0">
              <a:solidFill>
                <a:srgbClr val="00FFFF"/>
              </a:solidFill>
            </a:endParaRPr>
          </a:p>
        </p:txBody>
      </p:sp>
      <p:sp>
        <p:nvSpPr>
          <p:cNvPr id="281606" name="Text Box 6"/>
          <p:cNvSpPr txBox="1">
            <a:spLocks noChangeArrowheads="1"/>
          </p:cNvSpPr>
          <p:nvPr/>
        </p:nvSpPr>
        <p:spPr bwMode="auto">
          <a:xfrm rot="5400000">
            <a:off x="8257381" y="2799557"/>
            <a:ext cx="365125"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i="0">
                <a:solidFill>
                  <a:srgbClr val="00FFFF"/>
                </a:solidFill>
              </a:rPr>
              <a:t>?</a:t>
            </a:r>
            <a:endParaRPr lang="en-CA" altLang="en-US" i="0">
              <a:solidFill>
                <a:srgbClr val="00FFFF"/>
              </a:solidFill>
            </a:endParaRPr>
          </a:p>
        </p:txBody>
      </p:sp>
      <p:cxnSp>
        <p:nvCxnSpPr>
          <p:cNvPr id="281607" name="AutoShape 7"/>
          <p:cNvCxnSpPr>
            <a:cxnSpLocks noChangeShapeType="1"/>
          </p:cNvCxnSpPr>
          <p:nvPr/>
        </p:nvCxnSpPr>
        <p:spPr bwMode="auto">
          <a:xfrm rot="-5400000">
            <a:off x="2230438" y="539750"/>
            <a:ext cx="866775" cy="3775075"/>
          </a:xfrm>
          <a:prstGeom prst="bentConnector3">
            <a:avLst>
              <a:gd name="adj1" fmla="val 50000"/>
            </a:avLst>
          </a:prstGeom>
          <a:noFill/>
          <a:ln w="38100">
            <a:solidFill>
              <a:schemeClr val="hlink"/>
            </a:solidFill>
            <a:miter lim="800000"/>
            <a:headEnd/>
            <a:tailEnd/>
          </a:ln>
          <a:extLst>
            <a:ext uri="{909E8E84-426E-40DD-AFC4-6F175D3DCCD1}">
              <a14:hiddenFill xmlns:a14="http://schemas.microsoft.com/office/drawing/2010/main">
                <a:noFill/>
              </a14:hiddenFill>
            </a:ext>
          </a:extLst>
        </p:spPr>
      </p:cxnSp>
      <p:cxnSp>
        <p:nvCxnSpPr>
          <p:cNvPr id="281608" name="AutoShape 8"/>
          <p:cNvCxnSpPr>
            <a:cxnSpLocks noChangeShapeType="1"/>
          </p:cNvCxnSpPr>
          <p:nvPr/>
        </p:nvCxnSpPr>
        <p:spPr bwMode="auto">
          <a:xfrm>
            <a:off x="4572000" y="2451100"/>
            <a:ext cx="3870325" cy="457200"/>
          </a:xfrm>
          <a:prstGeom prst="bentConnector2">
            <a:avLst/>
          </a:prstGeom>
          <a:noFill/>
          <a:ln w="38100">
            <a:solidFill>
              <a:schemeClr val="hlink"/>
            </a:solidFill>
            <a:miter lim="800000"/>
            <a:headEnd/>
            <a:tailEnd/>
          </a:ln>
          <a:extLst>
            <a:ext uri="{909E8E84-426E-40DD-AFC4-6F175D3DCCD1}">
              <a14:hiddenFill xmlns:a14="http://schemas.microsoft.com/office/drawing/2010/main">
                <a:noFill/>
              </a14:hiddenFill>
            </a:ext>
          </a:extLst>
        </p:spPr>
      </p:cxnSp>
      <p:cxnSp>
        <p:nvCxnSpPr>
          <p:cNvPr id="281609" name="AutoShape 9"/>
          <p:cNvCxnSpPr>
            <a:cxnSpLocks noChangeShapeType="1"/>
          </p:cNvCxnSpPr>
          <p:nvPr/>
        </p:nvCxnSpPr>
        <p:spPr bwMode="auto">
          <a:xfrm rot="-5400000">
            <a:off x="3200400" y="2679700"/>
            <a:ext cx="457200" cy="0"/>
          </a:xfrm>
          <a:prstGeom prst="straightConnector1">
            <a:avLst/>
          </a:prstGeom>
          <a:noFill/>
          <a:ln w="38100">
            <a:solidFill>
              <a:schemeClr val="hlink"/>
            </a:solidFill>
            <a:round/>
            <a:headEnd/>
            <a:tailEnd/>
          </a:ln>
          <a:extLst>
            <a:ext uri="{909E8E84-426E-40DD-AFC4-6F175D3DCCD1}">
              <a14:hiddenFill xmlns:a14="http://schemas.microsoft.com/office/drawing/2010/main">
                <a:noFill/>
              </a14:hiddenFill>
            </a:ext>
          </a:extLst>
        </p:spPr>
      </p:cxnSp>
      <p:cxnSp>
        <p:nvCxnSpPr>
          <p:cNvPr id="281610" name="AutoShape 10"/>
          <p:cNvCxnSpPr>
            <a:cxnSpLocks noChangeShapeType="1"/>
          </p:cNvCxnSpPr>
          <p:nvPr/>
        </p:nvCxnSpPr>
        <p:spPr bwMode="auto">
          <a:xfrm rot="-5400000">
            <a:off x="5638800" y="2679700"/>
            <a:ext cx="457200" cy="0"/>
          </a:xfrm>
          <a:prstGeom prst="straightConnector1">
            <a:avLst/>
          </a:prstGeom>
          <a:noFill/>
          <a:ln w="38100">
            <a:solidFill>
              <a:schemeClr val="hlink"/>
            </a:solidFill>
            <a:round/>
            <a:headEnd/>
            <a:tailEnd/>
          </a:ln>
          <a:extLst>
            <a:ext uri="{909E8E84-426E-40DD-AFC4-6F175D3DCCD1}">
              <a14:hiddenFill xmlns:a14="http://schemas.microsoft.com/office/drawing/2010/main">
                <a:noFill/>
              </a14:hiddenFill>
            </a:ext>
          </a:extLst>
        </p:spPr>
      </p:cxnSp>
      <p:sp>
        <p:nvSpPr>
          <p:cNvPr id="281611" name="Text Box 11"/>
          <p:cNvSpPr txBox="1">
            <a:spLocks noChangeArrowheads="1"/>
          </p:cNvSpPr>
          <p:nvPr/>
        </p:nvSpPr>
        <p:spPr bwMode="auto">
          <a:xfrm>
            <a:off x="2971800" y="4518025"/>
            <a:ext cx="985838"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i="0">
                <a:solidFill>
                  <a:srgbClr val="00FFFF"/>
                </a:solidFill>
              </a:rPr>
              <a:t>θ(n</a:t>
            </a:r>
            <a:r>
              <a:rPr lang="en-US" altLang="en-US" i="0" baseline="30000">
                <a:solidFill>
                  <a:srgbClr val="00FFFF"/>
                </a:solidFill>
              </a:rPr>
              <a:t>2</a:t>
            </a:r>
            <a:r>
              <a:rPr lang="en-US" altLang="en-US" i="0">
                <a:solidFill>
                  <a:srgbClr val="00FFFF"/>
                </a:solidFill>
              </a:rPr>
              <a:t>)</a:t>
            </a:r>
            <a:endParaRPr lang="en-CA" altLang="en-US" i="0">
              <a:solidFill>
                <a:srgbClr val="00FFFF"/>
              </a:solidFill>
            </a:endParaRPr>
          </a:p>
        </p:txBody>
      </p:sp>
      <p:sp>
        <p:nvSpPr>
          <p:cNvPr id="281612" name="Text Box 12"/>
          <p:cNvSpPr txBox="1">
            <a:spLocks noChangeArrowheads="1"/>
          </p:cNvSpPr>
          <p:nvPr/>
        </p:nvSpPr>
        <p:spPr bwMode="auto">
          <a:xfrm>
            <a:off x="433388" y="4565650"/>
            <a:ext cx="769937"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2800" i="0">
                <a:solidFill>
                  <a:srgbClr val="00FFFF"/>
                </a:solidFill>
              </a:rPr>
              <a:t>θ(n)</a:t>
            </a:r>
            <a:endParaRPr lang="en-CA" altLang="en-US" sz="2800" i="0">
              <a:solidFill>
                <a:srgbClr val="00FFFF"/>
              </a:solidFill>
            </a:endParaRPr>
          </a:p>
        </p:txBody>
      </p:sp>
      <p:sp>
        <p:nvSpPr>
          <p:cNvPr id="281613" name="Text Box 13"/>
          <p:cNvSpPr txBox="1">
            <a:spLocks noChangeArrowheads="1"/>
          </p:cNvSpPr>
          <p:nvPr/>
        </p:nvSpPr>
        <p:spPr bwMode="auto">
          <a:xfrm>
            <a:off x="5486400" y="4495800"/>
            <a:ext cx="985838"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i="0">
                <a:solidFill>
                  <a:srgbClr val="00FFFF"/>
                </a:solidFill>
              </a:rPr>
              <a:t>θ(n</a:t>
            </a:r>
            <a:r>
              <a:rPr lang="en-US" altLang="en-US" i="0" baseline="30000">
                <a:solidFill>
                  <a:srgbClr val="00FFFF"/>
                </a:solidFill>
              </a:rPr>
              <a:t>3</a:t>
            </a:r>
            <a:r>
              <a:rPr lang="en-US" altLang="en-US" i="0">
                <a:solidFill>
                  <a:srgbClr val="00FFFF"/>
                </a:solidFill>
              </a:rPr>
              <a:t>)</a:t>
            </a:r>
            <a:endParaRPr lang="en-CA" altLang="en-US" sz="2400" i="0" baseline="30000">
              <a:solidFill>
                <a:srgbClr val="00FFFF"/>
              </a:solidFill>
            </a:endParaRPr>
          </a:p>
        </p:txBody>
      </p:sp>
      <p:sp>
        <p:nvSpPr>
          <p:cNvPr id="281614" name="Text Box 14"/>
          <p:cNvSpPr txBox="1">
            <a:spLocks noChangeArrowheads="1"/>
          </p:cNvSpPr>
          <p:nvPr/>
        </p:nvSpPr>
        <p:spPr bwMode="auto">
          <a:xfrm>
            <a:off x="2514600" y="1460500"/>
            <a:ext cx="2057400"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i="0">
                <a:solidFill>
                  <a:srgbClr val="00FFFF"/>
                </a:solidFill>
              </a:rPr>
              <a:t>Polynomial</a:t>
            </a:r>
            <a:endParaRPr lang="en-CA" altLang="en-US" i="0">
              <a:solidFill>
                <a:srgbClr val="00FFFF"/>
              </a:solidFill>
            </a:endParaRPr>
          </a:p>
        </p:txBody>
      </p:sp>
      <p:sp>
        <p:nvSpPr>
          <p:cNvPr id="281615" name="Rectangle 15"/>
          <p:cNvSpPr>
            <a:spLocks noChangeArrowheads="1"/>
          </p:cNvSpPr>
          <p:nvPr/>
        </p:nvSpPr>
        <p:spPr bwMode="auto">
          <a:xfrm>
            <a:off x="4483100" y="1477963"/>
            <a:ext cx="1155700"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r>
              <a:rPr lang="en-US" altLang="en-US" i="0">
                <a:solidFill>
                  <a:srgbClr val="00FFFF"/>
                </a:solidFill>
              </a:rPr>
              <a:t>= n</a:t>
            </a:r>
            <a:r>
              <a:rPr lang="en-US" altLang="en-US" i="0" baseline="30000">
                <a:solidFill>
                  <a:srgbClr val="00FFFF"/>
                </a:solidFill>
              </a:rPr>
              <a:t>θ(1)</a:t>
            </a:r>
          </a:p>
        </p:txBody>
      </p:sp>
      <p:sp>
        <p:nvSpPr>
          <p:cNvPr id="281616" name="Text Box 16"/>
          <p:cNvSpPr txBox="1">
            <a:spLocks noChangeArrowheads="1"/>
          </p:cNvSpPr>
          <p:nvPr/>
        </p:nvSpPr>
        <p:spPr bwMode="auto">
          <a:xfrm>
            <a:off x="7848600" y="4495800"/>
            <a:ext cx="985838"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i="0">
                <a:solidFill>
                  <a:srgbClr val="00FFFF"/>
                </a:solidFill>
              </a:rPr>
              <a:t>θ(n</a:t>
            </a:r>
            <a:r>
              <a:rPr lang="en-US" altLang="en-US" i="0" baseline="30000">
                <a:solidFill>
                  <a:srgbClr val="00FFFF"/>
                </a:solidFill>
              </a:rPr>
              <a:t>4</a:t>
            </a:r>
            <a:r>
              <a:rPr lang="en-US" altLang="en-US" i="0">
                <a:solidFill>
                  <a:srgbClr val="00FFFF"/>
                </a:solidFill>
              </a:rPr>
              <a:t>)</a:t>
            </a:r>
            <a:endParaRPr lang="en-CA" altLang="en-US" sz="2400" i="0" baseline="30000">
              <a:solidFill>
                <a:srgbClr val="00FFFF"/>
              </a:solidFill>
            </a:endParaRPr>
          </a:p>
        </p:txBody>
      </p:sp>
      <p:grpSp>
        <p:nvGrpSpPr>
          <p:cNvPr id="2" name="Group 17"/>
          <p:cNvGrpSpPr>
            <a:grpSpLocks/>
          </p:cNvGrpSpPr>
          <p:nvPr/>
        </p:nvGrpSpPr>
        <p:grpSpPr bwMode="auto">
          <a:xfrm>
            <a:off x="6096000" y="2438400"/>
            <a:ext cx="2212975" cy="3200400"/>
            <a:chOff x="3840" y="1536"/>
            <a:chExt cx="1394" cy="2016"/>
          </a:xfrm>
        </p:grpSpPr>
        <p:sp>
          <p:nvSpPr>
            <p:cNvPr id="281619" name="Text Box 18"/>
            <p:cNvSpPr txBox="1">
              <a:spLocks noChangeArrowheads="1"/>
            </p:cNvSpPr>
            <p:nvPr/>
          </p:nvSpPr>
          <p:spPr bwMode="auto">
            <a:xfrm rot="5400000">
              <a:off x="4053" y="2506"/>
              <a:ext cx="799"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i="0">
                  <a:solidFill>
                    <a:srgbClr val="00FFFF"/>
                  </a:solidFill>
                </a:rPr>
                <a:t>Others</a:t>
              </a:r>
              <a:endParaRPr lang="en-CA" altLang="en-US" i="0">
                <a:solidFill>
                  <a:srgbClr val="00FFFF"/>
                </a:solidFill>
              </a:endParaRPr>
            </a:p>
          </p:txBody>
        </p:sp>
        <p:sp>
          <p:nvSpPr>
            <p:cNvPr id="281620" name="Text Box 19"/>
            <p:cNvSpPr txBox="1">
              <a:spLocks noChangeArrowheads="1"/>
            </p:cNvSpPr>
            <p:nvPr/>
          </p:nvSpPr>
          <p:spPr bwMode="auto">
            <a:xfrm>
              <a:off x="3840" y="3187"/>
              <a:ext cx="1394"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i="0">
                  <a:solidFill>
                    <a:srgbClr val="00FFFF"/>
                  </a:solidFill>
                </a:rPr>
                <a:t>θ(n</a:t>
              </a:r>
              <a:r>
                <a:rPr lang="en-US" altLang="en-US" i="0" baseline="30000">
                  <a:solidFill>
                    <a:srgbClr val="00FFFF"/>
                  </a:solidFill>
                </a:rPr>
                <a:t>3</a:t>
              </a:r>
              <a:r>
                <a:rPr lang="en-US" altLang="en-US" i="0">
                  <a:solidFill>
                    <a:srgbClr val="00FFFF"/>
                  </a:solidFill>
                </a:rPr>
                <a:t> log</a:t>
              </a:r>
              <a:r>
                <a:rPr lang="en-US" altLang="en-US" i="0" baseline="30000">
                  <a:solidFill>
                    <a:srgbClr val="00FFFF"/>
                  </a:solidFill>
                </a:rPr>
                <a:t>7</a:t>
              </a:r>
              <a:r>
                <a:rPr lang="en-US" altLang="en-US" i="0">
                  <a:solidFill>
                    <a:srgbClr val="00FFFF"/>
                  </a:solidFill>
                </a:rPr>
                <a:t>(n))</a:t>
              </a:r>
              <a:endParaRPr lang="en-CA" altLang="en-US" i="0">
                <a:solidFill>
                  <a:srgbClr val="00FFFF"/>
                </a:solidFill>
              </a:endParaRPr>
            </a:p>
          </p:txBody>
        </p:sp>
        <p:cxnSp>
          <p:nvCxnSpPr>
            <p:cNvPr id="281621" name="AutoShape 20"/>
            <p:cNvCxnSpPr>
              <a:cxnSpLocks noChangeShapeType="1"/>
            </p:cNvCxnSpPr>
            <p:nvPr/>
          </p:nvCxnSpPr>
          <p:spPr bwMode="auto">
            <a:xfrm rot="-5400000">
              <a:off x="4086" y="1864"/>
              <a:ext cx="657" cy="2"/>
            </a:xfrm>
            <a:prstGeom prst="bentConnector3">
              <a:avLst>
                <a:gd name="adj1" fmla="val 49926"/>
              </a:avLst>
            </a:prstGeom>
            <a:noFill/>
            <a:ln w="38100">
              <a:solidFill>
                <a:schemeClr val="hlink"/>
              </a:solidFill>
              <a:miter lim="800000"/>
              <a:headEnd/>
              <a:tailEnd/>
            </a:ln>
            <a:extLst>
              <a:ext uri="{909E8E84-426E-40DD-AFC4-6F175D3DCCD1}">
                <a14:hiddenFill xmlns:a14="http://schemas.microsoft.com/office/drawing/2010/main">
                  <a:noFill/>
                </a14:hiddenFill>
              </a:ext>
            </a:extLst>
          </p:spPr>
        </p:cxnSp>
      </p:grpSp>
      <p:sp>
        <p:nvSpPr>
          <p:cNvPr id="640022" name="Text Box 22"/>
          <p:cNvSpPr txBox="1">
            <a:spLocks noChangeArrowheads="1"/>
          </p:cNvSpPr>
          <p:nvPr/>
        </p:nvSpPr>
        <p:spPr bwMode="auto">
          <a:xfrm>
            <a:off x="3335338" y="5403850"/>
            <a:ext cx="2608262" cy="1225550"/>
          </a:xfrm>
          <a:prstGeom prst="rect">
            <a:avLst/>
          </a:prstGeom>
          <a:noFill/>
          <a:ln w="38100">
            <a:solidFill>
              <a:srgbClr val="FF00FF"/>
            </a:solidFill>
            <a:miter lim="800000"/>
            <a:headEnd/>
            <a:tailEnd/>
          </a:ln>
          <a:extLst>
            <a:ext uri="{909E8E84-426E-40DD-AFC4-6F175D3DCCD1}">
              <a14:hiddenFill xmlns:a14="http://schemas.microsoft.com/office/drawing/2010/main">
                <a:solidFill>
                  <a:srgbClr val="FFFFFF"/>
                </a:solidFill>
              </a14:hiddenFill>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r>
              <a:rPr lang="en-US" altLang="en-US" sz="2400" i="0">
                <a:solidFill>
                  <a:srgbClr val="00FFFF"/>
                </a:solidFill>
              </a:rPr>
              <a:t>log(n)</a:t>
            </a:r>
            <a:r>
              <a:rPr lang="en-US" altLang="en-US" sz="2400" i="0">
                <a:solidFill>
                  <a:srgbClr val="D60093"/>
                </a:solidFill>
              </a:rPr>
              <a:t> not absorbed</a:t>
            </a:r>
            <a:br>
              <a:rPr lang="en-US" altLang="en-US" sz="2400" i="0">
                <a:solidFill>
                  <a:srgbClr val="D60093"/>
                </a:solidFill>
              </a:rPr>
            </a:br>
            <a:r>
              <a:rPr lang="en-US" altLang="en-US" sz="2400" i="0">
                <a:solidFill>
                  <a:srgbClr val="D60093"/>
                </a:solidFill>
              </a:rPr>
              <a:t>because not </a:t>
            </a:r>
          </a:p>
          <a:p>
            <a:pPr algn="ctr" eaLnBrk="1" hangingPunct="1">
              <a:spcBef>
                <a:spcPct val="0"/>
              </a:spcBef>
              <a:buFontTx/>
              <a:buNone/>
            </a:pPr>
            <a:r>
              <a:rPr lang="en-US" altLang="en-US" sz="2400" i="0">
                <a:solidFill>
                  <a:srgbClr val="D60093"/>
                </a:solidFill>
              </a:rPr>
              <a:t>Mult-constant</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640022"/>
                                        </p:tgtEl>
                                        <p:attrNameLst>
                                          <p:attrName>style.visibility</p:attrName>
                                        </p:attrNameLst>
                                      </p:cBhvr>
                                      <p:to>
                                        <p:strVal val="visible"/>
                                      </p:to>
                                    </p:set>
                                    <p:anim calcmode="lin" valueType="num">
                                      <p:cBhvr additive="base">
                                        <p:cTn id="13" dur="500" fill="hold"/>
                                        <p:tgtEl>
                                          <p:spTgt spid="640022"/>
                                        </p:tgtEl>
                                        <p:attrNameLst>
                                          <p:attrName>ppt_x</p:attrName>
                                        </p:attrNameLst>
                                      </p:cBhvr>
                                      <p:tavLst>
                                        <p:tav tm="0">
                                          <p:val>
                                            <p:strVal val="#ppt_x"/>
                                          </p:val>
                                        </p:tav>
                                        <p:tav tm="100000">
                                          <p:val>
                                            <p:strVal val="#ppt_x"/>
                                          </p:val>
                                        </p:tav>
                                      </p:tavLst>
                                    </p:anim>
                                    <p:anim calcmode="lin" valueType="num">
                                      <p:cBhvr additive="base">
                                        <p:cTn id="14" dur="500" fill="hold"/>
                                        <p:tgtEl>
                                          <p:spTgt spid="64002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40022" grpId="0" animBg="1"/>
    </p:bldLst>
  </p:timing>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2626" name="Rectangle 2"/>
          <p:cNvSpPr>
            <a:spLocks noGrp="1" noChangeArrowheads="1"/>
          </p:cNvSpPr>
          <p:nvPr>
            <p:ph type="title"/>
          </p:nvPr>
        </p:nvSpPr>
        <p:spPr>
          <a:xfrm>
            <a:off x="381000" y="-228600"/>
            <a:ext cx="7772400" cy="1143000"/>
          </a:xfrm>
        </p:spPr>
        <p:txBody>
          <a:bodyPr/>
          <a:lstStyle/>
          <a:p>
            <a:pPr eaLnBrk="1" hangingPunct="1"/>
            <a:r>
              <a:rPr lang="en-US" altLang="en-US"/>
              <a:t>Classifying Functions</a:t>
            </a:r>
            <a:endParaRPr lang="en-CA" altLang="en-US"/>
          </a:p>
        </p:txBody>
      </p:sp>
      <p:sp>
        <p:nvSpPr>
          <p:cNvPr id="282627" name="Text Box 3"/>
          <p:cNvSpPr txBox="1">
            <a:spLocks noChangeArrowheads="1"/>
          </p:cNvSpPr>
          <p:nvPr/>
        </p:nvSpPr>
        <p:spPr bwMode="auto">
          <a:xfrm>
            <a:off x="2765425" y="1752600"/>
            <a:ext cx="1585913"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2800" i="0">
                <a:solidFill>
                  <a:srgbClr val="00FFFF"/>
                </a:solidFill>
              </a:rPr>
              <a:t>Functions</a:t>
            </a:r>
            <a:endParaRPr lang="en-CA" altLang="en-US" sz="2800" i="0">
              <a:solidFill>
                <a:srgbClr val="00FFFF"/>
              </a:solidFill>
            </a:endParaRPr>
          </a:p>
        </p:txBody>
      </p:sp>
      <p:sp>
        <p:nvSpPr>
          <p:cNvPr id="282628" name="Text Box 4"/>
          <p:cNvSpPr txBox="1">
            <a:spLocks noChangeArrowheads="1"/>
          </p:cNvSpPr>
          <p:nvPr/>
        </p:nvSpPr>
        <p:spPr bwMode="auto">
          <a:xfrm rot="5400000">
            <a:off x="803276" y="3313112"/>
            <a:ext cx="925512"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2800" i="0">
                <a:solidFill>
                  <a:srgbClr val="00FFFF"/>
                </a:solidFill>
              </a:rPr>
              <a:t>Poly.</a:t>
            </a:r>
            <a:endParaRPr lang="en-CA" altLang="en-US" sz="2800" i="0">
              <a:solidFill>
                <a:srgbClr val="00FFFF"/>
              </a:solidFill>
            </a:endParaRPr>
          </a:p>
        </p:txBody>
      </p:sp>
      <p:sp>
        <p:nvSpPr>
          <p:cNvPr id="282629" name="Text Box 5"/>
          <p:cNvSpPr txBox="1">
            <a:spLocks noChangeArrowheads="1"/>
          </p:cNvSpPr>
          <p:nvPr/>
        </p:nvSpPr>
        <p:spPr bwMode="auto">
          <a:xfrm rot="5400000">
            <a:off x="4578350" y="3276601"/>
            <a:ext cx="846137"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2800" i="0">
                <a:solidFill>
                  <a:srgbClr val="00FFFF"/>
                </a:solidFill>
              </a:rPr>
              <a:t>Exp.</a:t>
            </a:r>
            <a:endParaRPr lang="en-CA" altLang="en-US" sz="2800" i="0">
              <a:solidFill>
                <a:srgbClr val="00FFFF"/>
              </a:solidFill>
            </a:endParaRPr>
          </a:p>
        </p:txBody>
      </p:sp>
      <p:cxnSp>
        <p:nvCxnSpPr>
          <p:cNvPr id="282630" name="AutoShape 6"/>
          <p:cNvCxnSpPr>
            <a:cxnSpLocks noChangeShapeType="1"/>
          </p:cNvCxnSpPr>
          <p:nvPr/>
        </p:nvCxnSpPr>
        <p:spPr bwMode="auto">
          <a:xfrm rot="-5400000">
            <a:off x="1092200" y="2881313"/>
            <a:ext cx="425450" cy="0"/>
          </a:xfrm>
          <a:prstGeom prst="straightConnector1">
            <a:avLst/>
          </a:prstGeom>
          <a:noFill/>
          <a:ln w="38100">
            <a:solidFill>
              <a:schemeClr val="hlink"/>
            </a:solidFill>
            <a:round/>
            <a:headEnd/>
            <a:tailEnd/>
          </a:ln>
          <a:extLst>
            <a:ext uri="{909E8E84-426E-40DD-AFC4-6F175D3DCCD1}">
              <a14:hiddenFill xmlns:a14="http://schemas.microsoft.com/office/drawing/2010/main">
                <a:noFill/>
              </a14:hiddenFill>
            </a:ext>
          </a:extLst>
        </p:spPr>
      </p:cxnSp>
      <p:sp>
        <p:nvSpPr>
          <p:cNvPr id="282631" name="Rectangle 7"/>
          <p:cNvSpPr>
            <a:spLocks noChangeArrowheads="1"/>
          </p:cNvSpPr>
          <p:nvPr/>
        </p:nvSpPr>
        <p:spPr bwMode="auto">
          <a:xfrm>
            <a:off x="3209925" y="5707063"/>
            <a:ext cx="1755775"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CA" altLang="en-US" sz="2800" i="0">
                <a:solidFill>
                  <a:srgbClr val="FF9900"/>
                </a:solidFill>
              </a:rPr>
              <a:t>8</a:t>
            </a:r>
            <a:r>
              <a:rPr lang="en-CA" altLang="en-US" sz="2800" i="0">
                <a:solidFill>
                  <a:srgbClr val="FF9900"/>
                </a:solidFill>
                <a:latin typeface="Arial" charset="0"/>
              </a:rPr>
              <a:t>·</a:t>
            </a:r>
            <a:r>
              <a:rPr lang="en-US" altLang="en-US" sz="2800" i="0">
                <a:solidFill>
                  <a:srgbClr val="FF9900"/>
                </a:solidFill>
              </a:rPr>
              <a:t>2</a:t>
            </a:r>
            <a:r>
              <a:rPr lang="en-US" altLang="en-US" sz="2800" i="0" baseline="30000">
                <a:solidFill>
                  <a:srgbClr val="FF9900"/>
                </a:solidFill>
              </a:rPr>
              <a:t>4n</a:t>
            </a:r>
            <a:r>
              <a:rPr lang="en-US" altLang="en-US" sz="2800" i="0">
                <a:solidFill>
                  <a:srgbClr val="FF9900"/>
                </a:solidFill>
              </a:rPr>
              <a:t> / n</a:t>
            </a:r>
            <a:r>
              <a:rPr lang="en-US" altLang="en-US" sz="2800" i="0" baseline="30000">
                <a:solidFill>
                  <a:srgbClr val="FF9900"/>
                </a:solidFill>
              </a:rPr>
              <a:t>100 </a:t>
            </a:r>
            <a:endParaRPr lang="en-US" altLang="en-US" sz="2800" i="0">
              <a:solidFill>
                <a:srgbClr val="FF9900"/>
              </a:solidFill>
            </a:endParaRPr>
          </a:p>
        </p:txBody>
      </p:sp>
      <p:sp>
        <p:nvSpPr>
          <p:cNvPr id="282632" name="Line 8"/>
          <p:cNvSpPr>
            <a:spLocks noChangeShapeType="1"/>
          </p:cNvSpPr>
          <p:nvPr/>
        </p:nvSpPr>
        <p:spPr bwMode="auto">
          <a:xfrm flipV="1">
            <a:off x="3927475" y="5592763"/>
            <a:ext cx="0" cy="127000"/>
          </a:xfrm>
          <a:prstGeom prst="line">
            <a:avLst/>
          </a:prstGeom>
          <a:noFill/>
          <a:ln w="381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2633" name="Rectangle 9"/>
          <p:cNvSpPr>
            <a:spLocks noChangeArrowheads="1"/>
          </p:cNvSpPr>
          <p:nvPr/>
        </p:nvSpPr>
        <p:spPr bwMode="auto">
          <a:xfrm>
            <a:off x="3203575" y="4926013"/>
            <a:ext cx="1827213" cy="520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CA" altLang="en-US" sz="2800" i="0">
                <a:solidFill>
                  <a:srgbClr val="00FFFF"/>
                </a:solidFill>
              </a:rPr>
              <a:t>θ</a:t>
            </a:r>
            <a:r>
              <a:rPr lang="en-US" altLang="en-US" sz="2800" i="0">
                <a:solidFill>
                  <a:srgbClr val="00FFFF"/>
                </a:solidFill>
                <a:cs typeface="Times New Roman" pitchFamily="18" charset="0"/>
              </a:rPr>
              <a:t>(</a:t>
            </a:r>
            <a:r>
              <a:rPr lang="en-US" altLang="en-US" sz="2800" i="0">
                <a:solidFill>
                  <a:srgbClr val="00FFFF"/>
                </a:solidFill>
              </a:rPr>
              <a:t>2</a:t>
            </a:r>
            <a:r>
              <a:rPr lang="en-US" altLang="en-US" sz="2800" i="0" baseline="30000">
                <a:solidFill>
                  <a:srgbClr val="00FFFF"/>
                </a:solidFill>
              </a:rPr>
              <a:t>4n</a:t>
            </a:r>
            <a:r>
              <a:rPr lang="en-US" altLang="en-US" sz="2800" i="0">
                <a:solidFill>
                  <a:srgbClr val="00FFFF"/>
                </a:solidFill>
              </a:rPr>
              <a:t> / n</a:t>
            </a:r>
            <a:r>
              <a:rPr lang="en-US" altLang="en-US" sz="2800" i="0" baseline="30000">
                <a:solidFill>
                  <a:srgbClr val="00FFFF"/>
                </a:solidFill>
              </a:rPr>
              <a:t>100</a:t>
            </a:r>
            <a:r>
              <a:rPr lang="en-US" altLang="en-US" sz="2800" i="0">
                <a:solidFill>
                  <a:srgbClr val="00FFFF"/>
                </a:solidFill>
              </a:rPr>
              <a:t>)</a:t>
            </a:r>
          </a:p>
        </p:txBody>
      </p:sp>
      <p:sp>
        <p:nvSpPr>
          <p:cNvPr id="282634" name="Rectangle 10"/>
          <p:cNvSpPr>
            <a:spLocks noChangeArrowheads="1"/>
          </p:cNvSpPr>
          <p:nvPr/>
        </p:nvSpPr>
        <p:spPr bwMode="auto">
          <a:xfrm>
            <a:off x="5226050" y="5707063"/>
            <a:ext cx="1555750"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CA" altLang="en-US" sz="2800" i="0">
                <a:solidFill>
                  <a:srgbClr val="FF9900"/>
                </a:solidFill>
              </a:rPr>
              <a:t>8</a:t>
            </a:r>
            <a:r>
              <a:rPr lang="en-CA" altLang="en-US" sz="2800" i="0">
                <a:solidFill>
                  <a:srgbClr val="FF9900"/>
                </a:solidFill>
                <a:latin typeface="Arial" charset="0"/>
              </a:rPr>
              <a:t>·</a:t>
            </a:r>
            <a:r>
              <a:rPr lang="en-US" altLang="en-US" sz="2800" i="0">
                <a:solidFill>
                  <a:srgbClr val="FF9900"/>
                </a:solidFill>
              </a:rPr>
              <a:t>2</a:t>
            </a:r>
            <a:r>
              <a:rPr lang="en-US" altLang="en-US" sz="2800" i="0" baseline="30000">
                <a:solidFill>
                  <a:srgbClr val="FF9900"/>
                </a:solidFill>
              </a:rPr>
              <a:t>4n</a:t>
            </a:r>
            <a:r>
              <a:rPr lang="en-US" altLang="en-US" sz="2800" i="0">
                <a:solidFill>
                  <a:srgbClr val="FF9900"/>
                </a:solidFill>
              </a:rPr>
              <a:t> + n</a:t>
            </a:r>
            <a:r>
              <a:rPr lang="en-US" altLang="en-US" sz="2800" i="0" baseline="30000">
                <a:solidFill>
                  <a:srgbClr val="FF9900"/>
                </a:solidFill>
              </a:rPr>
              <a:t>3</a:t>
            </a:r>
          </a:p>
        </p:txBody>
      </p:sp>
      <p:sp>
        <p:nvSpPr>
          <p:cNvPr id="282635" name="Text Box 11"/>
          <p:cNvSpPr txBox="1">
            <a:spLocks noChangeArrowheads="1"/>
          </p:cNvSpPr>
          <p:nvPr/>
        </p:nvSpPr>
        <p:spPr bwMode="auto">
          <a:xfrm>
            <a:off x="976313" y="3986213"/>
            <a:ext cx="760412"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2800" i="0">
                <a:solidFill>
                  <a:srgbClr val="00FFFF"/>
                </a:solidFill>
              </a:rPr>
              <a:t>n</a:t>
            </a:r>
            <a:r>
              <a:rPr lang="en-CA" altLang="en-US" sz="2800" i="0" baseline="30000">
                <a:solidFill>
                  <a:srgbClr val="00FFFF"/>
                </a:solidFill>
              </a:rPr>
              <a:t>θ</a:t>
            </a:r>
            <a:r>
              <a:rPr lang="en-US" altLang="en-US" sz="2800" i="0" baseline="30000">
                <a:solidFill>
                  <a:srgbClr val="00FFFF"/>
                </a:solidFill>
              </a:rPr>
              <a:t>(1)</a:t>
            </a:r>
            <a:endParaRPr lang="en-CA" altLang="en-US" sz="2800" i="0" baseline="30000">
              <a:solidFill>
                <a:srgbClr val="00FFFF"/>
              </a:solidFill>
            </a:endParaRPr>
          </a:p>
        </p:txBody>
      </p:sp>
      <p:sp>
        <p:nvSpPr>
          <p:cNvPr id="282636" name="Text Box 12"/>
          <p:cNvSpPr txBox="1">
            <a:spLocks noChangeArrowheads="1"/>
          </p:cNvSpPr>
          <p:nvPr/>
        </p:nvSpPr>
        <p:spPr bwMode="auto">
          <a:xfrm>
            <a:off x="4708525" y="3960813"/>
            <a:ext cx="760413"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2800" i="0">
                <a:solidFill>
                  <a:srgbClr val="00FFFF"/>
                </a:solidFill>
              </a:rPr>
              <a:t>2</a:t>
            </a:r>
            <a:r>
              <a:rPr lang="en-CA" altLang="en-US" sz="2800" i="0" baseline="30000">
                <a:solidFill>
                  <a:srgbClr val="00FFFF"/>
                </a:solidFill>
              </a:rPr>
              <a:t>θ</a:t>
            </a:r>
            <a:r>
              <a:rPr lang="en-US" altLang="en-US" sz="2800" i="0" baseline="30000">
                <a:solidFill>
                  <a:srgbClr val="00FFFF"/>
                </a:solidFill>
              </a:rPr>
              <a:t>(n)</a:t>
            </a:r>
            <a:endParaRPr lang="en-CA" altLang="en-US" sz="2800" i="0" baseline="30000">
              <a:solidFill>
                <a:srgbClr val="00FFFF"/>
              </a:solidFill>
            </a:endParaRPr>
          </a:p>
        </p:txBody>
      </p:sp>
      <p:sp>
        <p:nvSpPr>
          <p:cNvPr id="282637" name="Rectangle 13"/>
          <p:cNvSpPr>
            <a:spLocks noChangeArrowheads="1"/>
          </p:cNvSpPr>
          <p:nvPr/>
        </p:nvSpPr>
        <p:spPr bwMode="auto">
          <a:xfrm>
            <a:off x="5427663" y="4926013"/>
            <a:ext cx="1011237"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CA" altLang="en-US" sz="2800" i="0">
                <a:solidFill>
                  <a:srgbClr val="00FFFF"/>
                </a:solidFill>
              </a:rPr>
              <a:t>θ</a:t>
            </a:r>
            <a:r>
              <a:rPr lang="en-US" altLang="en-US" sz="2800" i="0">
                <a:solidFill>
                  <a:srgbClr val="00FFFF"/>
                </a:solidFill>
                <a:cs typeface="Times New Roman" pitchFamily="18" charset="0"/>
              </a:rPr>
              <a:t>(</a:t>
            </a:r>
            <a:r>
              <a:rPr lang="en-US" altLang="en-US" sz="2800" i="0">
                <a:solidFill>
                  <a:srgbClr val="00FFFF"/>
                </a:solidFill>
              </a:rPr>
              <a:t>2</a:t>
            </a:r>
            <a:r>
              <a:rPr lang="en-US" altLang="en-US" sz="2800" i="0" baseline="30000">
                <a:solidFill>
                  <a:srgbClr val="00FFFF"/>
                </a:solidFill>
              </a:rPr>
              <a:t>4n</a:t>
            </a:r>
            <a:r>
              <a:rPr lang="en-US" altLang="en-US" sz="2800" i="0">
                <a:solidFill>
                  <a:srgbClr val="00FFFF"/>
                </a:solidFill>
              </a:rPr>
              <a:t>)</a:t>
            </a:r>
          </a:p>
        </p:txBody>
      </p:sp>
      <p:sp>
        <p:nvSpPr>
          <p:cNvPr id="282638" name="Line 14"/>
          <p:cNvSpPr>
            <a:spLocks noChangeShapeType="1"/>
          </p:cNvSpPr>
          <p:nvPr/>
        </p:nvSpPr>
        <p:spPr bwMode="auto">
          <a:xfrm flipV="1">
            <a:off x="5883275" y="5562600"/>
            <a:ext cx="0" cy="127000"/>
          </a:xfrm>
          <a:prstGeom prst="line">
            <a:avLst/>
          </a:prstGeom>
          <a:noFill/>
          <a:ln w="381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grpSp>
        <p:nvGrpSpPr>
          <p:cNvPr id="282639" name="Group 15"/>
          <p:cNvGrpSpPr>
            <a:grpSpLocks/>
          </p:cNvGrpSpPr>
          <p:nvPr/>
        </p:nvGrpSpPr>
        <p:grpSpPr bwMode="auto">
          <a:xfrm>
            <a:off x="3927475" y="4505325"/>
            <a:ext cx="1955800" cy="419100"/>
            <a:chOff x="672" y="2256"/>
            <a:chExt cx="1603" cy="288"/>
          </a:xfrm>
        </p:grpSpPr>
        <p:cxnSp>
          <p:nvCxnSpPr>
            <p:cNvPr id="282661" name="AutoShape 16"/>
            <p:cNvCxnSpPr>
              <a:cxnSpLocks noChangeShapeType="1"/>
            </p:cNvCxnSpPr>
            <p:nvPr/>
          </p:nvCxnSpPr>
          <p:spPr bwMode="auto">
            <a:xfrm rot="-5400000">
              <a:off x="1473" y="1741"/>
              <a:ext cx="2" cy="1603"/>
            </a:xfrm>
            <a:prstGeom prst="bentConnector3">
              <a:avLst>
                <a:gd name="adj1" fmla="val 7300000"/>
              </a:avLst>
            </a:prstGeom>
            <a:noFill/>
            <a:ln w="38100">
              <a:solidFill>
                <a:schemeClr val="hlink"/>
              </a:solidFill>
              <a:miter lim="800000"/>
              <a:headEnd/>
              <a:tailEnd/>
            </a:ln>
            <a:extLst>
              <a:ext uri="{909E8E84-426E-40DD-AFC4-6F175D3DCCD1}">
                <a14:hiddenFill xmlns:a14="http://schemas.microsoft.com/office/drawing/2010/main">
                  <a:noFill/>
                </a14:hiddenFill>
              </a:ext>
            </a:extLst>
          </p:spPr>
        </p:cxnSp>
        <p:sp>
          <p:nvSpPr>
            <p:cNvPr id="282662" name="Line 17"/>
            <p:cNvSpPr>
              <a:spLocks noChangeShapeType="1"/>
            </p:cNvSpPr>
            <p:nvPr/>
          </p:nvSpPr>
          <p:spPr bwMode="auto">
            <a:xfrm>
              <a:off x="1488" y="2256"/>
              <a:ext cx="0" cy="144"/>
            </a:xfrm>
            <a:prstGeom prst="line">
              <a:avLst/>
            </a:prstGeom>
            <a:noFill/>
            <a:ln w="381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grpSp>
      <p:sp>
        <p:nvSpPr>
          <p:cNvPr id="282640" name="Rectangle 18"/>
          <p:cNvSpPr>
            <a:spLocks noChangeArrowheads="1"/>
          </p:cNvSpPr>
          <p:nvPr/>
        </p:nvSpPr>
        <p:spPr bwMode="auto">
          <a:xfrm>
            <a:off x="327025" y="5707063"/>
            <a:ext cx="758825"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CA" altLang="en-US" sz="2800" i="0">
                <a:solidFill>
                  <a:srgbClr val="FF9900"/>
                </a:solidFill>
              </a:rPr>
              <a:t>8</a:t>
            </a:r>
            <a:r>
              <a:rPr lang="en-CA" altLang="en-US" sz="2800" i="0">
                <a:solidFill>
                  <a:srgbClr val="FF9900"/>
                </a:solidFill>
                <a:latin typeface="Arial" charset="0"/>
              </a:rPr>
              <a:t>·</a:t>
            </a:r>
            <a:r>
              <a:rPr lang="en-US" altLang="en-US" sz="2800" i="0">
                <a:solidFill>
                  <a:srgbClr val="FF9900"/>
                </a:solidFill>
              </a:rPr>
              <a:t>n</a:t>
            </a:r>
            <a:r>
              <a:rPr lang="en-US" altLang="en-US" sz="2800" i="0" baseline="30000">
                <a:solidFill>
                  <a:srgbClr val="FF9900"/>
                </a:solidFill>
              </a:rPr>
              <a:t>2</a:t>
            </a:r>
            <a:endParaRPr lang="en-US" altLang="en-US" sz="2800" i="0">
              <a:solidFill>
                <a:srgbClr val="FF9900"/>
              </a:solidFill>
            </a:endParaRPr>
          </a:p>
        </p:txBody>
      </p:sp>
      <p:sp>
        <p:nvSpPr>
          <p:cNvPr id="282641" name="Line 19"/>
          <p:cNvSpPr>
            <a:spLocks noChangeShapeType="1"/>
          </p:cNvSpPr>
          <p:nvPr/>
        </p:nvSpPr>
        <p:spPr bwMode="auto">
          <a:xfrm flipV="1">
            <a:off x="635000" y="5657850"/>
            <a:ext cx="0" cy="125413"/>
          </a:xfrm>
          <a:prstGeom prst="line">
            <a:avLst/>
          </a:prstGeom>
          <a:noFill/>
          <a:ln w="381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2642" name="Rectangle 20"/>
          <p:cNvSpPr>
            <a:spLocks noChangeArrowheads="1"/>
          </p:cNvSpPr>
          <p:nvPr/>
        </p:nvSpPr>
        <p:spPr bwMode="auto">
          <a:xfrm>
            <a:off x="184150" y="4953000"/>
            <a:ext cx="890588"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CA" altLang="en-US" sz="2800" i="0">
                <a:solidFill>
                  <a:srgbClr val="00FFFF"/>
                </a:solidFill>
              </a:rPr>
              <a:t>θ</a:t>
            </a:r>
            <a:r>
              <a:rPr lang="en-US" altLang="en-US" sz="2800" i="0">
                <a:solidFill>
                  <a:srgbClr val="00FFFF"/>
                </a:solidFill>
                <a:cs typeface="Times New Roman" pitchFamily="18" charset="0"/>
              </a:rPr>
              <a:t>(n</a:t>
            </a:r>
            <a:r>
              <a:rPr lang="en-US" altLang="en-US" sz="2800" i="0" baseline="30000">
                <a:solidFill>
                  <a:srgbClr val="00FFFF"/>
                </a:solidFill>
              </a:rPr>
              <a:t>2</a:t>
            </a:r>
            <a:r>
              <a:rPr lang="en-US" altLang="en-US" sz="2800" i="0">
                <a:solidFill>
                  <a:srgbClr val="00FFFF"/>
                </a:solidFill>
              </a:rPr>
              <a:t>)</a:t>
            </a:r>
          </a:p>
        </p:txBody>
      </p:sp>
      <p:sp>
        <p:nvSpPr>
          <p:cNvPr id="282643" name="Rectangle 21"/>
          <p:cNvSpPr>
            <a:spLocks noChangeArrowheads="1"/>
          </p:cNvSpPr>
          <p:nvPr/>
        </p:nvSpPr>
        <p:spPr bwMode="auto">
          <a:xfrm>
            <a:off x="1150938" y="4938713"/>
            <a:ext cx="1820862"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CA" altLang="en-US" sz="2800" i="0">
                <a:solidFill>
                  <a:srgbClr val="00FFFF"/>
                </a:solidFill>
              </a:rPr>
              <a:t>θ</a:t>
            </a:r>
            <a:r>
              <a:rPr lang="en-US" altLang="en-US" sz="2800" i="0">
                <a:solidFill>
                  <a:srgbClr val="00FFFF"/>
                </a:solidFill>
                <a:cs typeface="Times New Roman" pitchFamily="18" charset="0"/>
              </a:rPr>
              <a:t>(n</a:t>
            </a:r>
            <a:r>
              <a:rPr lang="en-US" altLang="en-US" sz="2800" i="0" baseline="30000">
                <a:solidFill>
                  <a:srgbClr val="00FFFF"/>
                </a:solidFill>
              </a:rPr>
              <a:t>3 </a:t>
            </a:r>
            <a:r>
              <a:rPr lang="en-US" altLang="en-US" sz="2800" i="0">
                <a:solidFill>
                  <a:srgbClr val="00FFFF"/>
                </a:solidFill>
              </a:rPr>
              <a:t>log(n))</a:t>
            </a:r>
          </a:p>
        </p:txBody>
      </p:sp>
      <p:sp>
        <p:nvSpPr>
          <p:cNvPr id="282644" name="Line 22"/>
          <p:cNvSpPr>
            <a:spLocks noChangeShapeType="1"/>
          </p:cNvSpPr>
          <p:nvPr/>
        </p:nvSpPr>
        <p:spPr bwMode="auto">
          <a:xfrm flipV="1">
            <a:off x="1812925" y="5610225"/>
            <a:ext cx="0" cy="127000"/>
          </a:xfrm>
          <a:prstGeom prst="line">
            <a:avLst/>
          </a:prstGeom>
          <a:noFill/>
          <a:ln w="381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grpSp>
        <p:nvGrpSpPr>
          <p:cNvPr id="282645" name="Group 23"/>
          <p:cNvGrpSpPr>
            <a:grpSpLocks/>
          </p:cNvGrpSpPr>
          <p:nvPr/>
        </p:nvGrpSpPr>
        <p:grpSpPr bwMode="auto">
          <a:xfrm>
            <a:off x="635000" y="4505325"/>
            <a:ext cx="1182688" cy="466725"/>
            <a:chOff x="672" y="2256"/>
            <a:chExt cx="1603" cy="288"/>
          </a:xfrm>
        </p:grpSpPr>
        <p:cxnSp>
          <p:nvCxnSpPr>
            <p:cNvPr id="282659" name="AutoShape 24"/>
            <p:cNvCxnSpPr>
              <a:cxnSpLocks noChangeShapeType="1"/>
            </p:cNvCxnSpPr>
            <p:nvPr/>
          </p:nvCxnSpPr>
          <p:spPr bwMode="auto">
            <a:xfrm rot="-5400000">
              <a:off x="1473" y="1741"/>
              <a:ext cx="2" cy="1603"/>
            </a:xfrm>
            <a:prstGeom prst="bentConnector3">
              <a:avLst>
                <a:gd name="adj1" fmla="val 7300000"/>
              </a:avLst>
            </a:prstGeom>
            <a:noFill/>
            <a:ln w="38100">
              <a:solidFill>
                <a:schemeClr val="hlink"/>
              </a:solidFill>
              <a:miter lim="800000"/>
              <a:headEnd/>
              <a:tailEnd/>
            </a:ln>
            <a:extLst>
              <a:ext uri="{909E8E84-426E-40DD-AFC4-6F175D3DCCD1}">
                <a14:hiddenFill xmlns:a14="http://schemas.microsoft.com/office/drawing/2010/main">
                  <a:noFill/>
                </a14:hiddenFill>
              </a:ext>
            </a:extLst>
          </p:spPr>
        </p:cxnSp>
        <p:sp>
          <p:nvSpPr>
            <p:cNvPr id="282660" name="Line 25"/>
            <p:cNvSpPr>
              <a:spLocks noChangeShapeType="1"/>
            </p:cNvSpPr>
            <p:nvPr/>
          </p:nvSpPr>
          <p:spPr bwMode="auto">
            <a:xfrm>
              <a:off x="1488" y="2256"/>
              <a:ext cx="0" cy="144"/>
            </a:xfrm>
            <a:prstGeom prst="line">
              <a:avLst/>
            </a:prstGeom>
            <a:noFill/>
            <a:ln w="381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grpSp>
      <p:sp>
        <p:nvSpPr>
          <p:cNvPr id="282646" name="Rectangle 26"/>
          <p:cNvSpPr>
            <a:spLocks noChangeArrowheads="1"/>
          </p:cNvSpPr>
          <p:nvPr/>
        </p:nvSpPr>
        <p:spPr bwMode="auto">
          <a:xfrm>
            <a:off x="1343025" y="5708650"/>
            <a:ext cx="1628775"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CA" altLang="en-US" sz="2800" i="0">
                <a:solidFill>
                  <a:srgbClr val="FF9900"/>
                </a:solidFill>
              </a:rPr>
              <a:t>7</a:t>
            </a:r>
            <a:r>
              <a:rPr lang="en-CA" altLang="en-US" sz="2800" i="0">
                <a:solidFill>
                  <a:srgbClr val="FF9900"/>
                </a:solidFill>
                <a:latin typeface="Arial" charset="0"/>
              </a:rPr>
              <a:t>·</a:t>
            </a:r>
            <a:r>
              <a:rPr lang="en-US" altLang="en-US" sz="2800" i="0">
                <a:solidFill>
                  <a:srgbClr val="FF9900"/>
                </a:solidFill>
              </a:rPr>
              <a:t>n</a:t>
            </a:r>
            <a:r>
              <a:rPr lang="en-US" altLang="en-US" sz="2800" i="0" baseline="30000">
                <a:solidFill>
                  <a:srgbClr val="FF9900"/>
                </a:solidFill>
              </a:rPr>
              <a:t>3</a:t>
            </a:r>
            <a:r>
              <a:rPr lang="en-US" altLang="en-US" sz="2800" i="0">
                <a:solidFill>
                  <a:srgbClr val="FF9900"/>
                </a:solidFill>
              </a:rPr>
              <a:t>log(n)</a:t>
            </a:r>
          </a:p>
        </p:txBody>
      </p:sp>
      <p:cxnSp>
        <p:nvCxnSpPr>
          <p:cNvPr id="282647" name="AutoShape 27"/>
          <p:cNvCxnSpPr>
            <a:cxnSpLocks noChangeShapeType="1"/>
          </p:cNvCxnSpPr>
          <p:nvPr/>
        </p:nvCxnSpPr>
        <p:spPr bwMode="auto">
          <a:xfrm rot="-5400000">
            <a:off x="1295400" y="1062038"/>
            <a:ext cx="885825" cy="3257550"/>
          </a:xfrm>
          <a:prstGeom prst="bentConnector3">
            <a:avLst>
              <a:gd name="adj1" fmla="val 50000"/>
            </a:avLst>
          </a:prstGeom>
          <a:noFill/>
          <a:ln w="38100">
            <a:solidFill>
              <a:schemeClr val="hlink"/>
            </a:solidFill>
            <a:miter lim="800000"/>
            <a:headEnd/>
            <a:tailEnd/>
          </a:ln>
          <a:extLst>
            <a:ext uri="{909E8E84-426E-40DD-AFC4-6F175D3DCCD1}">
              <a14:hiddenFill xmlns:a14="http://schemas.microsoft.com/office/drawing/2010/main">
                <a:noFill/>
              </a14:hiddenFill>
            </a:ext>
          </a:extLst>
        </p:spPr>
      </p:cxnSp>
      <p:cxnSp>
        <p:nvCxnSpPr>
          <p:cNvPr id="282648" name="AutoShape 28"/>
          <p:cNvCxnSpPr>
            <a:cxnSpLocks noChangeShapeType="1"/>
          </p:cNvCxnSpPr>
          <p:nvPr/>
        </p:nvCxnSpPr>
        <p:spPr bwMode="auto">
          <a:xfrm>
            <a:off x="3384550" y="2716213"/>
            <a:ext cx="3340100" cy="466725"/>
          </a:xfrm>
          <a:prstGeom prst="bentConnector2">
            <a:avLst/>
          </a:prstGeom>
          <a:noFill/>
          <a:ln w="38100">
            <a:solidFill>
              <a:schemeClr val="hlink"/>
            </a:solidFill>
            <a:miter lim="800000"/>
            <a:headEnd/>
            <a:tailEnd/>
          </a:ln>
          <a:extLst>
            <a:ext uri="{909E8E84-426E-40DD-AFC4-6F175D3DCCD1}">
              <a14:hiddenFill xmlns:a14="http://schemas.microsoft.com/office/drawing/2010/main">
                <a:noFill/>
              </a14:hiddenFill>
            </a:ext>
          </a:extLst>
        </p:spPr>
      </p:cxnSp>
      <p:cxnSp>
        <p:nvCxnSpPr>
          <p:cNvPr id="282649" name="AutoShape 29"/>
          <p:cNvCxnSpPr>
            <a:cxnSpLocks noChangeShapeType="1"/>
          </p:cNvCxnSpPr>
          <p:nvPr/>
        </p:nvCxnSpPr>
        <p:spPr bwMode="auto">
          <a:xfrm rot="-5400000">
            <a:off x="4816475" y="2906713"/>
            <a:ext cx="425450" cy="0"/>
          </a:xfrm>
          <a:prstGeom prst="straightConnector1">
            <a:avLst/>
          </a:prstGeom>
          <a:noFill/>
          <a:ln w="38100">
            <a:solidFill>
              <a:schemeClr val="hlink"/>
            </a:solidFill>
            <a:round/>
            <a:headEnd/>
            <a:tailEnd/>
          </a:ln>
          <a:extLst>
            <a:ext uri="{909E8E84-426E-40DD-AFC4-6F175D3DCCD1}">
              <a14:hiddenFill xmlns:a14="http://schemas.microsoft.com/office/drawing/2010/main">
                <a:noFill/>
              </a14:hiddenFill>
            </a:ext>
          </a:extLst>
        </p:spPr>
      </p:cxnSp>
      <p:sp>
        <p:nvSpPr>
          <p:cNvPr id="282650" name="Text Box 30"/>
          <p:cNvSpPr txBox="1">
            <a:spLocks noChangeArrowheads="1"/>
          </p:cNvSpPr>
          <p:nvPr/>
        </p:nvSpPr>
        <p:spPr bwMode="auto">
          <a:xfrm>
            <a:off x="4464050" y="762000"/>
            <a:ext cx="4756150" cy="1066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i="0">
                <a:solidFill>
                  <a:srgbClr val="FFFFFF"/>
                </a:solidFill>
              </a:rPr>
              <a:t>We consider two (of many) </a:t>
            </a:r>
            <a:br>
              <a:rPr lang="en-US" altLang="en-US" i="0">
                <a:solidFill>
                  <a:srgbClr val="FFFFFF"/>
                </a:solidFill>
              </a:rPr>
            </a:br>
            <a:r>
              <a:rPr lang="en-US" altLang="en-US" i="0">
                <a:solidFill>
                  <a:srgbClr val="FFFFFF"/>
                </a:solidFill>
              </a:rPr>
              <a:t>levels in this hierarchy</a:t>
            </a:r>
          </a:p>
        </p:txBody>
      </p:sp>
      <p:sp>
        <p:nvSpPr>
          <p:cNvPr id="635936" name="Text Box 32"/>
          <p:cNvSpPr txBox="1">
            <a:spLocks noChangeArrowheads="1"/>
          </p:cNvSpPr>
          <p:nvPr/>
        </p:nvSpPr>
        <p:spPr bwMode="auto">
          <a:xfrm>
            <a:off x="6977063" y="5638800"/>
            <a:ext cx="2012950"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r>
              <a:rPr lang="en-US" altLang="en-US" i="0">
                <a:solidFill>
                  <a:srgbClr val="FFFFFF"/>
                </a:solidFill>
              </a:rPr>
              <a:t>Individuals</a:t>
            </a:r>
          </a:p>
        </p:txBody>
      </p:sp>
      <p:sp>
        <p:nvSpPr>
          <p:cNvPr id="635935" name="Text Box 31"/>
          <p:cNvSpPr txBox="1">
            <a:spLocks noChangeArrowheads="1"/>
          </p:cNvSpPr>
          <p:nvPr/>
        </p:nvSpPr>
        <p:spPr bwMode="auto">
          <a:xfrm>
            <a:off x="6705600" y="4419600"/>
            <a:ext cx="2465388" cy="1066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r>
              <a:rPr lang="en-US" altLang="en-US" i="0">
                <a:solidFill>
                  <a:srgbClr val="FFFFFF"/>
                </a:solidFill>
              </a:rPr>
              <a:t>Ignore </a:t>
            </a:r>
            <a:br>
              <a:rPr lang="en-US" altLang="en-US" i="0">
                <a:solidFill>
                  <a:srgbClr val="FFFFFF"/>
                </a:solidFill>
              </a:rPr>
            </a:br>
            <a:r>
              <a:rPr lang="en-US" altLang="en-US" i="0">
                <a:solidFill>
                  <a:srgbClr val="FFFFFF"/>
                </a:solidFill>
              </a:rPr>
              <a:t>Mult-constant</a:t>
            </a:r>
          </a:p>
        </p:txBody>
      </p:sp>
      <p:sp>
        <p:nvSpPr>
          <p:cNvPr id="635937" name="Oval 33"/>
          <p:cNvSpPr>
            <a:spLocks noChangeArrowheads="1"/>
          </p:cNvSpPr>
          <p:nvPr/>
        </p:nvSpPr>
        <p:spPr bwMode="auto">
          <a:xfrm>
            <a:off x="152400" y="4800600"/>
            <a:ext cx="990600" cy="914400"/>
          </a:xfrm>
          <a:prstGeom prst="ellipse">
            <a:avLst/>
          </a:prstGeom>
          <a:noFill/>
          <a:ln w="38100">
            <a:solidFill>
              <a:srgbClr val="993366"/>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endParaRPr lang="en-US" altLang="en-US" i="0">
              <a:solidFill>
                <a:srgbClr val="FFFFFF"/>
              </a:solidFill>
            </a:endParaRPr>
          </a:p>
        </p:txBody>
      </p:sp>
      <p:sp>
        <p:nvSpPr>
          <p:cNvPr id="635938" name="Oval 34"/>
          <p:cNvSpPr>
            <a:spLocks noChangeArrowheads="1"/>
          </p:cNvSpPr>
          <p:nvPr/>
        </p:nvSpPr>
        <p:spPr bwMode="auto">
          <a:xfrm>
            <a:off x="6464300" y="4419600"/>
            <a:ext cx="2895600" cy="1371600"/>
          </a:xfrm>
          <a:prstGeom prst="ellipse">
            <a:avLst/>
          </a:prstGeom>
          <a:noFill/>
          <a:ln w="38100">
            <a:solidFill>
              <a:srgbClr val="993366"/>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endParaRPr lang="en-US" altLang="en-US" i="0">
              <a:solidFill>
                <a:srgbClr val="FFFFFF"/>
              </a:solidFill>
            </a:endParaRPr>
          </a:p>
        </p:txBody>
      </p:sp>
      <p:sp>
        <p:nvSpPr>
          <p:cNvPr id="635939" name="Text Box 35"/>
          <p:cNvSpPr txBox="1">
            <a:spLocks noChangeArrowheads="1"/>
          </p:cNvSpPr>
          <p:nvPr/>
        </p:nvSpPr>
        <p:spPr bwMode="auto">
          <a:xfrm>
            <a:off x="6365875" y="3200400"/>
            <a:ext cx="2713038" cy="1066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r>
              <a:rPr lang="en-US" altLang="en-US" i="0">
                <a:solidFill>
                  <a:srgbClr val="FFFFFF"/>
                </a:solidFill>
              </a:rPr>
              <a:t>Ignore </a:t>
            </a:r>
          </a:p>
          <a:p>
            <a:pPr algn="ctr" eaLnBrk="1" hangingPunct="1">
              <a:spcBef>
                <a:spcPct val="0"/>
              </a:spcBef>
              <a:buFontTx/>
              <a:buNone/>
            </a:pPr>
            <a:r>
              <a:rPr lang="en-US" altLang="en-US" i="0">
                <a:solidFill>
                  <a:srgbClr val="FFFFFF"/>
                </a:solidFill>
              </a:rPr>
              <a:t>Power-constant</a:t>
            </a:r>
          </a:p>
        </p:txBody>
      </p:sp>
      <p:sp>
        <p:nvSpPr>
          <p:cNvPr id="635941" name="Oval 37"/>
          <p:cNvSpPr>
            <a:spLocks noChangeArrowheads="1"/>
          </p:cNvSpPr>
          <p:nvPr/>
        </p:nvSpPr>
        <p:spPr bwMode="auto">
          <a:xfrm>
            <a:off x="762000" y="3886200"/>
            <a:ext cx="1219200" cy="762000"/>
          </a:xfrm>
          <a:prstGeom prst="ellipse">
            <a:avLst/>
          </a:prstGeom>
          <a:noFill/>
          <a:ln w="38100">
            <a:solidFill>
              <a:srgbClr val="993366"/>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endParaRPr lang="en-US" altLang="en-US" i="0">
              <a:solidFill>
                <a:srgbClr val="FFFFFF"/>
              </a:solidFill>
            </a:endParaRPr>
          </a:p>
        </p:txBody>
      </p:sp>
      <p:sp>
        <p:nvSpPr>
          <p:cNvPr id="635942" name="Oval 38"/>
          <p:cNvSpPr>
            <a:spLocks noChangeArrowheads="1"/>
          </p:cNvSpPr>
          <p:nvPr/>
        </p:nvSpPr>
        <p:spPr bwMode="auto">
          <a:xfrm>
            <a:off x="228600" y="5486400"/>
            <a:ext cx="990600" cy="914400"/>
          </a:xfrm>
          <a:prstGeom prst="ellipse">
            <a:avLst/>
          </a:prstGeom>
          <a:noFill/>
          <a:ln w="38100">
            <a:solidFill>
              <a:srgbClr val="993366"/>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endParaRPr lang="en-US" altLang="en-US" i="0">
              <a:solidFill>
                <a:srgbClr val="FFFFFF"/>
              </a:solidFill>
            </a:endParaRPr>
          </a:p>
        </p:txBody>
      </p:sp>
      <p:sp>
        <p:nvSpPr>
          <p:cNvPr id="635943" name="Oval 39"/>
          <p:cNvSpPr>
            <a:spLocks noChangeArrowheads="1"/>
          </p:cNvSpPr>
          <p:nvPr/>
        </p:nvSpPr>
        <p:spPr bwMode="auto">
          <a:xfrm>
            <a:off x="6540500" y="5257800"/>
            <a:ext cx="2895600" cy="1371600"/>
          </a:xfrm>
          <a:prstGeom prst="ellipse">
            <a:avLst/>
          </a:prstGeom>
          <a:noFill/>
          <a:ln w="38100">
            <a:solidFill>
              <a:srgbClr val="993366"/>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endParaRPr lang="en-US" altLang="en-US" i="0">
              <a:solidFill>
                <a:srgbClr val="FFFFFF"/>
              </a:solidFill>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grpId="0" nodeType="clickEffect">
                                  <p:stCondLst>
                                    <p:cond delay="0"/>
                                  </p:stCondLst>
                                  <p:childTnLst>
                                    <p:set>
                                      <p:cBhvr>
                                        <p:cTn id="6" dur="1" fill="hold">
                                          <p:stCondLst>
                                            <p:cond delay="0"/>
                                          </p:stCondLst>
                                        </p:cTn>
                                        <p:tgtEl>
                                          <p:spTgt spid="635936"/>
                                        </p:tgtEl>
                                        <p:attrNameLst>
                                          <p:attrName>style.visibility</p:attrName>
                                        </p:attrNameLst>
                                      </p:cBhvr>
                                      <p:to>
                                        <p:strVal val="visible"/>
                                      </p:to>
                                    </p:set>
                                    <p:anim calcmode="lin" valueType="num">
                                      <p:cBhvr additive="base">
                                        <p:cTn id="7" dur="500" fill="hold"/>
                                        <p:tgtEl>
                                          <p:spTgt spid="635936"/>
                                        </p:tgtEl>
                                        <p:attrNameLst>
                                          <p:attrName>ppt_x</p:attrName>
                                        </p:attrNameLst>
                                      </p:cBhvr>
                                      <p:tavLst>
                                        <p:tav tm="0">
                                          <p:val>
                                            <p:strVal val="#ppt_x"/>
                                          </p:val>
                                        </p:tav>
                                        <p:tav tm="100000">
                                          <p:val>
                                            <p:strVal val="#ppt_x"/>
                                          </p:val>
                                        </p:tav>
                                      </p:tavLst>
                                    </p:anim>
                                    <p:anim calcmode="lin" valueType="num">
                                      <p:cBhvr additive="base">
                                        <p:cTn id="8" dur="500" fill="hold"/>
                                        <p:tgtEl>
                                          <p:spTgt spid="635936"/>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635942"/>
                                        </p:tgtEl>
                                        <p:attrNameLst>
                                          <p:attrName>style.visibility</p:attrName>
                                        </p:attrNameLst>
                                      </p:cBhvr>
                                      <p:to>
                                        <p:strVal val="visible"/>
                                      </p:to>
                                    </p:set>
                                    <p:anim calcmode="lin" valueType="num">
                                      <p:cBhvr additive="base">
                                        <p:cTn id="11" dur="500" fill="hold"/>
                                        <p:tgtEl>
                                          <p:spTgt spid="635942"/>
                                        </p:tgtEl>
                                        <p:attrNameLst>
                                          <p:attrName>ppt_x</p:attrName>
                                        </p:attrNameLst>
                                      </p:cBhvr>
                                      <p:tavLst>
                                        <p:tav tm="0">
                                          <p:val>
                                            <p:strVal val="#ppt_x"/>
                                          </p:val>
                                        </p:tav>
                                        <p:tav tm="100000">
                                          <p:val>
                                            <p:strVal val="#ppt_x"/>
                                          </p:val>
                                        </p:tav>
                                      </p:tavLst>
                                    </p:anim>
                                    <p:anim calcmode="lin" valueType="num">
                                      <p:cBhvr additive="base">
                                        <p:cTn id="12" dur="500" fill="hold"/>
                                        <p:tgtEl>
                                          <p:spTgt spid="635942"/>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635943"/>
                                        </p:tgtEl>
                                        <p:attrNameLst>
                                          <p:attrName>style.visibility</p:attrName>
                                        </p:attrNameLst>
                                      </p:cBhvr>
                                      <p:to>
                                        <p:strVal val="visible"/>
                                      </p:to>
                                    </p:set>
                                    <p:anim calcmode="lin" valueType="num">
                                      <p:cBhvr additive="base">
                                        <p:cTn id="15" dur="500" fill="hold"/>
                                        <p:tgtEl>
                                          <p:spTgt spid="635943"/>
                                        </p:tgtEl>
                                        <p:attrNameLst>
                                          <p:attrName>ppt_x</p:attrName>
                                        </p:attrNameLst>
                                      </p:cBhvr>
                                      <p:tavLst>
                                        <p:tav tm="0">
                                          <p:val>
                                            <p:strVal val="#ppt_x"/>
                                          </p:val>
                                        </p:tav>
                                        <p:tav tm="100000">
                                          <p:val>
                                            <p:strVal val="#ppt_x"/>
                                          </p:val>
                                        </p:tav>
                                      </p:tavLst>
                                    </p:anim>
                                    <p:anim calcmode="lin" valueType="num">
                                      <p:cBhvr additive="base">
                                        <p:cTn id="16" dur="500" fill="hold"/>
                                        <p:tgtEl>
                                          <p:spTgt spid="635943"/>
                                        </p:tgtEl>
                                        <p:attrNameLst>
                                          <p:attrName>ppt_y</p:attrName>
                                        </p:attrNameLst>
                                      </p:cBhvr>
                                      <p:tavLst>
                                        <p:tav tm="0">
                                          <p:val>
                                            <p:strVal val="1+#ppt_h/2"/>
                                          </p:val>
                                        </p:tav>
                                        <p:tav tm="100000">
                                          <p:val>
                                            <p:strVal val="#ppt_y"/>
                                          </p:val>
                                        </p:tav>
                                      </p:tavLst>
                                    </p:anim>
                                  </p:childTnLst>
                                </p:cTn>
                              </p:par>
                            </p:childTnLst>
                          </p:cTn>
                        </p:par>
                      </p:childTnLst>
                    </p:cTn>
                  </p:par>
                  <p:par>
                    <p:cTn id="17" fill="hold" nodeType="clickPar">
                      <p:stCondLst>
                        <p:cond delay="indefinite"/>
                      </p:stCondLst>
                      <p:childTnLst>
                        <p:par>
                          <p:cTn id="18" fill="hold" nodeType="withGroup">
                            <p:stCondLst>
                              <p:cond delay="0"/>
                            </p:stCondLst>
                            <p:childTnLst>
                              <p:par>
                                <p:cTn id="19" presetID="2" presetClass="entr" presetSubtype="4" fill="hold" grpId="0" nodeType="clickEffect">
                                  <p:stCondLst>
                                    <p:cond delay="0"/>
                                  </p:stCondLst>
                                  <p:childTnLst>
                                    <p:set>
                                      <p:cBhvr>
                                        <p:cTn id="20" dur="1" fill="hold">
                                          <p:stCondLst>
                                            <p:cond delay="0"/>
                                          </p:stCondLst>
                                        </p:cTn>
                                        <p:tgtEl>
                                          <p:spTgt spid="635935"/>
                                        </p:tgtEl>
                                        <p:attrNameLst>
                                          <p:attrName>style.visibility</p:attrName>
                                        </p:attrNameLst>
                                      </p:cBhvr>
                                      <p:to>
                                        <p:strVal val="visible"/>
                                      </p:to>
                                    </p:set>
                                    <p:anim calcmode="lin" valueType="num">
                                      <p:cBhvr additive="base">
                                        <p:cTn id="21" dur="500" fill="hold"/>
                                        <p:tgtEl>
                                          <p:spTgt spid="635935"/>
                                        </p:tgtEl>
                                        <p:attrNameLst>
                                          <p:attrName>ppt_x</p:attrName>
                                        </p:attrNameLst>
                                      </p:cBhvr>
                                      <p:tavLst>
                                        <p:tav tm="0">
                                          <p:val>
                                            <p:strVal val="#ppt_x"/>
                                          </p:val>
                                        </p:tav>
                                        <p:tav tm="100000">
                                          <p:val>
                                            <p:strVal val="#ppt_x"/>
                                          </p:val>
                                        </p:tav>
                                      </p:tavLst>
                                    </p:anim>
                                    <p:anim calcmode="lin" valueType="num">
                                      <p:cBhvr additive="base">
                                        <p:cTn id="22" dur="500" fill="hold"/>
                                        <p:tgtEl>
                                          <p:spTgt spid="635935"/>
                                        </p:tgtEl>
                                        <p:attrNameLst>
                                          <p:attrName>ppt_y</p:attrName>
                                        </p:attrNameLst>
                                      </p:cBhvr>
                                      <p:tavLst>
                                        <p:tav tm="0">
                                          <p:val>
                                            <p:strVal val="1+#ppt_h/2"/>
                                          </p:val>
                                        </p:tav>
                                        <p:tav tm="100000">
                                          <p:val>
                                            <p:strVal val="#ppt_y"/>
                                          </p:val>
                                        </p:tav>
                                      </p:tavLst>
                                    </p:anim>
                                  </p:childTnLst>
                                </p:cTn>
                              </p:par>
                              <p:par>
                                <p:cTn id="23" presetID="2" presetClass="entr" presetSubtype="4" fill="hold" grpId="0" nodeType="withEffect">
                                  <p:stCondLst>
                                    <p:cond delay="0"/>
                                  </p:stCondLst>
                                  <p:childTnLst>
                                    <p:set>
                                      <p:cBhvr>
                                        <p:cTn id="24" dur="1" fill="hold">
                                          <p:stCondLst>
                                            <p:cond delay="0"/>
                                          </p:stCondLst>
                                        </p:cTn>
                                        <p:tgtEl>
                                          <p:spTgt spid="635937"/>
                                        </p:tgtEl>
                                        <p:attrNameLst>
                                          <p:attrName>style.visibility</p:attrName>
                                        </p:attrNameLst>
                                      </p:cBhvr>
                                      <p:to>
                                        <p:strVal val="visible"/>
                                      </p:to>
                                    </p:set>
                                    <p:anim calcmode="lin" valueType="num">
                                      <p:cBhvr additive="base">
                                        <p:cTn id="25" dur="500" fill="hold"/>
                                        <p:tgtEl>
                                          <p:spTgt spid="635937"/>
                                        </p:tgtEl>
                                        <p:attrNameLst>
                                          <p:attrName>ppt_x</p:attrName>
                                        </p:attrNameLst>
                                      </p:cBhvr>
                                      <p:tavLst>
                                        <p:tav tm="0">
                                          <p:val>
                                            <p:strVal val="#ppt_x"/>
                                          </p:val>
                                        </p:tav>
                                        <p:tav tm="100000">
                                          <p:val>
                                            <p:strVal val="#ppt_x"/>
                                          </p:val>
                                        </p:tav>
                                      </p:tavLst>
                                    </p:anim>
                                    <p:anim calcmode="lin" valueType="num">
                                      <p:cBhvr additive="base">
                                        <p:cTn id="26" dur="500" fill="hold"/>
                                        <p:tgtEl>
                                          <p:spTgt spid="635937"/>
                                        </p:tgtEl>
                                        <p:attrNameLst>
                                          <p:attrName>ppt_y</p:attrName>
                                        </p:attrNameLst>
                                      </p:cBhvr>
                                      <p:tavLst>
                                        <p:tav tm="0">
                                          <p:val>
                                            <p:strVal val="1+#ppt_h/2"/>
                                          </p:val>
                                        </p:tav>
                                        <p:tav tm="100000">
                                          <p:val>
                                            <p:strVal val="#ppt_y"/>
                                          </p:val>
                                        </p:tav>
                                      </p:tavLst>
                                    </p:anim>
                                  </p:childTnLst>
                                </p:cTn>
                              </p:par>
                              <p:par>
                                <p:cTn id="27" presetID="2" presetClass="entr" presetSubtype="4" fill="hold" grpId="0" nodeType="withEffect">
                                  <p:stCondLst>
                                    <p:cond delay="0"/>
                                  </p:stCondLst>
                                  <p:childTnLst>
                                    <p:set>
                                      <p:cBhvr>
                                        <p:cTn id="28" dur="1" fill="hold">
                                          <p:stCondLst>
                                            <p:cond delay="0"/>
                                          </p:stCondLst>
                                        </p:cTn>
                                        <p:tgtEl>
                                          <p:spTgt spid="635938"/>
                                        </p:tgtEl>
                                        <p:attrNameLst>
                                          <p:attrName>style.visibility</p:attrName>
                                        </p:attrNameLst>
                                      </p:cBhvr>
                                      <p:to>
                                        <p:strVal val="visible"/>
                                      </p:to>
                                    </p:set>
                                    <p:anim calcmode="lin" valueType="num">
                                      <p:cBhvr additive="base">
                                        <p:cTn id="29" dur="500" fill="hold"/>
                                        <p:tgtEl>
                                          <p:spTgt spid="635938"/>
                                        </p:tgtEl>
                                        <p:attrNameLst>
                                          <p:attrName>ppt_x</p:attrName>
                                        </p:attrNameLst>
                                      </p:cBhvr>
                                      <p:tavLst>
                                        <p:tav tm="0">
                                          <p:val>
                                            <p:strVal val="#ppt_x"/>
                                          </p:val>
                                        </p:tav>
                                        <p:tav tm="100000">
                                          <p:val>
                                            <p:strVal val="#ppt_x"/>
                                          </p:val>
                                        </p:tav>
                                      </p:tavLst>
                                    </p:anim>
                                    <p:anim calcmode="lin" valueType="num">
                                      <p:cBhvr additive="base">
                                        <p:cTn id="30" dur="500" fill="hold"/>
                                        <p:tgtEl>
                                          <p:spTgt spid="635938"/>
                                        </p:tgtEl>
                                        <p:attrNameLst>
                                          <p:attrName>ppt_y</p:attrName>
                                        </p:attrNameLst>
                                      </p:cBhvr>
                                      <p:tavLst>
                                        <p:tav tm="0">
                                          <p:val>
                                            <p:strVal val="1+#ppt_h/2"/>
                                          </p:val>
                                        </p:tav>
                                        <p:tav tm="100000">
                                          <p:val>
                                            <p:strVal val="#ppt_y"/>
                                          </p:val>
                                        </p:tav>
                                      </p:tavLst>
                                    </p:anim>
                                  </p:childTnLst>
                                </p:cTn>
                              </p:par>
                              <p:par>
                                <p:cTn id="31" presetID="1" presetClass="exit" presetSubtype="0" fill="hold" grpId="1" nodeType="withEffect">
                                  <p:stCondLst>
                                    <p:cond delay="0"/>
                                  </p:stCondLst>
                                  <p:childTnLst>
                                    <p:set>
                                      <p:cBhvr>
                                        <p:cTn id="32" dur="1" fill="hold">
                                          <p:stCondLst>
                                            <p:cond delay="0"/>
                                          </p:stCondLst>
                                        </p:cTn>
                                        <p:tgtEl>
                                          <p:spTgt spid="635942"/>
                                        </p:tgtEl>
                                        <p:attrNameLst>
                                          <p:attrName>style.visibility</p:attrName>
                                        </p:attrNameLst>
                                      </p:cBhvr>
                                      <p:to>
                                        <p:strVal val="hidden"/>
                                      </p:to>
                                    </p:set>
                                  </p:childTnLst>
                                </p:cTn>
                              </p:par>
                              <p:par>
                                <p:cTn id="33" presetID="1" presetClass="exit" presetSubtype="0" fill="hold" grpId="1" nodeType="withEffect">
                                  <p:stCondLst>
                                    <p:cond delay="0"/>
                                  </p:stCondLst>
                                  <p:childTnLst>
                                    <p:set>
                                      <p:cBhvr>
                                        <p:cTn id="34" dur="1" fill="hold">
                                          <p:stCondLst>
                                            <p:cond delay="0"/>
                                          </p:stCondLst>
                                        </p:cTn>
                                        <p:tgtEl>
                                          <p:spTgt spid="635943"/>
                                        </p:tgtEl>
                                        <p:attrNameLst>
                                          <p:attrName>style.visibility</p:attrName>
                                        </p:attrNameLst>
                                      </p:cBhvr>
                                      <p:to>
                                        <p:strVal val="hidden"/>
                                      </p:to>
                                    </p:set>
                                  </p:childTnLst>
                                </p:cTn>
                              </p:par>
                            </p:childTnLst>
                          </p:cTn>
                        </p:par>
                      </p:childTnLst>
                    </p:cTn>
                  </p:par>
                  <p:par>
                    <p:cTn id="35" fill="hold" nodeType="clickPar">
                      <p:stCondLst>
                        <p:cond delay="indefinite"/>
                      </p:stCondLst>
                      <p:childTnLst>
                        <p:par>
                          <p:cTn id="36" fill="hold" nodeType="withGroup">
                            <p:stCondLst>
                              <p:cond delay="0"/>
                            </p:stCondLst>
                            <p:childTnLst>
                              <p:par>
                                <p:cTn id="37" presetID="2" presetClass="entr" presetSubtype="4" fill="hold" grpId="0" nodeType="clickEffect">
                                  <p:stCondLst>
                                    <p:cond delay="0"/>
                                  </p:stCondLst>
                                  <p:childTnLst>
                                    <p:set>
                                      <p:cBhvr>
                                        <p:cTn id="38" dur="1" fill="hold">
                                          <p:stCondLst>
                                            <p:cond delay="0"/>
                                          </p:stCondLst>
                                        </p:cTn>
                                        <p:tgtEl>
                                          <p:spTgt spid="635939"/>
                                        </p:tgtEl>
                                        <p:attrNameLst>
                                          <p:attrName>style.visibility</p:attrName>
                                        </p:attrNameLst>
                                      </p:cBhvr>
                                      <p:to>
                                        <p:strVal val="visible"/>
                                      </p:to>
                                    </p:set>
                                    <p:anim calcmode="lin" valueType="num">
                                      <p:cBhvr additive="base">
                                        <p:cTn id="39" dur="500" fill="hold"/>
                                        <p:tgtEl>
                                          <p:spTgt spid="635939"/>
                                        </p:tgtEl>
                                        <p:attrNameLst>
                                          <p:attrName>ppt_x</p:attrName>
                                        </p:attrNameLst>
                                      </p:cBhvr>
                                      <p:tavLst>
                                        <p:tav tm="0">
                                          <p:val>
                                            <p:strVal val="#ppt_x"/>
                                          </p:val>
                                        </p:tav>
                                        <p:tav tm="100000">
                                          <p:val>
                                            <p:strVal val="#ppt_x"/>
                                          </p:val>
                                        </p:tav>
                                      </p:tavLst>
                                    </p:anim>
                                    <p:anim calcmode="lin" valueType="num">
                                      <p:cBhvr additive="base">
                                        <p:cTn id="40" dur="500" fill="hold"/>
                                        <p:tgtEl>
                                          <p:spTgt spid="635939"/>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635941"/>
                                        </p:tgtEl>
                                        <p:attrNameLst>
                                          <p:attrName>style.visibility</p:attrName>
                                        </p:attrNameLst>
                                      </p:cBhvr>
                                      <p:to>
                                        <p:strVal val="visible"/>
                                      </p:to>
                                    </p:set>
                                    <p:anim calcmode="lin" valueType="num">
                                      <p:cBhvr additive="base">
                                        <p:cTn id="43" dur="500" fill="hold"/>
                                        <p:tgtEl>
                                          <p:spTgt spid="635941"/>
                                        </p:tgtEl>
                                        <p:attrNameLst>
                                          <p:attrName>ppt_x</p:attrName>
                                        </p:attrNameLst>
                                      </p:cBhvr>
                                      <p:tavLst>
                                        <p:tav tm="0">
                                          <p:val>
                                            <p:strVal val="#ppt_x"/>
                                          </p:val>
                                        </p:tav>
                                        <p:tav tm="100000">
                                          <p:val>
                                            <p:strVal val="#ppt_x"/>
                                          </p:val>
                                        </p:tav>
                                      </p:tavLst>
                                    </p:anim>
                                    <p:anim calcmode="lin" valueType="num">
                                      <p:cBhvr additive="base">
                                        <p:cTn id="44" dur="500" fill="hold"/>
                                        <p:tgtEl>
                                          <p:spTgt spid="635941"/>
                                        </p:tgtEl>
                                        <p:attrNameLst>
                                          <p:attrName>ppt_y</p:attrName>
                                        </p:attrNameLst>
                                      </p:cBhvr>
                                      <p:tavLst>
                                        <p:tav tm="0">
                                          <p:val>
                                            <p:strVal val="1+#ppt_h/2"/>
                                          </p:val>
                                        </p:tav>
                                        <p:tav tm="100000">
                                          <p:val>
                                            <p:strVal val="#ppt_y"/>
                                          </p:val>
                                        </p:tav>
                                      </p:tavLst>
                                    </p:anim>
                                  </p:childTnLst>
                                </p:cTn>
                              </p:par>
                              <p:par>
                                <p:cTn id="45" presetID="1" presetClass="exit" presetSubtype="0" fill="hold" grpId="1" nodeType="withEffect">
                                  <p:stCondLst>
                                    <p:cond delay="0"/>
                                  </p:stCondLst>
                                  <p:childTnLst>
                                    <p:set>
                                      <p:cBhvr>
                                        <p:cTn id="46" dur="1" fill="hold">
                                          <p:stCondLst>
                                            <p:cond delay="0"/>
                                          </p:stCondLst>
                                        </p:cTn>
                                        <p:tgtEl>
                                          <p:spTgt spid="635937"/>
                                        </p:tgtEl>
                                        <p:attrNameLst>
                                          <p:attrName>style.visibility</p:attrName>
                                        </p:attrNameLst>
                                      </p:cBhvr>
                                      <p:to>
                                        <p:strVal val="hidden"/>
                                      </p:to>
                                    </p:set>
                                  </p:childTnLst>
                                </p:cTn>
                              </p:par>
                              <p:par>
                                <p:cTn id="47" presetID="1" presetClass="exit" presetSubtype="0" fill="hold" grpId="1" nodeType="withEffect">
                                  <p:stCondLst>
                                    <p:cond delay="0"/>
                                  </p:stCondLst>
                                  <p:childTnLst>
                                    <p:set>
                                      <p:cBhvr>
                                        <p:cTn id="48" dur="1" fill="hold">
                                          <p:stCondLst>
                                            <p:cond delay="0"/>
                                          </p:stCondLst>
                                        </p:cTn>
                                        <p:tgtEl>
                                          <p:spTgt spid="635938"/>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35936" grpId="0"/>
      <p:bldP spid="635935" grpId="0"/>
      <p:bldP spid="635937" grpId="0" animBg="1"/>
      <p:bldP spid="635937" grpId="1" animBg="1"/>
      <p:bldP spid="635938" grpId="0" animBg="1"/>
      <p:bldP spid="635938" grpId="1" animBg="1"/>
      <p:bldP spid="635939" grpId="0"/>
      <p:bldP spid="635941" grpId="0" animBg="1"/>
      <p:bldP spid="635942" grpId="0" animBg="1"/>
      <p:bldP spid="635942" grpId="1" animBg="1"/>
      <p:bldP spid="635943" grpId="0" animBg="1"/>
      <p:bldP spid="635943" grpId="1" animBg="1"/>
    </p:bldLst>
  </p:timing>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3650" name="Rectangle 2"/>
          <p:cNvSpPr>
            <a:spLocks noGrp="1" noChangeArrowheads="1"/>
          </p:cNvSpPr>
          <p:nvPr>
            <p:ph type="title"/>
          </p:nvPr>
        </p:nvSpPr>
        <p:spPr>
          <a:xfrm>
            <a:off x="685800" y="381000"/>
            <a:ext cx="7772400" cy="1143000"/>
          </a:xfrm>
        </p:spPr>
        <p:txBody>
          <a:bodyPr/>
          <a:lstStyle/>
          <a:p>
            <a:pPr eaLnBrk="1" hangingPunct="1"/>
            <a:r>
              <a:rPr lang="en-US" altLang="en-US"/>
              <a:t>BigOh and Theta?</a:t>
            </a:r>
            <a:endParaRPr lang="en-CA" altLang="en-US"/>
          </a:p>
        </p:txBody>
      </p:sp>
      <p:sp>
        <p:nvSpPr>
          <p:cNvPr id="283651" name="Text Box 3"/>
          <p:cNvSpPr txBox="1">
            <a:spLocks noChangeArrowheads="1"/>
          </p:cNvSpPr>
          <p:nvPr/>
        </p:nvSpPr>
        <p:spPr bwMode="auto">
          <a:xfrm>
            <a:off x="2667000" y="2376488"/>
            <a:ext cx="4605338"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pPr>
            <a:r>
              <a:rPr lang="en-US" altLang="en-US" i="0">
                <a:solidFill>
                  <a:srgbClr val="00FFFF"/>
                </a:solidFill>
              </a:rPr>
              <a:t>5n</a:t>
            </a:r>
            <a:r>
              <a:rPr lang="en-US" altLang="en-US" i="0" baseline="30000">
                <a:solidFill>
                  <a:srgbClr val="00FFFF"/>
                </a:solidFill>
              </a:rPr>
              <a:t>2</a:t>
            </a:r>
            <a:r>
              <a:rPr lang="en-US" altLang="en-US" i="0">
                <a:solidFill>
                  <a:srgbClr val="00FFFF"/>
                </a:solidFill>
              </a:rPr>
              <a:t> + 8n + 2log n = </a:t>
            </a:r>
            <a:r>
              <a:rPr lang="en-US" altLang="en-US" i="0">
                <a:solidFill>
                  <a:srgbClr val="00FFFF"/>
                </a:solidFill>
                <a:latin typeface="Symbol" pitchFamily="18" charset="2"/>
                <a:sym typeface="Symbol" pitchFamily="18" charset="2"/>
              </a:rPr>
              <a:t></a:t>
            </a:r>
            <a:r>
              <a:rPr lang="en-US" altLang="en-US" i="0">
                <a:solidFill>
                  <a:srgbClr val="00FFFF"/>
                </a:solidFill>
              </a:rPr>
              <a:t>(n</a:t>
            </a:r>
            <a:r>
              <a:rPr lang="en-US" altLang="en-US" i="0" baseline="30000">
                <a:solidFill>
                  <a:srgbClr val="00FFFF"/>
                </a:solidFill>
              </a:rPr>
              <a:t>2</a:t>
            </a:r>
            <a:r>
              <a:rPr lang="en-US" altLang="en-US" i="0">
                <a:solidFill>
                  <a:srgbClr val="00FFFF"/>
                </a:solidFill>
              </a:rPr>
              <a:t>) </a:t>
            </a:r>
            <a:endParaRPr lang="en-CA" altLang="en-US" sz="3600" i="0">
              <a:solidFill>
                <a:srgbClr val="FF0000"/>
              </a:solidFill>
            </a:endParaRPr>
          </a:p>
        </p:txBody>
      </p:sp>
      <p:sp>
        <p:nvSpPr>
          <p:cNvPr id="283652" name="Text Box 4"/>
          <p:cNvSpPr txBox="1">
            <a:spLocks noChangeArrowheads="1"/>
          </p:cNvSpPr>
          <p:nvPr/>
        </p:nvSpPr>
        <p:spPr bwMode="auto">
          <a:xfrm>
            <a:off x="914400" y="4421188"/>
            <a:ext cx="7315200" cy="1066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r>
              <a:rPr lang="en-US" altLang="en-US" i="0">
                <a:solidFill>
                  <a:srgbClr val="FFFFFF"/>
                </a:solidFill>
              </a:rPr>
              <a:t>Drop low-order terms.</a:t>
            </a:r>
            <a:endParaRPr lang="en-CA" altLang="en-US" i="0">
              <a:solidFill>
                <a:srgbClr val="FFFFFF"/>
              </a:solidFill>
            </a:endParaRPr>
          </a:p>
          <a:p>
            <a:pPr algn="ctr" eaLnBrk="1" hangingPunct="1">
              <a:spcBef>
                <a:spcPct val="0"/>
              </a:spcBef>
              <a:buFontTx/>
              <a:buNone/>
            </a:pPr>
            <a:r>
              <a:rPr lang="en-US" altLang="en-US" i="0">
                <a:solidFill>
                  <a:srgbClr val="FFFFFF"/>
                </a:solidFill>
              </a:rPr>
              <a:t>Drop multiplicative constant.</a:t>
            </a:r>
            <a:endParaRPr lang="en-CA" altLang="en-US" i="0">
              <a:solidFill>
                <a:srgbClr val="FFFFFF"/>
              </a:solidFill>
            </a:endParaRPr>
          </a:p>
        </p:txBody>
      </p:sp>
      <p:sp>
        <p:nvSpPr>
          <p:cNvPr id="283653" name="Text Box 5"/>
          <p:cNvSpPr txBox="1">
            <a:spLocks noChangeArrowheads="1"/>
          </p:cNvSpPr>
          <p:nvPr/>
        </p:nvSpPr>
        <p:spPr bwMode="auto">
          <a:xfrm>
            <a:off x="1766888" y="2773363"/>
            <a:ext cx="6421437"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pPr>
            <a:r>
              <a:rPr lang="en-US" altLang="en-US" i="0">
                <a:solidFill>
                  <a:srgbClr val="00FFFF"/>
                </a:solidFill>
              </a:rPr>
              <a:t>5n</a:t>
            </a:r>
            <a:r>
              <a:rPr lang="en-US" altLang="en-US" i="0" baseline="30000">
                <a:solidFill>
                  <a:srgbClr val="00FFFF"/>
                </a:solidFill>
              </a:rPr>
              <a:t>2 </a:t>
            </a:r>
            <a:r>
              <a:rPr lang="en-US" altLang="en-US" i="0">
                <a:solidFill>
                  <a:srgbClr val="00FFFF"/>
                </a:solidFill>
              </a:rPr>
              <a:t>log n + 8n + 2log n = </a:t>
            </a:r>
            <a:r>
              <a:rPr lang="en-US" altLang="en-US" i="0">
                <a:solidFill>
                  <a:srgbClr val="00FFFF"/>
                </a:solidFill>
                <a:latin typeface="Symbol" pitchFamily="18" charset="2"/>
                <a:sym typeface="Symbol" pitchFamily="18" charset="2"/>
              </a:rPr>
              <a:t></a:t>
            </a:r>
            <a:r>
              <a:rPr lang="en-US" altLang="en-US" i="0">
                <a:solidFill>
                  <a:srgbClr val="00FFFF"/>
                </a:solidFill>
              </a:rPr>
              <a:t>(n</a:t>
            </a:r>
            <a:r>
              <a:rPr lang="en-US" altLang="en-US" i="0" baseline="30000">
                <a:solidFill>
                  <a:srgbClr val="00FFFF"/>
                </a:solidFill>
              </a:rPr>
              <a:t>2</a:t>
            </a:r>
            <a:r>
              <a:rPr lang="en-US" altLang="en-US" i="0">
                <a:solidFill>
                  <a:srgbClr val="00FFFF"/>
                </a:solidFill>
              </a:rPr>
              <a:t> log n) </a:t>
            </a:r>
            <a:endParaRPr lang="en-CA" altLang="en-US" sz="3600" i="0">
              <a:solidFill>
                <a:srgbClr val="FF0000"/>
              </a:solidFill>
            </a:endParaRPr>
          </a:p>
        </p:txBody>
      </p:sp>
    </p:spTree>
  </p:cSld>
  <p:clrMapOvr>
    <a:masterClrMapping/>
  </p:clrMapOvr>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4674" name="Rectangle 2"/>
          <p:cNvSpPr>
            <a:spLocks noGrp="1" noChangeArrowheads="1"/>
          </p:cNvSpPr>
          <p:nvPr>
            <p:ph type="title"/>
          </p:nvPr>
        </p:nvSpPr>
        <p:spPr>
          <a:xfrm>
            <a:off x="685800" y="381000"/>
            <a:ext cx="7772400" cy="1143000"/>
          </a:xfrm>
        </p:spPr>
        <p:txBody>
          <a:bodyPr/>
          <a:lstStyle/>
          <a:p>
            <a:pPr eaLnBrk="1" hangingPunct="1"/>
            <a:r>
              <a:rPr lang="en-US" altLang="en-US"/>
              <a:t>Which Functions are Polynomials?</a:t>
            </a:r>
            <a:endParaRPr lang="en-CA" altLang="en-US"/>
          </a:p>
        </p:txBody>
      </p:sp>
      <p:sp>
        <p:nvSpPr>
          <p:cNvPr id="284675" name="Text Box 3"/>
          <p:cNvSpPr txBox="1">
            <a:spLocks noChangeArrowheads="1"/>
          </p:cNvSpPr>
          <p:nvPr/>
        </p:nvSpPr>
        <p:spPr bwMode="auto">
          <a:xfrm>
            <a:off x="2940050" y="1524000"/>
            <a:ext cx="3332163" cy="301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pPr>
            <a:r>
              <a:rPr lang="en-US" altLang="en-US" i="0">
                <a:solidFill>
                  <a:srgbClr val="00FFFF"/>
                </a:solidFill>
              </a:rPr>
              <a:t> n</a:t>
            </a:r>
            <a:r>
              <a:rPr lang="en-US" altLang="en-US" i="0" baseline="30000">
                <a:solidFill>
                  <a:srgbClr val="00FFFF"/>
                </a:solidFill>
              </a:rPr>
              <a:t>c </a:t>
            </a:r>
          </a:p>
          <a:p>
            <a:pPr eaLnBrk="1" hangingPunct="1">
              <a:spcBef>
                <a:spcPct val="0"/>
              </a:spcBef>
            </a:pPr>
            <a:r>
              <a:rPr lang="en-US" altLang="en-US" i="0">
                <a:solidFill>
                  <a:srgbClr val="00FFFF"/>
                </a:solidFill>
              </a:rPr>
              <a:t> n</a:t>
            </a:r>
            <a:r>
              <a:rPr lang="en-US" altLang="en-US" i="0" baseline="30000">
                <a:solidFill>
                  <a:srgbClr val="00FFFF"/>
                </a:solidFill>
              </a:rPr>
              <a:t>0.0001</a:t>
            </a:r>
          </a:p>
          <a:p>
            <a:pPr eaLnBrk="1" hangingPunct="1">
              <a:spcBef>
                <a:spcPct val="0"/>
              </a:spcBef>
            </a:pPr>
            <a:r>
              <a:rPr lang="en-US" altLang="en-US" i="0" baseline="30000">
                <a:solidFill>
                  <a:srgbClr val="00FFFF"/>
                </a:solidFill>
              </a:rPr>
              <a:t> </a:t>
            </a:r>
            <a:r>
              <a:rPr lang="en-US" altLang="en-US" i="0">
                <a:solidFill>
                  <a:srgbClr val="00FFFF"/>
                </a:solidFill>
              </a:rPr>
              <a:t>n</a:t>
            </a:r>
            <a:r>
              <a:rPr lang="en-US" altLang="en-US" i="0" baseline="30000">
                <a:solidFill>
                  <a:srgbClr val="00FFFF"/>
                </a:solidFill>
              </a:rPr>
              <a:t>10000</a:t>
            </a:r>
          </a:p>
          <a:p>
            <a:pPr eaLnBrk="1" hangingPunct="1">
              <a:spcBef>
                <a:spcPct val="0"/>
              </a:spcBef>
            </a:pPr>
            <a:r>
              <a:rPr lang="en-US" altLang="en-US" i="0" baseline="30000">
                <a:solidFill>
                  <a:srgbClr val="00FFFF"/>
                </a:solidFill>
              </a:rPr>
              <a:t> </a:t>
            </a:r>
            <a:r>
              <a:rPr lang="en-US" altLang="en-US" i="0">
                <a:solidFill>
                  <a:srgbClr val="00FFFF"/>
                </a:solidFill>
              </a:rPr>
              <a:t>5n</a:t>
            </a:r>
            <a:r>
              <a:rPr lang="en-US" altLang="en-US" i="0" baseline="30000">
                <a:solidFill>
                  <a:srgbClr val="00FFFF"/>
                </a:solidFill>
              </a:rPr>
              <a:t>2</a:t>
            </a:r>
            <a:r>
              <a:rPr lang="en-US" altLang="en-US" i="0">
                <a:solidFill>
                  <a:srgbClr val="00FFFF"/>
                </a:solidFill>
              </a:rPr>
              <a:t> + 8n + 2log n </a:t>
            </a:r>
          </a:p>
          <a:p>
            <a:pPr eaLnBrk="1" hangingPunct="1">
              <a:spcBef>
                <a:spcPct val="0"/>
              </a:spcBef>
            </a:pPr>
            <a:r>
              <a:rPr lang="en-US" altLang="en-US" i="0">
                <a:solidFill>
                  <a:srgbClr val="00FFFF"/>
                </a:solidFill>
              </a:rPr>
              <a:t> 5n</a:t>
            </a:r>
            <a:r>
              <a:rPr lang="en-US" altLang="en-US" i="0" baseline="30000">
                <a:solidFill>
                  <a:srgbClr val="00FFFF"/>
                </a:solidFill>
              </a:rPr>
              <a:t>2 </a:t>
            </a:r>
            <a:r>
              <a:rPr lang="en-US" altLang="en-US" i="0">
                <a:solidFill>
                  <a:srgbClr val="00FFFF"/>
                </a:solidFill>
              </a:rPr>
              <a:t>log n</a:t>
            </a:r>
            <a:r>
              <a:rPr lang="en-US" altLang="en-US" i="0" baseline="30000">
                <a:solidFill>
                  <a:srgbClr val="00FFFF"/>
                </a:solidFill>
              </a:rPr>
              <a:t> </a:t>
            </a:r>
            <a:r>
              <a:rPr lang="en-US" altLang="en-US" i="0">
                <a:solidFill>
                  <a:srgbClr val="00FFFF"/>
                </a:solidFill>
              </a:rPr>
              <a:t> </a:t>
            </a:r>
          </a:p>
          <a:p>
            <a:pPr eaLnBrk="1" hangingPunct="1">
              <a:spcBef>
                <a:spcPct val="0"/>
              </a:spcBef>
            </a:pPr>
            <a:r>
              <a:rPr lang="en-US" altLang="en-US" i="0">
                <a:solidFill>
                  <a:srgbClr val="00FFFF"/>
                </a:solidFill>
              </a:rPr>
              <a:t> 5n</a:t>
            </a:r>
            <a:r>
              <a:rPr lang="en-US" altLang="en-US" i="0" baseline="30000">
                <a:solidFill>
                  <a:srgbClr val="00FFFF"/>
                </a:solidFill>
              </a:rPr>
              <a:t>2.5</a:t>
            </a:r>
            <a:r>
              <a:rPr lang="en-US" altLang="en-US" i="0">
                <a:solidFill>
                  <a:srgbClr val="00FFFF"/>
                </a:solidFill>
              </a:rPr>
              <a:t> </a:t>
            </a:r>
            <a:endParaRPr lang="en-CA" altLang="en-US" sz="3600" i="0">
              <a:solidFill>
                <a:srgbClr val="FF0000"/>
              </a:solidFill>
            </a:endParaRPr>
          </a:p>
        </p:txBody>
      </p:sp>
      <p:sp>
        <p:nvSpPr>
          <p:cNvPr id="284676" name="Text Box 4"/>
          <p:cNvSpPr txBox="1">
            <a:spLocks noChangeArrowheads="1"/>
          </p:cNvSpPr>
          <p:nvPr/>
        </p:nvSpPr>
        <p:spPr bwMode="auto">
          <a:xfrm>
            <a:off x="914400" y="4557713"/>
            <a:ext cx="7315200" cy="2528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r>
              <a:rPr lang="en-US" altLang="en-US" i="0">
                <a:solidFill>
                  <a:srgbClr val="FFFFFF"/>
                </a:solidFill>
              </a:rPr>
              <a:t>Drop low-order terms.</a:t>
            </a:r>
            <a:r>
              <a:rPr lang="en-CA" altLang="en-US" i="0">
                <a:solidFill>
                  <a:srgbClr val="FFFFFF"/>
                </a:solidFill>
              </a:rPr>
              <a:t> </a:t>
            </a:r>
          </a:p>
          <a:p>
            <a:pPr algn="ctr" eaLnBrk="1" hangingPunct="1">
              <a:spcBef>
                <a:spcPct val="0"/>
              </a:spcBef>
              <a:buFontTx/>
              <a:buNone/>
            </a:pPr>
            <a:r>
              <a:rPr lang="en-US" altLang="en-US" i="0">
                <a:solidFill>
                  <a:srgbClr val="FFFFFF"/>
                </a:solidFill>
              </a:rPr>
              <a:t>Drop constant, log, (and poly) factors. </a:t>
            </a:r>
            <a:br>
              <a:rPr lang="en-US" altLang="en-US" i="0">
                <a:solidFill>
                  <a:srgbClr val="FFFFFF"/>
                </a:solidFill>
              </a:rPr>
            </a:br>
            <a:r>
              <a:rPr lang="en-US" altLang="en-US" i="0">
                <a:solidFill>
                  <a:srgbClr val="FFFFFF"/>
                </a:solidFill>
              </a:rPr>
              <a:t>Ignore power</a:t>
            </a:r>
            <a:r>
              <a:rPr lang="en-CA" altLang="en-US" i="0">
                <a:solidFill>
                  <a:srgbClr val="FFFFFF"/>
                </a:solidFill>
              </a:rPr>
              <a:t> constant. </a:t>
            </a:r>
            <a:br>
              <a:rPr lang="en-CA" altLang="en-US" i="0">
                <a:solidFill>
                  <a:srgbClr val="FFFFFF"/>
                </a:solidFill>
              </a:rPr>
            </a:br>
            <a:r>
              <a:rPr lang="en-US" altLang="en-US" i="0">
                <a:solidFill>
                  <a:srgbClr val="FFFFFF"/>
                </a:solidFill>
              </a:rPr>
              <a:t>Write </a:t>
            </a:r>
            <a:r>
              <a:rPr lang="en-CA" altLang="en-US" i="0">
                <a:solidFill>
                  <a:srgbClr val="FFFFFF"/>
                </a:solidFill>
              </a:rPr>
              <a:t> </a:t>
            </a:r>
            <a:r>
              <a:rPr lang="en-US" altLang="en-US" i="0">
                <a:solidFill>
                  <a:srgbClr val="00FFFF"/>
                </a:solidFill>
              </a:rPr>
              <a:t>n</a:t>
            </a:r>
            <a:r>
              <a:rPr lang="en-US" altLang="en-US" i="0" baseline="30000">
                <a:solidFill>
                  <a:srgbClr val="00FFFF"/>
                </a:solidFill>
                <a:cs typeface="Times New Roman" pitchFamily="18" charset="0"/>
              </a:rPr>
              <a:t>θ</a:t>
            </a:r>
            <a:r>
              <a:rPr lang="en-US" altLang="en-US" i="0" baseline="30000">
                <a:solidFill>
                  <a:srgbClr val="00FFFF"/>
                </a:solidFill>
              </a:rPr>
              <a:t>(1)</a:t>
            </a:r>
            <a:endParaRPr lang="en-CA" altLang="en-US" i="0">
              <a:solidFill>
                <a:srgbClr val="FFFFFF"/>
              </a:solidFill>
            </a:endParaRPr>
          </a:p>
          <a:p>
            <a:pPr algn="ctr" eaLnBrk="1" hangingPunct="1">
              <a:spcBef>
                <a:spcPct val="0"/>
              </a:spcBef>
              <a:buFontTx/>
              <a:buNone/>
            </a:pPr>
            <a:endParaRPr lang="en-CA" altLang="en-US" i="0">
              <a:solidFill>
                <a:srgbClr val="FFFFFF"/>
              </a:solidFill>
            </a:endParaRPr>
          </a:p>
        </p:txBody>
      </p:sp>
    </p:spTree>
  </p:cSld>
  <p:clrMapOvr>
    <a:masterClrMapping/>
  </p:clrMapOvr>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5698" name="Rectangle 2"/>
          <p:cNvSpPr>
            <a:spLocks noGrp="1" noChangeArrowheads="1"/>
          </p:cNvSpPr>
          <p:nvPr>
            <p:ph type="title"/>
          </p:nvPr>
        </p:nvSpPr>
        <p:spPr>
          <a:xfrm>
            <a:off x="685800" y="198438"/>
            <a:ext cx="7772400" cy="1143000"/>
          </a:xfrm>
        </p:spPr>
        <p:txBody>
          <a:bodyPr/>
          <a:lstStyle/>
          <a:p>
            <a:pPr eaLnBrk="1" hangingPunct="1"/>
            <a:r>
              <a:rPr lang="en-US" altLang="en-US"/>
              <a:t>Which Functions are Exponential?</a:t>
            </a:r>
            <a:endParaRPr lang="en-CA" altLang="en-US"/>
          </a:p>
        </p:txBody>
      </p:sp>
      <p:sp>
        <p:nvSpPr>
          <p:cNvPr id="285699" name="Text Box 4"/>
          <p:cNvSpPr txBox="1">
            <a:spLocks noChangeArrowheads="1"/>
          </p:cNvSpPr>
          <p:nvPr/>
        </p:nvSpPr>
        <p:spPr bwMode="auto">
          <a:xfrm>
            <a:off x="3471863" y="1417638"/>
            <a:ext cx="1785937" cy="301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pPr>
            <a:r>
              <a:rPr lang="en-US" altLang="en-US" i="0">
                <a:solidFill>
                  <a:srgbClr val="00FFFF"/>
                </a:solidFill>
              </a:rPr>
              <a:t> 2</a:t>
            </a:r>
            <a:r>
              <a:rPr lang="en-US" altLang="en-US" i="0" baseline="30000">
                <a:solidFill>
                  <a:srgbClr val="00FFFF"/>
                </a:solidFill>
              </a:rPr>
              <a:t>n </a:t>
            </a:r>
          </a:p>
          <a:p>
            <a:pPr eaLnBrk="1" hangingPunct="1">
              <a:spcBef>
                <a:spcPct val="0"/>
              </a:spcBef>
            </a:pPr>
            <a:r>
              <a:rPr lang="en-US" altLang="en-US" i="0">
                <a:solidFill>
                  <a:srgbClr val="00FFFF"/>
                </a:solidFill>
              </a:rPr>
              <a:t> 2</a:t>
            </a:r>
            <a:r>
              <a:rPr lang="en-US" altLang="en-US" i="0" baseline="30000">
                <a:solidFill>
                  <a:srgbClr val="00FFFF"/>
                </a:solidFill>
              </a:rPr>
              <a:t>0.0001 n</a:t>
            </a:r>
          </a:p>
          <a:p>
            <a:pPr eaLnBrk="1" hangingPunct="1">
              <a:spcBef>
                <a:spcPct val="0"/>
              </a:spcBef>
            </a:pPr>
            <a:r>
              <a:rPr lang="en-US" altLang="en-US" i="0" baseline="30000">
                <a:solidFill>
                  <a:srgbClr val="00FFFF"/>
                </a:solidFill>
              </a:rPr>
              <a:t> </a:t>
            </a:r>
            <a:r>
              <a:rPr lang="en-US" altLang="en-US" i="0">
                <a:solidFill>
                  <a:srgbClr val="00FFFF"/>
                </a:solidFill>
              </a:rPr>
              <a:t>2</a:t>
            </a:r>
            <a:r>
              <a:rPr lang="en-US" altLang="en-US" i="0" baseline="30000">
                <a:solidFill>
                  <a:srgbClr val="00FFFF"/>
                </a:solidFill>
              </a:rPr>
              <a:t>10000 n</a:t>
            </a:r>
          </a:p>
          <a:p>
            <a:pPr eaLnBrk="1" hangingPunct="1">
              <a:spcBef>
                <a:spcPct val="0"/>
              </a:spcBef>
            </a:pPr>
            <a:r>
              <a:rPr lang="en-US" altLang="en-US" i="0" baseline="30000">
                <a:solidFill>
                  <a:srgbClr val="00FFFF"/>
                </a:solidFill>
              </a:rPr>
              <a:t> </a:t>
            </a:r>
            <a:r>
              <a:rPr lang="en-US" altLang="en-US" i="0">
                <a:solidFill>
                  <a:srgbClr val="00FFFF"/>
                </a:solidFill>
              </a:rPr>
              <a:t>8</a:t>
            </a:r>
            <a:r>
              <a:rPr lang="en-US" altLang="en-US" i="0" baseline="30000">
                <a:solidFill>
                  <a:srgbClr val="00FFFF"/>
                </a:solidFill>
              </a:rPr>
              <a:t>n</a:t>
            </a:r>
            <a:endParaRPr lang="en-US" altLang="en-US" i="0">
              <a:solidFill>
                <a:srgbClr val="00FFFF"/>
              </a:solidFill>
            </a:endParaRPr>
          </a:p>
          <a:p>
            <a:pPr eaLnBrk="1" hangingPunct="1">
              <a:spcBef>
                <a:spcPct val="0"/>
              </a:spcBef>
            </a:pPr>
            <a:r>
              <a:rPr lang="en-US" altLang="en-US" i="0">
                <a:solidFill>
                  <a:srgbClr val="00FFFF"/>
                </a:solidFill>
              </a:rPr>
              <a:t> 2</a:t>
            </a:r>
            <a:r>
              <a:rPr lang="en-US" altLang="en-US" i="0" baseline="30000">
                <a:solidFill>
                  <a:srgbClr val="00FFFF"/>
                </a:solidFill>
              </a:rPr>
              <a:t>n</a:t>
            </a:r>
            <a:r>
              <a:rPr lang="en-US" altLang="en-US" i="0">
                <a:solidFill>
                  <a:srgbClr val="00FFFF"/>
                </a:solidFill>
              </a:rPr>
              <a:t> / n</a:t>
            </a:r>
            <a:r>
              <a:rPr lang="en-US" altLang="en-US" i="0" baseline="30000">
                <a:solidFill>
                  <a:srgbClr val="00FFFF"/>
                </a:solidFill>
              </a:rPr>
              <a:t>100</a:t>
            </a:r>
            <a:r>
              <a:rPr lang="en-US" altLang="en-US" i="0">
                <a:solidFill>
                  <a:srgbClr val="00FFFF"/>
                </a:solidFill>
              </a:rPr>
              <a:t> </a:t>
            </a:r>
          </a:p>
          <a:p>
            <a:pPr eaLnBrk="1" hangingPunct="1">
              <a:spcBef>
                <a:spcPct val="0"/>
              </a:spcBef>
            </a:pPr>
            <a:r>
              <a:rPr lang="en-US" altLang="en-US" i="0">
                <a:solidFill>
                  <a:srgbClr val="00FFFF"/>
                </a:solidFill>
              </a:rPr>
              <a:t>2</a:t>
            </a:r>
            <a:r>
              <a:rPr lang="en-US" altLang="en-US" i="0" baseline="30000">
                <a:solidFill>
                  <a:srgbClr val="00FFFF"/>
                </a:solidFill>
              </a:rPr>
              <a:t>n</a:t>
            </a:r>
            <a:r>
              <a:rPr lang="en-US" altLang="en-US" i="0">
                <a:solidFill>
                  <a:srgbClr val="00FFFF"/>
                </a:solidFill>
              </a:rPr>
              <a:t> </a:t>
            </a:r>
            <a:r>
              <a:rPr lang="en-US" altLang="en-US" i="0">
                <a:solidFill>
                  <a:srgbClr val="00FFFF"/>
                </a:solidFill>
                <a:latin typeface="Arial" charset="0"/>
              </a:rPr>
              <a:t>·</a:t>
            </a:r>
            <a:r>
              <a:rPr lang="en-US" altLang="en-US" i="0">
                <a:solidFill>
                  <a:srgbClr val="00FFFF"/>
                </a:solidFill>
              </a:rPr>
              <a:t> n</a:t>
            </a:r>
            <a:r>
              <a:rPr lang="en-US" altLang="en-US" i="0" baseline="30000">
                <a:solidFill>
                  <a:srgbClr val="00FFFF"/>
                </a:solidFill>
              </a:rPr>
              <a:t>100</a:t>
            </a:r>
          </a:p>
        </p:txBody>
      </p:sp>
      <p:sp>
        <p:nvSpPr>
          <p:cNvPr id="285700" name="Text Box 5"/>
          <p:cNvSpPr txBox="1">
            <a:spLocks noChangeArrowheads="1"/>
          </p:cNvSpPr>
          <p:nvPr/>
        </p:nvSpPr>
        <p:spPr bwMode="auto">
          <a:xfrm>
            <a:off x="914400" y="4557713"/>
            <a:ext cx="7315200" cy="2528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r>
              <a:rPr lang="en-US" altLang="en-US" i="0">
                <a:solidFill>
                  <a:srgbClr val="FFFFFF"/>
                </a:solidFill>
              </a:rPr>
              <a:t>Drop low-order terms.</a:t>
            </a:r>
            <a:r>
              <a:rPr lang="en-CA" altLang="en-US" i="0">
                <a:solidFill>
                  <a:srgbClr val="FFFFFF"/>
                </a:solidFill>
              </a:rPr>
              <a:t> </a:t>
            </a:r>
          </a:p>
          <a:p>
            <a:pPr algn="ctr" eaLnBrk="1" hangingPunct="1">
              <a:spcBef>
                <a:spcPct val="0"/>
              </a:spcBef>
              <a:buFontTx/>
              <a:buNone/>
            </a:pPr>
            <a:r>
              <a:rPr lang="en-US" altLang="en-US" i="0">
                <a:solidFill>
                  <a:srgbClr val="FFFFFF"/>
                </a:solidFill>
              </a:rPr>
              <a:t>Drop constant, log, and poly factors. </a:t>
            </a:r>
            <a:br>
              <a:rPr lang="en-US" altLang="en-US" i="0">
                <a:solidFill>
                  <a:srgbClr val="FFFFFF"/>
                </a:solidFill>
              </a:rPr>
            </a:br>
            <a:r>
              <a:rPr lang="en-US" altLang="en-US" i="0">
                <a:solidFill>
                  <a:srgbClr val="FFFFFF"/>
                </a:solidFill>
              </a:rPr>
              <a:t>Ignore power</a:t>
            </a:r>
            <a:r>
              <a:rPr lang="en-CA" altLang="en-US" i="0">
                <a:solidFill>
                  <a:srgbClr val="FFFFFF"/>
                </a:solidFill>
              </a:rPr>
              <a:t> constant. </a:t>
            </a:r>
            <a:br>
              <a:rPr lang="en-CA" altLang="en-US" i="0">
                <a:solidFill>
                  <a:srgbClr val="FFFFFF"/>
                </a:solidFill>
              </a:rPr>
            </a:br>
            <a:r>
              <a:rPr lang="en-US" altLang="en-US" i="0">
                <a:solidFill>
                  <a:srgbClr val="FFFFFF"/>
                </a:solidFill>
              </a:rPr>
              <a:t>Write </a:t>
            </a:r>
            <a:r>
              <a:rPr lang="en-CA" altLang="en-US" i="0">
                <a:solidFill>
                  <a:srgbClr val="FFFFFF"/>
                </a:solidFill>
              </a:rPr>
              <a:t> </a:t>
            </a:r>
            <a:r>
              <a:rPr lang="en-US" altLang="en-US" i="0">
                <a:solidFill>
                  <a:srgbClr val="00FFFF"/>
                </a:solidFill>
              </a:rPr>
              <a:t>2</a:t>
            </a:r>
            <a:r>
              <a:rPr lang="en-US" altLang="en-US" i="0" baseline="30000">
                <a:solidFill>
                  <a:srgbClr val="00FFFF"/>
                </a:solidFill>
                <a:cs typeface="Times New Roman" pitchFamily="18" charset="0"/>
              </a:rPr>
              <a:t>θ</a:t>
            </a:r>
            <a:r>
              <a:rPr lang="en-US" altLang="en-US" i="0" baseline="30000">
                <a:solidFill>
                  <a:srgbClr val="00FFFF"/>
                </a:solidFill>
              </a:rPr>
              <a:t>(n)</a:t>
            </a:r>
            <a:endParaRPr lang="en-CA" altLang="en-US" i="0">
              <a:solidFill>
                <a:srgbClr val="FFFFFF"/>
              </a:solidFill>
            </a:endParaRPr>
          </a:p>
          <a:p>
            <a:pPr algn="ctr" eaLnBrk="1" hangingPunct="1">
              <a:spcBef>
                <a:spcPct val="0"/>
              </a:spcBef>
              <a:buFontTx/>
              <a:buNone/>
            </a:pPr>
            <a:endParaRPr lang="en-CA" altLang="en-US" i="0">
              <a:solidFill>
                <a:srgbClr val="FFFFFF"/>
              </a:solidFill>
            </a:endParaRPr>
          </a:p>
        </p:txBody>
      </p:sp>
    </p:spTree>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6482" name="Rectangle 2"/>
          <p:cNvSpPr>
            <a:spLocks noGrp="1" noChangeArrowheads="1"/>
          </p:cNvSpPr>
          <p:nvPr>
            <p:ph type="title"/>
          </p:nvPr>
        </p:nvSpPr>
        <p:spPr>
          <a:xfrm>
            <a:off x="685800" y="-152400"/>
            <a:ext cx="7772400" cy="1143000"/>
          </a:xfrm>
        </p:spPr>
        <p:txBody>
          <a:bodyPr/>
          <a:lstStyle/>
          <a:p>
            <a:pPr eaLnBrk="1" hangingPunct="1">
              <a:defRPr/>
            </a:pPr>
            <a:r>
              <a:rPr lang="en-US" altLang="en-US" dirty="0"/>
              <a:t>Growth Rates</a:t>
            </a:r>
            <a:endParaRPr lang="en-CA" altLang="en-US" dirty="0"/>
          </a:p>
        </p:txBody>
      </p:sp>
      <p:grpSp>
        <p:nvGrpSpPr>
          <p:cNvPr id="192515" name="Group 8"/>
          <p:cNvGrpSpPr>
            <a:grpSpLocks/>
          </p:cNvGrpSpPr>
          <p:nvPr/>
        </p:nvGrpSpPr>
        <p:grpSpPr bwMode="auto">
          <a:xfrm>
            <a:off x="368300" y="919163"/>
            <a:ext cx="1698625" cy="477837"/>
            <a:chOff x="0" y="1133"/>
            <a:chExt cx="516" cy="173"/>
          </a:xfrm>
        </p:grpSpPr>
        <p:sp>
          <p:nvSpPr>
            <p:cNvPr id="192675" name="Rectangle 9"/>
            <p:cNvSpPr>
              <a:spLocks noChangeArrowheads="1"/>
            </p:cNvSpPr>
            <p:nvPr/>
          </p:nvSpPr>
          <p:spPr bwMode="auto">
            <a:xfrm>
              <a:off x="0" y="1133"/>
              <a:ext cx="516" cy="173"/>
            </a:xfrm>
            <a:prstGeom prst="rect">
              <a:avLst/>
            </a:prstGeom>
            <a:noFill/>
            <a:ln w="12700">
              <a:solidFill>
                <a:srgbClr val="3366FF"/>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800" i="0">
                <a:solidFill>
                  <a:srgbClr val="FFFFFF"/>
                </a:solidFill>
              </a:endParaRPr>
            </a:p>
          </p:txBody>
        </p:sp>
        <p:sp>
          <p:nvSpPr>
            <p:cNvPr id="192676" name="Rectangle 10"/>
            <p:cNvSpPr>
              <a:spLocks noChangeArrowheads="1"/>
            </p:cNvSpPr>
            <p:nvPr/>
          </p:nvSpPr>
          <p:spPr bwMode="auto">
            <a:xfrm>
              <a:off x="0" y="1133"/>
              <a:ext cx="516" cy="173"/>
            </a:xfrm>
            <a:prstGeom prst="rect">
              <a:avLst/>
            </a:prstGeom>
            <a:noFill/>
            <a:ln w="12700">
              <a:solidFill>
                <a:srgbClr val="3366FF"/>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endParaRPr lang="en-US" altLang="en-US" i="0">
                <a:solidFill>
                  <a:srgbClr val="FFFFFF"/>
                </a:solidFill>
              </a:endParaRPr>
            </a:p>
          </p:txBody>
        </p:sp>
      </p:grpSp>
      <p:sp>
        <p:nvSpPr>
          <p:cNvPr id="192516" name="Rectangle 13"/>
          <p:cNvSpPr>
            <a:spLocks noChangeArrowheads="1"/>
          </p:cNvSpPr>
          <p:nvPr/>
        </p:nvSpPr>
        <p:spPr bwMode="auto">
          <a:xfrm>
            <a:off x="2066925" y="919163"/>
            <a:ext cx="4843463" cy="479425"/>
          </a:xfrm>
          <a:prstGeom prst="rect">
            <a:avLst/>
          </a:prstGeom>
          <a:noFill/>
          <a:ln w="12700">
            <a:solidFill>
              <a:srgbClr val="3366FF"/>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endParaRPr lang="en-US" altLang="en-US" i="0">
              <a:solidFill>
                <a:srgbClr val="FFFFFF"/>
              </a:solidFill>
            </a:endParaRPr>
          </a:p>
        </p:txBody>
      </p:sp>
      <p:grpSp>
        <p:nvGrpSpPr>
          <p:cNvPr id="192517" name="Group 17"/>
          <p:cNvGrpSpPr>
            <a:grpSpLocks/>
          </p:cNvGrpSpPr>
          <p:nvPr/>
        </p:nvGrpSpPr>
        <p:grpSpPr bwMode="auto">
          <a:xfrm>
            <a:off x="368300" y="1397000"/>
            <a:ext cx="1698625" cy="477838"/>
            <a:chOff x="0" y="1306"/>
            <a:chExt cx="516" cy="173"/>
          </a:xfrm>
        </p:grpSpPr>
        <p:sp>
          <p:nvSpPr>
            <p:cNvPr id="192673" name="Rectangle 18"/>
            <p:cNvSpPr>
              <a:spLocks noChangeArrowheads="1"/>
            </p:cNvSpPr>
            <p:nvPr/>
          </p:nvSpPr>
          <p:spPr bwMode="auto">
            <a:xfrm>
              <a:off x="0" y="1306"/>
              <a:ext cx="516" cy="173"/>
            </a:xfrm>
            <a:prstGeom prst="rect">
              <a:avLst/>
            </a:prstGeom>
            <a:noFill/>
            <a:ln w="12700">
              <a:solidFill>
                <a:srgbClr val="3366FF"/>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CA" altLang="en-US" sz="2800" b="1">
                  <a:solidFill>
                    <a:srgbClr val="FFFFFF"/>
                  </a:solidFill>
                  <a:latin typeface="Century Schoolbook" pitchFamily="18" charset="0"/>
                </a:rPr>
                <a:t>5</a:t>
              </a:r>
              <a:endParaRPr lang="en-CA" altLang="en-US" sz="2800" i="0">
                <a:solidFill>
                  <a:srgbClr val="FFFFFF"/>
                </a:solidFill>
              </a:endParaRPr>
            </a:p>
          </p:txBody>
        </p:sp>
        <p:sp>
          <p:nvSpPr>
            <p:cNvPr id="192674" name="Rectangle 19"/>
            <p:cNvSpPr>
              <a:spLocks noChangeArrowheads="1"/>
            </p:cNvSpPr>
            <p:nvPr/>
          </p:nvSpPr>
          <p:spPr bwMode="auto">
            <a:xfrm>
              <a:off x="0" y="1306"/>
              <a:ext cx="516" cy="173"/>
            </a:xfrm>
            <a:prstGeom prst="rect">
              <a:avLst/>
            </a:prstGeom>
            <a:noFill/>
            <a:ln w="12700">
              <a:solidFill>
                <a:srgbClr val="3366FF"/>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endParaRPr lang="en-US" altLang="en-US" i="0">
                <a:solidFill>
                  <a:srgbClr val="FFFFFF"/>
                </a:solidFill>
              </a:endParaRPr>
            </a:p>
          </p:txBody>
        </p:sp>
      </p:grpSp>
      <p:grpSp>
        <p:nvGrpSpPr>
          <p:cNvPr id="192518" name="Group 20"/>
          <p:cNvGrpSpPr>
            <a:grpSpLocks/>
          </p:cNvGrpSpPr>
          <p:nvPr/>
        </p:nvGrpSpPr>
        <p:grpSpPr bwMode="auto">
          <a:xfrm>
            <a:off x="2066925" y="1397000"/>
            <a:ext cx="1092200" cy="477838"/>
            <a:chOff x="516" y="1306"/>
            <a:chExt cx="332" cy="173"/>
          </a:xfrm>
        </p:grpSpPr>
        <p:sp>
          <p:nvSpPr>
            <p:cNvPr id="192671" name="Rectangle 21"/>
            <p:cNvSpPr>
              <a:spLocks noChangeArrowheads="1"/>
            </p:cNvSpPr>
            <p:nvPr/>
          </p:nvSpPr>
          <p:spPr bwMode="auto">
            <a:xfrm>
              <a:off x="516" y="1306"/>
              <a:ext cx="332" cy="173"/>
            </a:xfrm>
            <a:prstGeom prst="rect">
              <a:avLst/>
            </a:prstGeom>
            <a:noFill/>
            <a:ln w="12700">
              <a:solidFill>
                <a:srgbClr val="3366FF"/>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CA" altLang="en-US" sz="2800" i="0">
                  <a:solidFill>
                    <a:srgbClr val="FFFFFF"/>
                  </a:solidFill>
                </a:rPr>
                <a:t>5</a:t>
              </a:r>
            </a:p>
          </p:txBody>
        </p:sp>
        <p:sp>
          <p:nvSpPr>
            <p:cNvPr id="192672" name="Rectangle 22"/>
            <p:cNvSpPr>
              <a:spLocks noChangeArrowheads="1"/>
            </p:cNvSpPr>
            <p:nvPr/>
          </p:nvSpPr>
          <p:spPr bwMode="auto">
            <a:xfrm>
              <a:off x="516" y="1306"/>
              <a:ext cx="332" cy="173"/>
            </a:xfrm>
            <a:prstGeom prst="rect">
              <a:avLst/>
            </a:prstGeom>
            <a:noFill/>
            <a:ln w="12700">
              <a:solidFill>
                <a:srgbClr val="3366FF"/>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endParaRPr lang="en-US" altLang="en-US" i="0">
                <a:solidFill>
                  <a:srgbClr val="FFFFFF"/>
                </a:solidFill>
              </a:endParaRPr>
            </a:p>
          </p:txBody>
        </p:sp>
      </p:grpSp>
      <p:grpSp>
        <p:nvGrpSpPr>
          <p:cNvPr id="192519" name="Group 23"/>
          <p:cNvGrpSpPr>
            <a:grpSpLocks/>
          </p:cNvGrpSpPr>
          <p:nvPr/>
        </p:nvGrpSpPr>
        <p:grpSpPr bwMode="auto">
          <a:xfrm>
            <a:off x="3159125" y="1397000"/>
            <a:ext cx="1250950" cy="477838"/>
            <a:chOff x="848" y="1306"/>
            <a:chExt cx="380" cy="173"/>
          </a:xfrm>
        </p:grpSpPr>
        <p:sp>
          <p:nvSpPr>
            <p:cNvPr id="192669" name="Rectangle 24"/>
            <p:cNvSpPr>
              <a:spLocks noChangeArrowheads="1"/>
            </p:cNvSpPr>
            <p:nvPr/>
          </p:nvSpPr>
          <p:spPr bwMode="auto">
            <a:xfrm>
              <a:off x="848" y="1306"/>
              <a:ext cx="380" cy="173"/>
            </a:xfrm>
            <a:prstGeom prst="rect">
              <a:avLst/>
            </a:prstGeom>
            <a:noFill/>
            <a:ln w="12700">
              <a:solidFill>
                <a:srgbClr val="3366FF"/>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CA" altLang="en-US" sz="2800" i="0">
                  <a:solidFill>
                    <a:srgbClr val="FFFFFF"/>
                  </a:solidFill>
                </a:rPr>
                <a:t>5</a:t>
              </a:r>
            </a:p>
          </p:txBody>
        </p:sp>
        <p:sp>
          <p:nvSpPr>
            <p:cNvPr id="192670" name="Rectangle 25"/>
            <p:cNvSpPr>
              <a:spLocks noChangeArrowheads="1"/>
            </p:cNvSpPr>
            <p:nvPr/>
          </p:nvSpPr>
          <p:spPr bwMode="auto">
            <a:xfrm>
              <a:off x="848" y="1306"/>
              <a:ext cx="380" cy="173"/>
            </a:xfrm>
            <a:prstGeom prst="rect">
              <a:avLst/>
            </a:prstGeom>
            <a:noFill/>
            <a:ln w="12700">
              <a:solidFill>
                <a:srgbClr val="3366FF"/>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endParaRPr lang="en-US" altLang="en-US" i="0">
                <a:solidFill>
                  <a:srgbClr val="FFFFFF"/>
                </a:solidFill>
              </a:endParaRPr>
            </a:p>
          </p:txBody>
        </p:sp>
      </p:grpSp>
      <p:grpSp>
        <p:nvGrpSpPr>
          <p:cNvPr id="192520" name="Group 26"/>
          <p:cNvGrpSpPr>
            <a:grpSpLocks/>
          </p:cNvGrpSpPr>
          <p:nvPr/>
        </p:nvGrpSpPr>
        <p:grpSpPr bwMode="auto">
          <a:xfrm>
            <a:off x="4410075" y="1397000"/>
            <a:ext cx="1092200" cy="477838"/>
            <a:chOff x="1228" y="1306"/>
            <a:chExt cx="332" cy="173"/>
          </a:xfrm>
        </p:grpSpPr>
        <p:sp>
          <p:nvSpPr>
            <p:cNvPr id="192667" name="Rectangle 27"/>
            <p:cNvSpPr>
              <a:spLocks noChangeArrowheads="1"/>
            </p:cNvSpPr>
            <p:nvPr/>
          </p:nvSpPr>
          <p:spPr bwMode="auto">
            <a:xfrm>
              <a:off x="1228" y="1306"/>
              <a:ext cx="332" cy="173"/>
            </a:xfrm>
            <a:prstGeom prst="rect">
              <a:avLst/>
            </a:prstGeom>
            <a:noFill/>
            <a:ln w="12700">
              <a:solidFill>
                <a:srgbClr val="3366FF"/>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CA" altLang="en-US" sz="2800" i="0">
                  <a:solidFill>
                    <a:srgbClr val="FFFFFF"/>
                  </a:solidFill>
                </a:rPr>
                <a:t>5</a:t>
              </a:r>
            </a:p>
          </p:txBody>
        </p:sp>
        <p:sp>
          <p:nvSpPr>
            <p:cNvPr id="192668" name="Rectangle 28"/>
            <p:cNvSpPr>
              <a:spLocks noChangeArrowheads="1"/>
            </p:cNvSpPr>
            <p:nvPr/>
          </p:nvSpPr>
          <p:spPr bwMode="auto">
            <a:xfrm>
              <a:off x="1228" y="1306"/>
              <a:ext cx="332" cy="173"/>
            </a:xfrm>
            <a:prstGeom prst="rect">
              <a:avLst/>
            </a:prstGeom>
            <a:noFill/>
            <a:ln w="12700">
              <a:solidFill>
                <a:srgbClr val="3366FF"/>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endParaRPr lang="en-US" altLang="en-US" i="0">
                <a:solidFill>
                  <a:srgbClr val="FFFFFF"/>
                </a:solidFill>
              </a:endParaRPr>
            </a:p>
          </p:txBody>
        </p:sp>
      </p:grpSp>
      <p:grpSp>
        <p:nvGrpSpPr>
          <p:cNvPr id="192521" name="Group 29"/>
          <p:cNvGrpSpPr>
            <a:grpSpLocks/>
          </p:cNvGrpSpPr>
          <p:nvPr/>
        </p:nvGrpSpPr>
        <p:grpSpPr bwMode="auto">
          <a:xfrm>
            <a:off x="5502275" y="1397000"/>
            <a:ext cx="1408113" cy="477838"/>
            <a:chOff x="1560" y="1306"/>
            <a:chExt cx="428" cy="173"/>
          </a:xfrm>
        </p:grpSpPr>
        <p:sp>
          <p:nvSpPr>
            <p:cNvPr id="192665" name="Rectangle 30"/>
            <p:cNvSpPr>
              <a:spLocks noChangeArrowheads="1"/>
            </p:cNvSpPr>
            <p:nvPr/>
          </p:nvSpPr>
          <p:spPr bwMode="auto">
            <a:xfrm>
              <a:off x="1560" y="1306"/>
              <a:ext cx="428" cy="173"/>
            </a:xfrm>
            <a:prstGeom prst="rect">
              <a:avLst/>
            </a:prstGeom>
            <a:noFill/>
            <a:ln w="12700">
              <a:solidFill>
                <a:srgbClr val="3366FF"/>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CA" altLang="en-US" sz="2800" i="0">
                  <a:solidFill>
                    <a:srgbClr val="FFFFFF"/>
                  </a:solidFill>
                </a:rPr>
                <a:t>5</a:t>
              </a:r>
            </a:p>
          </p:txBody>
        </p:sp>
        <p:sp>
          <p:nvSpPr>
            <p:cNvPr id="192666" name="Rectangle 31"/>
            <p:cNvSpPr>
              <a:spLocks noChangeArrowheads="1"/>
            </p:cNvSpPr>
            <p:nvPr/>
          </p:nvSpPr>
          <p:spPr bwMode="auto">
            <a:xfrm>
              <a:off x="1560" y="1306"/>
              <a:ext cx="428" cy="173"/>
            </a:xfrm>
            <a:prstGeom prst="rect">
              <a:avLst/>
            </a:prstGeom>
            <a:noFill/>
            <a:ln w="12700">
              <a:solidFill>
                <a:srgbClr val="3366FF"/>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endParaRPr lang="en-US" altLang="en-US" i="0">
                <a:solidFill>
                  <a:srgbClr val="FFFFFF"/>
                </a:solidFill>
              </a:endParaRPr>
            </a:p>
          </p:txBody>
        </p:sp>
      </p:grpSp>
      <p:sp>
        <p:nvSpPr>
          <p:cNvPr id="192522" name="Rectangle 34"/>
          <p:cNvSpPr>
            <a:spLocks noChangeArrowheads="1"/>
          </p:cNvSpPr>
          <p:nvPr/>
        </p:nvSpPr>
        <p:spPr bwMode="auto">
          <a:xfrm>
            <a:off x="6919913" y="1397000"/>
            <a:ext cx="1922462" cy="477838"/>
          </a:xfrm>
          <a:prstGeom prst="rect">
            <a:avLst/>
          </a:prstGeom>
          <a:noFill/>
          <a:ln w="12700">
            <a:solidFill>
              <a:srgbClr val="3366FF"/>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endParaRPr lang="en-US" altLang="en-US" i="0">
              <a:solidFill>
                <a:srgbClr val="FFFFFF"/>
              </a:solidFill>
            </a:endParaRPr>
          </a:p>
        </p:txBody>
      </p:sp>
      <p:grpSp>
        <p:nvGrpSpPr>
          <p:cNvPr id="192523" name="Group 35"/>
          <p:cNvGrpSpPr>
            <a:grpSpLocks/>
          </p:cNvGrpSpPr>
          <p:nvPr/>
        </p:nvGrpSpPr>
        <p:grpSpPr bwMode="auto">
          <a:xfrm>
            <a:off x="368300" y="1874838"/>
            <a:ext cx="1698625" cy="690562"/>
            <a:chOff x="0" y="1479"/>
            <a:chExt cx="516" cy="250"/>
          </a:xfrm>
        </p:grpSpPr>
        <p:sp>
          <p:nvSpPr>
            <p:cNvPr id="192663" name="Rectangle 36"/>
            <p:cNvSpPr>
              <a:spLocks noChangeArrowheads="1"/>
            </p:cNvSpPr>
            <p:nvPr/>
          </p:nvSpPr>
          <p:spPr bwMode="auto">
            <a:xfrm>
              <a:off x="0" y="1479"/>
              <a:ext cx="516" cy="250"/>
            </a:xfrm>
            <a:prstGeom prst="rect">
              <a:avLst/>
            </a:prstGeom>
            <a:noFill/>
            <a:ln w="12700">
              <a:solidFill>
                <a:srgbClr val="3366FF"/>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i="0">
                  <a:solidFill>
                    <a:srgbClr val="FFFFFF"/>
                  </a:solidFill>
                </a:rPr>
                <a:t>log </a:t>
              </a:r>
              <a:r>
                <a:rPr lang="en-CA" altLang="en-US" sz="2800" b="1">
                  <a:solidFill>
                    <a:srgbClr val="FFFFFF"/>
                  </a:solidFill>
                  <a:latin typeface="Century Schoolbook" pitchFamily="18" charset="0"/>
                </a:rPr>
                <a:t>n</a:t>
              </a:r>
              <a:r>
                <a:rPr lang="en-CA" altLang="en-US" sz="2800" i="0">
                  <a:solidFill>
                    <a:srgbClr val="FFFFFF"/>
                  </a:solidFill>
                </a:rPr>
                <a:t>  </a:t>
              </a:r>
            </a:p>
          </p:txBody>
        </p:sp>
        <p:sp>
          <p:nvSpPr>
            <p:cNvPr id="192664" name="Rectangle 37"/>
            <p:cNvSpPr>
              <a:spLocks noChangeArrowheads="1"/>
            </p:cNvSpPr>
            <p:nvPr/>
          </p:nvSpPr>
          <p:spPr bwMode="auto">
            <a:xfrm>
              <a:off x="0" y="1479"/>
              <a:ext cx="516" cy="250"/>
            </a:xfrm>
            <a:prstGeom prst="rect">
              <a:avLst/>
            </a:prstGeom>
            <a:noFill/>
            <a:ln w="12700">
              <a:solidFill>
                <a:srgbClr val="3366FF"/>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endParaRPr lang="en-US" altLang="en-US" i="0">
                <a:solidFill>
                  <a:srgbClr val="FFFFFF"/>
                </a:solidFill>
              </a:endParaRPr>
            </a:p>
          </p:txBody>
        </p:sp>
      </p:grpSp>
      <p:grpSp>
        <p:nvGrpSpPr>
          <p:cNvPr id="192524" name="Group 38"/>
          <p:cNvGrpSpPr>
            <a:grpSpLocks/>
          </p:cNvGrpSpPr>
          <p:nvPr/>
        </p:nvGrpSpPr>
        <p:grpSpPr bwMode="auto">
          <a:xfrm>
            <a:off x="2066925" y="1874838"/>
            <a:ext cx="1092200" cy="690562"/>
            <a:chOff x="516" y="1479"/>
            <a:chExt cx="332" cy="250"/>
          </a:xfrm>
        </p:grpSpPr>
        <p:sp>
          <p:nvSpPr>
            <p:cNvPr id="192661" name="Rectangle 39"/>
            <p:cNvSpPr>
              <a:spLocks noChangeArrowheads="1"/>
            </p:cNvSpPr>
            <p:nvPr/>
          </p:nvSpPr>
          <p:spPr bwMode="auto">
            <a:xfrm>
              <a:off x="516" y="1479"/>
              <a:ext cx="332" cy="250"/>
            </a:xfrm>
            <a:prstGeom prst="rect">
              <a:avLst/>
            </a:prstGeom>
            <a:noFill/>
            <a:ln w="12700">
              <a:solidFill>
                <a:srgbClr val="3366FF"/>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CA" altLang="en-US" sz="2800" i="0">
                  <a:solidFill>
                    <a:srgbClr val="FFFFFF"/>
                  </a:solidFill>
                </a:rPr>
                <a:t>3</a:t>
              </a:r>
            </a:p>
          </p:txBody>
        </p:sp>
        <p:sp>
          <p:nvSpPr>
            <p:cNvPr id="192662" name="Rectangle 40"/>
            <p:cNvSpPr>
              <a:spLocks noChangeArrowheads="1"/>
            </p:cNvSpPr>
            <p:nvPr/>
          </p:nvSpPr>
          <p:spPr bwMode="auto">
            <a:xfrm>
              <a:off x="516" y="1479"/>
              <a:ext cx="332" cy="250"/>
            </a:xfrm>
            <a:prstGeom prst="rect">
              <a:avLst/>
            </a:prstGeom>
            <a:noFill/>
            <a:ln w="12700">
              <a:solidFill>
                <a:srgbClr val="3366FF"/>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endParaRPr lang="en-US" altLang="en-US" i="0">
                <a:solidFill>
                  <a:srgbClr val="FFFFFF"/>
                </a:solidFill>
              </a:endParaRPr>
            </a:p>
          </p:txBody>
        </p:sp>
      </p:grpSp>
      <p:grpSp>
        <p:nvGrpSpPr>
          <p:cNvPr id="192525" name="Group 41"/>
          <p:cNvGrpSpPr>
            <a:grpSpLocks/>
          </p:cNvGrpSpPr>
          <p:nvPr/>
        </p:nvGrpSpPr>
        <p:grpSpPr bwMode="auto">
          <a:xfrm>
            <a:off x="3159125" y="1874838"/>
            <a:ext cx="1250950" cy="690562"/>
            <a:chOff x="848" y="1479"/>
            <a:chExt cx="380" cy="250"/>
          </a:xfrm>
        </p:grpSpPr>
        <p:sp>
          <p:nvSpPr>
            <p:cNvPr id="192659" name="Rectangle 42"/>
            <p:cNvSpPr>
              <a:spLocks noChangeArrowheads="1"/>
            </p:cNvSpPr>
            <p:nvPr/>
          </p:nvSpPr>
          <p:spPr bwMode="auto">
            <a:xfrm>
              <a:off x="848" y="1479"/>
              <a:ext cx="380" cy="250"/>
            </a:xfrm>
            <a:prstGeom prst="rect">
              <a:avLst/>
            </a:prstGeom>
            <a:noFill/>
            <a:ln w="12700">
              <a:solidFill>
                <a:srgbClr val="3366FF"/>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CA" altLang="en-US" sz="2800" i="0">
                  <a:solidFill>
                    <a:srgbClr val="FFFFFF"/>
                  </a:solidFill>
                </a:rPr>
                <a:t>6</a:t>
              </a:r>
            </a:p>
          </p:txBody>
        </p:sp>
        <p:sp>
          <p:nvSpPr>
            <p:cNvPr id="192660" name="Rectangle 43"/>
            <p:cNvSpPr>
              <a:spLocks noChangeArrowheads="1"/>
            </p:cNvSpPr>
            <p:nvPr/>
          </p:nvSpPr>
          <p:spPr bwMode="auto">
            <a:xfrm>
              <a:off x="848" y="1479"/>
              <a:ext cx="380" cy="250"/>
            </a:xfrm>
            <a:prstGeom prst="rect">
              <a:avLst/>
            </a:prstGeom>
            <a:noFill/>
            <a:ln w="12700">
              <a:solidFill>
                <a:srgbClr val="3366FF"/>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endParaRPr lang="en-US" altLang="en-US" i="0">
                <a:solidFill>
                  <a:srgbClr val="FFFFFF"/>
                </a:solidFill>
              </a:endParaRPr>
            </a:p>
          </p:txBody>
        </p:sp>
      </p:grpSp>
      <p:grpSp>
        <p:nvGrpSpPr>
          <p:cNvPr id="192526" name="Group 44"/>
          <p:cNvGrpSpPr>
            <a:grpSpLocks/>
          </p:cNvGrpSpPr>
          <p:nvPr/>
        </p:nvGrpSpPr>
        <p:grpSpPr bwMode="auto">
          <a:xfrm>
            <a:off x="4410075" y="1874838"/>
            <a:ext cx="1092200" cy="690562"/>
            <a:chOff x="1228" y="1479"/>
            <a:chExt cx="332" cy="250"/>
          </a:xfrm>
        </p:grpSpPr>
        <p:sp>
          <p:nvSpPr>
            <p:cNvPr id="192657" name="Rectangle 45"/>
            <p:cNvSpPr>
              <a:spLocks noChangeArrowheads="1"/>
            </p:cNvSpPr>
            <p:nvPr/>
          </p:nvSpPr>
          <p:spPr bwMode="auto">
            <a:xfrm>
              <a:off x="1228" y="1479"/>
              <a:ext cx="332" cy="250"/>
            </a:xfrm>
            <a:prstGeom prst="rect">
              <a:avLst/>
            </a:prstGeom>
            <a:noFill/>
            <a:ln w="12700">
              <a:solidFill>
                <a:srgbClr val="3366FF"/>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CA" altLang="en-US" sz="2800" i="0">
                  <a:solidFill>
                    <a:srgbClr val="FFFFFF"/>
                  </a:solidFill>
                </a:rPr>
                <a:t>9</a:t>
              </a:r>
            </a:p>
          </p:txBody>
        </p:sp>
        <p:sp>
          <p:nvSpPr>
            <p:cNvPr id="192658" name="Rectangle 46"/>
            <p:cNvSpPr>
              <a:spLocks noChangeArrowheads="1"/>
            </p:cNvSpPr>
            <p:nvPr/>
          </p:nvSpPr>
          <p:spPr bwMode="auto">
            <a:xfrm>
              <a:off x="1228" y="1479"/>
              <a:ext cx="332" cy="250"/>
            </a:xfrm>
            <a:prstGeom prst="rect">
              <a:avLst/>
            </a:prstGeom>
            <a:noFill/>
            <a:ln w="12700">
              <a:solidFill>
                <a:srgbClr val="3366FF"/>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endParaRPr lang="en-US" altLang="en-US" i="0">
                <a:solidFill>
                  <a:srgbClr val="FFFFFF"/>
                </a:solidFill>
              </a:endParaRPr>
            </a:p>
          </p:txBody>
        </p:sp>
      </p:grpSp>
      <p:grpSp>
        <p:nvGrpSpPr>
          <p:cNvPr id="192527" name="Group 47"/>
          <p:cNvGrpSpPr>
            <a:grpSpLocks/>
          </p:cNvGrpSpPr>
          <p:nvPr/>
        </p:nvGrpSpPr>
        <p:grpSpPr bwMode="auto">
          <a:xfrm>
            <a:off x="5502275" y="1874838"/>
            <a:ext cx="1408113" cy="690562"/>
            <a:chOff x="1560" y="1479"/>
            <a:chExt cx="428" cy="250"/>
          </a:xfrm>
        </p:grpSpPr>
        <p:sp>
          <p:nvSpPr>
            <p:cNvPr id="192655" name="Rectangle 48"/>
            <p:cNvSpPr>
              <a:spLocks noChangeArrowheads="1"/>
            </p:cNvSpPr>
            <p:nvPr/>
          </p:nvSpPr>
          <p:spPr bwMode="auto">
            <a:xfrm>
              <a:off x="1560" y="1479"/>
              <a:ext cx="428" cy="250"/>
            </a:xfrm>
            <a:prstGeom prst="rect">
              <a:avLst/>
            </a:prstGeom>
            <a:noFill/>
            <a:ln w="12700">
              <a:solidFill>
                <a:srgbClr val="3366FF"/>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CA" altLang="en-US" sz="2800" i="0">
                  <a:solidFill>
                    <a:srgbClr val="FFFFFF"/>
                  </a:solidFill>
                </a:rPr>
                <a:t>13</a:t>
              </a:r>
            </a:p>
          </p:txBody>
        </p:sp>
        <p:sp>
          <p:nvSpPr>
            <p:cNvPr id="192656" name="Rectangle 49"/>
            <p:cNvSpPr>
              <a:spLocks noChangeArrowheads="1"/>
            </p:cNvSpPr>
            <p:nvPr/>
          </p:nvSpPr>
          <p:spPr bwMode="auto">
            <a:xfrm>
              <a:off x="1560" y="1479"/>
              <a:ext cx="428" cy="250"/>
            </a:xfrm>
            <a:prstGeom prst="rect">
              <a:avLst/>
            </a:prstGeom>
            <a:noFill/>
            <a:ln w="12700">
              <a:solidFill>
                <a:srgbClr val="3366FF"/>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endParaRPr lang="en-US" altLang="en-US" i="0">
                <a:solidFill>
                  <a:srgbClr val="FFFFFF"/>
                </a:solidFill>
              </a:endParaRPr>
            </a:p>
          </p:txBody>
        </p:sp>
      </p:grpSp>
      <p:grpSp>
        <p:nvGrpSpPr>
          <p:cNvPr id="192528" name="Group 50"/>
          <p:cNvGrpSpPr>
            <a:grpSpLocks/>
          </p:cNvGrpSpPr>
          <p:nvPr/>
        </p:nvGrpSpPr>
        <p:grpSpPr bwMode="auto">
          <a:xfrm>
            <a:off x="6910388" y="1874838"/>
            <a:ext cx="1922462" cy="690562"/>
            <a:chOff x="1988" y="1479"/>
            <a:chExt cx="584" cy="250"/>
          </a:xfrm>
        </p:grpSpPr>
        <p:sp>
          <p:nvSpPr>
            <p:cNvPr id="192653" name="Rectangle 51"/>
            <p:cNvSpPr>
              <a:spLocks noChangeArrowheads="1"/>
            </p:cNvSpPr>
            <p:nvPr/>
          </p:nvSpPr>
          <p:spPr bwMode="auto">
            <a:xfrm>
              <a:off x="1988" y="1479"/>
              <a:ext cx="584" cy="250"/>
            </a:xfrm>
            <a:prstGeom prst="rect">
              <a:avLst/>
            </a:prstGeom>
            <a:noFill/>
            <a:ln w="12700">
              <a:solidFill>
                <a:srgbClr val="3366FF"/>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CA" altLang="en-US" sz="2800" i="0">
                  <a:solidFill>
                    <a:srgbClr val="FFFFFF"/>
                  </a:solidFill>
                </a:rPr>
                <a:t>amoeba</a:t>
              </a:r>
            </a:p>
          </p:txBody>
        </p:sp>
        <p:sp>
          <p:nvSpPr>
            <p:cNvPr id="192654" name="Rectangle 52"/>
            <p:cNvSpPr>
              <a:spLocks noChangeArrowheads="1"/>
            </p:cNvSpPr>
            <p:nvPr/>
          </p:nvSpPr>
          <p:spPr bwMode="auto">
            <a:xfrm>
              <a:off x="1988" y="1479"/>
              <a:ext cx="584" cy="250"/>
            </a:xfrm>
            <a:prstGeom prst="rect">
              <a:avLst/>
            </a:prstGeom>
            <a:noFill/>
            <a:ln w="12700">
              <a:solidFill>
                <a:srgbClr val="3366FF"/>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endParaRPr lang="en-US" altLang="en-US" i="0">
                <a:solidFill>
                  <a:srgbClr val="FFFFFF"/>
                </a:solidFill>
              </a:endParaRPr>
            </a:p>
          </p:txBody>
        </p:sp>
      </p:grpSp>
      <p:grpSp>
        <p:nvGrpSpPr>
          <p:cNvPr id="192529" name="Group 53"/>
          <p:cNvGrpSpPr>
            <a:grpSpLocks/>
          </p:cNvGrpSpPr>
          <p:nvPr/>
        </p:nvGrpSpPr>
        <p:grpSpPr bwMode="auto">
          <a:xfrm>
            <a:off x="368300" y="2565400"/>
            <a:ext cx="1698625" cy="771525"/>
            <a:chOff x="0" y="1729"/>
            <a:chExt cx="516" cy="279"/>
          </a:xfrm>
        </p:grpSpPr>
        <p:sp>
          <p:nvSpPr>
            <p:cNvPr id="192651" name="Rectangle 54"/>
            <p:cNvSpPr>
              <a:spLocks noChangeArrowheads="1"/>
            </p:cNvSpPr>
            <p:nvPr/>
          </p:nvSpPr>
          <p:spPr bwMode="auto">
            <a:xfrm>
              <a:off x="0" y="1729"/>
              <a:ext cx="516" cy="279"/>
            </a:xfrm>
            <a:prstGeom prst="rect">
              <a:avLst/>
            </a:prstGeom>
            <a:noFill/>
            <a:ln w="12700">
              <a:solidFill>
                <a:srgbClr val="3366FF"/>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CA" altLang="en-US" sz="2800" b="1">
                  <a:solidFill>
                    <a:srgbClr val="FFFFFF"/>
                  </a:solidFill>
                  <a:latin typeface="Century Schoolbook" pitchFamily="18" charset="0"/>
                </a:rPr>
                <a:t>n</a:t>
              </a:r>
              <a:r>
                <a:rPr lang="en-US" altLang="en-US" sz="2800" i="0" baseline="30000">
                  <a:solidFill>
                    <a:srgbClr val="FFFFFF"/>
                  </a:solidFill>
                </a:rPr>
                <a:t>1/2</a:t>
              </a:r>
              <a:endParaRPr lang="en-CA" altLang="en-US" sz="2800" i="0" baseline="30000">
                <a:solidFill>
                  <a:srgbClr val="FFFFFF"/>
                </a:solidFill>
              </a:endParaRPr>
            </a:p>
          </p:txBody>
        </p:sp>
        <p:sp>
          <p:nvSpPr>
            <p:cNvPr id="192652" name="Rectangle 55"/>
            <p:cNvSpPr>
              <a:spLocks noChangeArrowheads="1"/>
            </p:cNvSpPr>
            <p:nvPr/>
          </p:nvSpPr>
          <p:spPr bwMode="auto">
            <a:xfrm>
              <a:off x="0" y="1729"/>
              <a:ext cx="516" cy="279"/>
            </a:xfrm>
            <a:prstGeom prst="rect">
              <a:avLst/>
            </a:prstGeom>
            <a:noFill/>
            <a:ln w="12700">
              <a:solidFill>
                <a:srgbClr val="3366FF"/>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endParaRPr lang="en-US" altLang="en-US" i="0">
                <a:solidFill>
                  <a:srgbClr val="FFFFFF"/>
                </a:solidFill>
              </a:endParaRPr>
            </a:p>
          </p:txBody>
        </p:sp>
      </p:grpSp>
      <p:grpSp>
        <p:nvGrpSpPr>
          <p:cNvPr id="192530" name="Group 56"/>
          <p:cNvGrpSpPr>
            <a:grpSpLocks/>
          </p:cNvGrpSpPr>
          <p:nvPr/>
        </p:nvGrpSpPr>
        <p:grpSpPr bwMode="auto">
          <a:xfrm>
            <a:off x="2066925" y="2565400"/>
            <a:ext cx="1092200" cy="771525"/>
            <a:chOff x="516" y="1729"/>
            <a:chExt cx="332" cy="279"/>
          </a:xfrm>
        </p:grpSpPr>
        <p:sp>
          <p:nvSpPr>
            <p:cNvPr id="192649" name="Rectangle 57"/>
            <p:cNvSpPr>
              <a:spLocks noChangeArrowheads="1"/>
            </p:cNvSpPr>
            <p:nvPr/>
          </p:nvSpPr>
          <p:spPr bwMode="auto">
            <a:xfrm>
              <a:off x="516" y="1729"/>
              <a:ext cx="332" cy="279"/>
            </a:xfrm>
            <a:prstGeom prst="rect">
              <a:avLst/>
            </a:prstGeom>
            <a:noFill/>
            <a:ln w="12700">
              <a:solidFill>
                <a:srgbClr val="3366FF"/>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CA" altLang="en-US" sz="2800" i="0">
                  <a:solidFill>
                    <a:srgbClr val="FFFFFF"/>
                  </a:solidFill>
                </a:rPr>
                <a:t>3</a:t>
              </a:r>
            </a:p>
          </p:txBody>
        </p:sp>
        <p:sp>
          <p:nvSpPr>
            <p:cNvPr id="192650" name="Rectangle 58"/>
            <p:cNvSpPr>
              <a:spLocks noChangeArrowheads="1"/>
            </p:cNvSpPr>
            <p:nvPr/>
          </p:nvSpPr>
          <p:spPr bwMode="auto">
            <a:xfrm>
              <a:off x="516" y="1729"/>
              <a:ext cx="332" cy="279"/>
            </a:xfrm>
            <a:prstGeom prst="rect">
              <a:avLst/>
            </a:prstGeom>
            <a:noFill/>
            <a:ln w="12700">
              <a:solidFill>
                <a:srgbClr val="3366FF"/>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endParaRPr lang="en-US" altLang="en-US" i="0">
                <a:solidFill>
                  <a:srgbClr val="FFFFFF"/>
                </a:solidFill>
              </a:endParaRPr>
            </a:p>
          </p:txBody>
        </p:sp>
      </p:grpSp>
      <p:grpSp>
        <p:nvGrpSpPr>
          <p:cNvPr id="192531" name="Group 59"/>
          <p:cNvGrpSpPr>
            <a:grpSpLocks/>
          </p:cNvGrpSpPr>
          <p:nvPr/>
        </p:nvGrpSpPr>
        <p:grpSpPr bwMode="auto">
          <a:xfrm>
            <a:off x="3159125" y="2565400"/>
            <a:ext cx="1250950" cy="771525"/>
            <a:chOff x="848" y="1729"/>
            <a:chExt cx="380" cy="279"/>
          </a:xfrm>
        </p:grpSpPr>
        <p:sp>
          <p:nvSpPr>
            <p:cNvPr id="192647" name="Rectangle 60"/>
            <p:cNvSpPr>
              <a:spLocks noChangeArrowheads="1"/>
            </p:cNvSpPr>
            <p:nvPr/>
          </p:nvSpPr>
          <p:spPr bwMode="auto">
            <a:xfrm>
              <a:off x="848" y="1729"/>
              <a:ext cx="380" cy="279"/>
            </a:xfrm>
            <a:prstGeom prst="rect">
              <a:avLst/>
            </a:prstGeom>
            <a:noFill/>
            <a:ln w="12700">
              <a:solidFill>
                <a:srgbClr val="3366FF"/>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CA" altLang="en-US" sz="2800" i="0">
                  <a:solidFill>
                    <a:srgbClr val="FFFFFF"/>
                  </a:solidFill>
                </a:rPr>
                <a:t>10</a:t>
              </a:r>
            </a:p>
          </p:txBody>
        </p:sp>
        <p:sp>
          <p:nvSpPr>
            <p:cNvPr id="192648" name="Rectangle 61"/>
            <p:cNvSpPr>
              <a:spLocks noChangeArrowheads="1"/>
            </p:cNvSpPr>
            <p:nvPr/>
          </p:nvSpPr>
          <p:spPr bwMode="auto">
            <a:xfrm>
              <a:off x="848" y="1729"/>
              <a:ext cx="380" cy="279"/>
            </a:xfrm>
            <a:prstGeom prst="rect">
              <a:avLst/>
            </a:prstGeom>
            <a:noFill/>
            <a:ln w="12700">
              <a:solidFill>
                <a:srgbClr val="3366FF"/>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endParaRPr lang="en-US" altLang="en-US" i="0">
                <a:solidFill>
                  <a:srgbClr val="FFFFFF"/>
                </a:solidFill>
              </a:endParaRPr>
            </a:p>
          </p:txBody>
        </p:sp>
      </p:grpSp>
      <p:grpSp>
        <p:nvGrpSpPr>
          <p:cNvPr id="192532" name="Group 62"/>
          <p:cNvGrpSpPr>
            <a:grpSpLocks/>
          </p:cNvGrpSpPr>
          <p:nvPr/>
        </p:nvGrpSpPr>
        <p:grpSpPr bwMode="auto">
          <a:xfrm>
            <a:off x="4410075" y="2565400"/>
            <a:ext cx="1092200" cy="771525"/>
            <a:chOff x="1228" y="1729"/>
            <a:chExt cx="332" cy="279"/>
          </a:xfrm>
        </p:grpSpPr>
        <p:sp>
          <p:nvSpPr>
            <p:cNvPr id="192645" name="Rectangle 63"/>
            <p:cNvSpPr>
              <a:spLocks noChangeArrowheads="1"/>
            </p:cNvSpPr>
            <p:nvPr/>
          </p:nvSpPr>
          <p:spPr bwMode="auto">
            <a:xfrm>
              <a:off x="1228" y="1729"/>
              <a:ext cx="332" cy="279"/>
            </a:xfrm>
            <a:prstGeom prst="rect">
              <a:avLst/>
            </a:prstGeom>
            <a:noFill/>
            <a:ln w="12700">
              <a:solidFill>
                <a:srgbClr val="3366FF"/>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CA" altLang="en-US" sz="2800" i="0">
                  <a:solidFill>
                    <a:srgbClr val="FFFFFF"/>
                  </a:solidFill>
                </a:rPr>
                <a:t>31</a:t>
              </a:r>
            </a:p>
          </p:txBody>
        </p:sp>
        <p:sp>
          <p:nvSpPr>
            <p:cNvPr id="192646" name="Rectangle 64"/>
            <p:cNvSpPr>
              <a:spLocks noChangeArrowheads="1"/>
            </p:cNvSpPr>
            <p:nvPr/>
          </p:nvSpPr>
          <p:spPr bwMode="auto">
            <a:xfrm>
              <a:off x="1228" y="1729"/>
              <a:ext cx="332" cy="279"/>
            </a:xfrm>
            <a:prstGeom prst="rect">
              <a:avLst/>
            </a:prstGeom>
            <a:noFill/>
            <a:ln w="12700">
              <a:solidFill>
                <a:srgbClr val="3366FF"/>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endParaRPr lang="en-US" altLang="en-US" i="0">
                <a:solidFill>
                  <a:srgbClr val="FFFFFF"/>
                </a:solidFill>
              </a:endParaRPr>
            </a:p>
          </p:txBody>
        </p:sp>
      </p:grpSp>
      <p:grpSp>
        <p:nvGrpSpPr>
          <p:cNvPr id="192533" name="Group 65"/>
          <p:cNvGrpSpPr>
            <a:grpSpLocks/>
          </p:cNvGrpSpPr>
          <p:nvPr/>
        </p:nvGrpSpPr>
        <p:grpSpPr bwMode="auto">
          <a:xfrm>
            <a:off x="5502275" y="2565400"/>
            <a:ext cx="1408113" cy="771525"/>
            <a:chOff x="1560" y="1729"/>
            <a:chExt cx="428" cy="279"/>
          </a:xfrm>
        </p:grpSpPr>
        <p:sp>
          <p:nvSpPr>
            <p:cNvPr id="192643" name="Rectangle 66"/>
            <p:cNvSpPr>
              <a:spLocks noChangeArrowheads="1"/>
            </p:cNvSpPr>
            <p:nvPr/>
          </p:nvSpPr>
          <p:spPr bwMode="auto">
            <a:xfrm>
              <a:off x="1560" y="1729"/>
              <a:ext cx="428" cy="279"/>
            </a:xfrm>
            <a:prstGeom prst="rect">
              <a:avLst/>
            </a:prstGeom>
            <a:noFill/>
            <a:ln w="12700">
              <a:solidFill>
                <a:srgbClr val="3366FF"/>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CA" altLang="en-US" sz="2800" i="0">
                  <a:solidFill>
                    <a:srgbClr val="FFFFFF"/>
                  </a:solidFill>
                </a:rPr>
                <a:t>100</a:t>
              </a:r>
            </a:p>
          </p:txBody>
        </p:sp>
        <p:sp>
          <p:nvSpPr>
            <p:cNvPr id="192644" name="Rectangle 67"/>
            <p:cNvSpPr>
              <a:spLocks noChangeArrowheads="1"/>
            </p:cNvSpPr>
            <p:nvPr/>
          </p:nvSpPr>
          <p:spPr bwMode="auto">
            <a:xfrm>
              <a:off x="1560" y="1729"/>
              <a:ext cx="428" cy="279"/>
            </a:xfrm>
            <a:prstGeom prst="rect">
              <a:avLst/>
            </a:prstGeom>
            <a:noFill/>
            <a:ln w="12700">
              <a:solidFill>
                <a:srgbClr val="3366FF"/>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endParaRPr lang="en-US" altLang="en-US" i="0">
                <a:solidFill>
                  <a:srgbClr val="FFFFFF"/>
                </a:solidFill>
              </a:endParaRPr>
            </a:p>
          </p:txBody>
        </p:sp>
      </p:grpSp>
      <p:grpSp>
        <p:nvGrpSpPr>
          <p:cNvPr id="192534" name="Group 68"/>
          <p:cNvGrpSpPr>
            <a:grpSpLocks/>
          </p:cNvGrpSpPr>
          <p:nvPr/>
        </p:nvGrpSpPr>
        <p:grpSpPr bwMode="auto">
          <a:xfrm>
            <a:off x="6910388" y="2565400"/>
            <a:ext cx="1922462" cy="771525"/>
            <a:chOff x="1988" y="1729"/>
            <a:chExt cx="584" cy="279"/>
          </a:xfrm>
        </p:grpSpPr>
        <p:sp>
          <p:nvSpPr>
            <p:cNvPr id="192641" name="Rectangle 69"/>
            <p:cNvSpPr>
              <a:spLocks noChangeArrowheads="1"/>
            </p:cNvSpPr>
            <p:nvPr/>
          </p:nvSpPr>
          <p:spPr bwMode="auto">
            <a:xfrm>
              <a:off x="1988" y="1729"/>
              <a:ext cx="584" cy="279"/>
            </a:xfrm>
            <a:prstGeom prst="rect">
              <a:avLst/>
            </a:prstGeom>
            <a:noFill/>
            <a:ln w="12700">
              <a:solidFill>
                <a:srgbClr val="3366FF"/>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CA" altLang="en-US" sz="2800" i="0">
                  <a:solidFill>
                    <a:srgbClr val="FFFFFF"/>
                  </a:solidFill>
                </a:rPr>
                <a:t>bird</a:t>
              </a:r>
            </a:p>
          </p:txBody>
        </p:sp>
        <p:sp>
          <p:nvSpPr>
            <p:cNvPr id="192642" name="Rectangle 70"/>
            <p:cNvSpPr>
              <a:spLocks noChangeArrowheads="1"/>
            </p:cNvSpPr>
            <p:nvPr/>
          </p:nvSpPr>
          <p:spPr bwMode="auto">
            <a:xfrm>
              <a:off x="1988" y="1729"/>
              <a:ext cx="584" cy="279"/>
            </a:xfrm>
            <a:prstGeom prst="rect">
              <a:avLst/>
            </a:prstGeom>
            <a:noFill/>
            <a:ln w="12700">
              <a:solidFill>
                <a:srgbClr val="3366FF"/>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endParaRPr lang="en-US" altLang="en-US" i="0">
                <a:solidFill>
                  <a:srgbClr val="FFFFFF"/>
                </a:solidFill>
              </a:endParaRPr>
            </a:p>
          </p:txBody>
        </p:sp>
      </p:grpSp>
      <p:grpSp>
        <p:nvGrpSpPr>
          <p:cNvPr id="192535" name="Group 71"/>
          <p:cNvGrpSpPr>
            <a:grpSpLocks/>
          </p:cNvGrpSpPr>
          <p:nvPr/>
        </p:nvGrpSpPr>
        <p:grpSpPr bwMode="auto">
          <a:xfrm>
            <a:off x="368300" y="3336925"/>
            <a:ext cx="1698625" cy="477838"/>
            <a:chOff x="0" y="2008"/>
            <a:chExt cx="516" cy="173"/>
          </a:xfrm>
        </p:grpSpPr>
        <p:sp>
          <p:nvSpPr>
            <p:cNvPr id="192639" name="Rectangle 72"/>
            <p:cNvSpPr>
              <a:spLocks noChangeArrowheads="1"/>
            </p:cNvSpPr>
            <p:nvPr/>
          </p:nvSpPr>
          <p:spPr bwMode="auto">
            <a:xfrm>
              <a:off x="0" y="2008"/>
              <a:ext cx="516" cy="173"/>
            </a:xfrm>
            <a:prstGeom prst="rect">
              <a:avLst/>
            </a:prstGeom>
            <a:noFill/>
            <a:ln w="12700">
              <a:solidFill>
                <a:srgbClr val="3366FF"/>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800" b="1">
                <a:solidFill>
                  <a:srgbClr val="FFFFFF"/>
                </a:solidFill>
                <a:latin typeface="Century Schoolbook" pitchFamily="18" charset="0"/>
              </a:endParaRPr>
            </a:p>
          </p:txBody>
        </p:sp>
        <p:sp>
          <p:nvSpPr>
            <p:cNvPr id="192640" name="Rectangle 73"/>
            <p:cNvSpPr>
              <a:spLocks noChangeArrowheads="1"/>
            </p:cNvSpPr>
            <p:nvPr/>
          </p:nvSpPr>
          <p:spPr bwMode="auto">
            <a:xfrm>
              <a:off x="0" y="2008"/>
              <a:ext cx="516" cy="173"/>
            </a:xfrm>
            <a:prstGeom prst="rect">
              <a:avLst/>
            </a:prstGeom>
            <a:noFill/>
            <a:ln w="12700">
              <a:solidFill>
                <a:srgbClr val="3366FF"/>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endParaRPr lang="en-US" altLang="en-US" i="0">
                <a:solidFill>
                  <a:srgbClr val="FFFFFF"/>
                </a:solidFill>
              </a:endParaRPr>
            </a:p>
          </p:txBody>
        </p:sp>
      </p:grpSp>
      <p:grpSp>
        <p:nvGrpSpPr>
          <p:cNvPr id="192536" name="Group 74"/>
          <p:cNvGrpSpPr>
            <a:grpSpLocks/>
          </p:cNvGrpSpPr>
          <p:nvPr/>
        </p:nvGrpSpPr>
        <p:grpSpPr bwMode="auto">
          <a:xfrm>
            <a:off x="2066925" y="3336925"/>
            <a:ext cx="1092200" cy="477838"/>
            <a:chOff x="516" y="2008"/>
            <a:chExt cx="332" cy="173"/>
          </a:xfrm>
        </p:grpSpPr>
        <p:sp>
          <p:nvSpPr>
            <p:cNvPr id="192637" name="Rectangle 75"/>
            <p:cNvSpPr>
              <a:spLocks noChangeArrowheads="1"/>
            </p:cNvSpPr>
            <p:nvPr/>
          </p:nvSpPr>
          <p:spPr bwMode="auto">
            <a:xfrm>
              <a:off x="516" y="2008"/>
              <a:ext cx="332" cy="173"/>
            </a:xfrm>
            <a:prstGeom prst="rect">
              <a:avLst/>
            </a:prstGeom>
            <a:noFill/>
            <a:ln w="12700">
              <a:solidFill>
                <a:srgbClr val="3366FF"/>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CA" altLang="en-US" sz="2800" i="0">
                  <a:solidFill>
                    <a:srgbClr val="FFFFFF"/>
                  </a:solidFill>
                </a:rPr>
                <a:t>10</a:t>
              </a:r>
            </a:p>
          </p:txBody>
        </p:sp>
        <p:sp>
          <p:nvSpPr>
            <p:cNvPr id="192638" name="Rectangle 76"/>
            <p:cNvSpPr>
              <a:spLocks noChangeArrowheads="1"/>
            </p:cNvSpPr>
            <p:nvPr/>
          </p:nvSpPr>
          <p:spPr bwMode="auto">
            <a:xfrm>
              <a:off x="516" y="2008"/>
              <a:ext cx="332" cy="173"/>
            </a:xfrm>
            <a:prstGeom prst="rect">
              <a:avLst/>
            </a:prstGeom>
            <a:noFill/>
            <a:ln w="12700">
              <a:solidFill>
                <a:srgbClr val="3366FF"/>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endParaRPr lang="en-US" altLang="en-US" i="0">
                <a:solidFill>
                  <a:srgbClr val="FFFFFF"/>
                </a:solidFill>
              </a:endParaRPr>
            </a:p>
          </p:txBody>
        </p:sp>
      </p:grpSp>
      <p:grpSp>
        <p:nvGrpSpPr>
          <p:cNvPr id="192537" name="Group 77"/>
          <p:cNvGrpSpPr>
            <a:grpSpLocks/>
          </p:cNvGrpSpPr>
          <p:nvPr/>
        </p:nvGrpSpPr>
        <p:grpSpPr bwMode="auto">
          <a:xfrm>
            <a:off x="3159125" y="3336925"/>
            <a:ext cx="1250950" cy="477838"/>
            <a:chOff x="848" y="2008"/>
            <a:chExt cx="380" cy="173"/>
          </a:xfrm>
        </p:grpSpPr>
        <p:sp>
          <p:nvSpPr>
            <p:cNvPr id="192635" name="Rectangle 78"/>
            <p:cNvSpPr>
              <a:spLocks noChangeArrowheads="1"/>
            </p:cNvSpPr>
            <p:nvPr/>
          </p:nvSpPr>
          <p:spPr bwMode="auto">
            <a:xfrm>
              <a:off x="848" y="2008"/>
              <a:ext cx="380" cy="173"/>
            </a:xfrm>
            <a:prstGeom prst="rect">
              <a:avLst/>
            </a:prstGeom>
            <a:noFill/>
            <a:ln w="12700">
              <a:solidFill>
                <a:srgbClr val="3366FF"/>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CA" altLang="en-US" sz="2800" i="0">
                  <a:solidFill>
                    <a:srgbClr val="FFFFFF"/>
                  </a:solidFill>
                </a:rPr>
                <a:t>100</a:t>
              </a:r>
            </a:p>
          </p:txBody>
        </p:sp>
        <p:sp>
          <p:nvSpPr>
            <p:cNvPr id="192636" name="Rectangle 79"/>
            <p:cNvSpPr>
              <a:spLocks noChangeArrowheads="1"/>
            </p:cNvSpPr>
            <p:nvPr/>
          </p:nvSpPr>
          <p:spPr bwMode="auto">
            <a:xfrm>
              <a:off x="848" y="2008"/>
              <a:ext cx="380" cy="173"/>
            </a:xfrm>
            <a:prstGeom prst="rect">
              <a:avLst/>
            </a:prstGeom>
            <a:noFill/>
            <a:ln w="12700">
              <a:solidFill>
                <a:srgbClr val="3366FF"/>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endParaRPr lang="en-US" altLang="en-US" i="0">
                <a:solidFill>
                  <a:srgbClr val="FFFFFF"/>
                </a:solidFill>
              </a:endParaRPr>
            </a:p>
          </p:txBody>
        </p:sp>
      </p:grpSp>
      <p:grpSp>
        <p:nvGrpSpPr>
          <p:cNvPr id="192538" name="Group 80"/>
          <p:cNvGrpSpPr>
            <a:grpSpLocks/>
          </p:cNvGrpSpPr>
          <p:nvPr/>
        </p:nvGrpSpPr>
        <p:grpSpPr bwMode="auto">
          <a:xfrm>
            <a:off x="4410075" y="3336925"/>
            <a:ext cx="1092200" cy="477838"/>
            <a:chOff x="1228" y="2008"/>
            <a:chExt cx="332" cy="173"/>
          </a:xfrm>
        </p:grpSpPr>
        <p:sp>
          <p:nvSpPr>
            <p:cNvPr id="192633" name="Rectangle 81"/>
            <p:cNvSpPr>
              <a:spLocks noChangeArrowheads="1"/>
            </p:cNvSpPr>
            <p:nvPr/>
          </p:nvSpPr>
          <p:spPr bwMode="auto">
            <a:xfrm>
              <a:off x="1228" y="2008"/>
              <a:ext cx="332" cy="173"/>
            </a:xfrm>
            <a:prstGeom prst="rect">
              <a:avLst/>
            </a:prstGeom>
            <a:noFill/>
            <a:ln w="12700">
              <a:solidFill>
                <a:srgbClr val="3366FF"/>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CA" altLang="en-US" sz="2800" i="0">
                  <a:solidFill>
                    <a:srgbClr val="FFFFFF"/>
                  </a:solidFill>
                </a:rPr>
                <a:t>1,000</a:t>
              </a:r>
            </a:p>
          </p:txBody>
        </p:sp>
        <p:sp>
          <p:nvSpPr>
            <p:cNvPr id="192634" name="Rectangle 82"/>
            <p:cNvSpPr>
              <a:spLocks noChangeArrowheads="1"/>
            </p:cNvSpPr>
            <p:nvPr/>
          </p:nvSpPr>
          <p:spPr bwMode="auto">
            <a:xfrm>
              <a:off x="1228" y="2008"/>
              <a:ext cx="332" cy="173"/>
            </a:xfrm>
            <a:prstGeom prst="rect">
              <a:avLst/>
            </a:prstGeom>
            <a:noFill/>
            <a:ln w="12700">
              <a:solidFill>
                <a:srgbClr val="3366FF"/>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endParaRPr lang="en-US" altLang="en-US" i="0">
                <a:solidFill>
                  <a:srgbClr val="FFFFFF"/>
                </a:solidFill>
              </a:endParaRPr>
            </a:p>
          </p:txBody>
        </p:sp>
      </p:grpSp>
      <p:grpSp>
        <p:nvGrpSpPr>
          <p:cNvPr id="192539" name="Group 83"/>
          <p:cNvGrpSpPr>
            <a:grpSpLocks/>
          </p:cNvGrpSpPr>
          <p:nvPr/>
        </p:nvGrpSpPr>
        <p:grpSpPr bwMode="auto">
          <a:xfrm>
            <a:off x="5502275" y="3336925"/>
            <a:ext cx="1408113" cy="477838"/>
            <a:chOff x="1560" y="2008"/>
            <a:chExt cx="428" cy="173"/>
          </a:xfrm>
        </p:grpSpPr>
        <p:sp>
          <p:nvSpPr>
            <p:cNvPr id="192631" name="Rectangle 84"/>
            <p:cNvSpPr>
              <a:spLocks noChangeArrowheads="1"/>
            </p:cNvSpPr>
            <p:nvPr/>
          </p:nvSpPr>
          <p:spPr bwMode="auto">
            <a:xfrm>
              <a:off x="1560" y="2008"/>
              <a:ext cx="428" cy="173"/>
            </a:xfrm>
            <a:prstGeom prst="rect">
              <a:avLst/>
            </a:prstGeom>
            <a:noFill/>
            <a:ln w="12700">
              <a:solidFill>
                <a:srgbClr val="3366FF"/>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CA" altLang="en-US" sz="2800" i="0">
                  <a:solidFill>
                    <a:srgbClr val="FFFFFF"/>
                  </a:solidFill>
                </a:rPr>
                <a:t>10,000</a:t>
              </a:r>
            </a:p>
          </p:txBody>
        </p:sp>
        <p:sp>
          <p:nvSpPr>
            <p:cNvPr id="192632" name="Rectangle 85"/>
            <p:cNvSpPr>
              <a:spLocks noChangeArrowheads="1"/>
            </p:cNvSpPr>
            <p:nvPr/>
          </p:nvSpPr>
          <p:spPr bwMode="auto">
            <a:xfrm>
              <a:off x="1560" y="2008"/>
              <a:ext cx="428" cy="173"/>
            </a:xfrm>
            <a:prstGeom prst="rect">
              <a:avLst/>
            </a:prstGeom>
            <a:noFill/>
            <a:ln w="12700">
              <a:solidFill>
                <a:srgbClr val="3366FF"/>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endParaRPr lang="en-US" altLang="en-US" i="0">
                <a:solidFill>
                  <a:srgbClr val="FFFFFF"/>
                </a:solidFill>
              </a:endParaRPr>
            </a:p>
          </p:txBody>
        </p:sp>
      </p:grpSp>
      <p:grpSp>
        <p:nvGrpSpPr>
          <p:cNvPr id="192540" name="Group 86"/>
          <p:cNvGrpSpPr>
            <a:grpSpLocks/>
          </p:cNvGrpSpPr>
          <p:nvPr/>
        </p:nvGrpSpPr>
        <p:grpSpPr bwMode="auto">
          <a:xfrm>
            <a:off x="6910388" y="3336925"/>
            <a:ext cx="1922462" cy="477838"/>
            <a:chOff x="1988" y="2008"/>
            <a:chExt cx="584" cy="173"/>
          </a:xfrm>
        </p:grpSpPr>
        <p:sp>
          <p:nvSpPr>
            <p:cNvPr id="192629" name="Rectangle 87"/>
            <p:cNvSpPr>
              <a:spLocks noChangeArrowheads="1"/>
            </p:cNvSpPr>
            <p:nvPr/>
          </p:nvSpPr>
          <p:spPr bwMode="auto">
            <a:xfrm>
              <a:off x="1988" y="2008"/>
              <a:ext cx="584" cy="173"/>
            </a:xfrm>
            <a:prstGeom prst="rect">
              <a:avLst/>
            </a:prstGeom>
            <a:noFill/>
            <a:ln w="12700">
              <a:solidFill>
                <a:srgbClr val="3366FF"/>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CA" altLang="en-US" sz="2800" i="0">
                  <a:solidFill>
                    <a:srgbClr val="FFFFFF"/>
                  </a:solidFill>
                </a:rPr>
                <a:t>human</a:t>
              </a:r>
            </a:p>
          </p:txBody>
        </p:sp>
        <p:sp>
          <p:nvSpPr>
            <p:cNvPr id="192630" name="Rectangle 88"/>
            <p:cNvSpPr>
              <a:spLocks noChangeArrowheads="1"/>
            </p:cNvSpPr>
            <p:nvPr/>
          </p:nvSpPr>
          <p:spPr bwMode="auto">
            <a:xfrm>
              <a:off x="1988" y="2008"/>
              <a:ext cx="584" cy="173"/>
            </a:xfrm>
            <a:prstGeom prst="rect">
              <a:avLst/>
            </a:prstGeom>
            <a:noFill/>
            <a:ln w="12700">
              <a:solidFill>
                <a:srgbClr val="3366FF"/>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endParaRPr lang="en-US" altLang="en-US" i="0">
                <a:solidFill>
                  <a:srgbClr val="FFFFFF"/>
                </a:solidFill>
              </a:endParaRPr>
            </a:p>
          </p:txBody>
        </p:sp>
      </p:grpSp>
      <p:grpSp>
        <p:nvGrpSpPr>
          <p:cNvPr id="192541" name="Group 89"/>
          <p:cNvGrpSpPr>
            <a:grpSpLocks/>
          </p:cNvGrpSpPr>
          <p:nvPr/>
        </p:nvGrpSpPr>
        <p:grpSpPr bwMode="auto">
          <a:xfrm>
            <a:off x="368300" y="3814763"/>
            <a:ext cx="1698625" cy="690562"/>
            <a:chOff x="0" y="2181"/>
            <a:chExt cx="516" cy="250"/>
          </a:xfrm>
        </p:grpSpPr>
        <p:sp>
          <p:nvSpPr>
            <p:cNvPr id="192627" name="Rectangle 90"/>
            <p:cNvSpPr>
              <a:spLocks noChangeArrowheads="1"/>
            </p:cNvSpPr>
            <p:nvPr/>
          </p:nvSpPr>
          <p:spPr bwMode="auto">
            <a:xfrm>
              <a:off x="0" y="2181"/>
              <a:ext cx="516" cy="250"/>
            </a:xfrm>
            <a:prstGeom prst="rect">
              <a:avLst/>
            </a:prstGeom>
            <a:noFill/>
            <a:ln w="12700">
              <a:solidFill>
                <a:srgbClr val="3366FF"/>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CA" altLang="en-US" sz="2800" b="1">
                  <a:solidFill>
                    <a:srgbClr val="FFFFFF"/>
                  </a:solidFill>
                  <a:latin typeface="Century Schoolbook" pitchFamily="18" charset="0"/>
                </a:rPr>
                <a:t>n</a:t>
              </a:r>
              <a:r>
                <a:rPr lang="en-US" altLang="en-US" sz="2800" i="0">
                  <a:solidFill>
                    <a:srgbClr val="FFFFFF"/>
                  </a:solidFill>
                </a:rPr>
                <a:t> log </a:t>
              </a:r>
              <a:r>
                <a:rPr lang="en-CA" altLang="en-US" sz="2800" b="1">
                  <a:solidFill>
                    <a:srgbClr val="FFFFFF"/>
                  </a:solidFill>
                  <a:latin typeface="Century Schoolbook" pitchFamily="18" charset="0"/>
                </a:rPr>
                <a:t>n</a:t>
              </a:r>
            </a:p>
          </p:txBody>
        </p:sp>
        <p:sp>
          <p:nvSpPr>
            <p:cNvPr id="192628" name="Rectangle 91"/>
            <p:cNvSpPr>
              <a:spLocks noChangeArrowheads="1"/>
            </p:cNvSpPr>
            <p:nvPr/>
          </p:nvSpPr>
          <p:spPr bwMode="auto">
            <a:xfrm>
              <a:off x="0" y="2181"/>
              <a:ext cx="516" cy="250"/>
            </a:xfrm>
            <a:prstGeom prst="rect">
              <a:avLst/>
            </a:prstGeom>
            <a:noFill/>
            <a:ln w="12700">
              <a:solidFill>
                <a:srgbClr val="3366FF"/>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endParaRPr lang="en-US" altLang="en-US" i="0">
                <a:solidFill>
                  <a:srgbClr val="FFFFFF"/>
                </a:solidFill>
              </a:endParaRPr>
            </a:p>
          </p:txBody>
        </p:sp>
      </p:grpSp>
      <p:grpSp>
        <p:nvGrpSpPr>
          <p:cNvPr id="192542" name="Group 92"/>
          <p:cNvGrpSpPr>
            <a:grpSpLocks/>
          </p:cNvGrpSpPr>
          <p:nvPr/>
        </p:nvGrpSpPr>
        <p:grpSpPr bwMode="auto">
          <a:xfrm>
            <a:off x="2066925" y="3814763"/>
            <a:ext cx="1092200" cy="690562"/>
            <a:chOff x="516" y="2181"/>
            <a:chExt cx="332" cy="250"/>
          </a:xfrm>
        </p:grpSpPr>
        <p:sp>
          <p:nvSpPr>
            <p:cNvPr id="192625" name="Rectangle 93"/>
            <p:cNvSpPr>
              <a:spLocks noChangeArrowheads="1"/>
            </p:cNvSpPr>
            <p:nvPr/>
          </p:nvSpPr>
          <p:spPr bwMode="auto">
            <a:xfrm>
              <a:off x="516" y="2181"/>
              <a:ext cx="332" cy="250"/>
            </a:xfrm>
            <a:prstGeom prst="rect">
              <a:avLst/>
            </a:prstGeom>
            <a:noFill/>
            <a:ln w="12700">
              <a:solidFill>
                <a:srgbClr val="3366FF"/>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CA" altLang="en-US" sz="2800" i="0">
                  <a:solidFill>
                    <a:srgbClr val="FFFFFF"/>
                  </a:solidFill>
                </a:rPr>
                <a:t>30</a:t>
              </a:r>
            </a:p>
          </p:txBody>
        </p:sp>
        <p:sp>
          <p:nvSpPr>
            <p:cNvPr id="192626" name="Rectangle 94"/>
            <p:cNvSpPr>
              <a:spLocks noChangeArrowheads="1"/>
            </p:cNvSpPr>
            <p:nvPr/>
          </p:nvSpPr>
          <p:spPr bwMode="auto">
            <a:xfrm>
              <a:off x="516" y="2181"/>
              <a:ext cx="332" cy="250"/>
            </a:xfrm>
            <a:prstGeom prst="rect">
              <a:avLst/>
            </a:prstGeom>
            <a:noFill/>
            <a:ln w="12700">
              <a:solidFill>
                <a:srgbClr val="3366FF"/>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endParaRPr lang="en-US" altLang="en-US" i="0">
                <a:solidFill>
                  <a:srgbClr val="FFFFFF"/>
                </a:solidFill>
              </a:endParaRPr>
            </a:p>
          </p:txBody>
        </p:sp>
      </p:grpSp>
      <p:grpSp>
        <p:nvGrpSpPr>
          <p:cNvPr id="192543" name="Group 95"/>
          <p:cNvGrpSpPr>
            <a:grpSpLocks/>
          </p:cNvGrpSpPr>
          <p:nvPr/>
        </p:nvGrpSpPr>
        <p:grpSpPr bwMode="auto">
          <a:xfrm>
            <a:off x="3159125" y="3814763"/>
            <a:ext cx="1250950" cy="690562"/>
            <a:chOff x="848" y="2181"/>
            <a:chExt cx="380" cy="250"/>
          </a:xfrm>
        </p:grpSpPr>
        <p:sp>
          <p:nvSpPr>
            <p:cNvPr id="192623" name="Rectangle 96"/>
            <p:cNvSpPr>
              <a:spLocks noChangeArrowheads="1"/>
            </p:cNvSpPr>
            <p:nvPr/>
          </p:nvSpPr>
          <p:spPr bwMode="auto">
            <a:xfrm>
              <a:off x="848" y="2181"/>
              <a:ext cx="380" cy="250"/>
            </a:xfrm>
            <a:prstGeom prst="rect">
              <a:avLst/>
            </a:prstGeom>
            <a:noFill/>
            <a:ln w="12700">
              <a:solidFill>
                <a:srgbClr val="3366FF"/>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CA" altLang="en-US" sz="2800" i="0">
                  <a:solidFill>
                    <a:srgbClr val="FFFFFF"/>
                  </a:solidFill>
                </a:rPr>
                <a:t>600</a:t>
              </a:r>
            </a:p>
          </p:txBody>
        </p:sp>
        <p:sp>
          <p:nvSpPr>
            <p:cNvPr id="192624" name="Rectangle 97"/>
            <p:cNvSpPr>
              <a:spLocks noChangeArrowheads="1"/>
            </p:cNvSpPr>
            <p:nvPr/>
          </p:nvSpPr>
          <p:spPr bwMode="auto">
            <a:xfrm>
              <a:off x="848" y="2181"/>
              <a:ext cx="380" cy="250"/>
            </a:xfrm>
            <a:prstGeom prst="rect">
              <a:avLst/>
            </a:prstGeom>
            <a:noFill/>
            <a:ln w="12700">
              <a:solidFill>
                <a:srgbClr val="3366FF"/>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endParaRPr lang="en-US" altLang="en-US" i="0">
                <a:solidFill>
                  <a:srgbClr val="FFFFFF"/>
                </a:solidFill>
              </a:endParaRPr>
            </a:p>
          </p:txBody>
        </p:sp>
      </p:grpSp>
      <p:grpSp>
        <p:nvGrpSpPr>
          <p:cNvPr id="192544" name="Group 98"/>
          <p:cNvGrpSpPr>
            <a:grpSpLocks/>
          </p:cNvGrpSpPr>
          <p:nvPr/>
        </p:nvGrpSpPr>
        <p:grpSpPr bwMode="auto">
          <a:xfrm>
            <a:off x="4410075" y="3814763"/>
            <a:ext cx="1092200" cy="690562"/>
            <a:chOff x="1228" y="2181"/>
            <a:chExt cx="332" cy="250"/>
          </a:xfrm>
        </p:grpSpPr>
        <p:sp>
          <p:nvSpPr>
            <p:cNvPr id="192621" name="Rectangle 99"/>
            <p:cNvSpPr>
              <a:spLocks noChangeArrowheads="1"/>
            </p:cNvSpPr>
            <p:nvPr/>
          </p:nvSpPr>
          <p:spPr bwMode="auto">
            <a:xfrm>
              <a:off x="1228" y="2181"/>
              <a:ext cx="332" cy="250"/>
            </a:xfrm>
            <a:prstGeom prst="rect">
              <a:avLst/>
            </a:prstGeom>
            <a:noFill/>
            <a:ln w="12700">
              <a:solidFill>
                <a:srgbClr val="3366FF"/>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CA" altLang="en-US" sz="2800" i="0">
                  <a:solidFill>
                    <a:srgbClr val="FFFFFF"/>
                  </a:solidFill>
                </a:rPr>
                <a:t>9,000</a:t>
              </a:r>
            </a:p>
          </p:txBody>
        </p:sp>
        <p:sp>
          <p:nvSpPr>
            <p:cNvPr id="192622" name="Rectangle 100"/>
            <p:cNvSpPr>
              <a:spLocks noChangeArrowheads="1"/>
            </p:cNvSpPr>
            <p:nvPr/>
          </p:nvSpPr>
          <p:spPr bwMode="auto">
            <a:xfrm>
              <a:off x="1228" y="2181"/>
              <a:ext cx="332" cy="250"/>
            </a:xfrm>
            <a:prstGeom prst="rect">
              <a:avLst/>
            </a:prstGeom>
            <a:noFill/>
            <a:ln w="12700">
              <a:solidFill>
                <a:srgbClr val="3366FF"/>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endParaRPr lang="en-US" altLang="en-US" i="0">
                <a:solidFill>
                  <a:srgbClr val="FFFFFF"/>
                </a:solidFill>
              </a:endParaRPr>
            </a:p>
          </p:txBody>
        </p:sp>
      </p:grpSp>
      <p:grpSp>
        <p:nvGrpSpPr>
          <p:cNvPr id="192545" name="Group 101"/>
          <p:cNvGrpSpPr>
            <a:grpSpLocks/>
          </p:cNvGrpSpPr>
          <p:nvPr/>
        </p:nvGrpSpPr>
        <p:grpSpPr bwMode="auto">
          <a:xfrm>
            <a:off x="5502275" y="3814763"/>
            <a:ext cx="1408113" cy="690562"/>
            <a:chOff x="1560" y="2181"/>
            <a:chExt cx="428" cy="250"/>
          </a:xfrm>
        </p:grpSpPr>
        <p:sp>
          <p:nvSpPr>
            <p:cNvPr id="192619" name="Rectangle 102"/>
            <p:cNvSpPr>
              <a:spLocks noChangeArrowheads="1"/>
            </p:cNvSpPr>
            <p:nvPr/>
          </p:nvSpPr>
          <p:spPr bwMode="auto">
            <a:xfrm>
              <a:off x="1560" y="2181"/>
              <a:ext cx="428" cy="250"/>
            </a:xfrm>
            <a:prstGeom prst="rect">
              <a:avLst/>
            </a:prstGeom>
            <a:noFill/>
            <a:ln w="12700">
              <a:solidFill>
                <a:srgbClr val="3366FF"/>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CA" altLang="en-US" sz="2800" i="0">
                  <a:solidFill>
                    <a:srgbClr val="FFFFFF"/>
                  </a:solidFill>
                </a:rPr>
                <a:t>130,000</a:t>
              </a:r>
            </a:p>
          </p:txBody>
        </p:sp>
        <p:sp>
          <p:nvSpPr>
            <p:cNvPr id="192620" name="Rectangle 103"/>
            <p:cNvSpPr>
              <a:spLocks noChangeArrowheads="1"/>
            </p:cNvSpPr>
            <p:nvPr/>
          </p:nvSpPr>
          <p:spPr bwMode="auto">
            <a:xfrm>
              <a:off x="1560" y="2181"/>
              <a:ext cx="428" cy="250"/>
            </a:xfrm>
            <a:prstGeom prst="rect">
              <a:avLst/>
            </a:prstGeom>
            <a:noFill/>
            <a:ln w="12700">
              <a:solidFill>
                <a:srgbClr val="3366FF"/>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endParaRPr lang="en-US" altLang="en-US" i="0">
                <a:solidFill>
                  <a:srgbClr val="FFFFFF"/>
                </a:solidFill>
              </a:endParaRPr>
            </a:p>
          </p:txBody>
        </p:sp>
      </p:grpSp>
      <p:grpSp>
        <p:nvGrpSpPr>
          <p:cNvPr id="192546" name="Group 104"/>
          <p:cNvGrpSpPr>
            <a:grpSpLocks/>
          </p:cNvGrpSpPr>
          <p:nvPr/>
        </p:nvGrpSpPr>
        <p:grpSpPr bwMode="auto">
          <a:xfrm>
            <a:off x="6910388" y="3814763"/>
            <a:ext cx="1922462" cy="690562"/>
            <a:chOff x="1988" y="2181"/>
            <a:chExt cx="584" cy="250"/>
          </a:xfrm>
        </p:grpSpPr>
        <p:sp>
          <p:nvSpPr>
            <p:cNvPr id="192617" name="Rectangle 105"/>
            <p:cNvSpPr>
              <a:spLocks noChangeArrowheads="1"/>
            </p:cNvSpPr>
            <p:nvPr/>
          </p:nvSpPr>
          <p:spPr bwMode="auto">
            <a:xfrm>
              <a:off x="1988" y="2181"/>
              <a:ext cx="584" cy="250"/>
            </a:xfrm>
            <a:prstGeom prst="rect">
              <a:avLst/>
            </a:prstGeom>
            <a:noFill/>
            <a:ln w="12700">
              <a:solidFill>
                <a:srgbClr val="3366FF"/>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CA" altLang="en-US" sz="2800" i="0">
                  <a:solidFill>
                    <a:srgbClr val="FFFFFF"/>
                  </a:solidFill>
                </a:rPr>
                <a:t>my father</a:t>
              </a:r>
            </a:p>
          </p:txBody>
        </p:sp>
        <p:sp>
          <p:nvSpPr>
            <p:cNvPr id="192618" name="Rectangle 106"/>
            <p:cNvSpPr>
              <a:spLocks noChangeArrowheads="1"/>
            </p:cNvSpPr>
            <p:nvPr/>
          </p:nvSpPr>
          <p:spPr bwMode="auto">
            <a:xfrm>
              <a:off x="1988" y="2181"/>
              <a:ext cx="584" cy="250"/>
            </a:xfrm>
            <a:prstGeom prst="rect">
              <a:avLst/>
            </a:prstGeom>
            <a:noFill/>
            <a:ln w="12700">
              <a:solidFill>
                <a:srgbClr val="3366FF"/>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endParaRPr lang="en-US" altLang="en-US" i="0">
                <a:solidFill>
                  <a:srgbClr val="FFFFFF"/>
                </a:solidFill>
              </a:endParaRPr>
            </a:p>
          </p:txBody>
        </p:sp>
      </p:grpSp>
      <p:grpSp>
        <p:nvGrpSpPr>
          <p:cNvPr id="192547" name="Group 107"/>
          <p:cNvGrpSpPr>
            <a:grpSpLocks/>
          </p:cNvGrpSpPr>
          <p:nvPr/>
        </p:nvGrpSpPr>
        <p:grpSpPr bwMode="auto">
          <a:xfrm>
            <a:off x="368300" y="4505325"/>
            <a:ext cx="1698625" cy="477838"/>
            <a:chOff x="0" y="2431"/>
            <a:chExt cx="516" cy="173"/>
          </a:xfrm>
        </p:grpSpPr>
        <p:sp>
          <p:nvSpPr>
            <p:cNvPr id="192615" name="Rectangle 108"/>
            <p:cNvSpPr>
              <a:spLocks noChangeArrowheads="1"/>
            </p:cNvSpPr>
            <p:nvPr/>
          </p:nvSpPr>
          <p:spPr bwMode="auto">
            <a:xfrm>
              <a:off x="0" y="2431"/>
              <a:ext cx="516" cy="173"/>
            </a:xfrm>
            <a:prstGeom prst="rect">
              <a:avLst/>
            </a:prstGeom>
            <a:noFill/>
            <a:ln w="12700">
              <a:solidFill>
                <a:srgbClr val="3366FF"/>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CA" altLang="en-US" sz="2800" b="1">
                  <a:solidFill>
                    <a:srgbClr val="FFFFFF"/>
                  </a:solidFill>
                  <a:latin typeface="Century Schoolbook" pitchFamily="18" charset="0"/>
                </a:rPr>
                <a:t>n</a:t>
              </a:r>
              <a:r>
                <a:rPr lang="en-CA" altLang="en-US" sz="2800" i="0" baseline="30000">
                  <a:solidFill>
                    <a:srgbClr val="FFFFFF"/>
                  </a:solidFill>
                </a:rPr>
                <a:t>2</a:t>
              </a:r>
            </a:p>
          </p:txBody>
        </p:sp>
        <p:sp>
          <p:nvSpPr>
            <p:cNvPr id="192616" name="Rectangle 109"/>
            <p:cNvSpPr>
              <a:spLocks noChangeArrowheads="1"/>
            </p:cNvSpPr>
            <p:nvPr/>
          </p:nvSpPr>
          <p:spPr bwMode="auto">
            <a:xfrm>
              <a:off x="0" y="2431"/>
              <a:ext cx="516" cy="173"/>
            </a:xfrm>
            <a:prstGeom prst="rect">
              <a:avLst/>
            </a:prstGeom>
            <a:noFill/>
            <a:ln w="12700">
              <a:solidFill>
                <a:srgbClr val="3366FF"/>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endParaRPr lang="en-US" altLang="en-US" i="0">
                <a:solidFill>
                  <a:srgbClr val="FFFFFF"/>
                </a:solidFill>
              </a:endParaRPr>
            </a:p>
          </p:txBody>
        </p:sp>
      </p:grpSp>
      <p:grpSp>
        <p:nvGrpSpPr>
          <p:cNvPr id="192548" name="Group 110"/>
          <p:cNvGrpSpPr>
            <a:grpSpLocks/>
          </p:cNvGrpSpPr>
          <p:nvPr/>
        </p:nvGrpSpPr>
        <p:grpSpPr bwMode="auto">
          <a:xfrm>
            <a:off x="2066925" y="4505325"/>
            <a:ext cx="1092200" cy="477838"/>
            <a:chOff x="516" y="2431"/>
            <a:chExt cx="332" cy="173"/>
          </a:xfrm>
        </p:grpSpPr>
        <p:sp>
          <p:nvSpPr>
            <p:cNvPr id="192613" name="Rectangle 111"/>
            <p:cNvSpPr>
              <a:spLocks noChangeArrowheads="1"/>
            </p:cNvSpPr>
            <p:nvPr/>
          </p:nvSpPr>
          <p:spPr bwMode="auto">
            <a:xfrm>
              <a:off x="516" y="2431"/>
              <a:ext cx="332" cy="173"/>
            </a:xfrm>
            <a:prstGeom prst="rect">
              <a:avLst/>
            </a:prstGeom>
            <a:noFill/>
            <a:ln w="12700">
              <a:solidFill>
                <a:srgbClr val="3366FF"/>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CA" altLang="en-US" sz="2800" i="0">
                  <a:solidFill>
                    <a:srgbClr val="FFFFFF"/>
                  </a:solidFill>
                </a:rPr>
                <a:t>100</a:t>
              </a:r>
            </a:p>
          </p:txBody>
        </p:sp>
        <p:sp>
          <p:nvSpPr>
            <p:cNvPr id="192614" name="Rectangle 112"/>
            <p:cNvSpPr>
              <a:spLocks noChangeArrowheads="1"/>
            </p:cNvSpPr>
            <p:nvPr/>
          </p:nvSpPr>
          <p:spPr bwMode="auto">
            <a:xfrm>
              <a:off x="516" y="2431"/>
              <a:ext cx="332" cy="173"/>
            </a:xfrm>
            <a:prstGeom prst="rect">
              <a:avLst/>
            </a:prstGeom>
            <a:noFill/>
            <a:ln w="12700">
              <a:solidFill>
                <a:srgbClr val="3366FF"/>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endParaRPr lang="en-US" altLang="en-US" i="0">
                <a:solidFill>
                  <a:srgbClr val="FFFFFF"/>
                </a:solidFill>
              </a:endParaRPr>
            </a:p>
          </p:txBody>
        </p:sp>
      </p:grpSp>
      <p:grpSp>
        <p:nvGrpSpPr>
          <p:cNvPr id="192549" name="Group 113"/>
          <p:cNvGrpSpPr>
            <a:grpSpLocks/>
          </p:cNvGrpSpPr>
          <p:nvPr/>
        </p:nvGrpSpPr>
        <p:grpSpPr bwMode="auto">
          <a:xfrm>
            <a:off x="3159125" y="4505325"/>
            <a:ext cx="1250950" cy="477838"/>
            <a:chOff x="848" y="2431"/>
            <a:chExt cx="380" cy="173"/>
          </a:xfrm>
        </p:grpSpPr>
        <p:sp>
          <p:nvSpPr>
            <p:cNvPr id="192611" name="Rectangle 114"/>
            <p:cNvSpPr>
              <a:spLocks noChangeArrowheads="1"/>
            </p:cNvSpPr>
            <p:nvPr/>
          </p:nvSpPr>
          <p:spPr bwMode="auto">
            <a:xfrm>
              <a:off x="848" y="2431"/>
              <a:ext cx="380" cy="173"/>
            </a:xfrm>
            <a:prstGeom prst="rect">
              <a:avLst/>
            </a:prstGeom>
            <a:noFill/>
            <a:ln w="12700">
              <a:solidFill>
                <a:srgbClr val="3366FF"/>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CA" altLang="en-US" sz="2800" i="0">
                  <a:solidFill>
                    <a:srgbClr val="FFFFFF"/>
                  </a:solidFill>
                </a:rPr>
                <a:t>10,000</a:t>
              </a:r>
            </a:p>
          </p:txBody>
        </p:sp>
        <p:sp>
          <p:nvSpPr>
            <p:cNvPr id="192612" name="Rectangle 115"/>
            <p:cNvSpPr>
              <a:spLocks noChangeArrowheads="1"/>
            </p:cNvSpPr>
            <p:nvPr/>
          </p:nvSpPr>
          <p:spPr bwMode="auto">
            <a:xfrm>
              <a:off x="848" y="2431"/>
              <a:ext cx="380" cy="173"/>
            </a:xfrm>
            <a:prstGeom prst="rect">
              <a:avLst/>
            </a:prstGeom>
            <a:noFill/>
            <a:ln w="12700">
              <a:solidFill>
                <a:srgbClr val="3366FF"/>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endParaRPr lang="en-US" altLang="en-US" i="0">
                <a:solidFill>
                  <a:srgbClr val="FFFFFF"/>
                </a:solidFill>
              </a:endParaRPr>
            </a:p>
          </p:txBody>
        </p:sp>
      </p:grpSp>
      <p:grpSp>
        <p:nvGrpSpPr>
          <p:cNvPr id="192550" name="Group 116"/>
          <p:cNvGrpSpPr>
            <a:grpSpLocks/>
          </p:cNvGrpSpPr>
          <p:nvPr/>
        </p:nvGrpSpPr>
        <p:grpSpPr bwMode="auto">
          <a:xfrm>
            <a:off x="4410075" y="4505325"/>
            <a:ext cx="1092200" cy="477838"/>
            <a:chOff x="1228" y="2431"/>
            <a:chExt cx="332" cy="173"/>
          </a:xfrm>
        </p:grpSpPr>
        <p:sp>
          <p:nvSpPr>
            <p:cNvPr id="192609" name="Rectangle 117"/>
            <p:cNvSpPr>
              <a:spLocks noChangeArrowheads="1"/>
            </p:cNvSpPr>
            <p:nvPr/>
          </p:nvSpPr>
          <p:spPr bwMode="auto">
            <a:xfrm>
              <a:off x="1228" y="2431"/>
              <a:ext cx="332" cy="173"/>
            </a:xfrm>
            <a:prstGeom prst="rect">
              <a:avLst/>
            </a:prstGeom>
            <a:noFill/>
            <a:ln w="12700">
              <a:solidFill>
                <a:srgbClr val="3366FF"/>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CA" altLang="en-US" sz="2800" i="0">
                  <a:solidFill>
                    <a:srgbClr val="FFFFFF"/>
                  </a:solidFill>
                </a:rPr>
                <a:t>10</a:t>
              </a:r>
              <a:r>
                <a:rPr lang="en-CA" altLang="en-US" sz="2800" i="0" baseline="30000">
                  <a:solidFill>
                    <a:srgbClr val="FFFFFF"/>
                  </a:solidFill>
                </a:rPr>
                <a:t>6</a:t>
              </a:r>
            </a:p>
          </p:txBody>
        </p:sp>
        <p:sp>
          <p:nvSpPr>
            <p:cNvPr id="192610" name="Rectangle 118"/>
            <p:cNvSpPr>
              <a:spLocks noChangeArrowheads="1"/>
            </p:cNvSpPr>
            <p:nvPr/>
          </p:nvSpPr>
          <p:spPr bwMode="auto">
            <a:xfrm>
              <a:off x="1228" y="2431"/>
              <a:ext cx="332" cy="173"/>
            </a:xfrm>
            <a:prstGeom prst="rect">
              <a:avLst/>
            </a:prstGeom>
            <a:noFill/>
            <a:ln w="12700">
              <a:solidFill>
                <a:srgbClr val="3366FF"/>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endParaRPr lang="en-US" altLang="en-US" i="0">
                <a:solidFill>
                  <a:srgbClr val="FFFFFF"/>
                </a:solidFill>
              </a:endParaRPr>
            </a:p>
          </p:txBody>
        </p:sp>
      </p:grpSp>
      <p:grpSp>
        <p:nvGrpSpPr>
          <p:cNvPr id="192551" name="Group 119"/>
          <p:cNvGrpSpPr>
            <a:grpSpLocks/>
          </p:cNvGrpSpPr>
          <p:nvPr/>
        </p:nvGrpSpPr>
        <p:grpSpPr bwMode="auto">
          <a:xfrm>
            <a:off x="5502275" y="4505325"/>
            <a:ext cx="1408113" cy="477838"/>
            <a:chOff x="1560" y="2431"/>
            <a:chExt cx="428" cy="173"/>
          </a:xfrm>
        </p:grpSpPr>
        <p:sp>
          <p:nvSpPr>
            <p:cNvPr id="192607" name="Rectangle 120"/>
            <p:cNvSpPr>
              <a:spLocks noChangeArrowheads="1"/>
            </p:cNvSpPr>
            <p:nvPr/>
          </p:nvSpPr>
          <p:spPr bwMode="auto">
            <a:xfrm>
              <a:off x="1560" y="2431"/>
              <a:ext cx="428" cy="173"/>
            </a:xfrm>
            <a:prstGeom prst="rect">
              <a:avLst/>
            </a:prstGeom>
            <a:noFill/>
            <a:ln w="12700">
              <a:solidFill>
                <a:srgbClr val="3366FF"/>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CA" altLang="en-US" sz="2800" i="0">
                  <a:solidFill>
                    <a:srgbClr val="FFFFFF"/>
                  </a:solidFill>
                </a:rPr>
                <a:t>10</a:t>
              </a:r>
              <a:r>
                <a:rPr lang="en-CA" altLang="en-US" sz="2800" i="0" baseline="30000">
                  <a:solidFill>
                    <a:srgbClr val="FFFFFF"/>
                  </a:solidFill>
                </a:rPr>
                <a:t>8</a:t>
              </a:r>
            </a:p>
          </p:txBody>
        </p:sp>
        <p:sp>
          <p:nvSpPr>
            <p:cNvPr id="192608" name="Rectangle 121"/>
            <p:cNvSpPr>
              <a:spLocks noChangeArrowheads="1"/>
            </p:cNvSpPr>
            <p:nvPr/>
          </p:nvSpPr>
          <p:spPr bwMode="auto">
            <a:xfrm>
              <a:off x="1560" y="2431"/>
              <a:ext cx="428" cy="173"/>
            </a:xfrm>
            <a:prstGeom prst="rect">
              <a:avLst/>
            </a:prstGeom>
            <a:noFill/>
            <a:ln w="12700">
              <a:solidFill>
                <a:srgbClr val="3366FF"/>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endParaRPr lang="en-US" altLang="en-US" i="0">
                <a:solidFill>
                  <a:srgbClr val="FFFFFF"/>
                </a:solidFill>
              </a:endParaRPr>
            </a:p>
          </p:txBody>
        </p:sp>
      </p:grpSp>
      <p:grpSp>
        <p:nvGrpSpPr>
          <p:cNvPr id="192552" name="Group 122"/>
          <p:cNvGrpSpPr>
            <a:grpSpLocks/>
          </p:cNvGrpSpPr>
          <p:nvPr/>
        </p:nvGrpSpPr>
        <p:grpSpPr bwMode="auto">
          <a:xfrm>
            <a:off x="6910388" y="4505325"/>
            <a:ext cx="1922462" cy="477838"/>
            <a:chOff x="1988" y="2431"/>
            <a:chExt cx="584" cy="173"/>
          </a:xfrm>
        </p:grpSpPr>
        <p:sp>
          <p:nvSpPr>
            <p:cNvPr id="192605" name="Rectangle 123"/>
            <p:cNvSpPr>
              <a:spLocks noChangeArrowheads="1"/>
            </p:cNvSpPr>
            <p:nvPr/>
          </p:nvSpPr>
          <p:spPr bwMode="auto">
            <a:xfrm>
              <a:off x="1988" y="2431"/>
              <a:ext cx="584" cy="173"/>
            </a:xfrm>
            <a:prstGeom prst="rect">
              <a:avLst/>
            </a:prstGeom>
            <a:noFill/>
            <a:ln w="12700">
              <a:solidFill>
                <a:srgbClr val="3366FF"/>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CA" altLang="en-US" sz="2800" i="0">
                  <a:solidFill>
                    <a:srgbClr val="FFFFFF"/>
                  </a:solidFill>
                </a:rPr>
                <a:t>elephant</a:t>
              </a:r>
            </a:p>
          </p:txBody>
        </p:sp>
        <p:sp>
          <p:nvSpPr>
            <p:cNvPr id="192606" name="Rectangle 124"/>
            <p:cNvSpPr>
              <a:spLocks noChangeArrowheads="1"/>
            </p:cNvSpPr>
            <p:nvPr/>
          </p:nvSpPr>
          <p:spPr bwMode="auto">
            <a:xfrm>
              <a:off x="1988" y="2431"/>
              <a:ext cx="584" cy="173"/>
            </a:xfrm>
            <a:prstGeom prst="rect">
              <a:avLst/>
            </a:prstGeom>
            <a:noFill/>
            <a:ln w="12700">
              <a:solidFill>
                <a:srgbClr val="3366FF"/>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endParaRPr lang="en-US" altLang="en-US" i="0">
                <a:solidFill>
                  <a:srgbClr val="FFFFFF"/>
                </a:solidFill>
              </a:endParaRPr>
            </a:p>
          </p:txBody>
        </p:sp>
      </p:grpSp>
      <p:grpSp>
        <p:nvGrpSpPr>
          <p:cNvPr id="192553" name="Group 125"/>
          <p:cNvGrpSpPr>
            <a:grpSpLocks/>
          </p:cNvGrpSpPr>
          <p:nvPr/>
        </p:nvGrpSpPr>
        <p:grpSpPr bwMode="auto">
          <a:xfrm>
            <a:off x="368300" y="4983163"/>
            <a:ext cx="1698625" cy="477837"/>
            <a:chOff x="0" y="2604"/>
            <a:chExt cx="516" cy="173"/>
          </a:xfrm>
        </p:grpSpPr>
        <p:sp>
          <p:nvSpPr>
            <p:cNvPr id="192603" name="Rectangle 126"/>
            <p:cNvSpPr>
              <a:spLocks noChangeArrowheads="1"/>
            </p:cNvSpPr>
            <p:nvPr/>
          </p:nvSpPr>
          <p:spPr bwMode="auto">
            <a:xfrm>
              <a:off x="0" y="2604"/>
              <a:ext cx="516" cy="173"/>
            </a:xfrm>
            <a:prstGeom prst="rect">
              <a:avLst/>
            </a:prstGeom>
            <a:noFill/>
            <a:ln w="12700">
              <a:solidFill>
                <a:srgbClr val="3366FF"/>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CA" altLang="en-US" sz="2800" b="1">
                  <a:solidFill>
                    <a:srgbClr val="FFFFFF"/>
                  </a:solidFill>
                  <a:latin typeface="Century Schoolbook" pitchFamily="18" charset="0"/>
                </a:rPr>
                <a:t>n</a:t>
              </a:r>
              <a:r>
                <a:rPr lang="en-CA" altLang="en-US" sz="2800" i="0" baseline="30000">
                  <a:solidFill>
                    <a:srgbClr val="FFFFFF"/>
                  </a:solidFill>
                </a:rPr>
                <a:t>3</a:t>
              </a:r>
            </a:p>
          </p:txBody>
        </p:sp>
        <p:sp>
          <p:nvSpPr>
            <p:cNvPr id="192604" name="Rectangle 127"/>
            <p:cNvSpPr>
              <a:spLocks noChangeArrowheads="1"/>
            </p:cNvSpPr>
            <p:nvPr/>
          </p:nvSpPr>
          <p:spPr bwMode="auto">
            <a:xfrm>
              <a:off x="0" y="2604"/>
              <a:ext cx="516" cy="173"/>
            </a:xfrm>
            <a:prstGeom prst="rect">
              <a:avLst/>
            </a:prstGeom>
            <a:noFill/>
            <a:ln w="12700">
              <a:solidFill>
                <a:srgbClr val="3366FF"/>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endParaRPr lang="en-US" altLang="en-US" i="0">
                <a:solidFill>
                  <a:srgbClr val="FFFFFF"/>
                </a:solidFill>
              </a:endParaRPr>
            </a:p>
          </p:txBody>
        </p:sp>
      </p:grpSp>
      <p:grpSp>
        <p:nvGrpSpPr>
          <p:cNvPr id="192554" name="Group 128"/>
          <p:cNvGrpSpPr>
            <a:grpSpLocks/>
          </p:cNvGrpSpPr>
          <p:nvPr/>
        </p:nvGrpSpPr>
        <p:grpSpPr bwMode="auto">
          <a:xfrm>
            <a:off x="2066925" y="4983163"/>
            <a:ext cx="1092200" cy="477837"/>
            <a:chOff x="516" y="2604"/>
            <a:chExt cx="332" cy="173"/>
          </a:xfrm>
        </p:grpSpPr>
        <p:sp>
          <p:nvSpPr>
            <p:cNvPr id="192601" name="Rectangle 129"/>
            <p:cNvSpPr>
              <a:spLocks noChangeArrowheads="1"/>
            </p:cNvSpPr>
            <p:nvPr/>
          </p:nvSpPr>
          <p:spPr bwMode="auto">
            <a:xfrm>
              <a:off x="516" y="2604"/>
              <a:ext cx="332" cy="173"/>
            </a:xfrm>
            <a:prstGeom prst="rect">
              <a:avLst/>
            </a:prstGeom>
            <a:noFill/>
            <a:ln w="12700">
              <a:solidFill>
                <a:srgbClr val="3366FF"/>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CA" altLang="en-US" sz="2800" i="0">
                  <a:solidFill>
                    <a:srgbClr val="FFFFFF"/>
                  </a:solidFill>
                </a:rPr>
                <a:t>1,000</a:t>
              </a:r>
            </a:p>
          </p:txBody>
        </p:sp>
        <p:sp>
          <p:nvSpPr>
            <p:cNvPr id="192602" name="Rectangle 130"/>
            <p:cNvSpPr>
              <a:spLocks noChangeArrowheads="1"/>
            </p:cNvSpPr>
            <p:nvPr/>
          </p:nvSpPr>
          <p:spPr bwMode="auto">
            <a:xfrm>
              <a:off x="516" y="2604"/>
              <a:ext cx="332" cy="173"/>
            </a:xfrm>
            <a:prstGeom prst="rect">
              <a:avLst/>
            </a:prstGeom>
            <a:noFill/>
            <a:ln w="12700">
              <a:solidFill>
                <a:srgbClr val="3366FF"/>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endParaRPr lang="en-US" altLang="en-US" i="0">
                <a:solidFill>
                  <a:srgbClr val="FFFFFF"/>
                </a:solidFill>
              </a:endParaRPr>
            </a:p>
          </p:txBody>
        </p:sp>
      </p:grpSp>
      <p:grpSp>
        <p:nvGrpSpPr>
          <p:cNvPr id="192555" name="Group 131"/>
          <p:cNvGrpSpPr>
            <a:grpSpLocks/>
          </p:cNvGrpSpPr>
          <p:nvPr/>
        </p:nvGrpSpPr>
        <p:grpSpPr bwMode="auto">
          <a:xfrm>
            <a:off x="3159125" y="4983163"/>
            <a:ext cx="1250950" cy="477837"/>
            <a:chOff x="848" y="2604"/>
            <a:chExt cx="380" cy="173"/>
          </a:xfrm>
        </p:grpSpPr>
        <p:sp>
          <p:nvSpPr>
            <p:cNvPr id="192599" name="Rectangle 132"/>
            <p:cNvSpPr>
              <a:spLocks noChangeArrowheads="1"/>
            </p:cNvSpPr>
            <p:nvPr/>
          </p:nvSpPr>
          <p:spPr bwMode="auto">
            <a:xfrm>
              <a:off x="848" y="2604"/>
              <a:ext cx="380" cy="173"/>
            </a:xfrm>
            <a:prstGeom prst="rect">
              <a:avLst/>
            </a:prstGeom>
            <a:noFill/>
            <a:ln w="12700">
              <a:solidFill>
                <a:srgbClr val="3366FF"/>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CA" altLang="en-US" sz="2800" i="0">
                  <a:solidFill>
                    <a:srgbClr val="FFFFFF"/>
                  </a:solidFill>
                </a:rPr>
                <a:t>10</a:t>
              </a:r>
              <a:r>
                <a:rPr lang="en-CA" altLang="en-US" sz="2800" i="0" baseline="30000">
                  <a:solidFill>
                    <a:srgbClr val="FFFFFF"/>
                  </a:solidFill>
                </a:rPr>
                <a:t>6</a:t>
              </a:r>
            </a:p>
          </p:txBody>
        </p:sp>
        <p:sp>
          <p:nvSpPr>
            <p:cNvPr id="192600" name="Rectangle 133"/>
            <p:cNvSpPr>
              <a:spLocks noChangeArrowheads="1"/>
            </p:cNvSpPr>
            <p:nvPr/>
          </p:nvSpPr>
          <p:spPr bwMode="auto">
            <a:xfrm>
              <a:off x="848" y="2604"/>
              <a:ext cx="380" cy="173"/>
            </a:xfrm>
            <a:prstGeom prst="rect">
              <a:avLst/>
            </a:prstGeom>
            <a:noFill/>
            <a:ln w="12700">
              <a:solidFill>
                <a:srgbClr val="3366FF"/>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endParaRPr lang="en-US" altLang="en-US" i="0">
                <a:solidFill>
                  <a:srgbClr val="FFFFFF"/>
                </a:solidFill>
              </a:endParaRPr>
            </a:p>
          </p:txBody>
        </p:sp>
      </p:grpSp>
      <p:grpSp>
        <p:nvGrpSpPr>
          <p:cNvPr id="192556" name="Group 134"/>
          <p:cNvGrpSpPr>
            <a:grpSpLocks/>
          </p:cNvGrpSpPr>
          <p:nvPr/>
        </p:nvGrpSpPr>
        <p:grpSpPr bwMode="auto">
          <a:xfrm>
            <a:off x="4410075" y="4983163"/>
            <a:ext cx="1092200" cy="477837"/>
            <a:chOff x="1228" y="2604"/>
            <a:chExt cx="332" cy="173"/>
          </a:xfrm>
        </p:grpSpPr>
        <p:sp>
          <p:nvSpPr>
            <p:cNvPr id="192597" name="Rectangle 135"/>
            <p:cNvSpPr>
              <a:spLocks noChangeArrowheads="1"/>
            </p:cNvSpPr>
            <p:nvPr/>
          </p:nvSpPr>
          <p:spPr bwMode="auto">
            <a:xfrm>
              <a:off x="1228" y="2604"/>
              <a:ext cx="332" cy="173"/>
            </a:xfrm>
            <a:prstGeom prst="rect">
              <a:avLst/>
            </a:prstGeom>
            <a:noFill/>
            <a:ln w="12700">
              <a:solidFill>
                <a:srgbClr val="3366FF"/>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CA" altLang="en-US" sz="2800" i="0">
                  <a:solidFill>
                    <a:srgbClr val="FFFFFF"/>
                  </a:solidFill>
                </a:rPr>
                <a:t>10</a:t>
              </a:r>
              <a:r>
                <a:rPr lang="en-CA" altLang="en-US" sz="2800" i="0" baseline="30000">
                  <a:solidFill>
                    <a:srgbClr val="FFFFFF"/>
                  </a:solidFill>
                </a:rPr>
                <a:t>9</a:t>
              </a:r>
            </a:p>
          </p:txBody>
        </p:sp>
        <p:sp>
          <p:nvSpPr>
            <p:cNvPr id="192598" name="Rectangle 136"/>
            <p:cNvSpPr>
              <a:spLocks noChangeArrowheads="1"/>
            </p:cNvSpPr>
            <p:nvPr/>
          </p:nvSpPr>
          <p:spPr bwMode="auto">
            <a:xfrm>
              <a:off x="1228" y="2604"/>
              <a:ext cx="332" cy="173"/>
            </a:xfrm>
            <a:prstGeom prst="rect">
              <a:avLst/>
            </a:prstGeom>
            <a:noFill/>
            <a:ln w="12700">
              <a:solidFill>
                <a:srgbClr val="3366FF"/>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endParaRPr lang="en-US" altLang="en-US" i="0">
                <a:solidFill>
                  <a:srgbClr val="FFFFFF"/>
                </a:solidFill>
              </a:endParaRPr>
            </a:p>
          </p:txBody>
        </p:sp>
      </p:grpSp>
      <p:grpSp>
        <p:nvGrpSpPr>
          <p:cNvPr id="192557" name="Group 137"/>
          <p:cNvGrpSpPr>
            <a:grpSpLocks/>
          </p:cNvGrpSpPr>
          <p:nvPr/>
        </p:nvGrpSpPr>
        <p:grpSpPr bwMode="auto">
          <a:xfrm>
            <a:off x="5502275" y="4983163"/>
            <a:ext cx="1408113" cy="477837"/>
            <a:chOff x="1560" y="2604"/>
            <a:chExt cx="428" cy="173"/>
          </a:xfrm>
        </p:grpSpPr>
        <p:sp>
          <p:nvSpPr>
            <p:cNvPr id="192595" name="Rectangle 138"/>
            <p:cNvSpPr>
              <a:spLocks noChangeArrowheads="1"/>
            </p:cNvSpPr>
            <p:nvPr/>
          </p:nvSpPr>
          <p:spPr bwMode="auto">
            <a:xfrm>
              <a:off x="1560" y="2604"/>
              <a:ext cx="428" cy="173"/>
            </a:xfrm>
            <a:prstGeom prst="rect">
              <a:avLst/>
            </a:prstGeom>
            <a:noFill/>
            <a:ln w="12700">
              <a:solidFill>
                <a:srgbClr val="3366FF"/>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CA" altLang="en-US" sz="2800" i="0">
                  <a:solidFill>
                    <a:srgbClr val="FFFFFF"/>
                  </a:solidFill>
                </a:rPr>
                <a:t>10</a:t>
              </a:r>
              <a:r>
                <a:rPr lang="en-CA" altLang="en-US" sz="2800" i="0" baseline="30000">
                  <a:solidFill>
                    <a:srgbClr val="FFFFFF"/>
                  </a:solidFill>
                </a:rPr>
                <a:t>12</a:t>
              </a:r>
            </a:p>
          </p:txBody>
        </p:sp>
        <p:sp>
          <p:nvSpPr>
            <p:cNvPr id="192596" name="Rectangle 139"/>
            <p:cNvSpPr>
              <a:spLocks noChangeArrowheads="1"/>
            </p:cNvSpPr>
            <p:nvPr/>
          </p:nvSpPr>
          <p:spPr bwMode="auto">
            <a:xfrm>
              <a:off x="1560" y="2604"/>
              <a:ext cx="428" cy="173"/>
            </a:xfrm>
            <a:prstGeom prst="rect">
              <a:avLst/>
            </a:prstGeom>
            <a:noFill/>
            <a:ln w="12700">
              <a:solidFill>
                <a:srgbClr val="3366FF"/>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endParaRPr lang="en-US" altLang="en-US" i="0">
                <a:solidFill>
                  <a:srgbClr val="FFFFFF"/>
                </a:solidFill>
              </a:endParaRPr>
            </a:p>
          </p:txBody>
        </p:sp>
      </p:grpSp>
      <p:grpSp>
        <p:nvGrpSpPr>
          <p:cNvPr id="192558" name="Group 140"/>
          <p:cNvGrpSpPr>
            <a:grpSpLocks/>
          </p:cNvGrpSpPr>
          <p:nvPr/>
        </p:nvGrpSpPr>
        <p:grpSpPr bwMode="auto">
          <a:xfrm>
            <a:off x="6910388" y="4983163"/>
            <a:ext cx="1922462" cy="477837"/>
            <a:chOff x="1988" y="2604"/>
            <a:chExt cx="584" cy="173"/>
          </a:xfrm>
        </p:grpSpPr>
        <p:sp>
          <p:nvSpPr>
            <p:cNvPr id="192593" name="Rectangle 141"/>
            <p:cNvSpPr>
              <a:spLocks noChangeArrowheads="1"/>
            </p:cNvSpPr>
            <p:nvPr/>
          </p:nvSpPr>
          <p:spPr bwMode="auto">
            <a:xfrm>
              <a:off x="1988" y="2604"/>
              <a:ext cx="584" cy="173"/>
            </a:xfrm>
            <a:prstGeom prst="rect">
              <a:avLst/>
            </a:prstGeom>
            <a:noFill/>
            <a:ln w="12700">
              <a:solidFill>
                <a:srgbClr val="3366FF"/>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CA" altLang="en-US" sz="2800" i="0">
                  <a:solidFill>
                    <a:srgbClr val="FFFFFF"/>
                  </a:solidFill>
                </a:rPr>
                <a:t>dinosaur</a:t>
              </a:r>
            </a:p>
          </p:txBody>
        </p:sp>
        <p:sp>
          <p:nvSpPr>
            <p:cNvPr id="192594" name="Rectangle 142"/>
            <p:cNvSpPr>
              <a:spLocks noChangeArrowheads="1"/>
            </p:cNvSpPr>
            <p:nvPr/>
          </p:nvSpPr>
          <p:spPr bwMode="auto">
            <a:xfrm>
              <a:off x="1988" y="2604"/>
              <a:ext cx="584" cy="173"/>
            </a:xfrm>
            <a:prstGeom prst="rect">
              <a:avLst/>
            </a:prstGeom>
            <a:noFill/>
            <a:ln w="12700">
              <a:solidFill>
                <a:srgbClr val="3366FF"/>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endParaRPr lang="en-US" altLang="en-US" i="0">
                <a:solidFill>
                  <a:srgbClr val="FFFFFF"/>
                </a:solidFill>
              </a:endParaRPr>
            </a:p>
          </p:txBody>
        </p:sp>
      </p:grpSp>
      <p:grpSp>
        <p:nvGrpSpPr>
          <p:cNvPr id="192559" name="Group 143"/>
          <p:cNvGrpSpPr>
            <a:grpSpLocks/>
          </p:cNvGrpSpPr>
          <p:nvPr/>
        </p:nvGrpSpPr>
        <p:grpSpPr bwMode="auto">
          <a:xfrm>
            <a:off x="368300" y="5461000"/>
            <a:ext cx="1698625" cy="477838"/>
            <a:chOff x="0" y="2777"/>
            <a:chExt cx="516" cy="173"/>
          </a:xfrm>
        </p:grpSpPr>
        <p:sp>
          <p:nvSpPr>
            <p:cNvPr id="192591" name="Rectangle 144"/>
            <p:cNvSpPr>
              <a:spLocks noChangeArrowheads="1"/>
            </p:cNvSpPr>
            <p:nvPr/>
          </p:nvSpPr>
          <p:spPr bwMode="auto">
            <a:xfrm>
              <a:off x="0" y="2777"/>
              <a:ext cx="516" cy="173"/>
            </a:xfrm>
            <a:prstGeom prst="rect">
              <a:avLst/>
            </a:prstGeom>
            <a:noFill/>
            <a:ln w="12700">
              <a:solidFill>
                <a:srgbClr val="3366FF"/>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CA" altLang="en-US" sz="2800" i="0">
                  <a:solidFill>
                    <a:srgbClr val="FFFFFF"/>
                  </a:solidFill>
                </a:rPr>
                <a:t>2</a:t>
              </a:r>
              <a:r>
                <a:rPr lang="en-CA" altLang="en-US" sz="2800" b="1" baseline="30000">
                  <a:solidFill>
                    <a:srgbClr val="FFFFFF"/>
                  </a:solidFill>
                  <a:latin typeface="Century Schoolbook" pitchFamily="18" charset="0"/>
                </a:rPr>
                <a:t>n</a:t>
              </a:r>
            </a:p>
          </p:txBody>
        </p:sp>
        <p:sp>
          <p:nvSpPr>
            <p:cNvPr id="192592" name="Rectangle 145"/>
            <p:cNvSpPr>
              <a:spLocks noChangeArrowheads="1"/>
            </p:cNvSpPr>
            <p:nvPr/>
          </p:nvSpPr>
          <p:spPr bwMode="auto">
            <a:xfrm>
              <a:off x="0" y="2777"/>
              <a:ext cx="516" cy="173"/>
            </a:xfrm>
            <a:prstGeom prst="rect">
              <a:avLst/>
            </a:prstGeom>
            <a:noFill/>
            <a:ln w="12700">
              <a:solidFill>
                <a:srgbClr val="3366FF"/>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endParaRPr lang="en-US" altLang="en-US" i="0">
                <a:solidFill>
                  <a:srgbClr val="FFFFFF"/>
                </a:solidFill>
              </a:endParaRPr>
            </a:p>
          </p:txBody>
        </p:sp>
      </p:grpSp>
      <p:grpSp>
        <p:nvGrpSpPr>
          <p:cNvPr id="192560" name="Group 146"/>
          <p:cNvGrpSpPr>
            <a:grpSpLocks/>
          </p:cNvGrpSpPr>
          <p:nvPr/>
        </p:nvGrpSpPr>
        <p:grpSpPr bwMode="auto">
          <a:xfrm>
            <a:off x="2066925" y="5461000"/>
            <a:ext cx="1092200" cy="477838"/>
            <a:chOff x="516" y="2777"/>
            <a:chExt cx="332" cy="173"/>
          </a:xfrm>
        </p:grpSpPr>
        <p:sp>
          <p:nvSpPr>
            <p:cNvPr id="192589" name="Rectangle 147"/>
            <p:cNvSpPr>
              <a:spLocks noChangeArrowheads="1"/>
            </p:cNvSpPr>
            <p:nvPr/>
          </p:nvSpPr>
          <p:spPr bwMode="auto">
            <a:xfrm>
              <a:off x="516" y="2777"/>
              <a:ext cx="332" cy="173"/>
            </a:xfrm>
            <a:prstGeom prst="rect">
              <a:avLst/>
            </a:prstGeom>
            <a:noFill/>
            <a:ln w="12700">
              <a:solidFill>
                <a:srgbClr val="3366FF"/>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CA" altLang="en-US" sz="2800" i="0">
                  <a:solidFill>
                    <a:srgbClr val="FFFFFF"/>
                  </a:solidFill>
                </a:rPr>
                <a:t>1,024</a:t>
              </a:r>
            </a:p>
          </p:txBody>
        </p:sp>
        <p:sp>
          <p:nvSpPr>
            <p:cNvPr id="192590" name="Rectangle 148"/>
            <p:cNvSpPr>
              <a:spLocks noChangeArrowheads="1"/>
            </p:cNvSpPr>
            <p:nvPr/>
          </p:nvSpPr>
          <p:spPr bwMode="auto">
            <a:xfrm>
              <a:off x="516" y="2777"/>
              <a:ext cx="332" cy="173"/>
            </a:xfrm>
            <a:prstGeom prst="rect">
              <a:avLst/>
            </a:prstGeom>
            <a:noFill/>
            <a:ln w="12700">
              <a:solidFill>
                <a:srgbClr val="3366FF"/>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endParaRPr lang="en-US" altLang="en-US" i="0">
                <a:solidFill>
                  <a:srgbClr val="FFFFFF"/>
                </a:solidFill>
              </a:endParaRPr>
            </a:p>
          </p:txBody>
        </p:sp>
      </p:grpSp>
      <p:grpSp>
        <p:nvGrpSpPr>
          <p:cNvPr id="192561" name="Group 149"/>
          <p:cNvGrpSpPr>
            <a:grpSpLocks/>
          </p:cNvGrpSpPr>
          <p:nvPr/>
        </p:nvGrpSpPr>
        <p:grpSpPr bwMode="auto">
          <a:xfrm>
            <a:off x="3159125" y="5461000"/>
            <a:ext cx="1250950" cy="477838"/>
            <a:chOff x="848" y="2777"/>
            <a:chExt cx="380" cy="173"/>
          </a:xfrm>
        </p:grpSpPr>
        <p:sp>
          <p:nvSpPr>
            <p:cNvPr id="192587" name="Rectangle 150"/>
            <p:cNvSpPr>
              <a:spLocks noChangeArrowheads="1"/>
            </p:cNvSpPr>
            <p:nvPr/>
          </p:nvSpPr>
          <p:spPr bwMode="auto">
            <a:xfrm>
              <a:off x="848" y="2777"/>
              <a:ext cx="380" cy="173"/>
            </a:xfrm>
            <a:prstGeom prst="rect">
              <a:avLst/>
            </a:prstGeom>
            <a:noFill/>
            <a:ln w="12700">
              <a:solidFill>
                <a:srgbClr val="3366FF"/>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CA" altLang="en-US" sz="2800" i="0">
                  <a:solidFill>
                    <a:srgbClr val="FFFFFF"/>
                  </a:solidFill>
                </a:rPr>
                <a:t>10</a:t>
              </a:r>
              <a:r>
                <a:rPr lang="en-CA" altLang="en-US" sz="2800" i="0" baseline="30000">
                  <a:solidFill>
                    <a:srgbClr val="FFFFFF"/>
                  </a:solidFill>
                </a:rPr>
                <a:t>30</a:t>
              </a:r>
            </a:p>
          </p:txBody>
        </p:sp>
        <p:sp>
          <p:nvSpPr>
            <p:cNvPr id="192588" name="Rectangle 151"/>
            <p:cNvSpPr>
              <a:spLocks noChangeArrowheads="1"/>
            </p:cNvSpPr>
            <p:nvPr/>
          </p:nvSpPr>
          <p:spPr bwMode="auto">
            <a:xfrm>
              <a:off x="848" y="2777"/>
              <a:ext cx="380" cy="173"/>
            </a:xfrm>
            <a:prstGeom prst="rect">
              <a:avLst/>
            </a:prstGeom>
            <a:noFill/>
            <a:ln w="12700">
              <a:solidFill>
                <a:srgbClr val="3366FF"/>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endParaRPr lang="en-US" altLang="en-US" i="0">
                <a:solidFill>
                  <a:srgbClr val="FFFFFF"/>
                </a:solidFill>
              </a:endParaRPr>
            </a:p>
          </p:txBody>
        </p:sp>
      </p:grpSp>
      <p:grpSp>
        <p:nvGrpSpPr>
          <p:cNvPr id="192562" name="Group 152"/>
          <p:cNvGrpSpPr>
            <a:grpSpLocks/>
          </p:cNvGrpSpPr>
          <p:nvPr/>
        </p:nvGrpSpPr>
        <p:grpSpPr bwMode="auto">
          <a:xfrm>
            <a:off x="4410075" y="5461000"/>
            <a:ext cx="1092200" cy="477838"/>
            <a:chOff x="1228" y="2777"/>
            <a:chExt cx="332" cy="173"/>
          </a:xfrm>
        </p:grpSpPr>
        <p:sp>
          <p:nvSpPr>
            <p:cNvPr id="192585" name="Rectangle 153"/>
            <p:cNvSpPr>
              <a:spLocks noChangeArrowheads="1"/>
            </p:cNvSpPr>
            <p:nvPr/>
          </p:nvSpPr>
          <p:spPr bwMode="auto">
            <a:xfrm>
              <a:off x="1228" y="2777"/>
              <a:ext cx="332" cy="173"/>
            </a:xfrm>
            <a:prstGeom prst="rect">
              <a:avLst/>
            </a:prstGeom>
            <a:noFill/>
            <a:ln w="12700">
              <a:solidFill>
                <a:srgbClr val="3366FF"/>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CA" altLang="en-US" sz="2800" i="0">
                  <a:solidFill>
                    <a:srgbClr val="FFFFFF"/>
                  </a:solidFill>
                </a:rPr>
                <a:t>10</a:t>
              </a:r>
              <a:r>
                <a:rPr lang="en-CA" altLang="en-US" sz="2800" i="0" baseline="30000">
                  <a:solidFill>
                    <a:srgbClr val="FFFFFF"/>
                  </a:solidFill>
                </a:rPr>
                <a:t>300</a:t>
              </a:r>
            </a:p>
          </p:txBody>
        </p:sp>
        <p:sp>
          <p:nvSpPr>
            <p:cNvPr id="192586" name="Rectangle 154"/>
            <p:cNvSpPr>
              <a:spLocks noChangeArrowheads="1"/>
            </p:cNvSpPr>
            <p:nvPr/>
          </p:nvSpPr>
          <p:spPr bwMode="auto">
            <a:xfrm>
              <a:off x="1228" y="2777"/>
              <a:ext cx="332" cy="173"/>
            </a:xfrm>
            <a:prstGeom prst="rect">
              <a:avLst/>
            </a:prstGeom>
            <a:noFill/>
            <a:ln w="12700">
              <a:solidFill>
                <a:srgbClr val="3366FF"/>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endParaRPr lang="en-US" altLang="en-US" i="0">
                <a:solidFill>
                  <a:srgbClr val="FFFFFF"/>
                </a:solidFill>
              </a:endParaRPr>
            </a:p>
          </p:txBody>
        </p:sp>
      </p:grpSp>
      <p:grpSp>
        <p:nvGrpSpPr>
          <p:cNvPr id="192563" name="Group 155"/>
          <p:cNvGrpSpPr>
            <a:grpSpLocks/>
          </p:cNvGrpSpPr>
          <p:nvPr/>
        </p:nvGrpSpPr>
        <p:grpSpPr bwMode="auto">
          <a:xfrm>
            <a:off x="5502275" y="5461000"/>
            <a:ext cx="1408113" cy="477838"/>
            <a:chOff x="1560" y="2777"/>
            <a:chExt cx="428" cy="173"/>
          </a:xfrm>
        </p:grpSpPr>
        <p:sp>
          <p:nvSpPr>
            <p:cNvPr id="192583" name="Rectangle 156"/>
            <p:cNvSpPr>
              <a:spLocks noChangeArrowheads="1"/>
            </p:cNvSpPr>
            <p:nvPr/>
          </p:nvSpPr>
          <p:spPr bwMode="auto">
            <a:xfrm>
              <a:off x="1560" y="2777"/>
              <a:ext cx="428" cy="173"/>
            </a:xfrm>
            <a:prstGeom prst="rect">
              <a:avLst/>
            </a:prstGeom>
            <a:noFill/>
            <a:ln w="12700">
              <a:solidFill>
                <a:srgbClr val="3366FF"/>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CA" altLang="en-US" sz="2800" i="0">
                  <a:solidFill>
                    <a:srgbClr val="FFFFFF"/>
                  </a:solidFill>
                </a:rPr>
                <a:t>10</a:t>
              </a:r>
              <a:r>
                <a:rPr lang="en-CA" altLang="en-US" sz="2800" i="0" baseline="30000">
                  <a:solidFill>
                    <a:srgbClr val="FFFFFF"/>
                  </a:solidFill>
                </a:rPr>
                <a:t>3000</a:t>
              </a:r>
            </a:p>
          </p:txBody>
        </p:sp>
        <p:sp>
          <p:nvSpPr>
            <p:cNvPr id="192584" name="Rectangle 157"/>
            <p:cNvSpPr>
              <a:spLocks noChangeArrowheads="1"/>
            </p:cNvSpPr>
            <p:nvPr/>
          </p:nvSpPr>
          <p:spPr bwMode="auto">
            <a:xfrm>
              <a:off x="1560" y="2777"/>
              <a:ext cx="428" cy="173"/>
            </a:xfrm>
            <a:prstGeom prst="rect">
              <a:avLst/>
            </a:prstGeom>
            <a:noFill/>
            <a:ln w="12700">
              <a:solidFill>
                <a:srgbClr val="3366FF"/>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endParaRPr lang="en-US" altLang="en-US" i="0">
                <a:solidFill>
                  <a:srgbClr val="FFFFFF"/>
                </a:solidFill>
              </a:endParaRPr>
            </a:p>
          </p:txBody>
        </p:sp>
      </p:grpSp>
      <p:grpSp>
        <p:nvGrpSpPr>
          <p:cNvPr id="192564" name="Group 158"/>
          <p:cNvGrpSpPr>
            <a:grpSpLocks/>
          </p:cNvGrpSpPr>
          <p:nvPr/>
        </p:nvGrpSpPr>
        <p:grpSpPr bwMode="auto">
          <a:xfrm>
            <a:off x="6910388" y="5461000"/>
            <a:ext cx="1922462" cy="477838"/>
            <a:chOff x="1988" y="2777"/>
            <a:chExt cx="584" cy="173"/>
          </a:xfrm>
        </p:grpSpPr>
        <p:sp>
          <p:nvSpPr>
            <p:cNvPr id="192581" name="Rectangle 159"/>
            <p:cNvSpPr>
              <a:spLocks noChangeArrowheads="1"/>
            </p:cNvSpPr>
            <p:nvPr/>
          </p:nvSpPr>
          <p:spPr bwMode="auto">
            <a:xfrm>
              <a:off x="1988" y="2777"/>
              <a:ext cx="584" cy="173"/>
            </a:xfrm>
            <a:prstGeom prst="rect">
              <a:avLst/>
            </a:prstGeom>
            <a:noFill/>
            <a:ln w="12700">
              <a:solidFill>
                <a:srgbClr val="3366FF"/>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CA" altLang="en-US" sz="2800" i="0">
                  <a:solidFill>
                    <a:srgbClr val="FFFFFF"/>
                  </a:solidFill>
                </a:rPr>
                <a:t>the universe</a:t>
              </a:r>
            </a:p>
          </p:txBody>
        </p:sp>
        <p:sp>
          <p:nvSpPr>
            <p:cNvPr id="192582" name="Rectangle 160"/>
            <p:cNvSpPr>
              <a:spLocks noChangeArrowheads="1"/>
            </p:cNvSpPr>
            <p:nvPr/>
          </p:nvSpPr>
          <p:spPr bwMode="auto">
            <a:xfrm>
              <a:off x="1988" y="2777"/>
              <a:ext cx="584" cy="173"/>
            </a:xfrm>
            <a:prstGeom prst="rect">
              <a:avLst/>
            </a:prstGeom>
            <a:noFill/>
            <a:ln w="12700">
              <a:solidFill>
                <a:srgbClr val="3366FF"/>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endParaRPr lang="en-US" altLang="en-US" i="0">
                <a:solidFill>
                  <a:srgbClr val="FFFFFF"/>
                </a:solidFill>
              </a:endParaRPr>
            </a:p>
          </p:txBody>
        </p:sp>
      </p:grpSp>
      <p:sp>
        <p:nvSpPr>
          <p:cNvPr id="192565" name="Rectangle 161"/>
          <p:cNvSpPr>
            <a:spLocks noChangeArrowheads="1"/>
          </p:cNvSpPr>
          <p:nvPr/>
        </p:nvSpPr>
        <p:spPr bwMode="auto">
          <a:xfrm>
            <a:off x="361950" y="914400"/>
            <a:ext cx="8477250" cy="5029200"/>
          </a:xfrm>
          <a:prstGeom prst="rect">
            <a:avLst/>
          </a:prstGeom>
          <a:noFill/>
          <a:ln w="12700">
            <a:solidFill>
              <a:srgbClr val="3366FF"/>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endParaRPr lang="en-US" altLang="en-US" i="0">
              <a:solidFill>
                <a:srgbClr val="FFFFFF"/>
              </a:solidFill>
            </a:endParaRPr>
          </a:p>
        </p:txBody>
      </p:sp>
      <p:sp>
        <p:nvSpPr>
          <p:cNvPr id="192566" name="Text Box 165"/>
          <p:cNvSpPr txBox="1">
            <a:spLocks noChangeArrowheads="1"/>
          </p:cNvSpPr>
          <p:nvPr/>
        </p:nvSpPr>
        <p:spPr bwMode="auto">
          <a:xfrm>
            <a:off x="457200" y="6216650"/>
            <a:ext cx="8383588" cy="946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r>
              <a:rPr lang="en-CA" altLang="en-US" sz="2800" i="0">
                <a:solidFill>
                  <a:srgbClr val="FFFFFF"/>
                </a:solidFill>
              </a:rPr>
              <a:t>Note: The universe contains approximately 10</a:t>
            </a:r>
            <a:r>
              <a:rPr lang="en-CA" altLang="en-US" sz="2800" i="0" baseline="30000">
                <a:solidFill>
                  <a:srgbClr val="FFFFFF"/>
                </a:solidFill>
              </a:rPr>
              <a:t>5</a:t>
            </a:r>
            <a:r>
              <a:rPr lang="en-US" altLang="en-US" sz="2800" i="0" baseline="30000">
                <a:solidFill>
                  <a:srgbClr val="FFFFFF"/>
                </a:solidFill>
              </a:rPr>
              <a:t>0</a:t>
            </a:r>
            <a:r>
              <a:rPr lang="en-CA" altLang="en-US" sz="2800" i="0">
                <a:solidFill>
                  <a:srgbClr val="FFFFFF"/>
                </a:solidFill>
              </a:rPr>
              <a:t> particles.</a:t>
            </a:r>
          </a:p>
          <a:p>
            <a:pPr algn="ctr" eaLnBrk="1" hangingPunct="1">
              <a:spcBef>
                <a:spcPct val="0"/>
              </a:spcBef>
            </a:pPr>
            <a:endParaRPr lang="en-CA" altLang="en-US" sz="2800" i="0">
              <a:solidFill>
                <a:srgbClr val="FFFFFF"/>
              </a:solidFill>
            </a:endParaRPr>
          </a:p>
        </p:txBody>
      </p:sp>
      <p:sp>
        <p:nvSpPr>
          <p:cNvPr id="192567" name="Rectangle 166"/>
          <p:cNvSpPr>
            <a:spLocks noChangeArrowheads="1"/>
          </p:cNvSpPr>
          <p:nvPr/>
        </p:nvSpPr>
        <p:spPr bwMode="auto">
          <a:xfrm>
            <a:off x="990600" y="3290888"/>
            <a:ext cx="427038"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r>
              <a:rPr lang="en-CA" altLang="en-US" sz="2800" b="1">
                <a:solidFill>
                  <a:srgbClr val="FFFFFF"/>
                </a:solidFill>
                <a:latin typeface="Century Schoolbook" pitchFamily="18" charset="0"/>
              </a:rPr>
              <a:t>n</a:t>
            </a:r>
          </a:p>
        </p:txBody>
      </p:sp>
      <p:grpSp>
        <p:nvGrpSpPr>
          <p:cNvPr id="192568" name="Group 17"/>
          <p:cNvGrpSpPr>
            <a:grpSpLocks/>
          </p:cNvGrpSpPr>
          <p:nvPr/>
        </p:nvGrpSpPr>
        <p:grpSpPr bwMode="auto">
          <a:xfrm>
            <a:off x="365125" y="914400"/>
            <a:ext cx="1698625" cy="477838"/>
            <a:chOff x="0" y="1306"/>
            <a:chExt cx="516" cy="173"/>
          </a:xfrm>
        </p:grpSpPr>
        <p:sp>
          <p:nvSpPr>
            <p:cNvPr id="192579" name="Rectangle 18"/>
            <p:cNvSpPr>
              <a:spLocks noChangeArrowheads="1"/>
            </p:cNvSpPr>
            <p:nvPr/>
          </p:nvSpPr>
          <p:spPr bwMode="auto">
            <a:xfrm>
              <a:off x="0" y="1306"/>
              <a:ext cx="516" cy="173"/>
            </a:xfrm>
            <a:prstGeom prst="rect">
              <a:avLst/>
            </a:prstGeom>
            <a:noFill/>
            <a:ln w="12700">
              <a:solidFill>
                <a:srgbClr val="3366FF"/>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CA" altLang="en-US" sz="2800" b="1">
                  <a:solidFill>
                    <a:srgbClr val="FFFFFF"/>
                  </a:solidFill>
                  <a:latin typeface="Century Schoolbook" pitchFamily="18" charset="0"/>
                </a:rPr>
                <a:t>T</a:t>
              </a:r>
              <a:r>
                <a:rPr lang="en-CA" altLang="en-US" sz="2800" i="0">
                  <a:solidFill>
                    <a:srgbClr val="FFFFFF"/>
                  </a:solidFill>
                </a:rPr>
                <a:t>(</a:t>
              </a:r>
              <a:r>
                <a:rPr lang="en-CA" altLang="en-US" sz="2800" b="1">
                  <a:solidFill>
                    <a:srgbClr val="FFFFFF"/>
                  </a:solidFill>
                  <a:latin typeface="Century Schoolbook" pitchFamily="18" charset="0"/>
                </a:rPr>
                <a:t>n</a:t>
              </a:r>
              <a:r>
                <a:rPr lang="en-CA" altLang="en-US" sz="2800" i="0">
                  <a:solidFill>
                    <a:srgbClr val="FFFFFF"/>
                  </a:solidFill>
                </a:rPr>
                <a:t>)</a:t>
              </a:r>
            </a:p>
          </p:txBody>
        </p:sp>
        <p:sp>
          <p:nvSpPr>
            <p:cNvPr id="192580" name="Rectangle 19"/>
            <p:cNvSpPr>
              <a:spLocks noChangeArrowheads="1"/>
            </p:cNvSpPr>
            <p:nvPr/>
          </p:nvSpPr>
          <p:spPr bwMode="auto">
            <a:xfrm>
              <a:off x="0" y="1306"/>
              <a:ext cx="516" cy="173"/>
            </a:xfrm>
            <a:prstGeom prst="rect">
              <a:avLst/>
            </a:prstGeom>
            <a:noFill/>
            <a:ln w="12700">
              <a:solidFill>
                <a:srgbClr val="3366FF"/>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endParaRPr lang="en-US" altLang="en-US" i="0">
                <a:solidFill>
                  <a:srgbClr val="FFFFFF"/>
                </a:solidFill>
              </a:endParaRPr>
            </a:p>
          </p:txBody>
        </p:sp>
      </p:grpSp>
      <p:sp>
        <p:nvSpPr>
          <p:cNvPr id="192569" name="Rectangle 21"/>
          <p:cNvSpPr>
            <a:spLocks noChangeArrowheads="1"/>
          </p:cNvSpPr>
          <p:nvPr/>
        </p:nvSpPr>
        <p:spPr bwMode="auto">
          <a:xfrm>
            <a:off x="2063750" y="914400"/>
            <a:ext cx="1092200" cy="477838"/>
          </a:xfrm>
          <a:prstGeom prst="rect">
            <a:avLst/>
          </a:prstGeom>
          <a:noFill/>
          <a:ln w="12700">
            <a:solidFill>
              <a:srgbClr val="3366FF"/>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CA" altLang="en-US" sz="2800" i="0">
                <a:solidFill>
                  <a:srgbClr val="FFFFFF"/>
                </a:solidFill>
              </a:rPr>
              <a:t>10</a:t>
            </a:r>
          </a:p>
        </p:txBody>
      </p:sp>
      <p:sp>
        <p:nvSpPr>
          <p:cNvPr id="192570" name="Rectangle 22"/>
          <p:cNvSpPr>
            <a:spLocks noChangeArrowheads="1"/>
          </p:cNvSpPr>
          <p:nvPr/>
        </p:nvSpPr>
        <p:spPr bwMode="auto">
          <a:xfrm>
            <a:off x="2063750" y="914400"/>
            <a:ext cx="1092200" cy="477838"/>
          </a:xfrm>
          <a:prstGeom prst="rect">
            <a:avLst/>
          </a:prstGeom>
          <a:noFill/>
          <a:ln w="12700">
            <a:solidFill>
              <a:srgbClr val="3366FF"/>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endParaRPr lang="en-US" altLang="en-US" i="0">
              <a:solidFill>
                <a:srgbClr val="FFFFFF"/>
              </a:solidFill>
            </a:endParaRPr>
          </a:p>
        </p:txBody>
      </p:sp>
      <p:sp>
        <p:nvSpPr>
          <p:cNvPr id="192571" name="Rectangle 24"/>
          <p:cNvSpPr>
            <a:spLocks noChangeArrowheads="1"/>
          </p:cNvSpPr>
          <p:nvPr/>
        </p:nvSpPr>
        <p:spPr bwMode="auto">
          <a:xfrm>
            <a:off x="3155950" y="914400"/>
            <a:ext cx="1250950" cy="477838"/>
          </a:xfrm>
          <a:prstGeom prst="rect">
            <a:avLst/>
          </a:prstGeom>
          <a:noFill/>
          <a:ln w="12700">
            <a:solidFill>
              <a:srgbClr val="3366FF"/>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CA" altLang="en-US" sz="2800" i="0">
                <a:solidFill>
                  <a:srgbClr val="FFFFFF"/>
                </a:solidFill>
              </a:rPr>
              <a:t>100</a:t>
            </a:r>
          </a:p>
        </p:txBody>
      </p:sp>
      <p:sp>
        <p:nvSpPr>
          <p:cNvPr id="192572" name="Rectangle 25"/>
          <p:cNvSpPr>
            <a:spLocks noChangeArrowheads="1"/>
          </p:cNvSpPr>
          <p:nvPr/>
        </p:nvSpPr>
        <p:spPr bwMode="auto">
          <a:xfrm>
            <a:off x="3155950" y="914400"/>
            <a:ext cx="1250950" cy="477838"/>
          </a:xfrm>
          <a:prstGeom prst="rect">
            <a:avLst/>
          </a:prstGeom>
          <a:noFill/>
          <a:ln w="12700">
            <a:solidFill>
              <a:srgbClr val="3366FF"/>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endParaRPr lang="en-US" altLang="en-US" i="0">
              <a:solidFill>
                <a:srgbClr val="FFFFFF"/>
              </a:solidFill>
            </a:endParaRPr>
          </a:p>
        </p:txBody>
      </p:sp>
      <p:sp>
        <p:nvSpPr>
          <p:cNvPr id="192573" name="Rectangle 27"/>
          <p:cNvSpPr>
            <a:spLocks noChangeArrowheads="1"/>
          </p:cNvSpPr>
          <p:nvPr/>
        </p:nvSpPr>
        <p:spPr bwMode="auto">
          <a:xfrm>
            <a:off x="4406900" y="914400"/>
            <a:ext cx="1092200" cy="477838"/>
          </a:xfrm>
          <a:prstGeom prst="rect">
            <a:avLst/>
          </a:prstGeom>
          <a:noFill/>
          <a:ln w="12700">
            <a:solidFill>
              <a:srgbClr val="3366FF"/>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CA" altLang="en-US" sz="2800" i="0">
                <a:solidFill>
                  <a:srgbClr val="FFFFFF"/>
                </a:solidFill>
              </a:rPr>
              <a:t>1,000</a:t>
            </a:r>
          </a:p>
        </p:txBody>
      </p:sp>
      <p:sp>
        <p:nvSpPr>
          <p:cNvPr id="192574" name="Rectangle 28"/>
          <p:cNvSpPr>
            <a:spLocks noChangeArrowheads="1"/>
          </p:cNvSpPr>
          <p:nvPr/>
        </p:nvSpPr>
        <p:spPr bwMode="auto">
          <a:xfrm>
            <a:off x="4406900" y="914400"/>
            <a:ext cx="1092200" cy="477838"/>
          </a:xfrm>
          <a:prstGeom prst="rect">
            <a:avLst/>
          </a:prstGeom>
          <a:noFill/>
          <a:ln w="12700">
            <a:solidFill>
              <a:srgbClr val="3366FF"/>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endParaRPr lang="en-US" altLang="en-US" i="0">
              <a:solidFill>
                <a:srgbClr val="FFFFFF"/>
              </a:solidFill>
            </a:endParaRPr>
          </a:p>
        </p:txBody>
      </p:sp>
      <p:grpSp>
        <p:nvGrpSpPr>
          <p:cNvPr id="192575" name="Group 29"/>
          <p:cNvGrpSpPr>
            <a:grpSpLocks/>
          </p:cNvGrpSpPr>
          <p:nvPr/>
        </p:nvGrpSpPr>
        <p:grpSpPr bwMode="auto">
          <a:xfrm>
            <a:off x="5499100" y="914400"/>
            <a:ext cx="1408113" cy="477838"/>
            <a:chOff x="1560" y="1306"/>
            <a:chExt cx="428" cy="173"/>
          </a:xfrm>
        </p:grpSpPr>
        <p:sp>
          <p:nvSpPr>
            <p:cNvPr id="192577" name="Rectangle 30"/>
            <p:cNvSpPr>
              <a:spLocks noChangeArrowheads="1"/>
            </p:cNvSpPr>
            <p:nvPr/>
          </p:nvSpPr>
          <p:spPr bwMode="auto">
            <a:xfrm>
              <a:off x="1560" y="1306"/>
              <a:ext cx="428" cy="173"/>
            </a:xfrm>
            <a:prstGeom prst="rect">
              <a:avLst/>
            </a:prstGeom>
            <a:noFill/>
            <a:ln w="12700">
              <a:solidFill>
                <a:srgbClr val="3366FF"/>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CA" altLang="en-US" sz="2800" i="0">
                  <a:solidFill>
                    <a:srgbClr val="FFFFFF"/>
                  </a:solidFill>
                </a:rPr>
                <a:t>10,000</a:t>
              </a:r>
            </a:p>
          </p:txBody>
        </p:sp>
        <p:sp>
          <p:nvSpPr>
            <p:cNvPr id="192578" name="Rectangle 31"/>
            <p:cNvSpPr>
              <a:spLocks noChangeArrowheads="1"/>
            </p:cNvSpPr>
            <p:nvPr/>
          </p:nvSpPr>
          <p:spPr bwMode="auto">
            <a:xfrm>
              <a:off x="1560" y="1306"/>
              <a:ext cx="428" cy="173"/>
            </a:xfrm>
            <a:prstGeom prst="rect">
              <a:avLst/>
            </a:prstGeom>
            <a:noFill/>
            <a:ln w="12700">
              <a:solidFill>
                <a:srgbClr val="3366FF"/>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endParaRPr lang="en-US" altLang="en-US" i="0">
                <a:solidFill>
                  <a:srgbClr val="FFFFFF"/>
                </a:solidFill>
              </a:endParaRPr>
            </a:p>
          </p:txBody>
        </p:sp>
      </p:grpSp>
      <p:sp>
        <p:nvSpPr>
          <p:cNvPr id="192576" name="Rectangle 51"/>
          <p:cNvSpPr>
            <a:spLocks noChangeArrowheads="1"/>
          </p:cNvSpPr>
          <p:nvPr/>
        </p:nvSpPr>
        <p:spPr bwMode="auto">
          <a:xfrm>
            <a:off x="6794500" y="1303338"/>
            <a:ext cx="2074863" cy="690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nchor="ct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CA" altLang="en-US" sz="2800" i="0">
                <a:solidFill>
                  <a:srgbClr val="FFFFFF"/>
                </a:solidFill>
              </a:rPr>
              <a:t>atom</a:t>
            </a:r>
          </a:p>
        </p:txBody>
      </p:sp>
    </p:spTree>
  </p:cSld>
  <p:clrMapOvr>
    <a:masterClrMapping/>
  </p:clrMapOvr>
  <p:timing>
    <p:tnLst>
      <p:par>
        <p:cTn id="1" dur="indefinite" restart="never" nodeType="tmRoot"/>
      </p:par>
    </p:tnLst>
  </p:timing>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22" name="Rectangle 2"/>
          <p:cNvSpPr>
            <a:spLocks noGrp="1" noChangeArrowheads="1"/>
          </p:cNvSpPr>
          <p:nvPr>
            <p:ph type="title"/>
          </p:nvPr>
        </p:nvSpPr>
        <p:spPr/>
        <p:txBody>
          <a:bodyPr/>
          <a:lstStyle/>
          <a:p>
            <a:pPr eaLnBrk="1" hangingPunct="1"/>
            <a:r>
              <a:rPr lang="en-US" altLang="en-US"/>
              <a:t>Notations</a:t>
            </a:r>
            <a:endParaRPr lang="en-CA" altLang="en-US"/>
          </a:p>
        </p:txBody>
      </p:sp>
      <p:graphicFrame>
        <p:nvGraphicFramePr>
          <p:cNvPr id="641027" name="Group 3"/>
          <p:cNvGraphicFramePr>
            <a:graphicFrameLocks noGrp="1"/>
          </p:cNvGraphicFramePr>
          <p:nvPr/>
        </p:nvGraphicFramePr>
        <p:xfrm>
          <a:off x="990600" y="1905000"/>
          <a:ext cx="7467600" cy="3962400"/>
        </p:xfrm>
        <a:graphic>
          <a:graphicData uri="http://schemas.openxmlformats.org/drawingml/2006/table">
            <a:tbl>
              <a:tblPr/>
              <a:tblGrid>
                <a:gridCol w="2260600">
                  <a:extLst>
                    <a:ext uri="{9D8B030D-6E8A-4147-A177-3AD203B41FA5}">
                      <a16:colId xmlns:a16="http://schemas.microsoft.com/office/drawing/2014/main" val="20000"/>
                    </a:ext>
                  </a:extLst>
                </a:gridCol>
                <a:gridCol w="2701925">
                  <a:extLst>
                    <a:ext uri="{9D8B030D-6E8A-4147-A177-3AD203B41FA5}">
                      <a16:colId xmlns:a16="http://schemas.microsoft.com/office/drawing/2014/main" val="20001"/>
                    </a:ext>
                  </a:extLst>
                </a:gridCol>
                <a:gridCol w="2505075">
                  <a:extLst>
                    <a:ext uri="{9D8B030D-6E8A-4147-A177-3AD203B41FA5}">
                      <a16:colId xmlns:a16="http://schemas.microsoft.com/office/drawing/2014/main" val="20002"/>
                    </a:ext>
                  </a:extLst>
                </a:gridCol>
              </a:tblGrid>
              <a:tr h="711200">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800" b="0" i="0" u="none" strike="noStrike" cap="none" normalizeH="0" baseline="0">
                          <a:ln>
                            <a:noFill/>
                          </a:ln>
                          <a:solidFill>
                            <a:schemeClr val="tx1"/>
                          </a:solidFill>
                          <a:effectLst/>
                          <a:latin typeface="Times New Roman" pitchFamily="18" charset="0"/>
                        </a:rPr>
                        <a:t>Theta</a:t>
                      </a:r>
                      <a:endParaRPr kumimoji="0" lang="en-CA" sz="2800" b="0" i="0" u="none" strike="noStrike" cap="none" normalizeH="0" baseline="0">
                        <a:ln>
                          <a:noFill/>
                        </a:ln>
                        <a:solidFill>
                          <a:schemeClr val="tx1"/>
                        </a:solidFill>
                        <a:effectLst/>
                        <a:latin typeface="Times New Roman" pitchFamily="18"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3200" b="0" i="0" u="none" strike="noStrike" cap="none" normalizeH="0" baseline="0">
                          <a:ln>
                            <a:noFill/>
                          </a:ln>
                          <a:solidFill>
                            <a:schemeClr val="accent2"/>
                          </a:solidFill>
                          <a:effectLst/>
                          <a:latin typeface="Times New Roman" pitchFamily="18" charset="0"/>
                        </a:rPr>
                        <a:t>f(n) = </a:t>
                      </a:r>
                      <a:r>
                        <a:rPr kumimoji="0" lang="en-US" sz="3200" b="0" i="0" u="none" strike="noStrike" cap="none" normalizeH="0" baseline="0">
                          <a:ln>
                            <a:noFill/>
                          </a:ln>
                          <a:solidFill>
                            <a:schemeClr val="accent2"/>
                          </a:solidFill>
                          <a:effectLst/>
                          <a:latin typeface="Times New Roman" pitchFamily="18" charset="0"/>
                          <a:cs typeface="Times New Roman" pitchFamily="18" charset="0"/>
                        </a:rPr>
                        <a:t>θ(g(n))</a:t>
                      </a:r>
                      <a:endParaRPr kumimoji="0" lang="en-CA" sz="3200" b="0" i="0" u="none" strike="noStrike" cap="none" normalizeH="0" baseline="0">
                        <a:ln>
                          <a:noFill/>
                        </a:ln>
                        <a:solidFill>
                          <a:schemeClr val="tx1"/>
                        </a:solidFill>
                        <a:effectLst/>
                        <a:latin typeface="Times New Roman" pitchFamily="18"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3200" b="0" i="0" u="none" strike="noStrike" cap="none" normalizeH="0" baseline="0">
                          <a:ln>
                            <a:noFill/>
                          </a:ln>
                          <a:solidFill>
                            <a:schemeClr val="accent2"/>
                          </a:solidFill>
                          <a:effectLst/>
                          <a:latin typeface="Times New Roman" pitchFamily="18" charset="0"/>
                        </a:rPr>
                        <a:t>f(n) </a:t>
                      </a:r>
                      <a:r>
                        <a:rPr kumimoji="0" lang="en-CA" sz="3200" b="0" i="0" u="none" strike="noStrike" cap="none" normalizeH="0" baseline="0">
                          <a:ln>
                            <a:noFill/>
                          </a:ln>
                          <a:solidFill>
                            <a:schemeClr val="accent2"/>
                          </a:solidFill>
                          <a:effectLst/>
                          <a:latin typeface="Times New Roman" pitchFamily="18" charset="0"/>
                          <a:cs typeface="Times New Roman" pitchFamily="18" charset="0"/>
                        </a:rPr>
                        <a:t>≈</a:t>
                      </a:r>
                      <a:r>
                        <a:rPr kumimoji="0" lang="en-US" sz="3200" b="0" i="0" u="none" strike="noStrike" cap="none" normalizeH="0" baseline="0">
                          <a:ln>
                            <a:noFill/>
                          </a:ln>
                          <a:solidFill>
                            <a:schemeClr val="accent2"/>
                          </a:solidFill>
                          <a:effectLst/>
                          <a:latin typeface="Times New Roman" pitchFamily="18" charset="0"/>
                        </a:rPr>
                        <a:t> </a:t>
                      </a:r>
                      <a:r>
                        <a:rPr kumimoji="0" lang="en-US" sz="3200" b="0" i="0" u="none" strike="noStrike" cap="none" normalizeH="0" baseline="0">
                          <a:ln>
                            <a:noFill/>
                          </a:ln>
                          <a:solidFill>
                            <a:schemeClr val="accent2"/>
                          </a:solidFill>
                          <a:effectLst/>
                          <a:latin typeface="Times New Roman" pitchFamily="18" charset="0"/>
                          <a:cs typeface="Times New Roman" pitchFamily="18" charset="0"/>
                        </a:rPr>
                        <a:t>c g(n)</a:t>
                      </a:r>
                      <a:endParaRPr kumimoji="0" lang="en-CA" sz="3200" b="0" i="0" u="none" strike="noStrike" cap="none" normalizeH="0" baseline="0">
                        <a:ln>
                          <a:noFill/>
                        </a:ln>
                        <a:solidFill>
                          <a:schemeClr val="accent2"/>
                        </a:solidFill>
                        <a:effectLst/>
                        <a:latin typeface="Times New Roman" pitchFamily="18" charset="0"/>
                        <a:cs typeface="Times New Roman" pitchFamily="18"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r h="812800">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800" b="0" i="0" u="none" strike="noStrike" cap="none" normalizeH="0" baseline="0">
                          <a:ln>
                            <a:noFill/>
                          </a:ln>
                          <a:solidFill>
                            <a:schemeClr val="tx1"/>
                          </a:solidFill>
                          <a:effectLst/>
                          <a:latin typeface="Times New Roman" pitchFamily="18" charset="0"/>
                        </a:rPr>
                        <a:t>BigOh</a:t>
                      </a:r>
                      <a:endParaRPr kumimoji="0" lang="en-CA" sz="2800" b="0" i="0" u="none" strike="noStrike" cap="none" normalizeH="0" baseline="0">
                        <a:ln>
                          <a:noFill/>
                        </a:ln>
                        <a:solidFill>
                          <a:schemeClr val="tx1"/>
                        </a:solidFill>
                        <a:effectLst/>
                        <a:latin typeface="Times New Roman" pitchFamily="18"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3200" b="0" i="0" u="none" strike="noStrike" cap="none" normalizeH="0" baseline="0">
                          <a:ln>
                            <a:noFill/>
                          </a:ln>
                          <a:solidFill>
                            <a:schemeClr val="accent2"/>
                          </a:solidFill>
                          <a:effectLst/>
                          <a:latin typeface="Times New Roman" pitchFamily="18" charset="0"/>
                        </a:rPr>
                        <a:t>f(n) = </a:t>
                      </a:r>
                      <a:r>
                        <a:rPr kumimoji="0" lang="en-US" sz="3200" b="0" i="0" u="none" strike="noStrike" cap="none" normalizeH="0" baseline="0">
                          <a:ln>
                            <a:noFill/>
                          </a:ln>
                          <a:solidFill>
                            <a:schemeClr val="accent2"/>
                          </a:solidFill>
                          <a:effectLst/>
                          <a:latin typeface="Times New Roman" pitchFamily="18" charset="0"/>
                          <a:cs typeface="Times New Roman" pitchFamily="18" charset="0"/>
                        </a:rPr>
                        <a:t>O(g(n))</a:t>
                      </a:r>
                      <a:endParaRPr kumimoji="0" lang="en-CA" sz="2800" b="0" i="0" u="none" strike="noStrike" cap="none" normalizeH="0" baseline="0">
                        <a:ln>
                          <a:noFill/>
                        </a:ln>
                        <a:solidFill>
                          <a:schemeClr val="tx1"/>
                        </a:solidFill>
                        <a:effectLst/>
                        <a:latin typeface="Times New Roman" pitchFamily="18"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3200" b="0" i="0" u="none" strike="noStrike" cap="none" normalizeH="0" baseline="0">
                          <a:ln>
                            <a:noFill/>
                          </a:ln>
                          <a:solidFill>
                            <a:schemeClr val="accent2"/>
                          </a:solidFill>
                          <a:effectLst/>
                          <a:latin typeface="Times New Roman" pitchFamily="18" charset="0"/>
                        </a:rPr>
                        <a:t>f(n) </a:t>
                      </a:r>
                      <a:r>
                        <a:rPr kumimoji="0" lang="en-CA" sz="3200" b="0" i="0" u="none" strike="noStrike" cap="none" normalizeH="0" baseline="0">
                          <a:ln>
                            <a:noFill/>
                          </a:ln>
                          <a:solidFill>
                            <a:schemeClr val="accent2"/>
                          </a:solidFill>
                          <a:effectLst/>
                          <a:latin typeface="Times New Roman" pitchFamily="18" charset="0"/>
                          <a:cs typeface="Times New Roman" pitchFamily="18" charset="0"/>
                        </a:rPr>
                        <a:t>≤</a:t>
                      </a:r>
                      <a:r>
                        <a:rPr kumimoji="0" lang="en-US" sz="3200" b="0" i="0" u="none" strike="noStrike" cap="none" normalizeH="0" baseline="0">
                          <a:ln>
                            <a:noFill/>
                          </a:ln>
                          <a:solidFill>
                            <a:schemeClr val="accent2"/>
                          </a:solidFill>
                          <a:effectLst/>
                          <a:latin typeface="Times New Roman" pitchFamily="18" charset="0"/>
                        </a:rPr>
                        <a:t> </a:t>
                      </a:r>
                      <a:r>
                        <a:rPr kumimoji="0" lang="en-US" sz="3200" b="0" i="0" u="none" strike="noStrike" cap="none" normalizeH="0" baseline="0">
                          <a:ln>
                            <a:noFill/>
                          </a:ln>
                          <a:solidFill>
                            <a:schemeClr val="accent2"/>
                          </a:solidFill>
                          <a:effectLst/>
                          <a:latin typeface="Times New Roman" pitchFamily="18" charset="0"/>
                          <a:cs typeface="Times New Roman" pitchFamily="18" charset="0"/>
                        </a:rPr>
                        <a:t>c g(n)</a:t>
                      </a:r>
                      <a:endParaRPr kumimoji="0" lang="en-CA" sz="3200" b="0" i="0" u="none" strike="noStrike" cap="none" normalizeH="0" baseline="0">
                        <a:ln>
                          <a:noFill/>
                        </a:ln>
                        <a:solidFill>
                          <a:schemeClr val="accent2"/>
                        </a:solidFill>
                        <a:effectLst/>
                        <a:latin typeface="Times New Roman" pitchFamily="18" charset="0"/>
                        <a:cs typeface="Times New Roman" pitchFamily="18"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812800">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800" b="0" i="0" u="none" strike="noStrike" cap="none" normalizeH="0" baseline="0">
                          <a:ln>
                            <a:noFill/>
                          </a:ln>
                          <a:solidFill>
                            <a:schemeClr val="tx1"/>
                          </a:solidFill>
                          <a:effectLst/>
                          <a:latin typeface="Times New Roman" pitchFamily="18" charset="0"/>
                        </a:rPr>
                        <a:t>Omega</a:t>
                      </a:r>
                      <a:endParaRPr kumimoji="0" lang="en-CA" sz="2800" b="0" i="0" u="none" strike="noStrike" cap="none" normalizeH="0" baseline="0">
                        <a:ln>
                          <a:noFill/>
                        </a:ln>
                        <a:solidFill>
                          <a:schemeClr val="tx1"/>
                        </a:solidFill>
                        <a:effectLst/>
                        <a:latin typeface="Times New Roman" pitchFamily="18"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3200" b="0" i="0" u="none" strike="noStrike" cap="none" normalizeH="0" baseline="0">
                          <a:ln>
                            <a:noFill/>
                          </a:ln>
                          <a:solidFill>
                            <a:schemeClr val="accent2"/>
                          </a:solidFill>
                          <a:effectLst/>
                          <a:latin typeface="Times New Roman" pitchFamily="18" charset="0"/>
                        </a:rPr>
                        <a:t>f(n) = </a:t>
                      </a:r>
                      <a:r>
                        <a:rPr kumimoji="0" lang="en-US" sz="3200" b="0" i="0" u="none" strike="noStrike" cap="none" normalizeH="0" baseline="0">
                          <a:ln>
                            <a:noFill/>
                          </a:ln>
                          <a:solidFill>
                            <a:schemeClr val="accent2"/>
                          </a:solidFill>
                          <a:effectLst/>
                          <a:latin typeface="Times New Roman" pitchFamily="18" charset="0"/>
                          <a:cs typeface="Times New Roman" pitchFamily="18" charset="0"/>
                        </a:rPr>
                        <a:t>Ω(g(n))</a:t>
                      </a:r>
                      <a:endParaRPr kumimoji="0" lang="en-CA" sz="2800" b="0" i="0" u="none" strike="noStrike" cap="none" normalizeH="0" baseline="0">
                        <a:ln>
                          <a:noFill/>
                        </a:ln>
                        <a:solidFill>
                          <a:schemeClr val="tx1"/>
                        </a:solidFill>
                        <a:effectLst/>
                        <a:latin typeface="Times New Roman" pitchFamily="18"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3200" b="0" i="0" u="none" strike="noStrike" cap="none" normalizeH="0" baseline="0">
                          <a:ln>
                            <a:noFill/>
                          </a:ln>
                          <a:solidFill>
                            <a:schemeClr val="accent2"/>
                          </a:solidFill>
                          <a:effectLst/>
                          <a:latin typeface="Times New Roman" pitchFamily="18" charset="0"/>
                        </a:rPr>
                        <a:t>f(n) </a:t>
                      </a:r>
                      <a:r>
                        <a:rPr kumimoji="0" lang="en-CA" sz="3200" b="0" i="0" u="none" strike="noStrike" cap="none" normalizeH="0" baseline="0">
                          <a:ln>
                            <a:noFill/>
                          </a:ln>
                          <a:solidFill>
                            <a:schemeClr val="accent2"/>
                          </a:solidFill>
                          <a:effectLst/>
                          <a:latin typeface="Times New Roman" pitchFamily="18" charset="0"/>
                          <a:cs typeface="Times New Roman" pitchFamily="18" charset="0"/>
                        </a:rPr>
                        <a:t>≥</a:t>
                      </a:r>
                      <a:r>
                        <a:rPr kumimoji="0" lang="en-US" sz="3200" b="0" i="0" u="none" strike="noStrike" cap="none" normalizeH="0" baseline="0">
                          <a:ln>
                            <a:noFill/>
                          </a:ln>
                          <a:solidFill>
                            <a:schemeClr val="accent2"/>
                          </a:solidFill>
                          <a:effectLst/>
                          <a:latin typeface="Times New Roman" pitchFamily="18" charset="0"/>
                          <a:cs typeface="Times New Roman" pitchFamily="18" charset="0"/>
                        </a:rPr>
                        <a:t> c g(n)</a:t>
                      </a:r>
                      <a:endParaRPr kumimoji="0" lang="en-CA" sz="3200" b="0" i="0" u="none" strike="noStrike" cap="none" normalizeH="0" baseline="0">
                        <a:ln>
                          <a:noFill/>
                        </a:ln>
                        <a:solidFill>
                          <a:schemeClr val="accent2"/>
                        </a:solidFill>
                        <a:effectLst/>
                        <a:latin typeface="Times New Roman" pitchFamily="18" charset="0"/>
                        <a:cs typeface="Times New Roman" pitchFamily="18"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812800">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800" b="0" i="0" u="none" strike="noStrike" cap="none" normalizeH="0" baseline="0">
                          <a:ln>
                            <a:noFill/>
                          </a:ln>
                          <a:solidFill>
                            <a:schemeClr val="tx1"/>
                          </a:solidFill>
                          <a:effectLst/>
                          <a:latin typeface="Times New Roman" pitchFamily="18" charset="0"/>
                        </a:rPr>
                        <a:t>Little Oh</a:t>
                      </a:r>
                      <a:endParaRPr kumimoji="0" lang="en-CA" sz="2800" b="0" i="0" u="none" strike="noStrike" cap="none" normalizeH="0" baseline="0">
                        <a:ln>
                          <a:noFill/>
                        </a:ln>
                        <a:solidFill>
                          <a:schemeClr val="tx1"/>
                        </a:solidFill>
                        <a:effectLst/>
                        <a:latin typeface="Times New Roman" pitchFamily="18"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3200" b="0" i="0" u="none" strike="noStrike" cap="none" normalizeH="0" baseline="0">
                          <a:ln>
                            <a:noFill/>
                          </a:ln>
                          <a:solidFill>
                            <a:schemeClr val="accent2"/>
                          </a:solidFill>
                          <a:effectLst/>
                          <a:latin typeface="Times New Roman" pitchFamily="18" charset="0"/>
                        </a:rPr>
                        <a:t>f(n) = </a:t>
                      </a:r>
                      <a:r>
                        <a:rPr kumimoji="0" lang="en-US" sz="3200" b="0" i="0" u="none" strike="noStrike" cap="none" normalizeH="0" baseline="0">
                          <a:ln>
                            <a:noFill/>
                          </a:ln>
                          <a:solidFill>
                            <a:schemeClr val="accent2"/>
                          </a:solidFill>
                          <a:effectLst/>
                          <a:latin typeface="Times New Roman" pitchFamily="18" charset="0"/>
                          <a:cs typeface="Times New Roman" pitchFamily="18" charset="0"/>
                        </a:rPr>
                        <a:t>o(g(n))</a:t>
                      </a:r>
                      <a:endParaRPr kumimoji="0" lang="en-CA" sz="2800" b="0" i="0" u="none" strike="noStrike" cap="none" normalizeH="0" baseline="0">
                        <a:ln>
                          <a:noFill/>
                        </a:ln>
                        <a:solidFill>
                          <a:schemeClr val="tx1"/>
                        </a:solidFill>
                        <a:effectLst/>
                        <a:latin typeface="Times New Roman" pitchFamily="18"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3200" b="0" i="0" u="none" strike="noStrike" cap="none" normalizeH="0" baseline="0">
                          <a:ln>
                            <a:noFill/>
                          </a:ln>
                          <a:solidFill>
                            <a:schemeClr val="accent2"/>
                          </a:solidFill>
                          <a:effectLst/>
                          <a:latin typeface="Times New Roman" pitchFamily="18" charset="0"/>
                        </a:rPr>
                        <a:t>f(n) &lt;&lt; </a:t>
                      </a:r>
                      <a:r>
                        <a:rPr kumimoji="0" lang="en-US" sz="3200" b="0" i="0" u="none" strike="noStrike" cap="none" normalizeH="0" baseline="0">
                          <a:ln>
                            <a:noFill/>
                          </a:ln>
                          <a:solidFill>
                            <a:schemeClr val="accent2"/>
                          </a:solidFill>
                          <a:effectLst/>
                          <a:latin typeface="Times New Roman" pitchFamily="18" charset="0"/>
                          <a:cs typeface="Times New Roman" pitchFamily="18" charset="0"/>
                        </a:rPr>
                        <a:t>c g(n)</a:t>
                      </a:r>
                      <a:endParaRPr kumimoji="0" lang="en-CA" sz="3200" b="0" i="0" u="none" strike="noStrike" cap="none" normalizeH="0" baseline="0">
                        <a:ln>
                          <a:noFill/>
                        </a:ln>
                        <a:solidFill>
                          <a:schemeClr val="accent2"/>
                        </a:solidFill>
                        <a:effectLst/>
                        <a:latin typeface="Times New Roman" pitchFamily="18" charset="0"/>
                        <a:cs typeface="Times New Roman" pitchFamily="18"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812800">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800" b="0" i="0" u="none" strike="noStrike" cap="none" normalizeH="0" baseline="0">
                          <a:ln>
                            <a:noFill/>
                          </a:ln>
                          <a:solidFill>
                            <a:schemeClr val="tx1"/>
                          </a:solidFill>
                          <a:effectLst/>
                          <a:latin typeface="Times New Roman" pitchFamily="18" charset="0"/>
                        </a:rPr>
                        <a:t>Little Omega</a:t>
                      </a:r>
                      <a:endParaRPr kumimoji="0" lang="en-CA" sz="2800" b="0" i="0" u="none" strike="noStrike" cap="none" normalizeH="0" baseline="0">
                        <a:ln>
                          <a:noFill/>
                        </a:ln>
                        <a:solidFill>
                          <a:schemeClr val="tx1"/>
                        </a:solidFill>
                        <a:effectLst/>
                        <a:latin typeface="Times New Roman" pitchFamily="18"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3200" b="0" i="0" u="none" strike="noStrike" cap="none" normalizeH="0" baseline="0">
                          <a:ln>
                            <a:noFill/>
                          </a:ln>
                          <a:solidFill>
                            <a:schemeClr val="accent2"/>
                          </a:solidFill>
                          <a:effectLst/>
                          <a:latin typeface="Times New Roman" pitchFamily="18" charset="0"/>
                        </a:rPr>
                        <a:t>f(n) = </a:t>
                      </a:r>
                      <a:r>
                        <a:rPr kumimoji="0" lang="en-US" sz="3200" b="0" i="0" u="none" strike="noStrike" cap="none" normalizeH="0" baseline="0">
                          <a:ln>
                            <a:noFill/>
                          </a:ln>
                          <a:solidFill>
                            <a:schemeClr val="accent2"/>
                          </a:solidFill>
                          <a:effectLst/>
                          <a:latin typeface="Times New Roman" pitchFamily="18" charset="0"/>
                          <a:cs typeface="Times New Roman" pitchFamily="18" charset="0"/>
                        </a:rPr>
                        <a:t>ω(g(n))</a:t>
                      </a:r>
                      <a:endParaRPr kumimoji="0" lang="en-CA" sz="3200" b="0" i="0" u="none" strike="noStrike" cap="none" normalizeH="0" baseline="0">
                        <a:ln>
                          <a:noFill/>
                        </a:ln>
                        <a:solidFill>
                          <a:schemeClr val="accent2"/>
                        </a:solidFill>
                        <a:effectLst/>
                        <a:latin typeface="Times New Roman" pitchFamily="18" charset="0"/>
                        <a:cs typeface="Times New Roman" pitchFamily="18"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3200" b="0" i="0" u="none" strike="noStrike" cap="none" normalizeH="0" baseline="0">
                          <a:ln>
                            <a:noFill/>
                          </a:ln>
                          <a:solidFill>
                            <a:schemeClr val="accent2"/>
                          </a:solidFill>
                          <a:effectLst/>
                          <a:latin typeface="Times New Roman" pitchFamily="18" charset="0"/>
                        </a:rPr>
                        <a:t>f(n) &gt;&gt; </a:t>
                      </a:r>
                      <a:r>
                        <a:rPr kumimoji="0" lang="en-US" sz="3200" b="0" i="0" u="none" strike="noStrike" cap="none" normalizeH="0" baseline="0">
                          <a:ln>
                            <a:noFill/>
                          </a:ln>
                          <a:solidFill>
                            <a:schemeClr val="accent2"/>
                          </a:solidFill>
                          <a:effectLst/>
                          <a:latin typeface="Times New Roman" pitchFamily="18" charset="0"/>
                          <a:cs typeface="Times New Roman" pitchFamily="18" charset="0"/>
                        </a:rPr>
                        <a:t>c g(n)</a:t>
                      </a:r>
                      <a:endParaRPr kumimoji="0" lang="en-CA" sz="3200" b="0" i="0" u="none" strike="noStrike" cap="none" normalizeH="0" baseline="0">
                        <a:ln>
                          <a:noFill/>
                        </a:ln>
                        <a:solidFill>
                          <a:schemeClr val="accent2"/>
                        </a:solidFill>
                        <a:effectLst/>
                        <a:latin typeface="Times New Roman" pitchFamily="18" charset="0"/>
                        <a:cs typeface="Times New Roman" pitchFamily="18"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bl>
          </a:graphicData>
        </a:graphic>
      </p:graphicFrame>
    </p:spTree>
  </p:cSld>
  <p:clrMapOvr>
    <a:masterClrMapping/>
  </p:clrMapOvr>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7746" name="Rectangle 2"/>
          <p:cNvSpPr>
            <a:spLocks noGrp="1" noChangeArrowheads="1"/>
          </p:cNvSpPr>
          <p:nvPr>
            <p:ph type="title"/>
          </p:nvPr>
        </p:nvSpPr>
        <p:spPr>
          <a:xfrm>
            <a:off x="685800" y="-152400"/>
            <a:ext cx="7772400" cy="1143000"/>
          </a:xfrm>
        </p:spPr>
        <p:txBody>
          <a:bodyPr/>
          <a:lstStyle/>
          <a:p>
            <a:pPr eaLnBrk="1" hangingPunct="1"/>
            <a:r>
              <a:rPr lang="en-US" altLang="en-US"/>
              <a:t>Definition of  Theta</a:t>
            </a:r>
            <a:endParaRPr lang="en-CA" altLang="en-US">
              <a:cs typeface="Times New Roman" pitchFamily="18" charset="0"/>
            </a:endParaRPr>
          </a:p>
        </p:txBody>
      </p:sp>
      <p:graphicFrame>
        <p:nvGraphicFramePr>
          <p:cNvPr id="287747" name="Object 3"/>
          <p:cNvGraphicFramePr>
            <a:graphicFrameLocks noChangeAspect="1"/>
          </p:cNvGraphicFramePr>
          <p:nvPr/>
        </p:nvGraphicFramePr>
        <p:xfrm>
          <a:off x="228600" y="4419600"/>
          <a:ext cx="8763000" cy="1039813"/>
        </p:xfrm>
        <a:graphic>
          <a:graphicData uri="http://schemas.openxmlformats.org/presentationml/2006/ole">
            <mc:AlternateContent xmlns:mc="http://schemas.openxmlformats.org/markup-compatibility/2006">
              <mc:Choice xmlns:v="urn:schemas-microsoft-com:vml" Requires="v">
                <p:oleObj spid="_x0000_s287786" name="Equation" r:id="rId4" imgW="2641600" imgH="203200" progId="">
                  <p:embed/>
                </p:oleObj>
              </mc:Choice>
              <mc:Fallback>
                <p:oleObj name="Equation" r:id="rId4" imgW="2641600" imgH="203200" progId="">
                  <p:embed/>
                  <p:pic>
                    <p:nvPicPr>
                      <p:cNvPr id="0" name="Picture 15"/>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28600" y="4419600"/>
                        <a:ext cx="8763000" cy="1039813"/>
                      </a:xfrm>
                      <a:prstGeom prst="rect">
                        <a:avLst/>
                      </a:prstGeom>
                      <a:solidFill>
                        <a:schemeClr val="accent2"/>
                      </a:solidFill>
                    </p:spPr>
                  </p:pic>
                </p:oleObj>
              </mc:Fallback>
            </mc:AlternateContent>
          </a:graphicData>
        </a:graphic>
      </p:graphicFrame>
      <p:pic>
        <p:nvPicPr>
          <p:cNvPr id="287748" name="Picture 4" descr="theta"/>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4260850" y="838200"/>
            <a:ext cx="4578350" cy="3448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7749" name="Rectangle 5"/>
          <p:cNvSpPr>
            <a:spLocks noChangeArrowheads="1"/>
          </p:cNvSpPr>
          <p:nvPr/>
        </p:nvSpPr>
        <p:spPr bwMode="auto">
          <a:xfrm>
            <a:off x="381000" y="1676400"/>
            <a:ext cx="3657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r>
              <a:rPr lang="en-US" altLang="en-US" sz="4400" i="0">
                <a:solidFill>
                  <a:srgbClr val="00FFFF"/>
                </a:solidFill>
              </a:rPr>
              <a:t>f(n) = </a:t>
            </a:r>
            <a:r>
              <a:rPr lang="en-US" altLang="en-US" sz="4400" i="0">
                <a:solidFill>
                  <a:srgbClr val="00FFFF"/>
                </a:solidFill>
                <a:cs typeface="Times New Roman" pitchFamily="18" charset="0"/>
              </a:rPr>
              <a:t>θ(g(n))</a:t>
            </a:r>
            <a:endParaRPr lang="en-CA" altLang="en-US" sz="4400" i="0">
              <a:solidFill>
                <a:srgbClr val="00FFFF"/>
              </a:solidFill>
              <a:cs typeface="Times New Roman" pitchFamily="18" charset="0"/>
            </a:endParaRPr>
          </a:p>
        </p:txBody>
      </p:sp>
    </p:spTree>
  </p:cSld>
  <p:clrMapOvr>
    <a:masterClrMapping/>
  </p:clrMapOvr>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8770" name="Rectangle 2"/>
          <p:cNvSpPr>
            <a:spLocks noGrp="1" noChangeArrowheads="1"/>
          </p:cNvSpPr>
          <p:nvPr>
            <p:ph type="title"/>
          </p:nvPr>
        </p:nvSpPr>
        <p:spPr>
          <a:xfrm>
            <a:off x="685800" y="-152400"/>
            <a:ext cx="7772400" cy="1143000"/>
          </a:xfrm>
        </p:spPr>
        <p:txBody>
          <a:bodyPr/>
          <a:lstStyle/>
          <a:p>
            <a:pPr eaLnBrk="1" hangingPunct="1"/>
            <a:r>
              <a:rPr lang="en-US" altLang="en-US"/>
              <a:t>Definition of  Theta</a:t>
            </a:r>
            <a:endParaRPr lang="en-CA" altLang="en-US">
              <a:cs typeface="Times New Roman" pitchFamily="18" charset="0"/>
            </a:endParaRPr>
          </a:p>
        </p:txBody>
      </p:sp>
      <p:sp>
        <p:nvSpPr>
          <p:cNvPr id="288771" name="Rectangle 3"/>
          <p:cNvSpPr>
            <a:spLocks noGrp="1" noChangeArrowheads="1"/>
          </p:cNvSpPr>
          <p:nvPr>
            <p:ph type="body" idx="1"/>
          </p:nvPr>
        </p:nvSpPr>
        <p:spPr>
          <a:xfrm>
            <a:off x="685800" y="5562600"/>
            <a:ext cx="7772400" cy="4114800"/>
          </a:xfrm>
        </p:spPr>
        <p:txBody>
          <a:bodyPr/>
          <a:lstStyle/>
          <a:p>
            <a:pPr algn="ctr" eaLnBrk="1" hangingPunct="1">
              <a:buFontTx/>
              <a:buNone/>
            </a:pPr>
            <a:r>
              <a:rPr lang="en-US" altLang="en-US"/>
              <a:t>f(n) is sandwiched between </a:t>
            </a:r>
            <a:r>
              <a:rPr lang="en-US" altLang="en-US">
                <a:solidFill>
                  <a:schemeClr val="accent2"/>
                </a:solidFill>
              </a:rPr>
              <a:t>c</a:t>
            </a:r>
            <a:r>
              <a:rPr lang="en-US" altLang="en-US" baseline="-25000">
                <a:solidFill>
                  <a:schemeClr val="accent2"/>
                </a:solidFill>
              </a:rPr>
              <a:t>1</a:t>
            </a:r>
            <a:r>
              <a:rPr lang="en-US" altLang="en-US">
                <a:solidFill>
                  <a:schemeClr val="accent2"/>
                </a:solidFill>
              </a:rPr>
              <a:t>g(n)</a:t>
            </a:r>
            <a:r>
              <a:rPr lang="en-US" altLang="en-US" baseline="-25000">
                <a:solidFill>
                  <a:schemeClr val="accent2"/>
                </a:solidFill>
              </a:rPr>
              <a:t> </a:t>
            </a:r>
            <a:r>
              <a:rPr lang="en-US" altLang="en-US"/>
              <a:t>and </a:t>
            </a:r>
            <a:r>
              <a:rPr lang="en-US" altLang="en-US">
                <a:solidFill>
                  <a:schemeClr val="accent2"/>
                </a:solidFill>
              </a:rPr>
              <a:t>c</a:t>
            </a:r>
            <a:r>
              <a:rPr lang="en-US" altLang="en-US" baseline="-25000">
                <a:solidFill>
                  <a:schemeClr val="accent2"/>
                </a:solidFill>
              </a:rPr>
              <a:t>2</a:t>
            </a:r>
            <a:r>
              <a:rPr lang="en-US" altLang="en-US">
                <a:solidFill>
                  <a:schemeClr val="accent2"/>
                </a:solidFill>
              </a:rPr>
              <a:t>g(n)</a:t>
            </a:r>
            <a:endParaRPr lang="en-CA" altLang="en-US" baseline="-25000">
              <a:solidFill>
                <a:schemeClr val="accent2"/>
              </a:solidFill>
            </a:endParaRPr>
          </a:p>
        </p:txBody>
      </p:sp>
      <p:graphicFrame>
        <p:nvGraphicFramePr>
          <p:cNvPr id="288772" name="Object 4"/>
          <p:cNvGraphicFramePr>
            <a:graphicFrameLocks noChangeAspect="1"/>
          </p:cNvGraphicFramePr>
          <p:nvPr/>
        </p:nvGraphicFramePr>
        <p:xfrm>
          <a:off x="228600" y="4419600"/>
          <a:ext cx="8763000" cy="1039813"/>
        </p:xfrm>
        <a:graphic>
          <a:graphicData uri="http://schemas.openxmlformats.org/presentationml/2006/ole">
            <mc:AlternateContent xmlns:mc="http://schemas.openxmlformats.org/markup-compatibility/2006">
              <mc:Choice xmlns:v="urn:schemas-microsoft-com:vml" Requires="v">
                <p:oleObj spid="_x0000_s288812" name="Equation" r:id="rId4" imgW="2641600" imgH="203200" progId="">
                  <p:embed/>
                </p:oleObj>
              </mc:Choice>
              <mc:Fallback>
                <p:oleObj name="Equation" r:id="rId4" imgW="2641600" imgH="203200" progId="">
                  <p:embed/>
                  <p:pic>
                    <p:nvPicPr>
                      <p:cNvPr id="0" name="Picture 17"/>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28600" y="4419600"/>
                        <a:ext cx="8763000" cy="1039813"/>
                      </a:xfrm>
                      <a:prstGeom prst="rect">
                        <a:avLst/>
                      </a:prstGeom>
                      <a:solidFill>
                        <a:schemeClr val="accent2"/>
                      </a:solidFill>
                    </p:spPr>
                  </p:pic>
                </p:oleObj>
              </mc:Fallback>
            </mc:AlternateContent>
          </a:graphicData>
        </a:graphic>
      </p:graphicFrame>
      <p:pic>
        <p:nvPicPr>
          <p:cNvPr id="288773" name="Picture 5" descr="theta"/>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4260850" y="838200"/>
            <a:ext cx="4578350" cy="3448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8774" name="Rectangle 6"/>
          <p:cNvSpPr>
            <a:spLocks noChangeArrowheads="1"/>
          </p:cNvSpPr>
          <p:nvPr/>
        </p:nvSpPr>
        <p:spPr bwMode="auto">
          <a:xfrm>
            <a:off x="381000" y="1676400"/>
            <a:ext cx="3657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r>
              <a:rPr lang="en-US" altLang="en-US" sz="4400" i="0">
                <a:solidFill>
                  <a:srgbClr val="00FFFF"/>
                </a:solidFill>
              </a:rPr>
              <a:t>f(n) = </a:t>
            </a:r>
            <a:r>
              <a:rPr lang="en-US" altLang="en-US" sz="4400" i="0">
                <a:solidFill>
                  <a:srgbClr val="00FFFF"/>
                </a:solidFill>
                <a:cs typeface="Times New Roman" pitchFamily="18" charset="0"/>
              </a:rPr>
              <a:t>θ(g(n))</a:t>
            </a:r>
            <a:endParaRPr lang="en-CA" altLang="en-US" sz="4400" i="0">
              <a:solidFill>
                <a:srgbClr val="00FFFF"/>
              </a:solidFill>
              <a:cs typeface="Times New Roman" pitchFamily="18" charset="0"/>
            </a:endParaRPr>
          </a:p>
        </p:txBody>
      </p:sp>
      <p:sp>
        <p:nvSpPr>
          <p:cNvPr id="288775" name="AutoShape 7"/>
          <p:cNvSpPr>
            <a:spLocks/>
          </p:cNvSpPr>
          <p:nvPr/>
        </p:nvSpPr>
        <p:spPr bwMode="auto">
          <a:xfrm rot="-5400000">
            <a:off x="6477000" y="2971800"/>
            <a:ext cx="228600" cy="4648200"/>
          </a:xfrm>
          <a:prstGeom prst="leftBrace">
            <a:avLst>
              <a:gd name="adj1" fmla="val 169444"/>
              <a:gd name="adj2" fmla="val 50000"/>
            </a:avLst>
          </a:prstGeom>
          <a:noFill/>
          <a:ln w="38100">
            <a:solidFill>
              <a:schemeClr val="hlink"/>
            </a:solidFill>
            <a:round/>
            <a:headEnd/>
            <a:tailEnd/>
          </a:ln>
          <a:extLst>
            <a:ext uri="{909E8E84-426E-40DD-AFC4-6F175D3DCCD1}">
              <a14:hiddenFill xmlns:a14="http://schemas.microsoft.com/office/drawing/2010/main">
                <a:solidFill>
                  <a:srgbClr val="FFFFFF"/>
                </a:solidFill>
              </a14:hiddenFill>
            </a:ext>
          </a:extLst>
        </p:spPr>
        <p:txBody>
          <a:bodyPr vert="eaVert"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endParaRPr lang="en-US" altLang="en-US" i="0">
              <a:solidFill>
                <a:srgbClr val="FFFFFF"/>
              </a:solidFill>
            </a:endParaRPr>
          </a:p>
        </p:txBody>
      </p:sp>
    </p:spTree>
  </p:cSld>
  <p:clrMapOvr>
    <a:masterClrMapping/>
  </p:clrMapOvr>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9794" name="Rectangle 2"/>
          <p:cNvSpPr>
            <a:spLocks noGrp="1" noChangeArrowheads="1"/>
          </p:cNvSpPr>
          <p:nvPr>
            <p:ph type="title"/>
          </p:nvPr>
        </p:nvSpPr>
        <p:spPr>
          <a:xfrm>
            <a:off x="685800" y="-152400"/>
            <a:ext cx="7772400" cy="1143000"/>
          </a:xfrm>
        </p:spPr>
        <p:txBody>
          <a:bodyPr/>
          <a:lstStyle/>
          <a:p>
            <a:pPr eaLnBrk="1" hangingPunct="1"/>
            <a:r>
              <a:rPr lang="en-US" altLang="en-US"/>
              <a:t>Definition of  Theta</a:t>
            </a:r>
            <a:endParaRPr lang="en-CA" altLang="en-US">
              <a:cs typeface="Times New Roman" pitchFamily="18" charset="0"/>
            </a:endParaRPr>
          </a:p>
        </p:txBody>
      </p:sp>
      <p:sp>
        <p:nvSpPr>
          <p:cNvPr id="289795" name="Rectangle 3"/>
          <p:cNvSpPr>
            <a:spLocks noGrp="1" noChangeArrowheads="1"/>
          </p:cNvSpPr>
          <p:nvPr>
            <p:ph type="body" idx="1"/>
          </p:nvPr>
        </p:nvSpPr>
        <p:spPr>
          <a:xfrm>
            <a:off x="685800" y="5181600"/>
            <a:ext cx="7772400" cy="4114800"/>
          </a:xfrm>
        </p:spPr>
        <p:txBody>
          <a:bodyPr/>
          <a:lstStyle/>
          <a:p>
            <a:pPr algn="ctr" eaLnBrk="1" hangingPunct="1">
              <a:buFontTx/>
              <a:buNone/>
            </a:pPr>
            <a:r>
              <a:rPr lang="en-US" altLang="en-US"/>
              <a:t>f(n) is sandwiched between </a:t>
            </a:r>
            <a:r>
              <a:rPr lang="en-US" altLang="en-US">
                <a:solidFill>
                  <a:schemeClr val="accent2"/>
                </a:solidFill>
              </a:rPr>
              <a:t>c</a:t>
            </a:r>
            <a:r>
              <a:rPr lang="en-US" altLang="en-US" baseline="-25000">
                <a:solidFill>
                  <a:schemeClr val="accent2"/>
                </a:solidFill>
              </a:rPr>
              <a:t>1</a:t>
            </a:r>
            <a:r>
              <a:rPr lang="en-US" altLang="en-US">
                <a:solidFill>
                  <a:schemeClr val="accent2"/>
                </a:solidFill>
              </a:rPr>
              <a:t>g(n)</a:t>
            </a:r>
            <a:r>
              <a:rPr lang="en-US" altLang="en-US" baseline="-25000">
                <a:solidFill>
                  <a:schemeClr val="accent2"/>
                </a:solidFill>
              </a:rPr>
              <a:t> </a:t>
            </a:r>
            <a:r>
              <a:rPr lang="en-US" altLang="en-US"/>
              <a:t>and </a:t>
            </a:r>
            <a:r>
              <a:rPr lang="en-US" altLang="en-US">
                <a:solidFill>
                  <a:schemeClr val="accent2"/>
                </a:solidFill>
              </a:rPr>
              <a:t>c</a:t>
            </a:r>
            <a:r>
              <a:rPr lang="en-US" altLang="en-US" baseline="-25000">
                <a:solidFill>
                  <a:schemeClr val="accent2"/>
                </a:solidFill>
              </a:rPr>
              <a:t>2</a:t>
            </a:r>
            <a:r>
              <a:rPr lang="en-US" altLang="en-US">
                <a:solidFill>
                  <a:schemeClr val="accent2"/>
                </a:solidFill>
              </a:rPr>
              <a:t>g(n)</a:t>
            </a:r>
            <a:endParaRPr lang="en-CA" altLang="en-US" baseline="-25000">
              <a:solidFill>
                <a:schemeClr val="accent2"/>
              </a:solidFill>
            </a:endParaRPr>
          </a:p>
          <a:p>
            <a:pPr algn="ctr" eaLnBrk="1" hangingPunct="1">
              <a:buFontTx/>
              <a:buNone/>
            </a:pPr>
            <a:r>
              <a:rPr lang="en-US" altLang="en-US"/>
              <a:t>for some sufficiently small </a:t>
            </a:r>
            <a:r>
              <a:rPr lang="en-US" altLang="en-US">
                <a:solidFill>
                  <a:schemeClr val="accent2"/>
                </a:solidFill>
              </a:rPr>
              <a:t>c</a:t>
            </a:r>
            <a:r>
              <a:rPr lang="en-US" altLang="en-US" baseline="-25000">
                <a:solidFill>
                  <a:schemeClr val="accent2"/>
                </a:solidFill>
              </a:rPr>
              <a:t>1 </a:t>
            </a:r>
            <a:r>
              <a:rPr lang="en-US" altLang="en-US">
                <a:solidFill>
                  <a:schemeClr val="accent2"/>
                </a:solidFill>
              </a:rPr>
              <a:t>(= 0.0001)</a:t>
            </a:r>
            <a:r>
              <a:rPr lang="en-US" altLang="en-US" baseline="30000"/>
              <a:t> </a:t>
            </a:r>
          </a:p>
          <a:p>
            <a:pPr algn="ctr" eaLnBrk="1" hangingPunct="1">
              <a:buFontTx/>
              <a:buNone/>
            </a:pPr>
            <a:r>
              <a:rPr lang="en-US" altLang="en-US"/>
              <a:t>for some sufficiently large </a:t>
            </a:r>
            <a:r>
              <a:rPr lang="en-US" altLang="en-US">
                <a:solidFill>
                  <a:schemeClr val="accent2"/>
                </a:solidFill>
              </a:rPr>
              <a:t>c</a:t>
            </a:r>
            <a:r>
              <a:rPr lang="en-US" altLang="en-US" baseline="-25000">
                <a:solidFill>
                  <a:schemeClr val="accent2"/>
                </a:solidFill>
              </a:rPr>
              <a:t>2 </a:t>
            </a:r>
            <a:r>
              <a:rPr lang="en-US" altLang="en-US">
                <a:solidFill>
                  <a:schemeClr val="accent2"/>
                </a:solidFill>
              </a:rPr>
              <a:t>(= 1000)</a:t>
            </a:r>
            <a:r>
              <a:rPr lang="en-US" altLang="en-US" baseline="30000"/>
              <a:t> </a:t>
            </a:r>
          </a:p>
        </p:txBody>
      </p:sp>
      <p:graphicFrame>
        <p:nvGraphicFramePr>
          <p:cNvPr id="289796" name="Object 4"/>
          <p:cNvGraphicFramePr>
            <a:graphicFrameLocks noChangeAspect="1"/>
          </p:cNvGraphicFramePr>
          <p:nvPr/>
        </p:nvGraphicFramePr>
        <p:xfrm>
          <a:off x="228600" y="4191000"/>
          <a:ext cx="8763000" cy="1039813"/>
        </p:xfrm>
        <a:graphic>
          <a:graphicData uri="http://schemas.openxmlformats.org/presentationml/2006/ole">
            <mc:AlternateContent xmlns:mc="http://schemas.openxmlformats.org/markup-compatibility/2006">
              <mc:Choice xmlns:v="urn:schemas-microsoft-com:vml" Requires="v">
                <p:oleObj spid="_x0000_s289836" name="Equation" r:id="rId4" imgW="2641600" imgH="203200" progId="">
                  <p:embed/>
                </p:oleObj>
              </mc:Choice>
              <mc:Fallback>
                <p:oleObj name="Equation" r:id="rId4" imgW="2641600" imgH="203200" progId="">
                  <p:embed/>
                  <p:pic>
                    <p:nvPicPr>
                      <p:cNvPr id="0" name="Picture 17"/>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28600" y="4191000"/>
                        <a:ext cx="8763000" cy="1039813"/>
                      </a:xfrm>
                      <a:prstGeom prst="rect">
                        <a:avLst/>
                      </a:prstGeom>
                      <a:solidFill>
                        <a:schemeClr val="accent2"/>
                      </a:solidFill>
                    </p:spPr>
                  </p:pic>
                </p:oleObj>
              </mc:Fallback>
            </mc:AlternateContent>
          </a:graphicData>
        </a:graphic>
      </p:graphicFrame>
      <p:pic>
        <p:nvPicPr>
          <p:cNvPr id="289797" name="Picture 5" descr="theta"/>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4260850" y="685800"/>
            <a:ext cx="4578350" cy="3448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9798" name="Rectangle 6"/>
          <p:cNvSpPr>
            <a:spLocks noChangeArrowheads="1"/>
          </p:cNvSpPr>
          <p:nvPr/>
        </p:nvSpPr>
        <p:spPr bwMode="auto">
          <a:xfrm>
            <a:off x="381000" y="1676400"/>
            <a:ext cx="3657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r>
              <a:rPr lang="en-US" altLang="en-US" sz="4400" i="0">
                <a:solidFill>
                  <a:srgbClr val="00FFFF"/>
                </a:solidFill>
              </a:rPr>
              <a:t>f(n) = </a:t>
            </a:r>
            <a:r>
              <a:rPr lang="en-US" altLang="en-US" sz="4400" i="0">
                <a:solidFill>
                  <a:srgbClr val="00FFFF"/>
                </a:solidFill>
                <a:cs typeface="Times New Roman" pitchFamily="18" charset="0"/>
              </a:rPr>
              <a:t>θ(g(n))</a:t>
            </a:r>
            <a:endParaRPr lang="en-CA" altLang="en-US" sz="4400" i="0">
              <a:solidFill>
                <a:srgbClr val="00FFFF"/>
              </a:solidFill>
              <a:cs typeface="Times New Roman" pitchFamily="18" charset="0"/>
            </a:endParaRPr>
          </a:p>
        </p:txBody>
      </p:sp>
      <p:sp>
        <p:nvSpPr>
          <p:cNvPr id="289799" name="AutoShape 7"/>
          <p:cNvSpPr>
            <a:spLocks/>
          </p:cNvSpPr>
          <p:nvPr/>
        </p:nvSpPr>
        <p:spPr bwMode="auto">
          <a:xfrm rot="-5400000">
            <a:off x="685800" y="4419600"/>
            <a:ext cx="381000" cy="1295400"/>
          </a:xfrm>
          <a:prstGeom prst="leftBrace">
            <a:avLst>
              <a:gd name="adj1" fmla="val 28333"/>
              <a:gd name="adj2" fmla="val 50000"/>
            </a:avLst>
          </a:prstGeom>
          <a:noFill/>
          <a:ln w="38100">
            <a:solidFill>
              <a:schemeClr val="hlink"/>
            </a:solidFill>
            <a:round/>
            <a:headEnd/>
            <a:tailEnd/>
          </a:ln>
          <a:extLst>
            <a:ext uri="{909E8E84-426E-40DD-AFC4-6F175D3DCCD1}">
              <a14:hiddenFill xmlns:a14="http://schemas.microsoft.com/office/drawing/2010/main">
                <a:solidFill>
                  <a:srgbClr val="FFFFFF"/>
                </a:solidFill>
              </a14:hiddenFill>
            </a:ext>
          </a:extLst>
        </p:spPr>
        <p:txBody>
          <a:bodyPr vert="eaVert"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endParaRPr lang="en-US" altLang="en-US" i="0">
              <a:solidFill>
                <a:srgbClr val="FFFFFF"/>
              </a:solidFill>
            </a:endParaRPr>
          </a:p>
        </p:txBody>
      </p:sp>
    </p:spTree>
  </p:cSld>
  <p:clrMapOvr>
    <a:masterClrMapping/>
  </p:clrMapOvr>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0818" name="Rectangle 2"/>
          <p:cNvSpPr>
            <a:spLocks noGrp="1" noChangeArrowheads="1"/>
          </p:cNvSpPr>
          <p:nvPr>
            <p:ph type="title"/>
          </p:nvPr>
        </p:nvSpPr>
        <p:spPr>
          <a:xfrm>
            <a:off x="685800" y="-152400"/>
            <a:ext cx="7772400" cy="1143000"/>
          </a:xfrm>
        </p:spPr>
        <p:txBody>
          <a:bodyPr/>
          <a:lstStyle/>
          <a:p>
            <a:pPr eaLnBrk="1" hangingPunct="1"/>
            <a:r>
              <a:rPr lang="en-US" altLang="en-US"/>
              <a:t>Definition of  Theta</a:t>
            </a:r>
            <a:endParaRPr lang="en-CA" altLang="en-US">
              <a:cs typeface="Times New Roman" pitchFamily="18" charset="0"/>
            </a:endParaRPr>
          </a:p>
        </p:txBody>
      </p:sp>
      <p:sp>
        <p:nvSpPr>
          <p:cNvPr id="290819" name="Rectangle 3"/>
          <p:cNvSpPr>
            <a:spLocks noGrp="1" noChangeArrowheads="1"/>
          </p:cNvSpPr>
          <p:nvPr>
            <p:ph type="body" idx="1"/>
          </p:nvPr>
        </p:nvSpPr>
        <p:spPr>
          <a:xfrm>
            <a:off x="685800" y="5562600"/>
            <a:ext cx="7772400" cy="4114800"/>
          </a:xfrm>
        </p:spPr>
        <p:txBody>
          <a:bodyPr/>
          <a:lstStyle/>
          <a:p>
            <a:pPr algn="ctr" eaLnBrk="1" hangingPunct="1">
              <a:buFontTx/>
              <a:buNone/>
            </a:pPr>
            <a:r>
              <a:rPr lang="en-US" altLang="en-US"/>
              <a:t>For all sufficiently large </a:t>
            </a:r>
            <a:r>
              <a:rPr lang="en-US" altLang="en-US">
                <a:solidFill>
                  <a:schemeClr val="accent2"/>
                </a:solidFill>
              </a:rPr>
              <a:t>n</a:t>
            </a:r>
            <a:endParaRPr lang="en-CA" altLang="en-US">
              <a:solidFill>
                <a:schemeClr val="accent2"/>
              </a:solidFill>
            </a:endParaRPr>
          </a:p>
        </p:txBody>
      </p:sp>
      <p:graphicFrame>
        <p:nvGraphicFramePr>
          <p:cNvPr id="290820" name="Object 4"/>
          <p:cNvGraphicFramePr>
            <a:graphicFrameLocks noChangeAspect="1"/>
          </p:cNvGraphicFramePr>
          <p:nvPr/>
        </p:nvGraphicFramePr>
        <p:xfrm>
          <a:off x="228600" y="4419600"/>
          <a:ext cx="8763000" cy="1039813"/>
        </p:xfrm>
        <a:graphic>
          <a:graphicData uri="http://schemas.openxmlformats.org/presentationml/2006/ole">
            <mc:AlternateContent xmlns:mc="http://schemas.openxmlformats.org/markup-compatibility/2006">
              <mc:Choice xmlns:v="urn:schemas-microsoft-com:vml" Requires="v">
                <p:oleObj spid="_x0000_s290860" name="Equation" r:id="rId4" imgW="2641600" imgH="203200" progId="">
                  <p:embed/>
                </p:oleObj>
              </mc:Choice>
              <mc:Fallback>
                <p:oleObj name="Equation" r:id="rId4" imgW="2641600" imgH="203200" progId="">
                  <p:embed/>
                  <p:pic>
                    <p:nvPicPr>
                      <p:cNvPr id="0" name="Picture 17"/>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28600" y="4419600"/>
                        <a:ext cx="8763000" cy="1039813"/>
                      </a:xfrm>
                      <a:prstGeom prst="rect">
                        <a:avLst/>
                      </a:prstGeom>
                      <a:solidFill>
                        <a:schemeClr val="accent2"/>
                      </a:solidFill>
                    </p:spPr>
                  </p:pic>
                </p:oleObj>
              </mc:Fallback>
            </mc:AlternateContent>
          </a:graphicData>
        </a:graphic>
      </p:graphicFrame>
      <p:pic>
        <p:nvPicPr>
          <p:cNvPr id="290821" name="Picture 5" descr="theta"/>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4260850" y="838200"/>
            <a:ext cx="4578350" cy="3448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90822" name="Rectangle 6"/>
          <p:cNvSpPr>
            <a:spLocks noChangeArrowheads="1"/>
          </p:cNvSpPr>
          <p:nvPr/>
        </p:nvSpPr>
        <p:spPr bwMode="auto">
          <a:xfrm>
            <a:off x="381000" y="1676400"/>
            <a:ext cx="3657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r>
              <a:rPr lang="en-US" altLang="en-US" sz="4400" i="0">
                <a:solidFill>
                  <a:srgbClr val="00FFFF"/>
                </a:solidFill>
              </a:rPr>
              <a:t>f(n) = </a:t>
            </a:r>
            <a:r>
              <a:rPr lang="en-US" altLang="en-US" sz="4400" i="0">
                <a:solidFill>
                  <a:srgbClr val="00FFFF"/>
                </a:solidFill>
                <a:cs typeface="Times New Roman" pitchFamily="18" charset="0"/>
              </a:rPr>
              <a:t>θ(g(n))</a:t>
            </a:r>
            <a:endParaRPr lang="en-CA" altLang="en-US" sz="4400" i="0">
              <a:solidFill>
                <a:srgbClr val="00FFFF"/>
              </a:solidFill>
              <a:cs typeface="Times New Roman" pitchFamily="18" charset="0"/>
            </a:endParaRPr>
          </a:p>
        </p:txBody>
      </p:sp>
      <p:sp>
        <p:nvSpPr>
          <p:cNvPr id="290823" name="AutoShape 7"/>
          <p:cNvSpPr>
            <a:spLocks/>
          </p:cNvSpPr>
          <p:nvPr/>
        </p:nvSpPr>
        <p:spPr bwMode="auto">
          <a:xfrm rot="-5400000">
            <a:off x="3124200" y="4419600"/>
            <a:ext cx="381000" cy="1600200"/>
          </a:xfrm>
          <a:prstGeom prst="leftBrace">
            <a:avLst>
              <a:gd name="adj1" fmla="val 35000"/>
              <a:gd name="adj2" fmla="val 50000"/>
            </a:avLst>
          </a:prstGeom>
          <a:noFill/>
          <a:ln w="38100">
            <a:solidFill>
              <a:schemeClr val="hlink"/>
            </a:solidFill>
            <a:round/>
            <a:headEnd/>
            <a:tailEnd/>
          </a:ln>
          <a:extLst>
            <a:ext uri="{909E8E84-426E-40DD-AFC4-6F175D3DCCD1}">
              <a14:hiddenFill xmlns:a14="http://schemas.microsoft.com/office/drawing/2010/main">
                <a:solidFill>
                  <a:srgbClr val="FFFFFF"/>
                </a:solidFill>
              </a14:hiddenFill>
            </a:ext>
          </a:extLst>
        </p:spPr>
        <p:txBody>
          <a:bodyPr vert="eaVert"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endParaRPr lang="en-US" altLang="en-US" i="0">
              <a:solidFill>
                <a:srgbClr val="FFFFFF"/>
              </a:solidFill>
            </a:endParaRPr>
          </a:p>
        </p:txBody>
      </p:sp>
    </p:spTree>
  </p:cSld>
  <p:clrMapOvr>
    <a:masterClrMapping/>
  </p:clrMapOvr>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1842" name="Rectangle 2"/>
          <p:cNvSpPr>
            <a:spLocks noGrp="1" noChangeArrowheads="1"/>
          </p:cNvSpPr>
          <p:nvPr>
            <p:ph type="title"/>
          </p:nvPr>
        </p:nvSpPr>
        <p:spPr>
          <a:xfrm>
            <a:off x="685800" y="-152400"/>
            <a:ext cx="7772400" cy="1143000"/>
          </a:xfrm>
        </p:spPr>
        <p:txBody>
          <a:bodyPr/>
          <a:lstStyle/>
          <a:p>
            <a:pPr eaLnBrk="1" hangingPunct="1"/>
            <a:r>
              <a:rPr lang="en-US" altLang="en-US"/>
              <a:t>Definition of  Theta</a:t>
            </a:r>
            <a:endParaRPr lang="en-CA" altLang="en-US">
              <a:cs typeface="Times New Roman" pitchFamily="18" charset="0"/>
            </a:endParaRPr>
          </a:p>
        </p:txBody>
      </p:sp>
      <p:sp>
        <p:nvSpPr>
          <p:cNvPr id="291843" name="Rectangle 3"/>
          <p:cNvSpPr>
            <a:spLocks noGrp="1" noChangeArrowheads="1"/>
          </p:cNvSpPr>
          <p:nvPr>
            <p:ph type="body" idx="1"/>
          </p:nvPr>
        </p:nvSpPr>
        <p:spPr>
          <a:xfrm>
            <a:off x="685800" y="5562600"/>
            <a:ext cx="7772400" cy="4114800"/>
          </a:xfrm>
        </p:spPr>
        <p:txBody>
          <a:bodyPr/>
          <a:lstStyle/>
          <a:p>
            <a:pPr algn="ctr" eaLnBrk="1" hangingPunct="1">
              <a:buFontTx/>
              <a:buNone/>
            </a:pPr>
            <a:r>
              <a:rPr lang="en-US" altLang="en-US"/>
              <a:t>For all sufficiently large </a:t>
            </a:r>
            <a:r>
              <a:rPr lang="en-US" altLang="en-US">
                <a:solidFill>
                  <a:schemeClr val="accent2"/>
                </a:solidFill>
              </a:rPr>
              <a:t>n</a:t>
            </a:r>
          </a:p>
          <a:p>
            <a:pPr algn="ctr" eaLnBrk="1" hangingPunct="1">
              <a:buFontTx/>
              <a:buNone/>
            </a:pPr>
            <a:r>
              <a:rPr lang="en-US" altLang="en-US"/>
              <a:t>For some definition of </a:t>
            </a:r>
            <a:r>
              <a:rPr lang="en-US" altLang="en-US">
                <a:solidFill>
                  <a:schemeClr val="accent2"/>
                </a:solidFill>
              </a:rPr>
              <a:t>“sufficiently large”</a:t>
            </a:r>
            <a:endParaRPr lang="en-CA" altLang="en-US">
              <a:solidFill>
                <a:schemeClr val="accent2"/>
              </a:solidFill>
            </a:endParaRPr>
          </a:p>
        </p:txBody>
      </p:sp>
      <p:graphicFrame>
        <p:nvGraphicFramePr>
          <p:cNvPr id="291844" name="Object 4"/>
          <p:cNvGraphicFramePr>
            <a:graphicFrameLocks noChangeAspect="1"/>
          </p:cNvGraphicFramePr>
          <p:nvPr/>
        </p:nvGraphicFramePr>
        <p:xfrm>
          <a:off x="228600" y="4419600"/>
          <a:ext cx="8763000" cy="1039813"/>
        </p:xfrm>
        <a:graphic>
          <a:graphicData uri="http://schemas.openxmlformats.org/presentationml/2006/ole">
            <mc:AlternateContent xmlns:mc="http://schemas.openxmlformats.org/markup-compatibility/2006">
              <mc:Choice xmlns:v="urn:schemas-microsoft-com:vml" Requires="v">
                <p:oleObj spid="_x0000_s291884" name="Equation" r:id="rId4" imgW="2641600" imgH="203200" progId="">
                  <p:embed/>
                </p:oleObj>
              </mc:Choice>
              <mc:Fallback>
                <p:oleObj name="Equation" r:id="rId4" imgW="2641600" imgH="203200" progId="">
                  <p:embed/>
                  <p:pic>
                    <p:nvPicPr>
                      <p:cNvPr id="0" name="Picture 17"/>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28600" y="4419600"/>
                        <a:ext cx="8763000" cy="1039813"/>
                      </a:xfrm>
                      <a:prstGeom prst="rect">
                        <a:avLst/>
                      </a:prstGeom>
                      <a:solidFill>
                        <a:schemeClr val="accent2"/>
                      </a:solidFill>
                    </p:spPr>
                  </p:pic>
                </p:oleObj>
              </mc:Fallback>
            </mc:AlternateContent>
          </a:graphicData>
        </a:graphic>
      </p:graphicFrame>
      <p:pic>
        <p:nvPicPr>
          <p:cNvPr id="291845" name="Picture 5" descr="theta"/>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4260850" y="838200"/>
            <a:ext cx="4578350" cy="3448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91846" name="Rectangle 6"/>
          <p:cNvSpPr>
            <a:spLocks noChangeArrowheads="1"/>
          </p:cNvSpPr>
          <p:nvPr/>
        </p:nvSpPr>
        <p:spPr bwMode="auto">
          <a:xfrm>
            <a:off x="381000" y="1676400"/>
            <a:ext cx="3657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r>
              <a:rPr lang="en-US" altLang="en-US" sz="4400" i="0">
                <a:solidFill>
                  <a:srgbClr val="00FFFF"/>
                </a:solidFill>
              </a:rPr>
              <a:t>f(n) = </a:t>
            </a:r>
            <a:r>
              <a:rPr lang="en-US" altLang="en-US" sz="4400" i="0">
                <a:solidFill>
                  <a:srgbClr val="00FFFF"/>
                </a:solidFill>
                <a:cs typeface="Times New Roman" pitchFamily="18" charset="0"/>
              </a:rPr>
              <a:t>θ(g(n))</a:t>
            </a:r>
            <a:endParaRPr lang="en-CA" altLang="en-US" sz="4400" i="0">
              <a:solidFill>
                <a:srgbClr val="00FFFF"/>
              </a:solidFill>
              <a:cs typeface="Times New Roman" pitchFamily="18" charset="0"/>
            </a:endParaRPr>
          </a:p>
        </p:txBody>
      </p:sp>
      <p:sp>
        <p:nvSpPr>
          <p:cNvPr id="291847" name="AutoShape 7"/>
          <p:cNvSpPr>
            <a:spLocks/>
          </p:cNvSpPr>
          <p:nvPr/>
        </p:nvSpPr>
        <p:spPr bwMode="auto">
          <a:xfrm rot="-5400000">
            <a:off x="1790700" y="4762500"/>
            <a:ext cx="381000" cy="914400"/>
          </a:xfrm>
          <a:prstGeom prst="leftBrace">
            <a:avLst>
              <a:gd name="adj1" fmla="val 20000"/>
              <a:gd name="adj2" fmla="val 50000"/>
            </a:avLst>
          </a:prstGeom>
          <a:noFill/>
          <a:ln w="38100">
            <a:solidFill>
              <a:schemeClr val="hlink"/>
            </a:solidFill>
            <a:round/>
            <a:headEnd/>
            <a:tailEnd/>
          </a:ln>
          <a:extLst>
            <a:ext uri="{909E8E84-426E-40DD-AFC4-6F175D3DCCD1}">
              <a14:hiddenFill xmlns:a14="http://schemas.microsoft.com/office/drawing/2010/main">
                <a:solidFill>
                  <a:srgbClr val="FFFFFF"/>
                </a:solidFill>
              </a14:hiddenFill>
            </a:ext>
          </a:extLst>
        </p:spPr>
        <p:txBody>
          <a:bodyPr vert="eaVert"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endParaRPr lang="en-US" altLang="en-US" i="0">
              <a:solidFill>
                <a:srgbClr val="FFFFFF"/>
              </a:solidFill>
            </a:endParaRPr>
          </a:p>
        </p:txBody>
      </p:sp>
    </p:spTree>
  </p:cSld>
  <p:clrMapOvr>
    <a:masterClrMapping/>
  </p:clrMapOvr>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2866" name="Rectangle 2"/>
          <p:cNvSpPr>
            <a:spLocks noGrp="1" noChangeArrowheads="1"/>
          </p:cNvSpPr>
          <p:nvPr>
            <p:ph type="title"/>
          </p:nvPr>
        </p:nvSpPr>
        <p:spPr>
          <a:xfrm>
            <a:off x="685800" y="-152400"/>
            <a:ext cx="7772400" cy="1143000"/>
          </a:xfrm>
        </p:spPr>
        <p:txBody>
          <a:bodyPr/>
          <a:lstStyle/>
          <a:p>
            <a:pPr eaLnBrk="1" hangingPunct="1"/>
            <a:r>
              <a:rPr lang="en-US" altLang="en-US"/>
              <a:t>Definition of  Theta</a:t>
            </a:r>
            <a:endParaRPr lang="en-CA" altLang="en-US">
              <a:cs typeface="Times New Roman" pitchFamily="18" charset="0"/>
            </a:endParaRPr>
          </a:p>
        </p:txBody>
      </p:sp>
      <p:graphicFrame>
        <p:nvGraphicFramePr>
          <p:cNvPr id="292867" name="Object 3"/>
          <p:cNvGraphicFramePr>
            <a:graphicFrameLocks noChangeAspect="1"/>
          </p:cNvGraphicFramePr>
          <p:nvPr/>
        </p:nvGraphicFramePr>
        <p:xfrm>
          <a:off x="228600" y="4419600"/>
          <a:ext cx="8763000" cy="1039813"/>
        </p:xfrm>
        <a:graphic>
          <a:graphicData uri="http://schemas.openxmlformats.org/presentationml/2006/ole">
            <mc:AlternateContent xmlns:mc="http://schemas.openxmlformats.org/markup-compatibility/2006">
              <mc:Choice xmlns:v="urn:schemas-microsoft-com:vml" Requires="v">
                <p:oleObj spid="_x0000_s292917" name="Equation" r:id="rId4" imgW="2641600" imgH="203200" progId="">
                  <p:embed/>
                </p:oleObj>
              </mc:Choice>
              <mc:Fallback>
                <p:oleObj name="Equation" r:id="rId4" imgW="2641600" imgH="203200" progId="">
                  <p:embed/>
                  <p:pic>
                    <p:nvPicPr>
                      <p:cNvPr id="0" name="Picture 26"/>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28600" y="4419600"/>
                        <a:ext cx="8763000" cy="1039813"/>
                      </a:xfrm>
                      <a:prstGeom prst="rect">
                        <a:avLst/>
                      </a:prstGeom>
                      <a:solidFill>
                        <a:schemeClr val="accent2"/>
                      </a:solidFill>
                    </p:spPr>
                  </p:pic>
                </p:oleObj>
              </mc:Fallback>
            </mc:AlternateContent>
          </a:graphicData>
        </a:graphic>
      </p:graphicFrame>
      <p:pic>
        <p:nvPicPr>
          <p:cNvPr id="292868" name="Picture 4" descr="theta"/>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4260850" y="838200"/>
            <a:ext cx="4578350" cy="3448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92869" name="Rectangle 5"/>
          <p:cNvSpPr>
            <a:spLocks noChangeArrowheads="1"/>
          </p:cNvSpPr>
          <p:nvPr/>
        </p:nvSpPr>
        <p:spPr bwMode="auto">
          <a:xfrm>
            <a:off x="381000" y="1676400"/>
            <a:ext cx="3657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r>
              <a:rPr lang="en-US" altLang="en-US" i="0">
                <a:solidFill>
                  <a:srgbClr val="00FFFF"/>
                </a:solidFill>
              </a:rPr>
              <a:t>3n</a:t>
            </a:r>
            <a:r>
              <a:rPr lang="en-US" altLang="en-US" i="0" baseline="30000">
                <a:solidFill>
                  <a:srgbClr val="00FFFF"/>
                </a:solidFill>
              </a:rPr>
              <a:t>2</a:t>
            </a:r>
            <a:r>
              <a:rPr lang="en-US" altLang="en-US" i="0">
                <a:solidFill>
                  <a:srgbClr val="00FFFF"/>
                </a:solidFill>
              </a:rPr>
              <a:t> + 7n  + 8 = </a:t>
            </a:r>
            <a:r>
              <a:rPr lang="en-US" altLang="en-US" i="0">
                <a:solidFill>
                  <a:srgbClr val="00FFFF"/>
                </a:solidFill>
                <a:cs typeface="Times New Roman" pitchFamily="18" charset="0"/>
              </a:rPr>
              <a:t>θ(</a:t>
            </a:r>
            <a:r>
              <a:rPr lang="en-US" altLang="en-US" i="0">
                <a:solidFill>
                  <a:srgbClr val="00FFFF"/>
                </a:solidFill>
              </a:rPr>
              <a:t>n</a:t>
            </a:r>
            <a:r>
              <a:rPr lang="en-US" altLang="en-US" i="0" baseline="30000">
                <a:solidFill>
                  <a:srgbClr val="00FFFF"/>
                </a:solidFill>
              </a:rPr>
              <a:t>2</a:t>
            </a:r>
            <a:r>
              <a:rPr lang="en-US" altLang="en-US" i="0">
                <a:solidFill>
                  <a:srgbClr val="00FFFF"/>
                </a:solidFill>
                <a:cs typeface="Times New Roman" pitchFamily="18" charset="0"/>
              </a:rPr>
              <a:t>)</a:t>
            </a:r>
            <a:endParaRPr lang="en-CA" altLang="en-US" i="0">
              <a:solidFill>
                <a:srgbClr val="00FFFF"/>
              </a:solidFill>
              <a:cs typeface="Times New Roman" pitchFamily="18" charset="0"/>
            </a:endParaRPr>
          </a:p>
        </p:txBody>
      </p:sp>
      <p:grpSp>
        <p:nvGrpSpPr>
          <p:cNvPr id="292870" name="Group 6"/>
          <p:cNvGrpSpPr>
            <a:grpSpLocks/>
          </p:cNvGrpSpPr>
          <p:nvPr/>
        </p:nvGrpSpPr>
        <p:grpSpPr bwMode="auto">
          <a:xfrm>
            <a:off x="3733800" y="2362200"/>
            <a:ext cx="401638" cy="1143000"/>
            <a:chOff x="5760" y="720"/>
            <a:chExt cx="1021" cy="2477"/>
          </a:xfrm>
        </p:grpSpPr>
        <p:grpSp>
          <p:nvGrpSpPr>
            <p:cNvPr id="292871" name="Group 7"/>
            <p:cNvGrpSpPr>
              <a:grpSpLocks/>
            </p:cNvGrpSpPr>
            <p:nvPr/>
          </p:nvGrpSpPr>
          <p:grpSpPr bwMode="auto">
            <a:xfrm>
              <a:off x="5760" y="901"/>
              <a:ext cx="916" cy="2296"/>
              <a:chOff x="5760" y="901"/>
              <a:chExt cx="916" cy="2296"/>
            </a:xfrm>
          </p:grpSpPr>
          <p:sp>
            <p:nvSpPr>
              <p:cNvPr id="292875" name="Freeform 8"/>
              <p:cNvSpPr>
                <a:spLocks/>
              </p:cNvSpPr>
              <p:nvPr/>
            </p:nvSpPr>
            <p:spPr bwMode="auto">
              <a:xfrm>
                <a:off x="5993" y="991"/>
                <a:ext cx="538" cy="525"/>
              </a:xfrm>
              <a:custGeom>
                <a:avLst/>
                <a:gdLst>
                  <a:gd name="T0" fmla="*/ 164 w 538"/>
                  <a:gd name="T1" fmla="*/ 222 h 525"/>
                  <a:gd name="T2" fmla="*/ 211 w 538"/>
                  <a:gd name="T3" fmla="*/ 152 h 525"/>
                  <a:gd name="T4" fmla="*/ 263 w 538"/>
                  <a:gd name="T5" fmla="*/ 100 h 525"/>
                  <a:gd name="T6" fmla="*/ 316 w 538"/>
                  <a:gd name="T7" fmla="*/ 35 h 525"/>
                  <a:gd name="T8" fmla="*/ 380 w 538"/>
                  <a:gd name="T9" fmla="*/ 6 h 525"/>
                  <a:gd name="T10" fmla="*/ 432 w 538"/>
                  <a:gd name="T11" fmla="*/ 0 h 525"/>
                  <a:gd name="T12" fmla="*/ 485 w 538"/>
                  <a:gd name="T13" fmla="*/ 17 h 525"/>
                  <a:gd name="T14" fmla="*/ 514 w 538"/>
                  <a:gd name="T15" fmla="*/ 59 h 525"/>
                  <a:gd name="T16" fmla="*/ 538 w 538"/>
                  <a:gd name="T17" fmla="*/ 135 h 525"/>
                  <a:gd name="T18" fmla="*/ 531 w 538"/>
                  <a:gd name="T19" fmla="*/ 216 h 525"/>
                  <a:gd name="T20" fmla="*/ 508 w 538"/>
                  <a:gd name="T21" fmla="*/ 286 h 525"/>
                  <a:gd name="T22" fmla="*/ 450 w 538"/>
                  <a:gd name="T23" fmla="*/ 368 h 525"/>
                  <a:gd name="T24" fmla="*/ 386 w 538"/>
                  <a:gd name="T25" fmla="*/ 426 h 525"/>
                  <a:gd name="T26" fmla="*/ 316 w 538"/>
                  <a:gd name="T27" fmla="*/ 478 h 525"/>
                  <a:gd name="T28" fmla="*/ 240 w 538"/>
                  <a:gd name="T29" fmla="*/ 513 h 525"/>
                  <a:gd name="T30" fmla="*/ 176 w 538"/>
                  <a:gd name="T31" fmla="*/ 525 h 525"/>
                  <a:gd name="T32" fmla="*/ 147 w 538"/>
                  <a:gd name="T33" fmla="*/ 508 h 525"/>
                  <a:gd name="T34" fmla="*/ 123 w 538"/>
                  <a:gd name="T35" fmla="*/ 438 h 525"/>
                  <a:gd name="T36" fmla="*/ 129 w 538"/>
                  <a:gd name="T37" fmla="*/ 345 h 525"/>
                  <a:gd name="T38" fmla="*/ 17 w 538"/>
                  <a:gd name="T39" fmla="*/ 350 h 525"/>
                  <a:gd name="T40" fmla="*/ 0 w 538"/>
                  <a:gd name="T41" fmla="*/ 333 h 525"/>
                  <a:gd name="T42" fmla="*/ 17 w 538"/>
                  <a:gd name="T43" fmla="*/ 298 h 525"/>
                  <a:gd name="T44" fmla="*/ 135 w 538"/>
                  <a:gd name="T45" fmla="*/ 292 h 525"/>
                  <a:gd name="T46" fmla="*/ 164 w 538"/>
                  <a:gd name="T47" fmla="*/ 222 h 52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538"/>
                  <a:gd name="T73" fmla="*/ 0 h 525"/>
                  <a:gd name="T74" fmla="*/ 538 w 538"/>
                  <a:gd name="T75" fmla="*/ 525 h 525"/>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538" h="525">
                    <a:moveTo>
                      <a:pt x="164" y="222"/>
                    </a:moveTo>
                    <a:lnTo>
                      <a:pt x="211" y="152"/>
                    </a:lnTo>
                    <a:lnTo>
                      <a:pt x="263" y="100"/>
                    </a:lnTo>
                    <a:lnTo>
                      <a:pt x="316" y="35"/>
                    </a:lnTo>
                    <a:lnTo>
                      <a:pt x="380" y="6"/>
                    </a:lnTo>
                    <a:lnTo>
                      <a:pt x="432" y="0"/>
                    </a:lnTo>
                    <a:lnTo>
                      <a:pt x="485" y="17"/>
                    </a:lnTo>
                    <a:lnTo>
                      <a:pt x="514" y="59"/>
                    </a:lnTo>
                    <a:lnTo>
                      <a:pt x="538" y="135"/>
                    </a:lnTo>
                    <a:lnTo>
                      <a:pt x="531" y="216"/>
                    </a:lnTo>
                    <a:lnTo>
                      <a:pt x="508" y="286"/>
                    </a:lnTo>
                    <a:lnTo>
                      <a:pt x="450" y="368"/>
                    </a:lnTo>
                    <a:lnTo>
                      <a:pt x="386" y="426"/>
                    </a:lnTo>
                    <a:lnTo>
                      <a:pt x="316" y="478"/>
                    </a:lnTo>
                    <a:lnTo>
                      <a:pt x="240" y="513"/>
                    </a:lnTo>
                    <a:lnTo>
                      <a:pt x="176" y="525"/>
                    </a:lnTo>
                    <a:lnTo>
                      <a:pt x="147" y="508"/>
                    </a:lnTo>
                    <a:lnTo>
                      <a:pt x="123" y="438"/>
                    </a:lnTo>
                    <a:lnTo>
                      <a:pt x="129" y="345"/>
                    </a:lnTo>
                    <a:lnTo>
                      <a:pt x="17" y="350"/>
                    </a:lnTo>
                    <a:lnTo>
                      <a:pt x="0" y="333"/>
                    </a:lnTo>
                    <a:lnTo>
                      <a:pt x="17" y="298"/>
                    </a:lnTo>
                    <a:lnTo>
                      <a:pt x="135" y="292"/>
                    </a:lnTo>
                    <a:lnTo>
                      <a:pt x="164" y="222"/>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2876" name="Freeform 9"/>
              <p:cNvSpPr>
                <a:spLocks/>
              </p:cNvSpPr>
              <p:nvPr/>
            </p:nvSpPr>
            <p:spPr bwMode="auto">
              <a:xfrm>
                <a:off x="5964" y="1544"/>
                <a:ext cx="373" cy="772"/>
              </a:xfrm>
              <a:custGeom>
                <a:avLst/>
                <a:gdLst>
                  <a:gd name="T0" fmla="*/ 106 w 373"/>
                  <a:gd name="T1" fmla="*/ 65 h 772"/>
                  <a:gd name="T2" fmla="*/ 158 w 373"/>
                  <a:gd name="T3" fmla="*/ 18 h 772"/>
                  <a:gd name="T4" fmla="*/ 239 w 373"/>
                  <a:gd name="T5" fmla="*/ 0 h 772"/>
                  <a:gd name="T6" fmla="*/ 309 w 373"/>
                  <a:gd name="T7" fmla="*/ 12 h 772"/>
                  <a:gd name="T8" fmla="*/ 361 w 373"/>
                  <a:gd name="T9" fmla="*/ 59 h 772"/>
                  <a:gd name="T10" fmla="*/ 373 w 373"/>
                  <a:gd name="T11" fmla="*/ 94 h 772"/>
                  <a:gd name="T12" fmla="*/ 373 w 373"/>
                  <a:gd name="T13" fmla="*/ 141 h 772"/>
                  <a:gd name="T14" fmla="*/ 350 w 373"/>
                  <a:gd name="T15" fmla="*/ 182 h 772"/>
                  <a:gd name="T16" fmla="*/ 309 w 373"/>
                  <a:gd name="T17" fmla="*/ 252 h 772"/>
                  <a:gd name="T18" fmla="*/ 292 w 373"/>
                  <a:gd name="T19" fmla="*/ 334 h 772"/>
                  <a:gd name="T20" fmla="*/ 286 w 373"/>
                  <a:gd name="T21" fmla="*/ 403 h 772"/>
                  <a:gd name="T22" fmla="*/ 303 w 373"/>
                  <a:gd name="T23" fmla="*/ 479 h 772"/>
                  <a:gd name="T24" fmla="*/ 350 w 373"/>
                  <a:gd name="T25" fmla="*/ 549 h 772"/>
                  <a:gd name="T26" fmla="*/ 367 w 373"/>
                  <a:gd name="T27" fmla="*/ 619 h 772"/>
                  <a:gd name="T28" fmla="*/ 361 w 373"/>
                  <a:gd name="T29" fmla="*/ 683 h 772"/>
                  <a:gd name="T30" fmla="*/ 327 w 373"/>
                  <a:gd name="T31" fmla="*/ 737 h 772"/>
                  <a:gd name="T32" fmla="*/ 280 w 373"/>
                  <a:gd name="T33" fmla="*/ 766 h 772"/>
                  <a:gd name="T34" fmla="*/ 222 w 373"/>
                  <a:gd name="T35" fmla="*/ 772 h 772"/>
                  <a:gd name="T36" fmla="*/ 152 w 373"/>
                  <a:gd name="T37" fmla="*/ 772 h 772"/>
                  <a:gd name="T38" fmla="*/ 100 w 373"/>
                  <a:gd name="T39" fmla="*/ 742 h 772"/>
                  <a:gd name="T40" fmla="*/ 46 w 373"/>
                  <a:gd name="T41" fmla="*/ 654 h 772"/>
                  <a:gd name="T42" fmla="*/ 12 w 373"/>
                  <a:gd name="T43" fmla="*/ 578 h 772"/>
                  <a:gd name="T44" fmla="*/ 0 w 373"/>
                  <a:gd name="T45" fmla="*/ 462 h 772"/>
                  <a:gd name="T46" fmla="*/ 12 w 373"/>
                  <a:gd name="T47" fmla="*/ 357 h 772"/>
                  <a:gd name="T48" fmla="*/ 35 w 373"/>
                  <a:gd name="T49" fmla="*/ 246 h 772"/>
                  <a:gd name="T50" fmla="*/ 71 w 373"/>
                  <a:gd name="T51" fmla="*/ 135 h 772"/>
                  <a:gd name="T52" fmla="*/ 106 w 373"/>
                  <a:gd name="T53" fmla="*/ 65 h 772"/>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73"/>
                  <a:gd name="T82" fmla="*/ 0 h 772"/>
                  <a:gd name="T83" fmla="*/ 373 w 373"/>
                  <a:gd name="T84" fmla="*/ 772 h 772"/>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73" h="772">
                    <a:moveTo>
                      <a:pt x="106" y="65"/>
                    </a:moveTo>
                    <a:lnTo>
                      <a:pt x="158" y="18"/>
                    </a:lnTo>
                    <a:lnTo>
                      <a:pt x="239" y="0"/>
                    </a:lnTo>
                    <a:lnTo>
                      <a:pt x="309" y="12"/>
                    </a:lnTo>
                    <a:lnTo>
                      <a:pt x="361" y="59"/>
                    </a:lnTo>
                    <a:lnTo>
                      <a:pt x="373" y="94"/>
                    </a:lnTo>
                    <a:lnTo>
                      <a:pt x="373" y="141"/>
                    </a:lnTo>
                    <a:lnTo>
                      <a:pt x="350" y="182"/>
                    </a:lnTo>
                    <a:lnTo>
                      <a:pt x="309" y="252"/>
                    </a:lnTo>
                    <a:lnTo>
                      <a:pt x="292" y="334"/>
                    </a:lnTo>
                    <a:lnTo>
                      <a:pt x="286" y="403"/>
                    </a:lnTo>
                    <a:lnTo>
                      <a:pt x="303" y="479"/>
                    </a:lnTo>
                    <a:lnTo>
                      <a:pt x="350" y="549"/>
                    </a:lnTo>
                    <a:lnTo>
                      <a:pt x="367" y="619"/>
                    </a:lnTo>
                    <a:lnTo>
                      <a:pt x="361" y="683"/>
                    </a:lnTo>
                    <a:lnTo>
                      <a:pt x="327" y="737"/>
                    </a:lnTo>
                    <a:lnTo>
                      <a:pt x="280" y="766"/>
                    </a:lnTo>
                    <a:lnTo>
                      <a:pt x="222" y="772"/>
                    </a:lnTo>
                    <a:lnTo>
                      <a:pt x="152" y="772"/>
                    </a:lnTo>
                    <a:lnTo>
                      <a:pt x="100" y="742"/>
                    </a:lnTo>
                    <a:lnTo>
                      <a:pt x="46" y="654"/>
                    </a:lnTo>
                    <a:lnTo>
                      <a:pt x="12" y="578"/>
                    </a:lnTo>
                    <a:lnTo>
                      <a:pt x="0" y="462"/>
                    </a:lnTo>
                    <a:lnTo>
                      <a:pt x="12" y="357"/>
                    </a:lnTo>
                    <a:lnTo>
                      <a:pt x="35" y="246"/>
                    </a:lnTo>
                    <a:lnTo>
                      <a:pt x="71" y="135"/>
                    </a:lnTo>
                    <a:lnTo>
                      <a:pt x="106" y="65"/>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2877" name="Freeform 10"/>
              <p:cNvSpPr>
                <a:spLocks/>
              </p:cNvSpPr>
              <p:nvPr/>
            </p:nvSpPr>
            <p:spPr bwMode="auto">
              <a:xfrm>
                <a:off x="6262" y="1569"/>
                <a:ext cx="414" cy="694"/>
              </a:xfrm>
              <a:custGeom>
                <a:avLst/>
                <a:gdLst>
                  <a:gd name="T0" fmla="*/ 0 w 414"/>
                  <a:gd name="T1" fmla="*/ 34 h 694"/>
                  <a:gd name="T2" fmla="*/ 5 w 414"/>
                  <a:gd name="T3" fmla="*/ 5 h 694"/>
                  <a:gd name="T4" fmla="*/ 69 w 414"/>
                  <a:gd name="T5" fmla="*/ 0 h 694"/>
                  <a:gd name="T6" fmla="*/ 104 w 414"/>
                  <a:gd name="T7" fmla="*/ 29 h 694"/>
                  <a:gd name="T8" fmla="*/ 157 w 414"/>
                  <a:gd name="T9" fmla="*/ 105 h 694"/>
                  <a:gd name="T10" fmla="*/ 226 w 414"/>
                  <a:gd name="T11" fmla="*/ 204 h 694"/>
                  <a:gd name="T12" fmla="*/ 291 w 414"/>
                  <a:gd name="T13" fmla="*/ 274 h 694"/>
                  <a:gd name="T14" fmla="*/ 408 w 414"/>
                  <a:gd name="T15" fmla="*/ 402 h 694"/>
                  <a:gd name="T16" fmla="*/ 414 w 414"/>
                  <a:gd name="T17" fmla="*/ 431 h 694"/>
                  <a:gd name="T18" fmla="*/ 390 w 414"/>
                  <a:gd name="T19" fmla="*/ 449 h 694"/>
                  <a:gd name="T20" fmla="*/ 332 w 414"/>
                  <a:gd name="T21" fmla="*/ 472 h 694"/>
                  <a:gd name="T22" fmla="*/ 250 w 414"/>
                  <a:gd name="T23" fmla="*/ 490 h 694"/>
                  <a:gd name="T24" fmla="*/ 151 w 414"/>
                  <a:gd name="T25" fmla="*/ 496 h 694"/>
                  <a:gd name="T26" fmla="*/ 116 w 414"/>
                  <a:gd name="T27" fmla="*/ 501 h 694"/>
                  <a:gd name="T28" fmla="*/ 104 w 414"/>
                  <a:gd name="T29" fmla="*/ 525 h 694"/>
                  <a:gd name="T30" fmla="*/ 127 w 414"/>
                  <a:gd name="T31" fmla="*/ 565 h 694"/>
                  <a:gd name="T32" fmla="*/ 209 w 414"/>
                  <a:gd name="T33" fmla="*/ 635 h 694"/>
                  <a:gd name="T34" fmla="*/ 268 w 414"/>
                  <a:gd name="T35" fmla="*/ 653 h 694"/>
                  <a:gd name="T36" fmla="*/ 280 w 414"/>
                  <a:gd name="T37" fmla="*/ 676 h 694"/>
                  <a:gd name="T38" fmla="*/ 255 w 414"/>
                  <a:gd name="T39" fmla="*/ 694 h 694"/>
                  <a:gd name="T40" fmla="*/ 203 w 414"/>
                  <a:gd name="T41" fmla="*/ 694 h 694"/>
                  <a:gd name="T42" fmla="*/ 133 w 414"/>
                  <a:gd name="T43" fmla="*/ 653 h 694"/>
                  <a:gd name="T44" fmla="*/ 75 w 414"/>
                  <a:gd name="T45" fmla="*/ 595 h 694"/>
                  <a:gd name="T46" fmla="*/ 40 w 414"/>
                  <a:gd name="T47" fmla="*/ 542 h 694"/>
                  <a:gd name="T48" fmla="*/ 40 w 414"/>
                  <a:gd name="T49" fmla="*/ 501 h 694"/>
                  <a:gd name="T50" fmla="*/ 63 w 414"/>
                  <a:gd name="T51" fmla="*/ 472 h 694"/>
                  <a:gd name="T52" fmla="*/ 98 w 414"/>
                  <a:gd name="T53" fmla="*/ 461 h 694"/>
                  <a:gd name="T54" fmla="*/ 151 w 414"/>
                  <a:gd name="T55" fmla="*/ 455 h 694"/>
                  <a:gd name="T56" fmla="*/ 209 w 414"/>
                  <a:gd name="T57" fmla="*/ 455 h 694"/>
                  <a:gd name="T58" fmla="*/ 280 w 414"/>
                  <a:gd name="T59" fmla="*/ 443 h 694"/>
                  <a:gd name="T60" fmla="*/ 315 w 414"/>
                  <a:gd name="T61" fmla="*/ 431 h 694"/>
                  <a:gd name="T62" fmla="*/ 332 w 414"/>
                  <a:gd name="T63" fmla="*/ 414 h 694"/>
                  <a:gd name="T64" fmla="*/ 326 w 414"/>
                  <a:gd name="T65" fmla="*/ 397 h 694"/>
                  <a:gd name="T66" fmla="*/ 274 w 414"/>
                  <a:gd name="T67" fmla="*/ 350 h 694"/>
                  <a:gd name="T68" fmla="*/ 191 w 414"/>
                  <a:gd name="T69" fmla="*/ 268 h 694"/>
                  <a:gd name="T70" fmla="*/ 116 w 414"/>
                  <a:gd name="T71" fmla="*/ 199 h 694"/>
                  <a:gd name="T72" fmla="*/ 34 w 414"/>
                  <a:gd name="T73" fmla="*/ 123 h 694"/>
                  <a:gd name="T74" fmla="*/ 5 w 414"/>
                  <a:gd name="T75" fmla="*/ 69 h 694"/>
                  <a:gd name="T76" fmla="*/ 0 w 414"/>
                  <a:gd name="T77" fmla="*/ 34 h 694"/>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414"/>
                  <a:gd name="T118" fmla="*/ 0 h 694"/>
                  <a:gd name="T119" fmla="*/ 414 w 414"/>
                  <a:gd name="T120" fmla="*/ 694 h 694"/>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414" h="694">
                    <a:moveTo>
                      <a:pt x="0" y="34"/>
                    </a:moveTo>
                    <a:lnTo>
                      <a:pt x="5" y="5"/>
                    </a:lnTo>
                    <a:lnTo>
                      <a:pt x="69" y="0"/>
                    </a:lnTo>
                    <a:lnTo>
                      <a:pt x="104" y="29"/>
                    </a:lnTo>
                    <a:lnTo>
                      <a:pt x="157" y="105"/>
                    </a:lnTo>
                    <a:lnTo>
                      <a:pt x="226" y="204"/>
                    </a:lnTo>
                    <a:lnTo>
                      <a:pt x="291" y="274"/>
                    </a:lnTo>
                    <a:lnTo>
                      <a:pt x="408" y="402"/>
                    </a:lnTo>
                    <a:lnTo>
                      <a:pt x="414" y="431"/>
                    </a:lnTo>
                    <a:lnTo>
                      <a:pt x="390" y="449"/>
                    </a:lnTo>
                    <a:lnTo>
                      <a:pt x="332" y="472"/>
                    </a:lnTo>
                    <a:lnTo>
                      <a:pt x="250" y="490"/>
                    </a:lnTo>
                    <a:lnTo>
                      <a:pt x="151" y="496"/>
                    </a:lnTo>
                    <a:lnTo>
                      <a:pt x="116" y="501"/>
                    </a:lnTo>
                    <a:lnTo>
                      <a:pt x="104" y="525"/>
                    </a:lnTo>
                    <a:lnTo>
                      <a:pt x="127" y="565"/>
                    </a:lnTo>
                    <a:lnTo>
                      <a:pt x="209" y="635"/>
                    </a:lnTo>
                    <a:lnTo>
                      <a:pt x="268" y="653"/>
                    </a:lnTo>
                    <a:lnTo>
                      <a:pt x="280" y="676"/>
                    </a:lnTo>
                    <a:lnTo>
                      <a:pt x="255" y="694"/>
                    </a:lnTo>
                    <a:lnTo>
                      <a:pt x="203" y="694"/>
                    </a:lnTo>
                    <a:lnTo>
                      <a:pt x="133" y="653"/>
                    </a:lnTo>
                    <a:lnTo>
                      <a:pt x="75" y="595"/>
                    </a:lnTo>
                    <a:lnTo>
                      <a:pt x="40" y="542"/>
                    </a:lnTo>
                    <a:lnTo>
                      <a:pt x="40" y="501"/>
                    </a:lnTo>
                    <a:lnTo>
                      <a:pt x="63" y="472"/>
                    </a:lnTo>
                    <a:lnTo>
                      <a:pt x="98" y="461"/>
                    </a:lnTo>
                    <a:lnTo>
                      <a:pt x="151" y="455"/>
                    </a:lnTo>
                    <a:lnTo>
                      <a:pt x="209" y="455"/>
                    </a:lnTo>
                    <a:lnTo>
                      <a:pt x="280" y="443"/>
                    </a:lnTo>
                    <a:lnTo>
                      <a:pt x="315" y="431"/>
                    </a:lnTo>
                    <a:lnTo>
                      <a:pt x="332" y="414"/>
                    </a:lnTo>
                    <a:lnTo>
                      <a:pt x="326" y="397"/>
                    </a:lnTo>
                    <a:lnTo>
                      <a:pt x="274" y="350"/>
                    </a:lnTo>
                    <a:lnTo>
                      <a:pt x="191" y="268"/>
                    </a:lnTo>
                    <a:lnTo>
                      <a:pt x="116" y="199"/>
                    </a:lnTo>
                    <a:lnTo>
                      <a:pt x="34" y="123"/>
                    </a:lnTo>
                    <a:lnTo>
                      <a:pt x="5" y="69"/>
                    </a:lnTo>
                    <a:lnTo>
                      <a:pt x="0" y="3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2878" name="Freeform 11"/>
              <p:cNvSpPr>
                <a:spLocks/>
              </p:cNvSpPr>
              <p:nvPr/>
            </p:nvSpPr>
            <p:spPr bwMode="auto">
              <a:xfrm>
                <a:off x="5993" y="2151"/>
                <a:ext cx="449" cy="1046"/>
              </a:xfrm>
              <a:custGeom>
                <a:avLst/>
                <a:gdLst>
                  <a:gd name="T0" fmla="*/ 222 w 449"/>
                  <a:gd name="T1" fmla="*/ 0 h 1046"/>
                  <a:gd name="T2" fmla="*/ 286 w 449"/>
                  <a:gd name="T3" fmla="*/ 12 h 1046"/>
                  <a:gd name="T4" fmla="*/ 315 w 449"/>
                  <a:gd name="T5" fmla="*/ 59 h 1046"/>
                  <a:gd name="T6" fmla="*/ 309 w 449"/>
                  <a:gd name="T7" fmla="*/ 170 h 1046"/>
                  <a:gd name="T8" fmla="*/ 298 w 449"/>
                  <a:gd name="T9" fmla="*/ 287 h 1046"/>
                  <a:gd name="T10" fmla="*/ 298 w 449"/>
                  <a:gd name="T11" fmla="*/ 409 h 1046"/>
                  <a:gd name="T12" fmla="*/ 356 w 449"/>
                  <a:gd name="T13" fmla="*/ 555 h 1046"/>
                  <a:gd name="T14" fmla="*/ 402 w 449"/>
                  <a:gd name="T15" fmla="*/ 660 h 1046"/>
                  <a:gd name="T16" fmla="*/ 426 w 449"/>
                  <a:gd name="T17" fmla="*/ 766 h 1046"/>
                  <a:gd name="T18" fmla="*/ 420 w 449"/>
                  <a:gd name="T19" fmla="*/ 859 h 1046"/>
                  <a:gd name="T20" fmla="*/ 420 w 449"/>
                  <a:gd name="T21" fmla="*/ 894 h 1046"/>
                  <a:gd name="T22" fmla="*/ 443 w 449"/>
                  <a:gd name="T23" fmla="*/ 929 h 1046"/>
                  <a:gd name="T24" fmla="*/ 449 w 449"/>
                  <a:gd name="T25" fmla="*/ 964 h 1046"/>
                  <a:gd name="T26" fmla="*/ 432 w 449"/>
                  <a:gd name="T27" fmla="*/ 981 h 1046"/>
                  <a:gd name="T28" fmla="*/ 385 w 449"/>
                  <a:gd name="T29" fmla="*/ 970 h 1046"/>
                  <a:gd name="T30" fmla="*/ 298 w 449"/>
                  <a:gd name="T31" fmla="*/ 958 h 1046"/>
                  <a:gd name="T32" fmla="*/ 193 w 449"/>
                  <a:gd name="T33" fmla="*/ 981 h 1046"/>
                  <a:gd name="T34" fmla="*/ 123 w 449"/>
                  <a:gd name="T35" fmla="*/ 1022 h 1046"/>
                  <a:gd name="T36" fmla="*/ 88 w 449"/>
                  <a:gd name="T37" fmla="*/ 1046 h 1046"/>
                  <a:gd name="T38" fmla="*/ 53 w 449"/>
                  <a:gd name="T39" fmla="*/ 1046 h 1046"/>
                  <a:gd name="T40" fmla="*/ 0 w 449"/>
                  <a:gd name="T41" fmla="*/ 970 h 1046"/>
                  <a:gd name="T42" fmla="*/ 6 w 449"/>
                  <a:gd name="T43" fmla="*/ 958 h 1046"/>
                  <a:gd name="T44" fmla="*/ 112 w 449"/>
                  <a:gd name="T45" fmla="*/ 923 h 1046"/>
                  <a:gd name="T46" fmla="*/ 234 w 449"/>
                  <a:gd name="T47" fmla="*/ 906 h 1046"/>
                  <a:gd name="T48" fmla="*/ 321 w 449"/>
                  <a:gd name="T49" fmla="*/ 900 h 1046"/>
                  <a:gd name="T50" fmla="*/ 373 w 449"/>
                  <a:gd name="T51" fmla="*/ 900 h 1046"/>
                  <a:gd name="T52" fmla="*/ 385 w 449"/>
                  <a:gd name="T53" fmla="*/ 865 h 1046"/>
                  <a:gd name="T54" fmla="*/ 368 w 449"/>
                  <a:gd name="T55" fmla="*/ 766 h 1046"/>
                  <a:gd name="T56" fmla="*/ 327 w 449"/>
                  <a:gd name="T57" fmla="*/ 660 h 1046"/>
                  <a:gd name="T58" fmla="*/ 263 w 449"/>
                  <a:gd name="T59" fmla="*/ 526 h 1046"/>
                  <a:gd name="T60" fmla="*/ 210 w 449"/>
                  <a:gd name="T61" fmla="*/ 409 h 1046"/>
                  <a:gd name="T62" fmla="*/ 187 w 449"/>
                  <a:gd name="T63" fmla="*/ 304 h 1046"/>
                  <a:gd name="T64" fmla="*/ 181 w 449"/>
                  <a:gd name="T65" fmla="*/ 188 h 1046"/>
                  <a:gd name="T66" fmla="*/ 181 w 449"/>
                  <a:gd name="T67" fmla="*/ 76 h 1046"/>
                  <a:gd name="T68" fmla="*/ 205 w 449"/>
                  <a:gd name="T69" fmla="*/ 30 h 1046"/>
                  <a:gd name="T70" fmla="*/ 222 w 449"/>
                  <a:gd name="T71" fmla="*/ 0 h 104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449"/>
                  <a:gd name="T109" fmla="*/ 0 h 1046"/>
                  <a:gd name="T110" fmla="*/ 449 w 449"/>
                  <a:gd name="T111" fmla="*/ 1046 h 104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449" h="1046">
                    <a:moveTo>
                      <a:pt x="222" y="0"/>
                    </a:moveTo>
                    <a:lnTo>
                      <a:pt x="286" y="12"/>
                    </a:lnTo>
                    <a:lnTo>
                      <a:pt x="315" y="59"/>
                    </a:lnTo>
                    <a:lnTo>
                      <a:pt x="309" y="170"/>
                    </a:lnTo>
                    <a:lnTo>
                      <a:pt x="298" y="287"/>
                    </a:lnTo>
                    <a:lnTo>
                      <a:pt x="298" y="409"/>
                    </a:lnTo>
                    <a:lnTo>
                      <a:pt x="356" y="555"/>
                    </a:lnTo>
                    <a:lnTo>
                      <a:pt x="402" y="660"/>
                    </a:lnTo>
                    <a:lnTo>
                      <a:pt x="426" y="766"/>
                    </a:lnTo>
                    <a:lnTo>
                      <a:pt x="420" y="859"/>
                    </a:lnTo>
                    <a:lnTo>
                      <a:pt x="420" y="894"/>
                    </a:lnTo>
                    <a:lnTo>
                      <a:pt x="443" y="929"/>
                    </a:lnTo>
                    <a:lnTo>
                      <a:pt x="449" y="964"/>
                    </a:lnTo>
                    <a:lnTo>
                      <a:pt x="432" y="981"/>
                    </a:lnTo>
                    <a:lnTo>
                      <a:pt x="385" y="970"/>
                    </a:lnTo>
                    <a:lnTo>
                      <a:pt x="298" y="958"/>
                    </a:lnTo>
                    <a:lnTo>
                      <a:pt x="193" y="981"/>
                    </a:lnTo>
                    <a:lnTo>
                      <a:pt x="123" y="1022"/>
                    </a:lnTo>
                    <a:lnTo>
                      <a:pt x="88" y="1046"/>
                    </a:lnTo>
                    <a:lnTo>
                      <a:pt x="53" y="1046"/>
                    </a:lnTo>
                    <a:lnTo>
                      <a:pt x="0" y="970"/>
                    </a:lnTo>
                    <a:lnTo>
                      <a:pt x="6" y="958"/>
                    </a:lnTo>
                    <a:lnTo>
                      <a:pt x="112" y="923"/>
                    </a:lnTo>
                    <a:lnTo>
                      <a:pt x="234" y="906"/>
                    </a:lnTo>
                    <a:lnTo>
                      <a:pt x="321" y="900"/>
                    </a:lnTo>
                    <a:lnTo>
                      <a:pt x="373" y="900"/>
                    </a:lnTo>
                    <a:lnTo>
                      <a:pt x="385" y="865"/>
                    </a:lnTo>
                    <a:lnTo>
                      <a:pt x="368" y="766"/>
                    </a:lnTo>
                    <a:lnTo>
                      <a:pt x="327" y="660"/>
                    </a:lnTo>
                    <a:lnTo>
                      <a:pt x="263" y="526"/>
                    </a:lnTo>
                    <a:lnTo>
                      <a:pt x="210" y="409"/>
                    </a:lnTo>
                    <a:lnTo>
                      <a:pt x="187" y="304"/>
                    </a:lnTo>
                    <a:lnTo>
                      <a:pt x="181" y="188"/>
                    </a:lnTo>
                    <a:lnTo>
                      <a:pt x="181" y="76"/>
                    </a:lnTo>
                    <a:lnTo>
                      <a:pt x="205" y="30"/>
                    </a:lnTo>
                    <a:lnTo>
                      <a:pt x="222"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2879" name="Freeform 12"/>
              <p:cNvSpPr>
                <a:spLocks/>
              </p:cNvSpPr>
              <p:nvPr/>
            </p:nvSpPr>
            <p:spPr bwMode="auto">
              <a:xfrm>
                <a:off x="5772" y="2181"/>
                <a:ext cx="373" cy="870"/>
              </a:xfrm>
              <a:custGeom>
                <a:avLst/>
                <a:gdLst>
                  <a:gd name="T0" fmla="*/ 280 w 373"/>
                  <a:gd name="T1" fmla="*/ 0 h 870"/>
                  <a:gd name="T2" fmla="*/ 332 w 373"/>
                  <a:gd name="T3" fmla="*/ 0 h 870"/>
                  <a:gd name="T4" fmla="*/ 350 w 373"/>
                  <a:gd name="T5" fmla="*/ 35 h 870"/>
                  <a:gd name="T6" fmla="*/ 361 w 373"/>
                  <a:gd name="T7" fmla="*/ 112 h 870"/>
                  <a:gd name="T8" fmla="*/ 350 w 373"/>
                  <a:gd name="T9" fmla="*/ 193 h 870"/>
                  <a:gd name="T10" fmla="*/ 321 w 373"/>
                  <a:gd name="T11" fmla="*/ 356 h 870"/>
                  <a:gd name="T12" fmla="*/ 326 w 373"/>
                  <a:gd name="T13" fmla="*/ 426 h 870"/>
                  <a:gd name="T14" fmla="*/ 361 w 373"/>
                  <a:gd name="T15" fmla="*/ 566 h 870"/>
                  <a:gd name="T16" fmla="*/ 373 w 373"/>
                  <a:gd name="T17" fmla="*/ 665 h 870"/>
                  <a:gd name="T18" fmla="*/ 373 w 373"/>
                  <a:gd name="T19" fmla="*/ 742 h 870"/>
                  <a:gd name="T20" fmla="*/ 356 w 373"/>
                  <a:gd name="T21" fmla="*/ 759 h 870"/>
                  <a:gd name="T22" fmla="*/ 303 w 373"/>
                  <a:gd name="T23" fmla="*/ 771 h 870"/>
                  <a:gd name="T24" fmla="*/ 232 w 373"/>
                  <a:gd name="T25" fmla="*/ 788 h 870"/>
                  <a:gd name="T26" fmla="*/ 163 w 373"/>
                  <a:gd name="T27" fmla="*/ 823 h 870"/>
                  <a:gd name="T28" fmla="*/ 93 w 373"/>
                  <a:gd name="T29" fmla="*/ 870 h 870"/>
                  <a:gd name="T30" fmla="*/ 64 w 373"/>
                  <a:gd name="T31" fmla="*/ 870 h 870"/>
                  <a:gd name="T32" fmla="*/ 0 w 373"/>
                  <a:gd name="T33" fmla="*/ 818 h 870"/>
                  <a:gd name="T34" fmla="*/ 6 w 373"/>
                  <a:gd name="T35" fmla="*/ 794 h 870"/>
                  <a:gd name="T36" fmla="*/ 87 w 373"/>
                  <a:gd name="T37" fmla="*/ 759 h 870"/>
                  <a:gd name="T38" fmla="*/ 227 w 373"/>
                  <a:gd name="T39" fmla="*/ 724 h 870"/>
                  <a:gd name="T40" fmla="*/ 292 w 373"/>
                  <a:gd name="T41" fmla="*/ 700 h 870"/>
                  <a:gd name="T42" fmla="*/ 303 w 373"/>
                  <a:gd name="T43" fmla="*/ 677 h 870"/>
                  <a:gd name="T44" fmla="*/ 303 w 373"/>
                  <a:gd name="T45" fmla="*/ 578 h 870"/>
                  <a:gd name="T46" fmla="*/ 280 w 373"/>
                  <a:gd name="T47" fmla="*/ 450 h 870"/>
                  <a:gd name="T48" fmla="*/ 268 w 373"/>
                  <a:gd name="T49" fmla="*/ 368 h 870"/>
                  <a:gd name="T50" fmla="*/ 257 w 373"/>
                  <a:gd name="T51" fmla="*/ 240 h 870"/>
                  <a:gd name="T52" fmla="*/ 251 w 373"/>
                  <a:gd name="T53" fmla="*/ 100 h 870"/>
                  <a:gd name="T54" fmla="*/ 257 w 373"/>
                  <a:gd name="T55" fmla="*/ 35 h 870"/>
                  <a:gd name="T56" fmla="*/ 280 w 373"/>
                  <a:gd name="T57" fmla="*/ 0 h 87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73"/>
                  <a:gd name="T88" fmla="*/ 0 h 870"/>
                  <a:gd name="T89" fmla="*/ 373 w 373"/>
                  <a:gd name="T90" fmla="*/ 870 h 87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73" h="870">
                    <a:moveTo>
                      <a:pt x="280" y="0"/>
                    </a:moveTo>
                    <a:lnTo>
                      <a:pt x="332" y="0"/>
                    </a:lnTo>
                    <a:lnTo>
                      <a:pt x="350" y="35"/>
                    </a:lnTo>
                    <a:lnTo>
                      <a:pt x="361" y="112"/>
                    </a:lnTo>
                    <a:lnTo>
                      <a:pt x="350" y="193"/>
                    </a:lnTo>
                    <a:lnTo>
                      <a:pt x="321" y="356"/>
                    </a:lnTo>
                    <a:lnTo>
                      <a:pt x="326" y="426"/>
                    </a:lnTo>
                    <a:lnTo>
                      <a:pt x="361" y="566"/>
                    </a:lnTo>
                    <a:lnTo>
                      <a:pt x="373" y="665"/>
                    </a:lnTo>
                    <a:lnTo>
                      <a:pt x="373" y="742"/>
                    </a:lnTo>
                    <a:lnTo>
                      <a:pt x="356" y="759"/>
                    </a:lnTo>
                    <a:lnTo>
                      <a:pt x="303" y="771"/>
                    </a:lnTo>
                    <a:lnTo>
                      <a:pt x="232" y="788"/>
                    </a:lnTo>
                    <a:lnTo>
                      <a:pt x="163" y="823"/>
                    </a:lnTo>
                    <a:lnTo>
                      <a:pt x="93" y="870"/>
                    </a:lnTo>
                    <a:lnTo>
                      <a:pt x="64" y="870"/>
                    </a:lnTo>
                    <a:lnTo>
                      <a:pt x="0" y="818"/>
                    </a:lnTo>
                    <a:lnTo>
                      <a:pt x="6" y="794"/>
                    </a:lnTo>
                    <a:lnTo>
                      <a:pt x="87" y="759"/>
                    </a:lnTo>
                    <a:lnTo>
                      <a:pt x="227" y="724"/>
                    </a:lnTo>
                    <a:lnTo>
                      <a:pt x="292" y="700"/>
                    </a:lnTo>
                    <a:lnTo>
                      <a:pt x="303" y="677"/>
                    </a:lnTo>
                    <a:lnTo>
                      <a:pt x="303" y="578"/>
                    </a:lnTo>
                    <a:lnTo>
                      <a:pt x="280" y="450"/>
                    </a:lnTo>
                    <a:lnTo>
                      <a:pt x="268" y="368"/>
                    </a:lnTo>
                    <a:lnTo>
                      <a:pt x="257" y="240"/>
                    </a:lnTo>
                    <a:lnTo>
                      <a:pt x="251" y="100"/>
                    </a:lnTo>
                    <a:lnTo>
                      <a:pt x="257" y="35"/>
                    </a:lnTo>
                    <a:lnTo>
                      <a:pt x="280"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2880" name="Freeform 13"/>
              <p:cNvSpPr>
                <a:spLocks/>
              </p:cNvSpPr>
              <p:nvPr/>
            </p:nvSpPr>
            <p:spPr bwMode="auto">
              <a:xfrm>
                <a:off x="5760" y="901"/>
                <a:ext cx="612" cy="776"/>
              </a:xfrm>
              <a:custGeom>
                <a:avLst/>
                <a:gdLst>
                  <a:gd name="T0" fmla="*/ 326 w 612"/>
                  <a:gd name="T1" fmla="*/ 776 h 776"/>
                  <a:gd name="T2" fmla="*/ 355 w 612"/>
                  <a:gd name="T3" fmla="*/ 740 h 776"/>
                  <a:gd name="T4" fmla="*/ 344 w 612"/>
                  <a:gd name="T5" fmla="*/ 688 h 776"/>
                  <a:gd name="T6" fmla="*/ 321 w 612"/>
                  <a:gd name="T7" fmla="*/ 618 h 776"/>
                  <a:gd name="T8" fmla="*/ 232 w 612"/>
                  <a:gd name="T9" fmla="*/ 536 h 776"/>
                  <a:gd name="T10" fmla="*/ 145 w 612"/>
                  <a:gd name="T11" fmla="*/ 461 h 776"/>
                  <a:gd name="T12" fmla="*/ 104 w 612"/>
                  <a:gd name="T13" fmla="*/ 379 h 776"/>
                  <a:gd name="T14" fmla="*/ 87 w 612"/>
                  <a:gd name="T15" fmla="*/ 251 h 776"/>
                  <a:gd name="T16" fmla="*/ 186 w 612"/>
                  <a:gd name="T17" fmla="*/ 216 h 776"/>
                  <a:gd name="T18" fmla="*/ 344 w 612"/>
                  <a:gd name="T19" fmla="*/ 199 h 776"/>
                  <a:gd name="T20" fmla="*/ 408 w 612"/>
                  <a:gd name="T21" fmla="*/ 205 h 776"/>
                  <a:gd name="T22" fmla="*/ 425 w 612"/>
                  <a:gd name="T23" fmla="*/ 222 h 776"/>
                  <a:gd name="T24" fmla="*/ 454 w 612"/>
                  <a:gd name="T25" fmla="*/ 193 h 776"/>
                  <a:gd name="T26" fmla="*/ 443 w 612"/>
                  <a:gd name="T27" fmla="*/ 164 h 776"/>
                  <a:gd name="T28" fmla="*/ 460 w 612"/>
                  <a:gd name="T29" fmla="*/ 111 h 776"/>
                  <a:gd name="T30" fmla="*/ 507 w 612"/>
                  <a:gd name="T31" fmla="*/ 64 h 776"/>
                  <a:gd name="T32" fmla="*/ 542 w 612"/>
                  <a:gd name="T33" fmla="*/ 52 h 776"/>
                  <a:gd name="T34" fmla="*/ 588 w 612"/>
                  <a:gd name="T35" fmla="*/ 81 h 776"/>
                  <a:gd name="T36" fmla="*/ 612 w 612"/>
                  <a:gd name="T37" fmla="*/ 52 h 776"/>
                  <a:gd name="T38" fmla="*/ 571 w 612"/>
                  <a:gd name="T39" fmla="*/ 0 h 776"/>
                  <a:gd name="T40" fmla="*/ 518 w 612"/>
                  <a:gd name="T41" fmla="*/ 0 h 776"/>
                  <a:gd name="T42" fmla="*/ 454 w 612"/>
                  <a:gd name="T43" fmla="*/ 29 h 776"/>
                  <a:gd name="T44" fmla="*/ 414 w 612"/>
                  <a:gd name="T45" fmla="*/ 105 h 776"/>
                  <a:gd name="T46" fmla="*/ 361 w 612"/>
                  <a:gd name="T47" fmla="*/ 141 h 776"/>
                  <a:gd name="T48" fmla="*/ 280 w 612"/>
                  <a:gd name="T49" fmla="*/ 152 h 776"/>
                  <a:gd name="T50" fmla="*/ 133 w 612"/>
                  <a:gd name="T51" fmla="*/ 170 h 776"/>
                  <a:gd name="T52" fmla="*/ 17 w 612"/>
                  <a:gd name="T53" fmla="*/ 205 h 776"/>
                  <a:gd name="T54" fmla="*/ 0 w 612"/>
                  <a:gd name="T55" fmla="*/ 234 h 776"/>
                  <a:gd name="T56" fmla="*/ 11 w 612"/>
                  <a:gd name="T57" fmla="*/ 327 h 776"/>
                  <a:gd name="T58" fmla="*/ 52 w 612"/>
                  <a:gd name="T59" fmla="*/ 455 h 776"/>
                  <a:gd name="T60" fmla="*/ 110 w 612"/>
                  <a:gd name="T61" fmla="*/ 560 h 776"/>
                  <a:gd name="T62" fmla="*/ 168 w 612"/>
                  <a:gd name="T63" fmla="*/ 653 h 776"/>
                  <a:gd name="T64" fmla="*/ 221 w 612"/>
                  <a:gd name="T65" fmla="*/ 717 h 776"/>
                  <a:gd name="T66" fmla="*/ 274 w 612"/>
                  <a:gd name="T67" fmla="*/ 764 h 776"/>
                  <a:gd name="T68" fmla="*/ 326 w 612"/>
                  <a:gd name="T69" fmla="*/ 776 h 77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612"/>
                  <a:gd name="T106" fmla="*/ 0 h 776"/>
                  <a:gd name="T107" fmla="*/ 612 w 612"/>
                  <a:gd name="T108" fmla="*/ 776 h 77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612" h="776">
                    <a:moveTo>
                      <a:pt x="326" y="776"/>
                    </a:moveTo>
                    <a:lnTo>
                      <a:pt x="355" y="740"/>
                    </a:lnTo>
                    <a:lnTo>
                      <a:pt x="344" y="688"/>
                    </a:lnTo>
                    <a:lnTo>
                      <a:pt x="321" y="618"/>
                    </a:lnTo>
                    <a:lnTo>
                      <a:pt x="232" y="536"/>
                    </a:lnTo>
                    <a:lnTo>
                      <a:pt x="145" y="461"/>
                    </a:lnTo>
                    <a:lnTo>
                      <a:pt x="104" y="379"/>
                    </a:lnTo>
                    <a:lnTo>
                      <a:pt x="87" y="251"/>
                    </a:lnTo>
                    <a:lnTo>
                      <a:pt x="186" y="216"/>
                    </a:lnTo>
                    <a:lnTo>
                      <a:pt x="344" y="199"/>
                    </a:lnTo>
                    <a:lnTo>
                      <a:pt x="408" y="205"/>
                    </a:lnTo>
                    <a:lnTo>
                      <a:pt x="425" y="222"/>
                    </a:lnTo>
                    <a:lnTo>
                      <a:pt x="454" y="193"/>
                    </a:lnTo>
                    <a:lnTo>
                      <a:pt x="443" y="164"/>
                    </a:lnTo>
                    <a:lnTo>
                      <a:pt x="460" y="111"/>
                    </a:lnTo>
                    <a:lnTo>
                      <a:pt x="507" y="64"/>
                    </a:lnTo>
                    <a:lnTo>
                      <a:pt x="542" y="52"/>
                    </a:lnTo>
                    <a:lnTo>
                      <a:pt x="588" y="81"/>
                    </a:lnTo>
                    <a:lnTo>
                      <a:pt x="612" y="52"/>
                    </a:lnTo>
                    <a:lnTo>
                      <a:pt x="571" y="0"/>
                    </a:lnTo>
                    <a:lnTo>
                      <a:pt x="518" y="0"/>
                    </a:lnTo>
                    <a:lnTo>
                      <a:pt x="454" y="29"/>
                    </a:lnTo>
                    <a:lnTo>
                      <a:pt x="414" y="105"/>
                    </a:lnTo>
                    <a:lnTo>
                      <a:pt x="361" y="141"/>
                    </a:lnTo>
                    <a:lnTo>
                      <a:pt x="280" y="152"/>
                    </a:lnTo>
                    <a:lnTo>
                      <a:pt x="133" y="170"/>
                    </a:lnTo>
                    <a:lnTo>
                      <a:pt x="17" y="205"/>
                    </a:lnTo>
                    <a:lnTo>
                      <a:pt x="0" y="234"/>
                    </a:lnTo>
                    <a:lnTo>
                      <a:pt x="11" y="327"/>
                    </a:lnTo>
                    <a:lnTo>
                      <a:pt x="52" y="455"/>
                    </a:lnTo>
                    <a:lnTo>
                      <a:pt x="110" y="560"/>
                    </a:lnTo>
                    <a:lnTo>
                      <a:pt x="168" y="653"/>
                    </a:lnTo>
                    <a:lnTo>
                      <a:pt x="221" y="717"/>
                    </a:lnTo>
                    <a:lnTo>
                      <a:pt x="274" y="764"/>
                    </a:lnTo>
                    <a:lnTo>
                      <a:pt x="326" y="776"/>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292872" name="Group 14"/>
            <p:cNvGrpSpPr>
              <a:grpSpLocks/>
            </p:cNvGrpSpPr>
            <p:nvPr/>
          </p:nvGrpSpPr>
          <p:grpSpPr bwMode="auto">
            <a:xfrm>
              <a:off x="6571" y="720"/>
              <a:ext cx="210" cy="264"/>
              <a:chOff x="6571" y="720"/>
              <a:chExt cx="210" cy="264"/>
            </a:xfrm>
          </p:grpSpPr>
          <p:sp>
            <p:nvSpPr>
              <p:cNvPr id="292873" name="Freeform 15"/>
              <p:cNvSpPr>
                <a:spLocks/>
              </p:cNvSpPr>
              <p:nvPr/>
            </p:nvSpPr>
            <p:spPr bwMode="auto">
              <a:xfrm>
                <a:off x="6612" y="720"/>
                <a:ext cx="169" cy="192"/>
              </a:xfrm>
              <a:custGeom>
                <a:avLst/>
                <a:gdLst>
                  <a:gd name="T0" fmla="*/ 52 w 169"/>
                  <a:gd name="T1" fmla="*/ 12 h 192"/>
                  <a:gd name="T2" fmla="*/ 99 w 169"/>
                  <a:gd name="T3" fmla="*/ 0 h 192"/>
                  <a:gd name="T4" fmla="*/ 157 w 169"/>
                  <a:gd name="T5" fmla="*/ 17 h 192"/>
                  <a:gd name="T6" fmla="*/ 169 w 169"/>
                  <a:gd name="T7" fmla="*/ 58 h 192"/>
                  <a:gd name="T8" fmla="*/ 163 w 169"/>
                  <a:gd name="T9" fmla="*/ 111 h 192"/>
                  <a:gd name="T10" fmla="*/ 134 w 169"/>
                  <a:gd name="T11" fmla="*/ 145 h 192"/>
                  <a:gd name="T12" fmla="*/ 93 w 169"/>
                  <a:gd name="T13" fmla="*/ 151 h 192"/>
                  <a:gd name="T14" fmla="*/ 52 w 169"/>
                  <a:gd name="T15" fmla="*/ 151 h 192"/>
                  <a:gd name="T16" fmla="*/ 34 w 169"/>
                  <a:gd name="T17" fmla="*/ 169 h 192"/>
                  <a:gd name="T18" fmla="*/ 34 w 169"/>
                  <a:gd name="T19" fmla="*/ 180 h 192"/>
                  <a:gd name="T20" fmla="*/ 23 w 169"/>
                  <a:gd name="T21" fmla="*/ 192 h 192"/>
                  <a:gd name="T22" fmla="*/ 0 w 169"/>
                  <a:gd name="T23" fmla="*/ 186 h 192"/>
                  <a:gd name="T24" fmla="*/ 5 w 169"/>
                  <a:gd name="T25" fmla="*/ 157 h 192"/>
                  <a:gd name="T26" fmla="*/ 23 w 169"/>
                  <a:gd name="T27" fmla="*/ 134 h 192"/>
                  <a:gd name="T28" fmla="*/ 58 w 169"/>
                  <a:gd name="T29" fmla="*/ 116 h 192"/>
                  <a:gd name="T30" fmla="*/ 93 w 169"/>
                  <a:gd name="T31" fmla="*/ 122 h 192"/>
                  <a:gd name="T32" fmla="*/ 122 w 169"/>
                  <a:gd name="T33" fmla="*/ 116 h 192"/>
                  <a:gd name="T34" fmla="*/ 139 w 169"/>
                  <a:gd name="T35" fmla="*/ 87 h 192"/>
                  <a:gd name="T36" fmla="*/ 139 w 169"/>
                  <a:gd name="T37" fmla="*/ 52 h 192"/>
                  <a:gd name="T38" fmla="*/ 122 w 169"/>
                  <a:gd name="T39" fmla="*/ 35 h 192"/>
                  <a:gd name="T40" fmla="*/ 99 w 169"/>
                  <a:gd name="T41" fmla="*/ 35 h 192"/>
                  <a:gd name="T42" fmla="*/ 75 w 169"/>
                  <a:gd name="T43" fmla="*/ 41 h 192"/>
                  <a:gd name="T44" fmla="*/ 58 w 169"/>
                  <a:gd name="T45" fmla="*/ 52 h 192"/>
                  <a:gd name="T46" fmla="*/ 40 w 169"/>
                  <a:gd name="T47" fmla="*/ 41 h 192"/>
                  <a:gd name="T48" fmla="*/ 52 w 169"/>
                  <a:gd name="T49" fmla="*/ 12 h 192"/>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69"/>
                  <a:gd name="T76" fmla="*/ 0 h 192"/>
                  <a:gd name="T77" fmla="*/ 169 w 169"/>
                  <a:gd name="T78" fmla="*/ 192 h 192"/>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69" h="192">
                    <a:moveTo>
                      <a:pt x="52" y="12"/>
                    </a:moveTo>
                    <a:lnTo>
                      <a:pt x="99" y="0"/>
                    </a:lnTo>
                    <a:lnTo>
                      <a:pt x="157" y="17"/>
                    </a:lnTo>
                    <a:lnTo>
                      <a:pt x="169" y="58"/>
                    </a:lnTo>
                    <a:lnTo>
                      <a:pt x="163" y="111"/>
                    </a:lnTo>
                    <a:lnTo>
                      <a:pt x="134" y="145"/>
                    </a:lnTo>
                    <a:lnTo>
                      <a:pt x="93" y="151"/>
                    </a:lnTo>
                    <a:lnTo>
                      <a:pt x="52" y="151"/>
                    </a:lnTo>
                    <a:lnTo>
                      <a:pt x="34" y="169"/>
                    </a:lnTo>
                    <a:lnTo>
                      <a:pt x="34" y="180"/>
                    </a:lnTo>
                    <a:lnTo>
                      <a:pt x="23" y="192"/>
                    </a:lnTo>
                    <a:lnTo>
                      <a:pt x="0" y="186"/>
                    </a:lnTo>
                    <a:lnTo>
                      <a:pt x="5" y="157"/>
                    </a:lnTo>
                    <a:lnTo>
                      <a:pt x="23" y="134"/>
                    </a:lnTo>
                    <a:lnTo>
                      <a:pt x="58" y="116"/>
                    </a:lnTo>
                    <a:lnTo>
                      <a:pt x="93" y="122"/>
                    </a:lnTo>
                    <a:lnTo>
                      <a:pt x="122" y="116"/>
                    </a:lnTo>
                    <a:lnTo>
                      <a:pt x="139" y="87"/>
                    </a:lnTo>
                    <a:lnTo>
                      <a:pt x="139" y="52"/>
                    </a:lnTo>
                    <a:lnTo>
                      <a:pt x="122" y="35"/>
                    </a:lnTo>
                    <a:lnTo>
                      <a:pt x="99" y="35"/>
                    </a:lnTo>
                    <a:lnTo>
                      <a:pt x="75" y="41"/>
                    </a:lnTo>
                    <a:lnTo>
                      <a:pt x="58" y="52"/>
                    </a:lnTo>
                    <a:lnTo>
                      <a:pt x="40" y="41"/>
                    </a:lnTo>
                    <a:lnTo>
                      <a:pt x="52" y="1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2874" name="Oval 16"/>
              <p:cNvSpPr>
                <a:spLocks noChangeArrowheads="1"/>
              </p:cNvSpPr>
              <p:nvPr/>
            </p:nvSpPr>
            <p:spPr bwMode="auto">
              <a:xfrm>
                <a:off x="6571" y="936"/>
                <a:ext cx="49" cy="48"/>
              </a:xfrm>
              <a:prstGeom prst="ellipse">
                <a:avLst/>
              </a:pr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i="0">
                  <a:solidFill>
                    <a:srgbClr val="FFFFFF"/>
                  </a:solidFill>
                </a:endParaRPr>
              </a:p>
            </p:txBody>
          </p:sp>
        </p:grpSp>
      </p:grpSp>
    </p:spTree>
  </p:cSld>
  <p:clrMapOvr>
    <a:masterClrMapping/>
  </p:clrMapOvr>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3890" name="Rectangle 2"/>
          <p:cNvSpPr>
            <a:spLocks noGrp="1" noChangeArrowheads="1"/>
          </p:cNvSpPr>
          <p:nvPr>
            <p:ph type="title"/>
          </p:nvPr>
        </p:nvSpPr>
        <p:spPr>
          <a:xfrm>
            <a:off x="685800" y="228600"/>
            <a:ext cx="7772400" cy="1143000"/>
          </a:xfrm>
        </p:spPr>
        <p:txBody>
          <a:bodyPr/>
          <a:lstStyle/>
          <a:p>
            <a:pPr eaLnBrk="1" hangingPunct="1"/>
            <a:r>
              <a:rPr lang="en-US" altLang="en-US"/>
              <a:t>Order of Quantifiers</a:t>
            </a:r>
            <a:r>
              <a:rPr lang="en-CA" altLang="en-US">
                <a:solidFill>
                  <a:schemeClr val="hlink"/>
                </a:solidFill>
                <a:cs typeface="Times New Roman" pitchFamily="18" charset="0"/>
              </a:rPr>
              <a:t/>
            </a:r>
            <a:br>
              <a:rPr lang="en-CA" altLang="en-US">
                <a:solidFill>
                  <a:schemeClr val="hlink"/>
                </a:solidFill>
                <a:cs typeface="Times New Roman" pitchFamily="18" charset="0"/>
              </a:rPr>
            </a:br>
            <a:endParaRPr lang="en-CA" altLang="en-US">
              <a:solidFill>
                <a:schemeClr val="hlink"/>
              </a:solidFill>
              <a:cs typeface="Times New Roman" pitchFamily="18" charset="0"/>
            </a:endParaRPr>
          </a:p>
        </p:txBody>
      </p:sp>
      <p:sp>
        <p:nvSpPr>
          <p:cNvPr id="651267" name="Rectangle 3"/>
          <p:cNvSpPr>
            <a:spLocks noGrp="1" noChangeArrowheads="1"/>
          </p:cNvSpPr>
          <p:nvPr>
            <p:ph type="body" idx="1"/>
          </p:nvPr>
        </p:nvSpPr>
        <p:spPr>
          <a:xfrm>
            <a:off x="2209800" y="5562600"/>
            <a:ext cx="7772400" cy="4114800"/>
          </a:xfrm>
        </p:spPr>
        <p:txBody>
          <a:bodyPr/>
          <a:lstStyle/>
          <a:p>
            <a:pPr algn="ctr" eaLnBrk="1" hangingPunct="1">
              <a:buFontTx/>
              <a:buNone/>
            </a:pPr>
            <a:r>
              <a:rPr lang="en-US" altLang="en-US"/>
              <a:t>No! It cannot be a different </a:t>
            </a:r>
            <a:r>
              <a:rPr lang="en-US" altLang="en-US">
                <a:solidFill>
                  <a:schemeClr val="accent2"/>
                </a:solidFill>
              </a:rPr>
              <a:t>c</a:t>
            </a:r>
            <a:r>
              <a:rPr lang="en-US" altLang="en-US" baseline="-25000">
                <a:solidFill>
                  <a:schemeClr val="accent2"/>
                </a:solidFill>
              </a:rPr>
              <a:t>1 </a:t>
            </a:r>
            <a:r>
              <a:rPr lang="en-US" altLang="en-US"/>
              <a:t>and </a:t>
            </a:r>
            <a:r>
              <a:rPr lang="en-US" altLang="en-US">
                <a:solidFill>
                  <a:schemeClr val="accent2"/>
                </a:solidFill>
              </a:rPr>
              <a:t>c</a:t>
            </a:r>
            <a:r>
              <a:rPr lang="en-US" altLang="en-US" baseline="-25000">
                <a:solidFill>
                  <a:schemeClr val="accent2"/>
                </a:solidFill>
              </a:rPr>
              <a:t>2</a:t>
            </a:r>
            <a:endParaRPr lang="en-US" altLang="en-US"/>
          </a:p>
          <a:p>
            <a:pPr algn="ctr" eaLnBrk="1" hangingPunct="1">
              <a:buFontTx/>
              <a:buNone/>
            </a:pPr>
            <a:r>
              <a:rPr lang="en-US" altLang="en-US"/>
              <a:t>for each </a:t>
            </a:r>
            <a:r>
              <a:rPr lang="en-US" altLang="en-US">
                <a:solidFill>
                  <a:schemeClr val="accent2"/>
                </a:solidFill>
              </a:rPr>
              <a:t>n</a:t>
            </a:r>
            <a:r>
              <a:rPr lang="en-US" altLang="en-US"/>
              <a:t>.</a:t>
            </a:r>
            <a:endParaRPr lang="en-CA" altLang="en-US"/>
          </a:p>
        </p:txBody>
      </p:sp>
      <p:graphicFrame>
        <p:nvGraphicFramePr>
          <p:cNvPr id="293892" name="Object 4"/>
          <p:cNvGraphicFramePr>
            <a:graphicFrameLocks noChangeAspect="1"/>
          </p:cNvGraphicFramePr>
          <p:nvPr/>
        </p:nvGraphicFramePr>
        <p:xfrm>
          <a:off x="228600" y="4419600"/>
          <a:ext cx="8763000" cy="1039813"/>
        </p:xfrm>
        <a:graphic>
          <a:graphicData uri="http://schemas.openxmlformats.org/presentationml/2006/ole">
            <mc:AlternateContent xmlns:mc="http://schemas.openxmlformats.org/markup-compatibility/2006">
              <mc:Choice xmlns:v="urn:schemas-microsoft-com:vml" Requires="v">
                <p:oleObj spid="_x0000_s293970" name="Equation" r:id="rId4" imgW="2641600" imgH="203200" progId="">
                  <p:embed/>
                </p:oleObj>
              </mc:Choice>
              <mc:Fallback>
                <p:oleObj name="Equation" r:id="rId4" imgW="2641600" imgH="203200" progId="">
                  <p:embed/>
                  <p:pic>
                    <p:nvPicPr>
                      <p:cNvPr id="0" name="Picture 28"/>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28600" y="4419600"/>
                        <a:ext cx="8763000" cy="1039813"/>
                      </a:xfrm>
                      <a:prstGeom prst="rect">
                        <a:avLst/>
                      </a:prstGeom>
                      <a:solidFill>
                        <a:schemeClr val="accent2"/>
                      </a:solidFill>
                    </p:spPr>
                  </p:pic>
                </p:oleObj>
              </mc:Fallback>
            </mc:AlternateContent>
          </a:graphicData>
        </a:graphic>
      </p:graphicFrame>
      <p:sp>
        <p:nvSpPr>
          <p:cNvPr id="293893" name="Rectangle 5"/>
          <p:cNvSpPr>
            <a:spLocks noChangeArrowheads="1"/>
          </p:cNvSpPr>
          <p:nvPr/>
        </p:nvSpPr>
        <p:spPr bwMode="auto">
          <a:xfrm>
            <a:off x="381000" y="1676400"/>
            <a:ext cx="3657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r>
              <a:rPr lang="en-US" altLang="en-US" sz="4400" i="0">
                <a:solidFill>
                  <a:srgbClr val="00FFFF"/>
                </a:solidFill>
              </a:rPr>
              <a:t>f(n) = </a:t>
            </a:r>
            <a:r>
              <a:rPr lang="en-US" altLang="en-US" sz="4400" i="0">
                <a:solidFill>
                  <a:srgbClr val="00FFFF"/>
                </a:solidFill>
                <a:cs typeface="Times New Roman" pitchFamily="18" charset="0"/>
              </a:rPr>
              <a:t>θ(g(n))</a:t>
            </a:r>
            <a:endParaRPr lang="en-CA" altLang="en-US" sz="4400" i="0">
              <a:solidFill>
                <a:srgbClr val="FF0000"/>
              </a:solidFill>
              <a:cs typeface="Times New Roman" pitchFamily="18" charset="0"/>
            </a:endParaRPr>
          </a:p>
        </p:txBody>
      </p:sp>
      <p:sp>
        <p:nvSpPr>
          <p:cNvPr id="293894" name="AutoShape 6"/>
          <p:cNvSpPr>
            <a:spLocks/>
          </p:cNvSpPr>
          <p:nvPr/>
        </p:nvSpPr>
        <p:spPr bwMode="auto">
          <a:xfrm rot="-5400000">
            <a:off x="3352800" y="4572000"/>
            <a:ext cx="381000" cy="1295400"/>
          </a:xfrm>
          <a:prstGeom prst="leftBrace">
            <a:avLst>
              <a:gd name="adj1" fmla="val 28333"/>
              <a:gd name="adj2" fmla="val 50000"/>
            </a:avLst>
          </a:prstGeom>
          <a:noFill/>
          <a:ln w="38100">
            <a:solidFill>
              <a:schemeClr val="hlink"/>
            </a:solidFill>
            <a:round/>
            <a:headEnd/>
            <a:tailEnd/>
          </a:ln>
          <a:extLst>
            <a:ext uri="{909E8E84-426E-40DD-AFC4-6F175D3DCCD1}">
              <a14:hiddenFill xmlns:a14="http://schemas.microsoft.com/office/drawing/2010/main">
                <a:solidFill>
                  <a:srgbClr val="FFFFFF"/>
                </a:solidFill>
              </a14:hiddenFill>
            </a:ext>
          </a:extLst>
        </p:spPr>
        <p:txBody>
          <a:bodyPr vert="eaVert"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endParaRPr lang="en-US" altLang="en-US" i="0">
              <a:solidFill>
                <a:srgbClr val="FFFFFF"/>
              </a:solidFill>
            </a:endParaRPr>
          </a:p>
        </p:txBody>
      </p:sp>
      <p:sp>
        <p:nvSpPr>
          <p:cNvPr id="293895" name="AutoShape 7"/>
          <p:cNvSpPr>
            <a:spLocks/>
          </p:cNvSpPr>
          <p:nvPr/>
        </p:nvSpPr>
        <p:spPr bwMode="auto">
          <a:xfrm rot="-5400000">
            <a:off x="1790700" y="4381500"/>
            <a:ext cx="381000" cy="1676400"/>
          </a:xfrm>
          <a:prstGeom prst="leftBrace">
            <a:avLst>
              <a:gd name="adj1" fmla="val 36667"/>
              <a:gd name="adj2" fmla="val 50000"/>
            </a:avLst>
          </a:prstGeom>
          <a:noFill/>
          <a:ln w="38100">
            <a:solidFill>
              <a:schemeClr val="hlink"/>
            </a:solidFill>
            <a:round/>
            <a:headEnd/>
            <a:tailEnd/>
          </a:ln>
          <a:extLst>
            <a:ext uri="{909E8E84-426E-40DD-AFC4-6F175D3DCCD1}">
              <a14:hiddenFill xmlns:a14="http://schemas.microsoft.com/office/drawing/2010/main">
                <a:solidFill>
                  <a:srgbClr val="FFFFFF"/>
                </a:solidFill>
              </a14:hiddenFill>
            </a:ext>
          </a:extLst>
        </p:spPr>
        <p:txBody>
          <a:bodyPr vert="eaVert"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endParaRPr lang="en-US" altLang="en-US" i="0">
              <a:solidFill>
                <a:srgbClr val="FFFFFF"/>
              </a:solidFill>
            </a:endParaRPr>
          </a:p>
        </p:txBody>
      </p:sp>
      <p:sp>
        <p:nvSpPr>
          <p:cNvPr id="293896" name="Freeform 8"/>
          <p:cNvSpPr>
            <a:spLocks/>
          </p:cNvSpPr>
          <p:nvPr/>
        </p:nvSpPr>
        <p:spPr bwMode="auto">
          <a:xfrm>
            <a:off x="1828800" y="5562600"/>
            <a:ext cx="1828800" cy="381000"/>
          </a:xfrm>
          <a:custGeom>
            <a:avLst/>
            <a:gdLst>
              <a:gd name="T0" fmla="*/ 0 w 1152"/>
              <a:gd name="T1" fmla="*/ 0 h 240"/>
              <a:gd name="T2" fmla="*/ 2147483647 w 1152"/>
              <a:gd name="T3" fmla="*/ 2147483647 h 240"/>
              <a:gd name="T4" fmla="*/ 2147483647 w 1152"/>
              <a:gd name="T5" fmla="*/ 0 h 240"/>
              <a:gd name="T6" fmla="*/ 0 60000 65536"/>
              <a:gd name="T7" fmla="*/ 0 60000 65536"/>
              <a:gd name="T8" fmla="*/ 0 60000 65536"/>
              <a:gd name="T9" fmla="*/ 0 w 1152"/>
              <a:gd name="T10" fmla="*/ 0 h 240"/>
              <a:gd name="T11" fmla="*/ 1152 w 1152"/>
              <a:gd name="T12" fmla="*/ 240 h 240"/>
            </a:gdLst>
            <a:ahLst/>
            <a:cxnLst>
              <a:cxn ang="T6">
                <a:pos x="T0" y="T1"/>
              </a:cxn>
              <a:cxn ang="T7">
                <a:pos x="T2" y="T3"/>
              </a:cxn>
              <a:cxn ang="T8">
                <a:pos x="T4" y="T5"/>
              </a:cxn>
            </a:cxnLst>
            <a:rect l="T9" t="T10" r="T11" b="T12"/>
            <a:pathLst>
              <a:path w="1152" h="240">
                <a:moveTo>
                  <a:pt x="0" y="0"/>
                </a:moveTo>
                <a:cubicBezTo>
                  <a:pt x="192" y="120"/>
                  <a:pt x="384" y="240"/>
                  <a:pt x="576" y="240"/>
                </a:cubicBezTo>
                <a:cubicBezTo>
                  <a:pt x="768" y="240"/>
                  <a:pt x="1056" y="40"/>
                  <a:pt x="1152" y="0"/>
                </a:cubicBezTo>
              </a:path>
            </a:pathLst>
          </a:custGeom>
          <a:noFill/>
          <a:ln w="38100">
            <a:solidFill>
              <a:schemeClr val="hlink"/>
            </a:solidFill>
            <a:round/>
            <a:headEnd type="stealth" w="med" len="med"/>
            <a:tailEnd type="stealth" w="med" len="med"/>
          </a:ln>
          <a:extLst>
            <a:ext uri="{909E8E84-426E-40DD-AFC4-6F175D3DCCD1}">
              <a14:hiddenFill xmlns:a14="http://schemas.microsoft.com/office/drawing/2010/main">
                <a:solidFill>
                  <a:srgbClr val="FFFFFF"/>
                </a:solidFill>
              </a14:hiddenFill>
            </a:ext>
          </a:extLst>
        </p:spPr>
        <p:txBody>
          <a:bodyPr/>
          <a:lstStyle/>
          <a:p>
            <a:endParaRPr lang="en-US"/>
          </a:p>
        </p:txBody>
      </p:sp>
      <p:graphicFrame>
        <p:nvGraphicFramePr>
          <p:cNvPr id="293897" name="Object 9"/>
          <p:cNvGraphicFramePr>
            <a:graphicFrameLocks noChangeAspect="1"/>
          </p:cNvGraphicFramePr>
          <p:nvPr/>
        </p:nvGraphicFramePr>
        <p:xfrm>
          <a:off x="228600" y="3200400"/>
          <a:ext cx="8763000" cy="1039813"/>
        </p:xfrm>
        <a:graphic>
          <a:graphicData uri="http://schemas.openxmlformats.org/presentationml/2006/ole">
            <mc:AlternateContent xmlns:mc="http://schemas.openxmlformats.org/markup-compatibility/2006">
              <mc:Choice xmlns:v="urn:schemas-microsoft-com:vml" Requires="v">
                <p:oleObj spid="_x0000_s293971" name="Equation" r:id="rId6" imgW="2641600" imgH="203200" progId="">
                  <p:embed/>
                </p:oleObj>
              </mc:Choice>
              <mc:Fallback>
                <p:oleObj name="Equation" r:id="rId6" imgW="2641600" imgH="203200" progId="">
                  <p:embed/>
                  <p:pic>
                    <p:nvPicPr>
                      <p:cNvPr id="0" name="Picture 29"/>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228600" y="3200400"/>
                        <a:ext cx="8763000" cy="1039813"/>
                      </a:xfrm>
                      <a:prstGeom prst="rect">
                        <a:avLst/>
                      </a:prstGeom>
                      <a:solidFill>
                        <a:schemeClr val="accent2"/>
                      </a:solidFill>
                    </p:spPr>
                  </p:pic>
                </p:oleObj>
              </mc:Fallback>
            </mc:AlternateContent>
          </a:graphicData>
        </a:graphic>
      </p:graphicFrame>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grpId="0" nodeType="clickEffect">
                                  <p:stCondLst>
                                    <p:cond delay="0"/>
                                  </p:stCondLst>
                                  <p:childTnLst>
                                    <p:set>
                                      <p:cBhvr>
                                        <p:cTn id="6" dur="1" fill="hold">
                                          <p:stCondLst>
                                            <p:cond delay="0"/>
                                          </p:stCondLst>
                                        </p:cTn>
                                        <p:tgtEl>
                                          <p:spTgt spid="651267">
                                            <p:txEl>
                                              <p:pRg st="0" end="0"/>
                                            </p:txEl>
                                          </p:spTgt>
                                        </p:tgtEl>
                                        <p:attrNameLst>
                                          <p:attrName>style.visibility</p:attrName>
                                        </p:attrNameLst>
                                      </p:cBhvr>
                                      <p:to>
                                        <p:strVal val="visible"/>
                                      </p:to>
                                    </p:set>
                                    <p:anim calcmode="lin" valueType="num">
                                      <p:cBhvr additive="base">
                                        <p:cTn id="7" dur="500" fill="hold"/>
                                        <p:tgtEl>
                                          <p:spTgt spid="651267">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651267">
                                            <p:txEl>
                                              <p:pRg st="0" end="0"/>
                                            </p:txEl>
                                          </p:spTgt>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651267">
                                            <p:txEl>
                                              <p:pRg st="1" end="1"/>
                                            </p:txEl>
                                          </p:spTgt>
                                        </p:tgtEl>
                                        <p:attrNameLst>
                                          <p:attrName>style.visibility</p:attrName>
                                        </p:attrNameLst>
                                      </p:cBhvr>
                                      <p:to>
                                        <p:strVal val="visible"/>
                                      </p:to>
                                    </p:set>
                                    <p:anim calcmode="lin" valueType="num">
                                      <p:cBhvr additive="base">
                                        <p:cTn id="11" dur="500" fill="hold"/>
                                        <p:tgtEl>
                                          <p:spTgt spid="651267">
                                            <p:txEl>
                                              <p:pRg st="1" end="1"/>
                                            </p:txEl>
                                          </p:spTgt>
                                        </p:tgtEl>
                                        <p:attrNameLst>
                                          <p:attrName>ppt_x</p:attrName>
                                        </p:attrNameLst>
                                      </p:cBhvr>
                                      <p:tavLst>
                                        <p:tav tm="0">
                                          <p:val>
                                            <p:strVal val="#ppt_x"/>
                                          </p:val>
                                        </p:tav>
                                        <p:tav tm="100000">
                                          <p:val>
                                            <p:strVal val="#ppt_x"/>
                                          </p:val>
                                        </p:tav>
                                      </p:tavLst>
                                    </p:anim>
                                    <p:anim calcmode="lin" valueType="num">
                                      <p:cBhvr additive="base">
                                        <p:cTn id="12" dur="500" fill="hold"/>
                                        <p:tgtEl>
                                          <p:spTgt spid="651267">
                                            <p:txEl>
                                              <p:pRg st="1" end="1"/>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51267" grpId="0" build="p"/>
    </p:bldLst>
  </p:timing>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94914" name="Object 2"/>
          <p:cNvGraphicFramePr>
            <a:graphicFrameLocks noChangeAspect="1"/>
          </p:cNvGraphicFramePr>
          <p:nvPr/>
        </p:nvGraphicFramePr>
        <p:xfrm>
          <a:off x="0" y="50800"/>
          <a:ext cx="9144000" cy="6751638"/>
        </p:xfrm>
        <a:graphic>
          <a:graphicData uri="http://schemas.openxmlformats.org/presentationml/2006/ole">
            <mc:AlternateContent xmlns:mc="http://schemas.openxmlformats.org/markup-compatibility/2006">
              <mc:Choice xmlns:v="urn:schemas-microsoft-com:vml" Requires="v">
                <p:oleObj spid="_x0000_s294991" name="Clip" r:id="rId4" imgW="4093560" imgH="2982240" progId="">
                  <p:embed/>
                </p:oleObj>
              </mc:Choice>
              <mc:Fallback>
                <p:oleObj name="Clip" r:id="rId4" imgW="4093560" imgH="2982240" progId="">
                  <p:embed/>
                  <p:pic>
                    <p:nvPicPr>
                      <p:cNvPr id="0" name="Picture 25"/>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0" y="50800"/>
                        <a:ext cx="9144000" cy="6751638"/>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graphicFrame>
        <p:nvGraphicFramePr>
          <p:cNvPr id="294915" name="Object 3"/>
          <p:cNvGraphicFramePr>
            <a:graphicFrameLocks noChangeAspect="1"/>
          </p:cNvGraphicFramePr>
          <p:nvPr/>
        </p:nvGraphicFramePr>
        <p:xfrm flipV="1">
          <a:off x="5907088" y="2644775"/>
          <a:ext cx="303212" cy="573088"/>
        </p:xfrm>
        <a:graphic>
          <a:graphicData uri="http://schemas.openxmlformats.org/presentationml/2006/ole">
            <mc:AlternateContent xmlns:mc="http://schemas.openxmlformats.org/markup-compatibility/2006">
              <mc:Choice xmlns:v="urn:schemas-microsoft-com:vml" Requires="v">
                <p:oleObj spid="_x0000_s294992" name="Equation" r:id="rId6" imgW="50760" imgH="190440" progId="Equation.3">
                  <p:embed/>
                </p:oleObj>
              </mc:Choice>
              <mc:Fallback>
                <p:oleObj name="Equation" r:id="rId6" imgW="50760" imgH="190440" progId="Equation.3">
                  <p:embed/>
                  <p:pic>
                    <p:nvPicPr>
                      <p:cNvPr id="0" name="Picture 26"/>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flipV="1">
                        <a:off x="5907088" y="2644775"/>
                        <a:ext cx="303212" cy="573088"/>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294916" name="Text Box 4"/>
          <p:cNvSpPr txBox="1">
            <a:spLocks noChangeArrowheads="1"/>
          </p:cNvSpPr>
          <p:nvPr/>
        </p:nvSpPr>
        <p:spPr bwMode="auto">
          <a:xfrm>
            <a:off x="534988" y="2667000"/>
            <a:ext cx="966787"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lIns="91433" tIns="45717" rIns="91433" bIns="45717"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0"/>
              </a:spcBef>
              <a:buFontTx/>
              <a:buNone/>
            </a:pPr>
            <a:r>
              <a:rPr lang="en-US" altLang="en-US" sz="2000" b="1" i="0">
                <a:solidFill>
                  <a:srgbClr val="000000"/>
                </a:solidFill>
                <a:latin typeface="Arial Rounded MT Bold" pitchFamily="34" charset="0"/>
              </a:rPr>
              <a:t>Gauss</a:t>
            </a:r>
            <a:endParaRPr lang="en-US" altLang="en-US" sz="2400" b="1" i="0">
              <a:solidFill>
                <a:srgbClr val="FFFFFF"/>
              </a:solidFill>
              <a:latin typeface="Arial Rounded MT Bold" pitchFamily="34" charset="0"/>
            </a:endParaRPr>
          </a:p>
        </p:txBody>
      </p:sp>
      <p:sp>
        <p:nvSpPr>
          <p:cNvPr id="294917" name="Text Box 5"/>
          <p:cNvSpPr txBox="1">
            <a:spLocks noChangeArrowheads="1"/>
          </p:cNvSpPr>
          <p:nvPr/>
        </p:nvSpPr>
        <p:spPr bwMode="auto">
          <a:xfrm>
            <a:off x="3352800" y="2438400"/>
            <a:ext cx="5381625" cy="1311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CA" altLang="en-US" sz="4000" i="0">
                <a:solidFill>
                  <a:srgbClr val="00FFFF"/>
                </a:solidFill>
              </a:rPr>
              <a:t>∑</a:t>
            </a:r>
            <a:r>
              <a:rPr lang="en-CA" altLang="en-US" sz="4000" i="0" baseline="-25000">
                <a:solidFill>
                  <a:srgbClr val="00FFFF"/>
                </a:solidFill>
              </a:rPr>
              <a:t>i=1..n</a:t>
            </a:r>
            <a:r>
              <a:rPr lang="en-CA" altLang="en-US" i="0">
                <a:solidFill>
                  <a:srgbClr val="00FFFF"/>
                </a:solidFill>
              </a:rPr>
              <a:t> </a:t>
            </a:r>
            <a:r>
              <a:rPr lang="en-CA" altLang="en-US" i="0" baseline="-25000">
                <a:solidFill>
                  <a:srgbClr val="00FFFF"/>
                </a:solidFill>
              </a:rPr>
              <a:t> </a:t>
            </a:r>
            <a:r>
              <a:rPr lang="en-US" altLang="en-US" i="0">
                <a:solidFill>
                  <a:srgbClr val="00FFFF"/>
                </a:solidFill>
              </a:rPr>
              <a:t>i = </a:t>
            </a:r>
            <a:r>
              <a:rPr lang="en-US" altLang="en-US" i="0">
                <a:solidFill>
                  <a:srgbClr val="00FFFF"/>
                </a:solidFill>
                <a:latin typeface="Arial" charset="0"/>
              </a:rPr>
              <a:t>1 + 2 + 3 + . . . + n</a:t>
            </a:r>
          </a:p>
          <a:p>
            <a:pPr eaLnBrk="1" hangingPunct="1">
              <a:spcBef>
                <a:spcPct val="0"/>
              </a:spcBef>
              <a:buFontTx/>
              <a:buNone/>
            </a:pPr>
            <a:r>
              <a:rPr lang="en-US" altLang="en-US" i="0">
                <a:solidFill>
                  <a:srgbClr val="00FFFF"/>
                </a:solidFill>
                <a:latin typeface="Arial" charset="0"/>
              </a:rPr>
              <a:t>              =  </a:t>
            </a:r>
            <a:r>
              <a:rPr lang="en-US" altLang="en-US" sz="4000" i="0">
                <a:solidFill>
                  <a:srgbClr val="FF0000"/>
                </a:solidFill>
                <a:latin typeface="Arial" charset="0"/>
              </a:rPr>
              <a:t>?</a:t>
            </a:r>
            <a:r>
              <a:rPr lang="en-US" altLang="en-US" i="0">
                <a:solidFill>
                  <a:srgbClr val="00FFFF"/>
                </a:solidFill>
              </a:rPr>
              <a:t> </a:t>
            </a:r>
            <a:endParaRPr lang="en-CA" altLang="en-US" i="0">
              <a:solidFill>
                <a:srgbClr val="00FFFF"/>
              </a:solidFill>
            </a:endParaRPr>
          </a:p>
        </p:txBody>
      </p:sp>
      <p:sp>
        <p:nvSpPr>
          <p:cNvPr id="294918" name="Text Box 6"/>
          <p:cNvSpPr txBox="1">
            <a:spLocks noChangeArrowheads="1"/>
          </p:cNvSpPr>
          <p:nvPr/>
        </p:nvSpPr>
        <p:spPr bwMode="auto">
          <a:xfrm>
            <a:off x="4114800" y="1447800"/>
            <a:ext cx="3770313"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4400" i="0">
                <a:solidFill>
                  <a:srgbClr val="FFFF00"/>
                </a:solidFill>
              </a:rPr>
              <a:t>Arithmetic Sum</a:t>
            </a:r>
            <a:endParaRPr lang="en-CA" altLang="en-US" sz="4400" i="0">
              <a:solidFill>
                <a:srgbClr val="FFFF00"/>
              </a:solidFill>
            </a:endParaRPr>
          </a:p>
        </p:txBody>
      </p:sp>
    </p:spTree>
  </p:cSld>
  <p:clrMapOvr>
    <a:masterClrMapping/>
  </p:clrMapOvr>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5938" name="AutoShape 2"/>
          <p:cNvSpPr>
            <a:spLocks noChangeArrowheads="1"/>
          </p:cNvSpPr>
          <p:nvPr/>
        </p:nvSpPr>
        <p:spPr bwMode="auto">
          <a:xfrm rot="-5400000">
            <a:off x="5788819" y="2847182"/>
            <a:ext cx="3117850" cy="3116262"/>
          </a:xfrm>
          <a:prstGeom prst="rtTriangle">
            <a:avLst/>
          </a:prstGeom>
          <a:solidFill>
            <a:schemeClr val="bg2"/>
          </a:solidFill>
          <a:ln w="38100">
            <a:solidFill>
              <a:schemeClr val="hlink"/>
            </a:solidFill>
            <a:miter lim="800000"/>
            <a:headEnd/>
            <a:tailEnd/>
          </a:ln>
        </p:spPr>
        <p:txBody>
          <a:bodyPr vert="eaVert"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endParaRPr lang="en-US" altLang="en-US" i="0">
              <a:solidFill>
                <a:srgbClr val="FFFFFF"/>
              </a:solidFill>
            </a:endParaRPr>
          </a:p>
        </p:txBody>
      </p:sp>
      <p:sp>
        <p:nvSpPr>
          <p:cNvPr id="295939" name="Rectangle 3"/>
          <p:cNvSpPr>
            <a:spLocks noChangeArrowheads="1"/>
          </p:cNvSpPr>
          <p:nvPr/>
        </p:nvSpPr>
        <p:spPr bwMode="auto">
          <a:xfrm>
            <a:off x="76200" y="1295400"/>
            <a:ext cx="5334000" cy="381000"/>
          </a:xfrm>
          <a:prstGeom prst="rect">
            <a:avLst/>
          </a:prstGeom>
          <a:solidFill>
            <a:schemeClr val="bg2"/>
          </a:solidFill>
          <a:ln w="38100">
            <a:solidFill>
              <a:schemeClr val="hlink"/>
            </a:solidFill>
            <a:miter lim="800000"/>
            <a:headEnd/>
            <a:tailEnd/>
          </a:ln>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endParaRPr lang="en-US" altLang="en-US" i="0">
              <a:solidFill>
                <a:srgbClr val="FFFFFF"/>
              </a:solidFill>
            </a:endParaRPr>
          </a:p>
        </p:txBody>
      </p:sp>
      <p:grpSp>
        <p:nvGrpSpPr>
          <p:cNvPr id="295940" name="Group 4"/>
          <p:cNvGrpSpPr>
            <a:grpSpLocks/>
          </p:cNvGrpSpPr>
          <p:nvPr/>
        </p:nvGrpSpPr>
        <p:grpSpPr bwMode="auto">
          <a:xfrm>
            <a:off x="6237288" y="3300413"/>
            <a:ext cx="2671762" cy="2667000"/>
            <a:chOff x="3932" y="2643"/>
            <a:chExt cx="1683" cy="1680"/>
          </a:xfrm>
        </p:grpSpPr>
        <p:sp>
          <p:nvSpPr>
            <p:cNvPr id="295957" name="Oval 5"/>
            <p:cNvSpPr>
              <a:spLocks noChangeArrowheads="1"/>
            </p:cNvSpPr>
            <p:nvPr/>
          </p:nvSpPr>
          <p:spPr bwMode="auto">
            <a:xfrm rot="-10789243">
              <a:off x="4942" y="3650"/>
              <a:ext cx="336" cy="336"/>
            </a:xfrm>
            <a:prstGeom prst="ellipse">
              <a:avLst/>
            </a:prstGeom>
            <a:solidFill>
              <a:schemeClr val="tx1"/>
            </a:solid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i="0">
                <a:solidFill>
                  <a:srgbClr val="FFFFFF"/>
                </a:solidFill>
              </a:endParaRPr>
            </a:p>
          </p:txBody>
        </p:sp>
        <p:sp>
          <p:nvSpPr>
            <p:cNvPr id="295958" name="Oval 6"/>
            <p:cNvSpPr>
              <a:spLocks noChangeArrowheads="1"/>
            </p:cNvSpPr>
            <p:nvPr/>
          </p:nvSpPr>
          <p:spPr bwMode="auto">
            <a:xfrm rot="-10789243">
              <a:off x="4940" y="3986"/>
              <a:ext cx="336" cy="336"/>
            </a:xfrm>
            <a:prstGeom prst="ellipse">
              <a:avLst/>
            </a:prstGeom>
            <a:solidFill>
              <a:schemeClr val="tx1"/>
            </a:solid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i="0">
                <a:solidFill>
                  <a:srgbClr val="FFFFFF"/>
                </a:solidFill>
              </a:endParaRPr>
            </a:p>
          </p:txBody>
        </p:sp>
        <p:sp>
          <p:nvSpPr>
            <p:cNvPr id="295959" name="Oval 7"/>
            <p:cNvSpPr>
              <a:spLocks noChangeArrowheads="1"/>
            </p:cNvSpPr>
            <p:nvPr/>
          </p:nvSpPr>
          <p:spPr bwMode="auto">
            <a:xfrm rot="-10789243">
              <a:off x="5278" y="3651"/>
              <a:ext cx="336" cy="336"/>
            </a:xfrm>
            <a:prstGeom prst="ellipse">
              <a:avLst/>
            </a:prstGeom>
            <a:solidFill>
              <a:schemeClr val="tx1"/>
            </a:solid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i="0">
                <a:solidFill>
                  <a:srgbClr val="FFFFFF"/>
                </a:solidFill>
              </a:endParaRPr>
            </a:p>
          </p:txBody>
        </p:sp>
        <p:sp>
          <p:nvSpPr>
            <p:cNvPr id="295960" name="Oval 8"/>
            <p:cNvSpPr>
              <a:spLocks noChangeArrowheads="1"/>
            </p:cNvSpPr>
            <p:nvPr/>
          </p:nvSpPr>
          <p:spPr bwMode="auto">
            <a:xfrm rot="-10789243">
              <a:off x="3932" y="3982"/>
              <a:ext cx="336" cy="336"/>
            </a:xfrm>
            <a:prstGeom prst="ellipse">
              <a:avLst/>
            </a:prstGeom>
            <a:solidFill>
              <a:schemeClr val="tx1"/>
            </a:solid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i="0">
                <a:solidFill>
                  <a:srgbClr val="FFFFFF"/>
                </a:solidFill>
              </a:endParaRPr>
            </a:p>
          </p:txBody>
        </p:sp>
        <p:sp>
          <p:nvSpPr>
            <p:cNvPr id="295961" name="Oval 9"/>
            <p:cNvSpPr>
              <a:spLocks noChangeArrowheads="1"/>
            </p:cNvSpPr>
            <p:nvPr/>
          </p:nvSpPr>
          <p:spPr bwMode="auto">
            <a:xfrm rot="-10789243">
              <a:off x="4268" y="3983"/>
              <a:ext cx="336" cy="336"/>
            </a:xfrm>
            <a:prstGeom prst="ellipse">
              <a:avLst/>
            </a:prstGeom>
            <a:solidFill>
              <a:schemeClr val="tx1"/>
            </a:solid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i="0">
                <a:solidFill>
                  <a:srgbClr val="FFFFFF"/>
                </a:solidFill>
              </a:endParaRPr>
            </a:p>
          </p:txBody>
        </p:sp>
        <p:sp>
          <p:nvSpPr>
            <p:cNvPr id="295962" name="Oval 10"/>
            <p:cNvSpPr>
              <a:spLocks noChangeArrowheads="1"/>
            </p:cNvSpPr>
            <p:nvPr/>
          </p:nvSpPr>
          <p:spPr bwMode="auto">
            <a:xfrm rot="-10789243">
              <a:off x="4604" y="3984"/>
              <a:ext cx="336" cy="336"/>
            </a:xfrm>
            <a:prstGeom prst="ellipse">
              <a:avLst/>
            </a:prstGeom>
            <a:solidFill>
              <a:schemeClr val="tx1"/>
            </a:solid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i="0">
                <a:solidFill>
                  <a:srgbClr val="FFFFFF"/>
                </a:solidFill>
              </a:endParaRPr>
            </a:p>
          </p:txBody>
        </p:sp>
        <p:sp>
          <p:nvSpPr>
            <p:cNvPr id="295963" name="Oval 11"/>
            <p:cNvSpPr>
              <a:spLocks noChangeArrowheads="1"/>
            </p:cNvSpPr>
            <p:nvPr/>
          </p:nvSpPr>
          <p:spPr bwMode="auto">
            <a:xfrm rot="-10789243">
              <a:off x="5276" y="3987"/>
              <a:ext cx="336" cy="336"/>
            </a:xfrm>
            <a:prstGeom prst="ellipse">
              <a:avLst/>
            </a:prstGeom>
            <a:solidFill>
              <a:schemeClr val="tx1"/>
            </a:solid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i="0">
                <a:solidFill>
                  <a:srgbClr val="FFFFFF"/>
                </a:solidFill>
              </a:endParaRPr>
            </a:p>
          </p:txBody>
        </p:sp>
        <p:sp>
          <p:nvSpPr>
            <p:cNvPr id="295964" name="Oval 12"/>
            <p:cNvSpPr>
              <a:spLocks noChangeArrowheads="1"/>
            </p:cNvSpPr>
            <p:nvPr/>
          </p:nvSpPr>
          <p:spPr bwMode="auto">
            <a:xfrm rot="-10789243">
              <a:off x="4607" y="3313"/>
              <a:ext cx="336" cy="336"/>
            </a:xfrm>
            <a:prstGeom prst="ellipse">
              <a:avLst/>
            </a:prstGeom>
            <a:solidFill>
              <a:schemeClr val="tx1"/>
            </a:solid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i="0">
                <a:solidFill>
                  <a:srgbClr val="FFFFFF"/>
                </a:solidFill>
              </a:endParaRPr>
            </a:p>
          </p:txBody>
        </p:sp>
        <p:sp>
          <p:nvSpPr>
            <p:cNvPr id="295965" name="Oval 13"/>
            <p:cNvSpPr>
              <a:spLocks noChangeArrowheads="1"/>
            </p:cNvSpPr>
            <p:nvPr/>
          </p:nvSpPr>
          <p:spPr bwMode="auto">
            <a:xfrm rot="-10789243">
              <a:off x="4943" y="3314"/>
              <a:ext cx="336" cy="336"/>
            </a:xfrm>
            <a:prstGeom prst="ellipse">
              <a:avLst/>
            </a:prstGeom>
            <a:solidFill>
              <a:schemeClr val="tx1"/>
            </a:solid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i="0">
                <a:solidFill>
                  <a:srgbClr val="FFFFFF"/>
                </a:solidFill>
              </a:endParaRPr>
            </a:p>
          </p:txBody>
        </p:sp>
        <p:sp>
          <p:nvSpPr>
            <p:cNvPr id="295966" name="Oval 14"/>
            <p:cNvSpPr>
              <a:spLocks noChangeArrowheads="1"/>
            </p:cNvSpPr>
            <p:nvPr/>
          </p:nvSpPr>
          <p:spPr bwMode="auto">
            <a:xfrm rot="-10789243">
              <a:off x="5279" y="3315"/>
              <a:ext cx="336" cy="336"/>
            </a:xfrm>
            <a:prstGeom prst="ellipse">
              <a:avLst/>
            </a:prstGeom>
            <a:solidFill>
              <a:schemeClr val="tx1"/>
            </a:solid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i="0">
                <a:solidFill>
                  <a:srgbClr val="FFFFFF"/>
                </a:solidFill>
              </a:endParaRPr>
            </a:p>
          </p:txBody>
        </p:sp>
        <p:sp>
          <p:nvSpPr>
            <p:cNvPr id="295967" name="Oval 15"/>
            <p:cNvSpPr>
              <a:spLocks noChangeArrowheads="1"/>
            </p:cNvSpPr>
            <p:nvPr/>
          </p:nvSpPr>
          <p:spPr bwMode="auto">
            <a:xfrm rot="-10789243">
              <a:off x="4270" y="3647"/>
              <a:ext cx="336" cy="336"/>
            </a:xfrm>
            <a:prstGeom prst="ellipse">
              <a:avLst/>
            </a:prstGeom>
            <a:solidFill>
              <a:schemeClr val="tx1"/>
            </a:solid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i="0">
                <a:solidFill>
                  <a:srgbClr val="FFFFFF"/>
                </a:solidFill>
              </a:endParaRPr>
            </a:p>
          </p:txBody>
        </p:sp>
        <p:sp>
          <p:nvSpPr>
            <p:cNvPr id="295968" name="Oval 16"/>
            <p:cNvSpPr>
              <a:spLocks noChangeArrowheads="1"/>
            </p:cNvSpPr>
            <p:nvPr/>
          </p:nvSpPr>
          <p:spPr bwMode="auto">
            <a:xfrm rot="-10789243">
              <a:off x="4606" y="3648"/>
              <a:ext cx="336" cy="336"/>
            </a:xfrm>
            <a:prstGeom prst="ellipse">
              <a:avLst/>
            </a:prstGeom>
            <a:solidFill>
              <a:schemeClr val="tx1"/>
            </a:solid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i="0">
                <a:solidFill>
                  <a:srgbClr val="FFFFFF"/>
                </a:solidFill>
              </a:endParaRPr>
            </a:p>
          </p:txBody>
        </p:sp>
        <p:sp>
          <p:nvSpPr>
            <p:cNvPr id="295969" name="Oval 17"/>
            <p:cNvSpPr>
              <a:spLocks noChangeArrowheads="1"/>
            </p:cNvSpPr>
            <p:nvPr/>
          </p:nvSpPr>
          <p:spPr bwMode="auto">
            <a:xfrm rot="-10789243">
              <a:off x="5276" y="2643"/>
              <a:ext cx="336" cy="336"/>
            </a:xfrm>
            <a:prstGeom prst="ellipse">
              <a:avLst/>
            </a:prstGeom>
            <a:solidFill>
              <a:schemeClr val="tx1"/>
            </a:solid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i="0">
                <a:solidFill>
                  <a:srgbClr val="FFFFFF"/>
                </a:solidFill>
              </a:endParaRPr>
            </a:p>
          </p:txBody>
        </p:sp>
        <p:sp>
          <p:nvSpPr>
            <p:cNvPr id="295970" name="Oval 18"/>
            <p:cNvSpPr>
              <a:spLocks noChangeArrowheads="1"/>
            </p:cNvSpPr>
            <p:nvPr/>
          </p:nvSpPr>
          <p:spPr bwMode="auto">
            <a:xfrm rot="-10789243">
              <a:off x="4944" y="2978"/>
              <a:ext cx="336" cy="336"/>
            </a:xfrm>
            <a:prstGeom prst="ellipse">
              <a:avLst/>
            </a:prstGeom>
            <a:solidFill>
              <a:schemeClr val="tx1"/>
            </a:solid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i="0">
                <a:solidFill>
                  <a:srgbClr val="FFFFFF"/>
                </a:solidFill>
              </a:endParaRPr>
            </a:p>
          </p:txBody>
        </p:sp>
        <p:sp>
          <p:nvSpPr>
            <p:cNvPr id="295971" name="Oval 19"/>
            <p:cNvSpPr>
              <a:spLocks noChangeArrowheads="1"/>
            </p:cNvSpPr>
            <p:nvPr/>
          </p:nvSpPr>
          <p:spPr bwMode="auto">
            <a:xfrm rot="-10789243">
              <a:off x="5276" y="2979"/>
              <a:ext cx="336" cy="336"/>
            </a:xfrm>
            <a:prstGeom prst="ellipse">
              <a:avLst/>
            </a:prstGeom>
            <a:solidFill>
              <a:schemeClr val="tx1"/>
            </a:solid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i="0">
                <a:solidFill>
                  <a:srgbClr val="FFFFFF"/>
                </a:solidFill>
              </a:endParaRPr>
            </a:p>
          </p:txBody>
        </p:sp>
      </p:grpSp>
      <p:sp>
        <p:nvSpPr>
          <p:cNvPr id="295941" name="Text Box 20"/>
          <p:cNvSpPr txBox="1">
            <a:spLocks noChangeArrowheads="1"/>
          </p:cNvSpPr>
          <p:nvPr/>
        </p:nvSpPr>
        <p:spPr bwMode="auto">
          <a:xfrm>
            <a:off x="6237288" y="5967413"/>
            <a:ext cx="2411412"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lIns="91433" tIns="45717" rIns="91433" bIns="45717"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en-US" altLang="en-US" sz="2400" b="1" i="0">
                <a:solidFill>
                  <a:srgbClr val="FFFFFF"/>
                </a:solidFill>
              </a:rPr>
              <a:t> 1     2 . . . . . . . . </a:t>
            </a:r>
            <a:r>
              <a:rPr lang="en-US" altLang="en-US" sz="2400" b="1">
                <a:solidFill>
                  <a:srgbClr val="FFFFFF"/>
                </a:solidFill>
              </a:rPr>
              <a:t>n</a:t>
            </a:r>
          </a:p>
        </p:txBody>
      </p:sp>
      <p:sp>
        <p:nvSpPr>
          <p:cNvPr id="295942" name="Text Box 21"/>
          <p:cNvSpPr txBox="1">
            <a:spLocks noChangeArrowheads="1"/>
          </p:cNvSpPr>
          <p:nvPr/>
        </p:nvSpPr>
        <p:spPr bwMode="auto">
          <a:xfrm>
            <a:off x="5638800" y="1219200"/>
            <a:ext cx="32035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lIns="91433" tIns="45717" rIns="91433" bIns="45717"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0"/>
              </a:spcBef>
              <a:buFontTx/>
              <a:buNone/>
            </a:pPr>
            <a:r>
              <a:rPr lang="en-US" altLang="en-US" sz="2400" b="1" i="0">
                <a:solidFill>
                  <a:srgbClr val="FFFFFF"/>
                </a:solidFill>
              </a:rPr>
              <a:t>= number of white dots</a:t>
            </a:r>
          </a:p>
        </p:txBody>
      </p:sp>
      <p:sp>
        <p:nvSpPr>
          <p:cNvPr id="295943" name="Rectangle 22"/>
          <p:cNvSpPr>
            <a:spLocks noChangeArrowheads="1"/>
          </p:cNvSpPr>
          <p:nvPr/>
        </p:nvSpPr>
        <p:spPr bwMode="auto">
          <a:xfrm>
            <a:off x="280988" y="1373188"/>
            <a:ext cx="8890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50000"/>
              </a:spcBef>
              <a:buFontTx/>
              <a:buNone/>
            </a:pPr>
            <a:r>
              <a:rPr lang="en-US" altLang="en-US" sz="1400" b="1" i="0">
                <a:solidFill>
                  <a:srgbClr val="FFFFFF"/>
                </a:solidFill>
              </a:rPr>
              <a:t>1</a:t>
            </a:r>
            <a:endParaRPr lang="en-US" altLang="en-US" sz="3600" b="1" i="0">
              <a:solidFill>
                <a:srgbClr val="FFFFFF"/>
              </a:solidFill>
            </a:endParaRPr>
          </a:p>
        </p:txBody>
      </p:sp>
      <p:sp>
        <p:nvSpPr>
          <p:cNvPr id="295944" name="Rectangle 23"/>
          <p:cNvSpPr>
            <a:spLocks noChangeArrowheads="1"/>
          </p:cNvSpPr>
          <p:nvPr/>
        </p:nvSpPr>
        <p:spPr bwMode="auto">
          <a:xfrm>
            <a:off x="650875" y="1373188"/>
            <a:ext cx="10160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50000"/>
              </a:spcBef>
              <a:buFontTx/>
              <a:buNone/>
            </a:pPr>
            <a:r>
              <a:rPr lang="en-US" altLang="en-US" sz="1400" b="1" i="0">
                <a:solidFill>
                  <a:srgbClr val="FFFFFF"/>
                </a:solidFill>
              </a:rPr>
              <a:t>+</a:t>
            </a:r>
            <a:endParaRPr lang="en-US" altLang="en-US" sz="3600" b="1" i="0">
              <a:solidFill>
                <a:srgbClr val="FFFFFF"/>
              </a:solidFill>
            </a:endParaRPr>
          </a:p>
        </p:txBody>
      </p:sp>
      <p:sp>
        <p:nvSpPr>
          <p:cNvPr id="295945" name="Rectangle 24"/>
          <p:cNvSpPr>
            <a:spLocks noChangeArrowheads="1"/>
          </p:cNvSpPr>
          <p:nvPr/>
        </p:nvSpPr>
        <p:spPr bwMode="auto">
          <a:xfrm>
            <a:off x="1031875" y="1373188"/>
            <a:ext cx="8890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50000"/>
              </a:spcBef>
              <a:buFontTx/>
              <a:buNone/>
            </a:pPr>
            <a:r>
              <a:rPr lang="en-US" altLang="en-US" sz="1400" b="1" i="0">
                <a:solidFill>
                  <a:srgbClr val="FFFFFF"/>
                </a:solidFill>
              </a:rPr>
              <a:t>2</a:t>
            </a:r>
            <a:endParaRPr lang="en-US" altLang="en-US" sz="3600" b="1" i="0">
              <a:solidFill>
                <a:srgbClr val="FFFFFF"/>
              </a:solidFill>
            </a:endParaRPr>
          </a:p>
        </p:txBody>
      </p:sp>
      <p:sp>
        <p:nvSpPr>
          <p:cNvPr id="295946" name="Rectangle 25"/>
          <p:cNvSpPr>
            <a:spLocks noChangeArrowheads="1"/>
          </p:cNvSpPr>
          <p:nvPr/>
        </p:nvSpPr>
        <p:spPr bwMode="auto">
          <a:xfrm>
            <a:off x="1401763" y="1373188"/>
            <a:ext cx="10160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50000"/>
              </a:spcBef>
              <a:buFontTx/>
              <a:buNone/>
            </a:pPr>
            <a:r>
              <a:rPr lang="en-US" altLang="en-US" sz="1400" b="1" i="0">
                <a:solidFill>
                  <a:srgbClr val="FFFFFF"/>
                </a:solidFill>
              </a:rPr>
              <a:t>+</a:t>
            </a:r>
            <a:endParaRPr lang="en-US" altLang="en-US" sz="3600" b="1" i="0">
              <a:solidFill>
                <a:srgbClr val="FFFFFF"/>
              </a:solidFill>
            </a:endParaRPr>
          </a:p>
        </p:txBody>
      </p:sp>
      <p:sp>
        <p:nvSpPr>
          <p:cNvPr id="295947" name="Rectangle 26"/>
          <p:cNvSpPr>
            <a:spLocks noChangeArrowheads="1"/>
          </p:cNvSpPr>
          <p:nvPr/>
        </p:nvSpPr>
        <p:spPr bwMode="auto">
          <a:xfrm>
            <a:off x="1782763" y="1373188"/>
            <a:ext cx="8890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50000"/>
              </a:spcBef>
              <a:buFontTx/>
              <a:buNone/>
            </a:pPr>
            <a:r>
              <a:rPr lang="en-US" altLang="en-US" sz="1400" b="1" i="0">
                <a:solidFill>
                  <a:srgbClr val="FFFFFF"/>
                </a:solidFill>
              </a:rPr>
              <a:t>3</a:t>
            </a:r>
            <a:endParaRPr lang="en-US" altLang="en-US" sz="3600" b="1" i="0">
              <a:solidFill>
                <a:srgbClr val="FFFFFF"/>
              </a:solidFill>
            </a:endParaRPr>
          </a:p>
        </p:txBody>
      </p:sp>
      <p:sp>
        <p:nvSpPr>
          <p:cNvPr id="295948" name="Rectangle 27"/>
          <p:cNvSpPr>
            <a:spLocks noChangeArrowheads="1"/>
          </p:cNvSpPr>
          <p:nvPr/>
        </p:nvSpPr>
        <p:spPr bwMode="auto">
          <a:xfrm>
            <a:off x="2152650" y="1373188"/>
            <a:ext cx="10160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50000"/>
              </a:spcBef>
              <a:buFontTx/>
              <a:buNone/>
            </a:pPr>
            <a:r>
              <a:rPr lang="en-US" altLang="en-US" sz="1400" b="1" i="0">
                <a:solidFill>
                  <a:srgbClr val="FFFFFF"/>
                </a:solidFill>
              </a:rPr>
              <a:t>+</a:t>
            </a:r>
            <a:endParaRPr lang="en-US" altLang="en-US" sz="3600" b="1" i="0">
              <a:solidFill>
                <a:srgbClr val="FFFFFF"/>
              </a:solidFill>
            </a:endParaRPr>
          </a:p>
        </p:txBody>
      </p:sp>
      <p:sp>
        <p:nvSpPr>
          <p:cNvPr id="295949" name="Rectangle 28"/>
          <p:cNvSpPr>
            <a:spLocks noChangeArrowheads="1"/>
          </p:cNvSpPr>
          <p:nvPr/>
        </p:nvSpPr>
        <p:spPr bwMode="auto">
          <a:xfrm>
            <a:off x="2538413" y="1373188"/>
            <a:ext cx="2222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50000"/>
              </a:spcBef>
              <a:buFontTx/>
              <a:buNone/>
            </a:pPr>
            <a:r>
              <a:rPr lang="en-US" altLang="en-US" sz="1400" b="1" i="0">
                <a:solidFill>
                  <a:srgbClr val="FFFFFF"/>
                </a:solidFill>
              </a:rPr>
              <a:t>. . .</a:t>
            </a:r>
            <a:endParaRPr lang="en-US" altLang="en-US" sz="3600" b="1" i="0">
              <a:solidFill>
                <a:srgbClr val="FFFFFF"/>
              </a:solidFill>
            </a:endParaRPr>
          </a:p>
        </p:txBody>
      </p:sp>
      <p:sp>
        <p:nvSpPr>
          <p:cNvPr id="295950" name="Rectangle 29"/>
          <p:cNvSpPr>
            <a:spLocks noChangeArrowheads="1"/>
          </p:cNvSpPr>
          <p:nvPr/>
        </p:nvSpPr>
        <p:spPr bwMode="auto">
          <a:xfrm>
            <a:off x="3278188" y="1373188"/>
            <a:ext cx="1460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50000"/>
              </a:spcBef>
              <a:buFontTx/>
              <a:buNone/>
            </a:pPr>
            <a:r>
              <a:rPr lang="en-US" altLang="en-US" sz="1400" b="1" i="0">
                <a:solidFill>
                  <a:srgbClr val="FFFFFF"/>
                </a:solidFill>
              </a:rPr>
              <a:t>+ </a:t>
            </a:r>
            <a:endParaRPr lang="en-US" altLang="en-US" sz="3600" b="1" i="0">
              <a:solidFill>
                <a:srgbClr val="FFFFFF"/>
              </a:solidFill>
            </a:endParaRPr>
          </a:p>
        </p:txBody>
      </p:sp>
      <p:sp>
        <p:nvSpPr>
          <p:cNvPr id="295951" name="Rectangle 30"/>
          <p:cNvSpPr>
            <a:spLocks noChangeArrowheads="1"/>
          </p:cNvSpPr>
          <p:nvPr/>
        </p:nvSpPr>
        <p:spPr bwMode="auto">
          <a:xfrm>
            <a:off x="3665538" y="1373188"/>
            <a:ext cx="246062"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50000"/>
              </a:spcBef>
              <a:buFontTx/>
              <a:buNone/>
            </a:pPr>
            <a:r>
              <a:rPr lang="en-US" altLang="en-US" sz="1400" b="1">
                <a:solidFill>
                  <a:srgbClr val="FFFFFF"/>
                </a:solidFill>
              </a:rPr>
              <a:t>n</a:t>
            </a:r>
            <a:r>
              <a:rPr lang="en-US" altLang="en-US" sz="1400" b="1" i="0">
                <a:solidFill>
                  <a:srgbClr val="FFFFFF"/>
                </a:solidFill>
              </a:rPr>
              <a:t>-1</a:t>
            </a:r>
            <a:endParaRPr lang="en-US" altLang="en-US" sz="3600" b="1" i="0">
              <a:solidFill>
                <a:srgbClr val="FFFFFF"/>
              </a:solidFill>
            </a:endParaRPr>
          </a:p>
        </p:txBody>
      </p:sp>
      <p:sp>
        <p:nvSpPr>
          <p:cNvPr id="295952" name="Rectangle 31"/>
          <p:cNvSpPr>
            <a:spLocks noChangeArrowheads="1"/>
          </p:cNvSpPr>
          <p:nvPr/>
        </p:nvSpPr>
        <p:spPr bwMode="auto">
          <a:xfrm>
            <a:off x="4025900" y="1373188"/>
            <a:ext cx="10160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50000"/>
              </a:spcBef>
              <a:buFontTx/>
              <a:buNone/>
            </a:pPr>
            <a:r>
              <a:rPr lang="en-US" altLang="en-US" sz="1400" b="1" i="0">
                <a:solidFill>
                  <a:srgbClr val="FFFFFF"/>
                </a:solidFill>
              </a:rPr>
              <a:t>+</a:t>
            </a:r>
            <a:endParaRPr lang="en-US" altLang="en-US" sz="3600" b="1" i="0">
              <a:solidFill>
                <a:srgbClr val="FFFFFF"/>
              </a:solidFill>
            </a:endParaRPr>
          </a:p>
        </p:txBody>
      </p:sp>
      <p:sp>
        <p:nvSpPr>
          <p:cNvPr id="295953" name="Rectangle 32"/>
          <p:cNvSpPr>
            <a:spLocks noChangeArrowheads="1"/>
          </p:cNvSpPr>
          <p:nvPr/>
        </p:nvSpPr>
        <p:spPr bwMode="auto">
          <a:xfrm>
            <a:off x="4406900" y="1373188"/>
            <a:ext cx="98425"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50000"/>
              </a:spcBef>
              <a:buFontTx/>
              <a:buNone/>
            </a:pPr>
            <a:r>
              <a:rPr lang="en-US" altLang="en-US" sz="1400" b="1">
                <a:solidFill>
                  <a:srgbClr val="FFFFFF"/>
                </a:solidFill>
              </a:rPr>
              <a:t>n</a:t>
            </a:r>
            <a:endParaRPr lang="en-US" altLang="en-US" sz="3600" b="1">
              <a:solidFill>
                <a:srgbClr val="FFFFFF"/>
              </a:solidFill>
            </a:endParaRPr>
          </a:p>
        </p:txBody>
      </p:sp>
      <p:sp>
        <p:nvSpPr>
          <p:cNvPr id="295954" name="Rectangle 33"/>
          <p:cNvSpPr>
            <a:spLocks noChangeArrowheads="1"/>
          </p:cNvSpPr>
          <p:nvPr/>
        </p:nvSpPr>
        <p:spPr bwMode="auto">
          <a:xfrm>
            <a:off x="4776788" y="1373188"/>
            <a:ext cx="10160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50000"/>
              </a:spcBef>
              <a:buFontTx/>
              <a:buNone/>
            </a:pPr>
            <a:r>
              <a:rPr lang="en-US" altLang="en-US" sz="1400" b="1" i="0">
                <a:solidFill>
                  <a:srgbClr val="FFFFFF"/>
                </a:solidFill>
              </a:rPr>
              <a:t>=</a:t>
            </a:r>
            <a:endParaRPr lang="en-US" altLang="en-US" sz="3600" b="1" i="0">
              <a:solidFill>
                <a:srgbClr val="FFFFFF"/>
              </a:solidFill>
            </a:endParaRPr>
          </a:p>
        </p:txBody>
      </p:sp>
      <p:sp>
        <p:nvSpPr>
          <p:cNvPr id="295955" name="Rectangle 34"/>
          <p:cNvSpPr>
            <a:spLocks noChangeArrowheads="1"/>
          </p:cNvSpPr>
          <p:nvPr/>
        </p:nvSpPr>
        <p:spPr bwMode="auto">
          <a:xfrm>
            <a:off x="5162550" y="1373188"/>
            <a:ext cx="98425"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50000"/>
              </a:spcBef>
              <a:buFontTx/>
              <a:buNone/>
            </a:pPr>
            <a:r>
              <a:rPr lang="en-US" altLang="en-US" sz="1400" b="1">
                <a:solidFill>
                  <a:srgbClr val="FFFFFF"/>
                </a:solidFill>
              </a:rPr>
              <a:t>S</a:t>
            </a:r>
            <a:endParaRPr lang="en-US" altLang="en-US" sz="3600" b="1">
              <a:solidFill>
                <a:srgbClr val="FFFFFF"/>
              </a:solidFill>
            </a:endParaRPr>
          </a:p>
        </p:txBody>
      </p:sp>
      <p:sp>
        <p:nvSpPr>
          <p:cNvPr id="295956" name="Rectangle 35"/>
          <p:cNvSpPr>
            <a:spLocks noChangeArrowheads="1"/>
          </p:cNvSpPr>
          <p:nvPr/>
        </p:nvSpPr>
        <p:spPr bwMode="auto">
          <a:xfrm>
            <a:off x="685800" y="762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r>
              <a:rPr lang="en-US" altLang="en-US" sz="4400" i="0">
                <a:solidFill>
                  <a:srgbClr val="FFFF00"/>
                </a:solidFill>
              </a:rPr>
              <a:t>Adding Made Easy</a:t>
            </a:r>
          </a:p>
        </p:txBody>
      </p:sp>
    </p:spTree>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6482" name="Rectangle 2"/>
          <p:cNvSpPr>
            <a:spLocks noGrp="1" noChangeArrowheads="1"/>
          </p:cNvSpPr>
          <p:nvPr>
            <p:ph type="title"/>
          </p:nvPr>
        </p:nvSpPr>
        <p:spPr>
          <a:xfrm>
            <a:off x="685800" y="-152400"/>
            <a:ext cx="7772400" cy="1143000"/>
          </a:xfrm>
        </p:spPr>
        <p:txBody>
          <a:bodyPr/>
          <a:lstStyle/>
          <a:p>
            <a:pPr eaLnBrk="1" hangingPunct="1">
              <a:defRPr/>
            </a:pPr>
            <a:r>
              <a:rPr lang="en-US" altLang="en-US" dirty="0"/>
              <a:t>Growth Rates</a:t>
            </a:r>
            <a:endParaRPr lang="en-CA" altLang="en-US" dirty="0"/>
          </a:p>
        </p:txBody>
      </p:sp>
      <p:grpSp>
        <p:nvGrpSpPr>
          <p:cNvPr id="192515" name="Group 8"/>
          <p:cNvGrpSpPr>
            <a:grpSpLocks/>
          </p:cNvGrpSpPr>
          <p:nvPr/>
        </p:nvGrpSpPr>
        <p:grpSpPr bwMode="auto">
          <a:xfrm>
            <a:off x="368300" y="919163"/>
            <a:ext cx="1698625" cy="477837"/>
            <a:chOff x="0" y="1133"/>
            <a:chExt cx="516" cy="173"/>
          </a:xfrm>
        </p:grpSpPr>
        <p:sp>
          <p:nvSpPr>
            <p:cNvPr id="192675" name="Rectangle 9"/>
            <p:cNvSpPr>
              <a:spLocks noChangeArrowheads="1"/>
            </p:cNvSpPr>
            <p:nvPr/>
          </p:nvSpPr>
          <p:spPr bwMode="auto">
            <a:xfrm>
              <a:off x="0" y="1133"/>
              <a:ext cx="516" cy="173"/>
            </a:xfrm>
            <a:prstGeom prst="rect">
              <a:avLst/>
            </a:prstGeom>
            <a:noFill/>
            <a:ln w="12700">
              <a:solidFill>
                <a:srgbClr val="3366FF"/>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800" i="0">
                <a:solidFill>
                  <a:srgbClr val="FFFFFF"/>
                </a:solidFill>
              </a:endParaRPr>
            </a:p>
          </p:txBody>
        </p:sp>
        <p:sp>
          <p:nvSpPr>
            <p:cNvPr id="192676" name="Rectangle 10"/>
            <p:cNvSpPr>
              <a:spLocks noChangeArrowheads="1"/>
            </p:cNvSpPr>
            <p:nvPr/>
          </p:nvSpPr>
          <p:spPr bwMode="auto">
            <a:xfrm>
              <a:off x="0" y="1133"/>
              <a:ext cx="516" cy="173"/>
            </a:xfrm>
            <a:prstGeom prst="rect">
              <a:avLst/>
            </a:prstGeom>
            <a:noFill/>
            <a:ln w="12700">
              <a:solidFill>
                <a:srgbClr val="3366FF"/>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endParaRPr lang="en-US" altLang="en-US" i="0">
                <a:solidFill>
                  <a:srgbClr val="FFFFFF"/>
                </a:solidFill>
              </a:endParaRPr>
            </a:p>
          </p:txBody>
        </p:sp>
      </p:grpSp>
      <p:grpSp>
        <p:nvGrpSpPr>
          <p:cNvPr id="192517" name="Group 17"/>
          <p:cNvGrpSpPr>
            <a:grpSpLocks/>
          </p:cNvGrpSpPr>
          <p:nvPr/>
        </p:nvGrpSpPr>
        <p:grpSpPr bwMode="auto">
          <a:xfrm>
            <a:off x="368300" y="1397000"/>
            <a:ext cx="1698625" cy="477838"/>
            <a:chOff x="0" y="1306"/>
            <a:chExt cx="516" cy="173"/>
          </a:xfrm>
        </p:grpSpPr>
        <p:sp>
          <p:nvSpPr>
            <p:cNvPr id="192673" name="Rectangle 18"/>
            <p:cNvSpPr>
              <a:spLocks noChangeArrowheads="1"/>
            </p:cNvSpPr>
            <p:nvPr/>
          </p:nvSpPr>
          <p:spPr bwMode="auto">
            <a:xfrm>
              <a:off x="0" y="1306"/>
              <a:ext cx="516" cy="173"/>
            </a:xfrm>
            <a:prstGeom prst="rect">
              <a:avLst/>
            </a:prstGeom>
            <a:noFill/>
            <a:ln w="12700">
              <a:solidFill>
                <a:srgbClr val="3366FF"/>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CA" altLang="en-US" sz="2800" b="1">
                  <a:solidFill>
                    <a:srgbClr val="FFFFFF"/>
                  </a:solidFill>
                  <a:latin typeface="Century Schoolbook" pitchFamily="18" charset="0"/>
                </a:rPr>
                <a:t>5</a:t>
              </a:r>
              <a:endParaRPr lang="en-CA" altLang="en-US" sz="2800" i="0">
                <a:solidFill>
                  <a:srgbClr val="FFFFFF"/>
                </a:solidFill>
              </a:endParaRPr>
            </a:p>
          </p:txBody>
        </p:sp>
        <p:sp>
          <p:nvSpPr>
            <p:cNvPr id="192674" name="Rectangle 19"/>
            <p:cNvSpPr>
              <a:spLocks noChangeArrowheads="1"/>
            </p:cNvSpPr>
            <p:nvPr/>
          </p:nvSpPr>
          <p:spPr bwMode="auto">
            <a:xfrm>
              <a:off x="0" y="1306"/>
              <a:ext cx="516" cy="173"/>
            </a:xfrm>
            <a:prstGeom prst="rect">
              <a:avLst/>
            </a:prstGeom>
            <a:noFill/>
            <a:ln w="12700">
              <a:solidFill>
                <a:srgbClr val="3366FF"/>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endParaRPr lang="en-US" altLang="en-US" i="0">
                <a:solidFill>
                  <a:srgbClr val="FFFFFF"/>
                </a:solidFill>
              </a:endParaRPr>
            </a:p>
          </p:txBody>
        </p:sp>
      </p:grpSp>
      <p:grpSp>
        <p:nvGrpSpPr>
          <p:cNvPr id="192518" name="Group 20"/>
          <p:cNvGrpSpPr>
            <a:grpSpLocks/>
          </p:cNvGrpSpPr>
          <p:nvPr/>
        </p:nvGrpSpPr>
        <p:grpSpPr bwMode="auto">
          <a:xfrm>
            <a:off x="2066925" y="1397000"/>
            <a:ext cx="1092200" cy="477838"/>
            <a:chOff x="516" y="1306"/>
            <a:chExt cx="332" cy="173"/>
          </a:xfrm>
        </p:grpSpPr>
        <p:sp>
          <p:nvSpPr>
            <p:cNvPr id="192671" name="Rectangle 21"/>
            <p:cNvSpPr>
              <a:spLocks noChangeArrowheads="1"/>
            </p:cNvSpPr>
            <p:nvPr/>
          </p:nvSpPr>
          <p:spPr bwMode="auto">
            <a:xfrm>
              <a:off x="516" y="1306"/>
              <a:ext cx="332" cy="173"/>
            </a:xfrm>
            <a:prstGeom prst="rect">
              <a:avLst/>
            </a:prstGeom>
            <a:noFill/>
            <a:ln w="12700">
              <a:solidFill>
                <a:srgbClr val="3366FF"/>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CA" altLang="en-US" sz="2800" i="0" dirty="0">
                  <a:solidFill>
                    <a:srgbClr val="FFFFFF"/>
                  </a:solidFill>
                </a:rPr>
                <a:t>T</a:t>
              </a:r>
            </a:p>
          </p:txBody>
        </p:sp>
        <p:sp>
          <p:nvSpPr>
            <p:cNvPr id="192672" name="Rectangle 22"/>
            <p:cNvSpPr>
              <a:spLocks noChangeArrowheads="1"/>
            </p:cNvSpPr>
            <p:nvPr/>
          </p:nvSpPr>
          <p:spPr bwMode="auto">
            <a:xfrm>
              <a:off x="516" y="1306"/>
              <a:ext cx="332" cy="173"/>
            </a:xfrm>
            <a:prstGeom prst="rect">
              <a:avLst/>
            </a:prstGeom>
            <a:noFill/>
            <a:ln w="12700">
              <a:solidFill>
                <a:srgbClr val="3366FF"/>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endParaRPr lang="en-US" altLang="en-US" i="0">
                <a:solidFill>
                  <a:srgbClr val="FFFFFF"/>
                </a:solidFill>
              </a:endParaRPr>
            </a:p>
          </p:txBody>
        </p:sp>
      </p:grpSp>
      <p:grpSp>
        <p:nvGrpSpPr>
          <p:cNvPr id="192519" name="Group 23"/>
          <p:cNvGrpSpPr>
            <a:grpSpLocks/>
          </p:cNvGrpSpPr>
          <p:nvPr/>
        </p:nvGrpSpPr>
        <p:grpSpPr bwMode="auto">
          <a:xfrm>
            <a:off x="3159125" y="1397000"/>
            <a:ext cx="1250950" cy="477838"/>
            <a:chOff x="848" y="1306"/>
            <a:chExt cx="380" cy="173"/>
          </a:xfrm>
        </p:grpSpPr>
        <p:sp>
          <p:nvSpPr>
            <p:cNvPr id="192669" name="Rectangle 24"/>
            <p:cNvSpPr>
              <a:spLocks noChangeArrowheads="1"/>
            </p:cNvSpPr>
            <p:nvPr/>
          </p:nvSpPr>
          <p:spPr bwMode="auto">
            <a:xfrm>
              <a:off x="848" y="1306"/>
              <a:ext cx="380" cy="173"/>
            </a:xfrm>
            <a:prstGeom prst="rect">
              <a:avLst/>
            </a:prstGeom>
            <a:noFill/>
            <a:ln w="12700">
              <a:solidFill>
                <a:srgbClr val="3366FF"/>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CA" altLang="en-US" sz="2800" i="0" dirty="0">
                  <a:solidFill>
                    <a:srgbClr val="FFFFFF"/>
                  </a:solidFill>
                </a:rPr>
                <a:t>T</a:t>
              </a:r>
            </a:p>
          </p:txBody>
        </p:sp>
        <p:sp>
          <p:nvSpPr>
            <p:cNvPr id="192670" name="Rectangle 25"/>
            <p:cNvSpPr>
              <a:spLocks noChangeArrowheads="1"/>
            </p:cNvSpPr>
            <p:nvPr/>
          </p:nvSpPr>
          <p:spPr bwMode="auto">
            <a:xfrm>
              <a:off x="848" y="1306"/>
              <a:ext cx="380" cy="173"/>
            </a:xfrm>
            <a:prstGeom prst="rect">
              <a:avLst/>
            </a:prstGeom>
            <a:noFill/>
            <a:ln w="12700">
              <a:solidFill>
                <a:srgbClr val="3366FF"/>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endParaRPr lang="en-US" altLang="en-US" i="0">
                <a:solidFill>
                  <a:srgbClr val="FFFFFF"/>
                </a:solidFill>
              </a:endParaRPr>
            </a:p>
          </p:txBody>
        </p:sp>
      </p:grpSp>
      <p:grpSp>
        <p:nvGrpSpPr>
          <p:cNvPr id="192520" name="Group 26"/>
          <p:cNvGrpSpPr>
            <a:grpSpLocks/>
          </p:cNvGrpSpPr>
          <p:nvPr/>
        </p:nvGrpSpPr>
        <p:grpSpPr bwMode="auto">
          <a:xfrm>
            <a:off x="4410075" y="1397000"/>
            <a:ext cx="1092200" cy="477838"/>
            <a:chOff x="1228" y="1306"/>
            <a:chExt cx="332" cy="173"/>
          </a:xfrm>
        </p:grpSpPr>
        <p:sp>
          <p:nvSpPr>
            <p:cNvPr id="192667" name="Rectangle 27"/>
            <p:cNvSpPr>
              <a:spLocks noChangeArrowheads="1"/>
            </p:cNvSpPr>
            <p:nvPr/>
          </p:nvSpPr>
          <p:spPr bwMode="auto">
            <a:xfrm>
              <a:off x="1228" y="1306"/>
              <a:ext cx="332" cy="173"/>
            </a:xfrm>
            <a:prstGeom prst="rect">
              <a:avLst/>
            </a:prstGeom>
            <a:noFill/>
            <a:ln w="12700">
              <a:solidFill>
                <a:srgbClr val="3366FF"/>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CA" altLang="en-US" sz="2800" i="0" dirty="0">
                  <a:solidFill>
                    <a:srgbClr val="FFFFFF"/>
                  </a:solidFill>
                </a:rPr>
                <a:t>T</a:t>
              </a:r>
            </a:p>
          </p:txBody>
        </p:sp>
        <p:sp>
          <p:nvSpPr>
            <p:cNvPr id="192668" name="Rectangle 28"/>
            <p:cNvSpPr>
              <a:spLocks noChangeArrowheads="1"/>
            </p:cNvSpPr>
            <p:nvPr/>
          </p:nvSpPr>
          <p:spPr bwMode="auto">
            <a:xfrm>
              <a:off x="1228" y="1306"/>
              <a:ext cx="332" cy="173"/>
            </a:xfrm>
            <a:prstGeom prst="rect">
              <a:avLst/>
            </a:prstGeom>
            <a:noFill/>
            <a:ln w="12700">
              <a:solidFill>
                <a:srgbClr val="3366FF"/>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endParaRPr lang="en-US" altLang="en-US" i="0">
                <a:solidFill>
                  <a:srgbClr val="FFFFFF"/>
                </a:solidFill>
              </a:endParaRPr>
            </a:p>
          </p:txBody>
        </p:sp>
      </p:grpSp>
      <p:grpSp>
        <p:nvGrpSpPr>
          <p:cNvPr id="192523" name="Group 35"/>
          <p:cNvGrpSpPr>
            <a:grpSpLocks/>
          </p:cNvGrpSpPr>
          <p:nvPr/>
        </p:nvGrpSpPr>
        <p:grpSpPr bwMode="auto">
          <a:xfrm>
            <a:off x="368300" y="1874838"/>
            <a:ext cx="1698625" cy="690562"/>
            <a:chOff x="0" y="1479"/>
            <a:chExt cx="516" cy="250"/>
          </a:xfrm>
        </p:grpSpPr>
        <p:sp>
          <p:nvSpPr>
            <p:cNvPr id="192663" name="Rectangle 36"/>
            <p:cNvSpPr>
              <a:spLocks noChangeArrowheads="1"/>
            </p:cNvSpPr>
            <p:nvPr/>
          </p:nvSpPr>
          <p:spPr bwMode="auto">
            <a:xfrm>
              <a:off x="0" y="1479"/>
              <a:ext cx="516" cy="250"/>
            </a:xfrm>
            <a:prstGeom prst="rect">
              <a:avLst/>
            </a:prstGeom>
            <a:noFill/>
            <a:ln w="12700">
              <a:solidFill>
                <a:srgbClr val="3366FF"/>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i="0">
                  <a:solidFill>
                    <a:srgbClr val="FFFFFF"/>
                  </a:solidFill>
                </a:rPr>
                <a:t>log </a:t>
              </a:r>
              <a:r>
                <a:rPr lang="en-CA" altLang="en-US" sz="2800" b="1">
                  <a:solidFill>
                    <a:srgbClr val="FFFFFF"/>
                  </a:solidFill>
                  <a:latin typeface="Century Schoolbook" pitchFamily="18" charset="0"/>
                </a:rPr>
                <a:t>n</a:t>
              </a:r>
              <a:r>
                <a:rPr lang="en-CA" altLang="en-US" sz="2800" i="0">
                  <a:solidFill>
                    <a:srgbClr val="FFFFFF"/>
                  </a:solidFill>
                </a:rPr>
                <a:t>  </a:t>
              </a:r>
            </a:p>
          </p:txBody>
        </p:sp>
        <p:sp>
          <p:nvSpPr>
            <p:cNvPr id="192664" name="Rectangle 37"/>
            <p:cNvSpPr>
              <a:spLocks noChangeArrowheads="1"/>
            </p:cNvSpPr>
            <p:nvPr/>
          </p:nvSpPr>
          <p:spPr bwMode="auto">
            <a:xfrm>
              <a:off x="0" y="1479"/>
              <a:ext cx="516" cy="250"/>
            </a:xfrm>
            <a:prstGeom prst="rect">
              <a:avLst/>
            </a:prstGeom>
            <a:noFill/>
            <a:ln w="12700">
              <a:solidFill>
                <a:srgbClr val="3366FF"/>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endParaRPr lang="en-US" altLang="en-US" i="0">
                <a:solidFill>
                  <a:srgbClr val="FFFFFF"/>
                </a:solidFill>
              </a:endParaRPr>
            </a:p>
          </p:txBody>
        </p:sp>
      </p:grpSp>
      <p:grpSp>
        <p:nvGrpSpPr>
          <p:cNvPr id="192524" name="Group 38"/>
          <p:cNvGrpSpPr>
            <a:grpSpLocks/>
          </p:cNvGrpSpPr>
          <p:nvPr/>
        </p:nvGrpSpPr>
        <p:grpSpPr bwMode="auto">
          <a:xfrm>
            <a:off x="2066925" y="1874838"/>
            <a:ext cx="1092200" cy="690562"/>
            <a:chOff x="516" y="1479"/>
            <a:chExt cx="332" cy="250"/>
          </a:xfrm>
        </p:grpSpPr>
        <p:sp>
          <p:nvSpPr>
            <p:cNvPr id="192661" name="Rectangle 39"/>
            <p:cNvSpPr>
              <a:spLocks noChangeArrowheads="1"/>
            </p:cNvSpPr>
            <p:nvPr/>
          </p:nvSpPr>
          <p:spPr bwMode="auto">
            <a:xfrm>
              <a:off x="516" y="1479"/>
              <a:ext cx="332" cy="250"/>
            </a:xfrm>
            <a:prstGeom prst="rect">
              <a:avLst/>
            </a:prstGeom>
            <a:noFill/>
            <a:ln w="12700">
              <a:solidFill>
                <a:srgbClr val="3366FF"/>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CA" altLang="en-US" sz="2800" i="0" dirty="0">
                  <a:solidFill>
                    <a:srgbClr val="FFFFFF"/>
                  </a:solidFill>
                </a:rPr>
                <a:t>T</a:t>
              </a:r>
            </a:p>
          </p:txBody>
        </p:sp>
        <p:sp>
          <p:nvSpPr>
            <p:cNvPr id="192662" name="Rectangle 40"/>
            <p:cNvSpPr>
              <a:spLocks noChangeArrowheads="1"/>
            </p:cNvSpPr>
            <p:nvPr/>
          </p:nvSpPr>
          <p:spPr bwMode="auto">
            <a:xfrm>
              <a:off x="516" y="1479"/>
              <a:ext cx="332" cy="250"/>
            </a:xfrm>
            <a:prstGeom prst="rect">
              <a:avLst/>
            </a:prstGeom>
            <a:noFill/>
            <a:ln w="12700">
              <a:solidFill>
                <a:srgbClr val="3366FF"/>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endParaRPr lang="en-US" altLang="en-US" i="0">
                <a:solidFill>
                  <a:srgbClr val="FFFFFF"/>
                </a:solidFill>
              </a:endParaRPr>
            </a:p>
          </p:txBody>
        </p:sp>
      </p:grpSp>
      <p:grpSp>
        <p:nvGrpSpPr>
          <p:cNvPr id="192525" name="Group 41"/>
          <p:cNvGrpSpPr>
            <a:grpSpLocks/>
          </p:cNvGrpSpPr>
          <p:nvPr/>
        </p:nvGrpSpPr>
        <p:grpSpPr bwMode="auto">
          <a:xfrm>
            <a:off x="3159125" y="1874838"/>
            <a:ext cx="1250950" cy="690562"/>
            <a:chOff x="848" y="1479"/>
            <a:chExt cx="380" cy="250"/>
          </a:xfrm>
        </p:grpSpPr>
        <p:sp>
          <p:nvSpPr>
            <p:cNvPr id="192659" name="Rectangle 42"/>
            <p:cNvSpPr>
              <a:spLocks noChangeArrowheads="1"/>
            </p:cNvSpPr>
            <p:nvPr/>
          </p:nvSpPr>
          <p:spPr bwMode="auto">
            <a:xfrm>
              <a:off x="848" y="1479"/>
              <a:ext cx="380" cy="250"/>
            </a:xfrm>
            <a:prstGeom prst="rect">
              <a:avLst/>
            </a:prstGeom>
            <a:noFill/>
            <a:ln w="12700">
              <a:solidFill>
                <a:srgbClr val="3366FF"/>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CA" altLang="en-US" sz="2800" i="0" dirty="0">
                  <a:solidFill>
                    <a:srgbClr val="FFFFFF"/>
                  </a:solidFill>
                </a:rPr>
                <a:t>T+</a:t>
              </a:r>
              <a:r>
                <a:rPr lang="en-CA" altLang="en-US" sz="2800" i="0" baseline="30000" dirty="0">
                  <a:solidFill>
                    <a:srgbClr val="FFFFFF"/>
                  </a:solidFill>
                </a:rPr>
                <a:t>1</a:t>
              </a:r>
              <a:r>
                <a:rPr lang="en-CA" altLang="en-US" sz="2800" i="0" dirty="0">
                  <a:solidFill>
                    <a:srgbClr val="FFFFFF"/>
                  </a:solidFill>
                </a:rPr>
                <a:t>/</a:t>
              </a:r>
              <a:r>
                <a:rPr lang="en-CA" altLang="en-US" sz="2800" i="0" baseline="-25000" dirty="0">
                  <a:solidFill>
                    <a:srgbClr val="FFFFFF"/>
                  </a:solidFill>
                </a:rPr>
                <a:t>n</a:t>
              </a:r>
            </a:p>
          </p:txBody>
        </p:sp>
        <p:sp>
          <p:nvSpPr>
            <p:cNvPr id="192660" name="Rectangle 43"/>
            <p:cNvSpPr>
              <a:spLocks noChangeArrowheads="1"/>
            </p:cNvSpPr>
            <p:nvPr/>
          </p:nvSpPr>
          <p:spPr bwMode="auto">
            <a:xfrm>
              <a:off x="848" y="1479"/>
              <a:ext cx="380" cy="250"/>
            </a:xfrm>
            <a:prstGeom prst="rect">
              <a:avLst/>
            </a:prstGeom>
            <a:noFill/>
            <a:ln w="12700">
              <a:solidFill>
                <a:srgbClr val="3366FF"/>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endParaRPr lang="en-US" altLang="en-US" i="0">
                <a:solidFill>
                  <a:srgbClr val="FFFFFF"/>
                </a:solidFill>
              </a:endParaRPr>
            </a:p>
          </p:txBody>
        </p:sp>
      </p:grpSp>
      <p:grpSp>
        <p:nvGrpSpPr>
          <p:cNvPr id="192526" name="Group 44"/>
          <p:cNvGrpSpPr>
            <a:grpSpLocks/>
          </p:cNvGrpSpPr>
          <p:nvPr/>
        </p:nvGrpSpPr>
        <p:grpSpPr bwMode="auto">
          <a:xfrm>
            <a:off x="4410075" y="1874838"/>
            <a:ext cx="1092200" cy="690562"/>
            <a:chOff x="1228" y="1479"/>
            <a:chExt cx="332" cy="250"/>
          </a:xfrm>
        </p:grpSpPr>
        <p:sp>
          <p:nvSpPr>
            <p:cNvPr id="192657" name="Rectangle 45"/>
            <p:cNvSpPr>
              <a:spLocks noChangeArrowheads="1"/>
            </p:cNvSpPr>
            <p:nvPr/>
          </p:nvSpPr>
          <p:spPr bwMode="auto">
            <a:xfrm>
              <a:off x="1228" y="1479"/>
              <a:ext cx="332" cy="250"/>
            </a:xfrm>
            <a:prstGeom prst="rect">
              <a:avLst/>
            </a:prstGeom>
            <a:noFill/>
            <a:ln w="12700">
              <a:solidFill>
                <a:srgbClr val="3366FF"/>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CA" altLang="en-US" sz="2800" i="0" dirty="0">
                  <a:solidFill>
                    <a:srgbClr val="FFFFFF"/>
                  </a:solidFill>
                </a:rPr>
                <a:t>T+1</a:t>
              </a:r>
            </a:p>
          </p:txBody>
        </p:sp>
        <p:sp>
          <p:nvSpPr>
            <p:cNvPr id="192658" name="Rectangle 46"/>
            <p:cNvSpPr>
              <a:spLocks noChangeArrowheads="1"/>
            </p:cNvSpPr>
            <p:nvPr/>
          </p:nvSpPr>
          <p:spPr bwMode="auto">
            <a:xfrm>
              <a:off x="1228" y="1479"/>
              <a:ext cx="332" cy="250"/>
            </a:xfrm>
            <a:prstGeom prst="rect">
              <a:avLst/>
            </a:prstGeom>
            <a:noFill/>
            <a:ln w="12700">
              <a:solidFill>
                <a:srgbClr val="3366FF"/>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endParaRPr lang="en-US" altLang="en-US" i="0">
                <a:solidFill>
                  <a:srgbClr val="FFFFFF"/>
                </a:solidFill>
              </a:endParaRPr>
            </a:p>
          </p:txBody>
        </p:sp>
      </p:grpSp>
      <p:grpSp>
        <p:nvGrpSpPr>
          <p:cNvPr id="192529" name="Group 53"/>
          <p:cNvGrpSpPr>
            <a:grpSpLocks/>
          </p:cNvGrpSpPr>
          <p:nvPr/>
        </p:nvGrpSpPr>
        <p:grpSpPr bwMode="auto">
          <a:xfrm>
            <a:off x="368300" y="2565400"/>
            <a:ext cx="1698625" cy="771525"/>
            <a:chOff x="0" y="1729"/>
            <a:chExt cx="516" cy="279"/>
          </a:xfrm>
        </p:grpSpPr>
        <p:sp>
          <p:nvSpPr>
            <p:cNvPr id="192651" name="Rectangle 54"/>
            <p:cNvSpPr>
              <a:spLocks noChangeArrowheads="1"/>
            </p:cNvSpPr>
            <p:nvPr/>
          </p:nvSpPr>
          <p:spPr bwMode="auto">
            <a:xfrm>
              <a:off x="0" y="1729"/>
              <a:ext cx="516" cy="279"/>
            </a:xfrm>
            <a:prstGeom prst="rect">
              <a:avLst/>
            </a:prstGeom>
            <a:noFill/>
            <a:ln w="12700">
              <a:solidFill>
                <a:srgbClr val="3366FF"/>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CA" altLang="en-US" sz="2800" b="1">
                  <a:solidFill>
                    <a:srgbClr val="FFFFFF"/>
                  </a:solidFill>
                  <a:latin typeface="Century Schoolbook" pitchFamily="18" charset="0"/>
                </a:rPr>
                <a:t>n</a:t>
              </a:r>
              <a:r>
                <a:rPr lang="en-US" altLang="en-US" sz="2800" i="0" baseline="30000">
                  <a:solidFill>
                    <a:srgbClr val="FFFFFF"/>
                  </a:solidFill>
                </a:rPr>
                <a:t>1/2</a:t>
              </a:r>
              <a:endParaRPr lang="en-CA" altLang="en-US" sz="2800" i="0" baseline="30000">
                <a:solidFill>
                  <a:srgbClr val="FFFFFF"/>
                </a:solidFill>
              </a:endParaRPr>
            </a:p>
          </p:txBody>
        </p:sp>
        <p:sp>
          <p:nvSpPr>
            <p:cNvPr id="192652" name="Rectangle 55"/>
            <p:cNvSpPr>
              <a:spLocks noChangeArrowheads="1"/>
            </p:cNvSpPr>
            <p:nvPr/>
          </p:nvSpPr>
          <p:spPr bwMode="auto">
            <a:xfrm>
              <a:off x="0" y="1729"/>
              <a:ext cx="516" cy="279"/>
            </a:xfrm>
            <a:prstGeom prst="rect">
              <a:avLst/>
            </a:prstGeom>
            <a:noFill/>
            <a:ln w="12700">
              <a:solidFill>
                <a:srgbClr val="3366FF"/>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endParaRPr lang="en-US" altLang="en-US" i="0">
                <a:solidFill>
                  <a:srgbClr val="FFFFFF"/>
                </a:solidFill>
              </a:endParaRPr>
            </a:p>
          </p:txBody>
        </p:sp>
      </p:grpSp>
      <p:grpSp>
        <p:nvGrpSpPr>
          <p:cNvPr id="192530" name="Group 56"/>
          <p:cNvGrpSpPr>
            <a:grpSpLocks/>
          </p:cNvGrpSpPr>
          <p:nvPr/>
        </p:nvGrpSpPr>
        <p:grpSpPr bwMode="auto">
          <a:xfrm>
            <a:off x="2066925" y="2565400"/>
            <a:ext cx="1092200" cy="771525"/>
            <a:chOff x="516" y="1729"/>
            <a:chExt cx="332" cy="279"/>
          </a:xfrm>
        </p:grpSpPr>
        <p:sp>
          <p:nvSpPr>
            <p:cNvPr id="192649" name="Rectangle 57"/>
            <p:cNvSpPr>
              <a:spLocks noChangeArrowheads="1"/>
            </p:cNvSpPr>
            <p:nvPr/>
          </p:nvSpPr>
          <p:spPr bwMode="auto">
            <a:xfrm>
              <a:off x="516" y="1729"/>
              <a:ext cx="332" cy="279"/>
            </a:xfrm>
            <a:prstGeom prst="rect">
              <a:avLst/>
            </a:prstGeom>
            <a:noFill/>
            <a:ln w="12700">
              <a:solidFill>
                <a:srgbClr val="3366FF"/>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CA" altLang="en-US" sz="2800" i="0" dirty="0">
                  <a:solidFill>
                    <a:srgbClr val="FFFFFF"/>
                  </a:solidFill>
                </a:rPr>
                <a:t>T</a:t>
              </a:r>
            </a:p>
          </p:txBody>
        </p:sp>
        <p:sp>
          <p:nvSpPr>
            <p:cNvPr id="192650" name="Rectangle 58"/>
            <p:cNvSpPr>
              <a:spLocks noChangeArrowheads="1"/>
            </p:cNvSpPr>
            <p:nvPr/>
          </p:nvSpPr>
          <p:spPr bwMode="auto">
            <a:xfrm>
              <a:off x="516" y="1729"/>
              <a:ext cx="332" cy="279"/>
            </a:xfrm>
            <a:prstGeom prst="rect">
              <a:avLst/>
            </a:prstGeom>
            <a:noFill/>
            <a:ln w="12700">
              <a:solidFill>
                <a:srgbClr val="3366FF"/>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endParaRPr lang="en-US" altLang="en-US" i="0">
                <a:solidFill>
                  <a:srgbClr val="FFFFFF"/>
                </a:solidFill>
              </a:endParaRPr>
            </a:p>
          </p:txBody>
        </p:sp>
      </p:grpSp>
      <p:grpSp>
        <p:nvGrpSpPr>
          <p:cNvPr id="192531" name="Group 59"/>
          <p:cNvGrpSpPr>
            <a:grpSpLocks/>
          </p:cNvGrpSpPr>
          <p:nvPr/>
        </p:nvGrpSpPr>
        <p:grpSpPr bwMode="auto">
          <a:xfrm>
            <a:off x="3159125" y="2565400"/>
            <a:ext cx="1250950" cy="771525"/>
            <a:chOff x="848" y="1729"/>
            <a:chExt cx="380" cy="279"/>
          </a:xfrm>
        </p:grpSpPr>
        <p:sp>
          <p:nvSpPr>
            <p:cNvPr id="192647" name="Rectangle 60"/>
            <p:cNvSpPr>
              <a:spLocks noChangeArrowheads="1"/>
            </p:cNvSpPr>
            <p:nvPr/>
          </p:nvSpPr>
          <p:spPr bwMode="auto">
            <a:xfrm>
              <a:off x="848" y="1729"/>
              <a:ext cx="380" cy="279"/>
            </a:xfrm>
            <a:prstGeom prst="rect">
              <a:avLst/>
            </a:prstGeom>
            <a:noFill/>
            <a:ln w="12700">
              <a:solidFill>
                <a:srgbClr val="3366FF"/>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800" i="0" dirty="0">
                <a:solidFill>
                  <a:srgbClr val="FFFFFF"/>
                </a:solidFill>
              </a:endParaRPr>
            </a:p>
          </p:txBody>
        </p:sp>
        <p:sp>
          <p:nvSpPr>
            <p:cNvPr id="192648" name="Rectangle 61"/>
            <p:cNvSpPr>
              <a:spLocks noChangeArrowheads="1"/>
            </p:cNvSpPr>
            <p:nvPr/>
          </p:nvSpPr>
          <p:spPr bwMode="auto">
            <a:xfrm>
              <a:off x="848" y="1729"/>
              <a:ext cx="380" cy="279"/>
            </a:xfrm>
            <a:prstGeom prst="rect">
              <a:avLst/>
            </a:prstGeom>
            <a:noFill/>
            <a:ln w="12700">
              <a:solidFill>
                <a:srgbClr val="3366FF"/>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endParaRPr lang="en-US" altLang="en-US" i="0">
                <a:solidFill>
                  <a:srgbClr val="FFFFFF"/>
                </a:solidFill>
              </a:endParaRPr>
            </a:p>
          </p:txBody>
        </p:sp>
      </p:grpSp>
      <p:grpSp>
        <p:nvGrpSpPr>
          <p:cNvPr id="192532" name="Group 62"/>
          <p:cNvGrpSpPr>
            <a:grpSpLocks/>
          </p:cNvGrpSpPr>
          <p:nvPr/>
        </p:nvGrpSpPr>
        <p:grpSpPr bwMode="auto">
          <a:xfrm>
            <a:off x="4410075" y="2565400"/>
            <a:ext cx="1092200" cy="771525"/>
            <a:chOff x="1228" y="1729"/>
            <a:chExt cx="332" cy="279"/>
          </a:xfrm>
        </p:grpSpPr>
        <p:sp>
          <p:nvSpPr>
            <p:cNvPr id="192645" name="Rectangle 63"/>
            <p:cNvSpPr>
              <a:spLocks noChangeArrowheads="1"/>
            </p:cNvSpPr>
            <p:nvPr/>
          </p:nvSpPr>
          <p:spPr bwMode="auto">
            <a:xfrm>
              <a:off x="1228" y="1729"/>
              <a:ext cx="332" cy="279"/>
            </a:xfrm>
            <a:prstGeom prst="rect">
              <a:avLst/>
            </a:prstGeom>
            <a:noFill/>
            <a:ln w="12700">
              <a:solidFill>
                <a:srgbClr val="3366FF"/>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800" i="0" dirty="0">
                <a:solidFill>
                  <a:srgbClr val="FFFFFF"/>
                </a:solidFill>
              </a:endParaRPr>
            </a:p>
          </p:txBody>
        </p:sp>
        <p:sp>
          <p:nvSpPr>
            <p:cNvPr id="192646" name="Rectangle 64"/>
            <p:cNvSpPr>
              <a:spLocks noChangeArrowheads="1"/>
            </p:cNvSpPr>
            <p:nvPr/>
          </p:nvSpPr>
          <p:spPr bwMode="auto">
            <a:xfrm>
              <a:off x="1228" y="1729"/>
              <a:ext cx="332" cy="279"/>
            </a:xfrm>
            <a:prstGeom prst="rect">
              <a:avLst/>
            </a:prstGeom>
            <a:noFill/>
            <a:ln w="12700">
              <a:solidFill>
                <a:srgbClr val="3366FF"/>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endParaRPr lang="en-US" altLang="en-US" i="0">
                <a:solidFill>
                  <a:srgbClr val="FFFFFF"/>
                </a:solidFill>
              </a:endParaRPr>
            </a:p>
          </p:txBody>
        </p:sp>
      </p:grpSp>
      <p:grpSp>
        <p:nvGrpSpPr>
          <p:cNvPr id="192535" name="Group 71"/>
          <p:cNvGrpSpPr>
            <a:grpSpLocks/>
          </p:cNvGrpSpPr>
          <p:nvPr/>
        </p:nvGrpSpPr>
        <p:grpSpPr bwMode="auto">
          <a:xfrm>
            <a:off x="368300" y="3336925"/>
            <a:ext cx="1698625" cy="477838"/>
            <a:chOff x="0" y="2008"/>
            <a:chExt cx="516" cy="173"/>
          </a:xfrm>
        </p:grpSpPr>
        <p:sp>
          <p:nvSpPr>
            <p:cNvPr id="192639" name="Rectangle 72"/>
            <p:cNvSpPr>
              <a:spLocks noChangeArrowheads="1"/>
            </p:cNvSpPr>
            <p:nvPr/>
          </p:nvSpPr>
          <p:spPr bwMode="auto">
            <a:xfrm>
              <a:off x="0" y="2008"/>
              <a:ext cx="516" cy="173"/>
            </a:xfrm>
            <a:prstGeom prst="rect">
              <a:avLst/>
            </a:prstGeom>
            <a:noFill/>
            <a:ln w="12700">
              <a:solidFill>
                <a:srgbClr val="3366FF"/>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800" b="1">
                <a:solidFill>
                  <a:srgbClr val="FFFFFF"/>
                </a:solidFill>
                <a:latin typeface="Century Schoolbook" pitchFamily="18" charset="0"/>
              </a:endParaRPr>
            </a:p>
          </p:txBody>
        </p:sp>
        <p:sp>
          <p:nvSpPr>
            <p:cNvPr id="192640" name="Rectangle 73"/>
            <p:cNvSpPr>
              <a:spLocks noChangeArrowheads="1"/>
            </p:cNvSpPr>
            <p:nvPr/>
          </p:nvSpPr>
          <p:spPr bwMode="auto">
            <a:xfrm>
              <a:off x="0" y="2008"/>
              <a:ext cx="516" cy="173"/>
            </a:xfrm>
            <a:prstGeom prst="rect">
              <a:avLst/>
            </a:prstGeom>
            <a:noFill/>
            <a:ln w="12700">
              <a:solidFill>
                <a:srgbClr val="3366FF"/>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endParaRPr lang="en-US" altLang="en-US" i="0">
                <a:solidFill>
                  <a:srgbClr val="FFFFFF"/>
                </a:solidFill>
              </a:endParaRPr>
            </a:p>
          </p:txBody>
        </p:sp>
      </p:grpSp>
      <p:grpSp>
        <p:nvGrpSpPr>
          <p:cNvPr id="192536" name="Group 74"/>
          <p:cNvGrpSpPr>
            <a:grpSpLocks/>
          </p:cNvGrpSpPr>
          <p:nvPr/>
        </p:nvGrpSpPr>
        <p:grpSpPr bwMode="auto">
          <a:xfrm>
            <a:off x="2066925" y="3336925"/>
            <a:ext cx="1092200" cy="477838"/>
            <a:chOff x="516" y="2008"/>
            <a:chExt cx="332" cy="173"/>
          </a:xfrm>
        </p:grpSpPr>
        <p:sp>
          <p:nvSpPr>
            <p:cNvPr id="192637" name="Rectangle 75"/>
            <p:cNvSpPr>
              <a:spLocks noChangeArrowheads="1"/>
            </p:cNvSpPr>
            <p:nvPr/>
          </p:nvSpPr>
          <p:spPr bwMode="auto">
            <a:xfrm>
              <a:off x="516" y="2008"/>
              <a:ext cx="332" cy="173"/>
            </a:xfrm>
            <a:prstGeom prst="rect">
              <a:avLst/>
            </a:prstGeom>
            <a:noFill/>
            <a:ln w="12700">
              <a:solidFill>
                <a:srgbClr val="3366FF"/>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CA" altLang="en-US" sz="2800" i="0" dirty="0">
                  <a:solidFill>
                    <a:srgbClr val="FFFFFF"/>
                  </a:solidFill>
                </a:rPr>
                <a:t>T</a:t>
              </a:r>
            </a:p>
          </p:txBody>
        </p:sp>
        <p:sp>
          <p:nvSpPr>
            <p:cNvPr id="192638" name="Rectangle 76"/>
            <p:cNvSpPr>
              <a:spLocks noChangeArrowheads="1"/>
            </p:cNvSpPr>
            <p:nvPr/>
          </p:nvSpPr>
          <p:spPr bwMode="auto">
            <a:xfrm>
              <a:off x="516" y="2008"/>
              <a:ext cx="332" cy="173"/>
            </a:xfrm>
            <a:prstGeom prst="rect">
              <a:avLst/>
            </a:prstGeom>
            <a:noFill/>
            <a:ln w="12700">
              <a:solidFill>
                <a:srgbClr val="3366FF"/>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endParaRPr lang="en-US" altLang="en-US" i="0">
                <a:solidFill>
                  <a:srgbClr val="FFFFFF"/>
                </a:solidFill>
              </a:endParaRPr>
            </a:p>
          </p:txBody>
        </p:sp>
      </p:grpSp>
      <p:grpSp>
        <p:nvGrpSpPr>
          <p:cNvPr id="192537" name="Group 77"/>
          <p:cNvGrpSpPr>
            <a:grpSpLocks/>
          </p:cNvGrpSpPr>
          <p:nvPr/>
        </p:nvGrpSpPr>
        <p:grpSpPr bwMode="auto">
          <a:xfrm>
            <a:off x="3159125" y="3336925"/>
            <a:ext cx="1250950" cy="477838"/>
            <a:chOff x="848" y="2008"/>
            <a:chExt cx="380" cy="173"/>
          </a:xfrm>
        </p:grpSpPr>
        <p:sp>
          <p:nvSpPr>
            <p:cNvPr id="192635" name="Rectangle 78"/>
            <p:cNvSpPr>
              <a:spLocks noChangeArrowheads="1"/>
            </p:cNvSpPr>
            <p:nvPr/>
          </p:nvSpPr>
          <p:spPr bwMode="auto">
            <a:xfrm>
              <a:off x="848" y="2008"/>
              <a:ext cx="380" cy="173"/>
            </a:xfrm>
            <a:prstGeom prst="rect">
              <a:avLst/>
            </a:prstGeom>
            <a:noFill/>
            <a:ln w="12700">
              <a:solidFill>
                <a:srgbClr val="3366FF"/>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CA" altLang="en-US" sz="2800" i="0" dirty="0">
                  <a:solidFill>
                    <a:srgbClr val="FFFFFF"/>
                  </a:solidFill>
                </a:rPr>
                <a:t>T+1</a:t>
              </a:r>
            </a:p>
          </p:txBody>
        </p:sp>
        <p:sp>
          <p:nvSpPr>
            <p:cNvPr id="192636" name="Rectangle 79"/>
            <p:cNvSpPr>
              <a:spLocks noChangeArrowheads="1"/>
            </p:cNvSpPr>
            <p:nvPr/>
          </p:nvSpPr>
          <p:spPr bwMode="auto">
            <a:xfrm>
              <a:off x="848" y="2008"/>
              <a:ext cx="380" cy="173"/>
            </a:xfrm>
            <a:prstGeom prst="rect">
              <a:avLst/>
            </a:prstGeom>
            <a:noFill/>
            <a:ln w="12700">
              <a:solidFill>
                <a:srgbClr val="3366FF"/>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endParaRPr lang="en-US" altLang="en-US" i="0">
                <a:solidFill>
                  <a:srgbClr val="FFFFFF"/>
                </a:solidFill>
              </a:endParaRPr>
            </a:p>
          </p:txBody>
        </p:sp>
      </p:grpSp>
      <p:grpSp>
        <p:nvGrpSpPr>
          <p:cNvPr id="192538" name="Group 80"/>
          <p:cNvGrpSpPr>
            <a:grpSpLocks/>
          </p:cNvGrpSpPr>
          <p:nvPr/>
        </p:nvGrpSpPr>
        <p:grpSpPr bwMode="auto">
          <a:xfrm>
            <a:off x="4410075" y="3336925"/>
            <a:ext cx="1092200" cy="477838"/>
            <a:chOff x="1228" y="2008"/>
            <a:chExt cx="332" cy="173"/>
          </a:xfrm>
        </p:grpSpPr>
        <p:sp>
          <p:nvSpPr>
            <p:cNvPr id="192633" name="Rectangle 81"/>
            <p:cNvSpPr>
              <a:spLocks noChangeArrowheads="1"/>
            </p:cNvSpPr>
            <p:nvPr/>
          </p:nvSpPr>
          <p:spPr bwMode="auto">
            <a:xfrm>
              <a:off x="1228" y="2008"/>
              <a:ext cx="332" cy="173"/>
            </a:xfrm>
            <a:prstGeom prst="rect">
              <a:avLst/>
            </a:prstGeom>
            <a:noFill/>
            <a:ln w="12700">
              <a:solidFill>
                <a:srgbClr val="3366FF"/>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CA" altLang="en-US" sz="2800" i="0" dirty="0">
                  <a:solidFill>
                    <a:srgbClr val="FFFFFF"/>
                  </a:solidFill>
                </a:rPr>
                <a:t>2T</a:t>
              </a:r>
            </a:p>
          </p:txBody>
        </p:sp>
        <p:sp>
          <p:nvSpPr>
            <p:cNvPr id="192634" name="Rectangle 82"/>
            <p:cNvSpPr>
              <a:spLocks noChangeArrowheads="1"/>
            </p:cNvSpPr>
            <p:nvPr/>
          </p:nvSpPr>
          <p:spPr bwMode="auto">
            <a:xfrm>
              <a:off x="1228" y="2008"/>
              <a:ext cx="332" cy="173"/>
            </a:xfrm>
            <a:prstGeom prst="rect">
              <a:avLst/>
            </a:prstGeom>
            <a:noFill/>
            <a:ln w="12700">
              <a:solidFill>
                <a:srgbClr val="3366FF"/>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endParaRPr lang="en-US" altLang="en-US" i="0">
                <a:solidFill>
                  <a:srgbClr val="FFFFFF"/>
                </a:solidFill>
              </a:endParaRPr>
            </a:p>
          </p:txBody>
        </p:sp>
      </p:grpSp>
      <p:grpSp>
        <p:nvGrpSpPr>
          <p:cNvPr id="192541" name="Group 89"/>
          <p:cNvGrpSpPr>
            <a:grpSpLocks/>
          </p:cNvGrpSpPr>
          <p:nvPr/>
        </p:nvGrpSpPr>
        <p:grpSpPr bwMode="auto">
          <a:xfrm>
            <a:off x="368300" y="3814763"/>
            <a:ext cx="1698625" cy="690562"/>
            <a:chOff x="0" y="2181"/>
            <a:chExt cx="516" cy="250"/>
          </a:xfrm>
        </p:grpSpPr>
        <p:sp>
          <p:nvSpPr>
            <p:cNvPr id="192627" name="Rectangle 90"/>
            <p:cNvSpPr>
              <a:spLocks noChangeArrowheads="1"/>
            </p:cNvSpPr>
            <p:nvPr/>
          </p:nvSpPr>
          <p:spPr bwMode="auto">
            <a:xfrm>
              <a:off x="0" y="2181"/>
              <a:ext cx="516" cy="250"/>
            </a:xfrm>
            <a:prstGeom prst="rect">
              <a:avLst/>
            </a:prstGeom>
            <a:noFill/>
            <a:ln w="12700">
              <a:solidFill>
                <a:srgbClr val="3366FF"/>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CA" altLang="en-US" sz="2800" b="1">
                  <a:solidFill>
                    <a:srgbClr val="FFFFFF"/>
                  </a:solidFill>
                  <a:latin typeface="Century Schoolbook" pitchFamily="18" charset="0"/>
                </a:rPr>
                <a:t>n</a:t>
              </a:r>
              <a:r>
                <a:rPr lang="en-US" altLang="en-US" sz="2800" i="0">
                  <a:solidFill>
                    <a:srgbClr val="FFFFFF"/>
                  </a:solidFill>
                </a:rPr>
                <a:t> log </a:t>
              </a:r>
              <a:r>
                <a:rPr lang="en-CA" altLang="en-US" sz="2800" b="1">
                  <a:solidFill>
                    <a:srgbClr val="FFFFFF"/>
                  </a:solidFill>
                  <a:latin typeface="Century Schoolbook" pitchFamily="18" charset="0"/>
                </a:rPr>
                <a:t>n</a:t>
              </a:r>
            </a:p>
          </p:txBody>
        </p:sp>
        <p:sp>
          <p:nvSpPr>
            <p:cNvPr id="192628" name="Rectangle 91"/>
            <p:cNvSpPr>
              <a:spLocks noChangeArrowheads="1"/>
            </p:cNvSpPr>
            <p:nvPr/>
          </p:nvSpPr>
          <p:spPr bwMode="auto">
            <a:xfrm>
              <a:off x="0" y="2181"/>
              <a:ext cx="516" cy="250"/>
            </a:xfrm>
            <a:prstGeom prst="rect">
              <a:avLst/>
            </a:prstGeom>
            <a:noFill/>
            <a:ln w="12700">
              <a:solidFill>
                <a:srgbClr val="3366FF"/>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endParaRPr lang="en-US" altLang="en-US" i="0">
                <a:solidFill>
                  <a:srgbClr val="FFFFFF"/>
                </a:solidFill>
              </a:endParaRPr>
            </a:p>
          </p:txBody>
        </p:sp>
      </p:grpSp>
      <p:grpSp>
        <p:nvGrpSpPr>
          <p:cNvPr id="192542" name="Group 92"/>
          <p:cNvGrpSpPr>
            <a:grpSpLocks/>
          </p:cNvGrpSpPr>
          <p:nvPr/>
        </p:nvGrpSpPr>
        <p:grpSpPr bwMode="auto">
          <a:xfrm>
            <a:off x="2066925" y="3814763"/>
            <a:ext cx="1092200" cy="690562"/>
            <a:chOff x="516" y="2181"/>
            <a:chExt cx="332" cy="250"/>
          </a:xfrm>
        </p:grpSpPr>
        <p:sp>
          <p:nvSpPr>
            <p:cNvPr id="192625" name="Rectangle 93"/>
            <p:cNvSpPr>
              <a:spLocks noChangeArrowheads="1"/>
            </p:cNvSpPr>
            <p:nvPr/>
          </p:nvSpPr>
          <p:spPr bwMode="auto">
            <a:xfrm>
              <a:off x="516" y="2181"/>
              <a:ext cx="332" cy="250"/>
            </a:xfrm>
            <a:prstGeom prst="rect">
              <a:avLst/>
            </a:prstGeom>
            <a:noFill/>
            <a:ln w="12700">
              <a:solidFill>
                <a:srgbClr val="3366FF"/>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CA" altLang="en-US" sz="2800" i="0" dirty="0">
                  <a:solidFill>
                    <a:srgbClr val="FFFFFF"/>
                  </a:solidFill>
                </a:rPr>
                <a:t>T</a:t>
              </a:r>
            </a:p>
          </p:txBody>
        </p:sp>
        <p:sp>
          <p:nvSpPr>
            <p:cNvPr id="192626" name="Rectangle 94"/>
            <p:cNvSpPr>
              <a:spLocks noChangeArrowheads="1"/>
            </p:cNvSpPr>
            <p:nvPr/>
          </p:nvSpPr>
          <p:spPr bwMode="auto">
            <a:xfrm>
              <a:off x="516" y="2181"/>
              <a:ext cx="332" cy="250"/>
            </a:xfrm>
            <a:prstGeom prst="rect">
              <a:avLst/>
            </a:prstGeom>
            <a:noFill/>
            <a:ln w="12700">
              <a:solidFill>
                <a:srgbClr val="3366FF"/>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endParaRPr lang="en-US" altLang="en-US" i="0">
                <a:solidFill>
                  <a:srgbClr val="FFFFFF"/>
                </a:solidFill>
              </a:endParaRPr>
            </a:p>
          </p:txBody>
        </p:sp>
      </p:grpSp>
      <p:grpSp>
        <p:nvGrpSpPr>
          <p:cNvPr id="192543" name="Group 95"/>
          <p:cNvGrpSpPr>
            <a:grpSpLocks/>
          </p:cNvGrpSpPr>
          <p:nvPr/>
        </p:nvGrpSpPr>
        <p:grpSpPr bwMode="auto">
          <a:xfrm>
            <a:off x="3159125" y="3814763"/>
            <a:ext cx="1250950" cy="690562"/>
            <a:chOff x="848" y="2181"/>
            <a:chExt cx="380" cy="250"/>
          </a:xfrm>
        </p:grpSpPr>
        <p:sp>
          <p:nvSpPr>
            <p:cNvPr id="192623" name="Rectangle 96"/>
            <p:cNvSpPr>
              <a:spLocks noChangeArrowheads="1"/>
            </p:cNvSpPr>
            <p:nvPr/>
          </p:nvSpPr>
          <p:spPr bwMode="auto">
            <a:xfrm>
              <a:off x="848" y="2181"/>
              <a:ext cx="380" cy="250"/>
            </a:xfrm>
            <a:prstGeom prst="rect">
              <a:avLst/>
            </a:prstGeom>
            <a:noFill/>
            <a:ln w="12700">
              <a:solidFill>
                <a:srgbClr val="3366FF"/>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800" i="0" dirty="0">
                <a:solidFill>
                  <a:srgbClr val="FFFFFF"/>
                </a:solidFill>
              </a:endParaRPr>
            </a:p>
          </p:txBody>
        </p:sp>
        <p:sp>
          <p:nvSpPr>
            <p:cNvPr id="192624" name="Rectangle 97"/>
            <p:cNvSpPr>
              <a:spLocks noChangeArrowheads="1"/>
            </p:cNvSpPr>
            <p:nvPr/>
          </p:nvSpPr>
          <p:spPr bwMode="auto">
            <a:xfrm>
              <a:off x="848" y="2181"/>
              <a:ext cx="380" cy="250"/>
            </a:xfrm>
            <a:prstGeom prst="rect">
              <a:avLst/>
            </a:prstGeom>
            <a:noFill/>
            <a:ln w="12700">
              <a:solidFill>
                <a:srgbClr val="3366FF"/>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endParaRPr lang="en-US" altLang="en-US" i="0">
                <a:solidFill>
                  <a:srgbClr val="FFFFFF"/>
                </a:solidFill>
              </a:endParaRPr>
            </a:p>
          </p:txBody>
        </p:sp>
      </p:grpSp>
      <p:grpSp>
        <p:nvGrpSpPr>
          <p:cNvPr id="192544" name="Group 98"/>
          <p:cNvGrpSpPr>
            <a:grpSpLocks/>
          </p:cNvGrpSpPr>
          <p:nvPr/>
        </p:nvGrpSpPr>
        <p:grpSpPr bwMode="auto">
          <a:xfrm>
            <a:off x="4410075" y="3814763"/>
            <a:ext cx="1092200" cy="690562"/>
            <a:chOff x="1228" y="2181"/>
            <a:chExt cx="332" cy="250"/>
          </a:xfrm>
        </p:grpSpPr>
        <p:sp>
          <p:nvSpPr>
            <p:cNvPr id="192621" name="Rectangle 99"/>
            <p:cNvSpPr>
              <a:spLocks noChangeArrowheads="1"/>
            </p:cNvSpPr>
            <p:nvPr/>
          </p:nvSpPr>
          <p:spPr bwMode="auto">
            <a:xfrm>
              <a:off x="1228" y="2181"/>
              <a:ext cx="332" cy="250"/>
            </a:xfrm>
            <a:prstGeom prst="rect">
              <a:avLst/>
            </a:prstGeom>
            <a:noFill/>
            <a:ln w="12700">
              <a:solidFill>
                <a:srgbClr val="3366FF"/>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800" i="0" dirty="0">
                <a:solidFill>
                  <a:srgbClr val="FFFFFF"/>
                </a:solidFill>
              </a:endParaRPr>
            </a:p>
          </p:txBody>
        </p:sp>
        <p:sp>
          <p:nvSpPr>
            <p:cNvPr id="192622" name="Rectangle 100"/>
            <p:cNvSpPr>
              <a:spLocks noChangeArrowheads="1"/>
            </p:cNvSpPr>
            <p:nvPr/>
          </p:nvSpPr>
          <p:spPr bwMode="auto">
            <a:xfrm>
              <a:off x="1228" y="2181"/>
              <a:ext cx="332" cy="250"/>
            </a:xfrm>
            <a:prstGeom prst="rect">
              <a:avLst/>
            </a:prstGeom>
            <a:noFill/>
            <a:ln w="12700">
              <a:solidFill>
                <a:srgbClr val="3366FF"/>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endParaRPr lang="en-US" altLang="en-US" i="0">
                <a:solidFill>
                  <a:srgbClr val="FFFFFF"/>
                </a:solidFill>
              </a:endParaRPr>
            </a:p>
          </p:txBody>
        </p:sp>
      </p:grpSp>
      <p:grpSp>
        <p:nvGrpSpPr>
          <p:cNvPr id="192547" name="Group 107"/>
          <p:cNvGrpSpPr>
            <a:grpSpLocks/>
          </p:cNvGrpSpPr>
          <p:nvPr/>
        </p:nvGrpSpPr>
        <p:grpSpPr bwMode="auto">
          <a:xfrm>
            <a:off x="368300" y="4505325"/>
            <a:ext cx="1698625" cy="477838"/>
            <a:chOff x="0" y="2431"/>
            <a:chExt cx="516" cy="173"/>
          </a:xfrm>
        </p:grpSpPr>
        <p:sp>
          <p:nvSpPr>
            <p:cNvPr id="192615" name="Rectangle 108"/>
            <p:cNvSpPr>
              <a:spLocks noChangeArrowheads="1"/>
            </p:cNvSpPr>
            <p:nvPr/>
          </p:nvSpPr>
          <p:spPr bwMode="auto">
            <a:xfrm>
              <a:off x="0" y="2431"/>
              <a:ext cx="516" cy="173"/>
            </a:xfrm>
            <a:prstGeom prst="rect">
              <a:avLst/>
            </a:prstGeom>
            <a:noFill/>
            <a:ln w="12700">
              <a:solidFill>
                <a:srgbClr val="3366FF"/>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CA" altLang="en-US" sz="2800" b="1">
                  <a:solidFill>
                    <a:srgbClr val="FFFFFF"/>
                  </a:solidFill>
                  <a:latin typeface="Century Schoolbook" pitchFamily="18" charset="0"/>
                </a:rPr>
                <a:t>n</a:t>
              </a:r>
              <a:r>
                <a:rPr lang="en-CA" altLang="en-US" sz="2800" i="0" baseline="30000">
                  <a:solidFill>
                    <a:srgbClr val="FFFFFF"/>
                  </a:solidFill>
                </a:rPr>
                <a:t>2</a:t>
              </a:r>
            </a:p>
          </p:txBody>
        </p:sp>
        <p:sp>
          <p:nvSpPr>
            <p:cNvPr id="192616" name="Rectangle 109"/>
            <p:cNvSpPr>
              <a:spLocks noChangeArrowheads="1"/>
            </p:cNvSpPr>
            <p:nvPr/>
          </p:nvSpPr>
          <p:spPr bwMode="auto">
            <a:xfrm>
              <a:off x="0" y="2431"/>
              <a:ext cx="516" cy="173"/>
            </a:xfrm>
            <a:prstGeom prst="rect">
              <a:avLst/>
            </a:prstGeom>
            <a:noFill/>
            <a:ln w="12700">
              <a:solidFill>
                <a:srgbClr val="3366FF"/>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endParaRPr lang="en-US" altLang="en-US" i="0">
                <a:solidFill>
                  <a:srgbClr val="FFFFFF"/>
                </a:solidFill>
              </a:endParaRPr>
            </a:p>
          </p:txBody>
        </p:sp>
      </p:grpSp>
      <p:grpSp>
        <p:nvGrpSpPr>
          <p:cNvPr id="192548" name="Group 110"/>
          <p:cNvGrpSpPr>
            <a:grpSpLocks/>
          </p:cNvGrpSpPr>
          <p:nvPr/>
        </p:nvGrpSpPr>
        <p:grpSpPr bwMode="auto">
          <a:xfrm>
            <a:off x="2066925" y="4505325"/>
            <a:ext cx="1092200" cy="477838"/>
            <a:chOff x="516" y="2431"/>
            <a:chExt cx="332" cy="173"/>
          </a:xfrm>
        </p:grpSpPr>
        <p:sp>
          <p:nvSpPr>
            <p:cNvPr id="192613" name="Rectangle 111"/>
            <p:cNvSpPr>
              <a:spLocks noChangeArrowheads="1"/>
            </p:cNvSpPr>
            <p:nvPr/>
          </p:nvSpPr>
          <p:spPr bwMode="auto">
            <a:xfrm>
              <a:off x="516" y="2431"/>
              <a:ext cx="332" cy="173"/>
            </a:xfrm>
            <a:prstGeom prst="rect">
              <a:avLst/>
            </a:prstGeom>
            <a:noFill/>
            <a:ln w="12700">
              <a:solidFill>
                <a:srgbClr val="3366FF"/>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CA" altLang="en-US" sz="2800" i="0" dirty="0">
                  <a:solidFill>
                    <a:srgbClr val="FFFFFF"/>
                  </a:solidFill>
                </a:rPr>
                <a:t>T</a:t>
              </a:r>
            </a:p>
          </p:txBody>
        </p:sp>
        <p:sp>
          <p:nvSpPr>
            <p:cNvPr id="192614" name="Rectangle 112"/>
            <p:cNvSpPr>
              <a:spLocks noChangeArrowheads="1"/>
            </p:cNvSpPr>
            <p:nvPr/>
          </p:nvSpPr>
          <p:spPr bwMode="auto">
            <a:xfrm>
              <a:off x="516" y="2431"/>
              <a:ext cx="332" cy="173"/>
            </a:xfrm>
            <a:prstGeom prst="rect">
              <a:avLst/>
            </a:prstGeom>
            <a:noFill/>
            <a:ln w="12700">
              <a:solidFill>
                <a:srgbClr val="3366FF"/>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endParaRPr lang="en-US" altLang="en-US" i="0">
                <a:solidFill>
                  <a:srgbClr val="FFFFFF"/>
                </a:solidFill>
              </a:endParaRPr>
            </a:p>
          </p:txBody>
        </p:sp>
      </p:grpSp>
      <p:grpSp>
        <p:nvGrpSpPr>
          <p:cNvPr id="192549" name="Group 113"/>
          <p:cNvGrpSpPr>
            <a:grpSpLocks/>
          </p:cNvGrpSpPr>
          <p:nvPr/>
        </p:nvGrpSpPr>
        <p:grpSpPr bwMode="auto">
          <a:xfrm>
            <a:off x="3159125" y="4505325"/>
            <a:ext cx="1250950" cy="477838"/>
            <a:chOff x="848" y="2431"/>
            <a:chExt cx="380" cy="173"/>
          </a:xfrm>
        </p:grpSpPr>
        <p:sp>
          <p:nvSpPr>
            <p:cNvPr id="192611" name="Rectangle 114"/>
            <p:cNvSpPr>
              <a:spLocks noChangeArrowheads="1"/>
            </p:cNvSpPr>
            <p:nvPr/>
          </p:nvSpPr>
          <p:spPr bwMode="auto">
            <a:xfrm>
              <a:off x="848" y="2431"/>
              <a:ext cx="380" cy="173"/>
            </a:xfrm>
            <a:prstGeom prst="rect">
              <a:avLst/>
            </a:prstGeom>
            <a:noFill/>
            <a:ln w="12700">
              <a:solidFill>
                <a:srgbClr val="3366FF"/>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CA" altLang="en-US" sz="2800" i="0" dirty="0">
                  <a:solidFill>
                    <a:srgbClr val="FFFFFF"/>
                  </a:solidFill>
                </a:rPr>
                <a:t>T+2n</a:t>
              </a:r>
            </a:p>
          </p:txBody>
        </p:sp>
        <p:sp>
          <p:nvSpPr>
            <p:cNvPr id="192612" name="Rectangle 115"/>
            <p:cNvSpPr>
              <a:spLocks noChangeArrowheads="1"/>
            </p:cNvSpPr>
            <p:nvPr/>
          </p:nvSpPr>
          <p:spPr bwMode="auto">
            <a:xfrm>
              <a:off x="848" y="2431"/>
              <a:ext cx="380" cy="173"/>
            </a:xfrm>
            <a:prstGeom prst="rect">
              <a:avLst/>
            </a:prstGeom>
            <a:noFill/>
            <a:ln w="12700">
              <a:solidFill>
                <a:srgbClr val="3366FF"/>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endParaRPr lang="en-US" altLang="en-US" i="0">
                <a:solidFill>
                  <a:srgbClr val="FFFFFF"/>
                </a:solidFill>
              </a:endParaRPr>
            </a:p>
          </p:txBody>
        </p:sp>
      </p:grpSp>
      <p:grpSp>
        <p:nvGrpSpPr>
          <p:cNvPr id="192550" name="Group 116"/>
          <p:cNvGrpSpPr>
            <a:grpSpLocks/>
          </p:cNvGrpSpPr>
          <p:nvPr/>
        </p:nvGrpSpPr>
        <p:grpSpPr bwMode="auto">
          <a:xfrm>
            <a:off x="4410075" y="4505325"/>
            <a:ext cx="1092200" cy="477838"/>
            <a:chOff x="1228" y="2431"/>
            <a:chExt cx="332" cy="173"/>
          </a:xfrm>
        </p:grpSpPr>
        <p:sp>
          <p:nvSpPr>
            <p:cNvPr id="192609" name="Rectangle 117"/>
            <p:cNvSpPr>
              <a:spLocks noChangeArrowheads="1"/>
            </p:cNvSpPr>
            <p:nvPr/>
          </p:nvSpPr>
          <p:spPr bwMode="auto">
            <a:xfrm>
              <a:off x="1228" y="2431"/>
              <a:ext cx="332" cy="173"/>
            </a:xfrm>
            <a:prstGeom prst="rect">
              <a:avLst/>
            </a:prstGeom>
            <a:noFill/>
            <a:ln w="12700">
              <a:solidFill>
                <a:srgbClr val="3366FF"/>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CA" altLang="en-US" sz="2800" i="0" dirty="0">
                  <a:solidFill>
                    <a:srgbClr val="FFFFFF"/>
                  </a:solidFill>
                </a:rPr>
                <a:t>4T</a:t>
              </a:r>
              <a:endParaRPr lang="en-CA" altLang="en-US" sz="2800" i="0" baseline="30000" dirty="0">
                <a:solidFill>
                  <a:srgbClr val="FFFFFF"/>
                </a:solidFill>
              </a:endParaRPr>
            </a:p>
          </p:txBody>
        </p:sp>
        <p:sp>
          <p:nvSpPr>
            <p:cNvPr id="192610" name="Rectangle 118"/>
            <p:cNvSpPr>
              <a:spLocks noChangeArrowheads="1"/>
            </p:cNvSpPr>
            <p:nvPr/>
          </p:nvSpPr>
          <p:spPr bwMode="auto">
            <a:xfrm>
              <a:off x="1228" y="2431"/>
              <a:ext cx="332" cy="173"/>
            </a:xfrm>
            <a:prstGeom prst="rect">
              <a:avLst/>
            </a:prstGeom>
            <a:noFill/>
            <a:ln w="12700">
              <a:solidFill>
                <a:srgbClr val="3366FF"/>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endParaRPr lang="en-US" altLang="en-US" i="0">
                <a:solidFill>
                  <a:srgbClr val="FFFFFF"/>
                </a:solidFill>
              </a:endParaRPr>
            </a:p>
          </p:txBody>
        </p:sp>
      </p:grpSp>
      <p:grpSp>
        <p:nvGrpSpPr>
          <p:cNvPr id="192553" name="Group 125"/>
          <p:cNvGrpSpPr>
            <a:grpSpLocks/>
          </p:cNvGrpSpPr>
          <p:nvPr/>
        </p:nvGrpSpPr>
        <p:grpSpPr bwMode="auto">
          <a:xfrm>
            <a:off x="368300" y="4983163"/>
            <a:ext cx="1698625" cy="477837"/>
            <a:chOff x="0" y="2604"/>
            <a:chExt cx="516" cy="173"/>
          </a:xfrm>
        </p:grpSpPr>
        <p:sp>
          <p:nvSpPr>
            <p:cNvPr id="192603" name="Rectangle 126"/>
            <p:cNvSpPr>
              <a:spLocks noChangeArrowheads="1"/>
            </p:cNvSpPr>
            <p:nvPr/>
          </p:nvSpPr>
          <p:spPr bwMode="auto">
            <a:xfrm>
              <a:off x="0" y="2604"/>
              <a:ext cx="516" cy="173"/>
            </a:xfrm>
            <a:prstGeom prst="rect">
              <a:avLst/>
            </a:prstGeom>
            <a:noFill/>
            <a:ln w="12700">
              <a:solidFill>
                <a:srgbClr val="3366FF"/>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CA" altLang="en-US" sz="2800" b="1">
                  <a:solidFill>
                    <a:srgbClr val="FFFFFF"/>
                  </a:solidFill>
                  <a:latin typeface="Century Schoolbook" pitchFamily="18" charset="0"/>
                </a:rPr>
                <a:t>n</a:t>
              </a:r>
              <a:r>
                <a:rPr lang="en-CA" altLang="en-US" sz="2800" i="0" baseline="30000">
                  <a:solidFill>
                    <a:srgbClr val="FFFFFF"/>
                  </a:solidFill>
                </a:rPr>
                <a:t>3</a:t>
              </a:r>
            </a:p>
          </p:txBody>
        </p:sp>
        <p:sp>
          <p:nvSpPr>
            <p:cNvPr id="192604" name="Rectangle 127"/>
            <p:cNvSpPr>
              <a:spLocks noChangeArrowheads="1"/>
            </p:cNvSpPr>
            <p:nvPr/>
          </p:nvSpPr>
          <p:spPr bwMode="auto">
            <a:xfrm>
              <a:off x="0" y="2604"/>
              <a:ext cx="516" cy="173"/>
            </a:xfrm>
            <a:prstGeom prst="rect">
              <a:avLst/>
            </a:prstGeom>
            <a:noFill/>
            <a:ln w="12700">
              <a:solidFill>
                <a:srgbClr val="3366FF"/>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endParaRPr lang="en-US" altLang="en-US" i="0">
                <a:solidFill>
                  <a:srgbClr val="FFFFFF"/>
                </a:solidFill>
              </a:endParaRPr>
            </a:p>
          </p:txBody>
        </p:sp>
      </p:grpSp>
      <p:grpSp>
        <p:nvGrpSpPr>
          <p:cNvPr id="192554" name="Group 128"/>
          <p:cNvGrpSpPr>
            <a:grpSpLocks/>
          </p:cNvGrpSpPr>
          <p:nvPr/>
        </p:nvGrpSpPr>
        <p:grpSpPr bwMode="auto">
          <a:xfrm>
            <a:off x="2066925" y="4983163"/>
            <a:ext cx="1092200" cy="477837"/>
            <a:chOff x="516" y="2604"/>
            <a:chExt cx="332" cy="173"/>
          </a:xfrm>
        </p:grpSpPr>
        <p:sp>
          <p:nvSpPr>
            <p:cNvPr id="192601" name="Rectangle 129"/>
            <p:cNvSpPr>
              <a:spLocks noChangeArrowheads="1"/>
            </p:cNvSpPr>
            <p:nvPr/>
          </p:nvSpPr>
          <p:spPr bwMode="auto">
            <a:xfrm>
              <a:off x="516" y="2604"/>
              <a:ext cx="332" cy="173"/>
            </a:xfrm>
            <a:prstGeom prst="rect">
              <a:avLst/>
            </a:prstGeom>
            <a:noFill/>
            <a:ln w="12700">
              <a:solidFill>
                <a:srgbClr val="3366FF"/>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CA" altLang="en-US" sz="2800" i="0" dirty="0">
                  <a:solidFill>
                    <a:srgbClr val="FFFFFF"/>
                  </a:solidFill>
                </a:rPr>
                <a:t>T</a:t>
              </a:r>
            </a:p>
          </p:txBody>
        </p:sp>
        <p:sp>
          <p:nvSpPr>
            <p:cNvPr id="192602" name="Rectangle 130"/>
            <p:cNvSpPr>
              <a:spLocks noChangeArrowheads="1"/>
            </p:cNvSpPr>
            <p:nvPr/>
          </p:nvSpPr>
          <p:spPr bwMode="auto">
            <a:xfrm>
              <a:off x="516" y="2604"/>
              <a:ext cx="332" cy="173"/>
            </a:xfrm>
            <a:prstGeom prst="rect">
              <a:avLst/>
            </a:prstGeom>
            <a:noFill/>
            <a:ln w="12700">
              <a:solidFill>
                <a:srgbClr val="3366FF"/>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endParaRPr lang="en-US" altLang="en-US" i="0">
                <a:solidFill>
                  <a:srgbClr val="FFFFFF"/>
                </a:solidFill>
              </a:endParaRPr>
            </a:p>
          </p:txBody>
        </p:sp>
      </p:grpSp>
      <p:grpSp>
        <p:nvGrpSpPr>
          <p:cNvPr id="192555" name="Group 131"/>
          <p:cNvGrpSpPr>
            <a:grpSpLocks/>
          </p:cNvGrpSpPr>
          <p:nvPr/>
        </p:nvGrpSpPr>
        <p:grpSpPr bwMode="auto">
          <a:xfrm>
            <a:off x="3159125" y="4983163"/>
            <a:ext cx="1250950" cy="477837"/>
            <a:chOff x="848" y="2604"/>
            <a:chExt cx="380" cy="173"/>
          </a:xfrm>
        </p:grpSpPr>
        <p:sp>
          <p:nvSpPr>
            <p:cNvPr id="192599" name="Rectangle 132"/>
            <p:cNvSpPr>
              <a:spLocks noChangeArrowheads="1"/>
            </p:cNvSpPr>
            <p:nvPr/>
          </p:nvSpPr>
          <p:spPr bwMode="auto">
            <a:xfrm>
              <a:off x="848" y="2604"/>
              <a:ext cx="380" cy="173"/>
            </a:xfrm>
            <a:prstGeom prst="rect">
              <a:avLst/>
            </a:prstGeom>
            <a:noFill/>
            <a:ln w="12700">
              <a:solidFill>
                <a:srgbClr val="3366FF"/>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CA" altLang="en-US" sz="2800" i="0" dirty="0">
                  <a:solidFill>
                    <a:srgbClr val="FFFFFF"/>
                  </a:solidFill>
                </a:rPr>
                <a:t>T+3n</a:t>
              </a:r>
              <a:r>
                <a:rPr lang="en-CA" altLang="en-US" sz="2800" i="0" baseline="30000" dirty="0">
                  <a:solidFill>
                    <a:srgbClr val="FFFFFF"/>
                  </a:solidFill>
                </a:rPr>
                <a:t>2</a:t>
              </a:r>
            </a:p>
          </p:txBody>
        </p:sp>
        <p:sp>
          <p:nvSpPr>
            <p:cNvPr id="192600" name="Rectangle 133"/>
            <p:cNvSpPr>
              <a:spLocks noChangeArrowheads="1"/>
            </p:cNvSpPr>
            <p:nvPr/>
          </p:nvSpPr>
          <p:spPr bwMode="auto">
            <a:xfrm>
              <a:off x="848" y="2604"/>
              <a:ext cx="380" cy="173"/>
            </a:xfrm>
            <a:prstGeom prst="rect">
              <a:avLst/>
            </a:prstGeom>
            <a:noFill/>
            <a:ln w="12700">
              <a:solidFill>
                <a:srgbClr val="3366FF"/>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endParaRPr lang="en-US" altLang="en-US" i="0">
                <a:solidFill>
                  <a:srgbClr val="FFFFFF"/>
                </a:solidFill>
              </a:endParaRPr>
            </a:p>
          </p:txBody>
        </p:sp>
      </p:grpSp>
      <p:grpSp>
        <p:nvGrpSpPr>
          <p:cNvPr id="192556" name="Group 134"/>
          <p:cNvGrpSpPr>
            <a:grpSpLocks/>
          </p:cNvGrpSpPr>
          <p:nvPr/>
        </p:nvGrpSpPr>
        <p:grpSpPr bwMode="auto">
          <a:xfrm>
            <a:off x="4410075" y="4983163"/>
            <a:ext cx="1092200" cy="477837"/>
            <a:chOff x="1228" y="2604"/>
            <a:chExt cx="332" cy="173"/>
          </a:xfrm>
        </p:grpSpPr>
        <p:sp>
          <p:nvSpPr>
            <p:cNvPr id="192597" name="Rectangle 135"/>
            <p:cNvSpPr>
              <a:spLocks noChangeArrowheads="1"/>
            </p:cNvSpPr>
            <p:nvPr/>
          </p:nvSpPr>
          <p:spPr bwMode="auto">
            <a:xfrm>
              <a:off x="1228" y="2604"/>
              <a:ext cx="332" cy="173"/>
            </a:xfrm>
            <a:prstGeom prst="rect">
              <a:avLst/>
            </a:prstGeom>
            <a:noFill/>
            <a:ln w="12700">
              <a:solidFill>
                <a:srgbClr val="3366FF"/>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CA" altLang="en-US" sz="2800" i="0" dirty="0">
                  <a:solidFill>
                    <a:srgbClr val="FFFFFF"/>
                  </a:solidFill>
                </a:rPr>
                <a:t>8T</a:t>
              </a:r>
              <a:endParaRPr lang="en-CA" altLang="en-US" sz="2800" i="0" baseline="30000" dirty="0">
                <a:solidFill>
                  <a:srgbClr val="FFFFFF"/>
                </a:solidFill>
              </a:endParaRPr>
            </a:p>
          </p:txBody>
        </p:sp>
        <p:sp>
          <p:nvSpPr>
            <p:cNvPr id="192598" name="Rectangle 136"/>
            <p:cNvSpPr>
              <a:spLocks noChangeArrowheads="1"/>
            </p:cNvSpPr>
            <p:nvPr/>
          </p:nvSpPr>
          <p:spPr bwMode="auto">
            <a:xfrm>
              <a:off x="1228" y="2604"/>
              <a:ext cx="332" cy="173"/>
            </a:xfrm>
            <a:prstGeom prst="rect">
              <a:avLst/>
            </a:prstGeom>
            <a:noFill/>
            <a:ln w="12700">
              <a:solidFill>
                <a:srgbClr val="3366FF"/>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endParaRPr lang="en-US" altLang="en-US" i="0">
                <a:solidFill>
                  <a:srgbClr val="FFFFFF"/>
                </a:solidFill>
              </a:endParaRPr>
            </a:p>
          </p:txBody>
        </p:sp>
      </p:grpSp>
      <p:grpSp>
        <p:nvGrpSpPr>
          <p:cNvPr id="192559" name="Group 143"/>
          <p:cNvGrpSpPr>
            <a:grpSpLocks/>
          </p:cNvGrpSpPr>
          <p:nvPr/>
        </p:nvGrpSpPr>
        <p:grpSpPr bwMode="auto">
          <a:xfrm>
            <a:off x="368300" y="5461000"/>
            <a:ext cx="1698625" cy="477838"/>
            <a:chOff x="0" y="2777"/>
            <a:chExt cx="516" cy="173"/>
          </a:xfrm>
        </p:grpSpPr>
        <p:sp>
          <p:nvSpPr>
            <p:cNvPr id="192591" name="Rectangle 144"/>
            <p:cNvSpPr>
              <a:spLocks noChangeArrowheads="1"/>
            </p:cNvSpPr>
            <p:nvPr/>
          </p:nvSpPr>
          <p:spPr bwMode="auto">
            <a:xfrm>
              <a:off x="0" y="2777"/>
              <a:ext cx="516" cy="173"/>
            </a:xfrm>
            <a:prstGeom prst="rect">
              <a:avLst/>
            </a:prstGeom>
            <a:noFill/>
            <a:ln w="12700">
              <a:solidFill>
                <a:srgbClr val="3366FF"/>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CA" altLang="en-US" sz="2800" i="0">
                  <a:solidFill>
                    <a:srgbClr val="FFFFFF"/>
                  </a:solidFill>
                </a:rPr>
                <a:t>2</a:t>
              </a:r>
              <a:r>
                <a:rPr lang="en-CA" altLang="en-US" sz="2800" b="1" baseline="30000">
                  <a:solidFill>
                    <a:srgbClr val="FFFFFF"/>
                  </a:solidFill>
                  <a:latin typeface="Century Schoolbook" pitchFamily="18" charset="0"/>
                </a:rPr>
                <a:t>n</a:t>
              </a:r>
            </a:p>
          </p:txBody>
        </p:sp>
        <p:sp>
          <p:nvSpPr>
            <p:cNvPr id="192592" name="Rectangle 145"/>
            <p:cNvSpPr>
              <a:spLocks noChangeArrowheads="1"/>
            </p:cNvSpPr>
            <p:nvPr/>
          </p:nvSpPr>
          <p:spPr bwMode="auto">
            <a:xfrm>
              <a:off x="0" y="2777"/>
              <a:ext cx="516" cy="173"/>
            </a:xfrm>
            <a:prstGeom prst="rect">
              <a:avLst/>
            </a:prstGeom>
            <a:noFill/>
            <a:ln w="12700">
              <a:solidFill>
                <a:srgbClr val="3366FF"/>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endParaRPr lang="en-US" altLang="en-US" i="0">
                <a:solidFill>
                  <a:srgbClr val="FFFFFF"/>
                </a:solidFill>
              </a:endParaRPr>
            </a:p>
          </p:txBody>
        </p:sp>
      </p:grpSp>
      <p:grpSp>
        <p:nvGrpSpPr>
          <p:cNvPr id="192560" name="Group 146"/>
          <p:cNvGrpSpPr>
            <a:grpSpLocks/>
          </p:cNvGrpSpPr>
          <p:nvPr/>
        </p:nvGrpSpPr>
        <p:grpSpPr bwMode="auto">
          <a:xfrm>
            <a:off x="2066925" y="5461000"/>
            <a:ext cx="1092200" cy="477838"/>
            <a:chOff x="516" y="2777"/>
            <a:chExt cx="332" cy="173"/>
          </a:xfrm>
        </p:grpSpPr>
        <p:sp>
          <p:nvSpPr>
            <p:cNvPr id="192589" name="Rectangle 147"/>
            <p:cNvSpPr>
              <a:spLocks noChangeArrowheads="1"/>
            </p:cNvSpPr>
            <p:nvPr/>
          </p:nvSpPr>
          <p:spPr bwMode="auto">
            <a:xfrm>
              <a:off x="516" y="2777"/>
              <a:ext cx="332" cy="173"/>
            </a:xfrm>
            <a:prstGeom prst="rect">
              <a:avLst/>
            </a:prstGeom>
            <a:noFill/>
            <a:ln w="12700">
              <a:solidFill>
                <a:srgbClr val="3366FF"/>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CA" altLang="en-US" sz="2800" i="0" dirty="0">
                  <a:solidFill>
                    <a:srgbClr val="FFFFFF"/>
                  </a:solidFill>
                </a:rPr>
                <a:t>T</a:t>
              </a:r>
            </a:p>
          </p:txBody>
        </p:sp>
        <p:sp>
          <p:nvSpPr>
            <p:cNvPr id="192590" name="Rectangle 148"/>
            <p:cNvSpPr>
              <a:spLocks noChangeArrowheads="1"/>
            </p:cNvSpPr>
            <p:nvPr/>
          </p:nvSpPr>
          <p:spPr bwMode="auto">
            <a:xfrm>
              <a:off x="516" y="2777"/>
              <a:ext cx="332" cy="173"/>
            </a:xfrm>
            <a:prstGeom prst="rect">
              <a:avLst/>
            </a:prstGeom>
            <a:noFill/>
            <a:ln w="12700">
              <a:solidFill>
                <a:srgbClr val="3366FF"/>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endParaRPr lang="en-US" altLang="en-US" i="0">
                <a:solidFill>
                  <a:srgbClr val="FFFFFF"/>
                </a:solidFill>
              </a:endParaRPr>
            </a:p>
          </p:txBody>
        </p:sp>
      </p:grpSp>
      <p:grpSp>
        <p:nvGrpSpPr>
          <p:cNvPr id="192561" name="Group 149"/>
          <p:cNvGrpSpPr>
            <a:grpSpLocks/>
          </p:cNvGrpSpPr>
          <p:nvPr/>
        </p:nvGrpSpPr>
        <p:grpSpPr bwMode="auto">
          <a:xfrm>
            <a:off x="3159125" y="5461000"/>
            <a:ext cx="1250950" cy="477838"/>
            <a:chOff x="848" y="2777"/>
            <a:chExt cx="380" cy="173"/>
          </a:xfrm>
        </p:grpSpPr>
        <p:sp>
          <p:nvSpPr>
            <p:cNvPr id="192587" name="Rectangle 150"/>
            <p:cNvSpPr>
              <a:spLocks noChangeArrowheads="1"/>
            </p:cNvSpPr>
            <p:nvPr/>
          </p:nvSpPr>
          <p:spPr bwMode="auto">
            <a:xfrm>
              <a:off x="848" y="2777"/>
              <a:ext cx="380" cy="173"/>
            </a:xfrm>
            <a:prstGeom prst="rect">
              <a:avLst/>
            </a:prstGeom>
            <a:noFill/>
            <a:ln w="12700">
              <a:solidFill>
                <a:srgbClr val="3366FF"/>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CA" altLang="en-US" sz="2800" i="0" dirty="0">
                  <a:solidFill>
                    <a:srgbClr val="FFFFFF"/>
                  </a:solidFill>
                </a:rPr>
                <a:t>2T</a:t>
              </a:r>
              <a:endParaRPr lang="en-CA" altLang="en-US" sz="2800" i="0" baseline="30000" dirty="0">
                <a:solidFill>
                  <a:srgbClr val="FFFFFF"/>
                </a:solidFill>
              </a:endParaRPr>
            </a:p>
          </p:txBody>
        </p:sp>
        <p:sp>
          <p:nvSpPr>
            <p:cNvPr id="192588" name="Rectangle 151"/>
            <p:cNvSpPr>
              <a:spLocks noChangeArrowheads="1"/>
            </p:cNvSpPr>
            <p:nvPr/>
          </p:nvSpPr>
          <p:spPr bwMode="auto">
            <a:xfrm>
              <a:off x="848" y="2777"/>
              <a:ext cx="380" cy="173"/>
            </a:xfrm>
            <a:prstGeom prst="rect">
              <a:avLst/>
            </a:prstGeom>
            <a:noFill/>
            <a:ln w="12700">
              <a:solidFill>
                <a:srgbClr val="3366FF"/>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endParaRPr lang="en-US" altLang="en-US" i="0">
                <a:solidFill>
                  <a:srgbClr val="FFFFFF"/>
                </a:solidFill>
              </a:endParaRPr>
            </a:p>
          </p:txBody>
        </p:sp>
      </p:grpSp>
      <p:grpSp>
        <p:nvGrpSpPr>
          <p:cNvPr id="192562" name="Group 152"/>
          <p:cNvGrpSpPr>
            <a:grpSpLocks/>
          </p:cNvGrpSpPr>
          <p:nvPr/>
        </p:nvGrpSpPr>
        <p:grpSpPr bwMode="auto">
          <a:xfrm>
            <a:off x="4410075" y="5461000"/>
            <a:ext cx="1092200" cy="477838"/>
            <a:chOff x="1228" y="2777"/>
            <a:chExt cx="332" cy="173"/>
          </a:xfrm>
        </p:grpSpPr>
        <p:sp>
          <p:nvSpPr>
            <p:cNvPr id="192585" name="Rectangle 153"/>
            <p:cNvSpPr>
              <a:spLocks noChangeArrowheads="1"/>
            </p:cNvSpPr>
            <p:nvPr/>
          </p:nvSpPr>
          <p:spPr bwMode="auto">
            <a:xfrm>
              <a:off x="1228" y="2777"/>
              <a:ext cx="332" cy="173"/>
            </a:xfrm>
            <a:prstGeom prst="rect">
              <a:avLst/>
            </a:prstGeom>
            <a:noFill/>
            <a:ln w="12700">
              <a:solidFill>
                <a:srgbClr val="3366FF"/>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CA" altLang="en-US" sz="2800" i="0" dirty="0">
                  <a:solidFill>
                    <a:srgbClr val="FFFFFF"/>
                  </a:solidFill>
                </a:rPr>
                <a:t>T</a:t>
              </a:r>
              <a:r>
                <a:rPr lang="en-CA" altLang="en-US" sz="2800" i="0" baseline="30000" dirty="0">
                  <a:solidFill>
                    <a:srgbClr val="FFFFFF"/>
                  </a:solidFill>
                </a:rPr>
                <a:t>2</a:t>
              </a:r>
            </a:p>
          </p:txBody>
        </p:sp>
        <p:sp>
          <p:nvSpPr>
            <p:cNvPr id="192586" name="Rectangle 154"/>
            <p:cNvSpPr>
              <a:spLocks noChangeArrowheads="1"/>
            </p:cNvSpPr>
            <p:nvPr/>
          </p:nvSpPr>
          <p:spPr bwMode="auto">
            <a:xfrm>
              <a:off x="1228" y="2777"/>
              <a:ext cx="332" cy="173"/>
            </a:xfrm>
            <a:prstGeom prst="rect">
              <a:avLst/>
            </a:prstGeom>
            <a:noFill/>
            <a:ln w="12700">
              <a:solidFill>
                <a:srgbClr val="3366FF"/>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endParaRPr lang="en-US" altLang="en-US" i="0">
                <a:solidFill>
                  <a:srgbClr val="FFFFFF"/>
                </a:solidFill>
              </a:endParaRPr>
            </a:p>
          </p:txBody>
        </p:sp>
      </p:grpSp>
      <p:sp>
        <p:nvSpPr>
          <p:cNvPr id="192567" name="Rectangle 166"/>
          <p:cNvSpPr>
            <a:spLocks noChangeArrowheads="1"/>
          </p:cNvSpPr>
          <p:nvPr/>
        </p:nvSpPr>
        <p:spPr bwMode="auto">
          <a:xfrm>
            <a:off x="990600" y="3290888"/>
            <a:ext cx="427038"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r>
              <a:rPr lang="en-CA" altLang="en-US" sz="2800" b="1">
                <a:solidFill>
                  <a:srgbClr val="FFFFFF"/>
                </a:solidFill>
                <a:latin typeface="Century Schoolbook" pitchFamily="18" charset="0"/>
              </a:rPr>
              <a:t>n</a:t>
            </a:r>
          </a:p>
        </p:txBody>
      </p:sp>
      <p:grpSp>
        <p:nvGrpSpPr>
          <p:cNvPr id="192568" name="Group 17"/>
          <p:cNvGrpSpPr>
            <a:grpSpLocks/>
          </p:cNvGrpSpPr>
          <p:nvPr/>
        </p:nvGrpSpPr>
        <p:grpSpPr bwMode="auto">
          <a:xfrm>
            <a:off x="365125" y="914400"/>
            <a:ext cx="1698625" cy="477838"/>
            <a:chOff x="0" y="1306"/>
            <a:chExt cx="516" cy="173"/>
          </a:xfrm>
        </p:grpSpPr>
        <p:sp>
          <p:nvSpPr>
            <p:cNvPr id="192579" name="Rectangle 18"/>
            <p:cNvSpPr>
              <a:spLocks noChangeArrowheads="1"/>
            </p:cNvSpPr>
            <p:nvPr/>
          </p:nvSpPr>
          <p:spPr bwMode="auto">
            <a:xfrm>
              <a:off x="0" y="1306"/>
              <a:ext cx="516" cy="173"/>
            </a:xfrm>
            <a:prstGeom prst="rect">
              <a:avLst/>
            </a:prstGeom>
            <a:noFill/>
            <a:ln w="12700">
              <a:solidFill>
                <a:srgbClr val="3366FF"/>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CA" altLang="en-US" sz="2800" b="1">
                  <a:solidFill>
                    <a:srgbClr val="FFFFFF"/>
                  </a:solidFill>
                  <a:latin typeface="Century Schoolbook" pitchFamily="18" charset="0"/>
                </a:rPr>
                <a:t>T</a:t>
              </a:r>
              <a:r>
                <a:rPr lang="en-CA" altLang="en-US" sz="2800" i="0">
                  <a:solidFill>
                    <a:srgbClr val="FFFFFF"/>
                  </a:solidFill>
                </a:rPr>
                <a:t>(</a:t>
              </a:r>
              <a:r>
                <a:rPr lang="en-CA" altLang="en-US" sz="2800" b="1">
                  <a:solidFill>
                    <a:srgbClr val="FFFFFF"/>
                  </a:solidFill>
                  <a:latin typeface="Century Schoolbook" pitchFamily="18" charset="0"/>
                </a:rPr>
                <a:t>n</a:t>
              </a:r>
              <a:r>
                <a:rPr lang="en-CA" altLang="en-US" sz="2800" i="0">
                  <a:solidFill>
                    <a:srgbClr val="FFFFFF"/>
                  </a:solidFill>
                </a:rPr>
                <a:t>)</a:t>
              </a:r>
            </a:p>
          </p:txBody>
        </p:sp>
        <p:sp>
          <p:nvSpPr>
            <p:cNvPr id="192580" name="Rectangle 19"/>
            <p:cNvSpPr>
              <a:spLocks noChangeArrowheads="1"/>
            </p:cNvSpPr>
            <p:nvPr/>
          </p:nvSpPr>
          <p:spPr bwMode="auto">
            <a:xfrm>
              <a:off x="0" y="1306"/>
              <a:ext cx="516" cy="173"/>
            </a:xfrm>
            <a:prstGeom prst="rect">
              <a:avLst/>
            </a:prstGeom>
            <a:noFill/>
            <a:ln w="12700">
              <a:solidFill>
                <a:srgbClr val="3366FF"/>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endParaRPr lang="en-US" altLang="en-US" i="0">
                <a:solidFill>
                  <a:srgbClr val="FFFFFF"/>
                </a:solidFill>
              </a:endParaRPr>
            </a:p>
          </p:txBody>
        </p:sp>
      </p:grpSp>
      <p:sp>
        <p:nvSpPr>
          <p:cNvPr id="192569" name="Rectangle 21"/>
          <p:cNvSpPr>
            <a:spLocks noChangeArrowheads="1"/>
          </p:cNvSpPr>
          <p:nvPr/>
        </p:nvSpPr>
        <p:spPr bwMode="auto">
          <a:xfrm>
            <a:off x="2063750" y="914400"/>
            <a:ext cx="1092200" cy="477838"/>
          </a:xfrm>
          <a:prstGeom prst="rect">
            <a:avLst/>
          </a:prstGeom>
          <a:noFill/>
          <a:ln w="12700">
            <a:solidFill>
              <a:srgbClr val="3366FF"/>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CA" altLang="en-US" sz="2800" i="0" dirty="0">
                <a:solidFill>
                  <a:srgbClr val="FFFFFF"/>
                </a:solidFill>
              </a:rPr>
              <a:t>n</a:t>
            </a:r>
          </a:p>
        </p:txBody>
      </p:sp>
      <p:sp>
        <p:nvSpPr>
          <p:cNvPr id="192570" name="Rectangle 22"/>
          <p:cNvSpPr>
            <a:spLocks noChangeArrowheads="1"/>
          </p:cNvSpPr>
          <p:nvPr/>
        </p:nvSpPr>
        <p:spPr bwMode="auto">
          <a:xfrm>
            <a:off x="2063750" y="914400"/>
            <a:ext cx="1092200" cy="477838"/>
          </a:xfrm>
          <a:prstGeom prst="rect">
            <a:avLst/>
          </a:prstGeom>
          <a:noFill/>
          <a:ln w="12700">
            <a:solidFill>
              <a:srgbClr val="3366FF"/>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endParaRPr lang="en-US" altLang="en-US" i="0">
              <a:solidFill>
                <a:srgbClr val="FFFFFF"/>
              </a:solidFill>
            </a:endParaRPr>
          </a:p>
        </p:txBody>
      </p:sp>
      <p:sp>
        <p:nvSpPr>
          <p:cNvPr id="192571" name="Rectangle 24"/>
          <p:cNvSpPr>
            <a:spLocks noChangeArrowheads="1"/>
          </p:cNvSpPr>
          <p:nvPr/>
        </p:nvSpPr>
        <p:spPr bwMode="auto">
          <a:xfrm>
            <a:off x="3155950" y="914400"/>
            <a:ext cx="1250950" cy="477838"/>
          </a:xfrm>
          <a:prstGeom prst="rect">
            <a:avLst/>
          </a:prstGeom>
          <a:noFill/>
          <a:ln w="12700">
            <a:solidFill>
              <a:srgbClr val="3366FF"/>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CA" altLang="en-US" sz="2800" i="0" dirty="0">
                <a:solidFill>
                  <a:srgbClr val="FFFFFF"/>
                </a:solidFill>
              </a:rPr>
              <a:t>n+1</a:t>
            </a:r>
          </a:p>
        </p:txBody>
      </p:sp>
      <p:sp>
        <p:nvSpPr>
          <p:cNvPr id="192572" name="Rectangle 25"/>
          <p:cNvSpPr>
            <a:spLocks noChangeArrowheads="1"/>
          </p:cNvSpPr>
          <p:nvPr/>
        </p:nvSpPr>
        <p:spPr bwMode="auto">
          <a:xfrm>
            <a:off x="3155950" y="914400"/>
            <a:ext cx="1250950" cy="477838"/>
          </a:xfrm>
          <a:prstGeom prst="rect">
            <a:avLst/>
          </a:prstGeom>
          <a:noFill/>
          <a:ln w="12700">
            <a:solidFill>
              <a:srgbClr val="3366FF"/>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endParaRPr lang="en-US" altLang="en-US" i="0">
              <a:solidFill>
                <a:srgbClr val="FFFFFF"/>
              </a:solidFill>
            </a:endParaRPr>
          </a:p>
        </p:txBody>
      </p:sp>
      <p:sp>
        <p:nvSpPr>
          <p:cNvPr id="192573" name="Rectangle 27"/>
          <p:cNvSpPr>
            <a:spLocks noChangeArrowheads="1"/>
          </p:cNvSpPr>
          <p:nvPr/>
        </p:nvSpPr>
        <p:spPr bwMode="auto">
          <a:xfrm>
            <a:off x="4406900" y="914400"/>
            <a:ext cx="1092200" cy="477838"/>
          </a:xfrm>
          <a:prstGeom prst="rect">
            <a:avLst/>
          </a:prstGeom>
          <a:noFill/>
          <a:ln w="12700">
            <a:solidFill>
              <a:srgbClr val="3366FF"/>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CA" altLang="en-US" sz="2800" i="0" dirty="0">
                <a:solidFill>
                  <a:srgbClr val="FFFFFF"/>
                </a:solidFill>
              </a:rPr>
              <a:t>2n</a:t>
            </a:r>
          </a:p>
        </p:txBody>
      </p:sp>
      <p:sp>
        <p:nvSpPr>
          <p:cNvPr id="192574" name="Rectangle 28"/>
          <p:cNvSpPr>
            <a:spLocks noChangeArrowheads="1"/>
          </p:cNvSpPr>
          <p:nvPr/>
        </p:nvSpPr>
        <p:spPr bwMode="auto">
          <a:xfrm>
            <a:off x="4406900" y="914400"/>
            <a:ext cx="1092200" cy="477838"/>
          </a:xfrm>
          <a:prstGeom prst="rect">
            <a:avLst/>
          </a:prstGeom>
          <a:noFill/>
          <a:ln w="12700">
            <a:solidFill>
              <a:srgbClr val="3366FF"/>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endParaRPr lang="en-US" altLang="en-US" i="0">
              <a:solidFill>
                <a:srgbClr val="FFFFFF"/>
              </a:solidFill>
            </a:endParaRPr>
          </a:p>
        </p:txBody>
      </p:sp>
      <mc:AlternateContent xmlns:mc="http://schemas.openxmlformats.org/markup-compatibility/2006" xmlns:a14="http://schemas.microsoft.com/office/drawing/2010/main">
        <mc:Choice Requires="a14">
          <p:sp>
            <p:nvSpPr>
              <p:cNvPr id="2" name="TextBox 1"/>
              <p:cNvSpPr txBox="1"/>
              <p:nvPr/>
            </p:nvSpPr>
            <p:spPr>
              <a:xfrm>
                <a:off x="5715000" y="2139291"/>
                <a:ext cx="1185068" cy="720134"/>
              </a:xfrm>
              <a:prstGeom prst="rect">
                <a:avLst/>
              </a:prstGeom>
              <a:noFill/>
            </p:spPr>
            <p:txBody>
              <a:bodyPr wrap="none" lIns="0" tIns="0" rIns="0" bIns="0" rtlCol="0">
                <a:spAutoFit/>
              </a:bodyPr>
              <a:lstStyle/>
              <a:p>
                <a14:m>
                  <m:oMath xmlns:m="http://schemas.openxmlformats.org/officeDocument/2006/math">
                    <m:f>
                      <m:fPr>
                        <m:ctrlPr>
                          <a:rPr lang="en-CA" i="1" smtClean="0">
                            <a:latin typeface="Cambria Math" panose="02040503050406030204" pitchFamily="18" charset="0"/>
                          </a:rPr>
                        </m:ctrlPr>
                      </m:fPr>
                      <m:num>
                        <m:sSup>
                          <m:sSupPr>
                            <m:ctrlPr>
                              <a:rPr lang="en-CA" i="1" smtClean="0">
                                <a:latin typeface="Cambria Math" panose="02040503050406030204" pitchFamily="18" charset="0"/>
                              </a:rPr>
                            </m:ctrlPr>
                          </m:sSupPr>
                          <m:e>
                            <m:r>
                              <a:rPr lang="en-CA" b="0" i="1" smtClean="0">
                                <a:latin typeface="Cambria Math" panose="02040503050406030204" pitchFamily="18" charset="0"/>
                              </a:rPr>
                              <m:t>(2</m:t>
                            </m:r>
                            <m:r>
                              <a:rPr lang="en-CA" b="0" i="1" smtClean="0">
                                <a:latin typeface="Cambria Math" panose="02040503050406030204" pitchFamily="18" charset="0"/>
                              </a:rPr>
                              <m:t>𝑛</m:t>
                            </m:r>
                            <m:r>
                              <a:rPr lang="en-CA" b="0" i="1" smtClean="0">
                                <a:latin typeface="Cambria Math" panose="02040503050406030204" pitchFamily="18" charset="0"/>
                              </a:rPr>
                              <m:t>)</m:t>
                            </m:r>
                          </m:e>
                          <m:sup>
                            <m:r>
                              <a:rPr lang="en-CA" b="0" i="1" smtClean="0">
                                <a:latin typeface="Cambria Math" panose="02040503050406030204" pitchFamily="18" charset="0"/>
                              </a:rPr>
                              <m:t>2</m:t>
                            </m:r>
                          </m:sup>
                        </m:sSup>
                      </m:num>
                      <m:den>
                        <m:sSup>
                          <m:sSupPr>
                            <m:ctrlPr>
                              <a:rPr lang="en-CA" i="1" smtClean="0">
                                <a:latin typeface="Cambria Math" panose="02040503050406030204" pitchFamily="18" charset="0"/>
                              </a:rPr>
                            </m:ctrlPr>
                          </m:sSupPr>
                          <m:e>
                            <m:r>
                              <a:rPr lang="en-CA" b="0" i="1" smtClean="0">
                                <a:latin typeface="Cambria Math" panose="02040503050406030204" pitchFamily="18" charset="0"/>
                              </a:rPr>
                              <m:t>𝑛</m:t>
                            </m:r>
                          </m:e>
                          <m:sup>
                            <m:r>
                              <a:rPr lang="en-CA" b="0" i="1" smtClean="0">
                                <a:latin typeface="Cambria Math" panose="02040503050406030204" pitchFamily="18" charset="0"/>
                              </a:rPr>
                              <m:t>2</m:t>
                            </m:r>
                          </m:sup>
                        </m:sSup>
                      </m:den>
                    </m:f>
                  </m:oMath>
                </a14:m>
                <a:r>
                  <a:rPr lang="en-CA" dirty="0"/>
                  <a:t> = </a:t>
                </a:r>
              </a:p>
            </p:txBody>
          </p:sp>
        </mc:Choice>
        <mc:Fallback xmlns="">
          <p:sp>
            <p:nvSpPr>
              <p:cNvPr id="2" name="TextBox 1"/>
              <p:cNvSpPr txBox="1">
                <a:spLocks noRot="1" noChangeAspect="1" noMove="1" noResize="1" noEditPoints="1" noAdjustHandles="1" noChangeArrowheads="1" noChangeShapeType="1" noTextEdit="1"/>
              </p:cNvSpPr>
              <p:nvPr/>
            </p:nvSpPr>
            <p:spPr>
              <a:xfrm>
                <a:off x="5715000" y="2139291"/>
                <a:ext cx="1185068" cy="720134"/>
              </a:xfrm>
              <a:prstGeom prst="rect">
                <a:avLst/>
              </a:prstGeom>
              <a:blipFill>
                <a:blip r:embed="rId3"/>
                <a:stretch>
                  <a:fillRect l="-515" r="-18557" b="-16949"/>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172" name="TextBox 171"/>
              <p:cNvSpPr txBox="1"/>
              <p:nvPr/>
            </p:nvSpPr>
            <p:spPr>
              <a:xfrm>
                <a:off x="6858000" y="2287226"/>
                <a:ext cx="309379" cy="461665"/>
              </a:xfrm>
              <a:prstGeom prst="rect">
                <a:avLst/>
              </a:prstGeom>
              <a:noFill/>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r>
                        <a:rPr lang="en-CA" i="1" smtClean="0">
                          <a:latin typeface="Cambria Math" panose="02040503050406030204" pitchFamily="18" charset="0"/>
                        </a:rPr>
                        <m:t>4</m:t>
                      </m:r>
                    </m:oMath>
                  </m:oMathPara>
                </a14:m>
                <a:endParaRPr lang="en-CA" dirty="0"/>
              </a:p>
            </p:txBody>
          </p:sp>
        </mc:Choice>
        <mc:Fallback xmlns="">
          <p:sp>
            <p:nvSpPr>
              <p:cNvPr id="172" name="TextBox 171"/>
              <p:cNvSpPr txBox="1">
                <a:spLocks noRot="1" noChangeAspect="1" noMove="1" noResize="1" noEditPoints="1" noAdjustHandles="1" noChangeArrowheads="1" noChangeShapeType="1" noTextEdit="1"/>
              </p:cNvSpPr>
              <p:nvPr/>
            </p:nvSpPr>
            <p:spPr>
              <a:xfrm>
                <a:off x="6858000" y="2287226"/>
                <a:ext cx="309379" cy="461665"/>
              </a:xfrm>
              <a:prstGeom prst="rect">
                <a:avLst/>
              </a:prstGeom>
              <a:blipFill>
                <a:blip r:embed="rId4"/>
                <a:stretch>
                  <a:fillRect/>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173" name="TextBox 172"/>
              <p:cNvSpPr txBox="1"/>
              <p:nvPr/>
            </p:nvSpPr>
            <p:spPr>
              <a:xfrm>
                <a:off x="5638800" y="915626"/>
                <a:ext cx="2580002" cy="461665"/>
              </a:xfrm>
              <a:prstGeom prst="rect">
                <a:avLst/>
              </a:prstGeom>
              <a:noFill/>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sSup>
                        <m:sSupPr>
                          <m:ctrlPr>
                            <a:rPr lang="en-CA" i="1" dirty="0" smtClean="0">
                              <a:latin typeface="Cambria Math" panose="02040503050406030204" pitchFamily="18" charset="0"/>
                            </a:rPr>
                          </m:ctrlPr>
                        </m:sSupPr>
                        <m:e>
                          <m:r>
                            <a:rPr lang="en-CA" b="0" i="1" dirty="0" smtClean="0">
                              <a:latin typeface="Cambria Math" panose="02040503050406030204" pitchFamily="18" charset="0"/>
                            </a:rPr>
                            <m:t>(</m:t>
                          </m:r>
                          <m:r>
                            <a:rPr lang="en-CA" b="0" i="1" dirty="0" smtClean="0">
                              <a:latin typeface="Cambria Math" panose="02040503050406030204" pitchFamily="18" charset="0"/>
                            </a:rPr>
                            <m:t>𝑛</m:t>
                          </m:r>
                          <m:r>
                            <a:rPr lang="en-CA" b="0" i="1" dirty="0" smtClean="0">
                              <a:latin typeface="Cambria Math" panose="02040503050406030204" pitchFamily="18" charset="0"/>
                            </a:rPr>
                            <m:t>+1)</m:t>
                          </m:r>
                        </m:e>
                        <m:sup>
                          <m:r>
                            <a:rPr lang="en-CA" b="0" i="1" dirty="0" smtClean="0">
                              <a:latin typeface="Cambria Math" panose="02040503050406030204" pitchFamily="18" charset="0"/>
                            </a:rPr>
                            <m:t>2</m:t>
                          </m:r>
                        </m:sup>
                      </m:sSup>
                      <m:r>
                        <a:rPr lang="en-CA" b="0" i="1" dirty="0" smtClean="0">
                          <a:latin typeface="Cambria Math" panose="02040503050406030204" pitchFamily="18" charset="0"/>
                        </a:rPr>
                        <m:t>−</m:t>
                      </m:r>
                      <m:sSup>
                        <m:sSupPr>
                          <m:ctrlPr>
                            <a:rPr lang="en-CA" b="0" i="1" dirty="0" smtClean="0">
                              <a:latin typeface="Cambria Math" panose="02040503050406030204" pitchFamily="18" charset="0"/>
                            </a:rPr>
                          </m:ctrlPr>
                        </m:sSupPr>
                        <m:e>
                          <m:r>
                            <a:rPr lang="en-CA" b="0" i="1" dirty="0" smtClean="0">
                              <a:latin typeface="Cambria Math" panose="02040503050406030204" pitchFamily="18" charset="0"/>
                            </a:rPr>
                            <m:t>𝑛</m:t>
                          </m:r>
                        </m:e>
                        <m:sup>
                          <m:r>
                            <a:rPr lang="en-CA" b="0" i="1" dirty="0" smtClean="0">
                              <a:latin typeface="Cambria Math" panose="02040503050406030204" pitchFamily="18" charset="0"/>
                            </a:rPr>
                            <m:t>2</m:t>
                          </m:r>
                        </m:sup>
                      </m:sSup>
                      <m:r>
                        <a:rPr lang="en-CA" b="0" i="1" dirty="0" smtClean="0">
                          <a:latin typeface="Cambria Math" panose="02040503050406030204" pitchFamily="18" charset="0"/>
                        </a:rPr>
                        <m:t>=</m:t>
                      </m:r>
                    </m:oMath>
                  </m:oMathPara>
                </a14:m>
                <a:endParaRPr lang="en-CA" dirty="0"/>
              </a:p>
            </p:txBody>
          </p:sp>
        </mc:Choice>
        <mc:Fallback xmlns="">
          <p:sp>
            <p:nvSpPr>
              <p:cNvPr id="173" name="TextBox 172"/>
              <p:cNvSpPr txBox="1">
                <a:spLocks noRot="1" noChangeAspect="1" noMove="1" noResize="1" noEditPoints="1" noAdjustHandles="1" noChangeArrowheads="1" noChangeShapeType="1" noTextEdit="1"/>
              </p:cNvSpPr>
              <p:nvPr/>
            </p:nvSpPr>
            <p:spPr>
              <a:xfrm>
                <a:off x="5638800" y="915626"/>
                <a:ext cx="2580002" cy="461665"/>
              </a:xfrm>
              <a:prstGeom prst="rect">
                <a:avLst/>
              </a:prstGeom>
              <a:blipFill>
                <a:blip r:embed="rId5"/>
                <a:stretch>
                  <a:fillRect/>
                </a:stretch>
              </a:blipFill>
            </p:spPr>
            <p:txBody>
              <a:bodyPr/>
              <a:lstStyle/>
              <a:p>
                <a:r>
                  <a:rPr lang="en-CA">
                    <a:noFill/>
                  </a:rPr>
                  <a:t> </a:t>
                </a:r>
              </a:p>
            </p:txBody>
          </p:sp>
        </mc:Fallback>
      </mc:AlternateContent>
      <mc:AlternateContent xmlns:mc="http://schemas.openxmlformats.org/markup-compatibility/2006" xmlns:a14="http://schemas.microsoft.com/office/drawing/2010/main">
        <mc:Choice Requires="a14">
          <p:sp>
            <p:nvSpPr>
              <p:cNvPr id="174" name="TextBox 173"/>
              <p:cNvSpPr txBox="1"/>
              <p:nvPr/>
            </p:nvSpPr>
            <p:spPr>
              <a:xfrm>
                <a:off x="8240261" y="914400"/>
                <a:ext cx="537198" cy="461665"/>
              </a:xfrm>
              <a:prstGeom prst="rect">
                <a:avLst/>
              </a:prstGeom>
              <a:noFill/>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r>
                        <a:rPr lang="en-CA" b="0" i="1" smtClean="0">
                          <a:latin typeface="Cambria Math" panose="02040503050406030204" pitchFamily="18" charset="0"/>
                        </a:rPr>
                        <m:t>2</m:t>
                      </m:r>
                      <m:r>
                        <a:rPr lang="en-CA" b="0" i="1" smtClean="0">
                          <a:latin typeface="Cambria Math" panose="02040503050406030204" pitchFamily="18" charset="0"/>
                        </a:rPr>
                        <m:t>𝑛</m:t>
                      </m:r>
                    </m:oMath>
                  </m:oMathPara>
                </a14:m>
                <a:endParaRPr lang="en-CA" dirty="0"/>
              </a:p>
            </p:txBody>
          </p:sp>
        </mc:Choice>
        <mc:Fallback xmlns="">
          <p:sp>
            <p:nvSpPr>
              <p:cNvPr id="174" name="TextBox 173"/>
              <p:cNvSpPr txBox="1">
                <a:spLocks noRot="1" noChangeAspect="1" noMove="1" noResize="1" noEditPoints="1" noAdjustHandles="1" noChangeArrowheads="1" noChangeShapeType="1" noTextEdit="1"/>
              </p:cNvSpPr>
              <p:nvPr/>
            </p:nvSpPr>
            <p:spPr>
              <a:xfrm>
                <a:off x="8240261" y="914400"/>
                <a:ext cx="537198" cy="461665"/>
              </a:xfrm>
              <a:prstGeom prst="rect">
                <a:avLst/>
              </a:prstGeom>
              <a:blipFill>
                <a:blip r:embed="rId6"/>
                <a:stretch>
                  <a:fillRect/>
                </a:stretch>
              </a:blipFill>
            </p:spPr>
            <p:txBody>
              <a:bodyPr/>
              <a:lstStyle/>
              <a:p>
                <a:r>
                  <a:rPr lang="en-CA">
                    <a:noFill/>
                  </a:rPr>
                  <a:t> </a:t>
                </a:r>
              </a:p>
            </p:txBody>
          </p:sp>
        </mc:Fallback>
      </mc:AlternateContent>
      <mc:AlternateContent xmlns:mc="http://schemas.openxmlformats.org/markup-compatibility/2006" xmlns:a14="http://schemas.microsoft.com/office/drawing/2010/main">
        <mc:Choice Requires="a14">
          <p:sp>
            <p:nvSpPr>
              <p:cNvPr id="175" name="TextBox 174"/>
              <p:cNvSpPr txBox="1"/>
              <p:nvPr/>
            </p:nvSpPr>
            <p:spPr>
              <a:xfrm>
                <a:off x="5796780" y="3166066"/>
                <a:ext cx="1100109" cy="719108"/>
              </a:xfrm>
              <a:prstGeom prst="rect">
                <a:avLst/>
              </a:prstGeom>
              <a:noFill/>
            </p:spPr>
            <p:txBody>
              <a:bodyPr wrap="none" lIns="0" tIns="0" rIns="0" bIns="0" rtlCol="0">
                <a:spAutoFit/>
              </a:bodyPr>
              <a:lstStyle/>
              <a:p>
                <a14:m>
                  <m:oMath xmlns:m="http://schemas.openxmlformats.org/officeDocument/2006/math">
                    <m:f>
                      <m:fPr>
                        <m:ctrlPr>
                          <a:rPr lang="en-CA" i="1" smtClean="0">
                            <a:latin typeface="Cambria Math" panose="02040503050406030204" pitchFamily="18" charset="0"/>
                          </a:rPr>
                        </m:ctrlPr>
                      </m:fPr>
                      <m:num>
                        <m:sSup>
                          <m:sSupPr>
                            <m:ctrlPr>
                              <a:rPr lang="en-CA" i="1" smtClean="0">
                                <a:latin typeface="Cambria Math" panose="02040503050406030204" pitchFamily="18" charset="0"/>
                              </a:rPr>
                            </m:ctrlPr>
                          </m:sSupPr>
                          <m:e>
                            <m:r>
                              <a:rPr lang="en-CA" b="0" i="1" smtClean="0">
                                <a:latin typeface="Cambria Math" panose="02040503050406030204" pitchFamily="18" charset="0"/>
                              </a:rPr>
                              <m:t>2</m:t>
                            </m:r>
                          </m:e>
                          <m:sup>
                            <m:r>
                              <a:rPr lang="en-CA" b="0" i="1" smtClean="0">
                                <a:latin typeface="Cambria Math" panose="02040503050406030204" pitchFamily="18" charset="0"/>
                              </a:rPr>
                              <m:t>𝑛</m:t>
                            </m:r>
                            <m:r>
                              <a:rPr lang="en-CA" b="0" i="1" smtClean="0">
                                <a:latin typeface="Cambria Math" panose="02040503050406030204" pitchFamily="18" charset="0"/>
                              </a:rPr>
                              <m:t>+1</m:t>
                            </m:r>
                          </m:sup>
                        </m:sSup>
                      </m:num>
                      <m:den>
                        <m:sSup>
                          <m:sSupPr>
                            <m:ctrlPr>
                              <a:rPr lang="en-CA" i="1" smtClean="0">
                                <a:latin typeface="Cambria Math" panose="02040503050406030204" pitchFamily="18" charset="0"/>
                              </a:rPr>
                            </m:ctrlPr>
                          </m:sSupPr>
                          <m:e>
                            <m:r>
                              <a:rPr lang="en-CA" b="0" i="1" smtClean="0">
                                <a:latin typeface="Cambria Math" panose="02040503050406030204" pitchFamily="18" charset="0"/>
                              </a:rPr>
                              <m:t>2</m:t>
                            </m:r>
                          </m:e>
                          <m:sup>
                            <m:r>
                              <a:rPr lang="en-CA" b="0" i="1" smtClean="0">
                                <a:latin typeface="Cambria Math" panose="02040503050406030204" pitchFamily="18" charset="0"/>
                              </a:rPr>
                              <m:t>𝑛</m:t>
                            </m:r>
                          </m:sup>
                        </m:sSup>
                      </m:den>
                    </m:f>
                  </m:oMath>
                </a14:m>
                <a:r>
                  <a:rPr lang="en-CA" dirty="0"/>
                  <a:t> = </a:t>
                </a:r>
              </a:p>
            </p:txBody>
          </p:sp>
        </mc:Choice>
        <mc:Fallback xmlns="">
          <p:sp>
            <p:nvSpPr>
              <p:cNvPr id="175" name="TextBox 174"/>
              <p:cNvSpPr txBox="1">
                <a:spLocks noRot="1" noChangeAspect="1" noMove="1" noResize="1" noEditPoints="1" noAdjustHandles="1" noChangeArrowheads="1" noChangeShapeType="1" noTextEdit="1"/>
              </p:cNvSpPr>
              <p:nvPr/>
            </p:nvSpPr>
            <p:spPr>
              <a:xfrm>
                <a:off x="5796780" y="3166066"/>
                <a:ext cx="1100109" cy="719108"/>
              </a:xfrm>
              <a:prstGeom prst="rect">
                <a:avLst/>
              </a:prstGeom>
              <a:blipFill>
                <a:blip r:embed="rId7"/>
                <a:stretch>
                  <a:fillRect l="-556" r="-20000" b="-17797"/>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176" name="TextBox 175"/>
              <p:cNvSpPr txBox="1"/>
              <p:nvPr/>
            </p:nvSpPr>
            <p:spPr>
              <a:xfrm>
                <a:off x="6939780" y="3314001"/>
                <a:ext cx="309380" cy="461665"/>
              </a:xfrm>
              <a:prstGeom prst="rect">
                <a:avLst/>
              </a:prstGeom>
              <a:noFill/>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r>
                        <a:rPr lang="en-CA" b="0" i="1" smtClean="0">
                          <a:latin typeface="Cambria Math" panose="02040503050406030204" pitchFamily="18" charset="0"/>
                        </a:rPr>
                        <m:t>2</m:t>
                      </m:r>
                    </m:oMath>
                  </m:oMathPara>
                </a14:m>
                <a:endParaRPr lang="en-CA" dirty="0"/>
              </a:p>
            </p:txBody>
          </p:sp>
        </mc:Choice>
        <mc:Fallback xmlns="">
          <p:sp>
            <p:nvSpPr>
              <p:cNvPr id="176" name="TextBox 175"/>
              <p:cNvSpPr txBox="1">
                <a:spLocks noRot="1" noChangeAspect="1" noMove="1" noResize="1" noEditPoints="1" noAdjustHandles="1" noChangeArrowheads="1" noChangeShapeType="1" noTextEdit="1"/>
              </p:cNvSpPr>
              <p:nvPr/>
            </p:nvSpPr>
            <p:spPr>
              <a:xfrm>
                <a:off x="6939780" y="3314001"/>
                <a:ext cx="309380" cy="461665"/>
              </a:xfrm>
              <a:prstGeom prst="rect">
                <a:avLst/>
              </a:prstGeom>
              <a:blipFill>
                <a:blip r:embed="rId8"/>
                <a:stretch>
                  <a:fillRect/>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177" name="TextBox 176"/>
              <p:cNvSpPr txBox="1"/>
              <p:nvPr/>
            </p:nvSpPr>
            <p:spPr>
              <a:xfrm>
                <a:off x="5786620" y="4114800"/>
                <a:ext cx="2089418" cy="461665"/>
              </a:xfrm>
              <a:prstGeom prst="rect">
                <a:avLst/>
              </a:prstGeom>
              <a:noFill/>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sSup>
                        <m:sSupPr>
                          <m:ctrlPr>
                            <a:rPr lang="en-CA" i="1" smtClean="0">
                              <a:latin typeface="Cambria Math" panose="02040503050406030204" pitchFamily="18" charset="0"/>
                            </a:rPr>
                          </m:ctrlPr>
                        </m:sSupPr>
                        <m:e>
                          <m:r>
                            <a:rPr lang="en-CA" b="0" i="1" smtClean="0">
                              <a:latin typeface="Cambria Math" panose="02040503050406030204" pitchFamily="18" charset="0"/>
                            </a:rPr>
                            <m:t>2</m:t>
                          </m:r>
                        </m:e>
                        <m:sup>
                          <m:r>
                            <a:rPr lang="en-CA" b="0" i="1" smtClean="0">
                              <a:latin typeface="Cambria Math" panose="02040503050406030204" pitchFamily="18" charset="0"/>
                            </a:rPr>
                            <m:t>2</m:t>
                          </m:r>
                          <m:r>
                            <a:rPr lang="en-CA" b="0" i="1" smtClean="0">
                              <a:latin typeface="Cambria Math" panose="02040503050406030204" pitchFamily="18" charset="0"/>
                            </a:rPr>
                            <m:t>𝑛</m:t>
                          </m:r>
                        </m:sup>
                      </m:sSup>
                      <m:r>
                        <a:rPr lang="en-CA" b="0" i="1" smtClean="0">
                          <a:latin typeface="Cambria Math" panose="02040503050406030204" pitchFamily="18" charset="0"/>
                        </a:rPr>
                        <m:t>=</m:t>
                      </m:r>
                      <m:sSup>
                        <m:sSupPr>
                          <m:ctrlPr>
                            <a:rPr lang="en-CA" b="0" i="1" smtClean="0">
                              <a:latin typeface="Cambria Math" panose="02040503050406030204" pitchFamily="18" charset="0"/>
                            </a:rPr>
                          </m:ctrlPr>
                        </m:sSupPr>
                        <m:e>
                          <m:d>
                            <m:dPr>
                              <m:ctrlPr>
                                <a:rPr lang="en-CA" b="0" i="1" smtClean="0">
                                  <a:latin typeface="Cambria Math" panose="02040503050406030204" pitchFamily="18" charset="0"/>
                                </a:rPr>
                              </m:ctrlPr>
                            </m:dPr>
                            <m:e>
                              <m:sSup>
                                <m:sSupPr>
                                  <m:ctrlPr>
                                    <a:rPr lang="en-CA" b="0" i="1" smtClean="0">
                                      <a:latin typeface="Cambria Math" panose="02040503050406030204" pitchFamily="18" charset="0"/>
                                    </a:rPr>
                                  </m:ctrlPr>
                                </m:sSupPr>
                                <m:e>
                                  <m:r>
                                    <a:rPr lang="en-CA" b="0" i="1" smtClean="0">
                                      <a:latin typeface="Cambria Math" panose="02040503050406030204" pitchFamily="18" charset="0"/>
                                    </a:rPr>
                                    <m:t>2</m:t>
                                  </m:r>
                                </m:e>
                                <m:sup>
                                  <m:r>
                                    <a:rPr lang="en-CA" b="0" i="1" smtClean="0">
                                      <a:latin typeface="Cambria Math" panose="02040503050406030204" pitchFamily="18" charset="0"/>
                                    </a:rPr>
                                    <m:t>𝑛</m:t>
                                  </m:r>
                                </m:sup>
                              </m:sSup>
                            </m:e>
                          </m:d>
                        </m:e>
                        <m:sup>
                          <m:r>
                            <a:rPr lang="en-CA" b="0" i="1" smtClean="0">
                              <a:latin typeface="Cambria Math" panose="02040503050406030204" pitchFamily="18" charset="0"/>
                            </a:rPr>
                            <m:t>2</m:t>
                          </m:r>
                        </m:sup>
                      </m:sSup>
                    </m:oMath>
                  </m:oMathPara>
                </a14:m>
                <a:endParaRPr lang="en-CA" dirty="0"/>
              </a:p>
            </p:txBody>
          </p:sp>
        </mc:Choice>
        <mc:Fallback xmlns="">
          <p:sp>
            <p:nvSpPr>
              <p:cNvPr id="177" name="TextBox 176"/>
              <p:cNvSpPr txBox="1">
                <a:spLocks noRot="1" noChangeAspect="1" noMove="1" noResize="1" noEditPoints="1" noAdjustHandles="1" noChangeArrowheads="1" noChangeShapeType="1" noTextEdit="1"/>
              </p:cNvSpPr>
              <p:nvPr/>
            </p:nvSpPr>
            <p:spPr>
              <a:xfrm>
                <a:off x="5786620" y="4114800"/>
                <a:ext cx="2089418" cy="461665"/>
              </a:xfrm>
              <a:prstGeom prst="rect">
                <a:avLst/>
              </a:prstGeom>
              <a:blipFill>
                <a:blip r:embed="rId9"/>
                <a:stretch>
                  <a:fillRect/>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179" name="TextBox 178"/>
              <p:cNvSpPr txBox="1"/>
              <p:nvPr/>
            </p:nvSpPr>
            <p:spPr>
              <a:xfrm>
                <a:off x="3048000" y="4495462"/>
                <a:ext cx="379999" cy="461665"/>
              </a:xfrm>
              <a:prstGeom prst="rect">
                <a:avLst/>
              </a:prstGeom>
              <a:noFill/>
            </p:spPr>
            <p:txBody>
              <a:bodyPr wrap="square" lIns="0" tIns="0" rIns="0" bIns="0" rtlCol="0">
                <a:spAutoFit/>
              </a:bodyPr>
              <a:lstStyle/>
              <a:p>
                <a:pPr/>
                <a14:m>
                  <m:oMathPara xmlns:m="http://schemas.openxmlformats.org/officeDocument/2006/math">
                    <m:oMathParaPr>
                      <m:jc m:val="centerGroup"/>
                    </m:oMathParaPr>
                    <m:oMath xmlns:m="http://schemas.openxmlformats.org/officeDocument/2006/math">
                      <m:r>
                        <a:rPr lang="en-CA" b="0" i="1" smtClean="0">
                          <a:latin typeface="Cambria Math" panose="02040503050406030204" pitchFamily="18" charset="0"/>
                        </a:rPr>
                        <m:t>?</m:t>
                      </m:r>
                    </m:oMath>
                  </m:oMathPara>
                </a14:m>
                <a:endParaRPr lang="en-CA" dirty="0"/>
              </a:p>
            </p:txBody>
          </p:sp>
        </mc:Choice>
        <mc:Fallback xmlns="">
          <p:sp>
            <p:nvSpPr>
              <p:cNvPr id="179" name="TextBox 178"/>
              <p:cNvSpPr txBox="1">
                <a:spLocks noRot="1" noChangeAspect="1" noMove="1" noResize="1" noEditPoints="1" noAdjustHandles="1" noChangeArrowheads="1" noChangeShapeType="1" noTextEdit="1"/>
              </p:cNvSpPr>
              <p:nvPr/>
            </p:nvSpPr>
            <p:spPr>
              <a:xfrm>
                <a:off x="3048000" y="4495462"/>
                <a:ext cx="379999" cy="461665"/>
              </a:xfrm>
              <a:prstGeom prst="rect">
                <a:avLst/>
              </a:prstGeom>
              <a:blipFill>
                <a:blip r:embed="rId10"/>
                <a:stretch>
                  <a:fillRect/>
                </a:stretch>
              </a:blipFill>
            </p:spPr>
            <p:txBody>
              <a:bodyPr/>
              <a:lstStyle/>
              <a:p>
                <a:r>
                  <a:rPr lang="en-CA">
                    <a:noFill/>
                  </a:rPr>
                  <a:t> </a:t>
                </a:r>
              </a:p>
            </p:txBody>
          </p:sp>
        </mc:Fallback>
      </mc:AlternateContent>
      <mc:AlternateContent xmlns:mc="http://schemas.openxmlformats.org/markup-compatibility/2006" xmlns:a14="http://schemas.microsoft.com/office/drawing/2010/main">
        <mc:Choice Requires="a14">
          <p:sp>
            <p:nvSpPr>
              <p:cNvPr id="180" name="TextBox 179"/>
              <p:cNvSpPr txBox="1"/>
              <p:nvPr/>
            </p:nvSpPr>
            <p:spPr>
              <a:xfrm>
                <a:off x="4343400" y="4495800"/>
                <a:ext cx="379999" cy="461665"/>
              </a:xfrm>
              <a:prstGeom prst="rect">
                <a:avLst/>
              </a:prstGeom>
              <a:noFill/>
            </p:spPr>
            <p:txBody>
              <a:bodyPr wrap="square" lIns="0" tIns="0" rIns="0" bIns="0" rtlCol="0">
                <a:spAutoFit/>
              </a:bodyPr>
              <a:lstStyle/>
              <a:p>
                <a:pPr/>
                <a14:m>
                  <m:oMathPara xmlns:m="http://schemas.openxmlformats.org/officeDocument/2006/math">
                    <m:oMathParaPr>
                      <m:jc m:val="centerGroup"/>
                    </m:oMathParaPr>
                    <m:oMath xmlns:m="http://schemas.openxmlformats.org/officeDocument/2006/math">
                      <m:r>
                        <a:rPr lang="en-CA" b="0" i="1" smtClean="0">
                          <a:latin typeface="Cambria Math" panose="02040503050406030204" pitchFamily="18" charset="0"/>
                        </a:rPr>
                        <m:t>?</m:t>
                      </m:r>
                    </m:oMath>
                  </m:oMathPara>
                </a14:m>
                <a:endParaRPr lang="en-CA" dirty="0"/>
              </a:p>
            </p:txBody>
          </p:sp>
        </mc:Choice>
        <mc:Fallback xmlns="">
          <p:sp>
            <p:nvSpPr>
              <p:cNvPr id="180" name="TextBox 179"/>
              <p:cNvSpPr txBox="1">
                <a:spLocks noRot="1" noChangeAspect="1" noMove="1" noResize="1" noEditPoints="1" noAdjustHandles="1" noChangeArrowheads="1" noChangeShapeType="1" noTextEdit="1"/>
              </p:cNvSpPr>
              <p:nvPr/>
            </p:nvSpPr>
            <p:spPr>
              <a:xfrm>
                <a:off x="4343400" y="4495800"/>
                <a:ext cx="379999" cy="461665"/>
              </a:xfrm>
              <a:prstGeom prst="rect">
                <a:avLst/>
              </a:prstGeom>
              <a:blipFill>
                <a:blip r:embed="rId11"/>
                <a:stretch>
                  <a:fillRect/>
                </a:stretch>
              </a:blipFill>
            </p:spPr>
            <p:txBody>
              <a:bodyPr/>
              <a:lstStyle/>
              <a:p>
                <a:r>
                  <a:rPr lang="en-CA">
                    <a:noFill/>
                  </a:rPr>
                  <a:t> </a:t>
                </a:r>
              </a:p>
            </p:txBody>
          </p:sp>
        </mc:Fallback>
      </mc:AlternateContent>
      <mc:AlternateContent xmlns:mc="http://schemas.openxmlformats.org/markup-compatibility/2006" xmlns:a14="http://schemas.microsoft.com/office/drawing/2010/main">
        <mc:Choice Requires="a14">
          <p:sp>
            <p:nvSpPr>
              <p:cNvPr id="181" name="TextBox 180"/>
              <p:cNvSpPr txBox="1"/>
              <p:nvPr/>
            </p:nvSpPr>
            <p:spPr>
              <a:xfrm>
                <a:off x="3048000" y="5441592"/>
                <a:ext cx="379999" cy="461665"/>
              </a:xfrm>
              <a:prstGeom prst="rect">
                <a:avLst/>
              </a:prstGeom>
              <a:noFill/>
            </p:spPr>
            <p:txBody>
              <a:bodyPr wrap="square" lIns="0" tIns="0" rIns="0" bIns="0" rtlCol="0">
                <a:spAutoFit/>
              </a:bodyPr>
              <a:lstStyle/>
              <a:p>
                <a:pPr/>
                <a14:m>
                  <m:oMathPara xmlns:m="http://schemas.openxmlformats.org/officeDocument/2006/math">
                    <m:oMathParaPr>
                      <m:jc m:val="centerGroup"/>
                    </m:oMathParaPr>
                    <m:oMath xmlns:m="http://schemas.openxmlformats.org/officeDocument/2006/math">
                      <m:r>
                        <a:rPr lang="en-CA" b="0" i="1" smtClean="0">
                          <a:latin typeface="Cambria Math" panose="02040503050406030204" pitchFamily="18" charset="0"/>
                        </a:rPr>
                        <m:t>?</m:t>
                      </m:r>
                    </m:oMath>
                  </m:oMathPara>
                </a14:m>
                <a:endParaRPr lang="en-CA" dirty="0"/>
              </a:p>
            </p:txBody>
          </p:sp>
        </mc:Choice>
        <mc:Fallback xmlns="">
          <p:sp>
            <p:nvSpPr>
              <p:cNvPr id="181" name="TextBox 180"/>
              <p:cNvSpPr txBox="1">
                <a:spLocks noRot="1" noChangeAspect="1" noMove="1" noResize="1" noEditPoints="1" noAdjustHandles="1" noChangeArrowheads="1" noChangeShapeType="1" noTextEdit="1"/>
              </p:cNvSpPr>
              <p:nvPr/>
            </p:nvSpPr>
            <p:spPr>
              <a:xfrm>
                <a:off x="3048000" y="5441592"/>
                <a:ext cx="379999" cy="461665"/>
              </a:xfrm>
              <a:prstGeom prst="rect">
                <a:avLst/>
              </a:prstGeom>
              <a:blipFill>
                <a:blip r:embed="rId12"/>
                <a:stretch>
                  <a:fillRect/>
                </a:stretch>
              </a:blipFill>
            </p:spPr>
            <p:txBody>
              <a:bodyPr/>
              <a:lstStyle/>
              <a:p>
                <a:r>
                  <a:rPr lang="en-CA">
                    <a:noFill/>
                  </a:rPr>
                  <a:t> </a:t>
                </a:r>
              </a:p>
            </p:txBody>
          </p:sp>
        </mc:Fallback>
      </mc:AlternateContent>
      <mc:AlternateContent xmlns:mc="http://schemas.openxmlformats.org/markup-compatibility/2006" xmlns:a14="http://schemas.microsoft.com/office/drawing/2010/main">
        <mc:Choice Requires="a14">
          <p:sp>
            <p:nvSpPr>
              <p:cNvPr id="182" name="TextBox 181"/>
              <p:cNvSpPr txBox="1"/>
              <p:nvPr/>
            </p:nvSpPr>
            <p:spPr>
              <a:xfrm>
                <a:off x="4343400" y="5441930"/>
                <a:ext cx="379999" cy="461665"/>
              </a:xfrm>
              <a:prstGeom prst="rect">
                <a:avLst/>
              </a:prstGeom>
              <a:noFill/>
            </p:spPr>
            <p:txBody>
              <a:bodyPr wrap="square" lIns="0" tIns="0" rIns="0" bIns="0" rtlCol="0">
                <a:spAutoFit/>
              </a:bodyPr>
              <a:lstStyle/>
              <a:p>
                <a:pPr/>
                <a14:m>
                  <m:oMathPara xmlns:m="http://schemas.openxmlformats.org/officeDocument/2006/math">
                    <m:oMathParaPr>
                      <m:jc m:val="centerGroup"/>
                    </m:oMathParaPr>
                    <m:oMath xmlns:m="http://schemas.openxmlformats.org/officeDocument/2006/math">
                      <m:r>
                        <a:rPr lang="en-CA" b="0" i="1" smtClean="0">
                          <a:latin typeface="Cambria Math" panose="02040503050406030204" pitchFamily="18" charset="0"/>
                        </a:rPr>
                        <m:t>?</m:t>
                      </m:r>
                    </m:oMath>
                  </m:oMathPara>
                </a14:m>
                <a:endParaRPr lang="en-CA" dirty="0"/>
              </a:p>
            </p:txBody>
          </p:sp>
        </mc:Choice>
        <mc:Fallback xmlns="">
          <p:sp>
            <p:nvSpPr>
              <p:cNvPr id="182" name="TextBox 181"/>
              <p:cNvSpPr txBox="1">
                <a:spLocks noRot="1" noChangeAspect="1" noMove="1" noResize="1" noEditPoints="1" noAdjustHandles="1" noChangeArrowheads="1" noChangeShapeType="1" noTextEdit="1"/>
              </p:cNvSpPr>
              <p:nvPr/>
            </p:nvSpPr>
            <p:spPr>
              <a:xfrm>
                <a:off x="4343400" y="5441930"/>
                <a:ext cx="379999" cy="461665"/>
              </a:xfrm>
              <a:prstGeom prst="rect">
                <a:avLst/>
              </a:prstGeom>
              <a:blipFill>
                <a:blip r:embed="rId13"/>
                <a:stretch>
                  <a:fillRect/>
                </a:stretch>
              </a:blipFill>
            </p:spPr>
            <p:txBody>
              <a:bodyPr/>
              <a:lstStyle/>
              <a:p>
                <a:r>
                  <a:rPr lang="en-CA">
                    <a:noFill/>
                  </a:rPr>
                  <a:t> </a:t>
                </a:r>
              </a:p>
            </p:txBody>
          </p:sp>
        </mc:Fallback>
      </mc:AlternateContent>
      <mc:AlternateContent xmlns:mc="http://schemas.openxmlformats.org/markup-compatibility/2006" xmlns:a14="http://schemas.microsoft.com/office/drawing/2010/main">
        <mc:Choice Requires="a14">
          <p:sp>
            <p:nvSpPr>
              <p:cNvPr id="123" name="TextBox 122">
                <a:extLst>
                  <a:ext uri="{FF2B5EF4-FFF2-40B4-BE49-F238E27FC236}">
                    <a16:creationId xmlns:a16="http://schemas.microsoft.com/office/drawing/2014/main" id="{F36CE952-D92D-4555-A7D3-5E9521E2AF86}"/>
                  </a:ext>
                </a:extLst>
              </p:cNvPr>
              <p:cNvSpPr txBox="1"/>
              <p:nvPr/>
            </p:nvSpPr>
            <p:spPr>
              <a:xfrm>
                <a:off x="4317897" y="1981200"/>
                <a:ext cx="379999" cy="461665"/>
              </a:xfrm>
              <a:prstGeom prst="rect">
                <a:avLst/>
              </a:prstGeom>
              <a:noFill/>
            </p:spPr>
            <p:txBody>
              <a:bodyPr wrap="square" lIns="0" tIns="0" rIns="0" bIns="0" rtlCol="0">
                <a:spAutoFit/>
              </a:bodyPr>
              <a:lstStyle/>
              <a:p>
                <a:pPr/>
                <a14:m>
                  <m:oMathPara xmlns:m="http://schemas.openxmlformats.org/officeDocument/2006/math">
                    <m:oMathParaPr>
                      <m:jc m:val="centerGroup"/>
                    </m:oMathParaPr>
                    <m:oMath xmlns:m="http://schemas.openxmlformats.org/officeDocument/2006/math">
                      <m:r>
                        <a:rPr lang="en-CA" b="0" i="1" smtClean="0">
                          <a:latin typeface="Cambria Math" panose="02040503050406030204" pitchFamily="18" charset="0"/>
                        </a:rPr>
                        <m:t>?</m:t>
                      </m:r>
                    </m:oMath>
                  </m:oMathPara>
                </a14:m>
                <a:endParaRPr lang="en-CA" dirty="0"/>
              </a:p>
            </p:txBody>
          </p:sp>
        </mc:Choice>
        <mc:Fallback xmlns="">
          <p:sp>
            <p:nvSpPr>
              <p:cNvPr id="123" name="TextBox 122">
                <a:extLst>
                  <a:ext uri="{FF2B5EF4-FFF2-40B4-BE49-F238E27FC236}">
                    <a16:creationId xmlns:a16="http://schemas.microsoft.com/office/drawing/2014/main" id="{F36CE952-D92D-4555-A7D3-5E9521E2AF86}"/>
                  </a:ext>
                </a:extLst>
              </p:cNvPr>
              <p:cNvSpPr txBox="1">
                <a:spLocks noRot="1" noChangeAspect="1" noMove="1" noResize="1" noEditPoints="1" noAdjustHandles="1" noChangeArrowheads="1" noChangeShapeType="1" noTextEdit="1"/>
              </p:cNvSpPr>
              <p:nvPr/>
            </p:nvSpPr>
            <p:spPr>
              <a:xfrm>
                <a:off x="4317897" y="1981200"/>
                <a:ext cx="379999" cy="461665"/>
              </a:xfrm>
              <a:prstGeom prst="rect">
                <a:avLst/>
              </a:prstGeom>
              <a:blipFill>
                <a:blip r:embed="rId14"/>
                <a:stretch>
                  <a:fillRect/>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127" name="TextBox 126">
                <a:extLst>
                  <a:ext uri="{FF2B5EF4-FFF2-40B4-BE49-F238E27FC236}">
                    <a16:creationId xmlns:a16="http://schemas.microsoft.com/office/drawing/2014/main" id="{F7FDC533-A434-4DE4-A4BF-3D1A3351EB4D}"/>
                  </a:ext>
                </a:extLst>
              </p:cNvPr>
              <p:cNvSpPr txBox="1"/>
              <p:nvPr/>
            </p:nvSpPr>
            <p:spPr>
              <a:xfrm>
                <a:off x="5562600" y="4796135"/>
                <a:ext cx="1833835" cy="461665"/>
              </a:xfrm>
              <a:prstGeom prst="rect">
                <a:avLst/>
              </a:prstGeom>
              <a:noFill/>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func>
                        <m:funcPr>
                          <m:ctrlPr>
                            <a:rPr lang="en-US" b="0" i="1" smtClean="0">
                              <a:latin typeface="Cambria Math" panose="02040503050406030204" pitchFamily="18" charset="0"/>
                            </a:rPr>
                          </m:ctrlPr>
                        </m:funcPr>
                        <m:fName>
                          <m:r>
                            <m:rPr>
                              <m:sty m:val="p"/>
                            </m:rPr>
                            <a:rPr lang="en-US" i="0" smtClean="0">
                              <a:latin typeface="Cambria Math" panose="02040503050406030204" pitchFamily="18" charset="0"/>
                            </a:rPr>
                            <m:t>log</m:t>
                          </m:r>
                        </m:fName>
                        <m:e>
                          <m:d>
                            <m:dPr>
                              <m:ctrlPr>
                                <a:rPr lang="en-US" b="0" i="1" smtClean="0">
                                  <a:latin typeface="Cambria Math" panose="02040503050406030204" pitchFamily="18" charset="0"/>
                                </a:rPr>
                              </m:ctrlPr>
                            </m:dPr>
                            <m:e>
                              <m:r>
                                <a:rPr lang="en-US" b="0" i="1" smtClean="0">
                                  <a:latin typeface="Cambria Math" panose="02040503050406030204" pitchFamily="18" charset="0"/>
                                </a:rPr>
                                <m:t>2</m:t>
                              </m:r>
                              <m:r>
                                <a:rPr lang="en-US" b="0" i="1" smtClean="0">
                                  <a:latin typeface="Cambria Math" panose="02040503050406030204" pitchFamily="18" charset="0"/>
                                </a:rPr>
                                <m:t>𝑛</m:t>
                              </m:r>
                            </m:e>
                          </m:d>
                        </m:e>
                      </m:func>
                      <m:r>
                        <a:rPr lang="en-US" b="0" i="1" smtClean="0">
                          <a:latin typeface="Cambria Math" panose="02040503050406030204" pitchFamily="18" charset="0"/>
                        </a:rPr>
                        <m:t>= </m:t>
                      </m:r>
                    </m:oMath>
                  </m:oMathPara>
                </a14:m>
                <a:endParaRPr lang="en-CA" dirty="0"/>
              </a:p>
            </p:txBody>
          </p:sp>
        </mc:Choice>
        <mc:Fallback xmlns="">
          <p:sp>
            <p:nvSpPr>
              <p:cNvPr id="127" name="TextBox 126">
                <a:extLst>
                  <a:ext uri="{FF2B5EF4-FFF2-40B4-BE49-F238E27FC236}">
                    <a16:creationId xmlns:a16="http://schemas.microsoft.com/office/drawing/2014/main" id="{F7FDC533-A434-4DE4-A4BF-3D1A3351EB4D}"/>
                  </a:ext>
                </a:extLst>
              </p:cNvPr>
              <p:cNvSpPr txBox="1">
                <a:spLocks noRot="1" noChangeAspect="1" noMove="1" noResize="1" noEditPoints="1" noAdjustHandles="1" noChangeArrowheads="1" noChangeShapeType="1" noTextEdit="1"/>
              </p:cNvSpPr>
              <p:nvPr/>
            </p:nvSpPr>
            <p:spPr>
              <a:xfrm>
                <a:off x="5562600" y="4796135"/>
                <a:ext cx="1833835" cy="461665"/>
              </a:xfrm>
              <a:prstGeom prst="rect">
                <a:avLst/>
              </a:prstGeom>
              <a:blipFill>
                <a:blip r:embed="rId15"/>
                <a:stretch>
                  <a:fillRect/>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128" name="TextBox 127">
                <a:extLst>
                  <a:ext uri="{FF2B5EF4-FFF2-40B4-BE49-F238E27FC236}">
                    <a16:creationId xmlns:a16="http://schemas.microsoft.com/office/drawing/2014/main" id="{0548BC6C-E2F2-40F7-8F3D-DAE8F7310617}"/>
                  </a:ext>
                </a:extLst>
              </p:cNvPr>
              <p:cNvSpPr txBox="1"/>
              <p:nvPr/>
            </p:nvSpPr>
            <p:spPr>
              <a:xfrm>
                <a:off x="7317816" y="4800600"/>
                <a:ext cx="1812932" cy="461665"/>
              </a:xfrm>
              <a:prstGeom prst="rect">
                <a:avLst/>
              </a:prstGeom>
              <a:noFill/>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func>
                        <m:funcPr>
                          <m:ctrlPr>
                            <a:rPr lang="en-US" b="0" i="1" smtClean="0">
                              <a:latin typeface="Cambria Math" panose="02040503050406030204" pitchFamily="18" charset="0"/>
                            </a:rPr>
                          </m:ctrlPr>
                        </m:funcPr>
                        <m:fName>
                          <m:r>
                            <m:rPr>
                              <m:sty m:val="p"/>
                            </m:rPr>
                            <a:rPr lang="en-US" i="0" smtClean="0">
                              <a:latin typeface="Cambria Math" panose="02040503050406030204" pitchFamily="18" charset="0"/>
                            </a:rPr>
                            <m:t>log</m:t>
                          </m:r>
                        </m:fName>
                        <m:e>
                          <m:d>
                            <m:dPr>
                              <m:ctrlPr>
                                <a:rPr lang="en-US" b="0" i="1" smtClean="0">
                                  <a:latin typeface="Cambria Math" panose="02040503050406030204" pitchFamily="18" charset="0"/>
                                </a:rPr>
                              </m:ctrlPr>
                            </m:dPr>
                            <m:e>
                              <m:r>
                                <a:rPr lang="en-US" b="0" i="1" smtClean="0">
                                  <a:latin typeface="Cambria Math" panose="02040503050406030204" pitchFamily="18" charset="0"/>
                                </a:rPr>
                                <m:t>𝑛</m:t>
                              </m:r>
                            </m:e>
                          </m:d>
                        </m:e>
                      </m:func>
                      <m:r>
                        <a:rPr lang="en-US" b="0" i="1" smtClean="0">
                          <a:latin typeface="Cambria Math" panose="02040503050406030204" pitchFamily="18" charset="0"/>
                        </a:rPr>
                        <m:t>+1</m:t>
                      </m:r>
                    </m:oMath>
                  </m:oMathPara>
                </a14:m>
                <a:endParaRPr lang="en-CA" dirty="0"/>
              </a:p>
            </p:txBody>
          </p:sp>
        </mc:Choice>
        <mc:Fallback xmlns="">
          <p:sp>
            <p:nvSpPr>
              <p:cNvPr id="128" name="TextBox 127">
                <a:extLst>
                  <a:ext uri="{FF2B5EF4-FFF2-40B4-BE49-F238E27FC236}">
                    <a16:creationId xmlns:a16="http://schemas.microsoft.com/office/drawing/2014/main" id="{0548BC6C-E2F2-40F7-8F3D-DAE8F7310617}"/>
                  </a:ext>
                </a:extLst>
              </p:cNvPr>
              <p:cNvSpPr txBox="1">
                <a:spLocks noRot="1" noChangeAspect="1" noMove="1" noResize="1" noEditPoints="1" noAdjustHandles="1" noChangeArrowheads="1" noChangeShapeType="1" noTextEdit="1"/>
              </p:cNvSpPr>
              <p:nvPr/>
            </p:nvSpPr>
            <p:spPr>
              <a:xfrm>
                <a:off x="7317816" y="4800600"/>
                <a:ext cx="1812932" cy="461665"/>
              </a:xfrm>
              <a:prstGeom prst="rect">
                <a:avLst/>
              </a:prstGeom>
              <a:blipFill>
                <a:blip r:embed="rId16"/>
                <a:stretch>
                  <a:fillRect/>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129" name="TextBox 128">
                <a:extLst>
                  <a:ext uri="{FF2B5EF4-FFF2-40B4-BE49-F238E27FC236}">
                    <a16:creationId xmlns:a16="http://schemas.microsoft.com/office/drawing/2014/main" id="{29201114-AA2D-46C5-92A2-7FA7AABE4794}"/>
                  </a:ext>
                </a:extLst>
              </p:cNvPr>
              <p:cNvSpPr txBox="1"/>
              <p:nvPr/>
            </p:nvSpPr>
            <p:spPr>
              <a:xfrm>
                <a:off x="5791200" y="5798160"/>
                <a:ext cx="1263166" cy="678840"/>
              </a:xfrm>
              <a:prstGeom prst="rect">
                <a:avLst/>
              </a:prstGeom>
              <a:noFill/>
            </p:spPr>
            <p:txBody>
              <a:bodyPr wrap="none" lIns="0" tIns="0" rIns="0" bIns="0" rtlCol="0">
                <a:spAutoFit/>
              </a:bodyPr>
              <a:lstStyle/>
              <a:p>
                <a14:m>
                  <m:oMath xmlns:m="http://schemas.openxmlformats.org/officeDocument/2006/math">
                    <m:f>
                      <m:fPr>
                        <m:ctrlPr>
                          <a:rPr lang="en-CA" i="1" smtClean="0">
                            <a:latin typeface="Cambria Math" panose="02040503050406030204" pitchFamily="18" charset="0"/>
                          </a:rPr>
                        </m:ctrlPr>
                      </m:fPr>
                      <m:num>
                        <m:r>
                          <a:rPr lang="en-CA" i="1" smtClean="0">
                            <a:latin typeface="Cambria Math" panose="02040503050406030204" pitchFamily="18" charset="0"/>
                            <a:ea typeface="Cambria Math" panose="02040503050406030204" pitchFamily="18" charset="0"/>
                          </a:rPr>
                          <m:t>𝜕</m:t>
                        </m:r>
                        <m:r>
                          <a:rPr lang="en-US" b="0" i="1" smtClean="0">
                            <a:latin typeface="Cambria Math" panose="02040503050406030204" pitchFamily="18" charset="0"/>
                            <a:ea typeface="Cambria Math" panose="02040503050406030204" pitchFamily="18" charset="0"/>
                          </a:rPr>
                          <m:t>𝑙𝑜𝑔𝑛</m:t>
                        </m:r>
                      </m:num>
                      <m:den>
                        <m:r>
                          <a:rPr lang="en-CA" i="1" smtClean="0">
                            <a:latin typeface="Cambria Math" panose="02040503050406030204" pitchFamily="18" charset="0"/>
                            <a:ea typeface="Cambria Math" panose="02040503050406030204" pitchFamily="18" charset="0"/>
                          </a:rPr>
                          <m:t>𝜕</m:t>
                        </m:r>
                        <m:r>
                          <a:rPr lang="en-US" b="0" i="1" smtClean="0">
                            <a:latin typeface="Cambria Math" panose="02040503050406030204" pitchFamily="18" charset="0"/>
                            <a:ea typeface="Cambria Math" panose="02040503050406030204" pitchFamily="18" charset="0"/>
                          </a:rPr>
                          <m:t>𝑛</m:t>
                        </m:r>
                      </m:den>
                    </m:f>
                  </m:oMath>
                </a14:m>
                <a:r>
                  <a:rPr lang="en-CA" dirty="0"/>
                  <a:t> = </a:t>
                </a:r>
              </a:p>
            </p:txBody>
          </p:sp>
        </mc:Choice>
        <mc:Fallback xmlns="">
          <p:sp>
            <p:nvSpPr>
              <p:cNvPr id="129" name="TextBox 128">
                <a:extLst>
                  <a:ext uri="{FF2B5EF4-FFF2-40B4-BE49-F238E27FC236}">
                    <a16:creationId xmlns:a16="http://schemas.microsoft.com/office/drawing/2014/main" id="{29201114-AA2D-46C5-92A2-7FA7AABE4794}"/>
                  </a:ext>
                </a:extLst>
              </p:cNvPr>
              <p:cNvSpPr txBox="1">
                <a:spLocks noRot="1" noChangeAspect="1" noMove="1" noResize="1" noEditPoints="1" noAdjustHandles="1" noChangeArrowheads="1" noChangeShapeType="1" noTextEdit="1"/>
              </p:cNvSpPr>
              <p:nvPr/>
            </p:nvSpPr>
            <p:spPr>
              <a:xfrm>
                <a:off x="5791200" y="5798160"/>
                <a:ext cx="1263166" cy="678840"/>
              </a:xfrm>
              <a:prstGeom prst="rect">
                <a:avLst/>
              </a:prstGeom>
              <a:blipFill>
                <a:blip r:embed="rId17"/>
                <a:stretch>
                  <a:fillRect t="-1786" r="-17391" b="-17857"/>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130" name="TextBox 129">
                <a:extLst>
                  <a:ext uri="{FF2B5EF4-FFF2-40B4-BE49-F238E27FC236}">
                    <a16:creationId xmlns:a16="http://schemas.microsoft.com/office/drawing/2014/main" id="{897420B7-3634-4682-8665-D026CCDD297B}"/>
                  </a:ext>
                </a:extLst>
              </p:cNvPr>
              <p:cNvSpPr txBox="1"/>
              <p:nvPr/>
            </p:nvSpPr>
            <p:spPr>
              <a:xfrm>
                <a:off x="7118834" y="5791200"/>
                <a:ext cx="283732" cy="654410"/>
              </a:xfrm>
              <a:prstGeom prst="rect">
                <a:avLst/>
              </a:prstGeom>
              <a:noFill/>
            </p:spPr>
            <p:txBody>
              <a:bodyPr wrap="none" lIns="0" tIns="0" rIns="0" bIns="0" rtlCol="0">
                <a:spAutoFit/>
              </a:bodyPr>
              <a:lstStyle/>
              <a:p>
                <a14:m>
                  <m:oMath xmlns:m="http://schemas.openxmlformats.org/officeDocument/2006/math">
                    <m:f>
                      <m:fPr>
                        <m:ctrlPr>
                          <a:rPr lang="en-CA" i="1" smtClean="0">
                            <a:latin typeface="Cambria Math" panose="02040503050406030204" pitchFamily="18" charset="0"/>
                          </a:rPr>
                        </m:ctrlPr>
                      </m:fPr>
                      <m:num>
                        <m:r>
                          <a:rPr lang="en-US" b="0" i="1" smtClean="0">
                            <a:latin typeface="Cambria Math" panose="02040503050406030204" pitchFamily="18" charset="0"/>
                          </a:rPr>
                          <m:t>1</m:t>
                        </m:r>
                      </m:num>
                      <m:den>
                        <m:r>
                          <a:rPr lang="en-US" b="0" i="1" smtClean="0">
                            <a:latin typeface="Cambria Math" panose="02040503050406030204" pitchFamily="18" charset="0"/>
                            <a:ea typeface="Cambria Math" panose="02040503050406030204" pitchFamily="18" charset="0"/>
                          </a:rPr>
                          <m:t>𝑛</m:t>
                        </m:r>
                      </m:den>
                    </m:f>
                  </m:oMath>
                </a14:m>
                <a:r>
                  <a:rPr lang="en-CA" dirty="0"/>
                  <a:t> </a:t>
                </a:r>
              </a:p>
            </p:txBody>
          </p:sp>
        </mc:Choice>
        <mc:Fallback xmlns="">
          <p:sp>
            <p:nvSpPr>
              <p:cNvPr id="130" name="TextBox 129">
                <a:extLst>
                  <a:ext uri="{FF2B5EF4-FFF2-40B4-BE49-F238E27FC236}">
                    <a16:creationId xmlns:a16="http://schemas.microsoft.com/office/drawing/2014/main" id="{897420B7-3634-4682-8665-D026CCDD297B}"/>
                  </a:ext>
                </a:extLst>
              </p:cNvPr>
              <p:cNvSpPr txBox="1">
                <a:spLocks noRot="1" noChangeAspect="1" noMove="1" noResize="1" noEditPoints="1" noAdjustHandles="1" noChangeArrowheads="1" noChangeShapeType="1" noTextEdit="1"/>
              </p:cNvSpPr>
              <p:nvPr/>
            </p:nvSpPr>
            <p:spPr>
              <a:xfrm>
                <a:off x="7118834" y="5791200"/>
                <a:ext cx="283732" cy="654410"/>
              </a:xfrm>
              <a:prstGeom prst="rect">
                <a:avLst/>
              </a:prstGeom>
              <a:blipFill>
                <a:blip r:embed="rId18"/>
                <a:stretch>
                  <a:fillRect l="-2174"/>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131" name="TextBox 130">
                <a:extLst>
                  <a:ext uri="{FF2B5EF4-FFF2-40B4-BE49-F238E27FC236}">
                    <a16:creationId xmlns:a16="http://schemas.microsoft.com/office/drawing/2014/main" id="{300C0DCB-49E4-4033-88AD-72B27E444B44}"/>
                  </a:ext>
                </a:extLst>
              </p:cNvPr>
              <p:cNvSpPr txBox="1"/>
              <p:nvPr/>
            </p:nvSpPr>
            <p:spPr>
              <a:xfrm>
                <a:off x="3071192" y="1981200"/>
                <a:ext cx="379999" cy="461665"/>
              </a:xfrm>
              <a:prstGeom prst="rect">
                <a:avLst/>
              </a:prstGeom>
              <a:noFill/>
            </p:spPr>
            <p:txBody>
              <a:bodyPr wrap="square" lIns="0" tIns="0" rIns="0" bIns="0" rtlCol="0">
                <a:spAutoFit/>
              </a:bodyPr>
              <a:lstStyle/>
              <a:p>
                <a:pPr/>
                <a14:m>
                  <m:oMathPara xmlns:m="http://schemas.openxmlformats.org/officeDocument/2006/math">
                    <m:oMathParaPr>
                      <m:jc m:val="centerGroup"/>
                    </m:oMathParaPr>
                    <m:oMath xmlns:m="http://schemas.openxmlformats.org/officeDocument/2006/math">
                      <m:r>
                        <a:rPr lang="en-CA" b="0" i="1" smtClean="0">
                          <a:latin typeface="Cambria Math" panose="02040503050406030204" pitchFamily="18" charset="0"/>
                        </a:rPr>
                        <m:t>?</m:t>
                      </m:r>
                    </m:oMath>
                  </m:oMathPara>
                </a14:m>
                <a:endParaRPr lang="en-CA" dirty="0"/>
              </a:p>
            </p:txBody>
          </p:sp>
        </mc:Choice>
        <mc:Fallback xmlns="">
          <p:sp>
            <p:nvSpPr>
              <p:cNvPr id="131" name="TextBox 130">
                <a:extLst>
                  <a:ext uri="{FF2B5EF4-FFF2-40B4-BE49-F238E27FC236}">
                    <a16:creationId xmlns:a16="http://schemas.microsoft.com/office/drawing/2014/main" id="{300C0DCB-49E4-4033-88AD-72B27E444B44}"/>
                  </a:ext>
                </a:extLst>
              </p:cNvPr>
              <p:cNvSpPr txBox="1">
                <a:spLocks noRot="1" noChangeAspect="1" noMove="1" noResize="1" noEditPoints="1" noAdjustHandles="1" noChangeArrowheads="1" noChangeShapeType="1" noTextEdit="1"/>
              </p:cNvSpPr>
              <p:nvPr/>
            </p:nvSpPr>
            <p:spPr>
              <a:xfrm>
                <a:off x="3071192" y="1981200"/>
                <a:ext cx="379999" cy="461665"/>
              </a:xfrm>
              <a:prstGeom prst="rect">
                <a:avLst/>
              </a:prstGeom>
              <a:blipFill>
                <a:blip r:embed="rId19"/>
                <a:stretch>
                  <a:fillRect/>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132" name="TextBox 131">
                <a:extLst>
                  <a:ext uri="{FF2B5EF4-FFF2-40B4-BE49-F238E27FC236}">
                    <a16:creationId xmlns:a16="http://schemas.microsoft.com/office/drawing/2014/main" id="{3378EECD-57C6-4B0B-A496-1ABE0A359963}"/>
                  </a:ext>
                </a:extLst>
              </p:cNvPr>
              <p:cNvSpPr txBox="1"/>
              <p:nvPr/>
            </p:nvSpPr>
            <p:spPr>
              <a:xfrm>
                <a:off x="3061252" y="1371600"/>
                <a:ext cx="379999" cy="461665"/>
              </a:xfrm>
              <a:prstGeom prst="rect">
                <a:avLst/>
              </a:prstGeom>
              <a:noFill/>
            </p:spPr>
            <p:txBody>
              <a:bodyPr wrap="square" lIns="0" tIns="0" rIns="0" bIns="0" rtlCol="0">
                <a:spAutoFit/>
              </a:bodyPr>
              <a:lstStyle/>
              <a:p>
                <a:pPr/>
                <a14:m>
                  <m:oMathPara xmlns:m="http://schemas.openxmlformats.org/officeDocument/2006/math">
                    <m:oMathParaPr>
                      <m:jc m:val="centerGroup"/>
                    </m:oMathParaPr>
                    <m:oMath xmlns:m="http://schemas.openxmlformats.org/officeDocument/2006/math">
                      <m:r>
                        <a:rPr lang="en-CA" b="0" i="1" smtClean="0">
                          <a:latin typeface="Cambria Math" panose="02040503050406030204" pitchFamily="18" charset="0"/>
                        </a:rPr>
                        <m:t>?</m:t>
                      </m:r>
                    </m:oMath>
                  </m:oMathPara>
                </a14:m>
                <a:endParaRPr lang="en-CA" dirty="0"/>
              </a:p>
            </p:txBody>
          </p:sp>
        </mc:Choice>
        <mc:Fallback xmlns="">
          <p:sp>
            <p:nvSpPr>
              <p:cNvPr id="132" name="TextBox 131">
                <a:extLst>
                  <a:ext uri="{FF2B5EF4-FFF2-40B4-BE49-F238E27FC236}">
                    <a16:creationId xmlns:a16="http://schemas.microsoft.com/office/drawing/2014/main" id="{3378EECD-57C6-4B0B-A496-1ABE0A359963}"/>
                  </a:ext>
                </a:extLst>
              </p:cNvPr>
              <p:cNvSpPr txBox="1">
                <a:spLocks noRot="1" noChangeAspect="1" noMove="1" noResize="1" noEditPoints="1" noAdjustHandles="1" noChangeArrowheads="1" noChangeShapeType="1" noTextEdit="1"/>
              </p:cNvSpPr>
              <p:nvPr/>
            </p:nvSpPr>
            <p:spPr>
              <a:xfrm>
                <a:off x="3061252" y="1371600"/>
                <a:ext cx="379999" cy="461665"/>
              </a:xfrm>
              <a:prstGeom prst="rect">
                <a:avLst/>
              </a:prstGeom>
              <a:blipFill>
                <a:blip r:embed="rId20"/>
                <a:stretch>
                  <a:fillRect/>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133" name="TextBox 132">
                <a:extLst>
                  <a:ext uri="{FF2B5EF4-FFF2-40B4-BE49-F238E27FC236}">
                    <a16:creationId xmlns:a16="http://schemas.microsoft.com/office/drawing/2014/main" id="{68B4A49F-3BD8-4D0A-8C65-FDC3A47BC9B3}"/>
                  </a:ext>
                </a:extLst>
              </p:cNvPr>
              <p:cNvSpPr txBox="1"/>
              <p:nvPr/>
            </p:nvSpPr>
            <p:spPr>
              <a:xfrm>
                <a:off x="7873818" y="1371600"/>
                <a:ext cx="969368" cy="720197"/>
              </a:xfrm>
              <a:prstGeom prst="rect">
                <a:avLst/>
              </a:prstGeom>
              <a:noFill/>
            </p:spPr>
            <p:txBody>
              <a:bodyPr wrap="none" lIns="0" tIns="0" rIns="0" bIns="0" rtlCol="0">
                <a:spAutoFit/>
              </a:bodyPr>
              <a:lstStyle/>
              <a:p>
                <a:r>
                  <a:rPr lang="en-CA" dirty="0"/>
                  <a:t>= </a:t>
                </a:r>
                <a14:m>
                  <m:oMath xmlns:m="http://schemas.openxmlformats.org/officeDocument/2006/math">
                    <m:f>
                      <m:fPr>
                        <m:ctrlPr>
                          <a:rPr lang="en-CA" i="1" smtClean="0">
                            <a:latin typeface="Cambria Math" panose="02040503050406030204" pitchFamily="18" charset="0"/>
                          </a:rPr>
                        </m:ctrlPr>
                      </m:fPr>
                      <m:num>
                        <m:r>
                          <a:rPr lang="en-CA" i="1" smtClean="0">
                            <a:latin typeface="Cambria Math" panose="02040503050406030204" pitchFamily="18" charset="0"/>
                            <a:ea typeface="Cambria Math" panose="02040503050406030204" pitchFamily="18" charset="0"/>
                          </a:rPr>
                          <m:t>𝜕</m:t>
                        </m:r>
                        <m:sSup>
                          <m:sSupPr>
                            <m:ctrlPr>
                              <a:rPr lang="en-CA" i="1" smtClean="0">
                                <a:latin typeface="Cambria Math" panose="02040503050406030204" pitchFamily="18" charset="0"/>
                                <a:ea typeface="Cambria Math" panose="02040503050406030204" pitchFamily="18" charset="0"/>
                              </a:rPr>
                            </m:ctrlPr>
                          </m:sSupPr>
                          <m:e>
                            <m:r>
                              <a:rPr lang="en-US" b="0" i="1" smtClean="0">
                                <a:latin typeface="Cambria Math" panose="02040503050406030204" pitchFamily="18" charset="0"/>
                                <a:ea typeface="Cambria Math" panose="02040503050406030204" pitchFamily="18" charset="0"/>
                              </a:rPr>
                              <m:t>𝑛</m:t>
                            </m:r>
                          </m:e>
                          <m:sup>
                            <m:r>
                              <a:rPr lang="en-US" b="0" i="1" smtClean="0">
                                <a:latin typeface="Cambria Math" panose="02040503050406030204" pitchFamily="18" charset="0"/>
                                <a:ea typeface="Cambria Math" panose="02040503050406030204" pitchFamily="18" charset="0"/>
                              </a:rPr>
                              <m:t>2</m:t>
                            </m:r>
                          </m:sup>
                        </m:sSup>
                      </m:num>
                      <m:den>
                        <m:r>
                          <a:rPr lang="en-CA" i="1" smtClean="0">
                            <a:latin typeface="Cambria Math" panose="02040503050406030204" pitchFamily="18" charset="0"/>
                            <a:ea typeface="Cambria Math" panose="02040503050406030204" pitchFamily="18" charset="0"/>
                          </a:rPr>
                          <m:t>𝜕</m:t>
                        </m:r>
                        <m:r>
                          <a:rPr lang="en-US" b="0" i="1" smtClean="0">
                            <a:latin typeface="Cambria Math" panose="02040503050406030204" pitchFamily="18" charset="0"/>
                            <a:ea typeface="Cambria Math" panose="02040503050406030204" pitchFamily="18" charset="0"/>
                          </a:rPr>
                          <m:t>𝑛</m:t>
                        </m:r>
                      </m:den>
                    </m:f>
                  </m:oMath>
                </a14:m>
                <a:r>
                  <a:rPr lang="en-CA" dirty="0"/>
                  <a:t> </a:t>
                </a:r>
              </a:p>
            </p:txBody>
          </p:sp>
        </mc:Choice>
        <mc:Fallback xmlns="">
          <p:sp>
            <p:nvSpPr>
              <p:cNvPr id="133" name="TextBox 132">
                <a:extLst>
                  <a:ext uri="{FF2B5EF4-FFF2-40B4-BE49-F238E27FC236}">
                    <a16:creationId xmlns:a16="http://schemas.microsoft.com/office/drawing/2014/main" id="{68B4A49F-3BD8-4D0A-8C65-FDC3A47BC9B3}"/>
                  </a:ext>
                </a:extLst>
              </p:cNvPr>
              <p:cNvSpPr txBox="1">
                <a:spLocks noRot="1" noChangeAspect="1" noMove="1" noResize="1" noEditPoints="1" noAdjustHandles="1" noChangeArrowheads="1" noChangeShapeType="1" noTextEdit="1"/>
              </p:cNvSpPr>
              <p:nvPr/>
            </p:nvSpPr>
            <p:spPr>
              <a:xfrm>
                <a:off x="7873818" y="1371600"/>
                <a:ext cx="969368" cy="720197"/>
              </a:xfrm>
              <a:prstGeom prst="rect">
                <a:avLst/>
              </a:prstGeom>
              <a:blipFill>
                <a:blip r:embed="rId21"/>
                <a:stretch>
                  <a:fillRect l="-24528" b="-16949"/>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134" name="TextBox 133">
                <a:extLst>
                  <a:ext uri="{FF2B5EF4-FFF2-40B4-BE49-F238E27FC236}">
                    <a16:creationId xmlns:a16="http://schemas.microsoft.com/office/drawing/2014/main" id="{91A510D4-D666-418B-8A2F-FEA38D4EB0BC}"/>
                  </a:ext>
                </a:extLst>
              </p:cNvPr>
              <p:cNvSpPr txBox="1"/>
              <p:nvPr/>
            </p:nvSpPr>
            <p:spPr>
              <a:xfrm>
                <a:off x="3061252" y="3335083"/>
                <a:ext cx="379999" cy="461665"/>
              </a:xfrm>
              <a:prstGeom prst="rect">
                <a:avLst/>
              </a:prstGeom>
              <a:noFill/>
            </p:spPr>
            <p:txBody>
              <a:bodyPr wrap="square" lIns="0" tIns="0" rIns="0" bIns="0" rtlCol="0">
                <a:spAutoFit/>
              </a:bodyPr>
              <a:lstStyle/>
              <a:p>
                <a:pPr/>
                <a14:m>
                  <m:oMathPara xmlns:m="http://schemas.openxmlformats.org/officeDocument/2006/math">
                    <m:oMathParaPr>
                      <m:jc m:val="centerGroup"/>
                    </m:oMathParaPr>
                    <m:oMath xmlns:m="http://schemas.openxmlformats.org/officeDocument/2006/math">
                      <m:r>
                        <a:rPr lang="en-CA" b="0" i="1" smtClean="0">
                          <a:latin typeface="Cambria Math" panose="02040503050406030204" pitchFamily="18" charset="0"/>
                        </a:rPr>
                        <m:t>?</m:t>
                      </m:r>
                    </m:oMath>
                  </m:oMathPara>
                </a14:m>
                <a:endParaRPr lang="en-CA" dirty="0"/>
              </a:p>
            </p:txBody>
          </p:sp>
        </mc:Choice>
        <mc:Fallback xmlns="">
          <p:sp>
            <p:nvSpPr>
              <p:cNvPr id="134" name="TextBox 133">
                <a:extLst>
                  <a:ext uri="{FF2B5EF4-FFF2-40B4-BE49-F238E27FC236}">
                    <a16:creationId xmlns:a16="http://schemas.microsoft.com/office/drawing/2014/main" id="{91A510D4-D666-418B-8A2F-FEA38D4EB0BC}"/>
                  </a:ext>
                </a:extLst>
              </p:cNvPr>
              <p:cNvSpPr txBox="1">
                <a:spLocks noRot="1" noChangeAspect="1" noMove="1" noResize="1" noEditPoints="1" noAdjustHandles="1" noChangeArrowheads="1" noChangeShapeType="1" noTextEdit="1"/>
              </p:cNvSpPr>
              <p:nvPr/>
            </p:nvSpPr>
            <p:spPr>
              <a:xfrm>
                <a:off x="3061252" y="3335083"/>
                <a:ext cx="379999" cy="461665"/>
              </a:xfrm>
              <a:prstGeom prst="rect">
                <a:avLst/>
              </a:prstGeom>
              <a:blipFill>
                <a:blip r:embed="rId22"/>
                <a:stretch>
                  <a:fillRect/>
                </a:stretch>
              </a:blipFill>
            </p:spPr>
            <p:txBody>
              <a:bodyPr/>
              <a:lstStyle/>
              <a:p>
                <a:r>
                  <a:rPr lang="en-US">
                    <a:noFill/>
                  </a:rPr>
                  <a:t> </a:t>
                </a:r>
              </a:p>
            </p:txBody>
          </p:sp>
        </mc:Fallback>
      </mc:AlternateContent>
    </p:spTree>
    <p:extLst>
      <p:ext uri="{BB962C8B-B14F-4D97-AF65-F5344CB8AC3E}">
        <p14:creationId xmlns:p14="http://schemas.microsoft.com/office/powerpoint/2010/main" val="300389011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3" fill="hold" grpId="0" nodeType="clickEffect">
                                  <p:stCondLst>
                                    <p:cond delay="0"/>
                                  </p:stCondLst>
                                  <p:childTnLst>
                                    <p:set>
                                      <p:cBhvr>
                                        <p:cTn id="6" dur="1" fill="hold">
                                          <p:stCondLst>
                                            <p:cond delay="0"/>
                                          </p:stCondLst>
                                        </p:cTn>
                                        <p:tgtEl>
                                          <p:spTgt spid="134"/>
                                        </p:tgtEl>
                                        <p:attrNameLst>
                                          <p:attrName>style.visibility</p:attrName>
                                        </p:attrNameLst>
                                      </p:cBhvr>
                                      <p:to>
                                        <p:strVal val="visible"/>
                                      </p:to>
                                    </p:set>
                                    <p:anim calcmode="lin" valueType="num">
                                      <p:cBhvr additive="base">
                                        <p:cTn id="7" dur="500" fill="hold"/>
                                        <p:tgtEl>
                                          <p:spTgt spid="134"/>
                                        </p:tgtEl>
                                        <p:attrNameLst>
                                          <p:attrName>ppt_x</p:attrName>
                                        </p:attrNameLst>
                                      </p:cBhvr>
                                      <p:tavLst>
                                        <p:tav tm="0">
                                          <p:val>
                                            <p:strVal val="1+#ppt_w/2"/>
                                          </p:val>
                                        </p:tav>
                                        <p:tav tm="100000">
                                          <p:val>
                                            <p:strVal val="#ppt_x"/>
                                          </p:val>
                                        </p:tav>
                                      </p:tavLst>
                                    </p:anim>
                                    <p:anim calcmode="lin" valueType="num">
                                      <p:cBhvr additive="base">
                                        <p:cTn id="8" dur="500" fill="hold"/>
                                        <p:tgtEl>
                                          <p:spTgt spid="134"/>
                                        </p:tgtEl>
                                        <p:attrNameLst>
                                          <p:attrName>ppt_y</p:attrName>
                                        </p:attrNameLst>
                                      </p:cBhvr>
                                      <p:tavLst>
                                        <p:tav tm="0">
                                          <p:val>
                                            <p:strVal val="0-#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3" fill="hold" nodeType="clickEffect">
                                  <p:stCondLst>
                                    <p:cond delay="0"/>
                                  </p:stCondLst>
                                  <p:childTnLst>
                                    <p:set>
                                      <p:cBhvr>
                                        <p:cTn id="12" dur="1" fill="hold">
                                          <p:stCondLst>
                                            <p:cond delay="0"/>
                                          </p:stCondLst>
                                        </p:cTn>
                                        <p:tgtEl>
                                          <p:spTgt spid="192537"/>
                                        </p:tgtEl>
                                        <p:attrNameLst>
                                          <p:attrName>style.visibility</p:attrName>
                                        </p:attrNameLst>
                                      </p:cBhvr>
                                      <p:to>
                                        <p:strVal val="visible"/>
                                      </p:to>
                                    </p:set>
                                    <p:anim calcmode="lin" valueType="num">
                                      <p:cBhvr additive="base">
                                        <p:cTn id="13" dur="500" fill="hold"/>
                                        <p:tgtEl>
                                          <p:spTgt spid="192537"/>
                                        </p:tgtEl>
                                        <p:attrNameLst>
                                          <p:attrName>ppt_x</p:attrName>
                                        </p:attrNameLst>
                                      </p:cBhvr>
                                      <p:tavLst>
                                        <p:tav tm="0">
                                          <p:val>
                                            <p:strVal val="1+#ppt_w/2"/>
                                          </p:val>
                                        </p:tav>
                                        <p:tav tm="100000">
                                          <p:val>
                                            <p:strVal val="#ppt_x"/>
                                          </p:val>
                                        </p:tav>
                                      </p:tavLst>
                                    </p:anim>
                                    <p:anim calcmode="lin" valueType="num">
                                      <p:cBhvr additive="base">
                                        <p:cTn id="14" dur="500" fill="hold"/>
                                        <p:tgtEl>
                                          <p:spTgt spid="192537"/>
                                        </p:tgtEl>
                                        <p:attrNameLst>
                                          <p:attrName>ppt_y</p:attrName>
                                        </p:attrNameLst>
                                      </p:cBhvr>
                                      <p:tavLst>
                                        <p:tav tm="0">
                                          <p:val>
                                            <p:strVal val="0-#ppt_h/2"/>
                                          </p:val>
                                        </p:tav>
                                        <p:tav tm="100000">
                                          <p:val>
                                            <p:strVal val="#ppt_y"/>
                                          </p:val>
                                        </p:tav>
                                      </p:tavLst>
                                    </p:anim>
                                  </p:childTnLst>
                                </p:cTn>
                              </p:par>
                              <p:par>
                                <p:cTn id="15" presetID="2" presetClass="entr" presetSubtype="3" fill="hold" nodeType="withEffect">
                                  <p:stCondLst>
                                    <p:cond delay="0"/>
                                  </p:stCondLst>
                                  <p:childTnLst>
                                    <p:set>
                                      <p:cBhvr>
                                        <p:cTn id="16" dur="1" fill="hold">
                                          <p:stCondLst>
                                            <p:cond delay="0"/>
                                          </p:stCondLst>
                                        </p:cTn>
                                        <p:tgtEl>
                                          <p:spTgt spid="192538"/>
                                        </p:tgtEl>
                                        <p:attrNameLst>
                                          <p:attrName>style.visibility</p:attrName>
                                        </p:attrNameLst>
                                      </p:cBhvr>
                                      <p:to>
                                        <p:strVal val="visible"/>
                                      </p:to>
                                    </p:set>
                                    <p:anim calcmode="lin" valueType="num">
                                      <p:cBhvr additive="base">
                                        <p:cTn id="17" dur="500" fill="hold"/>
                                        <p:tgtEl>
                                          <p:spTgt spid="192538"/>
                                        </p:tgtEl>
                                        <p:attrNameLst>
                                          <p:attrName>ppt_x</p:attrName>
                                        </p:attrNameLst>
                                      </p:cBhvr>
                                      <p:tavLst>
                                        <p:tav tm="0">
                                          <p:val>
                                            <p:strVal val="1+#ppt_w/2"/>
                                          </p:val>
                                        </p:tav>
                                        <p:tav tm="100000">
                                          <p:val>
                                            <p:strVal val="#ppt_x"/>
                                          </p:val>
                                        </p:tav>
                                      </p:tavLst>
                                    </p:anim>
                                    <p:anim calcmode="lin" valueType="num">
                                      <p:cBhvr additive="base">
                                        <p:cTn id="18" dur="500" fill="hold"/>
                                        <p:tgtEl>
                                          <p:spTgt spid="192538"/>
                                        </p:tgtEl>
                                        <p:attrNameLst>
                                          <p:attrName>ppt_y</p:attrName>
                                        </p:attrNameLst>
                                      </p:cBhvr>
                                      <p:tavLst>
                                        <p:tav tm="0">
                                          <p:val>
                                            <p:strVal val="0-#ppt_h/2"/>
                                          </p:val>
                                        </p:tav>
                                        <p:tav tm="100000">
                                          <p:val>
                                            <p:strVal val="#ppt_y"/>
                                          </p:val>
                                        </p:tav>
                                      </p:tavLst>
                                    </p:anim>
                                  </p:childTnLst>
                                </p:cTn>
                              </p:par>
                              <p:par>
                                <p:cTn id="19" presetID="1" presetClass="exit" presetSubtype="0" fill="hold" grpId="1" nodeType="withEffect">
                                  <p:stCondLst>
                                    <p:cond delay="0"/>
                                  </p:stCondLst>
                                  <p:childTnLst>
                                    <p:set>
                                      <p:cBhvr>
                                        <p:cTn id="20" dur="1" fill="hold">
                                          <p:stCondLst>
                                            <p:cond delay="0"/>
                                          </p:stCondLst>
                                        </p:cTn>
                                        <p:tgtEl>
                                          <p:spTgt spid="134"/>
                                        </p:tgtEl>
                                        <p:attrNameLst>
                                          <p:attrName>style.visibility</p:attrName>
                                        </p:attrNameLst>
                                      </p:cBhvr>
                                      <p:to>
                                        <p:strVal val="hidden"/>
                                      </p:to>
                                    </p:set>
                                  </p:childTnLst>
                                </p:cTn>
                              </p:par>
                            </p:childTnLst>
                          </p:cTn>
                        </p:par>
                      </p:childTnLst>
                    </p:cTn>
                  </p:par>
                  <p:par>
                    <p:cTn id="21" fill="hold">
                      <p:stCondLst>
                        <p:cond delay="indefinite"/>
                      </p:stCondLst>
                      <p:childTnLst>
                        <p:par>
                          <p:cTn id="22" fill="hold">
                            <p:stCondLst>
                              <p:cond delay="0"/>
                            </p:stCondLst>
                            <p:childTnLst>
                              <p:par>
                                <p:cTn id="23" presetID="2" presetClass="entr" presetSubtype="3" fill="hold" grpId="0" nodeType="clickEffect">
                                  <p:stCondLst>
                                    <p:cond delay="0"/>
                                  </p:stCondLst>
                                  <p:childTnLst>
                                    <p:set>
                                      <p:cBhvr>
                                        <p:cTn id="24" dur="1" fill="hold">
                                          <p:stCondLst>
                                            <p:cond delay="0"/>
                                          </p:stCondLst>
                                        </p:cTn>
                                        <p:tgtEl>
                                          <p:spTgt spid="132"/>
                                        </p:tgtEl>
                                        <p:attrNameLst>
                                          <p:attrName>style.visibility</p:attrName>
                                        </p:attrNameLst>
                                      </p:cBhvr>
                                      <p:to>
                                        <p:strVal val="visible"/>
                                      </p:to>
                                    </p:set>
                                    <p:anim calcmode="lin" valueType="num">
                                      <p:cBhvr additive="base">
                                        <p:cTn id="25" dur="500" fill="hold"/>
                                        <p:tgtEl>
                                          <p:spTgt spid="132"/>
                                        </p:tgtEl>
                                        <p:attrNameLst>
                                          <p:attrName>ppt_x</p:attrName>
                                        </p:attrNameLst>
                                      </p:cBhvr>
                                      <p:tavLst>
                                        <p:tav tm="0">
                                          <p:val>
                                            <p:strVal val="1+#ppt_w/2"/>
                                          </p:val>
                                        </p:tav>
                                        <p:tav tm="100000">
                                          <p:val>
                                            <p:strVal val="#ppt_x"/>
                                          </p:val>
                                        </p:tav>
                                      </p:tavLst>
                                    </p:anim>
                                    <p:anim calcmode="lin" valueType="num">
                                      <p:cBhvr additive="base">
                                        <p:cTn id="26" dur="500" fill="hold"/>
                                        <p:tgtEl>
                                          <p:spTgt spid="132"/>
                                        </p:tgtEl>
                                        <p:attrNameLst>
                                          <p:attrName>ppt_y</p:attrName>
                                        </p:attrNameLst>
                                      </p:cBhvr>
                                      <p:tavLst>
                                        <p:tav tm="0">
                                          <p:val>
                                            <p:strVal val="0-#ppt_h/2"/>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3" fill="hold" nodeType="clickEffect">
                                  <p:stCondLst>
                                    <p:cond delay="0"/>
                                  </p:stCondLst>
                                  <p:childTnLst>
                                    <p:set>
                                      <p:cBhvr>
                                        <p:cTn id="30" dur="1" fill="hold">
                                          <p:stCondLst>
                                            <p:cond delay="0"/>
                                          </p:stCondLst>
                                        </p:cTn>
                                        <p:tgtEl>
                                          <p:spTgt spid="192520"/>
                                        </p:tgtEl>
                                        <p:attrNameLst>
                                          <p:attrName>style.visibility</p:attrName>
                                        </p:attrNameLst>
                                      </p:cBhvr>
                                      <p:to>
                                        <p:strVal val="visible"/>
                                      </p:to>
                                    </p:set>
                                    <p:anim calcmode="lin" valueType="num">
                                      <p:cBhvr additive="base">
                                        <p:cTn id="31" dur="500" fill="hold"/>
                                        <p:tgtEl>
                                          <p:spTgt spid="192520"/>
                                        </p:tgtEl>
                                        <p:attrNameLst>
                                          <p:attrName>ppt_x</p:attrName>
                                        </p:attrNameLst>
                                      </p:cBhvr>
                                      <p:tavLst>
                                        <p:tav tm="0">
                                          <p:val>
                                            <p:strVal val="1+#ppt_w/2"/>
                                          </p:val>
                                        </p:tav>
                                        <p:tav tm="100000">
                                          <p:val>
                                            <p:strVal val="#ppt_x"/>
                                          </p:val>
                                        </p:tav>
                                      </p:tavLst>
                                    </p:anim>
                                    <p:anim calcmode="lin" valueType="num">
                                      <p:cBhvr additive="base">
                                        <p:cTn id="32" dur="500" fill="hold"/>
                                        <p:tgtEl>
                                          <p:spTgt spid="192520"/>
                                        </p:tgtEl>
                                        <p:attrNameLst>
                                          <p:attrName>ppt_y</p:attrName>
                                        </p:attrNameLst>
                                      </p:cBhvr>
                                      <p:tavLst>
                                        <p:tav tm="0">
                                          <p:val>
                                            <p:strVal val="0-#ppt_h/2"/>
                                          </p:val>
                                        </p:tav>
                                        <p:tav tm="100000">
                                          <p:val>
                                            <p:strVal val="#ppt_y"/>
                                          </p:val>
                                        </p:tav>
                                      </p:tavLst>
                                    </p:anim>
                                  </p:childTnLst>
                                </p:cTn>
                              </p:par>
                              <p:par>
                                <p:cTn id="33" presetID="2" presetClass="entr" presetSubtype="3" fill="hold" nodeType="withEffect">
                                  <p:stCondLst>
                                    <p:cond delay="0"/>
                                  </p:stCondLst>
                                  <p:childTnLst>
                                    <p:set>
                                      <p:cBhvr>
                                        <p:cTn id="34" dur="1" fill="hold">
                                          <p:stCondLst>
                                            <p:cond delay="0"/>
                                          </p:stCondLst>
                                        </p:cTn>
                                        <p:tgtEl>
                                          <p:spTgt spid="192519"/>
                                        </p:tgtEl>
                                        <p:attrNameLst>
                                          <p:attrName>style.visibility</p:attrName>
                                        </p:attrNameLst>
                                      </p:cBhvr>
                                      <p:to>
                                        <p:strVal val="visible"/>
                                      </p:to>
                                    </p:set>
                                    <p:anim calcmode="lin" valueType="num">
                                      <p:cBhvr additive="base">
                                        <p:cTn id="35" dur="500" fill="hold"/>
                                        <p:tgtEl>
                                          <p:spTgt spid="192519"/>
                                        </p:tgtEl>
                                        <p:attrNameLst>
                                          <p:attrName>ppt_x</p:attrName>
                                        </p:attrNameLst>
                                      </p:cBhvr>
                                      <p:tavLst>
                                        <p:tav tm="0">
                                          <p:val>
                                            <p:strVal val="1+#ppt_w/2"/>
                                          </p:val>
                                        </p:tav>
                                        <p:tav tm="100000">
                                          <p:val>
                                            <p:strVal val="#ppt_x"/>
                                          </p:val>
                                        </p:tav>
                                      </p:tavLst>
                                    </p:anim>
                                    <p:anim calcmode="lin" valueType="num">
                                      <p:cBhvr additive="base">
                                        <p:cTn id="36" dur="500" fill="hold"/>
                                        <p:tgtEl>
                                          <p:spTgt spid="192519"/>
                                        </p:tgtEl>
                                        <p:attrNameLst>
                                          <p:attrName>ppt_y</p:attrName>
                                        </p:attrNameLst>
                                      </p:cBhvr>
                                      <p:tavLst>
                                        <p:tav tm="0">
                                          <p:val>
                                            <p:strVal val="0-#ppt_h/2"/>
                                          </p:val>
                                        </p:tav>
                                        <p:tav tm="100000">
                                          <p:val>
                                            <p:strVal val="#ppt_y"/>
                                          </p:val>
                                        </p:tav>
                                      </p:tavLst>
                                    </p:anim>
                                  </p:childTnLst>
                                </p:cTn>
                              </p:par>
                              <p:par>
                                <p:cTn id="37" presetID="1" presetClass="exit" presetSubtype="0" fill="hold" grpId="1" nodeType="withEffect">
                                  <p:stCondLst>
                                    <p:cond delay="0"/>
                                  </p:stCondLst>
                                  <p:childTnLst>
                                    <p:set>
                                      <p:cBhvr>
                                        <p:cTn id="38" dur="1" fill="hold">
                                          <p:stCondLst>
                                            <p:cond delay="0"/>
                                          </p:stCondLst>
                                        </p:cTn>
                                        <p:tgtEl>
                                          <p:spTgt spid="132"/>
                                        </p:tgtEl>
                                        <p:attrNameLst>
                                          <p:attrName>style.visibility</p:attrName>
                                        </p:attrNameLst>
                                      </p:cBhvr>
                                      <p:to>
                                        <p:strVal val="hidden"/>
                                      </p:to>
                                    </p:set>
                                  </p:childTnLst>
                                </p:cTn>
                              </p:par>
                            </p:childTnLst>
                          </p:cTn>
                        </p:par>
                      </p:childTnLst>
                    </p:cTn>
                  </p:par>
                  <p:par>
                    <p:cTn id="39" fill="hold">
                      <p:stCondLst>
                        <p:cond delay="indefinite"/>
                      </p:stCondLst>
                      <p:childTnLst>
                        <p:par>
                          <p:cTn id="40" fill="hold">
                            <p:stCondLst>
                              <p:cond delay="0"/>
                            </p:stCondLst>
                            <p:childTnLst>
                              <p:par>
                                <p:cTn id="41" presetID="2" presetClass="entr" presetSubtype="3" fill="hold" grpId="0" nodeType="clickEffect">
                                  <p:stCondLst>
                                    <p:cond delay="0"/>
                                  </p:stCondLst>
                                  <p:childTnLst>
                                    <p:set>
                                      <p:cBhvr>
                                        <p:cTn id="42" dur="1" fill="hold">
                                          <p:stCondLst>
                                            <p:cond delay="0"/>
                                          </p:stCondLst>
                                        </p:cTn>
                                        <p:tgtEl>
                                          <p:spTgt spid="179"/>
                                        </p:tgtEl>
                                        <p:attrNameLst>
                                          <p:attrName>style.visibility</p:attrName>
                                        </p:attrNameLst>
                                      </p:cBhvr>
                                      <p:to>
                                        <p:strVal val="visible"/>
                                      </p:to>
                                    </p:set>
                                    <p:anim calcmode="lin" valueType="num">
                                      <p:cBhvr additive="base">
                                        <p:cTn id="43" dur="500" fill="hold"/>
                                        <p:tgtEl>
                                          <p:spTgt spid="179"/>
                                        </p:tgtEl>
                                        <p:attrNameLst>
                                          <p:attrName>ppt_x</p:attrName>
                                        </p:attrNameLst>
                                      </p:cBhvr>
                                      <p:tavLst>
                                        <p:tav tm="0">
                                          <p:val>
                                            <p:strVal val="1+#ppt_w/2"/>
                                          </p:val>
                                        </p:tav>
                                        <p:tav tm="100000">
                                          <p:val>
                                            <p:strVal val="#ppt_x"/>
                                          </p:val>
                                        </p:tav>
                                      </p:tavLst>
                                    </p:anim>
                                    <p:anim calcmode="lin" valueType="num">
                                      <p:cBhvr additive="base">
                                        <p:cTn id="44" dur="500" fill="hold"/>
                                        <p:tgtEl>
                                          <p:spTgt spid="179"/>
                                        </p:tgtEl>
                                        <p:attrNameLst>
                                          <p:attrName>ppt_y</p:attrName>
                                        </p:attrNameLst>
                                      </p:cBhvr>
                                      <p:tavLst>
                                        <p:tav tm="0">
                                          <p:val>
                                            <p:strVal val="0-#ppt_h/2"/>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2" presetClass="entr" presetSubtype="3" fill="hold" grpId="0" nodeType="clickEffect">
                                  <p:stCondLst>
                                    <p:cond delay="0"/>
                                  </p:stCondLst>
                                  <p:childTnLst>
                                    <p:set>
                                      <p:cBhvr>
                                        <p:cTn id="48" dur="1" fill="hold">
                                          <p:stCondLst>
                                            <p:cond delay="0"/>
                                          </p:stCondLst>
                                        </p:cTn>
                                        <p:tgtEl>
                                          <p:spTgt spid="173"/>
                                        </p:tgtEl>
                                        <p:attrNameLst>
                                          <p:attrName>style.visibility</p:attrName>
                                        </p:attrNameLst>
                                      </p:cBhvr>
                                      <p:to>
                                        <p:strVal val="visible"/>
                                      </p:to>
                                    </p:set>
                                    <p:anim calcmode="lin" valueType="num">
                                      <p:cBhvr additive="base">
                                        <p:cTn id="49" dur="500" fill="hold"/>
                                        <p:tgtEl>
                                          <p:spTgt spid="173"/>
                                        </p:tgtEl>
                                        <p:attrNameLst>
                                          <p:attrName>ppt_x</p:attrName>
                                        </p:attrNameLst>
                                      </p:cBhvr>
                                      <p:tavLst>
                                        <p:tav tm="0">
                                          <p:val>
                                            <p:strVal val="1+#ppt_w/2"/>
                                          </p:val>
                                        </p:tav>
                                        <p:tav tm="100000">
                                          <p:val>
                                            <p:strVal val="#ppt_x"/>
                                          </p:val>
                                        </p:tav>
                                      </p:tavLst>
                                    </p:anim>
                                    <p:anim calcmode="lin" valueType="num">
                                      <p:cBhvr additive="base">
                                        <p:cTn id="50" dur="500" fill="hold"/>
                                        <p:tgtEl>
                                          <p:spTgt spid="173"/>
                                        </p:tgtEl>
                                        <p:attrNameLst>
                                          <p:attrName>ppt_y</p:attrName>
                                        </p:attrNameLst>
                                      </p:cBhvr>
                                      <p:tavLst>
                                        <p:tav tm="0">
                                          <p:val>
                                            <p:strVal val="0-#ppt_h/2"/>
                                          </p:val>
                                        </p:tav>
                                        <p:tav tm="100000">
                                          <p:val>
                                            <p:strVal val="#ppt_y"/>
                                          </p:val>
                                        </p:tav>
                                      </p:tavLst>
                                    </p:anim>
                                  </p:childTnLst>
                                </p:cTn>
                              </p:par>
                            </p:childTnLst>
                          </p:cTn>
                        </p:par>
                      </p:childTnLst>
                    </p:cTn>
                  </p:par>
                  <p:par>
                    <p:cTn id="51" fill="hold">
                      <p:stCondLst>
                        <p:cond delay="indefinite"/>
                      </p:stCondLst>
                      <p:childTnLst>
                        <p:par>
                          <p:cTn id="52" fill="hold">
                            <p:stCondLst>
                              <p:cond delay="0"/>
                            </p:stCondLst>
                            <p:childTnLst>
                              <p:par>
                                <p:cTn id="53" presetID="2" presetClass="entr" presetSubtype="3" fill="hold" grpId="0" nodeType="clickEffect">
                                  <p:stCondLst>
                                    <p:cond delay="0"/>
                                  </p:stCondLst>
                                  <p:childTnLst>
                                    <p:set>
                                      <p:cBhvr>
                                        <p:cTn id="54" dur="1" fill="hold">
                                          <p:stCondLst>
                                            <p:cond delay="0"/>
                                          </p:stCondLst>
                                        </p:cTn>
                                        <p:tgtEl>
                                          <p:spTgt spid="174"/>
                                        </p:tgtEl>
                                        <p:attrNameLst>
                                          <p:attrName>style.visibility</p:attrName>
                                        </p:attrNameLst>
                                      </p:cBhvr>
                                      <p:to>
                                        <p:strVal val="visible"/>
                                      </p:to>
                                    </p:set>
                                    <p:anim calcmode="lin" valueType="num">
                                      <p:cBhvr additive="base">
                                        <p:cTn id="55" dur="500" fill="hold"/>
                                        <p:tgtEl>
                                          <p:spTgt spid="174"/>
                                        </p:tgtEl>
                                        <p:attrNameLst>
                                          <p:attrName>ppt_x</p:attrName>
                                        </p:attrNameLst>
                                      </p:cBhvr>
                                      <p:tavLst>
                                        <p:tav tm="0">
                                          <p:val>
                                            <p:strVal val="1+#ppt_w/2"/>
                                          </p:val>
                                        </p:tav>
                                        <p:tav tm="100000">
                                          <p:val>
                                            <p:strVal val="#ppt_x"/>
                                          </p:val>
                                        </p:tav>
                                      </p:tavLst>
                                    </p:anim>
                                    <p:anim calcmode="lin" valueType="num">
                                      <p:cBhvr additive="base">
                                        <p:cTn id="56" dur="500" fill="hold"/>
                                        <p:tgtEl>
                                          <p:spTgt spid="174"/>
                                        </p:tgtEl>
                                        <p:attrNameLst>
                                          <p:attrName>ppt_y</p:attrName>
                                        </p:attrNameLst>
                                      </p:cBhvr>
                                      <p:tavLst>
                                        <p:tav tm="0">
                                          <p:val>
                                            <p:strVal val="0-#ppt_h/2"/>
                                          </p:val>
                                        </p:tav>
                                        <p:tav tm="100000">
                                          <p:val>
                                            <p:strVal val="#ppt_y"/>
                                          </p:val>
                                        </p:tav>
                                      </p:tavLst>
                                    </p:anim>
                                  </p:childTnLst>
                                </p:cTn>
                              </p:par>
                            </p:childTnLst>
                          </p:cTn>
                        </p:par>
                      </p:childTnLst>
                    </p:cTn>
                  </p:par>
                  <p:par>
                    <p:cTn id="57" fill="hold">
                      <p:stCondLst>
                        <p:cond delay="indefinite"/>
                      </p:stCondLst>
                      <p:childTnLst>
                        <p:par>
                          <p:cTn id="58" fill="hold">
                            <p:stCondLst>
                              <p:cond delay="0"/>
                            </p:stCondLst>
                            <p:childTnLst>
                              <p:par>
                                <p:cTn id="59" presetID="2" presetClass="entr" presetSubtype="3" fill="hold" grpId="0" nodeType="clickEffect">
                                  <p:stCondLst>
                                    <p:cond delay="0"/>
                                  </p:stCondLst>
                                  <p:childTnLst>
                                    <p:set>
                                      <p:cBhvr>
                                        <p:cTn id="60" dur="1" fill="hold">
                                          <p:stCondLst>
                                            <p:cond delay="0"/>
                                          </p:stCondLst>
                                        </p:cTn>
                                        <p:tgtEl>
                                          <p:spTgt spid="133"/>
                                        </p:tgtEl>
                                        <p:attrNameLst>
                                          <p:attrName>style.visibility</p:attrName>
                                        </p:attrNameLst>
                                      </p:cBhvr>
                                      <p:to>
                                        <p:strVal val="visible"/>
                                      </p:to>
                                    </p:set>
                                    <p:anim calcmode="lin" valueType="num">
                                      <p:cBhvr additive="base">
                                        <p:cTn id="61" dur="500" fill="hold"/>
                                        <p:tgtEl>
                                          <p:spTgt spid="133"/>
                                        </p:tgtEl>
                                        <p:attrNameLst>
                                          <p:attrName>ppt_x</p:attrName>
                                        </p:attrNameLst>
                                      </p:cBhvr>
                                      <p:tavLst>
                                        <p:tav tm="0">
                                          <p:val>
                                            <p:strVal val="1+#ppt_w/2"/>
                                          </p:val>
                                        </p:tav>
                                        <p:tav tm="100000">
                                          <p:val>
                                            <p:strVal val="#ppt_x"/>
                                          </p:val>
                                        </p:tav>
                                      </p:tavLst>
                                    </p:anim>
                                    <p:anim calcmode="lin" valueType="num">
                                      <p:cBhvr additive="base">
                                        <p:cTn id="62" dur="500" fill="hold"/>
                                        <p:tgtEl>
                                          <p:spTgt spid="133"/>
                                        </p:tgtEl>
                                        <p:attrNameLst>
                                          <p:attrName>ppt_y</p:attrName>
                                        </p:attrNameLst>
                                      </p:cBhvr>
                                      <p:tavLst>
                                        <p:tav tm="0">
                                          <p:val>
                                            <p:strVal val="0-#ppt_h/2"/>
                                          </p:val>
                                        </p:tav>
                                        <p:tav tm="100000">
                                          <p:val>
                                            <p:strVal val="#ppt_y"/>
                                          </p:val>
                                        </p:tav>
                                      </p:tavLst>
                                    </p:anim>
                                  </p:childTnLst>
                                </p:cTn>
                              </p:par>
                            </p:childTnLst>
                          </p:cTn>
                        </p:par>
                      </p:childTnLst>
                    </p:cTn>
                  </p:par>
                  <p:par>
                    <p:cTn id="63" fill="hold">
                      <p:stCondLst>
                        <p:cond delay="indefinite"/>
                      </p:stCondLst>
                      <p:childTnLst>
                        <p:par>
                          <p:cTn id="64" fill="hold">
                            <p:stCondLst>
                              <p:cond delay="0"/>
                            </p:stCondLst>
                            <p:childTnLst>
                              <p:par>
                                <p:cTn id="65" presetID="2" presetClass="entr" presetSubtype="3" fill="hold" nodeType="clickEffect">
                                  <p:stCondLst>
                                    <p:cond delay="0"/>
                                  </p:stCondLst>
                                  <p:childTnLst>
                                    <p:set>
                                      <p:cBhvr>
                                        <p:cTn id="66" dur="1" fill="hold">
                                          <p:stCondLst>
                                            <p:cond delay="0"/>
                                          </p:stCondLst>
                                        </p:cTn>
                                        <p:tgtEl>
                                          <p:spTgt spid="192549"/>
                                        </p:tgtEl>
                                        <p:attrNameLst>
                                          <p:attrName>style.visibility</p:attrName>
                                        </p:attrNameLst>
                                      </p:cBhvr>
                                      <p:to>
                                        <p:strVal val="visible"/>
                                      </p:to>
                                    </p:set>
                                    <p:anim calcmode="lin" valueType="num">
                                      <p:cBhvr additive="base">
                                        <p:cTn id="67" dur="500" fill="hold"/>
                                        <p:tgtEl>
                                          <p:spTgt spid="192549"/>
                                        </p:tgtEl>
                                        <p:attrNameLst>
                                          <p:attrName>ppt_x</p:attrName>
                                        </p:attrNameLst>
                                      </p:cBhvr>
                                      <p:tavLst>
                                        <p:tav tm="0">
                                          <p:val>
                                            <p:strVal val="1+#ppt_w/2"/>
                                          </p:val>
                                        </p:tav>
                                        <p:tav tm="100000">
                                          <p:val>
                                            <p:strVal val="#ppt_x"/>
                                          </p:val>
                                        </p:tav>
                                      </p:tavLst>
                                    </p:anim>
                                    <p:anim calcmode="lin" valueType="num">
                                      <p:cBhvr additive="base">
                                        <p:cTn id="68" dur="500" fill="hold"/>
                                        <p:tgtEl>
                                          <p:spTgt spid="192549"/>
                                        </p:tgtEl>
                                        <p:attrNameLst>
                                          <p:attrName>ppt_y</p:attrName>
                                        </p:attrNameLst>
                                      </p:cBhvr>
                                      <p:tavLst>
                                        <p:tav tm="0">
                                          <p:val>
                                            <p:strVal val="0-#ppt_h/2"/>
                                          </p:val>
                                        </p:tav>
                                        <p:tav tm="100000">
                                          <p:val>
                                            <p:strVal val="#ppt_y"/>
                                          </p:val>
                                        </p:tav>
                                      </p:tavLst>
                                    </p:anim>
                                  </p:childTnLst>
                                </p:cTn>
                              </p:par>
                              <p:par>
                                <p:cTn id="69" presetID="1" presetClass="exit" presetSubtype="0" fill="hold" grpId="1" nodeType="withEffect">
                                  <p:stCondLst>
                                    <p:cond delay="0"/>
                                  </p:stCondLst>
                                  <p:childTnLst>
                                    <p:set>
                                      <p:cBhvr>
                                        <p:cTn id="70" dur="1" fill="hold">
                                          <p:stCondLst>
                                            <p:cond delay="0"/>
                                          </p:stCondLst>
                                        </p:cTn>
                                        <p:tgtEl>
                                          <p:spTgt spid="179"/>
                                        </p:tgtEl>
                                        <p:attrNameLst>
                                          <p:attrName>style.visibility</p:attrName>
                                        </p:attrNameLst>
                                      </p:cBhvr>
                                      <p:to>
                                        <p:strVal val="hidden"/>
                                      </p:to>
                                    </p:set>
                                  </p:childTnLst>
                                </p:cTn>
                              </p:par>
                            </p:childTnLst>
                          </p:cTn>
                        </p:par>
                      </p:childTnLst>
                    </p:cTn>
                  </p:par>
                  <p:par>
                    <p:cTn id="71" fill="hold">
                      <p:stCondLst>
                        <p:cond delay="indefinite"/>
                      </p:stCondLst>
                      <p:childTnLst>
                        <p:par>
                          <p:cTn id="72" fill="hold">
                            <p:stCondLst>
                              <p:cond delay="0"/>
                            </p:stCondLst>
                            <p:childTnLst>
                              <p:par>
                                <p:cTn id="73" presetID="2" presetClass="entr" presetSubtype="3" fill="hold" grpId="0" nodeType="clickEffect">
                                  <p:stCondLst>
                                    <p:cond delay="0"/>
                                  </p:stCondLst>
                                  <p:childTnLst>
                                    <p:set>
                                      <p:cBhvr>
                                        <p:cTn id="74" dur="1" fill="hold">
                                          <p:stCondLst>
                                            <p:cond delay="0"/>
                                          </p:stCondLst>
                                        </p:cTn>
                                        <p:tgtEl>
                                          <p:spTgt spid="180"/>
                                        </p:tgtEl>
                                        <p:attrNameLst>
                                          <p:attrName>style.visibility</p:attrName>
                                        </p:attrNameLst>
                                      </p:cBhvr>
                                      <p:to>
                                        <p:strVal val="visible"/>
                                      </p:to>
                                    </p:set>
                                    <p:anim calcmode="lin" valueType="num">
                                      <p:cBhvr additive="base">
                                        <p:cTn id="75" dur="500" fill="hold"/>
                                        <p:tgtEl>
                                          <p:spTgt spid="180"/>
                                        </p:tgtEl>
                                        <p:attrNameLst>
                                          <p:attrName>ppt_x</p:attrName>
                                        </p:attrNameLst>
                                      </p:cBhvr>
                                      <p:tavLst>
                                        <p:tav tm="0">
                                          <p:val>
                                            <p:strVal val="1+#ppt_w/2"/>
                                          </p:val>
                                        </p:tav>
                                        <p:tav tm="100000">
                                          <p:val>
                                            <p:strVal val="#ppt_x"/>
                                          </p:val>
                                        </p:tav>
                                      </p:tavLst>
                                    </p:anim>
                                    <p:anim calcmode="lin" valueType="num">
                                      <p:cBhvr additive="base">
                                        <p:cTn id="76" dur="500" fill="hold"/>
                                        <p:tgtEl>
                                          <p:spTgt spid="180"/>
                                        </p:tgtEl>
                                        <p:attrNameLst>
                                          <p:attrName>ppt_y</p:attrName>
                                        </p:attrNameLst>
                                      </p:cBhvr>
                                      <p:tavLst>
                                        <p:tav tm="0">
                                          <p:val>
                                            <p:strVal val="0-#ppt_h/2"/>
                                          </p:val>
                                        </p:tav>
                                        <p:tav tm="100000">
                                          <p:val>
                                            <p:strVal val="#ppt_y"/>
                                          </p:val>
                                        </p:tav>
                                      </p:tavLst>
                                    </p:anim>
                                  </p:childTnLst>
                                </p:cTn>
                              </p:par>
                            </p:childTnLst>
                          </p:cTn>
                        </p:par>
                      </p:childTnLst>
                    </p:cTn>
                  </p:par>
                  <p:par>
                    <p:cTn id="77" fill="hold">
                      <p:stCondLst>
                        <p:cond delay="indefinite"/>
                      </p:stCondLst>
                      <p:childTnLst>
                        <p:par>
                          <p:cTn id="78" fill="hold">
                            <p:stCondLst>
                              <p:cond delay="0"/>
                            </p:stCondLst>
                            <p:childTnLst>
                              <p:par>
                                <p:cTn id="79" presetID="2" presetClass="entr" presetSubtype="3" fill="hold" grpId="0" nodeType="clickEffect">
                                  <p:stCondLst>
                                    <p:cond delay="0"/>
                                  </p:stCondLst>
                                  <p:childTnLst>
                                    <p:set>
                                      <p:cBhvr>
                                        <p:cTn id="80" dur="1" fill="hold">
                                          <p:stCondLst>
                                            <p:cond delay="0"/>
                                          </p:stCondLst>
                                        </p:cTn>
                                        <p:tgtEl>
                                          <p:spTgt spid="2"/>
                                        </p:tgtEl>
                                        <p:attrNameLst>
                                          <p:attrName>style.visibility</p:attrName>
                                        </p:attrNameLst>
                                      </p:cBhvr>
                                      <p:to>
                                        <p:strVal val="visible"/>
                                      </p:to>
                                    </p:set>
                                    <p:anim calcmode="lin" valueType="num">
                                      <p:cBhvr additive="base">
                                        <p:cTn id="81" dur="500" fill="hold"/>
                                        <p:tgtEl>
                                          <p:spTgt spid="2"/>
                                        </p:tgtEl>
                                        <p:attrNameLst>
                                          <p:attrName>ppt_x</p:attrName>
                                        </p:attrNameLst>
                                      </p:cBhvr>
                                      <p:tavLst>
                                        <p:tav tm="0">
                                          <p:val>
                                            <p:strVal val="1+#ppt_w/2"/>
                                          </p:val>
                                        </p:tav>
                                        <p:tav tm="100000">
                                          <p:val>
                                            <p:strVal val="#ppt_x"/>
                                          </p:val>
                                        </p:tav>
                                      </p:tavLst>
                                    </p:anim>
                                    <p:anim calcmode="lin" valueType="num">
                                      <p:cBhvr additive="base">
                                        <p:cTn id="82" dur="500" fill="hold"/>
                                        <p:tgtEl>
                                          <p:spTgt spid="2"/>
                                        </p:tgtEl>
                                        <p:attrNameLst>
                                          <p:attrName>ppt_y</p:attrName>
                                        </p:attrNameLst>
                                      </p:cBhvr>
                                      <p:tavLst>
                                        <p:tav tm="0">
                                          <p:val>
                                            <p:strVal val="0-#ppt_h/2"/>
                                          </p:val>
                                        </p:tav>
                                        <p:tav tm="100000">
                                          <p:val>
                                            <p:strVal val="#ppt_y"/>
                                          </p:val>
                                        </p:tav>
                                      </p:tavLst>
                                    </p:anim>
                                  </p:childTnLst>
                                </p:cTn>
                              </p:par>
                            </p:childTnLst>
                          </p:cTn>
                        </p:par>
                      </p:childTnLst>
                    </p:cTn>
                  </p:par>
                  <p:par>
                    <p:cTn id="83" fill="hold">
                      <p:stCondLst>
                        <p:cond delay="indefinite"/>
                      </p:stCondLst>
                      <p:childTnLst>
                        <p:par>
                          <p:cTn id="84" fill="hold">
                            <p:stCondLst>
                              <p:cond delay="0"/>
                            </p:stCondLst>
                            <p:childTnLst>
                              <p:par>
                                <p:cTn id="85" presetID="2" presetClass="entr" presetSubtype="3" fill="hold" grpId="0" nodeType="clickEffect">
                                  <p:stCondLst>
                                    <p:cond delay="0"/>
                                  </p:stCondLst>
                                  <p:childTnLst>
                                    <p:set>
                                      <p:cBhvr>
                                        <p:cTn id="86" dur="1" fill="hold">
                                          <p:stCondLst>
                                            <p:cond delay="0"/>
                                          </p:stCondLst>
                                        </p:cTn>
                                        <p:tgtEl>
                                          <p:spTgt spid="172"/>
                                        </p:tgtEl>
                                        <p:attrNameLst>
                                          <p:attrName>style.visibility</p:attrName>
                                        </p:attrNameLst>
                                      </p:cBhvr>
                                      <p:to>
                                        <p:strVal val="visible"/>
                                      </p:to>
                                    </p:set>
                                    <p:anim calcmode="lin" valueType="num">
                                      <p:cBhvr additive="base">
                                        <p:cTn id="87" dur="500" fill="hold"/>
                                        <p:tgtEl>
                                          <p:spTgt spid="172"/>
                                        </p:tgtEl>
                                        <p:attrNameLst>
                                          <p:attrName>ppt_x</p:attrName>
                                        </p:attrNameLst>
                                      </p:cBhvr>
                                      <p:tavLst>
                                        <p:tav tm="0">
                                          <p:val>
                                            <p:strVal val="1+#ppt_w/2"/>
                                          </p:val>
                                        </p:tav>
                                        <p:tav tm="100000">
                                          <p:val>
                                            <p:strVal val="#ppt_x"/>
                                          </p:val>
                                        </p:tav>
                                      </p:tavLst>
                                    </p:anim>
                                    <p:anim calcmode="lin" valueType="num">
                                      <p:cBhvr additive="base">
                                        <p:cTn id="88" dur="500" fill="hold"/>
                                        <p:tgtEl>
                                          <p:spTgt spid="172"/>
                                        </p:tgtEl>
                                        <p:attrNameLst>
                                          <p:attrName>ppt_y</p:attrName>
                                        </p:attrNameLst>
                                      </p:cBhvr>
                                      <p:tavLst>
                                        <p:tav tm="0">
                                          <p:val>
                                            <p:strVal val="0-#ppt_h/2"/>
                                          </p:val>
                                        </p:tav>
                                        <p:tav tm="100000">
                                          <p:val>
                                            <p:strVal val="#ppt_y"/>
                                          </p:val>
                                        </p:tav>
                                      </p:tavLst>
                                    </p:anim>
                                  </p:childTnLst>
                                </p:cTn>
                              </p:par>
                            </p:childTnLst>
                          </p:cTn>
                        </p:par>
                      </p:childTnLst>
                    </p:cTn>
                  </p:par>
                  <p:par>
                    <p:cTn id="89" fill="hold">
                      <p:stCondLst>
                        <p:cond delay="indefinite"/>
                      </p:stCondLst>
                      <p:childTnLst>
                        <p:par>
                          <p:cTn id="90" fill="hold">
                            <p:stCondLst>
                              <p:cond delay="0"/>
                            </p:stCondLst>
                            <p:childTnLst>
                              <p:par>
                                <p:cTn id="91" presetID="2" presetClass="entr" presetSubtype="3" fill="hold" nodeType="clickEffect">
                                  <p:stCondLst>
                                    <p:cond delay="0"/>
                                  </p:stCondLst>
                                  <p:childTnLst>
                                    <p:set>
                                      <p:cBhvr>
                                        <p:cTn id="92" dur="1" fill="hold">
                                          <p:stCondLst>
                                            <p:cond delay="0"/>
                                          </p:stCondLst>
                                        </p:cTn>
                                        <p:tgtEl>
                                          <p:spTgt spid="192550"/>
                                        </p:tgtEl>
                                        <p:attrNameLst>
                                          <p:attrName>style.visibility</p:attrName>
                                        </p:attrNameLst>
                                      </p:cBhvr>
                                      <p:to>
                                        <p:strVal val="visible"/>
                                      </p:to>
                                    </p:set>
                                    <p:anim calcmode="lin" valueType="num">
                                      <p:cBhvr additive="base">
                                        <p:cTn id="93" dur="500" fill="hold"/>
                                        <p:tgtEl>
                                          <p:spTgt spid="192550"/>
                                        </p:tgtEl>
                                        <p:attrNameLst>
                                          <p:attrName>ppt_x</p:attrName>
                                        </p:attrNameLst>
                                      </p:cBhvr>
                                      <p:tavLst>
                                        <p:tav tm="0">
                                          <p:val>
                                            <p:strVal val="1+#ppt_w/2"/>
                                          </p:val>
                                        </p:tav>
                                        <p:tav tm="100000">
                                          <p:val>
                                            <p:strVal val="#ppt_x"/>
                                          </p:val>
                                        </p:tav>
                                      </p:tavLst>
                                    </p:anim>
                                    <p:anim calcmode="lin" valueType="num">
                                      <p:cBhvr additive="base">
                                        <p:cTn id="94" dur="500" fill="hold"/>
                                        <p:tgtEl>
                                          <p:spTgt spid="192550"/>
                                        </p:tgtEl>
                                        <p:attrNameLst>
                                          <p:attrName>ppt_y</p:attrName>
                                        </p:attrNameLst>
                                      </p:cBhvr>
                                      <p:tavLst>
                                        <p:tav tm="0">
                                          <p:val>
                                            <p:strVal val="0-#ppt_h/2"/>
                                          </p:val>
                                        </p:tav>
                                        <p:tav tm="100000">
                                          <p:val>
                                            <p:strVal val="#ppt_y"/>
                                          </p:val>
                                        </p:tav>
                                      </p:tavLst>
                                    </p:anim>
                                  </p:childTnLst>
                                </p:cTn>
                              </p:par>
                              <p:par>
                                <p:cTn id="95" presetID="1" presetClass="exit" presetSubtype="0" fill="hold" grpId="1" nodeType="withEffect">
                                  <p:stCondLst>
                                    <p:cond delay="0"/>
                                  </p:stCondLst>
                                  <p:childTnLst>
                                    <p:set>
                                      <p:cBhvr>
                                        <p:cTn id="96" dur="1" fill="hold">
                                          <p:stCondLst>
                                            <p:cond delay="0"/>
                                          </p:stCondLst>
                                        </p:cTn>
                                        <p:tgtEl>
                                          <p:spTgt spid="180"/>
                                        </p:tgtEl>
                                        <p:attrNameLst>
                                          <p:attrName>style.visibility</p:attrName>
                                        </p:attrNameLst>
                                      </p:cBhvr>
                                      <p:to>
                                        <p:strVal val="hidden"/>
                                      </p:to>
                                    </p:set>
                                  </p:childTnLst>
                                </p:cTn>
                              </p:par>
                            </p:childTnLst>
                          </p:cTn>
                        </p:par>
                      </p:childTnLst>
                    </p:cTn>
                  </p:par>
                  <p:par>
                    <p:cTn id="97" fill="hold">
                      <p:stCondLst>
                        <p:cond delay="indefinite"/>
                      </p:stCondLst>
                      <p:childTnLst>
                        <p:par>
                          <p:cTn id="98" fill="hold">
                            <p:stCondLst>
                              <p:cond delay="0"/>
                            </p:stCondLst>
                            <p:childTnLst>
                              <p:par>
                                <p:cTn id="99" presetID="2" presetClass="entr" presetSubtype="3" fill="hold" grpId="0" nodeType="clickEffect">
                                  <p:stCondLst>
                                    <p:cond delay="0"/>
                                  </p:stCondLst>
                                  <p:childTnLst>
                                    <p:set>
                                      <p:cBhvr>
                                        <p:cTn id="100" dur="1" fill="hold">
                                          <p:stCondLst>
                                            <p:cond delay="0"/>
                                          </p:stCondLst>
                                        </p:cTn>
                                        <p:tgtEl>
                                          <p:spTgt spid="181"/>
                                        </p:tgtEl>
                                        <p:attrNameLst>
                                          <p:attrName>style.visibility</p:attrName>
                                        </p:attrNameLst>
                                      </p:cBhvr>
                                      <p:to>
                                        <p:strVal val="visible"/>
                                      </p:to>
                                    </p:set>
                                    <p:anim calcmode="lin" valueType="num">
                                      <p:cBhvr additive="base">
                                        <p:cTn id="101" dur="500" fill="hold"/>
                                        <p:tgtEl>
                                          <p:spTgt spid="181"/>
                                        </p:tgtEl>
                                        <p:attrNameLst>
                                          <p:attrName>ppt_x</p:attrName>
                                        </p:attrNameLst>
                                      </p:cBhvr>
                                      <p:tavLst>
                                        <p:tav tm="0">
                                          <p:val>
                                            <p:strVal val="1+#ppt_w/2"/>
                                          </p:val>
                                        </p:tav>
                                        <p:tav tm="100000">
                                          <p:val>
                                            <p:strVal val="#ppt_x"/>
                                          </p:val>
                                        </p:tav>
                                      </p:tavLst>
                                    </p:anim>
                                    <p:anim calcmode="lin" valueType="num">
                                      <p:cBhvr additive="base">
                                        <p:cTn id="102" dur="500" fill="hold"/>
                                        <p:tgtEl>
                                          <p:spTgt spid="181"/>
                                        </p:tgtEl>
                                        <p:attrNameLst>
                                          <p:attrName>ppt_y</p:attrName>
                                        </p:attrNameLst>
                                      </p:cBhvr>
                                      <p:tavLst>
                                        <p:tav tm="0">
                                          <p:val>
                                            <p:strVal val="0-#ppt_h/2"/>
                                          </p:val>
                                        </p:tav>
                                        <p:tav tm="100000">
                                          <p:val>
                                            <p:strVal val="#ppt_y"/>
                                          </p:val>
                                        </p:tav>
                                      </p:tavLst>
                                    </p:anim>
                                  </p:childTnLst>
                                </p:cTn>
                              </p:par>
                            </p:childTnLst>
                          </p:cTn>
                        </p:par>
                      </p:childTnLst>
                    </p:cTn>
                  </p:par>
                  <p:par>
                    <p:cTn id="103" fill="hold">
                      <p:stCondLst>
                        <p:cond delay="indefinite"/>
                      </p:stCondLst>
                      <p:childTnLst>
                        <p:par>
                          <p:cTn id="104" fill="hold">
                            <p:stCondLst>
                              <p:cond delay="0"/>
                            </p:stCondLst>
                            <p:childTnLst>
                              <p:par>
                                <p:cTn id="105" presetID="2" presetClass="entr" presetSubtype="3" fill="hold" grpId="0" nodeType="clickEffect">
                                  <p:stCondLst>
                                    <p:cond delay="0"/>
                                  </p:stCondLst>
                                  <p:childTnLst>
                                    <p:set>
                                      <p:cBhvr>
                                        <p:cTn id="106" dur="1" fill="hold">
                                          <p:stCondLst>
                                            <p:cond delay="0"/>
                                          </p:stCondLst>
                                        </p:cTn>
                                        <p:tgtEl>
                                          <p:spTgt spid="175"/>
                                        </p:tgtEl>
                                        <p:attrNameLst>
                                          <p:attrName>style.visibility</p:attrName>
                                        </p:attrNameLst>
                                      </p:cBhvr>
                                      <p:to>
                                        <p:strVal val="visible"/>
                                      </p:to>
                                    </p:set>
                                    <p:anim calcmode="lin" valueType="num">
                                      <p:cBhvr additive="base">
                                        <p:cTn id="107" dur="500" fill="hold"/>
                                        <p:tgtEl>
                                          <p:spTgt spid="175"/>
                                        </p:tgtEl>
                                        <p:attrNameLst>
                                          <p:attrName>ppt_x</p:attrName>
                                        </p:attrNameLst>
                                      </p:cBhvr>
                                      <p:tavLst>
                                        <p:tav tm="0">
                                          <p:val>
                                            <p:strVal val="1+#ppt_w/2"/>
                                          </p:val>
                                        </p:tav>
                                        <p:tav tm="100000">
                                          <p:val>
                                            <p:strVal val="#ppt_x"/>
                                          </p:val>
                                        </p:tav>
                                      </p:tavLst>
                                    </p:anim>
                                    <p:anim calcmode="lin" valueType="num">
                                      <p:cBhvr additive="base">
                                        <p:cTn id="108" dur="500" fill="hold"/>
                                        <p:tgtEl>
                                          <p:spTgt spid="175"/>
                                        </p:tgtEl>
                                        <p:attrNameLst>
                                          <p:attrName>ppt_y</p:attrName>
                                        </p:attrNameLst>
                                      </p:cBhvr>
                                      <p:tavLst>
                                        <p:tav tm="0">
                                          <p:val>
                                            <p:strVal val="0-#ppt_h/2"/>
                                          </p:val>
                                        </p:tav>
                                        <p:tav tm="100000">
                                          <p:val>
                                            <p:strVal val="#ppt_y"/>
                                          </p:val>
                                        </p:tav>
                                      </p:tavLst>
                                    </p:anim>
                                  </p:childTnLst>
                                </p:cTn>
                              </p:par>
                            </p:childTnLst>
                          </p:cTn>
                        </p:par>
                      </p:childTnLst>
                    </p:cTn>
                  </p:par>
                  <p:par>
                    <p:cTn id="109" fill="hold">
                      <p:stCondLst>
                        <p:cond delay="indefinite"/>
                      </p:stCondLst>
                      <p:childTnLst>
                        <p:par>
                          <p:cTn id="110" fill="hold">
                            <p:stCondLst>
                              <p:cond delay="0"/>
                            </p:stCondLst>
                            <p:childTnLst>
                              <p:par>
                                <p:cTn id="111" presetID="2" presetClass="entr" presetSubtype="3" fill="hold" grpId="0" nodeType="clickEffect">
                                  <p:stCondLst>
                                    <p:cond delay="0"/>
                                  </p:stCondLst>
                                  <p:childTnLst>
                                    <p:set>
                                      <p:cBhvr>
                                        <p:cTn id="112" dur="1" fill="hold">
                                          <p:stCondLst>
                                            <p:cond delay="0"/>
                                          </p:stCondLst>
                                        </p:cTn>
                                        <p:tgtEl>
                                          <p:spTgt spid="176"/>
                                        </p:tgtEl>
                                        <p:attrNameLst>
                                          <p:attrName>style.visibility</p:attrName>
                                        </p:attrNameLst>
                                      </p:cBhvr>
                                      <p:to>
                                        <p:strVal val="visible"/>
                                      </p:to>
                                    </p:set>
                                    <p:anim calcmode="lin" valueType="num">
                                      <p:cBhvr additive="base">
                                        <p:cTn id="113" dur="500" fill="hold"/>
                                        <p:tgtEl>
                                          <p:spTgt spid="176"/>
                                        </p:tgtEl>
                                        <p:attrNameLst>
                                          <p:attrName>ppt_x</p:attrName>
                                        </p:attrNameLst>
                                      </p:cBhvr>
                                      <p:tavLst>
                                        <p:tav tm="0">
                                          <p:val>
                                            <p:strVal val="1+#ppt_w/2"/>
                                          </p:val>
                                        </p:tav>
                                        <p:tav tm="100000">
                                          <p:val>
                                            <p:strVal val="#ppt_x"/>
                                          </p:val>
                                        </p:tav>
                                      </p:tavLst>
                                    </p:anim>
                                    <p:anim calcmode="lin" valueType="num">
                                      <p:cBhvr additive="base">
                                        <p:cTn id="114" dur="500" fill="hold"/>
                                        <p:tgtEl>
                                          <p:spTgt spid="176"/>
                                        </p:tgtEl>
                                        <p:attrNameLst>
                                          <p:attrName>ppt_y</p:attrName>
                                        </p:attrNameLst>
                                      </p:cBhvr>
                                      <p:tavLst>
                                        <p:tav tm="0">
                                          <p:val>
                                            <p:strVal val="0-#ppt_h/2"/>
                                          </p:val>
                                        </p:tav>
                                        <p:tav tm="100000">
                                          <p:val>
                                            <p:strVal val="#ppt_y"/>
                                          </p:val>
                                        </p:tav>
                                      </p:tavLst>
                                    </p:anim>
                                  </p:childTnLst>
                                </p:cTn>
                              </p:par>
                            </p:childTnLst>
                          </p:cTn>
                        </p:par>
                      </p:childTnLst>
                    </p:cTn>
                  </p:par>
                  <p:par>
                    <p:cTn id="115" fill="hold">
                      <p:stCondLst>
                        <p:cond delay="indefinite"/>
                      </p:stCondLst>
                      <p:childTnLst>
                        <p:par>
                          <p:cTn id="116" fill="hold">
                            <p:stCondLst>
                              <p:cond delay="0"/>
                            </p:stCondLst>
                            <p:childTnLst>
                              <p:par>
                                <p:cTn id="117" presetID="2" presetClass="entr" presetSubtype="3" fill="hold" nodeType="clickEffect">
                                  <p:stCondLst>
                                    <p:cond delay="0"/>
                                  </p:stCondLst>
                                  <p:childTnLst>
                                    <p:set>
                                      <p:cBhvr>
                                        <p:cTn id="118" dur="1" fill="hold">
                                          <p:stCondLst>
                                            <p:cond delay="0"/>
                                          </p:stCondLst>
                                        </p:cTn>
                                        <p:tgtEl>
                                          <p:spTgt spid="192561"/>
                                        </p:tgtEl>
                                        <p:attrNameLst>
                                          <p:attrName>style.visibility</p:attrName>
                                        </p:attrNameLst>
                                      </p:cBhvr>
                                      <p:to>
                                        <p:strVal val="visible"/>
                                      </p:to>
                                    </p:set>
                                    <p:anim calcmode="lin" valueType="num">
                                      <p:cBhvr additive="base">
                                        <p:cTn id="119" dur="500" fill="hold"/>
                                        <p:tgtEl>
                                          <p:spTgt spid="192561"/>
                                        </p:tgtEl>
                                        <p:attrNameLst>
                                          <p:attrName>ppt_x</p:attrName>
                                        </p:attrNameLst>
                                      </p:cBhvr>
                                      <p:tavLst>
                                        <p:tav tm="0">
                                          <p:val>
                                            <p:strVal val="1+#ppt_w/2"/>
                                          </p:val>
                                        </p:tav>
                                        <p:tav tm="100000">
                                          <p:val>
                                            <p:strVal val="#ppt_x"/>
                                          </p:val>
                                        </p:tav>
                                      </p:tavLst>
                                    </p:anim>
                                    <p:anim calcmode="lin" valueType="num">
                                      <p:cBhvr additive="base">
                                        <p:cTn id="120" dur="500" fill="hold"/>
                                        <p:tgtEl>
                                          <p:spTgt spid="192561"/>
                                        </p:tgtEl>
                                        <p:attrNameLst>
                                          <p:attrName>ppt_y</p:attrName>
                                        </p:attrNameLst>
                                      </p:cBhvr>
                                      <p:tavLst>
                                        <p:tav tm="0">
                                          <p:val>
                                            <p:strVal val="0-#ppt_h/2"/>
                                          </p:val>
                                        </p:tav>
                                        <p:tav tm="100000">
                                          <p:val>
                                            <p:strVal val="#ppt_y"/>
                                          </p:val>
                                        </p:tav>
                                      </p:tavLst>
                                    </p:anim>
                                  </p:childTnLst>
                                </p:cTn>
                              </p:par>
                              <p:par>
                                <p:cTn id="121" presetID="1" presetClass="exit" presetSubtype="0" fill="hold" grpId="1" nodeType="withEffect">
                                  <p:stCondLst>
                                    <p:cond delay="0"/>
                                  </p:stCondLst>
                                  <p:childTnLst>
                                    <p:set>
                                      <p:cBhvr>
                                        <p:cTn id="122" dur="1" fill="hold">
                                          <p:stCondLst>
                                            <p:cond delay="0"/>
                                          </p:stCondLst>
                                        </p:cTn>
                                        <p:tgtEl>
                                          <p:spTgt spid="181"/>
                                        </p:tgtEl>
                                        <p:attrNameLst>
                                          <p:attrName>style.visibility</p:attrName>
                                        </p:attrNameLst>
                                      </p:cBhvr>
                                      <p:to>
                                        <p:strVal val="hidden"/>
                                      </p:to>
                                    </p:set>
                                  </p:childTnLst>
                                </p:cTn>
                              </p:par>
                            </p:childTnLst>
                          </p:cTn>
                        </p:par>
                      </p:childTnLst>
                    </p:cTn>
                  </p:par>
                  <p:par>
                    <p:cTn id="123" fill="hold">
                      <p:stCondLst>
                        <p:cond delay="indefinite"/>
                      </p:stCondLst>
                      <p:childTnLst>
                        <p:par>
                          <p:cTn id="124" fill="hold">
                            <p:stCondLst>
                              <p:cond delay="0"/>
                            </p:stCondLst>
                            <p:childTnLst>
                              <p:par>
                                <p:cTn id="125" presetID="2" presetClass="entr" presetSubtype="3" fill="hold" grpId="0" nodeType="clickEffect">
                                  <p:stCondLst>
                                    <p:cond delay="0"/>
                                  </p:stCondLst>
                                  <p:childTnLst>
                                    <p:set>
                                      <p:cBhvr>
                                        <p:cTn id="126" dur="1" fill="hold">
                                          <p:stCondLst>
                                            <p:cond delay="0"/>
                                          </p:stCondLst>
                                        </p:cTn>
                                        <p:tgtEl>
                                          <p:spTgt spid="182"/>
                                        </p:tgtEl>
                                        <p:attrNameLst>
                                          <p:attrName>style.visibility</p:attrName>
                                        </p:attrNameLst>
                                      </p:cBhvr>
                                      <p:to>
                                        <p:strVal val="visible"/>
                                      </p:to>
                                    </p:set>
                                    <p:anim calcmode="lin" valueType="num">
                                      <p:cBhvr additive="base">
                                        <p:cTn id="127" dur="500" fill="hold"/>
                                        <p:tgtEl>
                                          <p:spTgt spid="182"/>
                                        </p:tgtEl>
                                        <p:attrNameLst>
                                          <p:attrName>ppt_x</p:attrName>
                                        </p:attrNameLst>
                                      </p:cBhvr>
                                      <p:tavLst>
                                        <p:tav tm="0">
                                          <p:val>
                                            <p:strVal val="1+#ppt_w/2"/>
                                          </p:val>
                                        </p:tav>
                                        <p:tav tm="100000">
                                          <p:val>
                                            <p:strVal val="#ppt_x"/>
                                          </p:val>
                                        </p:tav>
                                      </p:tavLst>
                                    </p:anim>
                                    <p:anim calcmode="lin" valueType="num">
                                      <p:cBhvr additive="base">
                                        <p:cTn id="128" dur="500" fill="hold"/>
                                        <p:tgtEl>
                                          <p:spTgt spid="182"/>
                                        </p:tgtEl>
                                        <p:attrNameLst>
                                          <p:attrName>ppt_y</p:attrName>
                                        </p:attrNameLst>
                                      </p:cBhvr>
                                      <p:tavLst>
                                        <p:tav tm="0">
                                          <p:val>
                                            <p:strVal val="0-#ppt_h/2"/>
                                          </p:val>
                                        </p:tav>
                                        <p:tav tm="100000">
                                          <p:val>
                                            <p:strVal val="#ppt_y"/>
                                          </p:val>
                                        </p:tav>
                                      </p:tavLst>
                                    </p:anim>
                                  </p:childTnLst>
                                </p:cTn>
                              </p:par>
                            </p:childTnLst>
                          </p:cTn>
                        </p:par>
                      </p:childTnLst>
                    </p:cTn>
                  </p:par>
                  <p:par>
                    <p:cTn id="129" fill="hold">
                      <p:stCondLst>
                        <p:cond delay="indefinite"/>
                      </p:stCondLst>
                      <p:childTnLst>
                        <p:par>
                          <p:cTn id="130" fill="hold">
                            <p:stCondLst>
                              <p:cond delay="0"/>
                            </p:stCondLst>
                            <p:childTnLst>
                              <p:par>
                                <p:cTn id="131" presetID="2" presetClass="entr" presetSubtype="3" fill="hold" grpId="0" nodeType="clickEffect">
                                  <p:stCondLst>
                                    <p:cond delay="0"/>
                                  </p:stCondLst>
                                  <p:childTnLst>
                                    <p:set>
                                      <p:cBhvr>
                                        <p:cTn id="132" dur="1" fill="hold">
                                          <p:stCondLst>
                                            <p:cond delay="0"/>
                                          </p:stCondLst>
                                        </p:cTn>
                                        <p:tgtEl>
                                          <p:spTgt spid="177"/>
                                        </p:tgtEl>
                                        <p:attrNameLst>
                                          <p:attrName>style.visibility</p:attrName>
                                        </p:attrNameLst>
                                      </p:cBhvr>
                                      <p:to>
                                        <p:strVal val="visible"/>
                                      </p:to>
                                    </p:set>
                                    <p:anim calcmode="lin" valueType="num">
                                      <p:cBhvr additive="base">
                                        <p:cTn id="133" dur="500" fill="hold"/>
                                        <p:tgtEl>
                                          <p:spTgt spid="177"/>
                                        </p:tgtEl>
                                        <p:attrNameLst>
                                          <p:attrName>ppt_x</p:attrName>
                                        </p:attrNameLst>
                                      </p:cBhvr>
                                      <p:tavLst>
                                        <p:tav tm="0">
                                          <p:val>
                                            <p:strVal val="1+#ppt_w/2"/>
                                          </p:val>
                                        </p:tav>
                                        <p:tav tm="100000">
                                          <p:val>
                                            <p:strVal val="#ppt_x"/>
                                          </p:val>
                                        </p:tav>
                                      </p:tavLst>
                                    </p:anim>
                                    <p:anim calcmode="lin" valueType="num">
                                      <p:cBhvr additive="base">
                                        <p:cTn id="134" dur="500" fill="hold"/>
                                        <p:tgtEl>
                                          <p:spTgt spid="177"/>
                                        </p:tgtEl>
                                        <p:attrNameLst>
                                          <p:attrName>ppt_y</p:attrName>
                                        </p:attrNameLst>
                                      </p:cBhvr>
                                      <p:tavLst>
                                        <p:tav tm="0">
                                          <p:val>
                                            <p:strVal val="0-#ppt_h/2"/>
                                          </p:val>
                                        </p:tav>
                                        <p:tav tm="100000">
                                          <p:val>
                                            <p:strVal val="#ppt_y"/>
                                          </p:val>
                                        </p:tav>
                                      </p:tavLst>
                                    </p:anim>
                                  </p:childTnLst>
                                </p:cTn>
                              </p:par>
                            </p:childTnLst>
                          </p:cTn>
                        </p:par>
                      </p:childTnLst>
                    </p:cTn>
                  </p:par>
                  <p:par>
                    <p:cTn id="135" fill="hold">
                      <p:stCondLst>
                        <p:cond delay="indefinite"/>
                      </p:stCondLst>
                      <p:childTnLst>
                        <p:par>
                          <p:cTn id="136" fill="hold">
                            <p:stCondLst>
                              <p:cond delay="0"/>
                            </p:stCondLst>
                            <p:childTnLst>
                              <p:par>
                                <p:cTn id="137" presetID="2" presetClass="entr" presetSubtype="3" fill="hold" nodeType="clickEffect">
                                  <p:stCondLst>
                                    <p:cond delay="0"/>
                                  </p:stCondLst>
                                  <p:childTnLst>
                                    <p:set>
                                      <p:cBhvr>
                                        <p:cTn id="138" dur="1" fill="hold">
                                          <p:stCondLst>
                                            <p:cond delay="0"/>
                                          </p:stCondLst>
                                        </p:cTn>
                                        <p:tgtEl>
                                          <p:spTgt spid="192562"/>
                                        </p:tgtEl>
                                        <p:attrNameLst>
                                          <p:attrName>style.visibility</p:attrName>
                                        </p:attrNameLst>
                                      </p:cBhvr>
                                      <p:to>
                                        <p:strVal val="visible"/>
                                      </p:to>
                                    </p:set>
                                    <p:anim calcmode="lin" valueType="num">
                                      <p:cBhvr additive="base">
                                        <p:cTn id="139" dur="500" fill="hold"/>
                                        <p:tgtEl>
                                          <p:spTgt spid="192562"/>
                                        </p:tgtEl>
                                        <p:attrNameLst>
                                          <p:attrName>ppt_x</p:attrName>
                                        </p:attrNameLst>
                                      </p:cBhvr>
                                      <p:tavLst>
                                        <p:tav tm="0">
                                          <p:val>
                                            <p:strVal val="1+#ppt_w/2"/>
                                          </p:val>
                                        </p:tav>
                                        <p:tav tm="100000">
                                          <p:val>
                                            <p:strVal val="#ppt_x"/>
                                          </p:val>
                                        </p:tav>
                                      </p:tavLst>
                                    </p:anim>
                                    <p:anim calcmode="lin" valueType="num">
                                      <p:cBhvr additive="base">
                                        <p:cTn id="140" dur="500" fill="hold"/>
                                        <p:tgtEl>
                                          <p:spTgt spid="192562"/>
                                        </p:tgtEl>
                                        <p:attrNameLst>
                                          <p:attrName>ppt_y</p:attrName>
                                        </p:attrNameLst>
                                      </p:cBhvr>
                                      <p:tavLst>
                                        <p:tav tm="0">
                                          <p:val>
                                            <p:strVal val="0-#ppt_h/2"/>
                                          </p:val>
                                        </p:tav>
                                        <p:tav tm="100000">
                                          <p:val>
                                            <p:strVal val="#ppt_y"/>
                                          </p:val>
                                        </p:tav>
                                      </p:tavLst>
                                    </p:anim>
                                  </p:childTnLst>
                                </p:cTn>
                              </p:par>
                              <p:par>
                                <p:cTn id="141" presetID="1" presetClass="exit" presetSubtype="0" fill="hold" grpId="1" nodeType="withEffect">
                                  <p:stCondLst>
                                    <p:cond delay="0"/>
                                  </p:stCondLst>
                                  <p:childTnLst>
                                    <p:set>
                                      <p:cBhvr>
                                        <p:cTn id="142" dur="1" fill="hold">
                                          <p:stCondLst>
                                            <p:cond delay="0"/>
                                          </p:stCondLst>
                                        </p:cTn>
                                        <p:tgtEl>
                                          <p:spTgt spid="182"/>
                                        </p:tgtEl>
                                        <p:attrNameLst>
                                          <p:attrName>style.visibility</p:attrName>
                                        </p:attrNameLst>
                                      </p:cBhvr>
                                      <p:to>
                                        <p:strVal val="hidden"/>
                                      </p:to>
                                    </p:set>
                                  </p:childTnLst>
                                </p:cTn>
                              </p:par>
                            </p:childTnLst>
                          </p:cTn>
                        </p:par>
                      </p:childTnLst>
                    </p:cTn>
                  </p:par>
                  <p:par>
                    <p:cTn id="143" fill="hold">
                      <p:stCondLst>
                        <p:cond delay="indefinite"/>
                      </p:stCondLst>
                      <p:childTnLst>
                        <p:par>
                          <p:cTn id="144" fill="hold">
                            <p:stCondLst>
                              <p:cond delay="0"/>
                            </p:stCondLst>
                            <p:childTnLst>
                              <p:par>
                                <p:cTn id="145" presetID="2" presetClass="entr" presetSubtype="3" fill="hold" grpId="0" nodeType="clickEffect">
                                  <p:stCondLst>
                                    <p:cond delay="0"/>
                                  </p:stCondLst>
                                  <p:childTnLst>
                                    <p:set>
                                      <p:cBhvr>
                                        <p:cTn id="146" dur="1" fill="hold">
                                          <p:stCondLst>
                                            <p:cond delay="0"/>
                                          </p:stCondLst>
                                        </p:cTn>
                                        <p:tgtEl>
                                          <p:spTgt spid="123"/>
                                        </p:tgtEl>
                                        <p:attrNameLst>
                                          <p:attrName>style.visibility</p:attrName>
                                        </p:attrNameLst>
                                      </p:cBhvr>
                                      <p:to>
                                        <p:strVal val="visible"/>
                                      </p:to>
                                    </p:set>
                                    <p:anim calcmode="lin" valueType="num">
                                      <p:cBhvr additive="base">
                                        <p:cTn id="147" dur="500" fill="hold"/>
                                        <p:tgtEl>
                                          <p:spTgt spid="123"/>
                                        </p:tgtEl>
                                        <p:attrNameLst>
                                          <p:attrName>ppt_x</p:attrName>
                                        </p:attrNameLst>
                                      </p:cBhvr>
                                      <p:tavLst>
                                        <p:tav tm="0">
                                          <p:val>
                                            <p:strVal val="1+#ppt_w/2"/>
                                          </p:val>
                                        </p:tav>
                                        <p:tav tm="100000">
                                          <p:val>
                                            <p:strVal val="#ppt_x"/>
                                          </p:val>
                                        </p:tav>
                                      </p:tavLst>
                                    </p:anim>
                                    <p:anim calcmode="lin" valueType="num">
                                      <p:cBhvr additive="base">
                                        <p:cTn id="148" dur="500" fill="hold"/>
                                        <p:tgtEl>
                                          <p:spTgt spid="123"/>
                                        </p:tgtEl>
                                        <p:attrNameLst>
                                          <p:attrName>ppt_y</p:attrName>
                                        </p:attrNameLst>
                                      </p:cBhvr>
                                      <p:tavLst>
                                        <p:tav tm="0">
                                          <p:val>
                                            <p:strVal val="0-#ppt_h/2"/>
                                          </p:val>
                                        </p:tav>
                                        <p:tav tm="100000">
                                          <p:val>
                                            <p:strVal val="#ppt_y"/>
                                          </p:val>
                                        </p:tav>
                                      </p:tavLst>
                                    </p:anim>
                                  </p:childTnLst>
                                </p:cTn>
                              </p:par>
                            </p:childTnLst>
                          </p:cTn>
                        </p:par>
                      </p:childTnLst>
                    </p:cTn>
                  </p:par>
                  <p:par>
                    <p:cTn id="149" fill="hold">
                      <p:stCondLst>
                        <p:cond delay="indefinite"/>
                      </p:stCondLst>
                      <p:childTnLst>
                        <p:par>
                          <p:cTn id="150" fill="hold">
                            <p:stCondLst>
                              <p:cond delay="0"/>
                            </p:stCondLst>
                            <p:childTnLst>
                              <p:par>
                                <p:cTn id="151" presetID="2" presetClass="entr" presetSubtype="3" fill="hold" grpId="0" nodeType="clickEffect">
                                  <p:stCondLst>
                                    <p:cond delay="0"/>
                                  </p:stCondLst>
                                  <p:childTnLst>
                                    <p:set>
                                      <p:cBhvr>
                                        <p:cTn id="152" dur="1" fill="hold">
                                          <p:stCondLst>
                                            <p:cond delay="0"/>
                                          </p:stCondLst>
                                        </p:cTn>
                                        <p:tgtEl>
                                          <p:spTgt spid="127"/>
                                        </p:tgtEl>
                                        <p:attrNameLst>
                                          <p:attrName>style.visibility</p:attrName>
                                        </p:attrNameLst>
                                      </p:cBhvr>
                                      <p:to>
                                        <p:strVal val="visible"/>
                                      </p:to>
                                    </p:set>
                                    <p:anim calcmode="lin" valueType="num">
                                      <p:cBhvr additive="base">
                                        <p:cTn id="153" dur="500" fill="hold"/>
                                        <p:tgtEl>
                                          <p:spTgt spid="127"/>
                                        </p:tgtEl>
                                        <p:attrNameLst>
                                          <p:attrName>ppt_x</p:attrName>
                                        </p:attrNameLst>
                                      </p:cBhvr>
                                      <p:tavLst>
                                        <p:tav tm="0">
                                          <p:val>
                                            <p:strVal val="1+#ppt_w/2"/>
                                          </p:val>
                                        </p:tav>
                                        <p:tav tm="100000">
                                          <p:val>
                                            <p:strVal val="#ppt_x"/>
                                          </p:val>
                                        </p:tav>
                                      </p:tavLst>
                                    </p:anim>
                                    <p:anim calcmode="lin" valueType="num">
                                      <p:cBhvr additive="base">
                                        <p:cTn id="154" dur="500" fill="hold"/>
                                        <p:tgtEl>
                                          <p:spTgt spid="127"/>
                                        </p:tgtEl>
                                        <p:attrNameLst>
                                          <p:attrName>ppt_y</p:attrName>
                                        </p:attrNameLst>
                                      </p:cBhvr>
                                      <p:tavLst>
                                        <p:tav tm="0">
                                          <p:val>
                                            <p:strVal val="0-#ppt_h/2"/>
                                          </p:val>
                                        </p:tav>
                                        <p:tav tm="100000">
                                          <p:val>
                                            <p:strVal val="#ppt_y"/>
                                          </p:val>
                                        </p:tav>
                                      </p:tavLst>
                                    </p:anim>
                                  </p:childTnLst>
                                </p:cTn>
                              </p:par>
                            </p:childTnLst>
                          </p:cTn>
                        </p:par>
                      </p:childTnLst>
                    </p:cTn>
                  </p:par>
                  <p:par>
                    <p:cTn id="155" fill="hold">
                      <p:stCondLst>
                        <p:cond delay="indefinite"/>
                      </p:stCondLst>
                      <p:childTnLst>
                        <p:par>
                          <p:cTn id="156" fill="hold">
                            <p:stCondLst>
                              <p:cond delay="0"/>
                            </p:stCondLst>
                            <p:childTnLst>
                              <p:par>
                                <p:cTn id="157" presetID="2" presetClass="entr" presetSubtype="3" fill="hold" grpId="0" nodeType="clickEffect">
                                  <p:stCondLst>
                                    <p:cond delay="0"/>
                                  </p:stCondLst>
                                  <p:childTnLst>
                                    <p:set>
                                      <p:cBhvr>
                                        <p:cTn id="158" dur="1" fill="hold">
                                          <p:stCondLst>
                                            <p:cond delay="0"/>
                                          </p:stCondLst>
                                        </p:cTn>
                                        <p:tgtEl>
                                          <p:spTgt spid="128"/>
                                        </p:tgtEl>
                                        <p:attrNameLst>
                                          <p:attrName>style.visibility</p:attrName>
                                        </p:attrNameLst>
                                      </p:cBhvr>
                                      <p:to>
                                        <p:strVal val="visible"/>
                                      </p:to>
                                    </p:set>
                                    <p:anim calcmode="lin" valueType="num">
                                      <p:cBhvr additive="base">
                                        <p:cTn id="159" dur="500" fill="hold"/>
                                        <p:tgtEl>
                                          <p:spTgt spid="128"/>
                                        </p:tgtEl>
                                        <p:attrNameLst>
                                          <p:attrName>ppt_x</p:attrName>
                                        </p:attrNameLst>
                                      </p:cBhvr>
                                      <p:tavLst>
                                        <p:tav tm="0">
                                          <p:val>
                                            <p:strVal val="1+#ppt_w/2"/>
                                          </p:val>
                                        </p:tav>
                                        <p:tav tm="100000">
                                          <p:val>
                                            <p:strVal val="#ppt_x"/>
                                          </p:val>
                                        </p:tav>
                                      </p:tavLst>
                                    </p:anim>
                                    <p:anim calcmode="lin" valueType="num">
                                      <p:cBhvr additive="base">
                                        <p:cTn id="160" dur="500" fill="hold"/>
                                        <p:tgtEl>
                                          <p:spTgt spid="128"/>
                                        </p:tgtEl>
                                        <p:attrNameLst>
                                          <p:attrName>ppt_y</p:attrName>
                                        </p:attrNameLst>
                                      </p:cBhvr>
                                      <p:tavLst>
                                        <p:tav tm="0">
                                          <p:val>
                                            <p:strVal val="0-#ppt_h/2"/>
                                          </p:val>
                                        </p:tav>
                                        <p:tav tm="100000">
                                          <p:val>
                                            <p:strVal val="#ppt_y"/>
                                          </p:val>
                                        </p:tav>
                                      </p:tavLst>
                                    </p:anim>
                                  </p:childTnLst>
                                </p:cTn>
                              </p:par>
                            </p:childTnLst>
                          </p:cTn>
                        </p:par>
                      </p:childTnLst>
                    </p:cTn>
                  </p:par>
                  <p:par>
                    <p:cTn id="161" fill="hold">
                      <p:stCondLst>
                        <p:cond delay="indefinite"/>
                      </p:stCondLst>
                      <p:childTnLst>
                        <p:par>
                          <p:cTn id="162" fill="hold">
                            <p:stCondLst>
                              <p:cond delay="0"/>
                            </p:stCondLst>
                            <p:childTnLst>
                              <p:par>
                                <p:cTn id="163" presetID="2" presetClass="entr" presetSubtype="3" fill="hold" nodeType="clickEffect">
                                  <p:stCondLst>
                                    <p:cond delay="0"/>
                                  </p:stCondLst>
                                  <p:childTnLst>
                                    <p:set>
                                      <p:cBhvr>
                                        <p:cTn id="164" dur="1" fill="hold">
                                          <p:stCondLst>
                                            <p:cond delay="0"/>
                                          </p:stCondLst>
                                        </p:cTn>
                                        <p:tgtEl>
                                          <p:spTgt spid="192526"/>
                                        </p:tgtEl>
                                        <p:attrNameLst>
                                          <p:attrName>style.visibility</p:attrName>
                                        </p:attrNameLst>
                                      </p:cBhvr>
                                      <p:to>
                                        <p:strVal val="visible"/>
                                      </p:to>
                                    </p:set>
                                    <p:anim calcmode="lin" valueType="num">
                                      <p:cBhvr additive="base">
                                        <p:cTn id="165" dur="500" fill="hold"/>
                                        <p:tgtEl>
                                          <p:spTgt spid="192526"/>
                                        </p:tgtEl>
                                        <p:attrNameLst>
                                          <p:attrName>ppt_x</p:attrName>
                                        </p:attrNameLst>
                                      </p:cBhvr>
                                      <p:tavLst>
                                        <p:tav tm="0">
                                          <p:val>
                                            <p:strVal val="1+#ppt_w/2"/>
                                          </p:val>
                                        </p:tav>
                                        <p:tav tm="100000">
                                          <p:val>
                                            <p:strVal val="#ppt_x"/>
                                          </p:val>
                                        </p:tav>
                                      </p:tavLst>
                                    </p:anim>
                                    <p:anim calcmode="lin" valueType="num">
                                      <p:cBhvr additive="base">
                                        <p:cTn id="166" dur="500" fill="hold"/>
                                        <p:tgtEl>
                                          <p:spTgt spid="192526"/>
                                        </p:tgtEl>
                                        <p:attrNameLst>
                                          <p:attrName>ppt_y</p:attrName>
                                        </p:attrNameLst>
                                      </p:cBhvr>
                                      <p:tavLst>
                                        <p:tav tm="0">
                                          <p:val>
                                            <p:strVal val="0-#ppt_h/2"/>
                                          </p:val>
                                        </p:tav>
                                        <p:tav tm="100000">
                                          <p:val>
                                            <p:strVal val="#ppt_y"/>
                                          </p:val>
                                        </p:tav>
                                      </p:tavLst>
                                    </p:anim>
                                  </p:childTnLst>
                                </p:cTn>
                              </p:par>
                              <p:par>
                                <p:cTn id="167" presetID="1" presetClass="exit" presetSubtype="0" fill="hold" grpId="1" nodeType="withEffect">
                                  <p:stCondLst>
                                    <p:cond delay="0"/>
                                  </p:stCondLst>
                                  <p:childTnLst>
                                    <p:set>
                                      <p:cBhvr>
                                        <p:cTn id="168" dur="1" fill="hold">
                                          <p:stCondLst>
                                            <p:cond delay="0"/>
                                          </p:stCondLst>
                                        </p:cTn>
                                        <p:tgtEl>
                                          <p:spTgt spid="123"/>
                                        </p:tgtEl>
                                        <p:attrNameLst>
                                          <p:attrName>style.visibility</p:attrName>
                                        </p:attrNameLst>
                                      </p:cBhvr>
                                      <p:to>
                                        <p:strVal val="hidden"/>
                                      </p:to>
                                    </p:set>
                                  </p:childTnLst>
                                </p:cTn>
                              </p:par>
                            </p:childTnLst>
                          </p:cTn>
                        </p:par>
                      </p:childTnLst>
                    </p:cTn>
                  </p:par>
                  <p:par>
                    <p:cTn id="169" fill="hold">
                      <p:stCondLst>
                        <p:cond delay="indefinite"/>
                      </p:stCondLst>
                      <p:childTnLst>
                        <p:par>
                          <p:cTn id="170" fill="hold">
                            <p:stCondLst>
                              <p:cond delay="0"/>
                            </p:stCondLst>
                            <p:childTnLst>
                              <p:par>
                                <p:cTn id="171" presetID="2" presetClass="entr" presetSubtype="3" fill="hold" grpId="0" nodeType="clickEffect">
                                  <p:stCondLst>
                                    <p:cond delay="0"/>
                                  </p:stCondLst>
                                  <p:childTnLst>
                                    <p:set>
                                      <p:cBhvr>
                                        <p:cTn id="172" dur="1" fill="hold">
                                          <p:stCondLst>
                                            <p:cond delay="0"/>
                                          </p:stCondLst>
                                        </p:cTn>
                                        <p:tgtEl>
                                          <p:spTgt spid="131"/>
                                        </p:tgtEl>
                                        <p:attrNameLst>
                                          <p:attrName>style.visibility</p:attrName>
                                        </p:attrNameLst>
                                      </p:cBhvr>
                                      <p:to>
                                        <p:strVal val="visible"/>
                                      </p:to>
                                    </p:set>
                                    <p:anim calcmode="lin" valueType="num">
                                      <p:cBhvr additive="base">
                                        <p:cTn id="173" dur="500" fill="hold"/>
                                        <p:tgtEl>
                                          <p:spTgt spid="131"/>
                                        </p:tgtEl>
                                        <p:attrNameLst>
                                          <p:attrName>ppt_x</p:attrName>
                                        </p:attrNameLst>
                                      </p:cBhvr>
                                      <p:tavLst>
                                        <p:tav tm="0">
                                          <p:val>
                                            <p:strVal val="1+#ppt_w/2"/>
                                          </p:val>
                                        </p:tav>
                                        <p:tav tm="100000">
                                          <p:val>
                                            <p:strVal val="#ppt_x"/>
                                          </p:val>
                                        </p:tav>
                                      </p:tavLst>
                                    </p:anim>
                                    <p:anim calcmode="lin" valueType="num">
                                      <p:cBhvr additive="base">
                                        <p:cTn id="174" dur="500" fill="hold"/>
                                        <p:tgtEl>
                                          <p:spTgt spid="131"/>
                                        </p:tgtEl>
                                        <p:attrNameLst>
                                          <p:attrName>ppt_y</p:attrName>
                                        </p:attrNameLst>
                                      </p:cBhvr>
                                      <p:tavLst>
                                        <p:tav tm="0">
                                          <p:val>
                                            <p:strVal val="0-#ppt_h/2"/>
                                          </p:val>
                                        </p:tav>
                                        <p:tav tm="100000">
                                          <p:val>
                                            <p:strVal val="#ppt_y"/>
                                          </p:val>
                                        </p:tav>
                                      </p:tavLst>
                                    </p:anim>
                                  </p:childTnLst>
                                </p:cTn>
                              </p:par>
                            </p:childTnLst>
                          </p:cTn>
                        </p:par>
                      </p:childTnLst>
                    </p:cTn>
                  </p:par>
                  <p:par>
                    <p:cTn id="175" fill="hold">
                      <p:stCondLst>
                        <p:cond delay="indefinite"/>
                      </p:stCondLst>
                      <p:childTnLst>
                        <p:par>
                          <p:cTn id="176" fill="hold">
                            <p:stCondLst>
                              <p:cond delay="0"/>
                            </p:stCondLst>
                            <p:childTnLst>
                              <p:par>
                                <p:cTn id="177" presetID="2" presetClass="entr" presetSubtype="3" fill="hold" grpId="0" nodeType="clickEffect">
                                  <p:stCondLst>
                                    <p:cond delay="0"/>
                                  </p:stCondLst>
                                  <p:childTnLst>
                                    <p:set>
                                      <p:cBhvr>
                                        <p:cTn id="178" dur="1" fill="hold">
                                          <p:stCondLst>
                                            <p:cond delay="0"/>
                                          </p:stCondLst>
                                        </p:cTn>
                                        <p:tgtEl>
                                          <p:spTgt spid="129"/>
                                        </p:tgtEl>
                                        <p:attrNameLst>
                                          <p:attrName>style.visibility</p:attrName>
                                        </p:attrNameLst>
                                      </p:cBhvr>
                                      <p:to>
                                        <p:strVal val="visible"/>
                                      </p:to>
                                    </p:set>
                                    <p:anim calcmode="lin" valueType="num">
                                      <p:cBhvr additive="base">
                                        <p:cTn id="179" dur="500" fill="hold"/>
                                        <p:tgtEl>
                                          <p:spTgt spid="129"/>
                                        </p:tgtEl>
                                        <p:attrNameLst>
                                          <p:attrName>ppt_x</p:attrName>
                                        </p:attrNameLst>
                                      </p:cBhvr>
                                      <p:tavLst>
                                        <p:tav tm="0">
                                          <p:val>
                                            <p:strVal val="1+#ppt_w/2"/>
                                          </p:val>
                                        </p:tav>
                                        <p:tav tm="100000">
                                          <p:val>
                                            <p:strVal val="#ppt_x"/>
                                          </p:val>
                                        </p:tav>
                                      </p:tavLst>
                                    </p:anim>
                                    <p:anim calcmode="lin" valueType="num">
                                      <p:cBhvr additive="base">
                                        <p:cTn id="180" dur="500" fill="hold"/>
                                        <p:tgtEl>
                                          <p:spTgt spid="129"/>
                                        </p:tgtEl>
                                        <p:attrNameLst>
                                          <p:attrName>ppt_y</p:attrName>
                                        </p:attrNameLst>
                                      </p:cBhvr>
                                      <p:tavLst>
                                        <p:tav tm="0">
                                          <p:val>
                                            <p:strVal val="0-#ppt_h/2"/>
                                          </p:val>
                                        </p:tav>
                                        <p:tav tm="100000">
                                          <p:val>
                                            <p:strVal val="#ppt_y"/>
                                          </p:val>
                                        </p:tav>
                                      </p:tavLst>
                                    </p:anim>
                                  </p:childTnLst>
                                </p:cTn>
                              </p:par>
                            </p:childTnLst>
                          </p:cTn>
                        </p:par>
                      </p:childTnLst>
                    </p:cTn>
                  </p:par>
                  <p:par>
                    <p:cTn id="181" fill="hold">
                      <p:stCondLst>
                        <p:cond delay="indefinite"/>
                      </p:stCondLst>
                      <p:childTnLst>
                        <p:par>
                          <p:cTn id="182" fill="hold">
                            <p:stCondLst>
                              <p:cond delay="0"/>
                            </p:stCondLst>
                            <p:childTnLst>
                              <p:par>
                                <p:cTn id="183" presetID="2" presetClass="entr" presetSubtype="3" fill="hold" grpId="0" nodeType="clickEffect">
                                  <p:stCondLst>
                                    <p:cond delay="0"/>
                                  </p:stCondLst>
                                  <p:childTnLst>
                                    <p:set>
                                      <p:cBhvr>
                                        <p:cTn id="184" dur="1" fill="hold">
                                          <p:stCondLst>
                                            <p:cond delay="0"/>
                                          </p:stCondLst>
                                        </p:cTn>
                                        <p:tgtEl>
                                          <p:spTgt spid="130"/>
                                        </p:tgtEl>
                                        <p:attrNameLst>
                                          <p:attrName>style.visibility</p:attrName>
                                        </p:attrNameLst>
                                      </p:cBhvr>
                                      <p:to>
                                        <p:strVal val="visible"/>
                                      </p:to>
                                    </p:set>
                                    <p:anim calcmode="lin" valueType="num">
                                      <p:cBhvr additive="base">
                                        <p:cTn id="185" dur="500" fill="hold"/>
                                        <p:tgtEl>
                                          <p:spTgt spid="130"/>
                                        </p:tgtEl>
                                        <p:attrNameLst>
                                          <p:attrName>ppt_x</p:attrName>
                                        </p:attrNameLst>
                                      </p:cBhvr>
                                      <p:tavLst>
                                        <p:tav tm="0">
                                          <p:val>
                                            <p:strVal val="1+#ppt_w/2"/>
                                          </p:val>
                                        </p:tav>
                                        <p:tav tm="100000">
                                          <p:val>
                                            <p:strVal val="#ppt_x"/>
                                          </p:val>
                                        </p:tav>
                                      </p:tavLst>
                                    </p:anim>
                                    <p:anim calcmode="lin" valueType="num">
                                      <p:cBhvr additive="base">
                                        <p:cTn id="186" dur="500" fill="hold"/>
                                        <p:tgtEl>
                                          <p:spTgt spid="130"/>
                                        </p:tgtEl>
                                        <p:attrNameLst>
                                          <p:attrName>ppt_y</p:attrName>
                                        </p:attrNameLst>
                                      </p:cBhvr>
                                      <p:tavLst>
                                        <p:tav tm="0">
                                          <p:val>
                                            <p:strVal val="0-#ppt_h/2"/>
                                          </p:val>
                                        </p:tav>
                                        <p:tav tm="100000">
                                          <p:val>
                                            <p:strVal val="#ppt_y"/>
                                          </p:val>
                                        </p:tav>
                                      </p:tavLst>
                                    </p:anim>
                                  </p:childTnLst>
                                </p:cTn>
                              </p:par>
                            </p:childTnLst>
                          </p:cTn>
                        </p:par>
                      </p:childTnLst>
                    </p:cTn>
                  </p:par>
                  <p:par>
                    <p:cTn id="187" fill="hold">
                      <p:stCondLst>
                        <p:cond delay="indefinite"/>
                      </p:stCondLst>
                      <p:childTnLst>
                        <p:par>
                          <p:cTn id="188" fill="hold">
                            <p:stCondLst>
                              <p:cond delay="0"/>
                            </p:stCondLst>
                            <p:childTnLst>
                              <p:par>
                                <p:cTn id="189" presetID="2" presetClass="entr" presetSubtype="3" fill="hold" nodeType="clickEffect">
                                  <p:stCondLst>
                                    <p:cond delay="0"/>
                                  </p:stCondLst>
                                  <p:childTnLst>
                                    <p:set>
                                      <p:cBhvr>
                                        <p:cTn id="190" dur="1" fill="hold">
                                          <p:stCondLst>
                                            <p:cond delay="0"/>
                                          </p:stCondLst>
                                        </p:cTn>
                                        <p:tgtEl>
                                          <p:spTgt spid="192525"/>
                                        </p:tgtEl>
                                        <p:attrNameLst>
                                          <p:attrName>style.visibility</p:attrName>
                                        </p:attrNameLst>
                                      </p:cBhvr>
                                      <p:to>
                                        <p:strVal val="visible"/>
                                      </p:to>
                                    </p:set>
                                    <p:anim calcmode="lin" valueType="num">
                                      <p:cBhvr additive="base">
                                        <p:cTn id="191" dur="500" fill="hold"/>
                                        <p:tgtEl>
                                          <p:spTgt spid="192525"/>
                                        </p:tgtEl>
                                        <p:attrNameLst>
                                          <p:attrName>ppt_x</p:attrName>
                                        </p:attrNameLst>
                                      </p:cBhvr>
                                      <p:tavLst>
                                        <p:tav tm="0">
                                          <p:val>
                                            <p:strVal val="1+#ppt_w/2"/>
                                          </p:val>
                                        </p:tav>
                                        <p:tav tm="100000">
                                          <p:val>
                                            <p:strVal val="#ppt_x"/>
                                          </p:val>
                                        </p:tav>
                                      </p:tavLst>
                                    </p:anim>
                                    <p:anim calcmode="lin" valueType="num">
                                      <p:cBhvr additive="base">
                                        <p:cTn id="192" dur="500" fill="hold"/>
                                        <p:tgtEl>
                                          <p:spTgt spid="192525"/>
                                        </p:tgtEl>
                                        <p:attrNameLst>
                                          <p:attrName>ppt_y</p:attrName>
                                        </p:attrNameLst>
                                      </p:cBhvr>
                                      <p:tavLst>
                                        <p:tav tm="0">
                                          <p:val>
                                            <p:strVal val="0-#ppt_h/2"/>
                                          </p:val>
                                        </p:tav>
                                        <p:tav tm="100000">
                                          <p:val>
                                            <p:strVal val="#ppt_y"/>
                                          </p:val>
                                        </p:tav>
                                      </p:tavLst>
                                    </p:anim>
                                  </p:childTnLst>
                                </p:cTn>
                              </p:par>
                              <p:par>
                                <p:cTn id="193" presetID="1" presetClass="exit" presetSubtype="0" fill="hold" grpId="1" nodeType="withEffect">
                                  <p:stCondLst>
                                    <p:cond delay="0"/>
                                  </p:stCondLst>
                                  <p:childTnLst>
                                    <p:set>
                                      <p:cBhvr>
                                        <p:cTn id="194" dur="1" fill="hold">
                                          <p:stCondLst>
                                            <p:cond delay="0"/>
                                          </p:stCondLst>
                                        </p:cTn>
                                        <p:tgtEl>
                                          <p:spTgt spid="131"/>
                                        </p:tgtEl>
                                        <p:attrNameLst>
                                          <p:attrName>style.visibility</p:attrName>
                                        </p:attrNameLst>
                                      </p:cBhvr>
                                      <p:to>
                                        <p:strVal val="hidden"/>
                                      </p:to>
                                    </p:set>
                                  </p:childTnLst>
                                </p:cTn>
                              </p:par>
                            </p:childTnLst>
                          </p:cTn>
                        </p:par>
                      </p:childTnLst>
                    </p:cTn>
                  </p:par>
                  <p:par>
                    <p:cTn id="195" fill="hold">
                      <p:stCondLst>
                        <p:cond delay="indefinite"/>
                      </p:stCondLst>
                      <p:childTnLst>
                        <p:par>
                          <p:cTn id="196" fill="hold">
                            <p:stCondLst>
                              <p:cond delay="0"/>
                            </p:stCondLst>
                            <p:childTnLst>
                              <p:par>
                                <p:cTn id="197" presetID="2" presetClass="entr" presetSubtype="3" fill="hold" nodeType="clickEffect">
                                  <p:stCondLst>
                                    <p:cond delay="0"/>
                                  </p:stCondLst>
                                  <p:childTnLst>
                                    <p:set>
                                      <p:cBhvr>
                                        <p:cTn id="198" dur="1" fill="hold">
                                          <p:stCondLst>
                                            <p:cond delay="0"/>
                                          </p:stCondLst>
                                        </p:cTn>
                                        <p:tgtEl>
                                          <p:spTgt spid="192531"/>
                                        </p:tgtEl>
                                        <p:attrNameLst>
                                          <p:attrName>style.visibility</p:attrName>
                                        </p:attrNameLst>
                                      </p:cBhvr>
                                      <p:to>
                                        <p:strVal val="visible"/>
                                      </p:to>
                                    </p:set>
                                    <p:anim calcmode="lin" valueType="num">
                                      <p:cBhvr additive="base">
                                        <p:cTn id="199" dur="500" fill="hold"/>
                                        <p:tgtEl>
                                          <p:spTgt spid="192531"/>
                                        </p:tgtEl>
                                        <p:attrNameLst>
                                          <p:attrName>ppt_x</p:attrName>
                                        </p:attrNameLst>
                                      </p:cBhvr>
                                      <p:tavLst>
                                        <p:tav tm="0">
                                          <p:val>
                                            <p:strVal val="1+#ppt_w/2"/>
                                          </p:val>
                                        </p:tav>
                                        <p:tav tm="100000">
                                          <p:val>
                                            <p:strVal val="#ppt_x"/>
                                          </p:val>
                                        </p:tav>
                                      </p:tavLst>
                                    </p:anim>
                                    <p:anim calcmode="lin" valueType="num">
                                      <p:cBhvr additive="base">
                                        <p:cTn id="200" dur="500" fill="hold"/>
                                        <p:tgtEl>
                                          <p:spTgt spid="192531"/>
                                        </p:tgtEl>
                                        <p:attrNameLst>
                                          <p:attrName>ppt_y</p:attrName>
                                        </p:attrNameLst>
                                      </p:cBhvr>
                                      <p:tavLst>
                                        <p:tav tm="0">
                                          <p:val>
                                            <p:strVal val="0-#ppt_h/2"/>
                                          </p:val>
                                        </p:tav>
                                        <p:tav tm="100000">
                                          <p:val>
                                            <p:strVal val="#ppt_y"/>
                                          </p:val>
                                        </p:tav>
                                      </p:tavLst>
                                    </p:anim>
                                  </p:childTnLst>
                                </p:cTn>
                              </p:par>
                              <p:par>
                                <p:cTn id="201" presetID="2" presetClass="entr" presetSubtype="3" fill="hold" nodeType="withEffect">
                                  <p:stCondLst>
                                    <p:cond delay="0"/>
                                  </p:stCondLst>
                                  <p:childTnLst>
                                    <p:set>
                                      <p:cBhvr>
                                        <p:cTn id="202" dur="1" fill="hold">
                                          <p:stCondLst>
                                            <p:cond delay="0"/>
                                          </p:stCondLst>
                                        </p:cTn>
                                        <p:tgtEl>
                                          <p:spTgt spid="192532"/>
                                        </p:tgtEl>
                                        <p:attrNameLst>
                                          <p:attrName>style.visibility</p:attrName>
                                        </p:attrNameLst>
                                      </p:cBhvr>
                                      <p:to>
                                        <p:strVal val="visible"/>
                                      </p:to>
                                    </p:set>
                                    <p:anim calcmode="lin" valueType="num">
                                      <p:cBhvr additive="base">
                                        <p:cTn id="203" dur="500" fill="hold"/>
                                        <p:tgtEl>
                                          <p:spTgt spid="192532"/>
                                        </p:tgtEl>
                                        <p:attrNameLst>
                                          <p:attrName>ppt_x</p:attrName>
                                        </p:attrNameLst>
                                      </p:cBhvr>
                                      <p:tavLst>
                                        <p:tav tm="0">
                                          <p:val>
                                            <p:strVal val="1+#ppt_w/2"/>
                                          </p:val>
                                        </p:tav>
                                        <p:tav tm="100000">
                                          <p:val>
                                            <p:strVal val="#ppt_x"/>
                                          </p:val>
                                        </p:tav>
                                      </p:tavLst>
                                    </p:anim>
                                    <p:anim calcmode="lin" valueType="num">
                                      <p:cBhvr additive="base">
                                        <p:cTn id="204" dur="500" fill="hold"/>
                                        <p:tgtEl>
                                          <p:spTgt spid="192532"/>
                                        </p:tgtEl>
                                        <p:attrNameLst>
                                          <p:attrName>ppt_y</p:attrName>
                                        </p:attrNameLst>
                                      </p:cBhvr>
                                      <p:tavLst>
                                        <p:tav tm="0">
                                          <p:val>
                                            <p:strVal val="0-#ppt_h/2"/>
                                          </p:val>
                                        </p:tav>
                                        <p:tav tm="100000">
                                          <p:val>
                                            <p:strVal val="#ppt_y"/>
                                          </p:val>
                                        </p:tav>
                                      </p:tavLst>
                                    </p:anim>
                                  </p:childTnLst>
                                </p:cTn>
                              </p:par>
                              <p:par>
                                <p:cTn id="205" presetID="2" presetClass="entr" presetSubtype="3" fill="hold" nodeType="withEffect">
                                  <p:stCondLst>
                                    <p:cond delay="0"/>
                                  </p:stCondLst>
                                  <p:childTnLst>
                                    <p:set>
                                      <p:cBhvr>
                                        <p:cTn id="206" dur="1" fill="hold">
                                          <p:stCondLst>
                                            <p:cond delay="0"/>
                                          </p:stCondLst>
                                        </p:cTn>
                                        <p:tgtEl>
                                          <p:spTgt spid="192544"/>
                                        </p:tgtEl>
                                        <p:attrNameLst>
                                          <p:attrName>style.visibility</p:attrName>
                                        </p:attrNameLst>
                                      </p:cBhvr>
                                      <p:to>
                                        <p:strVal val="visible"/>
                                      </p:to>
                                    </p:set>
                                    <p:anim calcmode="lin" valueType="num">
                                      <p:cBhvr additive="base">
                                        <p:cTn id="207" dur="500" fill="hold"/>
                                        <p:tgtEl>
                                          <p:spTgt spid="192544"/>
                                        </p:tgtEl>
                                        <p:attrNameLst>
                                          <p:attrName>ppt_x</p:attrName>
                                        </p:attrNameLst>
                                      </p:cBhvr>
                                      <p:tavLst>
                                        <p:tav tm="0">
                                          <p:val>
                                            <p:strVal val="1+#ppt_w/2"/>
                                          </p:val>
                                        </p:tav>
                                        <p:tav tm="100000">
                                          <p:val>
                                            <p:strVal val="#ppt_x"/>
                                          </p:val>
                                        </p:tav>
                                      </p:tavLst>
                                    </p:anim>
                                    <p:anim calcmode="lin" valueType="num">
                                      <p:cBhvr additive="base">
                                        <p:cTn id="208" dur="500" fill="hold"/>
                                        <p:tgtEl>
                                          <p:spTgt spid="192544"/>
                                        </p:tgtEl>
                                        <p:attrNameLst>
                                          <p:attrName>ppt_y</p:attrName>
                                        </p:attrNameLst>
                                      </p:cBhvr>
                                      <p:tavLst>
                                        <p:tav tm="0">
                                          <p:val>
                                            <p:strVal val="0-#ppt_h/2"/>
                                          </p:val>
                                        </p:tav>
                                        <p:tav tm="100000">
                                          <p:val>
                                            <p:strVal val="#ppt_y"/>
                                          </p:val>
                                        </p:tav>
                                      </p:tavLst>
                                    </p:anim>
                                  </p:childTnLst>
                                </p:cTn>
                              </p:par>
                              <p:par>
                                <p:cTn id="209" presetID="2" presetClass="entr" presetSubtype="3" fill="hold" nodeType="withEffect">
                                  <p:stCondLst>
                                    <p:cond delay="0"/>
                                  </p:stCondLst>
                                  <p:childTnLst>
                                    <p:set>
                                      <p:cBhvr>
                                        <p:cTn id="210" dur="1" fill="hold">
                                          <p:stCondLst>
                                            <p:cond delay="0"/>
                                          </p:stCondLst>
                                        </p:cTn>
                                        <p:tgtEl>
                                          <p:spTgt spid="192543"/>
                                        </p:tgtEl>
                                        <p:attrNameLst>
                                          <p:attrName>style.visibility</p:attrName>
                                        </p:attrNameLst>
                                      </p:cBhvr>
                                      <p:to>
                                        <p:strVal val="visible"/>
                                      </p:to>
                                    </p:set>
                                    <p:anim calcmode="lin" valueType="num">
                                      <p:cBhvr additive="base">
                                        <p:cTn id="211" dur="500" fill="hold"/>
                                        <p:tgtEl>
                                          <p:spTgt spid="192543"/>
                                        </p:tgtEl>
                                        <p:attrNameLst>
                                          <p:attrName>ppt_x</p:attrName>
                                        </p:attrNameLst>
                                      </p:cBhvr>
                                      <p:tavLst>
                                        <p:tav tm="0">
                                          <p:val>
                                            <p:strVal val="1+#ppt_w/2"/>
                                          </p:val>
                                        </p:tav>
                                        <p:tav tm="100000">
                                          <p:val>
                                            <p:strVal val="#ppt_x"/>
                                          </p:val>
                                        </p:tav>
                                      </p:tavLst>
                                    </p:anim>
                                    <p:anim calcmode="lin" valueType="num">
                                      <p:cBhvr additive="base">
                                        <p:cTn id="212" dur="500" fill="hold"/>
                                        <p:tgtEl>
                                          <p:spTgt spid="192543"/>
                                        </p:tgtEl>
                                        <p:attrNameLst>
                                          <p:attrName>ppt_y</p:attrName>
                                        </p:attrNameLst>
                                      </p:cBhvr>
                                      <p:tavLst>
                                        <p:tav tm="0">
                                          <p:val>
                                            <p:strVal val="0-#ppt_h/2"/>
                                          </p:val>
                                        </p:tav>
                                        <p:tav tm="100000">
                                          <p:val>
                                            <p:strVal val="#ppt_y"/>
                                          </p:val>
                                        </p:tav>
                                      </p:tavLst>
                                    </p:anim>
                                  </p:childTnLst>
                                </p:cTn>
                              </p:par>
                              <p:par>
                                <p:cTn id="213" presetID="2" presetClass="entr" presetSubtype="3" fill="hold" nodeType="withEffect">
                                  <p:stCondLst>
                                    <p:cond delay="0"/>
                                  </p:stCondLst>
                                  <p:childTnLst>
                                    <p:set>
                                      <p:cBhvr>
                                        <p:cTn id="214" dur="1" fill="hold">
                                          <p:stCondLst>
                                            <p:cond delay="0"/>
                                          </p:stCondLst>
                                        </p:cTn>
                                        <p:tgtEl>
                                          <p:spTgt spid="192556"/>
                                        </p:tgtEl>
                                        <p:attrNameLst>
                                          <p:attrName>style.visibility</p:attrName>
                                        </p:attrNameLst>
                                      </p:cBhvr>
                                      <p:to>
                                        <p:strVal val="visible"/>
                                      </p:to>
                                    </p:set>
                                    <p:anim calcmode="lin" valueType="num">
                                      <p:cBhvr additive="base">
                                        <p:cTn id="215" dur="500" fill="hold"/>
                                        <p:tgtEl>
                                          <p:spTgt spid="192556"/>
                                        </p:tgtEl>
                                        <p:attrNameLst>
                                          <p:attrName>ppt_x</p:attrName>
                                        </p:attrNameLst>
                                      </p:cBhvr>
                                      <p:tavLst>
                                        <p:tav tm="0">
                                          <p:val>
                                            <p:strVal val="1+#ppt_w/2"/>
                                          </p:val>
                                        </p:tav>
                                        <p:tav tm="100000">
                                          <p:val>
                                            <p:strVal val="#ppt_x"/>
                                          </p:val>
                                        </p:tav>
                                      </p:tavLst>
                                    </p:anim>
                                    <p:anim calcmode="lin" valueType="num">
                                      <p:cBhvr additive="base">
                                        <p:cTn id="216" dur="500" fill="hold"/>
                                        <p:tgtEl>
                                          <p:spTgt spid="192556"/>
                                        </p:tgtEl>
                                        <p:attrNameLst>
                                          <p:attrName>ppt_y</p:attrName>
                                        </p:attrNameLst>
                                      </p:cBhvr>
                                      <p:tavLst>
                                        <p:tav tm="0">
                                          <p:val>
                                            <p:strVal val="0-#ppt_h/2"/>
                                          </p:val>
                                        </p:tav>
                                        <p:tav tm="100000">
                                          <p:val>
                                            <p:strVal val="#ppt_y"/>
                                          </p:val>
                                        </p:tav>
                                      </p:tavLst>
                                    </p:anim>
                                  </p:childTnLst>
                                </p:cTn>
                              </p:par>
                              <p:par>
                                <p:cTn id="217" presetID="2" presetClass="entr" presetSubtype="3" fill="hold" nodeType="withEffect">
                                  <p:stCondLst>
                                    <p:cond delay="0"/>
                                  </p:stCondLst>
                                  <p:childTnLst>
                                    <p:set>
                                      <p:cBhvr>
                                        <p:cTn id="218" dur="1" fill="hold">
                                          <p:stCondLst>
                                            <p:cond delay="0"/>
                                          </p:stCondLst>
                                        </p:cTn>
                                        <p:tgtEl>
                                          <p:spTgt spid="192555"/>
                                        </p:tgtEl>
                                        <p:attrNameLst>
                                          <p:attrName>style.visibility</p:attrName>
                                        </p:attrNameLst>
                                      </p:cBhvr>
                                      <p:to>
                                        <p:strVal val="visible"/>
                                      </p:to>
                                    </p:set>
                                    <p:anim calcmode="lin" valueType="num">
                                      <p:cBhvr additive="base">
                                        <p:cTn id="219" dur="500" fill="hold"/>
                                        <p:tgtEl>
                                          <p:spTgt spid="192555"/>
                                        </p:tgtEl>
                                        <p:attrNameLst>
                                          <p:attrName>ppt_x</p:attrName>
                                        </p:attrNameLst>
                                      </p:cBhvr>
                                      <p:tavLst>
                                        <p:tav tm="0">
                                          <p:val>
                                            <p:strVal val="1+#ppt_w/2"/>
                                          </p:val>
                                        </p:tav>
                                        <p:tav tm="100000">
                                          <p:val>
                                            <p:strVal val="#ppt_x"/>
                                          </p:val>
                                        </p:tav>
                                      </p:tavLst>
                                    </p:anim>
                                    <p:anim calcmode="lin" valueType="num">
                                      <p:cBhvr additive="base">
                                        <p:cTn id="220" dur="500" fill="hold"/>
                                        <p:tgtEl>
                                          <p:spTgt spid="192555"/>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172" grpId="0"/>
      <p:bldP spid="173" grpId="0"/>
      <p:bldP spid="174" grpId="0"/>
      <p:bldP spid="175" grpId="0"/>
      <p:bldP spid="176" grpId="0"/>
      <p:bldP spid="177" grpId="0"/>
      <p:bldP spid="179" grpId="0"/>
      <p:bldP spid="179" grpId="1"/>
      <p:bldP spid="180" grpId="0"/>
      <p:bldP spid="180" grpId="1"/>
      <p:bldP spid="181" grpId="0"/>
      <p:bldP spid="181" grpId="1"/>
      <p:bldP spid="182" grpId="0"/>
      <p:bldP spid="182" grpId="1"/>
      <p:bldP spid="123" grpId="0"/>
      <p:bldP spid="123" grpId="1"/>
      <p:bldP spid="127" grpId="0"/>
      <p:bldP spid="128" grpId="0"/>
      <p:bldP spid="129" grpId="0"/>
      <p:bldP spid="130" grpId="0"/>
      <p:bldP spid="131" grpId="0"/>
      <p:bldP spid="131" grpId="1"/>
      <p:bldP spid="132" grpId="0"/>
      <p:bldP spid="132" grpId="1"/>
      <p:bldP spid="133" grpId="0"/>
      <p:bldP spid="134" grpId="0"/>
      <p:bldP spid="134" grpId="1"/>
    </p:bldLst>
  </p:timing>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6962" name="Rectangle 2"/>
          <p:cNvSpPr>
            <a:spLocks noChangeArrowheads="1"/>
          </p:cNvSpPr>
          <p:nvPr/>
        </p:nvSpPr>
        <p:spPr bwMode="auto">
          <a:xfrm>
            <a:off x="76200" y="1763713"/>
            <a:ext cx="5334000" cy="381000"/>
          </a:xfrm>
          <a:prstGeom prst="rect">
            <a:avLst/>
          </a:prstGeom>
          <a:solidFill>
            <a:schemeClr val="bg2"/>
          </a:solidFill>
          <a:ln w="38100">
            <a:solidFill>
              <a:schemeClr val="hlink"/>
            </a:solidFill>
            <a:miter lim="800000"/>
            <a:headEnd/>
            <a:tailEnd/>
          </a:ln>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endParaRPr lang="en-US" altLang="en-US" i="0">
              <a:solidFill>
                <a:srgbClr val="FFFFFF"/>
              </a:solidFill>
            </a:endParaRPr>
          </a:p>
        </p:txBody>
      </p:sp>
      <p:sp>
        <p:nvSpPr>
          <p:cNvPr id="296963" name="Rectangle 3"/>
          <p:cNvSpPr>
            <a:spLocks noChangeArrowheads="1"/>
          </p:cNvSpPr>
          <p:nvPr/>
        </p:nvSpPr>
        <p:spPr bwMode="auto">
          <a:xfrm>
            <a:off x="280988" y="1308100"/>
            <a:ext cx="8890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50000"/>
              </a:spcBef>
              <a:buFontTx/>
              <a:buNone/>
            </a:pPr>
            <a:r>
              <a:rPr lang="en-US" altLang="en-US" sz="1400" b="1" i="0">
                <a:solidFill>
                  <a:srgbClr val="FFFFFF"/>
                </a:solidFill>
              </a:rPr>
              <a:t>1</a:t>
            </a:r>
            <a:endParaRPr lang="en-US" altLang="en-US" sz="3600" b="1" i="0">
              <a:solidFill>
                <a:srgbClr val="FFFFFF"/>
              </a:solidFill>
            </a:endParaRPr>
          </a:p>
        </p:txBody>
      </p:sp>
      <p:sp>
        <p:nvSpPr>
          <p:cNvPr id="296964" name="Rectangle 4"/>
          <p:cNvSpPr>
            <a:spLocks noChangeArrowheads="1"/>
          </p:cNvSpPr>
          <p:nvPr/>
        </p:nvSpPr>
        <p:spPr bwMode="auto">
          <a:xfrm>
            <a:off x="650875" y="1308100"/>
            <a:ext cx="10160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50000"/>
              </a:spcBef>
              <a:buFontTx/>
              <a:buNone/>
            </a:pPr>
            <a:r>
              <a:rPr lang="en-US" altLang="en-US" sz="1400" b="1" i="0">
                <a:solidFill>
                  <a:srgbClr val="FFFFFF"/>
                </a:solidFill>
              </a:rPr>
              <a:t>+</a:t>
            </a:r>
            <a:endParaRPr lang="en-US" altLang="en-US" sz="3600" b="1" i="0">
              <a:solidFill>
                <a:srgbClr val="FFFFFF"/>
              </a:solidFill>
            </a:endParaRPr>
          </a:p>
        </p:txBody>
      </p:sp>
      <p:sp>
        <p:nvSpPr>
          <p:cNvPr id="296965" name="Rectangle 5"/>
          <p:cNvSpPr>
            <a:spLocks noChangeArrowheads="1"/>
          </p:cNvSpPr>
          <p:nvPr/>
        </p:nvSpPr>
        <p:spPr bwMode="auto">
          <a:xfrm>
            <a:off x="1031875" y="1308100"/>
            <a:ext cx="8890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50000"/>
              </a:spcBef>
              <a:buFontTx/>
              <a:buNone/>
            </a:pPr>
            <a:r>
              <a:rPr lang="en-US" altLang="en-US" sz="1400" b="1" i="0">
                <a:solidFill>
                  <a:srgbClr val="FFFFFF"/>
                </a:solidFill>
              </a:rPr>
              <a:t>2</a:t>
            </a:r>
            <a:endParaRPr lang="en-US" altLang="en-US" sz="3600" b="1" i="0">
              <a:solidFill>
                <a:srgbClr val="FFFFFF"/>
              </a:solidFill>
            </a:endParaRPr>
          </a:p>
        </p:txBody>
      </p:sp>
      <p:sp>
        <p:nvSpPr>
          <p:cNvPr id="296966" name="Rectangle 6"/>
          <p:cNvSpPr>
            <a:spLocks noChangeArrowheads="1"/>
          </p:cNvSpPr>
          <p:nvPr/>
        </p:nvSpPr>
        <p:spPr bwMode="auto">
          <a:xfrm>
            <a:off x="1401763" y="1308100"/>
            <a:ext cx="10160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50000"/>
              </a:spcBef>
              <a:buFontTx/>
              <a:buNone/>
            </a:pPr>
            <a:r>
              <a:rPr lang="en-US" altLang="en-US" sz="1400" b="1" i="0">
                <a:solidFill>
                  <a:srgbClr val="FFFFFF"/>
                </a:solidFill>
              </a:rPr>
              <a:t>+</a:t>
            </a:r>
            <a:endParaRPr lang="en-US" altLang="en-US" sz="3600" b="1" i="0">
              <a:solidFill>
                <a:srgbClr val="FFFFFF"/>
              </a:solidFill>
            </a:endParaRPr>
          </a:p>
        </p:txBody>
      </p:sp>
      <p:sp>
        <p:nvSpPr>
          <p:cNvPr id="296967" name="Rectangle 7"/>
          <p:cNvSpPr>
            <a:spLocks noChangeArrowheads="1"/>
          </p:cNvSpPr>
          <p:nvPr/>
        </p:nvSpPr>
        <p:spPr bwMode="auto">
          <a:xfrm>
            <a:off x="1782763" y="1308100"/>
            <a:ext cx="8890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50000"/>
              </a:spcBef>
              <a:buFontTx/>
              <a:buNone/>
            </a:pPr>
            <a:r>
              <a:rPr lang="en-US" altLang="en-US" sz="1400" b="1" i="0">
                <a:solidFill>
                  <a:srgbClr val="FFFFFF"/>
                </a:solidFill>
              </a:rPr>
              <a:t>3</a:t>
            </a:r>
            <a:endParaRPr lang="en-US" altLang="en-US" sz="3600" b="1" i="0">
              <a:solidFill>
                <a:srgbClr val="FFFFFF"/>
              </a:solidFill>
            </a:endParaRPr>
          </a:p>
        </p:txBody>
      </p:sp>
      <p:sp>
        <p:nvSpPr>
          <p:cNvPr id="296968" name="Rectangle 8"/>
          <p:cNvSpPr>
            <a:spLocks noChangeArrowheads="1"/>
          </p:cNvSpPr>
          <p:nvPr/>
        </p:nvSpPr>
        <p:spPr bwMode="auto">
          <a:xfrm>
            <a:off x="2152650" y="1308100"/>
            <a:ext cx="10160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50000"/>
              </a:spcBef>
              <a:buFontTx/>
              <a:buNone/>
            </a:pPr>
            <a:r>
              <a:rPr lang="en-US" altLang="en-US" sz="1400" b="1" i="0">
                <a:solidFill>
                  <a:srgbClr val="FFFFFF"/>
                </a:solidFill>
              </a:rPr>
              <a:t>+</a:t>
            </a:r>
            <a:endParaRPr lang="en-US" altLang="en-US" sz="3600" b="1" i="0">
              <a:solidFill>
                <a:srgbClr val="FFFFFF"/>
              </a:solidFill>
            </a:endParaRPr>
          </a:p>
        </p:txBody>
      </p:sp>
      <p:sp>
        <p:nvSpPr>
          <p:cNvPr id="296969" name="Rectangle 9"/>
          <p:cNvSpPr>
            <a:spLocks noChangeArrowheads="1"/>
          </p:cNvSpPr>
          <p:nvPr/>
        </p:nvSpPr>
        <p:spPr bwMode="auto">
          <a:xfrm>
            <a:off x="2538413" y="1308100"/>
            <a:ext cx="2222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50000"/>
              </a:spcBef>
              <a:buFontTx/>
              <a:buNone/>
            </a:pPr>
            <a:r>
              <a:rPr lang="en-US" altLang="en-US" sz="1400" b="1" i="0">
                <a:solidFill>
                  <a:srgbClr val="FFFFFF"/>
                </a:solidFill>
              </a:rPr>
              <a:t>. . .</a:t>
            </a:r>
            <a:endParaRPr lang="en-US" altLang="en-US" sz="3600" b="1" i="0">
              <a:solidFill>
                <a:srgbClr val="FFFFFF"/>
              </a:solidFill>
            </a:endParaRPr>
          </a:p>
        </p:txBody>
      </p:sp>
      <p:sp>
        <p:nvSpPr>
          <p:cNvPr id="296970" name="Rectangle 10"/>
          <p:cNvSpPr>
            <a:spLocks noChangeArrowheads="1"/>
          </p:cNvSpPr>
          <p:nvPr/>
        </p:nvSpPr>
        <p:spPr bwMode="auto">
          <a:xfrm>
            <a:off x="3278188" y="1308100"/>
            <a:ext cx="1460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50000"/>
              </a:spcBef>
              <a:buFontTx/>
              <a:buNone/>
            </a:pPr>
            <a:r>
              <a:rPr lang="en-US" altLang="en-US" sz="1400" b="1" i="0">
                <a:solidFill>
                  <a:srgbClr val="FFFFFF"/>
                </a:solidFill>
              </a:rPr>
              <a:t>+ </a:t>
            </a:r>
            <a:endParaRPr lang="en-US" altLang="en-US" sz="3600" b="1" i="0">
              <a:solidFill>
                <a:srgbClr val="FFFFFF"/>
              </a:solidFill>
            </a:endParaRPr>
          </a:p>
        </p:txBody>
      </p:sp>
      <p:sp>
        <p:nvSpPr>
          <p:cNvPr id="296971" name="Rectangle 11"/>
          <p:cNvSpPr>
            <a:spLocks noChangeArrowheads="1"/>
          </p:cNvSpPr>
          <p:nvPr/>
        </p:nvSpPr>
        <p:spPr bwMode="auto">
          <a:xfrm>
            <a:off x="3665538" y="1308100"/>
            <a:ext cx="246062"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50000"/>
              </a:spcBef>
              <a:buFontTx/>
              <a:buNone/>
            </a:pPr>
            <a:r>
              <a:rPr lang="en-US" altLang="en-US" sz="1400" b="1">
                <a:solidFill>
                  <a:srgbClr val="FFFFFF"/>
                </a:solidFill>
              </a:rPr>
              <a:t>n</a:t>
            </a:r>
            <a:r>
              <a:rPr lang="en-US" altLang="en-US" sz="1400" b="1" i="0">
                <a:solidFill>
                  <a:srgbClr val="FFFFFF"/>
                </a:solidFill>
              </a:rPr>
              <a:t>-1</a:t>
            </a:r>
            <a:endParaRPr lang="en-US" altLang="en-US" sz="3600" b="1" i="0">
              <a:solidFill>
                <a:srgbClr val="FFFFFF"/>
              </a:solidFill>
            </a:endParaRPr>
          </a:p>
        </p:txBody>
      </p:sp>
      <p:sp>
        <p:nvSpPr>
          <p:cNvPr id="296972" name="Rectangle 12"/>
          <p:cNvSpPr>
            <a:spLocks noChangeArrowheads="1"/>
          </p:cNvSpPr>
          <p:nvPr/>
        </p:nvSpPr>
        <p:spPr bwMode="auto">
          <a:xfrm>
            <a:off x="4025900" y="1308100"/>
            <a:ext cx="10160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50000"/>
              </a:spcBef>
              <a:buFontTx/>
              <a:buNone/>
            </a:pPr>
            <a:r>
              <a:rPr lang="en-US" altLang="en-US" sz="1400" b="1" i="0">
                <a:solidFill>
                  <a:srgbClr val="FFFFFF"/>
                </a:solidFill>
              </a:rPr>
              <a:t>+</a:t>
            </a:r>
            <a:endParaRPr lang="en-US" altLang="en-US" sz="3600" b="1" i="0">
              <a:solidFill>
                <a:srgbClr val="FFFFFF"/>
              </a:solidFill>
            </a:endParaRPr>
          </a:p>
        </p:txBody>
      </p:sp>
      <p:sp>
        <p:nvSpPr>
          <p:cNvPr id="296973" name="Rectangle 13"/>
          <p:cNvSpPr>
            <a:spLocks noChangeArrowheads="1"/>
          </p:cNvSpPr>
          <p:nvPr/>
        </p:nvSpPr>
        <p:spPr bwMode="auto">
          <a:xfrm>
            <a:off x="4406900" y="1308100"/>
            <a:ext cx="98425"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50000"/>
              </a:spcBef>
              <a:buFontTx/>
              <a:buNone/>
            </a:pPr>
            <a:r>
              <a:rPr lang="en-US" altLang="en-US" sz="1400" b="1">
                <a:solidFill>
                  <a:srgbClr val="FFFFFF"/>
                </a:solidFill>
              </a:rPr>
              <a:t>n</a:t>
            </a:r>
            <a:endParaRPr lang="en-US" altLang="en-US" sz="3600" b="1">
              <a:solidFill>
                <a:srgbClr val="FFFFFF"/>
              </a:solidFill>
            </a:endParaRPr>
          </a:p>
        </p:txBody>
      </p:sp>
      <p:sp>
        <p:nvSpPr>
          <p:cNvPr id="296974" name="Rectangle 14"/>
          <p:cNvSpPr>
            <a:spLocks noChangeArrowheads="1"/>
          </p:cNvSpPr>
          <p:nvPr/>
        </p:nvSpPr>
        <p:spPr bwMode="auto">
          <a:xfrm>
            <a:off x="4776788" y="1308100"/>
            <a:ext cx="10160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50000"/>
              </a:spcBef>
              <a:buFontTx/>
              <a:buNone/>
            </a:pPr>
            <a:r>
              <a:rPr lang="en-US" altLang="en-US" sz="1400" b="1" i="0">
                <a:solidFill>
                  <a:srgbClr val="FFFFFF"/>
                </a:solidFill>
              </a:rPr>
              <a:t>=</a:t>
            </a:r>
            <a:endParaRPr lang="en-US" altLang="en-US" sz="3600" b="1" i="0">
              <a:solidFill>
                <a:srgbClr val="FFFFFF"/>
              </a:solidFill>
            </a:endParaRPr>
          </a:p>
        </p:txBody>
      </p:sp>
      <p:sp>
        <p:nvSpPr>
          <p:cNvPr id="296975" name="Rectangle 15"/>
          <p:cNvSpPr>
            <a:spLocks noChangeArrowheads="1"/>
          </p:cNvSpPr>
          <p:nvPr/>
        </p:nvSpPr>
        <p:spPr bwMode="auto">
          <a:xfrm>
            <a:off x="5162550" y="1308100"/>
            <a:ext cx="98425"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50000"/>
              </a:spcBef>
              <a:buFontTx/>
              <a:buNone/>
            </a:pPr>
            <a:r>
              <a:rPr lang="en-US" altLang="en-US" sz="1400" b="1">
                <a:solidFill>
                  <a:srgbClr val="FFFFFF"/>
                </a:solidFill>
              </a:rPr>
              <a:t>S</a:t>
            </a:r>
            <a:endParaRPr lang="en-US" altLang="en-US" sz="3600" b="1">
              <a:solidFill>
                <a:srgbClr val="FFFFFF"/>
              </a:solidFill>
            </a:endParaRPr>
          </a:p>
        </p:txBody>
      </p:sp>
      <p:sp>
        <p:nvSpPr>
          <p:cNvPr id="296976" name="Rectangle 16"/>
          <p:cNvSpPr>
            <a:spLocks noChangeArrowheads="1"/>
          </p:cNvSpPr>
          <p:nvPr/>
        </p:nvSpPr>
        <p:spPr bwMode="auto">
          <a:xfrm>
            <a:off x="280988" y="1851025"/>
            <a:ext cx="98425"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50000"/>
              </a:spcBef>
              <a:buFontTx/>
              <a:buNone/>
            </a:pPr>
            <a:r>
              <a:rPr lang="en-US" altLang="en-US" sz="1400" b="1">
                <a:solidFill>
                  <a:srgbClr val="FFFF00"/>
                </a:solidFill>
              </a:rPr>
              <a:t>n</a:t>
            </a:r>
            <a:endParaRPr lang="en-US" altLang="en-US" sz="3600" b="1">
              <a:solidFill>
                <a:srgbClr val="FFFFFF"/>
              </a:solidFill>
            </a:endParaRPr>
          </a:p>
        </p:txBody>
      </p:sp>
      <p:sp>
        <p:nvSpPr>
          <p:cNvPr id="296977" name="Rectangle 17"/>
          <p:cNvSpPr>
            <a:spLocks noChangeArrowheads="1"/>
          </p:cNvSpPr>
          <p:nvPr/>
        </p:nvSpPr>
        <p:spPr bwMode="auto">
          <a:xfrm>
            <a:off x="650875" y="1851025"/>
            <a:ext cx="10160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50000"/>
              </a:spcBef>
              <a:buFontTx/>
              <a:buNone/>
            </a:pPr>
            <a:r>
              <a:rPr lang="en-US" altLang="en-US" sz="1400" b="1" i="0">
                <a:solidFill>
                  <a:srgbClr val="FFFF00"/>
                </a:solidFill>
              </a:rPr>
              <a:t>+</a:t>
            </a:r>
            <a:endParaRPr lang="en-US" altLang="en-US" sz="3600" b="1" i="0">
              <a:solidFill>
                <a:srgbClr val="FFFFFF"/>
              </a:solidFill>
            </a:endParaRPr>
          </a:p>
        </p:txBody>
      </p:sp>
      <p:sp>
        <p:nvSpPr>
          <p:cNvPr id="296978" name="Rectangle 18"/>
          <p:cNvSpPr>
            <a:spLocks noChangeArrowheads="1"/>
          </p:cNvSpPr>
          <p:nvPr/>
        </p:nvSpPr>
        <p:spPr bwMode="auto">
          <a:xfrm>
            <a:off x="1041400" y="1851025"/>
            <a:ext cx="246063"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50000"/>
              </a:spcBef>
              <a:buFontTx/>
              <a:buNone/>
            </a:pPr>
            <a:r>
              <a:rPr lang="en-US" altLang="en-US" sz="1400" b="1">
                <a:solidFill>
                  <a:srgbClr val="FFFF00"/>
                </a:solidFill>
              </a:rPr>
              <a:t>n</a:t>
            </a:r>
            <a:r>
              <a:rPr lang="en-US" altLang="en-US" sz="1400" b="1" i="0">
                <a:solidFill>
                  <a:srgbClr val="FFFF00"/>
                </a:solidFill>
              </a:rPr>
              <a:t>-1</a:t>
            </a:r>
            <a:endParaRPr lang="en-US" altLang="en-US" sz="3600" b="1" i="0">
              <a:solidFill>
                <a:srgbClr val="FFFFFF"/>
              </a:solidFill>
            </a:endParaRPr>
          </a:p>
        </p:txBody>
      </p:sp>
      <p:sp>
        <p:nvSpPr>
          <p:cNvPr id="296979" name="Rectangle 19"/>
          <p:cNvSpPr>
            <a:spLocks noChangeArrowheads="1"/>
          </p:cNvSpPr>
          <p:nvPr/>
        </p:nvSpPr>
        <p:spPr bwMode="auto">
          <a:xfrm>
            <a:off x="1401763" y="1851025"/>
            <a:ext cx="10160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50000"/>
              </a:spcBef>
              <a:buFontTx/>
              <a:buNone/>
            </a:pPr>
            <a:r>
              <a:rPr lang="en-US" altLang="en-US" sz="1400" b="1" i="0">
                <a:solidFill>
                  <a:srgbClr val="FFFF00"/>
                </a:solidFill>
              </a:rPr>
              <a:t>+</a:t>
            </a:r>
            <a:endParaRPr lang="en-US" altLang="en-US" sz="3600" b="1" i="0">
              <a:solidFill>
                <a:srgbClr val="FFFFFF"/>
              </a:solidFill>
            </a:endParaRPr>
          </a:p>
        </p:txBody>
      </p:sp>
      <p:sp>
        <p:nvSpPr>
          <p:cNvPr id="296980" name="Rectangle 20"/>
          <p:cNvSpPr>
            <a:spLocks noChangeArrowheads="1"/>
          </p:cNvSpPr>
          <p:nvPr/>
        </p:nvSpPr>
        <p:spPr bwMode="auto">
          <a:xfrm>
            <a:off x="1792288" y="1851025"/>
            <a:ext cx="246062"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50000"/>
              </a:spcBef>
              <a:buFontTx/>
              <a:buNone/>
            </a:pPr>
            <a:r>
              <a:rPr lang="en-US" altLang="en-US" sz="1400" b="1">
                <a:solidFill>
                  <a:srgbClr val="FFFF00"/>
                </a:solidFill>
              </a:rPr>
              <a:t>n</a:t>
            </a:r>
            <a:r>
              <a:rPr lang="en-US" altLang="en-US" sz="1400" b="1" i="0">
                <a:solidFill>
                  <a:srgbClr val="FFFF00"/>
                </a:solidFill>
              </a:rPr>
              <a:t>-2</a:t>
            </a:r>
            <a:endParaRPr lang="en-US" altLang="en-US" sz="3600" b="1" i="0">
              <a:solidFill>
                <a:srgbClr val="FFFFFF"/>
              </a:solidFill>
            </a:endParaRPr>
          </a:p>
        </p:txBody>
      </p:sp>
      <p:sp>
        <p:nvSpPr>
          <p:cNvPr id="296981" name="Rectangle 21"/>
          <p:cNvSpPr>
            <a:spLocks noChangeArrowheads="1"/>
          </p:cNvSpPr>
          <p:nvPr/>
        </p:nvSpPr>
        <p:spPr bwMode="auto">
          <a:xfrm>
            <a:off x="2152650" y="1851025"/>
            <a:ext cx="10160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50000"/>
              </a:spcBef>
              <a:buFontTx/>
              <a:buNone/>
            </a:pPr>
            <a:r>
              <a:rPr lang="en-US" altLang="en-US" sz="1400" b="1" i="0">
                <a:solidFill>
                  <a:srgbClr val="FFFF00"/>
                </a:solidFill>
              </a:rPr>
              <a:t>+</a:t>
            </a:r>
            <a:endParaRPr lang="en-US" altLang="en-US" sz="3600" b="1" i="0">
              <a:solidFill>
                <a:srgbClr val="FFFFFF"/>
              </a:solidFill>
            </a:endParaRPr>
          </a:p>
        </p:txBody>
      </p:sp>
      <p:sp>
        <p:nvSpPr>
          <p:cNvPr id="296982" name="Rectangle 22"/>
          <p:cNvSpPr>
            <a:spLocks noChangeArrowheads="1"/>
          </p:cNvSpPr>
          <p:nvPr/>
        </p:nvSpPr>
        <p:spPr bwMode="auto">
          <a:xfrm>
            <a:off x="2546350" y="1851025"/>
            <a:ext cx="3111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50000"/>
              </a:spcBef>
              <a:buFontTx/>
              <a:buNone/>
            </a:pPr>
            <a:r>
              <a:rPr lang="en-US" altLang="en-US" sz="1400" b="1" i="0">
                <a:solidFill>
                  <a:srgbClr val="FFFF00"/>
                </a:solidFill>
              </a:rPr>
              <a:t> . . . </a:t>
            </a:r>
            <a:endParaRPr lang="en-US" altLang="en-US" sz="3600" b="1" i="0">
              <a:solidFill>
                <a:srgbClr val="FFFFFF"/>
              </a:solidFill>
            </a:endParaRPr>
          </a:p>
        </p:txBody>
      </p:sp>
      <p:sp>
        <p:nvSpPr>
          <p:cNvPr id="296983" name="Rectangle 23"/>
          <p:cNvSpPr>
            <a:spLocks noChangeArrowheads="1"/>
          </p:cNvSpPr>
          <p:nvPr/>
        </p:nvSpPr>
        <p:spPr bwMode="auto">
          <a:xfrm>
            <a:off x="3278188" y="1851025"/>
            <a:ext cx="1460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50000"/>
              </a:spcBef>
              <a:buFontTx/>
              <a:buNone/>
            </a:pPr>
            <a:r>
              <a:rPr lang="en-US" altLang="en-US" sz="1400" b="1" i="0">
                <a:solidFill>
                  <a:srgbClr val="FFFF00"/>
                </a:solidFill>
              </a:rPr>
              <a:t> +</a:t>
            </a:r>
            <a:endParaRPr lang="en-US" altLang="en-US" sz="3600" b="1" i="0">
              <a:solidFill>
                <a:srgbClr val="FFFFFF"/>
              </a:solidFill>
            </a:endParaRPr>
          </a:p>
        </p:txBody>
      </p:sp>
      <p:sp>
        <p:nvSpPr>
          <p:cNvPr id="296984" name="Rectangle 24"/>
          <p:cNvSpPr>
            <a:spLocks noChangeArrowheads="1"/>
          </p:cNvSpPr>
          <p:nvPr/>
        </p:nvSpPr>
        <p:spPr bwMode="auto">
          <a:xfrm>
            <a:off x="3656013" y="1851025"/>
            <a:ext cx="8890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50000"/>
              </a:spcBef>
              <a:buFontTx/>
              <a:buNone/>
            </a:pPr>
            <a:r>
              <a:rPr lang="en-US" altLang="en-US" sz="1400" b="1" i="0">
                <a:solidFill>
                  <a:srgbClr val="FFFF00"/>
                </a:solidFill>
              </a:rPr>
              <a:t>2</a:t>
            </a:r>
            <a:endParaRPr lang="en-US" altLang="en-US" sz="3600" b="1" i="0">
              <a:solidFill>
                <a:srgbClr val="FFFFFF"/>
              </a:solidFill>
            </a:endParaRPr>
          </a:p>
        </p:txBody>
      </p:sp>
      <p:sp>
        <p:nvSpPr>
          <p:cNvPr id="296985" name="Rectangle 25"/>
          <p:cNvSpPr>
            <a:spLocks noChangeArrowheads="1"/>
          </p:cNvSpPr>
          <p:nvPr/>
        </p:nvSpPr>
        <p:spPr bwMode="auto">
          <a:xfrm>
            <a:off x="4025900" y="1851025"/>
            <a:ext cx="10160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50000"/>
              </a:spcBef>
              <a:buFontTx/>
              <a:buNone/>
            </a:pPr>
            <a:r>
              <a:rPr lang="en-US" altLang="en-US" sz="1400" b="1" i="0">
                <a:solidFill>
                  <a:srgbClr val="FFFF00"/>
                </a:solidFill>
              </a:rPr>
              <a:t>+</a:t>
            </a:r>
            <a:endParaRPr lang="en-US" altLang="en-US" sz="3600" b="1" i="0">
              <a:solidFill>
                <a:srgbClr val="FFFFFF"/>
              </a:solidFill>
            </a:endParaRPr>
          </a:p>
        </p:txBody>
      </p:sp>
      <p:sp>
        <p:nvSpPr>
          <p:cNvPr id="296986" name="Rectangle 26"/>
          <p:cNvSpPr>
            <a:spLocks noChangeArrowheads="1"/>
          </p:cNvSpPr>
          <p:nvPr/>
        </p:nvSpPr>
        <p:spPr bwMode="auto">
          <a:xfrm>
            <a:off x="4406900" y="1851025"/>
            <a:ext cx="8890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50000"/>
              </a:spcBef>
              <a:buFontTx/>
              <a:buNone/>
            </a:pPr>
            <a:r>
              <a:rPr lang="en-US" altLang="en-US" sz="1400" b="1" i="0">
                <a:solidFill>
                  <a:srgbClr val="FFFF00"/>
                </a:solidFill>
              </a:rPr>
              <a:t>1</a:t>
            </a:r>
            <a:endParaRPr lang="en-US" altLang="en-US" sz="3600" b="1" i="0">
              <a:solidFill>
                <a:srgbClr val="FFFFFF"/>
              </a:solidFill>
            </a:endParaRPr>
          </a:p>
        </p:txBody>
      </p:sp>
      <p:sp>
        <p:nvSpPr>
          <p:cNvPr id="296987" name="Rectangle 27"/>
          <p:cNvSpPr>
            <a:spLocks noChangeArrowheads="1"/>
          </p:cNvSpPr>
          <p:nvPr/>
        </p:nvSpPr>
        <p:spPr bwMode="auto">
          <a:xfrm>
            <a:off x="4776788" y="1851025"/>
            <a:ext cx="10160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50000"/>
              </a:spcBef>
              <a:buFontTx/>
              <a:buNone/>
            </a:pPr>
            <a:r>
              <a:rPr lang="en-US" altLang="en-US" sz="1400" b="1" i="0">
                <a:solidFill>
                  <a:srgbClr val="FFFF00"/>
                </a:solidFill>
              </a:rPr>
              <a:t>=</a:t>
            </a:r>
            <a:endParaRPr lang="en-US" altLang="en-US" sz="3600" b="1" i="0">
              <a:solidFill>
                <a:srgbClr val="FFFFFF"/>
              </a:solidFill>
            </a:endParaRPr>
          </a:p>
        </p:txBody>
      </p:sp>
      <p:sp>
        <p:nvSpPr>
          <p:cNvPr id="296988" name="Rectangle 28"/>
          <p:cNvSpPr>
            <a:spLocks noChangeArrowheads="1"/>
          </p:cNvSpPr>
          <p:nvPr/>
        </p:nvSpPr>
        <p:spPr bwMode="auto">
          <a:xfrm>
            <a:off x="5162550" y="1851025"/>
            <a:ext cx="98425"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50000"/>
              </a:spcBef>
              <a:buFontTx/>
              <a:buNone/>
            </a:pPr>
            <a:r>
              <a:rPr lang="en-US" altLang="en-US" sz="1400" b="1">
                <a:solidFill>
                  <a:srgbClr val="FFFF00"/>
                </a:solidFill>
              </a:rPr>
              <a:t>S</a:t>
            </a:r>
            <a:endParaRPr lang="en-US" altLang="en-US" sz="3600" b="1">
              <a:solidFill>
                <a:srgbClr val="FFFFFF"/>
              </a:solidFill>
            </a:endParaRPr>
          </a:p>
        </p:txBody>
      </p:sp>
      <p:grpSp>
        <p:nvGrpSpPr>
          <p:cNvPr id="296989" name="Group 29"/>
          <p:cNvGrpSpPr>
            <a:grpSpLocks/>
          </p:cNvGrpSpPr>
          <p:nvPr/>
        </p:nvGrpSpPr>
        <p:grpSpPr bwMode="auto">
          <a:xfrm>
            <a:off x="6237288" y="3300413"/>
            <a:ext cx="2671762" cy="2667000"/>
            <a:chOff x="3932" y="2643"/>
            <a:chExt cx="1683" cy="1680"/>
          </a:xfrm>
        </p:grpSpPr>
        <p:sp>
          <p:nvSpPr>
            <p:cNvPr id="297011" name="Oval 30"/>
            <p:cNvSpPr>
              <a:spLocks noChangeArrowheads="1"/>
            </p:cNvSpPr>
            <p:nvPr/>
          </p:nvSpPr>
          <p:spPr bwMode="auto">
            <a:xfrm rot="-10789243">
              <a:off x="4942" y="3650"/>
              <a:ext cx="336" cy="336"/>
            </a:xfrm>
            <a:prstGeom prst="ellipse">
              <a:avLst/>
            </a:prstGeom>
            <a:solidFill>
              <a:schemeClr val="tx1"/>
            </a:solid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i="0">
                <a:solidFill>
                  <a:srgbClr val="FFFFFF"/>
                </a:solidFill>
              </a:endParaRPr>
            </a:p>
          </p:txBody>
        </p:sp>
        <p:sp>
          <p:nvSpPr>
            <p:cNvPr id="297012" name="Oval 31"/>
            <p:cNvSpPr>
              <a:spLocks noChangeArrowheads="1"/>
            </p:cNvSpPr>
            <p:nvPr/>
          </p:nvSpPr>
          <p:spPr bwMode="auto">
            <a:xfrm rot="-10789243">
              <a:off x="4940" y="3986"/>
              <a:ext cx="336" cy="336"/>
            </a:xfrm>
            <a:prstGeom prst="ellipse">
              <a:avLst/>
            </a:prstGeom>
            <a:solidFill>
              <a:schemeClr val="tx1"/>
            </a:solid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i="0">
                <a:solidFill>
                  <a:srgbClr val="FFFFFF"/>
                </a:solidFill>
              </a:endParaRPr>
            </a:p>
          </p:txBody>
        </p:sp>
        <p:sp>
          <p:nvSpPr>
            <p:cNvPr id="297013" name="Oval 32"/>
            <p:cNvSpPr>
              <a:spLocks noChangeArrowheads="1"/>
            </p:cNvSpPr>
            <p:nvPr/>
          </p:nvSpPr>
          <p:spPr bwMode="auto">
            <a:xfrm rot="-10789243">
              <a:off x="5278" y="3651"/>
              <a:ext cx="336" cy="336"/>
            </a:xfrm>
            <a:prstGeom prst="ellipse">
              <a:avLst/>
            </a:prstGeom>
            <a:solidFill>
              <a:schemeClr val="tx1"/>
            </a:solid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i="0">
                <a:solidFill>
                  <a:srgbClr val="FFFFFF"/>
                </a:solidFill>
              </a:endParaRPr>
            </a:p>
          </p:txBody>
        </p:sp>
        <p:sp>
          <p:nvSpPr>
            <p:cNvPr id="297014" name="Oval 33"/>
            <p:cNvSpPr>
              <a:spLocks noChangeArrowheads="1"/>
            </p:cNvSpPr>
            <p:nvPr/>
          </p:nvSpPr>
          <p:spPr bwMode="auto">
            <a:xfrm rot="-10789243">
              <a:off x="3932" y="3982"/>
              <a:ext cx="336" cy="336"/>
            </a:xfrm>
            <a:prstGeom prst="ellipse">
              <a:avLst/>
            </a:prstGeom>
            <a:solidFill>
              <a:schemeClr val="tx1"/>
            </a:solid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i="0">
                <a:solidFill>
                  <a:srgbClr val="FFFFFF"/>
                </a:solidFill>
              </a:endParaRPr>
            </a:p>
          </p:txBody>
        </p:sp>
        <p:sp>
          <p:nvSpPr>
            <p:cNvPr id="297015" name="Oval 34"/>
            <p:cNvSpPr>
              <a:spLocks noChangeArrowheads="1"/>
            </p:cNvSpPr>
            <p:nvPr/>
          </p:nvSpPr>
          <p:spPr bwMode="auto">
            <a:xfrm rot="-10789243">
              <a:off x="4268" y="3983"/>
              <a:ext cx="336" cy="336"/>
            </a:xfrm>
            <a:prstGeom prst="ellipse">
              <a:avLst/>
            </a:prstGeom>
            <a:solidFill>
              <a:schemeClr val="tx1"/>
            </a:solid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i="0">
                <a:solidFill>
                  <a:srgbClr val="FFFFFF"/>
                </a:solidFill>
              </a:endParaRPr>
            </a:p>
          </p:txBody>
        </p:sp>
        <p:sp>
          <p:nvSpPr>
            <p:cNvPr id="297016" name="Oval 35"/>
            <p:cNvSpPr>
              <a:spLocks noChangeArrowheads="1"/>
            </p:cNvSpPr>
            <p:nvPr/>
          </p:nvSpPr>
          <p:spPr bwMode="auto">
            <a:xfrm rot="-10789243">
              <a:off x="4604" y="3984"/>
              <a:ext cx="336" cy="336"/>
            </a:xfrm>
            <a:prstGeom prst="ellipse">
              <a:avLst/>
            </a:prstGeom>
            <a:solidFill>
              <a:schemeClr val="tx1"/>
            </a:solid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i="0">
                <a:solidFill>
                  <a:srgbClr val="FFFFFF"/>
                </a:solidFill>
              </a:endParaRPr>
            </a:p>
          </p:txBody>
        </p:sp>
        <p:sp>
          <p:nvSpPr>
            <p:cNvPr id="297017" name="Oval 36"/>
            <p:cNvSpPr>
              <a:spLocks noChangeArrowheads="1"/>
            </p:cNvSpPr>
            <p:nvPr/>
          </p:nvSpPr>
          <p:spPr bwMode="auto">
            <a:xfrm rot="-10789243">
              <a:off x="5276" y="3987"/>
              <a:ext cx="336" cy="336"/>
            </a:xfrm>
            <a:prstGeom prst="ellipse">
              <a:avLst/>
            </a:prstGeom>
            <a:solidFill>
              <a:schemeClr val="tx1"/>
            </a:solid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i="0">
                <a:solidFill>
                  <a:srgbClr val="FFFFFF"/>
                </a:solidFill>
              </a:endParaRPr>
            </a:p>
          </p:txBody>
        </p:sp>
        <p:sp>
          <p:nvSpPr>
            <p:cNvPr id="297018" name="Oval 37"/>
            <p:cNvSpPr>
              <a:spLocks noChangeArrowheads="1"/>
            </p:cNvSpPr>
            <p:nvPr/>
          </p:nvSpPr>
          <p:spPr bwMode="auto">
            <a:xfrm rot="-10789243">
              <a:off x="4607" y="3313"/>
              <a:ext cx="336" cy="336"/>
            </a:xfrm>
            <a:prstGeom prst="ellipse">
              <a:avLst/>
            </a:prstGeom>
            <a:solidFill>
              <a:schemeClr val="tx1"/>
            </a:solid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i="0">
                <a:solidFill>
                  <a:srgbClr val="FFFFFF"/>
                </a:solidFill>
              </a:endParaRPr>
            </a:p>
          </p:txBody>
        </p:sp>
        <p:sp>
          <p:nvSpPr>
            <p:cNvPr id="297019" name="Oval 38"/>
            <p:cNvSpPr>
              <a:spLocks noChangeArrowheads="1"/>
            </p:cNvSpPr>
            <p:nvPr/>
          </p:nvSpPr>
          <p:spPr bwMode="auto">
            <a:xfrm rot="-10789243">
              <a:off x="4943" y="3314"/>
              <a:ext cx="336" cy="336"/>
            </a:xfrm>
            <a:prstGeom prst="ellipse">
              <a:avLst/>
            </a:prstGeom>
            <a:solidFill>
              <a:schemeClr val="tx1"/>
            </a:solid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i="0">
                <a:solidFill>
                  <a:srgbClr val="FFFFFF"/>
                </a:solidFill>
              </a:endParaRPr>
            </a:p>
          </p:txBody>
        </p:sp>
        <p:sp>
          <p:nvSpPr>
            <p:cNvPr id="297020" name="Oval 39"/>
            <p:cNvSpPr>
              <a:spLocks noChangeArrowheads="1"/>
            </p:cNvSpPr>
            <p:nvPr/>
          </p:nvSpPr>
          <p:spPr bwMode="auto">
            <a:xfrm rot="-10789243">
              <a:off x="5279" y="3315"/>
              <a:ext cx="336" cy="336"/>
            </a:xfrm>
            <a:prstGeom prst="ellipse">
              <a:avLst/>
            </a:prstGeom>
            <a:solidFill>
              <a:schemeClr val="tx1"/>
            </a:solid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i="0">
                <a:solidFill>
                  <a:srgbClr val="FFFFFF"/>
                </a:solidFill>
              </a:endParaRPr>
            </a:p>
          </p:txBody>
        </p:sp>
        <p:sp>
          <p:nvSpPr>
            <p:cNvPr id="297021" name="Oval 40"/>
            <p:cNvSpPr>
              <a:spLocks noChangeArrowheads="1"/>
            </p:cNvSpPr>
            <p:nvPr/>
          </p:nvSpPr>
          <p:spPr bwMode="auto">
            <a:xfrm rot="-10789243">
              <a:off x="4270" y="3647"/>
              <a:ext cx="336" cy="336"/>
            </a:xfrm>
            <a:prstGeom prst="ellipse">
              <a:avLst/>
            </a:prstGeom>
            <a:solidFill>
              <a:schemeClr val="tx1"/>
            </a:solid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i="0">
                <a:solidFill>
                  <a:srgbClr val="FFFFFF"/>
                </a:solidFill>
              </a:endParaRPr>
            </a:p>
          </p:txBody>
        </p:sp>
        <p:sp>
          <p:nvSpPr>
            <p:cNvPr id="297022" name="Oval 41"/>
            <p:cNvSpPr>
              <a:spLocks noChangeArrowheads="1"/>
            </p:cNvSpPr>
            <p:nvPr/>
          </p:nvSpPr>
          <p:spPr bwMode="auto">
            <a:xfrm rot="-10789243">
              <a:off x="4606" y="3648"/>
              <a:ext cx="336" cy="336"/>
            </a:xfrm>
            <a:prstGeom prst="ellipse">
              <a:avLst/>
            </a:prstGeom>
            <a:solidFill>
              <a:schemeClr val="tx1"/>
            </a:solid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i="0">
                <a:solidFill>
                  <a:srgbClr val="FFFFFF"/>
                </a:solidFill>
              </a:endParaRPr>
            </a:p>
          </p:txBody>
        </p:sp>
        <p:sp>
          <p:nvSpPr>
            <p:cNvPr id="297023" name="Oval 42"/>
            <p:cNvSpPr>
              <a:spLocks noChangeArrowheads="1"/>
            </p:cNvSpPr>
            <p:nvPr/>
          </p:nvSpPr>
          <p:spPr bwMode="auto">
            <a:xfrm rot="-10789243">
              <a:off x="5276" y="2643"/>
              <a:ext cx="336" cy="336"/>
            </a:xfrm>
            <a:prstGeom prst="ellipse">
              <a:avLst/>
            </a:prstGeom>
            <a:solidFill>
              <a:schemeClr val="tx1"/>
            </a:solid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i="0">
                <a:solidFill>
                  <a:srgbClr val="FFFFFF"/>
                </a:solidFill>
              </a:endParaRPr>
            </a:p>
          </p:txBody>
        </p:sp>
        <p:sp>
          <p:nvSpPr>
            <p:cNvPr id="297024" name="Oval 43"/>
            <p:cNvSpPr>
              <a:spLocks noChangeArrowheads="1"/>
            </p:cNvSpPr>
            <p:nvPr/>
          </p:nvSpPr>
          <p:spPr bwMode="auto">
            <a:xfrm rot="-10789243">
              <a:off x="4944" y="2978"/>
              <a:ext cx="336" cy="336"/>
            </a:xfrm>
            <a:prstGeom prst="ellipse">
              <a:avLst/>
            </a:prstGeom>
            <a:solidFill>
              <a:schemeClr val="tx1"/>
            </a:solid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i="0">
                <a:solidFill>
                  <a:srgbClr val="FFFFFF"/>
                </a:solidFill>
              </a:endParaRPr>
            </a:p>
          </p:txBody>
        </p:sp>
        <p:sp>
          <p:nvSpPr>
            <p:cNvPr id="297025" name="Oval 44"/>
            <p:cNvSpPr>
              <a:spLocks noChangeArrowheads="1"/>
            </p:cNvSpPr>
            <p:nvPr/>
          </p:nvSpPr>
          <p:spPr bwMode="auto">
            <a:xfrm rot="-10789243">
              <a:off x="5276" y="2979"/>
              <a:ext cx="336" cy="336"/>
            </a:xfrm>
            <a:prstGeom prst="ellipse">
              <a:avLst/>
            </a:prstGeom>
            <a:solidFill>
              <a:schemeClr val="tx1"/>
            </a:solid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i="0">
                <a:solidFill>
                  <a:srgbClr val="FFFFFF"/>
                </a:solidFill>
              </a:endParaRPr>
            </a:p>
          </p:txBody>
        </p:sp>
      </p:grpSp>
      <p:sp>
        <p:nvSpPr>
          <p:cNvPr id="296990" name="Text Box 45"/>
          <p:cNvSpPr txBox="1">
            <a:spLocks noChangeArrowheads="1"/>
          </p:cNvSpPr>
          <p:nvPr/>
        </p:nvSpPr>
        <p:spPr bwMode="auto">
          <a:xfrm>
            <a:off x="6237288" y="5967413"/>
            <a:ext cx="2411412"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lIns="91433" tIns="45717" rIns="91433" bIns="45717"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en-US" altLang="en-US" sz="2400" b="1" i="0">
                <a:solidFill>
                  <a:srgbClr val="FFFFFF"/>
                </a:solidFill>
              </a:rPr>
              <a:t> 1     2 . . . . . . . . </a:t>
            </a:r>
            <a:r>
              <a:rPr lang="en-US" altLang="en-US" sz="2400" b="1">
                <a:solidFill>
                  <a:srgbClr val="FFFFFF"/>
                </a:solidFill>
              </a:rPr>
              <a:t>n</a:t>
            </a:r>
          </a:p>
        </p:txBody>
      </p:sp>
      <p:sp>
        <p:nvSpPr>
          <p:cNvPr id="296991" name="Text Box 46"/>
          <p:cNvSpPr txBox="1">
            <a:spLocks noChangeArrowheads="1"/>
          </p:cNvSpPr>
          <p:nvPr/>
        </p:nvSpPr>
        <p:spPr bwMode="auto">
          <a:xfrm>
            <a:off x="5661025" y="1752600"/>
            <a:ext cx="33210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lIns="91433" tIns="45717" rIns="91433" bIns="45717"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0"/>
              </a:spcBef>
              <a:buFontTx/>
              <a:buNone/>
            </a:pPr>
            <a:r>
              <a:rPr lang="en-US" altLang="en-US" sz="2400" b="1" i="0">
                <a:solidFill>
                  <a:srgbClr val="FFFF00"/>
                </a:solidFill>
              </a:rPr>
              <a:t>= number of yellow dots</a:t>
            </a:r>
          </a:p>
        </p:txBody>
      </p:sp>
      <p:sp>
        <p:nvSpPr>
          <p:cNvPr id="296992" name="AutoShape 47"/>
          <p:cNvSpPr>
            <a:spLocks noChangeArrowheads="1"/>
          </p:cNvSpPr>
          <p:nvPr/>
        </p:nvSpPr>
        <p:spPr bwMode="auto">
          <a:xfrm rot="5417507">
            <a:off x="1383507" y="3124993"/>
            <a:ext cx="3117850" cy="3116263"/>
          </a:xfrm>
          <a:prstGeom prst="rtTriangle">
            <a:avLst/>
          </a:prstGeom>
          <a:solidFill>
            <a:schemeClr val="bg2"/>
          </a:solidFill>
          <a:ln w="38100">
            <a:solidFill>
              <a:schemeClr val="hlink"/>
            </a:solidFill>
            <a:miter lim="800000"/>
            <a:headEnd/>
            <a:tailEnd/>
          </a:ln>
        </p:spPr>
        <p:txBody>
          <a:bodyPr rot="10800000" vert="eaVert"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endParaRPr lang="en-US" altLang="en-US" i="0">
              <a:solidFill>
                <a:srgbClr val="FFFFFF"/>
              </a:solidFill>
            </a:endParaRPr>
          </a:p>
        </p:txBody>
      </p:sp>
      <p:sp>
        <p:nvSpPr>
          <p:cNvPr id="296993" name="Oval 48"/>
          <p:cNvSpPr>
            <a:spLocks noChangeArrowheads="1"/>
          </p:cNvSpPr>
          <p:nvPr/>
        </p:nvSpPr>
        <p:spPr bwMode="auto">
          <a:xfrm rot="28264">
            <a:off x="1917700" y="3705225"/>
            <a:ext cx="534988" cy="534988"/>
          </a:xfrm>
          <a:prstGeom prst="ellipse">
            <a:avLst/>
          </a:prstGeom>
          <a:solidFill>
            <a:schemeClr val="tx2"/>
          </a:solid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endParaRPr lang="en-US" altLang="en-US" i="0">
              <a:solidFill>
                <a:srgbClr val="FFFFFF"/>
              </a:solidFill>
            </a:endParaRPr>
          </a:p>
        </p:txBody>
      </p:sp>
      <p:sp>
        <p:nvSpPr>
          <p:cNvPr id="296994" name="Oval 49"/>
          <p:cNvSpPr>
            <a:spLocks noChangeArrowheads="1"/>
          </p:cNvSpPr>
          <p:nvPr/>
        </p:nvSpPr>
        <p:spPr bwMode="auto">
          <a:xfrm rot="28264">
            <a:off x="1924050" y="3175000"/>
            <a:ext cx="533400" cy="531813"/>
          </a:xfrm>
          <a:prstGeom prst="ellipse">
            <a:avLst/>
          </a:prstGeom>
          <a:solidFill>
            <a:schemeClr val="tx2"/>
          </a:solid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endParaRPr lang="en-US" altLang="en-US" i="0">
              <a:solidFill>
                <a:srgbClr val="FFFFFF"/>
              </a:solidFill>
            </a:endParaRPr>
          </a:p>
        </p:txBody>
      </p:sp>
      <p:sp>
        <p:nvSpPr>
          <p:cNvPr id="296995" name="Oval 50"/>
          <p:cNvSpPr>
            <a:spLocks noChangeArrowheads="1"/>
          </p:cNvSpPr>
          <p:nvPr/>
        </p:nvSpPr>
        <p:spPr bwMode="auto">
          <a:xfrm rot="28264">
            <a:off x="1384300" y="3702050"/>
            <a:ext cx="533400" cy="533400"/>
          </a:xfrm>
          <a:prstGeom prst="ellipse">
            <a:avLst/>
          </a:prstGeom>
          <a:solidFill>
            <a:schemeClr val="tx2"/>
          </a:solid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endParaRPr lang="en-US" altLang="en-US" i="0">
              <a:solidFill>
                <a:srgbClr val="FFFFFF"/>
              </a:solidFill>
            </a:endParaRPr>
          </a:p>
        </p:txBody>
      </p:sp>
      <p:sp>
        <p:nvSpPr>
          <p:cNvPr id="296996" name="Oval 51"/>
          <p:cNvSpPr>
            <a:spLocks noChangeArrowheads="1"/>
          </p:cNvSpPr>
          <p:nvPr/>
        </p:nvSpPr>
        <p:spPr bwMode="auto">
          <a:xfrm rot="28264">
            <a:off x="3524250" y="3186113"/>
            <a:ext cx="533400" cy="534987"/>
          </a:xfrm>
          <a:prstGeom prst="ellipse">
            <a:avLst/>
          </a:prstGeom>
          <a:solidFill>
            <a:schemeClr val="tx2"/>
          </a:solid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endParaRPr lang="en-US" altLang="en-US" i="0">
              <a:solidFill>
                <a:srgbClr val="FFFFFF"/>
              </a:solidFill>
            </a:endParaRPr>
          </a:p>
        </p:txBody>
      </p:sp>
      <p:sp>
        <p:nvSpPr>
          <p:cNvPr id="296997" name="Oval 52"/>
          <p:cNvSpPr>
            <a:spLocks noChangeArrowheads="1"/>
          </p:cNvSpPr>
          <p:nvPr/>
        </p:nvSpPr>
        <p:spPr bwMode="auto">
          <a:xfrm rot="28264">
            <a:off x="2990850" y="3181350"/>
            <a:ext cx="531813" cy="534988"/>
          </a:xfrm>
          <a:prstGeom prst="ellipse">
            <a:avLst/>
          </a:prstGeom>
          <a:solidFill>
            <a:schemeClr val="tx2"/>
          </a:solid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endParaRPr lang="en-US" altLang="en-US" i="0">
              <a:solidFill>
                <a:srgbClr val="FFFFFF"/>
              </a:solidFill>
            </a:endParaRPr>
          </a:p>
        </p:txBody>
      </p:sp>
      <p:sp>
        <p:nvSpPr>
          <p:cNvPr id="296998" name="Oval 53"/>
          <p:cNvSpPr>
            <a:spLocks noChangeArrowheads="1"/>
          </p:cNvSpPr>
          <p:nvPr/>
        </p:nvSpPr>
        <p:spPr bwMode="auto">
          <a:xfrm rot="28264">
            <a:off x="2457450" y="3179763"/>
            <a:ext cx="534988" cy="533400"/>
          </a:xfrm>
          <a:prstGeom prst="ellipse">
            <a:avLst/>
          </a:prstGeom>
          <a:solidFill>
            <a:schemeClr val="tx2"/>
          </a:solid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endParaRPr lang="en-US" altLang="en-US" i="0">
              <a:solidFill>
                <a:srgbClr val="FFFFFF"/>
              </a:solidFill>
            </a:endParaRPr>
          </a:p>
        </p:txBody>
      </p:sp>
      <p:sp>
        <p:nvSpPr>
          <p:cNvPr id="296999" name="Oval 54"/>
          <p:cNvSpPr>
            <a:spLocks noChangeArrowheads="1"/>
          </p:cNvSpPr>
          <p:nvPr/>
        </p:nvSpPr>
        <p:spPr bwMode="auto">
          <a:xfrm rot="28264">
            <a:off x="1389063" y="3170238"/>
            <a:ext cx="534987" cy="533400"/>
          </a:xfrm>
          <a:prstGeom prst="ellipse">
            <a:avLst/>
          </a:prstGeom>
          <a:solidFill>
            <a:schemeClr val="tx2"/>
          </a:solid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endParaRPr lang="en-US" altLang="en-US" i="0">
              <a:solidFill>
                <a:srgbClr val="FFFFFF"/>
              </a:solidFill>
            </a:endParaRPr>
          </a:p>
        </p:txBody>
      </p:sp>
      <p:sp>
        <p:nvSpPr>
          <p:cNvPr id="297000" name="Oval 55"/>
          <p:cNvSpPr>
            <a:spLocks noChangeArrowheads="1"/>
          </p:cNvSpPr>
          <p:nvPr/>
        </p:nvSpPr>
        <p:spPr bwMode="auto">
          <a:xfrm rot="28264">
            <a:off x="2446338" y="4244975"/>
            <a:ext cx="533400" cy="531813"/>
          </a:xfrm>
          <a:prstGeom prst="ellipse">
            <a:avLst/>
          </a:prstGeom>
          <a:solidFill>
            <a:schemeClr val="tx2"/>
          </a:solid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endParaRPr lang="en-US" altLang="en-US" i="0">
              <a:solidFill>
                <a:srgbClr val="FFFFFF"/>
              </a:solidFill>
            </a:endParaRPr>
          </a:p>
        </p:txBody>
      </p:sp>
      <p:sp>
        <p:nvSpPr>
          <p:cNvPr id="297001" name="Oval 56"/>
          <p:cNvSpPr>
            <a:spLocks noChangeArrowheads="1"/>
          </p:cNvSpPr>
          <p:nvPr/>
        </p:nvSpPr>
        <p:spPr bwMode="auto">
          <a:xfrm rot="28264">
            <a:off x="1912938" y="4241800"/>
            <a:ext cx="531812" cy="533400"/>
          </a:xfrm>
          <a:prstGeom prst="ellipse">
            <a:avLst/>
          </a:prstGeom>
          <a:solidFill>
            <a:schemeClr val="tx2"/>
          </a:solid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endParaRPr lang="en-US" altLang="en-US" i="0">
              <a:solidFill>
                <a:srgbClr val="FFFFFF"/>
              </a:solidFill>
            </a:endParaRPr>
          </a:p>
        </p:txBody>
      </p:sp>
      <p:sp>
        <p:nvSpPr>
          <p:cNvPr id="297002" name="Oval 57"/>
          <p:cNvSpPr>
            <a:spLocks noChangeArrowheads="1"/>
          </p:cNvSpPr>
          <p:nvPr/>
        </p:nvSpPr>
        <p:spPr bwMode="auto">
          <a:xfrm rot="28264">
            <a:off x="1381125" y="4237038"/>
            <a:ext cx="533400" cy="533400"/>
          </a:xfrm>
          <a:prstGeom prst="ellipse">
            <a:avLst/>
          </a:prstGeom>
          <a:solidFill>
            <a:schemeClr val="tx2"/>
          </a:solid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endParaRPr lang="en-US" altLang="en-US" i="0">
              <a:solidFill>
                <a:srgbClr val="FFFFFF"/>
              </a:solidFill>
            </a:endParaRPr>
          </a:p>
        </p:txBody>
      </p:sp>
      <p:sp>
        <p:nvSpPr>
          <p:cNvPr id="297003" name="Oval 58"/>
          <p:cNvSpPr>
            <a:spLocks noChangeArrowheads="1"/>
          </p:cNvSpPr>
          <p:nvPr/>
        </p:nvSpPr>
        <p:spPr bwMode="auto">
          <a:xfrm rot="28264">
            <a:off x="2984500" y="3717925"/>
            <a:ext cx="533400" cy="533400"/>
          </a:xfrm>
          <a:prstGeom prst="ellipse">
            <a:avLst/>
          </a:prstGeom>
          <a:solidFill>
            <a:schemeClr val="tx2"/>
          </a:solid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endParaRPr lang="en-US" altLang="en-US" i="0">
              <a:solidFill>
                <a:srgbClr val="FFFFFF"/>
              </a:solidFill>
            </a:endParaRPr>
          </a:p>
        </p:txBody>
      </p:sp>
      <p:sp>
        <p:nvSpPr>
          <p:cNvPr id="297004" name="Oval 59"/>
          <p:cNvSpPr>
            <a:spLocks noChangeArrowheads="1"/>
          </p:cNvSpPr>
          <p:nvPr/>
        </p:nvSpPr>
        <p:spPr bwMode="auto">
          <a:xfrm rot="28264">
            <a:off x="2451100" y="3713163"/>
            <a:ext cx="531813" cy="533400"/>
          </a:xfrm>
          <a:prstGeom prst="ellipse">
            <a:avLst/>
          </a:prstGeom>
          <a:solidFill>
            <a:schemeClr val="tx2"/>
          </a:solid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endParaRPr lang="en-US" altLang="en-US" i="0">
              <a:solidFill>
                <a:srgbClr val="FFFFFF"/>
              </a:solidFill>
            </a:endParaRPr>
          </a:p>
        </p:txBody>
      </p:sp>
      <p:sp>
        <p:nvSpPr>
          <p:cNvPr id="297005" name="Oval 60"/>
          <p:cNvSpPr>
            <a:spLocks noChangeArrowheads="1"/>
          </p:cNvSpPr>
          <p:nvPr/>
        </p:nvSpPr>
        <p:spPr bwMode="auto">
          <a:xfrm rot="28264">
            <a:off x="1379538" y="5303838"/>
            <a:ext cx="533400" cy="533400"/>
          </a:xfrm>
          <a:prstGeom prst="ellipse">
            <a:avLst/>
          </a:prstGeom>
          <a:solidFill>
            <a:schemeClr val="tx2"/>
          </a:solid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endParaRPr lang="en-US" altLang="en-US" i="0">
              <a:solidFill>
                <a:srgbClr val="FFFFFF"/>
              </a:solidFill>
            </a:endParaRPr>
          </a:p>
        </p:txBody>
      </p:sp>
      <p:sp>
        <p:nvSpPr>
          <p:cNvPr id="297006" name="Oval 61"/>
          <p:cNvSpPr>
            <a:spLocks noChangeArrowheads="1"/>
          </p:cNvSpPr>
          <p:nvPr/>
        </p:nvSpPr>
        <p:spPr bwMode="auto">
          <a:xfrm rot="28264">
            <a:off x="1909763" y="4773613"/>
            <a:ext cx="531812" cy="533400"/>
          </a:xfrm>
          <a:prstGeom prst="ellipse">
            <a:avLst/>
          </a:prstGeom>
          <a:solidFill>
            <a:schemeClr val="tx2"/>
          </a:solid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endParaRPr lang="en-US" altLang="en-US" i="0">
              <a:solidFill>
                <a:srgbClr val="FFFFFF"/>
              </a:solidFill>
            </a:endParaRPr>
          </a:p>
        </p:txBody>
      </p:sp>
      <p:sp>
        <p:nvSpPr>
          <p:cNvPr id="297007" name="Oval 62"/>
          <p:cNvSpPr>
            <a:spLocks noChangeArrowheads="1"/>
          </p:cNvSpPr>
          <p:nvPr/>
        </p:nvSpPr>
        <p:spPr bwMode="auto">
          <a:xfrm rot="28264">
            <a:off x="1382713" y="4768850"/>
            <a:ext cx="533400" cy="533400"/>
          </a:xfrm>
          <a:prstGeom prst="ellipse">
            <a:avLst/>
          </a:prstGeom>
          <a:solidFill>
            <a:schemeClr val="tx2"/>
          </a:solid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endParaRPr lang="en-US" altLang="en-US" i="0">
              <a:solidFill>
                <a:srgbClr val="FFFFFF"/>
              </a:solidFill>
            </a:endParaRPr>
          </a:p>
        </p:txBody>
      </p:sp>
      <p:sp>
        <p:nvSpPr>
          <p:cNvPr id="297008" name="Text Box 63"/>
          <p:cNvSpPr txBox="1">
            <a:spLocks noChangeArrowheads="1"/>
          </p:cNvSpPr>
          <p:nvPr/>
        </p:nvSpPr>
        <p:spPr bwMode="auto">
          <a:xfrm>
            <a:off x="1420813" y="5967413"/>
            <a:ext cx="2259012"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lIns="91433" tIns="45717" rIns="91433" bIns="45717"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en-US" altLang="en-US" sz="2400" b="1" i="0">
                <a:solidFill>
                  <a:srgbClr val="FFFFFF"/>
                </a:solidFill>
              </a:rPr>
              <a:t> </a:t>
            </a:r>
            <a:r>
              <a:rPr lang="en-US" altLang="en-US" sz="2400" b="1">
                <a:solidFill>
                  <a:srgbClr val="FFFFFF"/>
                </a:solidFill>
              </a:rPr>
              <a:t>n</a:t>
            </a:r>
            <a:r>
              <a:rPr lang="en-US" altLang="en-US" sz="2400" b="1" i="0">
                <a:solidFill>
                  <a:srgbClr val="FFFFFF"/>
                </a:solidFill>
              </a:rPr>
              <a:t>  . . . . . . .  2   1</a:t>
            </a:r>
          </a:p>
        </p:txBody>
      </p:sp>
      <p:sp>
        <p:nvSpPr>
          <p:cNvPr id="297009" name="Text Box 64"/>
          <p:cNvSpPr txBox="1">
            <a:spLocks noChangeArrowheads="1"/>
          </p:cNvSpPr>
          <p:nvPr/>
        </p:nvSpPr>
        <p:spPr bwMode="auto">
          <a:xfrm>
            <a:off x="5638800" y="1154113"/>
            <a:ext cx="32035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lIns="91433" tIns="45717" rIns="91433" bIns="45717"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0"/>
              </a:spcBef>
              <a:buFontTx/>
              <a:buNone/>
            </a:pPr>
            <a:r>
              <a:rPr lang="en-US" altLang="en-US" sz="2400" b="1" i="0">
                <a:solidFill>
                  <a:srgbClr val="FFFFFF"/>
                </a:solidFill>
              </a:rPr>
              <a:t>= number of white dots</a:t>
            </a:r>
          </a:p>
        </p:txBody>
      </p:sp>
      <p:sp>
        <p:nvSpPr>
          <p:cNvPr id="297010" name="Rectangle 65"/>
          <p:cNvSpPr>
            <a:spLocks noChangeArrowheads="1"/>
          </p:cNvSpPr>
          <p:nvPr/>
        </p:nvSpPr>
        <p:spPr bwMode="auto">
          <a:xfrm>
            <a:off x="685800" y="762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r>
              <a:rPr lang="en-US" altLang="en-US" sz="4400" i="0">
                <a:solidFill>
                  <a:srgbClr val="FFFF00"/>
                </a:solidFill>
              </a:rPr>
              <a:t>Adding Made Easy</a:t>
            </a:r>
          </a:p>
        </p:txBody>
      </p:sp>
    </p:spTree>
  </p:cSld>
  <p:clrMapOvr>
    <a:masterClrMapping/>
  </p:clrMapOvr>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7986" name="Rectangle 2"/>
          <p:cNvSpPr>
            <a:spLocks noChangeArrowheads="1"/>
          </p:cNvSpPr>
          <p:nvPr/>
        </p:nvSpPr>
        <p:spPr bwMode="auto">
          <a:xfrm>
            <a:off x="6211888" y="2743200"/>
            <a:ext cx="2697162" cy="3219450"/>
          </a:xfrm>
          <a:prstGeom prst="rect">
            <a:avLst/>
          </a:prstGeom>
          <a:solidFill>
            <a:schemeClr val="bg2"/>
          </a:solidFill>
          <a:ln w="38100">
            <a:solidFill>
              <a:schemeClr val="hlink"/>
            </a:solidFill>
            <a:miter lim="800000"/>
            <a:headEnd/>
            <a:tailEnd/>
          </a:ln>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endParaRPr lang="en-US" altLang="en-US" i="0">
              <a:solidFill>
                <a:srgbClr val="FFFFFF"/>
              </a:solidFill>
            </a:endParaRPr>
          </a:p>
        </p:txBody>
      </p:sp>
      <p:grpSp>
        <p:nvGrpSpPr>
          <p:cNvPr id="297987" name="Group 3"/>
          <p:cNvGrpSpPr>
            <a:grpSpLocks/>
          </p:cNvGrpSpPr>
          <p:nvPr/>
        </p:nvGrpSpPr>
        <p:grpSpPr bwMode="auto">
          <a:xfrm>
            <a:off x="6248400" y="3276600"/>
            <a:ext cx="2671763" cy="2667000"/>
            <a:chOff x="3932" y="2643"/>
            <a:chExt cx="1683" cy="1680"/>
          </a:xfrm>
        </p:grpSpPr>
        <p:sp>
          <p:nvSpPr>
            <p:cNvPr id="298052" name="Oval 4"/>
            <p:cNvSpPr>
              <a:spLocks noChangeArrowheads="1"/>
            </p:cNvSpPr>
            <p:nvPr/>
          </p:nvSpPr>
          <p:spPr bwMode="auto">
            <a:xfrm rot="-10789243">
              <a:off x="4942" y="3650"/>
              <a:ext cx="336" cy="336"/>
            </a:xfrm>
            <a:prstGeom prst="ellipse">
              <a:avLst/>
            </a:prstGeom>
            <a:solidFill>
              <a:schemeClr val="tx1"/>
            </a:solid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i="0">
                <a:solidFill>
                  <a:srgbClr val="FFFFFF"/>
                </a:solidFill>
              </a:endParaRPr>
            </a:p>
          </p:txBody>
        </p:sp>
        <p:sp>
          <p:nvSpPr>
            <p:cNvPr id="298053" name="Oval 5"/>
            <p:cNvSpPr>
              <a:spLocks noChangeArrowheads="1"/>
            </p:cNvSpPr>
            <p:nvPr/>
          </p:nvSpPr>
          <p:spPr bwMode="auto">
            <a:xfrm rot="-10789243">
              <a:off x="4940" y="3986"/>
              <a:ext cx="336" cy="336"/>
            </a:xfrm>
            <a:prstGeom prst="ellipse">
              <a:avLst/>
            </a:prstGeom>
            <a:solidFill>
              <a:schemeClr val="tx1"/>
            </a:solid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i="0">
                <a:solidFill>
                  <a:srgbClr val="FFFFFF"/>
                </a:solidFill>
              </a:endParaRPr>
            </a:p>
          </p:txBody>
        </p:sp>
        <p:sp>
          <p:nvSpPr>
            <p:cNvPr id="298054" name="Oval 6"/>
            <p:cNvSpPr>
              <a:spLocks noChangeArrowheads="1"/>
            </p:cNvSpPr>
            <p:nvPr/>
          </p:nvSpPr>
          <p:spPr bwMode="auto">
            <a:xfrm rot="-10789243">
              <a:off x="5278" y="3651"/>
              <a:ext cx="336" cy="336"/>
            </a:xfrm>
            <a:prstGeom prst="ellipse">
              <a:avLst/>
            </a:prstGeom>
            <a:solidFill>
              <a:schemeClr val="tx1"/>
            </a:solid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i="0">
                <a:solidFill>
                  <a:srgbClr val="FFFFFF"/>
                </a:solidFill>
              </a:endParaRPr>
            </a:p>
          </p:txBody>
        </p:sp>
        <p:sp>
          <p:nvSpPr>
            <p:cNvPr id="298055" name="Oval 7"/>
            <p:cNvSpPr>
              <a:spLocks noChangeArrowheads="1"/>
            </p:cNvSpPr>
            <p:nvPr/>
          </p:nvSpPr>
          <p:spPr bwMode="auto">
            <a:xfrm rot="-10789243">
              <a:off x="3932" y="3982"/>
              <a:ext cx="336" cy="336"/>
            </a:xfrm>
            <a:prstGeom prst="ellipse">
              <a:avLst/>
            </a:prstGeom>
            <a:solidFill>
              <a:schemeClr val="tx1"/>
            </a:solid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i="0">
                <a:solidFill>
                  <a:srgbClr val="FFFFFF"/>
                </a:solidFill>
              </a:endParaRPr>
            </a:p>
          </p:txBody>
        </p:sp>
        <p:sp>
          <p:nvSpPr>
            <p:cNvPr id="298056" name="Oval 8"/>
            <p:cNvSpPr>
              <a:spLocks noChangeArrowheads="1"/>
            </p:cNvSpPr>
            <p:nvPr/>
          </p:nvSpPr>
          <p:spPr bwMode="auto">
            <a:xfrm rot="-10789243">
              <a:off x="4268" y="3983"/>
              <a:ext cx="336" cy="336"/>
            </a:xfrm>
            <a:prstGeom prst="ellipse">
              <a:avLst/>
            </a:prstGeom>
            <a:solidFill>
              <a:schemeClr val="tx1"/>
            </a:solid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i="0">
                <a:solidFill>
                  <a:srgbClr val="FFFFFF"/>
                </a:solidFill>
              </a:endParaRPr>
            </a:p>
          </p:txBody>
        </p:sp>
        <p:sp>
          <p:nvSpPr>
            <p:cNvPr id="298057" name="Oval 9"/>
            <p:cNvSpPr>
              <a:spLocks noChangeArrowheads="1"/>
            </p:cNvSpPr>
            <p:nvPr/>
          </p:nvSpPr>
          <p:spPr bwMode="auto">
            <a:xfrm rot="-10789243">
              <a:off x="4604" y="3984"/>
              <a:ext cx="336" cy="336"/>
            </a:xfrm>
            <a:prstGeom prst="ellipse">
              <a:avLst/>
            </a:prstGeom>
            <a:solidFill>
              <a:schemeClr val="tx1"/>
            </a:solid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i="0">
                <a:solidFill>
                  <a:srgbClr val="FFFFFF"/>
                </a:solidFill>
              </a:endParaRPr>
            </a:p>
          </p:txBody>
        </p:sp>
        <p:sp>
          <p:nvSpPr>
            <p:cNvPr id="298058" name="Oval 10"/>
            <p:cNvSpPr>
              <a:spLocks noChangeArrowheads="1"/>
            </p:cNvSpPr>
            <p:nvPr/>
          </p:nvSpPr>
          <p:spPr bwMode="auto">
            <a:xfrm rot="-10789243">
              <a:off x="5276" y="3987"/>
              <a:ext cx="336" cy="336"/>
            </a:xfrm>
            <a:prstGeom prst="ellipse">
              <a:avLst/>
            </a:prstGeom>
            <a:solidFill>
              <a:schemeClr val="tx1"/>
            </a:solid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i="0">
                <a:solidFill>
                  <a:srgbClr val="FFFFFF"/>
                </a:solidFill>
              </a:endParaRPr>
            </a:p>
          </p:txBody>
        </p:sp>
        <p:sp>
          <p:nvSpPr>
            <p:cNvPr id="298059" name="Oval 11"/>
            <p:cNvSpPr>
              <a:spLocks noChangeArrowheads="1"/>
            </p:cNvSpPr>
            <p:nvPr/>
          </p:nvSpPr>
          <p:spPr bwMode="auto">
            <a:xfrm rot="-10789243">
              <a:off x="4607" y="3313"/>
              <a:ext cx="336" cy="336"/>
            </a:xfrm>
            <a:prstGeom prst="ellipse">
              <a:avLst/>
            </a:prstGeom>
            <a:solidFill>
              <a:schemeClr val="tx1"/>
            </a:solid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i="0">
                <a:solidFill>
                  <a:srgbClr val="FFFFFF"/>
                </a:solidFill>
              </a:endParaRPr>
            </a:p>
          </p:txBody>
        </p:sp>
        <p:sp>
          <p:nvSpPr>
            <p:cNvPr id="298060" name="Oval 12"/>
            <p:cNvSpPr>
              <a:spLocks noChangeArrowheads="1"/>
            </p:cNvSpPr>
            <p:nvPr/>
          </p:nvSpPr>
          <p:spPr bwMode="auto">
            <a:xfrm rot="-10789243">
              <a:off x="4943" y="3314"/>
              <a:ext cx="336" cy="336"/>
            </a:xfrm>
            <a:prstGeom prst="ellipse">
              <a:avLst/>
            </a:prstGeom>
            <a:solidFill>
              <a:schemeClr val="tx1"/>
            </a:solid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i="0">
                <a:solidFill>
                  <a:srgbClr val="FFFFFF"/>
                </a:solidFill>
              </a:endParaRPr>
            </a:p>
          </p:txBody>
        </p:sp>
        <p:sp>
          <p:nvSpPr>
            <p:cNvPr id="298061" name="Oval 13"/>
            <p:cNvSpPr>
              <a:spLocks noChangeArrowheads="1"/>
            </p:cNvSpPr>
            <p:nvPr/>
          </p:nvSpPr>
          <p:spPr bwMode="auto">
            <a:xfrm rot="-10789243">
              <a:off x="5279" y="3315"/>
              <a:ext cx="336" cy="336"/>
            </a:xfrm>
            <a:prstGeom prst="ellipse">
              <a:avLst/>
            </a:prstGeom>
            <a:solidFill>
              <a:schemeClr val="tx1"/>
            </a:solid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i="0">
                <a:solidFill>
                  <a:srgbClr val="FFFFFF"/>
                </a:solidFill>
              </a:endParaRPr>
            </a:p>
          </p:txBody>
        </p:sp>
        <p:sp>
          <p:nvSpPr>
            <p:cNvPr id="298062" name="Oval 14"/>
            <p:cNvSpPr>
              <a:spLocks noChangeArrowheads="1"/>
            </p:cNvSpPr>
            <p:nvPr/>
          </p:nvSpPr>
          <p:spPr bwMode="auto">
            <a:xfrm rot="-10789243">
              <a:off x="4270" y="3647"/>
              <a:ext cx="336" cy="336"/>
            </a:xfrm>
            <a:prstGeom prst="ellipse">
              <a:avLst/>
            </a:prstGeom>
            <a:solidFill>
              <a:schemeClr val="tx1"/>
            </a:solid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i="0">
                <a:solidFill>
                  <a:srgbClr val="FFFFFF"/>
                </a:solidFill>
              </a:endParaRPr>
            </a:p>
          </p:txBody>
        </p:sp>
        <p:sp>
          <p:nvSpPr>
            <p:cNvPr id="298063" name="Oval 15"/>
            <p:cNvSpPr>
              <a:spLocks noChangeArrowheads="1"/>
            </p:cNvSpPr>
            <p:nvPr/>
          </p:nvSpPr>
          <p:spPr bwMode="auto">
            <a:xfrm rot="-10789243">
              <a:off x="4606" y="3648"/>
              <a:ext cx="336" cy="336"/>
            </a:xfrm>
            <a:prstGeom prst="ellipse">
              <a:avLst/>
            </a:prstGeom>
            <a:solidFill>
              <a:schemeClr val="tx1"/>
            </a:solid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i="0">
                <a:solidFill>
                  <a:srgbClr val="FFFFFF"/>
                </a:solidFill>
              </a:endParaRPr>
            </a:p>
          </p:txBody>
        </p:sp>
        <p:sp>
          <p:nvSpPr>
            <p:cNvPr id="298064" name="Oval 16"/>
            <p:cNvSpPr>
              <a:spLocks noChangeArrowheads="1"/>
            </p:cNvSpPr>
            <p:nvPr/>
          </p:nvSpPr>
          <p:spPr bwMode="auto">
            <a:xfrm rot="-10789243">
              <a:off x="5276" y="2643"/>
              <a:ext cx="336" cy="336"/>
            </a:xfrm>
            <a:prstGeom prst="ellipse">
              <a:avLst/>
            </a:prstGeom>
            <a:solidFill>
              <a:schemeClr val="tx1"/>
            </a:solid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i="0">
                <a:solidFill>
                  <a:srgbClr val="FFFFFF"/>
                </a:solidFill>
              </a:endParaRPr>
            </a:p>
          </p:txBody>
        </p:sp>
        <p:sp>
          <p:nvSpPr>
            <p:cNvPr id="298065" name="Oval 17"/>
            <p:cNvSpPr>
              <a:spLocks noChangeArrowheads="1"/>
            </p:cNvSpPr>
            <p:nvPr/>
          </p:nvSpPr>
          <p:spPr bwMode="auto">
            <a:xfrm rot="-10789243">
              <a:off x="4944" y="2978"/>
              <a:ext cx="336" cy="336"/>
            </a:xfrm>
            <a:prstGeom prst="ellipse">
              <a:avLst/>
            </a:prstGeom>
            <a:solidFill>
              <a:schemeClr val="tx1"/>
            </a:solid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i="0">
                <a:solidFill>
                  <a:srgbClr val="FFFFFF"/>
                </a:solidFill>
              </a:endParaRPr>
            </a:p>
          </p:txBody>
        </p:sp>
        <p:sp>
          <p:nvSpPr>
            <p:cNvPr id="298066" name="Oval 18"/>
            <p:cNvSpPr>
              <a:spLocks noChangeArrowheads="1"/>
            </p:cNvSpPr>
            <p:nvPr/>
          </p:nvSpPr>
          <p:spPr bwMode="auto">
            <a:xfrm rot="-10789243">
              <a:off x="5276" y="2979"/>
              <a:ext cx="336" cy="336"/>
            </a:xfrm>
            <a:prstGeom prst="ellipse">
              <a:avLst/>
            </a:prstGeom>
            <a:solidFill>
              <a:schemeClr val="tx1"/>
            </a:solid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i="0">
                <a:solidFill>
                  <a:srgbClr val="FFFFFF"/>
                </a:solidFill>
              </a:endParaRPr>
            </a:p>
          </p:txBody>
        </p:sp>
      </p:grpSp>
      <p:grpSp>
        <p:nvGrpSpPr>
          <p:cNvPr id="297988" name="Group 19"/>
          <p:cNvGrpSpPr>
            <a:grpSpLocks/>
          </p:cNvGrpSpPr>
          <p:nvPr/>
        </p:nvGrpSpPr>
        <p:grpSpPr bwMode="auto">
          <a:xfrm>
            <a:off x="280988" y="1219200"/>
            <a:ext cx="8643937" cy="922338"/>
            <a:chOff x="177" y="96"/>
            <a:chExt cx="5445" cy="581"/>
          </a:xfrm>
        </p:grpSpPr>
        <p:sp>
          <p:nvSpPr>
            <p:cNvPr id="298025" name="Rectangle 20"/>
            <p:cNvSpPr>
              <a:spLocks noChangeArrowheads="1"/>
            </p:cNvSpPr>
            <p:nvPr/>
          </p:nvSpPr>
          <p:spPr bwMode="auto">
            <a:xfrm>
              <a:off x="177" y="201"/>
              <a:ext cx="56"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50000"/>
                </a:spcBef>
                <a:buFontTx/>
                <a:buNone/>
              </a:pPr>
              <a:r>
                <a:rPr lang="en-US" altLang="en-US" sz="1400" b="1" i="0">
                  <a:solidFill>
                    <a:srgbClr val="FFFFFF"/>
                  </a:solidFill>
                </a:rPr>
                <a:t>1</a:t>
              </a:r>
              <a:endParaRPr lang="en-US" altLang="en-US" sz="3600" b="1" i="0">
                <a:solidFill>
                  <a:srgbClr val="FFFFFF"/>
                </a:solidFill>
              </a:endParaRPr>
            </a:p>
          </p:txBody>
        </p:sp>
        <p:sp>
          <p:nvSpPr>
            <p:cNvPr id="298026" name="Rectangle 21"/>
            <p:cNvSpPr>
              <a:spLocks noChangeArrowheads="1"/>
            </p:cNvSpPr>
            <p:nvPr/>
          </p:nvSpPr>
          <p:spPr bwMode="auto">
            <a:xfrm>
              <a:off x="410" y="201"/>
              <a:ext cx="64"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50000"/>
                </a:spcBef>
                <a:buFontTx/>
                <a:buNone/>
              </a:pPr>
              <a:r>
                <a:rPr lang="en-US" altLang="en-US" sz="1400" b="1" i="0">
                  <a:solidFill>
                    <a:srgbClr val="FFFFFF"/>
                  </a:solidFill>
                </a:rPr>
                <a:t>+</a:t>
              </a:r>
              <a:endParaRPr lang="en-US" altLang="en-US" sz="3600" b="1" i="0">
                <a:solidFill>
                  <a:srgbClr val="FFFFFF"/>
                </a:solidFill>
              </a:endParaRPr>
            </a:p>
          </p:txBody>
        </p:sp>
        <p:sp>
          <p:nvSpPr>
            <p:cNvPr id="298027" name="Rectangle 22"/>
            <p:cNvSpPr>
              <a:spLocks noChangeArrowheads="1"/>
            </p:cNvSpPr>
            <p:nvPr/>
          </p:nvSpPr>
          <p:spPr bwMode="auto">
            <a:xfrm>
              <a:off x="650" y="201"/>
              <a:ext cx="56"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50000"/>
                </a:spcBef>
                <a:buFontTx/>
                <a:buNone/>
              </a:pPr>
              <a:r>
                <a:rPr lang="en-US" altLang="en-US" sz="1400" b="1" i="0">
                  <a:solidFill>
                    <a:srgbClr val="FFFFFF"/>
                  </a:solidFill>
                </a:rPr>
                <a:t>2</a:t>
              </a:r>
              <a:endParaRPr lang="en-US" altLang="en-US" sz="3600" b="1" i="0">
                <a:solidFill>
                  <a:srgbClr val="FFFFFF"/>
                </a:solidFill>
              </a:endParaRPr>
            </a:p>
          </p:txBody>
        </p:sp>
        <p:sp>
          <p:nvSpPr>
            <p:cNvPr id="298028" name="Rectangle 23"/>
            <p:cNvSpPr>
              <a:spLocks noChangeArrowheads="1"/>
            </p:cNvSpPr>
            <p:nvPr/>
          </p:nvSpPr>
          <p:spPr bwMode="auto">
            <a:xfrm>
              <a:off x="883" y="201"/>
              <a:ext cx="64"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50000"/>
                </a:spcBef>
                <a:buFontTx/>
                <a:buNone/>
              </a:pPr>
              <a:r>
                <a:rPr lang="en-US" altLang="en-US" sz="1400" b="1" i="0">
                  <a:solidFill>
                    <a:srgbClr val="FFFFFF"/>
                  </a:solidFill>
                </a:rPr>
                <a:t>+</a:t>
              </a:r>
              <a:endParaRPr lang="en-US" altLang="en-US" sz="3600" b="1" i="0">
                <a:solidFill>
                  <a:srgbClr val="FFFFFF"/>
                </a:solidFill>
              </a:endParaRPr>
            </a:p>
          </p:txBody>
        </p:sp>
        <p:sp>
          <p:nvSpPr>
            <p:cNvPr id="298029" name="Rectangle 24"/>
            <p:cNvSpPr>
              <a:spLocks noChangeArrowheads="1"/>
            </p:cNvSpPr>
            <p:nvPr/>
          </p:nvSpPr>
          <p:spPr bwMode="auto">
            <a:xfrm>
              <a:off x="1123" y="201"/>
              <a:ext cx="56"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50000"/>
                </a:spcBef>
                <a:buFontTx/>
                <a:buNone/>
              </a:pPr>
              <a:r>
                <a:rPr lang="en-US" altLang="en-US" sz="1400" b="1" i="0">
                  <a:solidFill>
                    <a:srgbClr val="FFFFFF"/>
                  </a:solidFill>
                </a:rPr>
                <a:t>3</a:t>
              </a:r>
              <a:endParaRPr lang="en-US" altLang="en-US" sz="3600" b="1" i="0">
                <a:solidFill>
                  <a:srgbClr val="FFFFFF"/>
                </a:solidFill>
              </a:endParaRPr>
            </a:p>
          </p:txBody>
        </p:sp>
        <p:sp>
          <p:nvSpPr>
            <p:cNvPr id="298030" name="Rectangle 25"/>
            <p:cNvSpPr>
              <a:spLocks noChangeArrowheads="1"/>
            </p:cNvSpPr>
            <p:nvPr/>
          </p:nvSpPr>
          <p:spPr bwMode="auto">
            <a:xfrm>
              <a:off x="1356" y="201"/>
              <a:ext cx="64"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50000"/>
                </a:spcBef>
                <a:buFontTx/>
                <a:buNone/>
              </a:pPr>
              <a:r>
                <a:rPr lang="en-US" altLang="en-US" sz="1400" b="1" i="0">
                  <a:solidFill>
                    <a:srgbClr val="FFFFFF"/>
                  </a:solidFill>
                </a:rPr>
                <a:t>+</a:t>
              </a:r>
              <a:endParaRPr lang="en-US" altLang="en-US" sz="3600" b="1" i="0">
                <a:solidFill>
                  <a:srgbClr val="FFFFFF"/>
                </a:solidFill>
              </a:endParaRPr>
            </a:p>
          </p:txBody>
        </p:sp>
        <p:sp>
          <p:nvSpPr>
            <p:cNvPr id="298031" name="Rectangle 26"/>
            <p:cNvSpPr>
              <a:spLocks noChangeArrowheads="1"/>
            </p:cNvSpPr>
            <p:nvPr/>
          </p:nvSpPr>
          <p:spPr bwMode="auto">
            <a:xfrm>
              <a:off x="1599" y="201"/>
              <a:ext cx="140"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50000"/>
                </a:spcBef>
                <a:buFontTx/>
                <a:buNone/>
              </a:pPr>
              <a:r>
                <a:rPr lang="en-US" altLang="en-US" sz="1400" b="1" i="0">
                  <a:solidFill>
                    <a:srgbClr val="FFFFFF"/>
                  </a:solidFill>
                </a:rPr>
                <a:t>. . .</a:t>
              </a:r>
              <a:endParaRPr lang="en-US" altLang="en-US" sz="3600" b="1" i="0">
                <a:solidFill>
                  <a:srgbClr val="FFFFFF"/>
                </a:solidFill>
              </a:endParaRPr>
            </a:p>
          </p:txBody>
        </p:sp>
        <p:sp>
          <p:nvSpPr>
            <p:cNvPr id="298032" name="Rectangle 27"/>
            <p:cNvSpPr>
              <a:spLocks noChangeArrowheads="1"/>
            </p:cNvSpPr>
            <p:nvPr/>
          </p:nvSpPr>
          <p:spPr bwMode="auto">
            <a:xfrm>
              <a:off x="2065" y="201"/>
              <a:ext cx="92"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50000"/>
                </a:spcBef>
                <a:buFontTx/>
                <a:buNone/>
              </a:pPr>
              <a:r>
                <a:rPr lang="en-US" altLang="en-US" sz="1400" b="1" i="0">
                  <a:solidFill>
                    <a:srgbClr val="FFFFFF"/>
                  </a:solidFill>
                </a:rPr>
                <a:t>+ </a:t>
              </a:r>
              <a:endParaRPr lang="en-US" altLang="en-US" sz="3600" b="1" i="0">
                <a:solidFill>
                  <a:srgbClr val="FFFFFF"/>
                </a:solidFill>
              </a:endParaRPr>
            </a:p>
          </p:txBody>
        </p:sp>
        <p:sp>
          <p:nvSpPr>
            <p:cNvPr id="298033" name="Rectangle 28"/>
            <p:cNvSpPr>
              <a:spLocks noChangeArrowheads="1"/>
            </p:cNvSpPr>
            <p:nvPr/>
          </p:nvSpPr>
          <p:spPr bwMode="auto">
            <a:xfrm>
              <a:off x="2309" y="201"/>
              <a:ext cx="155"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50000"/>
                </a:spcBef>
                <a:buFontTx/>
                <a:buNone/>
              </a:pPr>
              <a:r>
                <a:rPr lang="en-US" altLang="en-US" sz="1400" b="1">
                  <a:solidFill>
                    <a:srgbClr val="FFFFFF"/>
                  </a:solidFill>
                </a:rPr>
                <a:t>n</a:t>
              </a:r>
              <a:r>
                <a:rPr lang="en-US" altLang="en-US" sz="1400" b="1" i="0">
                  <a:solidFill>
                    <a:srgbClr val="FFFFFF"/>
                  </a:solidFill>
                </a:rPr>
                <a:t>-1</a:t>
              </a:r>
              <a:endParaRPr lang="en-US" altLang="en-US" sz="3600" b="1" i="0">
                <a:solidFill>
                  <a:srgbClr val="FFFFFF"/>
                </a:solidFill>
              </a:endParaRPr>
            </a:p>
          </p:txBody>
        </p:sp>
        <p:sp>
          <p:nvSpPr>
            <p:cNvPr id="298034" name="Rectangle 29"/>
            <p:cNvSpPr>
              <a:spLocks noChangeArrowheads="1"/>
            </p:cNvSpPr>
            <p:nvPr/>
          </p:nvSpPr>
          <p:spPr bwMode="auto">
            <a:xfrm>
              <a:off x="2536" y="201"/>
              <a:ext cx="64"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50000"/>
                </a:spcBef>
                <a:buFontTx/>
                <a:buNone/>
              </a:pPr>
              <a:r>
                <a:rPr lang="en-US" altLang="en-US" sz="1400" b="1" i="0">
                  <a:solidFill>
                    <a:srgbClr val="FFFFFF"/>
                  </a:solidFill>
                </a:rPr>
                <a:t>+</a:t>
              </a:r>
              <a:endParaRPr lang="en-US" altLang="en-US" sz="3600" b="1" i="0">
                <a:solidFill>
                  <a:srgbClr val="FFFFFF"/>
                </a:solidFill>
              </a:endParaRPr>
            </a:p>
          </p:txBody>
        </p:sp>
        <p:sp>
          <p:nvSpPr>
            <p:cNvPr id="298035" name="Rectangle 30"/>
            <p:cNvSpPr>
              <a:spLocks noChangeArrowheads="1"/>
            </p:cNvSpPr>
            <p:nvPr/>
          </p:nvSpPr>
          <p:spPr bwMode="auto">
            <a:xfrm>
              <a:off x="2776" y="201"/>
              <a:ext cx="62"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50000"/>
                </a:spcBef>
                <a:buFontTx/>
                <a:buNone/>
              </a:pPr>
              <a:r>
                <a:rPr lang="en-US" altLang="en-US" sz="1400" b="1">
                  <a:solidFill>
                    <a:srgbClr val="FFFFFF"/>
                  </a:solidFill>
                </a:rPr>
                <a:t>n</a:t>
              </a:r>
              <a:endParaRPr lang="en-US" altLang="en-US" sz="3600" b="1">
                <a:solidFill>
                  <a:srgbClr val="FFFFFF"/>
                </a:solidFill>
              </a:endParaRPr>
            </a:p>
          </p:txBody>
        </p:sp>
        <p:sp>
          <p:nvSpPr>
            <p:cNvPr id="298036" name="Rectangle 31"/>
            <p:cNvSpPr>
              <a:spLocks noChangeArrowheads="1"/>
            </p:cNvSpPr>
            <p:nvPr/>
          </p:nvSpPr>
          <p:spPr bwMode="auto">
            <a:xfrm>
              <a:off x="3009" y="201"/>
              <a:ext cx="64"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50000"/>
                </a:spcBef>
                <a:buFontTx/>
                <a:buNone/>
              </a:pPr>
              <a:r>
                <a:rPr lang="en-US" altLang="en-US" sz="1400" b="1" i="0">
                  <a:solidFill>
                    <a:srgbClr val="FFFFFF"/>
                  </a:solidFill>
                </a:rPr>
                <a:t>=</a:t>
              </a:r>
              <a:endParaRPr lang="en-US" altLang="en-US" sz="3600" b="1" i="0">
                <a:solidFill>
                  <a:srgbClr val="FFFFFF"/>
                </a:solidFill>
              </a:endParaRPr>
            </a:p>
          </p:txBody>
        </p:sp>
        <p:sp>
          <p:nvSpPr>
            <p:cNvPr id="298037" name="Rectangle 32"/>
            <p:cNvSpPr>
              <a:spLocks noChangeArrowheads="1"/>
            </p:cNvSpPr>
            <p:nvPr/>
          </p:nvSpPr>
          <p:spPr bwMode="auto">
            <a:xfrm>
              <a:off x="3252" y="201"/>
              <a:ext cx="62"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50000"/>
                </a:spcBef>
                <a:buFontTx/>
                <a:buNone/>
              </a:pPr>
              <a:r>
                <a:rPr lang="en-US" altLang="en-US" sz="1400" b="1" i="0">
                  <a:solidFill>
                    <a:srgbClr val="FFFFFF"/>
                  </a:solidFill>
                </a:rPr>
                <a:t>S</a:t>
              </a:r>
              <a:endParaRPr lang="en-US" altLang="en-US" sz="3600" b="1" i="0">
                <a:solidFill>
                  <a:srgbClr val="FFFFFF"/>
                </a:solidFill>
              </a:endParaRPr>
            </a:p>
          </p:txBody>
        </p:sp>
        <p:sp>
          <p:nvSpPr>
            <p:cNvPr id="298038" name="Rectangle 33"/>
            <p:cNvSpPr>
              <a:spLocks noChangeArrowheads="1"/>
            </p:cNvSpPr>
            <p:nvPr/>
          </p:nvSpPr>
          <p:spPr bwMode="auto">
            <a:xfrm>
              <a:off x="177" y="543"/>
              <a:ext cx="62"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50000"/>
                </a:spcBef>
                <a:buFontTx/>
                <a:buNone/>
              </a:pPr>
              <a:r>
                <a:rPr lang="en-US" altLang="en-US" sz="1400" b="1">
                  <a:solidFill>
                    <a:srgbClr val="FFFF00"/>
                  </a:solidFill>
                </a:rPr>
                <a:t>n</a:t>
              </a:r>
              <a:endParaRPr lang="en-US" altLang="en-US" sz="3600" b="1">
                <a:solidFill>
                  <a:srgbClr val="FFFFFF"/>
                </a:solidFill>
              </a:endParaRPr>
            </a:p>
          </p:txBody>
        </p:sp>
        <p:sp>
          <p:nvSpPr>
            <p:cNvPr id="298039" name="Rectangle 34"/>
            <p:cNvSpPr>
              <a:spLocks noChangeArrowheads="1"/>
            </p:cNvSpPr>
            <p:nvPr/>
          </p:nvSpPr>
          <p:spPr bwMode="auto">
            <a:xfrm>
              <a:off x="410" y="543"/>
              <a:ext cx="64"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50000"/>
                </a:spcBef>
                <a:buFontTx/>
                <a:buNone/>
              </a:pPr>
              <a:r>
                <a:rPr lang="en-US" altLang="en-US" sz="1400" b="1" i="0">
                  <a:solidFill>
                    <a:srgbClr val="FFFF00"/>
                  </a:solidFill>
                </a:rPr>
                <a:t>+</a:t>
              </a:r>
              <a:endParaRPr lang="en-US" altLang="en-US" sz="3600" b="1" i="0">
                <a:solidFill>
                  <a:srgbClr val="FFFFFF"/>
                </a:solidFill>
              </a:endParaRPr>
            </a:p>
          </p:txBody>
        </p:sp>
        <p:sp>
          <p:nvSpPr>
            <p:cNvPr id="298040" name="Rectangle 35"/>
            <p:cNvSpPr>
              <a:spLocks noChangeArrowheads="1"/>
            </p:cNvSpPr>
            <p:nvPr/>
          </p:nvSpPr>
          <p:spPr bwMode="auto">
            <a:xfrm>
              <a:off x="656" y="543"/>
              <a:ext cx="155"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50000"/>
                </a:spcBef>
                <a:buFontTx/>
                <a:buNone/>
              </a:pPr>
              <a:r>
                <a:rPr lang="en-US" altLang="en-US" sz="1400" b="1">
                  <a:solidFill>
                    <a:srgbClr val="FFFF00"/>
                  </a:solidFill>
                </a:rPr>
                <a:t>n</a:t>
              </a:r>
              <a:r>
                <a:rPr lang="en-US" altLang="en-US" sz="1400" b="1" i="0">
                  <a:solidFill>
                    <a:srgbClr val="FFFF00"/>
                  </a:solidFill>
                </a:rPr>
                <a:t>-1</a:t>
              </a:r>
              <a:endParaRPr lang="en-US" altLang="en-US" sz="3600" b="1" i="0">
                <a:solidFill>
                  <a:srgbClr val="FFFFFF"/>
                </a:solidFill>
              </a:endParaRPr>
            </a:p>
          </p:txBody>
        </p:sp>
        <p:sp>
          <p:nvSpPr>
            <p:cNvPr id="298041" name="Rectangle 36"/>
            <p:cNvSpPr>
              <a:spLocks noChangeArrowheads="1"/>
            </p:cNvSpPr>
            <p:nvPr/>
          </p:nvSpPr>
          <p:spPr bwMode="auto">
            <a:xfrm>
              <a:off x="883" y="543"/>
              <a:ext cx="64"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50000"/>
                </a:spcBef>
                <a:buFontTx/>
                <a:buNone/>
              </a:pPr>
              <a:r>
                <a:rPr lang="en-US" altLang="en-US" sz="1400" b="1" i="0">
                  <a:solidFill>
                    <a:srgbClr val="FFFF00"/>
                  </a:solidFill>
                </a:rPr>
                <a:t>+</a:t>
              </a:r>
              <a:endParaRPr lang="en-US" altLang="en-US" sz="3600" b="1" i="0">
                <a:solidFill>
                  <a:srgbClr val="FFFFFF"/>
                </a:solidFill>
              </a:endParaRPr>
            </a:p>
          </p:txBody>
        </p:sp>
        <p:sp>
          <p:nvSpPr>
            <p:cNvPr id="298042" name="Rectangle 37"/>
            <p:cNvSpPr>
              <a:spLocks noChangeArrowheads="1"/>
            </p:cNvSpPr>
            <p:nvPr/>
          </p:nvSpPr>
          <p:spPr bwMode="auto">
            <a:xfrm>
              <a:off x="1129" y="543"/>
              <a:ext cx="155"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50000"/>
                </a:spcBef>
                <a:buFontTx/>
                <a:buNone/>
              </a:pPr>
              <a:r>
                <a:rPr lang="en-US" altLang="en-US" sz="1400" b="1">
                  <a:solidFill>
                    <a:srgbClr val="FFFF00"/>
                  </a:solidFill>
                </a:rPr>
                <a:t>n</a:t>
              </a:r>
              <a:r>
                <a:rPr lang="en-US" altLang="en-US" sz="1400" b="1" i="0">
                  <a:solidFill>
                    <a:srgbClr val="FFFF00"/>
                  </a:solidFill>
                </a:rPr>
                <a:t>-2</a:t>
              </a:r>
              <a:endParaRPr lang="en-US" altLang="en-US" sz="3600" b="1" i="0">
                <a:solidFill>
                  <a:srgbClr val="FFFFFF"/>
                </a:solidFill>
              </a:endParaRPr>
            </a:p>
          </p:txBody>
        </p:sp>
        <p:sp>
          <p:nvSpPr>
            <p:cNvPr id="298043" name="Rectangle 38"/>
            <p:cNvSpPr>
              <a:spLocks noChangeArrowheads="1"/>
            </p:cNvSpPr>
            <p:nvPr/>
          </p:nvSpPr>
          <p:spPr bwMode="auto">
            <a:xfrm>
              <a:off x="1356" y="543"/>
              <a:ext cx="64"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50000"/>
                </a:spcBef>
                <a:buFontTx/>
                <a:buNone/>
              </a:pPr>
              <a:r>
                <a:rPr lang="en-US" altLang="en-US" sz="1400" b="1" i="0">
                  <a:solidFill>
                    <a:srgbClr val="FFFF00"/>
                  </a:solidFill>
                </a:rPr>
                <a:t>+</a:t>
              </a:r>
              <a:endParaRPr lang="en-US" altLang="en-US" sz="3600" b="1" i="0">
                <a:solidFill>
                  <a:srgbClr val="FFFFFF"/>
                </a:solidFill>
              </a:endParaRPr>
            </a:p>
          </p:txBody>
        </p:sp>
        <p:sp>
          <p:nvSpPr>
            <p:cNvPr id="298044" name="Rectangle 39"/>
            <p:cNvSpPr>
              <a:spLocks noChangeArrowheads="1"/>
            </p:cNvSpPr>
            <p:nvPr/>
          </p:nvSpPr>
          <p:spPr bwMode="auto">
            <a:xfrm>
              <a:off x="1604" y="543"/>
              <a:ext cx="196"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50000"/>
                </a:spcBef>
                <a:buFontTx/>
                <a:buNone/>
              </a:pPr>
              <a:r>
                <a:rPr lang="en-US" altLang="en-US" sz="1400" b="1" i="0">
                  <a:solidFill>
                    <a:srgbClr val="FFFF00"/>
                  </a:solidFill>
                </a:rPr>
                <a:t> . . . </a:t>
              </a:r>
              <a:endParaRPr lang="en-US" altLang="en-US" sz="3600" b="1" i="0">
                <a:solidFill>
                  <a:srgbClr val="FFFFFF"/>
                </a:solidFill>
              </a:endParaRPr>
            </a:p>
          </p:txBody>
        </p:sp>
        <p:sp>
          <p:nvSpPr>
            <p:cNvPr id="298045" name="Rectangle 40"/>
            <p:cNvSpPr>
              <a:spLocks noChangeArrowheads="1"/>
            </p:cNvSpPr>
            <p:nvPr/>
          </p:nvSpPr>
          <p:spPr bwMode="auto">
            <a:xfrm>
              <a:off x="2065" y="543"/>
              <a:ext cx="92"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50000"/>
                </a:spcBef>
                <a:buFontTx/>
                <a:buNone/>
              </a:pPr>
              <a:r>
                <a:rPr lang="en-US" altLang="en-US" sz="1400" b="1" i="0">
                  <a:solidFill>
                    <a:srgbClr val="FFFF00"/>
                  </a:solidFill>
                </a:rPr>
                <a:t> +</a:t>
              </a:r>
              <a:endParaRPr lang="en-US" altLang="en-US" sz="3600" b="1" i="0">
                <a:solidFill>
                  <a:srgbClr val="FFFFFF"/>
                </a:solidFill>
              </a:endParaRPr>
            </a:p>
          </p:txBody>
        </p:sp>
        <p:sp>
          <p:nvSpPr>
            <p:cNvPr id="298046" name="Rectangle 41"/>
            <p:cNvSpPr>
              <a:spLocks noChangeArrowheads="1"/>
            </p:cNvSpPr>
            <p:nvPr/>
          </p:nvSpPr>
          <p:spPr bwMode="auto">
            <a:xfrm>
              <a:off x="2303" y="543"/>
              <a:ext cx="56"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50000"/>
                </a:spcBef>
                <a:buFontTx/>
                <a:buNone/>
              </a:pPr>
              <a:r>
                <a:rPr lang="en-US" altLang="en-US" sz="1400" b="1" i="0">
                  <a:solidFill>
                    <a:srgbClr val="FFFF00"/>
                  </a:solidFill>
                </a:rPr>
                <a:t>2</a:t>
              </a:r>
              <a:endParaRPr lang="en-US" altLang="en-US" sz="3600" b="1" i="0">
                <a:solidFill>
                  <a:srgbClr val="FFFFFF"/>
                </a:solidFill>
              </a:endParaRPr>
            </a:p>
          </p:txBody>
        </p:sp>
        <p:sp>
          <p:nvSpPr>
            <p:cNvPr id="298047" name="Rectangle 42"/>
            <p:cNvSpPr>
              <a:spLocks noChangeArrowheads="1"/>
            </p:cNvSpPr>
            <p:nvPr/>
          </p:nvSpPr>
          <p:spPr bwMode="auto">
            <a:xfrm>
              <a:off x="2536" y="543"/>
              <a:ext cx="64"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50000"/>
                </a:spcBef>
                <a:buFontTx/>
                <a:buNone/>
              </a:pPr>
              <a:r>
                <a:rPr lang="en-US" altLang="en-US" sz="1400" b="1" i="0">
                  <a:solidFill>
                    <a:srgbClr val="FFFF00"/>
                  </a:solidFill>
                </a:rPr>
                <a:t>+</a:t>
              </a:r>
              <a:endParaRPr lang="en-US" altLang="en-US" sz="3600" b="1" i="0">
                <a:solidFill>
                  <a:srgbClr val="FFFFFF"/>
                </a:solidFill>
              </a:endParaRPr>
            </a:p>
          </p:txBody>
        </p:sp>
        <p:sp>
          <p:nvSpPr>
            <p:cNvPr id="298048" name="Rectangle 43"/>
            <p:cNvSpPr>
              <a:spLocks noChangeArrowheads="1"/>
            </p:cNvSpPr>
            <p:nvPr/>
          </p:nvSpPr>
          <p:spPr bwMode="auto">
            <a:xfrm>
              <a:off x="2776" y="543"/>
              <a:ext cx="56"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50000"/>
                </a:spcBef>
                <a:buFontTx/>
                <a:buNone/>
              </a:pPr>
              <a:r>
                <a:rPr lang="en-US" altLang="en-US" sz="1400" b="1" i="0">
                  <a:solidFill>
                    <a:srgbClr val="FFFF00"/>
                  </a:solidFill>
                </a:rPr>
                <a:t>1</a:t>
              </a:r>
              <a:endParaRPr lang="en-US" altLang="en-US" sz="3600" b="1" i="0">
                <a:solidFill>
                  <a:srgbClr val="FFFFFF"/>
                </a:solidFill>
              </a:endParaRPr>
            </a:p>
          </p:txBody>
        </p:sp>
        <p:sp>
          <p:nvSpPr>
            <p:cNvPr id="298049" name="Rectangle 44"/>
            <p:cNvSpPr>
              <a:spLocks noChangeArrowheads="1"/>
            </p:cNvSpPr>
            <p:nvPr/>
          </p:nvSpPr>
          <p:spPr bwMode="auto">
            <a:xfrm>
              <a:off x="3009" y="543"/>
              <a:ext cx="64"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50000"/>
                </a:spcBef>
                <a:buFontTx/>
                <a:buNone/>
              </a:pPr>
              <a:r>
                <a:rPr lang="en-US" altLang="en-US" sz="1400" b="1" i="0">
                  <a:solidFill>
                    <a:srgbClr val="FFFF00"/>
                  </a:solidFill>
                </a:rPr>
                <a:t>=</a:t>
              </a:r>
              <a:endParaRPr lang="en-US" altLang="en-US" sz="3600" b="1" i="0">
                <a:solidFill>
                  <a:srgbClr val="FFFFFF"/>
                </a:solidFill>
              </a:endParaRPr>
            </a:p>
          </p:txBody>
        </p:sp>
        <p:sp>
          <p:nvSpPr>
            <p:cNvPr id="298050" name="Rectangle 45"/>
            <p:cNvSpPr>
              <a:spLocks noChangeArrowheads="1"/>
            </p:cNvSpPr>
            <p:nvPr/>
          </p:nvSpPr>
          <p:spPr bwMode="auto">
            <a:xfrm>
              <a:off x="3252" y="543"/>
              <a:ext cx="62"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50000"/>
                </a:spcBef>
                <a:buFontTx/>
                <a:buNone/>
              </a:pPr>
              <a:r>
                <a:rPr lang="en-US" altLang="en-US" sz="1400" b="1" i="0">
                  <a:solidFill>
                    <a:srgbClr val="FFFF00"/>
                  </a:solidFill>
                </a:rPr>
                <a:t>S</a:t>
              </a:r>
              <a:endParaRPr lang="en-US" altLang="en-US" sz="3600" b="1" i="0">
                <a:solidFill>
                  <a:srgbClr val="FFFFFF"/>
                </a:solidFill>
              </a:endParaRPr>
            </a:p>
          </p:txBody>
        </p:sp>
        <p:sp>
          <p:nvSpPr>
            <p:cNvPr id="298051" name="Text Box 46"/>
            <p:cNvSpPr txBox="1">
              <a:spLocks noChangeArrowheads="1"/>
            </p:cNvSpPr>
            <p:nvPr/>
          </p:nvSpPr>
          <p:spPr bwMode="auto">
            <a:xfrm>
              <a:off x="3604" y="96"/>
              <a:ext cx="2018"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lIns="91433" tIns="45717" rIns="91433" bIns="45717"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0"/>
                </a:spcBef>
                <a:buFontTx/>
                <a:buNone/>
              </a:pPr>
              <a:r>
                <a:rPr lang="en-US" altLang="en-US" sz="2400" b="1" i="0">
                  <a:solidFill>
                    <a:srgbClr val="FFFFFF"/>
                  </a:solidFill>
                </a:rPr>
                <a:t>= number of white dots</a:t>
              </a:r>
            </a:p>
          </p:txBody>
        </p:sp>
      </p:grpSp>
      <p:sp>
        <p:nvSpPr>
          <p:cNvPr id="297989" name="Text Box 47"/>
          <p:cNvSpPr txBox="1">
            <a:spLocks noChangeArrowheads="1"/>
          </p:cNvSpPr>
          <p:nvPr/>
        </p:nvSpPr>
        <p:spPr bwMode="auto">
          <a:xfrm>
            <a:off x="5661025" y="1828800"/>
            <a:ext cx="33210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lIns="91433" tIns="45717" rIns="91433" bIns="45717"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0"/>
              </a:spcBef>
              <a:buFontTx/>
              <a:buNone/>
            </a:pPr>
            <a:r>
              <a:rPr lang="en-US" altLang="en-US" sz="2400" b="1" i="0">
                <a:solidFill>
                  <a:srgbClr val="FFFF00"/>
                </a:solidFill>
              </a:rPr>
              <a:t>= number of yellow dots</a:t>
            </a:r>
          </a:p>
        </p:txBody>
      </p:sp>
      <p:grpSp>
        <p:nvGrpSpPr>
          <p:cNvPr id="4" name="Group 48"/>
          <p:cNvGrpSpPr>
            <a:grpSpLocks/>
          </p:cNvGrpSpPr>
          <p:nvPr/>
        </p:nvGrpSpPr>
        <p:grpSpPr bwMode="auto">
          <a:xfrm>
            <a:off x="1905000" y="2673350"/>
            <a:ext cx="6896100" cy="3651250"/>
            <a:chOff x="1200" y="1684"/>
            <a:chExt cx="4344" cy="2300"/>
          </a:xfrm>
        </p:grpSpPr>
        <p:sp>
          <p:nvSpPr>
            <p:cNvPr id="298017" name="Text Box 49"/>
            <p:cNvSpPr txBox="1">
              <a:spLocks noChangeArrowheads="1"/>
            </p:cNvSpPr>
            <p:nvPr/>
          </p:nvSpPr>
          <p:spPr bwMode="auto">
            <a:xfrm>
              <a:off x="3876" y="3772"/>
              <a:ext cx="1668"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lIns="91433" tIns="45717" rIns="91433" bIns="45717"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en-US" altLang="en-US" sz="1600" b="1" i="0">
                  <a:solidFill>
                    <a:srgbClr val="969696"/>
                  </a:solidFill>
                </a:rPr>
                <a:t> </a:t>
              </a:r>
              <a:r>
                <a:rPr lang="en-US" altLang="en-US" sz="1600" b="1">
                  <a:solidFill>
                    <a:srgbClr val="969696"/>
                  </a:solidFill>
                </a:rPr>
                <a:t>n</a:t>
              </a:r>
              <a:r>
                <a:rPr lang="en-US" altLang="en-US" sz="1600" b="1" i="0">
                  <a:solidFill>
                    <a:srgbClr val="969696"/>
                  </a:solidFill>
                </a:rPr>
                <a:t>+1   </a:t>
              </a:r>
              <a:r>
                <a:rPr lang="en-US" altLang="en-US" sz="1600" b="1">
                  <a:solidFill>
                    <a:srgbClr val="969696"/>
                  </a:solidFill>
                </a:rPr>
                <a:t>n</a:t>
              </a:r>
              <a:r>
                <a:rPr lang="en-US" altLang="en-US" sz="1600" b="1" i="0">
                  <a:solidFill>
                    <a:srgbClr val="969696"/>
                  </a:solidFill>
                </a:rPr>
                <a:t>+1    </a:t>
              </a:r>
              <a:r>
                <a:rPr lang="en-US" altLang="en-US" sz="1600" b="1">
                  <a:solidFill>
                    <a:srgbClr val="969696"/>
                  </a:solidFill>
                </a:rPr>
                <a:t>n</a:t>
              </a:r>
              <a:r>
                <a:rPr lang="en-US" altLang="en-US" sz="1600" b="1" i="0">
                  <a:solidFill>
                    <a:srgbClr val="969696"/>
                  </a:solidFill>
                </a:rPr>
                <a:t>+1     </a:t>
              </a:r>
              <a:r>
                <a:rPr lang="en-US" altLang="en-US" sz="1600" b="1">
                  <a:solidFill>
                    <a:srgbClr val="969696"/>
                  </a:solidFill>
                </a:rPr>
                <a:t>n</a:t>
              </a:r>
              <a:r>
                <a:rPr lang="en-US" altLang="en-US" sz="1600" b="1" i="0">
                  <a:solidFill>
                    <a:srgbClr val="969696"/>
                  </a:solidFill>
                </a:rPr>
                <a:t>+1   </a:t>
              </a:r>
              <a:r>
                <a:rPr lang="en-US" altLang="en-US" sz="1600" b="1">
                  <a:solidFill>
                    <a:srgbClr val="969696"/>
                  </a:solidFill>
                </a:rPr>
                <a:t>n</a:t>
              </a:r>
              <a:r>
                <a:rPr lang="en-US" altLang="en-US" sz="1600" b="1" i="0">
                  <a:solidFill>
                    <a:srgbClr val="969696"/>
                  </a:solidFill>
                </a:rPr>
                <a:t>+1</a:t>
              </a:r>
              <a:endParaRPr lang="en-US" altLang="en-US" sz="1600" b="1" i="0">
                <a:solidFill>
                  <a:srgbClr val="FFFFFF"/>
                </a:solidFill>
              </a:endParaRPr>
            </a:p>
          </p:txBody>
        </p:sp>
        <p:sp>
          <p:nvSpPr>
            <p:cNvPr id="298018" name="Text Box 50"/>
            <p:cNvSpPr txBox="1">
              <a:spLocks noChangeArrowheads="1"/>
            </p:cNvSpPr>
            <p:nvPr/>
          </p:nvSpPr>
          <p:spPr bwMode="auto">
            <a:xfrm>
              <a:off x="3684" y="3363"/>
              <a:ext cx="192" cy="3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lIns="91433" tIns="45717" rIns="91433" bIns="45717"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nSpc>
                  <a:spcPct val="200000"/>
                </a:lnSpc>
                <a:spcBef>
                  <a:spcPct val="0"/>
                </a:spcBef>
                <a:buFontTx/>
                <a:buNone/>
              </a:pPr>
              <a:r>
                <a:rPr lang="en-US" altLang="en-US" sz="1600" b="1">
                  <a:solidFill>
                    <a:srgbClr val="969696"/>
                  </a:solidFill>
                </a:rPr>
                <a:t>n</a:t>
              </a:r>
              <a:endParaRPr lang="en-US" altLang="en-US" sz="2400" b="1">
                <a:solidFill>
                  <a:srgbClr val="FFFFFF"/>
                </a:solidFill>
              </a:endParaRPr>
            </a:p>
          </p:txBody>
        </p:sp>
        <p:sp>
          <p:nvSpPr>
            <p:cNvPr id="298019" name="Text Box 51"/>
            <p:cNvSpPr txBox="1">
              <a:spLocks noChangeArrowheads="1"/>
            </p:cNvSpPr>
            <p:nvPr/>
          </p:nvSpPr>
          <p:spPr bwMode="auto">
            <a:xfrm>
              <a:off x="3684" y="3020"/>
              <a:ext cx="192" cy="3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lIns="91433" tIns="45717" rIns="91433" bIns="45717"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nSpc>
                  <a:spcPct val="200000"/>
                </a:lnSpc>
                <a:spcBef>
                  <a:spcPct val="0"/>
                </a:spcBef>
                <a:buFontTx/>
                <a:buNone/>
              </a:pPr>
              <a:r>
                <a:rPr lang="en-US" altLang="en-US" sz="1600" b="1">
                  <a:solidFill>
                    <a:srgbClr val="969696"/>
                  </a:solidFill>
                </a:rPr>
                <a:t>n</a:t>
              </a:r>
              <a:endParaRPr lang="en-US" altLang="en-US" sz="2400" b="1">
                <a:solidFill>
                  <a:srgbClr val="FFFFFF"/>
                </a:solidFill>
              </a:endParaRPr>
            </a:p>
          </p:txBody>
        </p:sp>
        <p:sp>
          <p:nvSpPr>
            <p:cNvPr id="298020" name="Text Box 52"/>
            <p:cNvSpPr txBox="1">
              <a:spLocks noChangeArrowheads="1"/>
            </p:cNvSpPr>
            <p:nvPr/>
          </p:nvSpPr>
          <p:spPr bwMode="auto">
            <a:xfrm>
              <a:off x="3684" y="2654"/>
              <a:ext cx="192" cy="3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lIns="91433" tIns="45717" rIns="91433" bIns="45717"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nSpc>
                  <a:spcPct val="200000"/>
                </a:lnSpc>
                <a:spcBef>
                  <a:spcPct val="0"/>
                </a:spcBef>
                <a:buFontTx/>
                <a:buNone/>
              </a:pPr>
              <a:r>
                <a:rPr lang="en-US" altLang="en-US" sz="1600" b="1">
                  <a:solidFill>
                    <a:srgbClr val="969696"/>
                  </a:solidFill>
                </a:rPr>
                <a:t>n</a:t>
              </a:r>
              <a:endParaRPr lang="en-US" altLang="en-US" sz="2400" b="1">
                <a:solidFill>
                  <a:srgbClr val="FFFFFF"/>
                </a:solidFill>
              </a:endParaRPr>
            </a:p>
          </p:txBody>
        </p:sp>
        <p:sp>
          <p:nvSpPr>
            <p:cNvPr id="298021" name="Text Box 53"/>
            <p:cNvSpPr txBox="1">
              <a:spLocks noChangeArrowheads="1"/>
            </p:cNvSpPr>
            <p:nvPr/>
          </p:nvSpPr>
          <p:spPr bwMode="auto">
            <a:xfrm>
              <a:off x="3684" y="2361"/>
              <a:ext cx="192" cy="3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lIns="91433" tIns="45717" rIns="91433" bIns="45717"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nSpc>
                  <a:spcPct val="200000"/>
                </a:lnSpc>
                <a:spcBef>
                  <a:spcPct val="0"/>
                </a:spcBef>
                <a:buFontTx/>
                <a:buNone/>
              </a:pPr>
              <a:r>
                <a:rPr lang="en-US" altLang="en-US" sz="1600" b="1">
                  <a:solidFill>
                    <a:srgbClr val="969696"/>
                  </a:solidFill>
                </a:rPr>
                <a:t>n</a:t>
              </a:r>
              <a:endParaRPr lang="en-US" altLang="en-US" sz="2400" b="1">
                <a:solidFill>
                  <a:srgbClr val="FFFFFF"/>
                </a:solidFill>
              </a:endParaRPr>
            </a:p>
          </p:txBody>
        </p:sp>
        <p:sp>
          <p:nvSpPr>
            <p:cNvPr id="298022" name="Text Box 54"/>
            <p:cNvSpPr txBox="1">
              <a:spLocks noChangeArrowheads="1"/>
            </p:cNvSpPr>
            <p:nvPr/>
          </p:nvSpPr>
          <p:spPr bwMode="auto">
            <a:xfrm>
              <a:off x="3684" y="2020"/>
              <a:ext cx="192" cy="3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lIns="91433" tIns="45717" rIns="91433" bIns="45717"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nSpc>
                  <a:spcPct val="200000"/>
                </a:lnSpc>
                <a:spcBef>
                  <a:spcPct val="0"/>
                </a:spcBef>
                <a:buFontTx/>
                <a:buNone/>
              </a:pPr>
              <a:r>
                <a:rPr lang="en-US" altLang="en-US" sz="1600" b="1">
                  <a:solidFill>
                    <a:srgbClr val="969696"/>
                  </a:solidFill>
                </a:rPr>
                <a:t>n</a:t>
              </a:r>
              <a:endParaRPr lang="en-US" altLang="en-US" sz="2400" b="1">
                <a:solidFill>
                  <a:srgbClr val="FFFFFF"/>
                </a:solidFill>
              </a:endParaRPr>
            </a:p>
          </p:txBody>
        </p:sp>
        <p:sp>
          <p:nvSpPr>
            <p:cNvPr id="298023" name="Text Box 55"/>
            <p:cNvSpPr txBox="1">
              <a:spLocks noChangeArrowheads="1"/>
            </p:cNvSpPr>
            <p:nvPr/>
          </p:nvSpPr>
          <p:spPr bwMode="auto">
            <a:xfrm>
              <a:off x="3684" y="1684"/>
              <a:ext cx="192" cy="3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lIns="91433" tIns="45717" rIns="91433" bIns="45717"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nSpc>
                  <a:spcPct val="200000"/>
                </a:lnSpc>
                <a:spcBef>
                  <a:spcPct val="0"/>
                </a:spcBef>
                <a:buFontTx/>
                <a:buNone/>
              </a:pPr>
              <a:r>
                <a:rPr lang="en-US" altLang="en-US" sz="1600" b="1">
                  <a:solidFill>
                    <a:srgbClr val="969696"/>
                  </a:solidFill>
                </a:rPr>
                <a:t>n</a:t>
              </a:r>
              <a:endParaRPr lang="en-US" altLang="en-US" sz="2400" b="1">
                <a:solidFill>
                  <a:srgbClr val="FFFFFF"/>
                </a:solidFill>
              </a:endParaRPr>
            </a:p>
          </p:txBody>
        </p:sp>
        <p:sp>
          <p:nvSpPr>
            <p:cNvPr id="298024" name="Text Box 56"/>
            <p:cNvSpPr txBox="1">
              <a:spLocks noChangeArrowheads="1"/>
            </p:cNvSpPr>
            <p:nvPr/>
          </p:nvSpPr>
          <p:spPr bwMode="auto">
            <a:xfrm>
              <a:off x="1200" y="2519"/>
              <a:ext cx="1824" cy="7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lIns="91433" tIns="45717" rIns="91433" bIns="45717"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0"/>
                </a:spcBef>
                <a:buFontTx/>
                <a:buNone/>
              </a:pPr>
              <a:r>
                <a:rPr lang="en-US" altLang="en-US" sz="2400" b="1" i="0">
                  <a:solidFill>
                    <a:srgbClr val="00FFFF"/>
                  </a:solidFill>
                </a:rPr>
                <a:t>= </a:t>
              </a:r>
              <a:r>
                <a:rPr lang="en-US" altLang="en-US" sz="2400" b="1">
                  <a:solidFill>
                    <a:srgbClr val="00FFFF"/>
                  </a:solidFill>
                </a:rPr>
                <a:t>n</a:t>
              </a:r>
              <a:r>
                <a:rPr lang="en-US" altLang="en-US" sz="2400" b="1" i="0">
                  <a:solidFill>
                    <a:srgbClr val="00FFFF"/>
                  </a:solidFill>
                </a:rPr>
                <a:t>(</a:t>
              </a:r>
              <a:r>
                <a:rPr lang="en-US" altLang="en-US" sz="2400" b="1">
                  <a:solidFill>
                    <a:srgbClr val="00FFFF"/>
                  </a:solidFill>
                </a:rPr>
                <a:t>n</a:t>
              </a:r>
              <a:r>
                <a:rPr lang="en-US" altLang="en-US" sz="2400" b="1" i="0">
                  <a:solidFill>
                    <a:srgbClr val="00FFFF"/>
                  </a:solidFill>
                </a:rPr>
                <a:t>+1) dots in the grid</a:t>
              </a:r>
            </a:p>
          </p:txBody>
        </p:sp>
      </p:grpSp>
      <p:grpSp>
        <p:nvGrpSpPr>
          <p:cNvPr id="5" name="Group 57"/>
          <p:cNvGrpSpPr>
            <a:grpSpLocks/>
          </p:cNvGrpSpPr>
          <p:nvPr/>
        </p:nvGrpSpPr>
        <p:grpSpPr bwMode="auto">
          <a:xfrm>
            <a:off x="1905000" y="2743200"/>
            <a:ext cx="7024688" cy="3297238"/>
            <a:chOff x="1200" y="1720"/>
            <a:chExt cx="4425" cy="2077"/>
          </a:xfrm>
        </p:grpSpPr>
        <p:grpSp>
          <p:nvGrpSpPr>
            <p:cNvPr id="297999" name="Group 58"/>
            <p:cNvGrpSpPr>
              <a:grpSpLocks/>
            </p:cNvGrpSpPr>
            <p:nvPr/>
          </p:nvGrpSpPr>
          <p:grpSpPr bwMode="auto">
            <a:xfrm>
              <a:off x="3934" y="1720"/>
              <a:ext cx="1691" cy="1680"/>
              <a:chOff x="4327" y="1835"/>
              <a:chExt cx="1861" cy="1792"/>
            </a:xfrm>
          </p:grpSpPr>
          <p:sp>
            <p:nvSpPr>
              <p:cNvPr id="298002" name="Oval 59"/>
              <p:cNvSpPr>
                <a:spLocks noChangeArrowheads="1"/>
              </p:cNvSpPr>
              <p:nvPr/>
            </p:nvSpPr>
            <p:spPr bwMode="auto">
              <a:xfrm rot="44464">
                <a:off x="4704" y="2197"/>
                <a:ext cx="369" cy="359"/>
              </a:xfrm>
              <a:prstGeom prst="ellipse">
                <a:avLst/>
              </a:prstGeom>
              <a:solidFill>
                <a:schemeClr val="tx2"/>
              </a:solid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i="0">
                  <a:solidFill>
                    <a:srgbClr val="FFFFFF"/>
                  </a:solidFill>
                </a:endParaRPr>
              </a:p>
            </p:txBody>
          </p:sp>
          <p:sp>
            <p:nvSpPr>
              <p:cNvPr id="298003" name="Oval 60"/>
              <p:cNvSpPr>
                <a:spLocks noChangeArrowheads="1"/>
              </p:cNvSpPr>
              <p:nvPr/>
            </p:nvSpPr>
            <p:spPr bwMode="auto">
              <a:xfrm rot="44464">
                <a:off x="4710" y="1840"/>
                <a:ext cx="369" cy="358"/>
              </a:xfrm>
              <a:prstGeom prst="ellipse">
                <a:avLst/>
              </a:prstGeom>
              <a:solidFill>
                <a:schemeClr val="tx2"/>
              </a:solid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i="0">
                  <a:solidFill>
                    <a:srgbClr val="FFFFFF"/>
                  </a:solidFill>
                </a:endParaRPr>
              </a:p>
            </p:txBody>
          </p:sp>
          <p:sp>
            <p:nvSpPr>
              <p:cNvPr id="298004" name="Oval 61"/>
              <p:cNvSpPr>
                <a:spLocks noChangeArrowheads="1"/>
              </p:cNvSpPr>
              <p:nvPr/>
            </p:nvSpPr>
            <p:spPr bwMode="auto">
              <a:xfrm rot="44464">
                <a:off x="4335" y="2192"/>
                <a:ext cx="370" cy="359"/>
              </a:xfrm>
              <a:prstGeom prst="ellipse">
                <a:avLst/>
              </a:prstGeom>
              <a:solidFill>
                <a:schemeClr val="tx2"/>
              </a:solid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i="0">
                  <a:solidFill>
                    <a:srgbClr val="FFFFFF"/>
                  </a:solidFill>
                </a:endParaRPr>
              </a:p>
            </p:txBody>
          </p:sp>
          <p:sp>
            <p:nvSpPr>
              <p:cNvPr id="298005" name="Oval 62"/>
              <p:cNvSpPr>
                <a:spLocks noChangeArrowheads="1"/>
              </p:cNvSpPr>
              <p:nvPr/>
            </p:nvSpPr>
            <p:spPr bwMode="auto">
              <a:xfrm rot="44464">
                <a:off x="5818" y="1854"/>
                <a:ext cx="370" cy="359"/>
              </a:xfrm>
              <a:prstGeom prst="ellipse">
                <a:avLst/>
              </a:prstGeom>
              <a:solidFill>
                <a:schemeClr val="tx2"/>
              </a:solid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i="0">
                  <a:solidFill>
                    <a:srgbClr val="FFFFFF"/>
                  </a:solidFill>
                </a:endParaRPr>
              </a:p>
            </p:txBody>
          </p:sp>
          <p:sp>
            <p:nvSpPr>
              <p:cNvPr id="298006" name="Oval 63"/>
              <p:cNvSpPr>
                <a:spLocks noChangeArrowheads="1"/>
              </p:cNvSpPr>
              <p:nvPr/>
            </p:nvSpPr>
            <p:spPr bwMode="auto">
              <a:xfrm rot="44464">
                <a:off x="5448" y="1849"/>
                <a:ext cx="369" cy="359"/>
              </a:xfrm>
              <a:prstGeom prst="ellipse">
                <a:avLst/>
              </a:prstGeom>
              <a:solidFill>
                <a:schemeClr val="tx2"/>
              </a:solid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i="0">
                  <a:solidFill>
                    <a:srgbClr val="FFFFFF"/>
                  </a:solidFill>
                </a:endParaRPr>
              </a:p>
            </p:txBody>
          </p:sp>
          <p:sp>
            <p:nvSpPr>
              <p:cNvPr id="298007" name="Oval 64"/>
              <p:cNvSpPr>
                <a:spLocks noChangeArrowheads="1"/>
              </p:cNvSpPr>
              <p:nvPr/>
            </p:nvSpPr>
            <p:spPr bwMode="auto">
              <a:xfrm rot="44464">
                <a:off x="5080" y="1845"/>
                <a:ext cx="370" cy="359"/>
              </a:xfrm>
              <a:prstGeom prst="ellipse">
                <a:avLst/>
              </a:prstGeom>
              <a:solidFill>
                <a:schemeClr val="tx2"/>
              </a:solid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i="0">
                  <a:solidFill>
                    <a:srgbClr val="FFFFFF"/>
                  </a:solidFill>
                </a:endParaRPr>
              </a:p>
            </p:txBody>
          </p:sp>
          <p:sp>
            <p:nvSpPr>
              <p:cNvPr id="298008" name="Oval 65"/>
              <p:cNvSpPr>
                <a:spLocks noChangeArrowheads="1"/>
              </p:cNvSpPr>
              <p:nvPr/>
            </p:nvSpPr>
            <p:spPr bwMode="auto">
              <a:xfrm rot="44464">
                <a:off x="4341" y="1835"/>
                <a:ext cx="370" cy="358"/>
              </a:xfrm>
              <a:prstGeom prst="ellipse">
                <a:avLst/>
              </a:prstGeom>
              <a:solidFill>
                <a:schemeClr val="tx2"/>
              </a:solid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i="0">
                  <a:solidFill>
                    <a:srgbClr val="FFFFFF"/>
                  </a:solidFill>
                </a:endParaRPr>
              </a:p>
            </p:txBody>
          </p:sp>
          <p:sp>
            <p:nvSpPr>
              <p:cNvPr id="298009" name="Oval 66"/>
              <p:cNvSpPr>
                <a:spLocks noChangeArrowheads="1"/>
              </p:cNvSpPr>
              <p:nvPr/>
            </p:nvSpPr>
            <p:spPr bwMode="auto">
              <a:xfrm rot="44464">
                <a:off x="5069" y="2561"/>
                <a:ext cx="370" cy="358"/>
              </a:xfrm>
              <a:prstGeom prst="ellipse">
                <a:avLst/>
              </a:prstGeom>
              <a:solidFill>
                <a:schemeClr val="tx2"/>
              </a:solid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i="0">
                  <a:solidFill>
                    <a:srgbClr val="FFFFFF"/>
                  </a:solidFill>
                </a:endParaRPr>
              </a:p>
            </p:txBody>
          </p:sp>
          <p:sp>
            <p:nvSpPr>
              <p:cNvPr id="298010" name="Oval 67"/>
              <p:cNvSpPr>
                <a:spLocks noChangeArrowheads="1"/>
              </p:cNvSpPr>
              <p:nvPr/>
            </p:nvSpPr>
            <p:spPr bwMode="auto">
              <a:xfrm rot="44464">
                <a:off x="4700" y="2557"/>
                <a:ext cx="369" cy="358"/>
              </a:xfrm>
              <a:prstGeom prst="ellipse">
                <a:avLst/>
              </a:prstGeom>
              <a:solidFill>
                <a:schemeClr val="tx2"/>
              </a:solid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i="0">
                  <a:solidFill>
                    <a:srgbClr val="FFFFFF"/>
                  </a:solidFill>
                </a:endParaRPr>
              </a:p>
            </p:txBody>
          </p:sp>
          <p:sp>
            <p:nvSpPr>
              <p:cNvPr id="298011" name="Oval 68"/>
              <p:cNvSpPr>
                <a:spLocks noChangeArrowheads="1"/>
              </p:cNvSpPr>
              <p:nvPr/>
            </p:nvSpPr>
            <p:spPr bwMode="auto">
              <a:xfrm rot="44464">
                <a:off x="4331" y="2552"/>
                <a:ext cx="370" cy="358"/>
              </a:xfrm>
              <a:prstGeom prst="ellipse">
                <a:avLst/>
              </a:prstGeom>
              <a:solidFill>
                <a:schemeClr val="tx2"/>
              </a:solid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i="0">
                  <a:solidFill>
                    <a:srgbClr val="FFFFFF"/>
                  </a:solidFill>
                </a:endParaRPr>
              </a:p>
            </p:txBody>
          </p:sp>
          <p:sp>
            <p:nvSpPr>
              <p:cNvPr id="298012" name="Oval 69"/>
              <p:cNvSpPr>
                <a:spLocks noChangeArrowheads="1"/>
              </p:cNvSpPr>
              <p:nvPr/>
            </p:nvSpPr>
            <p:spPr bwMode="auto">
              <a:xfrm rot="44464">
                <a:off x="5443" y="2209"/>
                <a:ext cx="369" cy="358"/>
              </a:xfrm>
              <a:prstGeom prst="ellipse">
                <a:avLst/>
              </a:prstGeom>
              <a:solidFill>
                <a:schemeClr val="tx2"/>
              </a:solid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i="0">
                  <a:solidFill>
                    <a:srgbClr val="FFFFFF"/>
                  </a:solidFill>
                </a:endParaRPr>
              </a:p>
            </p:txBody>
          </p:sp>
          <p:sp>
            <p:nvSpPr>
              <p:cNvPr id="298013" name="Oval 70"/>
              <p:cNvSpPr>
                <a:spLocks noChangeArrowheads="1"/>
              </p:cNvSpPr>
              <p:nvPr/>
            </p:nvSpPr>
            <p:spPr bwMode="auto">
              <a:xfrm rot="44464">
                <a:off x="5074" y="2205"/>
                <a:ext cx="370" cy="358"/>
              </a:xfrm>
              <a:prstGeom prst="ellipse">
                <a:avLst/>
              </a:prstGeom>
              <a:solidFill>
                <a:schemeClr val="tx2"/>
              </a:solid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i="0">
                  <a:solidFill>
                    <a:srgbClr val="FFFFFF"/>
                  </a:solidFill>
                </a:endParaRPr>
              </a:p>
            </p:txBody>
          </p:sp>
          <p:sp>
            <p:nvSpPr>
              <p:cNvPr id="298014" name="Oval 71"/>
              <p:cNvSpPr>
                <a:spLocks noChangeArrowheads="1"/>
              </p:cNvSpPr>
              <p:nvPr/>
            </p:nvSpPr>
            <p:spPr bwMode="auto">
              <a:xfrm rot="44464">
                <a:off x="4327" y="3269"/>
                <a:ext cx="370" cy="358"/>
              </a:xfrm>
              <a:prstGeom prst="ellipse">
                <a:avLst/>
              </a:prstGeom>
              <a:solidFill>
                <a:schemeClr val="tx2"/>
              </a:solid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i="0">
                  <a:solidFill>
                    <a:srgbClr val="FFFFFF"/>
                  </a:solidFill>
                </a:endParaRPr>
              </a:p>
            </p:txBody>
          </p:sp>
          <p:sp>
            <p:nvSpPr>
              <p:cNvPr id="298015" name="Oval 72"/>
              <p:cNvSpPr>
                <a:spLocks noChangeArrowheads="1"/>
              </p:cNvSpPr>
              <p:nvPr/>
            </p:nvSpPr>
            <p:spPr bwMode="auto">
              <a:xfrm rot="44464">
                <a:off x="4695" y="2914"/>
                <a:ext cx="370" cy="359"/>
              </a:xfrm>
              <a:prstGeom prst="ellipse">
                <a:avLst/>
              </a:prstGeom>
              <a:solidFill>
                <a:schemeClr val="tx2"/>
              </a:solid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i="0">
                  <a:solidFill>
                    <a:srgbClr val="FFFFFF"/>
                  </a:solidFill>
                </a:endParaRPr>
              </a:p>
            </p:txBody>
          </p:sp>
          <p:sp>
            <p:nvSpPr>
              <p:cNvPr id="298016" name="Oval 73"/>
              <p:cNvSpPr>
                <a:spLocks noChangeArrowheads="1"/>
              </p:cNvSpPr>
              <p:nvPr/>
            </p:nvSpPr>
            <p:spPr bwMode="auto">
              <a:xfrm rot="44464">
                <a:off x="4330" y="2909"/>
                <a:ext cx="370" cy="359"/>
              </a:xfrm>
              <a:prstGeom prst="ellipse">
                <a:avLst/>
              </a:prstGeom>
              <a:solidFill>
                <a:schemeClr val="tx2"/>
              </a:solid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i="0">
                  <a:solidFill>
                    <a:srgbClr val="FFFFFF"/>
                  </a:solidFill>
                </a:endParaRPr>
              </a:p>
            </p:txBody>
          </p:sp>
        </p:grpSp>
        <p:sp>
          <p:nvSpPr>
            <p:cNvPr id="298000" name="AutoShape 74"/>
            <p:cNvSpPr>
              <a:spLocks/>
            </p:cNvSpPr>
            <p:nvPr/>
          </p:nvSpPr>
          <p:spPr bwMode="auto">
            <a:xfrm>
              <a:off x="3072" y="1751"/>
              <a:ext cx="612" cy="2046"/>
            </a:xfrm>
            <a:prstGeom prst="leftBrace">
              <a:avLst>
                <a:gd name="adj1" fmla="val 27859"/>
                <a:gd name="adj2" fmla="val 50000"/>
              </a:avLst>
            </a:prstGeom>
            <a:noFill/>
            <a:ln w="28575">
              <a:solidFill>
                <a:schemeClr val="tx2"/>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endParaRPr lang="en-US" altLang="en-US" i="0">
                <a:solidFill>
                  <a:srgbClr val="FFFFFF"/>
                </a:solidFill>
              </a:endParaRPr>
            </a:p>
          </p:txBody>
        </p:sp>
        <p:sp>
          <p:nvSpPr>
            <p:cNvPr id="298001" name="Text Box 75"/>
            <p:cNvSpPr txBox="1">
              <a:spLocks noChangeArrowheads="1"/>
            </p:cNvSpPr>
            <p:nvPr/>
          </p:nvSpPr>
          <p:spPr bwMode="auto">
            <a:xfrm>
              <a:off x="1200" y="2016"/>
              <a:ext cx="1824" cy="7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lIns="91433" tIns="45717" rIns="91433" bIns="45717"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0"/>
                </a:spcBef>
                <a:buFontTx/>
                <a:buNone/>
              </a:pPr>
              <a:r>
                <a:rPr lang="en-US" altLang="en-US" sz="2400" b="1" i="0">
                  <a:solidFill>
                    <a:srgbClr val="00FFFF"/>
                  </a:solidFill>
                </a:rPr>
                <a:t>2</a:t>
              </a:r>
              <a:r>
                <a:rPr lang="en-US" altLang="en-US" sz="2400" b="1">
                  <a:solidFill>
                    <a:srgbClr val="00FFFF"/>
                  </a:solidFill>
                </a:rPr>
                <a:t>S</a:t>
              </a:r>
              <a:r>
                <a:rPr lang="en-US" altLang="en-US" sz="2400" b="1" i="0">
                  <a:solidFill>
                    <a:srgbClr val="00FFFF"/>
                  </a:solidFill>
                </a:rPr>
                <a:t> dots</a:t>
              </a:r>
            </a:p>
          </p:txBody>
        </p:sp>
      </p:grpSp>
      <p:grpSp>
        <p:nvGrpSpPr>
          <p:cNvPr id="7" name="Group 76"/>
          <p:cNvGrpSpPr>
            <a:grpSpLocks/>
          </p:cNvGrpSpPr>
          <p:nvPr/>
        </p:nvGrpSpPr>
        <p:grpSpPr bwMode="auto">
          <a:xfrm>
            <a:off x="1600200" y="5105400"/>
            <a:ext cx="2895600" cy="1600200"/>
            <a:chOff x="336" y="960"/>
            <a:chExt cx="1824" cy="1008"/>
          </a:xfrm>
        </p:grpSpPr>
        <p:sp>
          <p:nvSpPr>
            <p:cNvPr id="297994" name="Text Box 77"/>
            <p:cNvSpPr txBox="1">
              <a:spLocks noChangeArrowheads="1"/>
            </p:cNvSpPr>
            <p:nvPr/>
          </p:nvSpPr>
          <p:spPr bwMode="auto">
            <a:xfrm>
              <a:off x="432" y="1296"/>
              <a:ext cx="480"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r>
                <a:rPr lang="en-US" altLang="en-US">
                  <a:solidFill>
                    <a:srgbClr val="FFFFFF"/>
                  </a:solidFill>
                </a:rPr>
                <a:t>S</a:t>
              </a:r>
              <a:r>
                <a:rPr lang="en-US" altLang="en-US" sz="3000" i="0">
                  <a:solidFill>
                    <a:srgbClr val="FFFFFF"/>
                  </a:solidFill>
                </a:rPr>
                <a:t> = </a:t>
              </a:r>
            </a:p>
          </p:txBody>
        </p:sp>
        <p:sp>
          <p:nvSpPr>
            <p:cNvPr id="297995" name="Text Box 78"/>
            <p:cNvSpPr txBox="1">
              <a:spLocks noChangeArrowheads="1"/>
            </p:cNvSpPr>
            <p:nvPr/>
          </p:nvSpPr>
          <p:spPr bwMode="auto">
            <a:xfrm>
              <a:off x="1046" y="1035"/>
              <a:ext cx="831" cy="3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r>
                <a:rPr lang="en-US" altLang="en-US" sz="3000">
                  <a:solidFill>
                    <a:srgbClr val="FFFFFF"/>
                  </a:solidFill>
                </a:rPr>
                <a:t>n</a:t>
              </a:r>
              <a:r>
                <a:rPr lang="en-US" altLang="en-US" sz="3000" i="0">
                  <a:solidFill>
                    <a:srgbClr val="FFFFFF"/>
                  </a:solidFill>
                </a:rPr>
                <a:t> (</a:t>
              </a:r>
              <a:r>
                <a:rPr lang="en-US" altLang="en-US" sz="3000">
                  <a:solidFill>
                    <a:srgbClr val="FFFFFF"/>
                  </a:solidFill>
                </a:rPr>
                <a:t>n</a:t>
              </a:r>
              <a:r>
                <a:rPr lang="en-US" altLang="en-US" sz="3000" i="0">
                  <a:solidFill>
                    <a:srgbClr val="FFFFFF"/>
                  </a:solidFill>
                </a:rPr>
                <a:t>+1)</a:t>
              </a:r>
            </a:p>
          </p:txBody>
        </p:sp>
        <p:sp>
          <p:nvSpPr>
            <p:cNvPr id="297996" name="Text Box 79"/>
            <p:cNvSpPr txBox="1">
              <a:spLocks noChangeArrowheads="1"/>
            </p:cNvSpPr>
            <p:nvPr/>
          </p:nvSpPr>
          <p:spPr bwMode="auto">
            <a:xfrm>
              <a:off x="1296" y="1440"/>
              <a:ext cx="236" cy="3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r>
                <a:rPr lang="en-US" altLang="en-US" sz="3000" i="0">
                  <a:solidFill>
                    <a:srgbClr val="FFFFFF"/>
                  </a:solidFill>
                </a:rPr>
                <a:t>2</a:t>
              </a:r>
            </a:p>
          </p:txBody>
        </p:sp>
        <p:sp>
          <p:nvSpPr>
            <p:cNvPr id="297997" name="Line 80"/>
            <p:cNvSpPr>
              <a:spLocks noChangeShapeType="1"/>
            </p:cNvSpPr>
            <p:nvPr/>
          </p:nvSpPr>
          <p:spPr bwMode="auto">
            <a:xfrm>
              <a:off x="960" y="1440"/>
              <a:ext cx="1008" cy="0"/>
            </a:xfrm>
            <a:prstGeom prst="line">
              <a:avLst/>
            </a:prstGeom>
            <a:noFill/>
            <a:ln w="254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97998" name="Rectangle 81"/>
            <p:cNvSpPr>
              <a:spLocks noChangeArrowheads="1"/>
            </p:cNvSpPr>
            <p:nvPr/>
          </p:nvSpPr>
          <p:spPr bwMode="auto">
            <a:xfrm>
              <a:off x="336" y="960"/>
              <a:ext cx="1824" cy="1008"/>
            </a:xfrm>
            <a:prstGeom prst="rect">
              <a:avLst/>
            </a:prstGeom>
            <a:noFill/>
            <a:ln w="50800">
              <a:solidFill>
                <a:srgbClr val="33CC33"/>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i="0">
                <a:solidFill>
                  <a:srgbClr val="FFFFFF"/>
                </a:solidFill>
              </a:endParaRPr>
            </a:p>
          </p:txBody>
        </p:sp>
      </p:grpSp>
      <p:sp>
        <p:nvSpPr>
          <p:cNvPr id="297993" name="Rectangle 82"/>
          <p:cNvSpPr>
            <a:spLocks noChangeArrowheads="1"/>
          </p:cNvSpPr>
          <p:nvPr/>
        </p:nvSpPr>
        <p:spPr bwMode="auto">
          <a:xfrm>
            <a:off x="685800" y="762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r>
              <a:rPr lang="en-US" altLang="en-US" sz="4400" i="0">
                <a:solidFill>
                  <a:srgbClr val="FFFF00"/>
                </a:solidFill>
              </a:rPr>
              <a:t>Adding Made Easy</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0-#ppt_w/2"/>
                                          </p:val>
                                        </p:tav>
                                        <p:tav tm="100000">
                                          <p:val>
                                            <p:strVal val="#ppt_x"/>
                                          </p:val>
                                        </p:tav>
                                      </p:tavLst>
                                    </p:anim>
                                    <p:anim calcmode="lin" valueType="num">
                                      <p:cBhvr additive="base">
                                        <p:cTn id="8" dur="500" fill="hold"/>
                                        <p:tgtEl>
                                          <p:spTgt spid="5"/>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nodeType="clickEffect">
                                  <p:stCondLst>
                                    <p:cond delay="0"/>
                                  </p:stCondLst>
                                  <p:childTnLst>
                                    <p:set>
                                      <p:cBhvr>
                                        <p:cTn id="12" dur="1" fill="hold">
                                          <p:stCondLst>
                                            <p:cond delay="0"/>
                                          </p:stCondLst>
                                        </p:cTn>
                                        <p:tgtEl>
                                          <p:spTgt spid="4"/>
                                        </p:tgtEl>
                                        <p:attrNameLst>
                                          <p:attrName>style.visibility</p:attrName>
                                        </p:attrNameLst>
                                      </p:cBhvr>
                                      <p:to>
                                        <p:strVal val="visible"/>
                                      </p:to>
                                    </p:set>
                                    <p:anim calcmode="lin" valueType="num">
                                      <p:cBhvr additive="base">
                                        <p:cTn id="13" dur="500" fill="hold"/>
                                        <p:tgtEl>
                                          <p:spTgt spid="4"/>
                                        </p:tgtEl>
                                        <p:attrNameLst>
                                          <p:attrName>ppt_x</p:attrName>
                                        </p:attrNameLst>
                                      </p:cBhvr>
                                      <p:tavLst>
                                        <p:tav tm="0">
                                          <p:val>
                                            <p:strVal val="0-#ppt_w/2"/>
                                          </p:val>
                                        </p:tav>
                                        <p:tav tm="100000">
                                          <p:val>
                                            <p:strVal val="#ppt_x"/>
                                          </p:val>
                                        </p:tav>
                                      </p:tavLst>
                                    </p:anim>
                                    <p:anim calcmode="lin" valueType="num">
                                      <p:cBhvr additive="base">
                                        <p:cTn id="14" dur="500" fill="hold"/>
                                        <p:tgtEl>
                                          <p:spTgt spid="4"/>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nodeType="clickEffect">
                                  <p:stCondLst>
                                    <p:cond delay="0"/>
                                  </p:stCondLst>
                                  <p:childTnLst>
                                    <p:set>
                                      <p:cBhvr>
                                        <p:cTn id="18" dur="1" fill="hold">
                                          <p:stCondLst>
                                            <p:cond delay="0"/>
                                          </p:stCondLst>
                                        </p:cTn>
                                        <p:tgtEl>
                                          <p:spTgt spid="7"/>
                                        </p:tgtEl>
                                        <p:attrNameLst>
                                          <p:attrName>style.visibility</p:attrName>
                                        </p:attrNameLst>
                                      </p:cBhvr>
                                      <p:to>
                                        <p:strVal val="visible"/>
                                      </p:to>
                                    </p:set>
                                    <p:anim calcmode="lin" valueType="num">
                                      <p:cBhvr additive="base">
                                        <p:cTn id="19" dur="500" fill="hold"/>
                                        <p:tgtEl>
                                          <p:spTgt spid="7"/>
                                        </p:tgtEl>
                                        <p:attrNameLst>
                                          <p:attrName>ppt_x</p:attrName>
                                        </p:attrNameLst>
                                      </p:cBhvr>
                                      <p:tavLst>
                                        <p:tav tm="0">
                                          <p:val>
                                            <p:strVal val="#ppt_x"/>
                                          </p:val>
                                        </p:tav>
                                        <p:tav tm="100000">
                                          <p:val>
                                            <p:strVal val="#ppt_x"/>
                                          </p:val>
                                        </p:tav>
                                      </p:tavLst>
                                    </p:anim>
                                    <p:anim calcmode="lin" valueType="num">
                                      <p:cBhvr additive="base">
                                        <p:cTn id="20"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99010" name="Object 2"/>
          <p:cNvGraphicFramePr>
            <a:graphicFrameLocks noChangeAspect="1"/>
          </p:cNvGraphicFramePr>
          <p:nvPr/>
        </p:nvGraphicFramePr>
        <p:xfrm>
          <a:off x="0" y="50800"/>
          <a:ext cx="9144000" cy="6751638"/>
        </p:xfrm>
        <a:graphic>
          <a:graphicData uri="http://schemas.openxmlformats.org/presentationml/2006/ole">
            <mc:AlternateContent xmlns:mc="http://schemas.openxmlformats.org/markup-compatibility/2006">
              <mc:Choice xmlns:v="urn:schemas-microsoft-com:vml" Requires="v">
                <p:oleObj spid="_x0000_s299088" name="Clip" r:id="rId4" imgW="4093560" imgH="2982240" progId="">
                  <p:embed/>
                </p:oleObj>
              </mc:Choice>
              <mc:Fallback>
                <p:oleObj name="Clip" r:id="rId4" imgW="4093560" imgH="2982240" progId="">
                  <p:embed/>
                  <p:pic>
                    <p:nvPicPr>
                      <p:cNvPr id="0" name="Picture 26"/>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0" y="50800"/>
                        <a:ext cx="9144000" cy="6751638"/>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graphicFrame>
        <p:nvGraphicFramePr>
          <p:cNvPr id="299011" name="Object 3"/>
          <p:cNvGraphicFramePr>
            <a:graphicFrameLocks noChangeAspect="1"/>
          </p:cNvGraphicFramePr>
          <p:nvPr/>
        </p:nvGraphicFramePr>
        <p:xfrm flipV="1">
          <a:off x="5907088" y="2644775"/>
          <a:ext cx="303212" cy="573088"/>
        </p:xfrm>
        <a:graphic>
          <a:graphicData uri="http://schemas.openxmlformats.org/presentationml/2006/ole">
            <mc:AlternateContent xmlns:mc="http://schemas.openxmlformats.org/markup-compatibility/2006">
              <mc:Choice xmlns:v="urn:schemas-microsoft-com:vml" Requires="v">
                <p:oleObj spid="_x0000_s299089" name="Equation" r:id="rId6" imgW="50760" imgH="190440" progId="Equation.3">
                  <p:embed/>
                </p:oleObj>
              </mc:Choice>
              <mc:Fallback>
                <p:oleObj name="Equation" r:id="rId6" imgW="50760" imgH="190440" progId="Equation.3">
                  <p:embed/>
                  <p:pic>
                    <p:nvPicPr>
                      <p:cNvPr id="0" name="Picture 27"/>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flipV="1">
                        <a:off x="5907088" y="2644775"/>
                        <a:ext cx="303212" cy="573088"/>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299012" name="Text Box 4"/>
          <p:cNvSpPr txBox="1">
            <a:spLocks noChangeArrowheads="1"/>
          </p:cNvSpPr>
          <p:nvPr/>
        </p:nvSpPr>
        <p:spPr bwMode="auto">
          <a:xfrm>
            <a:off x="534988" y="2667000"/>
            <a:ext cx="966787"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lIns="91433" tIns="45717" rIns="91433" bIns="45717"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0"/>
              </a:spcBef>
              <a:buFontTx/>
              <a:buNone/>
            </a:pPr>
            <a:r>
              <a:rPr lang="en-US" altLang="en-US" sz="2000" b="1" i="0">
                <a:solidFill>
                  <a:srgbClr val="000000"/>
                </a:solidFill>
                <a:latin typeface="Arial Rounded MT Bold" pitchFamily="34" charset="0"/>
              </a:rPr>
              <a:t>Gauss</a:t>
            </a:r>
            <a:endParaRPr lang="en-US" altLang="en-US" sz="2400" b="1" i="0">
              <a:solidFill>
                <a:srgbClr val="FFFFFF"/>
              </a:solidFill>
              <a:latin typeface="Arial Rounded MT Bold" pitchFamily="34" charset="0"/>
            </a:endParaRPr>
          </a:p>
        </p:txBody>
      </p:sp>
      <p:sp>
        <p:nvSpPr>
          <p:cNvPr id="299013" name="Text Box 5"/>
          <p:cNvSpPr txBox="1">
            <a:spLocks noChangeArrowheads="1"/>
          </p:cNvSpPr>
          <p:nvPr/>
        </p:nvSpPr>
        <p:spPr bwMode="auto">
          <a:xfrm>
            <a:off x="3352800" y="2438400"/>
            <a:ext cx="5381625" cy="1250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CA" altLang="en-US" sz="4000" i="0">
                <a:solidFill>
                  <a:srgbClr val="00FFFF"/>
                </a:solidFill>
              </a:rPr>
              <a:t>∑</a:t>
            </a:r>
            <a:r>
              <a:rPr lang="en-CA" altLang="en-US" sz="4000" i="0" baseline="-25000">
                <a:solidFill>
                  <a:srgbClr val="00FFFF"/>
                </a:solidFill>
              </a:rPr>
              <a:t>i=1..n</a:t>
            </a:r>
            <a:r>
              <a:rPr lang="en-CA" altLang="en-US" i="0">
                <a:solidFill>
                  <a:srgbClr val="00FFFF"/>
                </a:solidFill>
              </a:rPr>
              <a:t> </a:t>
            </a:r>
            <a:r>
              <a:rPr lang="en-CA" altLang="en-US" i="0" baseline="-25000">
                <a:solidFill>
                  <a:srgbClr val="00FFFF"/>
                </a:solidFill>
              </a:rPr>
              <a:t> </a:t>
            </a:r>
            <a:r>
              <a:rPr lang="en-US" altLang="en-US" i="0">
                <a:solidFill>
                  <a:srgbClr val="00FFFF"/>
                </a:solidFill>
              </a:rPr>
              <a:t>i = </a:t>
            </a:r>
            <a:r>
              <a:rPr lang="en-US" altLang="en-US" i="0">
                <a:solidFill>
                  <a:srgbClr val="00FFFF"/>
                </a:solidFill>
                <a:latin typeface="Arial" charset="0"/>
              </a:rPr>
              <a:t>1 + 2 + 3 + . . . + n</a:t>
            </a:r>
          </a:p>
          <a:p>
            <a:pPr eaLnBrk="1" hangingPunct="1">
              <a:spcBef>
                <a:spcPct val="0"/>
              </a:spcBef>
              <a:buFontTx/>
              <a:buNone/>
            </a:pPr>
            <a:r>
              <a:rPr lang="en-US" altLang="en-US" i="0">
                <a:solidFill>
                  <a:srgbClr val="00FFFF"/>
                </a:solidFill>
                <a:latin typeface="Arial" charset="0"/>
              </a:rPr>
              <a:t>  = </a:t>
            </a:r>
            <a:r>
              <a:rPr lang="en-US" altLang="en-US" sz="3600" i="0">
                <a:solidFill>
                  <a:srgbClr val="FF0000"/>
                </a:solidFill>
                <a:latin typeface="Symbol" pitchFamily="18" charset="2"/>
              </a:rPr>
              <a:t>Q</a:t>
            </a:r>
            <a:r>
              <a:rPr lang="en-US" altLang="en-US" sz="3600" i="0">
                <a:solidFill>
                  <a:srgbClr val="FF0000"/>
                </a:solidFill>
              </a:rPr>
              <a:t>(# of terms </a:t>
            </a:r>
            <a:r>
              <a:rPr lang="en-US" altLang="en-US" sz="3600" i="0">
                <a:solidFill>
                  <a:srgbClr val="FF0000"/>
                </a:solidFill>
                <a:latin typeface="Arial" charset="0"/>
              </a:rPr>
              <a:t>·</a:t>
            </a:r>
            <a:r>
              <a:rPr lang="en-US" altLang="en-US" sz="3600" i="0">
                <a:solidFill>
                  <a:srgbClr val="FF0000"/>
                </a:solidFill>
              </a:rPr>
              <a:t> last term)</a:t>
            </a:r>
            <a:endParaRPr lang="en-CA" altLang="en-US" sz="3600" i="0">
              <a:solidFill>
                <a:srgbClr val="FF0000"/>
              </a:solidFill>
            </a:endParaRPr>
          </a:p>
        </p:txBody>
      </p:sp>
      <p:sp>
        <p:nvSpPr>
          <p:cNvPr id="299014" name="Text Box 6"/>
          <p:cNvSpPr txBox="1">
            <a:spLocks noChangeArrowheads="1"/>
          </p:cNvSpPr>
          <p:nvPr/>
        </p:nvSpPr>
        <p:spPr bwMode="auto">
          <a:xfrm>
            <a:off x="4114800" y="1447800"/>
            <a:ext cx="3770313"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4400" i="0">
                <a:solidFill>
                  <a:srgbClr val="FFFF00"/>
                </a:solidFill>
              </a:rPr>
              <a:t>Arithmetic Sum</a:t>
            </a:r>
            <a:endParaRPr lang="en-CA" altLang="en-US" sz="4400" i="0">
              <a:solidFill>
                <a:srgbClr val="FFFF00"/>
              </a:solidFill>
            </a:endParaRPr>
          </a:p>
        </p:txBody>
      </p:sp>
      <p:sp>
        <p:nvSpPr>
          <p:cNvPr id="744455" name="Text Box 7"/>
          <p:cNvSpPr txBox="1">
            <a:spLocks noChangeArrowheads="1"/>
          </p:cNvSpPr>
          <p:nvPr/>
        </p:nvSpPr>
        <p:spPr bwMode="auto">
          <a:xfrm>
            <a:off x="2362200" y="5897563"/>
            <a:ext cx="6492875"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i="0">
                <a:solidFill>
                  <a:srgbClr val="FF0000"/>
                </a:solidFill>
              </a:rPr>
              <a:t>True when ever terms increase slowly</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44455"/>
                                        </p:tgtEl>
                                        <p:attrNameLst>
                                          <p:attrName>style.visibility</p:attrName>
                                        </p:attrNameLst>
                                      </p:cBhvr>
                                      <p:to>
                                        <p:strVal val="visible"/>
                                      </p:to>
                                    </p:set>
                                    <p:anim calcmode="lin" valueType="num">
                                      <p:cBhvr additive="base">
                                        <p:cTn id="7" dur="500" fill="hold"/>
                                        <p:tgtEl>
                                          <p:spTgt spid="744455"/>
                                        </p:tgtEl>
                                        <p:attrNameLst>
                                          <p:attrName>ppt_x</p:attrName>
                                        </p:attrNameLst>
                                      </p:cBhvr>
                                      <p:tavLst>
                                        <p:tav tm="0">
                                          <p:val>
                                            <p:strVal val="#ppt_x"/>
                                          </p:val>
                                        </p:tav>
                                        <p:tav tm="100000">
                                          <p:val>
                                            <p:strVal val="#ppt_x"/>
                                          </p:val>
                                        </p:tav>
                                      </p:tavLst>
                                    </p:anim>
                                    <p:anim calcmode="lin" valueType="num">
                                      <p:cBhvr additive="base">
                                        <p:cTn id="8" dur="500" fill="hold"/>
                                        <p:tgtEl>
                                          <p:spTgt spid="74445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44455" grpId="0" autoUpdateAnimBg="0"/>
    </p:bldLst>
  </p:timing>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00034" name="Object 2"/>
          <p:cNvGraphicFramePr>
            <a:graphicFrameLocks noChangeAspect="1"/>
          </p:cNvGraphicFramePr>
          <p:nvPr/>
        </p:nvGraphicFramePr>
        <p:xfrm>
          <a:off x="0" y="50800"/>
          <a:ext cx="9144000" cy="6751638"/>
        </p:xfrm>
        <a:graphic>
          <a:graphicData uri="http://schemas.openxmlformats.org/presentationml/2006/ole">
            <mc:AlternateContent xmlns:mc="http://schemas.openxmlformats.org/markup-compatibility/2006">
              <mc:Choice xmlns:v="urn:schemas-microsoft-com:vml" Requires="v">
                <p:oleObj spid="_x0000_s300110" name="Clip" r:id="rId4" imgW="4093560" imgH="2982240" progId="">
                  <p:embed/>
                </p:oleObj>
              </mc:Choice>
              <mc:Fallback>
                <p:oleObj name="Clip" r:id="rId4" imgW="4093560" imgH="2982240" progId="">
                  <p:embed/>
                  <p:pic>
                    <p:nvPicPr>
                      <p:cNvPr id="0" name="Picture 24"/>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0" y="50800"/>
                        <a:ext cx="9144000" cy="6751638"/>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graphicFrame>
        <p:nvGraphicFramePr>
          <p:cNvPr id="300035" name="Object 3"/>
          <p:cNvGraphicFramePr>
            <a:graphicFrameLocks noChangeAspect="1"/>
          </p:cNvGraphicFramePr>
          <p:nvPr/>
        </p:nvGraphicFramePr>
        <p:xfrm flipV="1">
          <a:off x="5907088" y="2644775"/>
          <a:ext cx="303212" cy="573088"/>
        </p:xfrm>
        <a:graphic>
          <a:graphicData uri="http://schemas.openxmlformats.org/presentationml/2006/ole">
            <mc:AlternateContent xmlns:mc="http://schemas.openxmlformats.org/markup-compatibility/2006">
              <mc:Choice xmlns:v="urn:schemas-microsoft-com:vml" Requires="v">
                <p:oleObj spid="_x0000_s300111" name="Equation" r:id="rId6" imgW="50760" imgH="190440" progId="Equation.3">
                  <p:embed/>
                </p:oleObj>
              </mc:Choice>
              <mc:Fallback>
                <p:oleObj name="Equation" r:id="rId6" imgW="50760" imgH="190440" progId="Equation.3">
                  <p:embed/>
                  <p:pic>
                    <p:nvPicPr>
                      <p:cNvPr id="0" name="Picture 25"/>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flipV="1">
                        <a:off x="5907088" y="2644775"/>
                        <a:ext cx="303212" cy="573088"/>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300036" name="Text Box 4"/>
          <p:cNvSpPr txBox="1">
            <a:spLocks noChangeArrowheads="1"/>
          </p:cNvSpPr>
          <p:nvPr/>
        </p:nvSpPr>
        <p:spPr bwMode="auto">
          <a:xfrm>
            <a:off x="3200400" y="2482850"/>
            <a:ext cx="5627688" cy="1190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CA" altLang="en-US" sz="3600" i="0">
                <a:solidFill>
                  <a:srgbClr val="00FFFF"/>
                </a:solidFill>
              </a:rPr>
              <a:t>∑</a:t>
            </a:r>
            <a:r>
              <a:rPr lang="en-CA" altLang="en-US" sz="3600" i="0" baseline="-25000">
                <a:solidFill>
                  <a:srgbClr val="00FFFF"/>
                </a:solidFill>
              </a:rPr>
              <a:t>i=</a:t>
            </a:r>
            <a:r>
              <a:rPr lang="en-US" altLang="en-US" sz="3600" i="0" baseline="-25000">
                <a:solidFill>
                  <a:srgbClr val="00FFFF"/>
                </a:solidFill>
              </a:rPr>
              <a:t>0</a:t>
            </a:r>
            <a:r>
              <a:rPr lang="en-CA" altLang="en-US" sz="3600" i="0" baseline="-25000">
                <a:solidFill>
                  <a:srgbClr val="00FFFF"/>
                </a:solidFill>
              </a:rPr>
              <a:t>..n</a:t>
            </a:r>
            <a:r>
              <a:rPr lang="en-CA" altLang="en-US" sz="2800" i="0">
                <a:solidFill>
                  <a:srgbClr val="00FFFF"/>
                </a:solidFill>
              </a:rPr>
              <a:t> </a:t>
            </a:r>
            <a:r>
              <a:rPr lang="en-CA" altLang="en-US" sz="2800" i="0" baseline="-25000">
                <a:solidFill>
                  <a:srgbClr val="00FFFF"/>
                </a:solidFill>
              </a:rPr>
              <a:t> </a:t>
            </a:r>
            <a:r>
              <a:rPr lang="en-US" altLang="en-US" sz="2800" i="0">
                <a:solidFill>
                  <a:srgbClr val="00FFFF"/>
                </a:solidFill>
              </a:rPr>
              <a:t>2</a:t>
            </a:r>
            <a:r>
              <a:rPr lang="en-US" altLang="en-US" sz="2800" i="0" baseline="30000">
                <a:solidFill>
                  <a:srgbClr val="00FFFF"/>
                </a:solidFill>
              </a:rPr>
              <a:t>i</a:t>
            </a:r>
            <a:r>
              <a:rPr lang="en-US" altLang="en-US" sz="2800" i="0">
                <a:solidFill>
                  <a:srgbClr val="00FFFF"/>
                </a:solidFill>
              </a:rPr>
              <a:t>  = </a:t>
            </a:r>
            <a:r>
              <a:rPr lang="en-US" altLang="en-US" sz="2800" i="0">
                <a:solidFill>
                  <a:srgbClr val="00FFFF"/>
                </a:solidFill>
                <a:latin typeface="Arial" charset="0"/>
              </a:rPr>
              <a:t>1 + 2 + 4 + 8 +. . . + 2</a:t>
            </a:r>
            <a:r>
              <a:rPr lang="en-US" altLang="en-US" sz="2800" i="0" baseline="30000">
                <a:solidFill>
                  <a:srgbClr val="00FFFF"/>
                </a:solidFill>
                <a:latin typeface="Arial" charset="0"/>
              </a:rPr>
              <a:t>n</a:t>
            </a:r>
          </a:p>
          <a:p>
            <a:pPr eaLnBrk="1" hangingPunct="1">
              <a:spcBef>
                <a:spcPct val="0"/>
              </a:spcBef>
              <a:buFontTx/>
              <a:buNone/>
            </a:pPr>
            <a:r>
              <a:rPr lang="en-US" altLang="en-US" sz="2800" i="0">
                <a:solidFill>
                  <a:srgbClr val="00FFFF"/>
                </a:solidFill>
                <a:latin typeface="Arial" charset="0"/>
              </a:rPr>
              <a:t>                =  </a:t>
            </a:r>
            <a:r>
              <a:rPr lang="en-US" altLang="en-US" sz="3600" i="0">
                <a:solidFill>
                  <a:srgbClr val="FF0000"/>
                </a:solidFill>
                <a:latin typeface="Arial" charset="0"/>
              </a:rPr>
              <a:t>?</a:t>
            </a:r>
            <a:r>
              <a:rPr lang="en-US" altLang="en-US" sz="2800" i="0">
                <a:solidFill>
                  <a:srgbClr val="00FFFF"/>
                </a:solidFill>
              </a:rPr>
              <a:t> </a:t>
            </a:r>
            <a:endParaRPr lang="en-CA" altLang="en-US" sz="2800" i="0">
              <a:solidFill>
                <a:srgbClr val="00FFFF"/>
              </a:solidFill>
            </a:endParaRPr>
          </a:p>
        </p:txBody>
      </p:sp>
      <p:sp>
        <p:nvSpPr>
          <p:cNvPr id="300037" name="Text Box 5"/>
          <p:cNvSpPr txBox="1">
            <a:spLocks noChangeArrowheads="1"/>
          </p:cNvSpPr>
          <p:nvPr/>
        </p:nvSpPr>
        <p:spPr bwMode="auto">
          <a:xfrm>
            <a:off x="4114800" y="1447800"/>
            <a:ext cx="3706813"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4400" i="0">
                <a:solidFill>
                  <a:srgbClr val="FFFF00"/>
                </a:solidFill>
              </a:rPr>
              <a:t>Geometric Sum</a:t>
            </a:r>
            <a:endParaRPr lang="en-CA" altLang="en-US" sz="4400" i="0">
              <a:solidFill>
                <a:srgbClr val="FFFF00"/>
              </a:solidFill>
            </a:endParaRPr>
          </a:p>
        </p:txBody>
      </p:sp>
    </p:spTree>
  </p:cSld>
  <p:clrMapOvr>
    <a:masterClrMapping/>
  </p:clrMapOvr>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1058" name="Rectangle 2"/>
          <p:cNvSpPr>
            <a:spLocks noGrp="1" noChangeArrowheads="1"/>
          </p:cNvSpPr>
          <p:nvPr>
            <p:ph type="title"/>
          </p:nvPr>
        </p:nvSpPr>
        <p:spPr>
          <a:xfrm>
            <a:off x="685800" y="152400"/>
            <a:ext cx="7772400" cy="1143000"/>
          </a:xfrm>
        </p:spPr>
        <p:txBody>
          <a:bodyPr/>
          <a:lstStyle/>
          <a:p>
            <a:pPr eaLnBrk="1" hangingPunct="1"/>
            <a:r>
              <a:rPr lang="en-US" altLang="en-US"/>
              <a:t>Geometric Sum</a:t>
            </a:r>
            <a:endParaRPr lang="en-CA" altLang="en-US"/>
          </a:p>
        </p:txBody>
      </p:sp>
      <p:pic>
        <p:nvPicPr>
          <p:cNvPr id="301059" name="Picture 3" descr="Untitled-10"/>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838200" y="1190625"/>
            <a:ext cx="7924800" cy="5438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301060" name="Group 4"/>
          <p:cNvGrpSpPr>
            <a:grpSpLocks/>
          </p:cNvGrpSpPr>
          <p:nvPr/>
        </p:nvGrpSpPr>
        <p:grpSpPr bwMode="auto">
          <a:xfrm flipH="1">
            <a:off x="6705600" y="1489075"/>
            <a:ext cx="1066800" cy="2168525"/>
            <a:chOff x="-1200" y="1226"/>
            <a:chExt cx="1132" cy="2304"/>
          </a:xfrm>
        </p:grpSpPr>
        <p:grpSp>
          <p:nvGrpSpPr>
            <p:cNvPr id="301061" name="Group 5"/>
            <p:cNvGrpSpPr>
              <a:grpSpLocks/>
            </p:cNvGrpSpPr>
            <p:nvPr/>
          </p:nvGrpSpPr>
          <p:grpSpPr bwMode="auto">
            <a:xfrm>
              <a:off x="-925" y="1226"/>
              <a:ext cx="857" cy="2304"/>
              <a:chOff x="-925" y="1226"/>
              <a:chExt cx="857" cy="2304"/>
            </a:xfrm>
          </p:grpSpPr>
          <p:sp>
            <p:nvSpPr>
              <p:cNvPr id="301065" name="Freeform 6"/>
              <p:cNvSpPr>
                <a:spLocks/>
              </p:cNvSpPr>
              <p:nvPr/>
            </p:nvSpPr>
            <p:spPr bwMode="auto">
              <a:xfrm>
                <a:off x="-884" y="1636"/>
                <a:ext cx="330" cy="401"/>
              </a:xfrm>
              <a:custGeom>
                <a:avLst/>
                <a:gdLst>
                  <a:gd name="T0" fmla="*/ 230 w 330"/>
                  <a:gd name="T1" fmla="*/ 126 h 401"/>
                  <a:gd name="T2" fmla="*/ 215 w 330"/>
                  <a:gd name="T3" fmla="*/ 61 h 401"/>
                  <a:gd name="T4" fmla="*/ 180 w 330"/>
                  <a:gd name="T5" fmla="*/ 21 h 401"/>
                  <a:gd name="T6" fmla="*/ 130 w 330"/>
                  <a:gd name="T7" fmla="*/ 0 h 401"/>
                  <a:gd name="T8" fmla="*/ 55 w 330"/>
                  <a:gd name="T9" fmla="*/ 16 h 401"/>
                  <a:gd name="T10" fmla="*/ 15 w 330"/>
                  <a:gd name="T11" fmla="*/ 91 h 401"/>
                  <a:gd name="T12" fmla="*/ 0 w 330"/>
                  <a:gd name="T13" fmla="*/ 166 h 401"/>
                  <a:gd name="T14" fmla="*/ 0 w 330"/>
                  <a:gd name="T15" fmla="*/ 246 h 401"/>
                  <a:gd name="T16" fmla="*/ 15 w 330"/>
                  <a:gd name="T17" fmla="*/ 336 h 401"/>
                  <a:gd name="T18" fmla="*/ 70 w 330"/>
                  <a:gd name="T19" fmla="*/ 391 h 401"/>
                  <a:gd name="T20" fmla="*/ 120 w 330"/>
                  <a:gd name="T21" fmla="*/ 401 h 401"/>
                  <a:gd name="T22" fmla="*/ 185 w 330"/>
                  <a:gd name="T23" fmla="*/ 386 h 401"/>
                  <a:gd name="T24" fmla="*/ 215 w 330"/>
                  <a:gd name="T25" fmla="*/ 326 h 401"/>
                  <a:gd name="T26" fmla="*/ 235 w 330"/>
                  <a:gd name="T27" fmla="*/ 266 h 401"/>
                  <a:gd name="T28" fmla="*/ 245 w 330"/>
                  <a:gd name="T29" fmla="*/ 216 h 401"/>
                  <a:gd name="T30" fmla="*/ 245 w 330"/>
                  <a:gd name="T31" fmla="*/ 181 h 401"/>
                  <a:gd name="T32" fmla="*/ 325 w 330"/>
                  <a:gd name="T33" fmla="*/ 106 h 401"/>
                  <a:gd name="T34" fmla="*/ 330 w 330"/>
                  <a:gd name="T35" fmla="*/ 81 h 401"/>
                  <a:gd name="T36" fmla="*/ 315 w 330"/>
                  <a:gd name="T37" fmla="*/ 71 h 401"/>
                  <a:gd name="T38" fmla="*/ 235 w 330"/>
                  <a:gd name="T39" fmla="*/ 156 h 401"/>
                  <a:gd name="T40" fmla="*/ 230 w 330"/>
                  <a:gd name="T41" fmla="*/ 126 h 40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30"/>
                  <a:gd name="T64" fmla="*/ 0 h 401"/>
                  <a:gd name="T65" fmla="*/ 330 w 330"/>
                  <a:gd name="T66" fmla="*/ 401 h 40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30" h="401">
                    <a:moveTo>
                      <a:pt x="230" y="126"/>
                    </a:moveTo>
                    <a:lnTo>
                      <a:pt x="215" y="61"/>
                    </a:lnTo>
                    <a:lnTo>
                      <a:pt x="180" y="21"/>
                    </a:lnTo>
                    <a:lnTo>
                      <a:pt x="130" y="0"/>
                    </a:lnTo>
                    <a:lnTo>
                      <a:pt x="55" y="16"/>
                    </a:lnTo>
                    <a:lnTo>
                      <a:pt x="15" y="91"/>
                    </a:lnTo>
                    <a:lnTo>
                      <a:pt x="0" y="166"/>
                    </a:lnTo>
                    <a:lnTo>
                      <a:pt x="0" y="246"/>
                    </a:lnTo>
                    <a:lnTo>
                      <a:pt x="15" y="336"/>
                    </a:lnTo>
                    <a:lnTo>
                      <a:pt x="70" y="391"/>
                    </a:lnTo>
                    <a:lnTo>
                      <a:pt x="120" y="401"/>
                    </a:lnTo>
                    <a:lnTo>
                      <a:pt x="185" y="386"/>
                    </a:lnTo>
                    <a:lnTo>
                      <a:pt x="215" y="326"/>
                    </a:lnTo>
                    <a:lnTo>
                      <a:pt x="235" y="266"/>
                    </a:lnTo>
                    <a:lnTo>
                      <a:pt x="245" y="216"/>
                    </a:lnTo>
                    <a:lnTo>
                      <a:pt x="245" y="181"/>
                    </a:lnTo>
                    <a:lnTo>
                      <a:pt x="325" y="106"/>
                    </a:lnTo>
                    <a:lnTo>
                      <a:pt x="330" y="81"/>
                    </a:lnTo>
                    <a:lnTo>
                      <a:pt x="315" y="71"/>
                    </a:lnTo>
                    <a:lnTo>
                      <a:pt x="235" y="156"/>
                    </a:lnTo>
                    <a:lnTo>
                      <a:pt x="230" y="12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01066" name="Freeform 7"/>
              <p:cNvSpPr>
                <a:spLocks/>
              </p:cNvSpPr>
              <p:nvPr/>
            </p:nvSpPr>
            <p:spPr bwMode="auto">
              <a:xfrm>
                <a:off x="-810" y="1226"/>
                <a:ext cx="581" cy="681"/>
              </a:xfrm>
              <a:custGeom>
                <a:avLst/>
                <a:gdLst>
                  <a:gd name="T0" fmla="*/ 11 w 581"/>
                  <a:gd name="T1" fmla="*/ 681 h 681"/>
                  <a:gd name="T2" fmla="*/ 0 w 581"/>
                  <a:gd name="T3" fmla="*/ 620 h 681"/>
                  <a:gd name="T4" fmla="*/ 26 w 581"/>
                  <a:gd name="T5" fmla="*/ 540 h 681"/>
                  <a:gd name="T6" fmla="*/ 96 w 581"/>
                  <a:gd name="T7" fmla="*/ 475 h 681"/>
                  <a:gd name="T8" fmla="*/ 196 w 581"/>
                  <a:gd name="T9" fmla="*/ 385 h 681"/>
                  <a:gd name="T10" fmla="*/ 301 w 581"/>
                  <a:gd name="T11" fmla="*/ 285 h 681"/>
                  <a:gd name="T12" fmla="*/ 396 w 581"/>
                  <a:gd name="T13" fmla="*/ 160 h 681"/>
                  <a:gd name="T14" fmla="*/ 426 w 581"/>
                  <a:gd name="T15" fmla="*/ 85 h 681"/>
                  <a:gd name="T16" fmla="*/ 436 w 581"/>
                  <a:gd name="T17" fmla="*/ 0 h 681"/>
                  <a:gd name="T18" fmla="*/ 456 w 581"/>
                  <a:gd name="T19" fmla="*/ 0 h 681"/>
                  <a:gd name="T20" fmla="*/ 446 w 581"/>
                  <a:gd name="T21" fmla="*/ 90 h 681"/>
                  <a:gd name="T22" fmla="*/ 461 w 581"/>
                  <a:gd name="T23" fmla="*/ 90 h 681"/>
                  <a:gd name="T24" fmla="*/ 541 w 581"/>
                  <a:gd name="T25" fmla="*/ 30 h 681"/>
                  <a:gd name="T26" fmla="*/ 556 w 581"/>
                  <a:gd name="T27" fmla="*/ 50 h 681"/>
                  <a:gd name="T28" fmla="*/ 491 w 581"/>
                  <a:gd name="T29" fmla="*/ 95 h 681"/>
                  <a:gd name="T30" fmla="*/ 481 w 581"/>
                  <a:gd name="T31" fmla="*/ 125 h 681"/>
                  <a:gd name="T32" fmla="*/ 501 w 581"/>
                  <a:gd name="T33" fmla="*/ 135 h 681"/>
                  <a:gd name="T34" fmla="*/ 566 w 581"/>
                  <a:gd name="T35" fmla="*/ 135 h 681"/>
                  <a:gd name="T36" fmla="*/ 581 w 581"/>
                  <a:gd name="T37" fmla="*/ 145 h 681"/>
                  <a:gd name="T38" fmla="*/ 576 w 581"/>
                  <a:gd name="T39" fmla="*/ 160 h 681"/>
                  <a:gd name="T40" fmla="*/ 496 w 581"/>
                  <a:gd name="T41" fmla="*/ 155 h 681"/>
                  <a:gd name="T42" fmla="*/ 471 w 581"/>
                  <a:gd name="T43" fmla="*/ 155 h 681"/>
                  <a:gd name="T44" fmla="*/ 466 w 581"/>
                  <a:gd name="T45" fmla="*/ 170 h 681"/>
                  <a:gd name="T46" fmla="*/ 521 w 581"/>
                  <a:gd name="T47" fmla="*/ 245 h 681"/>
                  <a:gd name="T48" fmla="*/ 506 w 581"/>
                  <a:gd name="T49" fmla="*/ 260 h 681"/>
                  <a:gd name="T50" fmla="*/ 451 w 581"/>
                  <a:gd name="T51" fmla="*/ 190 h 681"/>
                  <a:gd name="T52" fmla="*/ 431 w 581"/>
                  <a:gd name="T53" fmla="*/ 190 h 681"/>
                  <a:gd name="T54" fmla="*/ 391 w 581"/>
                  <a:gd name="T55" fmla="*/ 220 h 681"/>
                  <a:gd name="T56" fmla="*/ 321 w 581"/>
                  <a:gd name="T57" fmla="*/ 315 h 681"/>
                  <a:gd name="T58" fmla="*/ 256 w 581"/>
                  <a:gd name="T59" fmla="*/ 395 h 681"/>
                  <a:gd name="T60" fmla="*/ 181 w 581"/>
                  <a:gd name="T61" fmla="*/ 480 h 681"/>
                  <a:gd name="T62" fmla="*/ 126 w 581"/>
                  <a:gd name="T63" fmla="*/ 565 h 681"/>
                  <a:gd name="T64" fmla="*/ 56 w 581"/>
                  <a:gd name="T65" fmla="*/ 675 h 681"/>
                  <a:gd name="T66" fmla="*/ 11 w 581"/>
                  <a:gd name="T67" fmla="*/ 681 h 68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581"/>
                  <a:gd name="T103" fmla="*/ 0 h 681"/>
                  <a:gd name="T104" fmla="*/ 581 w 581"/>
                  <a:gd name="T105" fmla="*/ 681 h 681"/>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581" h="681">
                    <a:moveTo>
                      <a:pt x="11" y="681"/>
                    </a:moveTo>
                    <a:lnTo>
                      <a:pt x="0" y="620"/>
                    </a:lnTo>
                    <a:lnTo>
                      <a:pt x="26" y="540"/>
                    </a:lnTo>
                    <a:lnTo>
                      <a:pt x="96" y="475"/>
                    </a:lnTo>
                    <a:lnTo>
                      <a:pt x="196" y="385"/>
                    </a:lnTo>
                    <a:lnTo>
                      <a:pt x="301" y="285"/>
                    </a:lnTo>
                    <a:lnTo>
                      <a:pt x="396" y="160"/>
                    </a:lnTo>
                    <a:lnTo>
                      <a:pt x="426" y="85"/>
                    </a:lnTo>
                    <a:lnTo>
                      <a:pt x="436" y="0"/>
                    </a:lnTo>
                    <a:lnTo>
                      <a:pt x="456" y="0"/>
                    </a:lnTo>
                    <a:lnTo>
                      <a:pt x="446" y="90"/>
                    </a:lnTo>
                    <a:lnTo>
                      <a:pt x="461" y="90"/>
                    </a:lnTo>
                    <a:lnTo>
                      <a:pt x="541" y="30"/>
                    </a:lnTo>
                    <a:lnTo>
                      <a:pt x="556" y="50"/>
                    </a:lnTo>
                    <a:lnTo>
                      <a:pt x="491" y="95"/>
                    </a:lnTo>
                    <a:lnTo>
                      <a:pt x="481" y="125"/>
                    </a:lnTo>
                    <a:lnTo>
                      <a:pt x="501" y="135"/>
                    </a:lnTo>
                    <a:lnTo>
                      <a:pt x="566" y="135"/>
                    </a:lnTo>
                    <a:lnTo>
                      <a:pt x="581" y="145"/>
                    </a:lnTo>
                    <a:lnTo>
                      <a:pt x="576" y="160"/>
                    </a:lnTo>
                    <a:lnTo>
                      <a:pt x="496" y="155"/>
                    </a:lnTo>
                    <a:lnTo>
                      <a:pt x="471" y="155"/>
                    </a:lnTo>
                    <a:lnTo>
                      <a:pt x="466" y="170"/>
                    </a:lnTo>
                    <a:lnTo>
                      <a:pt x="521" y="245"/>
                    </a:lnTo>
                    <a:lnTo>
                      <a:pt x="506" y="260"/>
                    </a:lnTo>
                    <a:lnTo>
                      <a:pt x="451" y="190"/>
                    </a:lnTo>
                    <a:lnTo>
                      <a:pt x="431" y="190"/>
                    </a:lnTo>
                    <a:lnTo>
                      <a:pt x="391" y="220"/>
                    </a:lnTo>
                    <a:lnTo>
                      <a:pt x="321" y="315"/>
                    </a:lnTo>
                    <a:lnTo>
                      <a:pt x="256" y="395"/>
                    </a:lnTo>
                    <a:lnTo>
                      <a:pt x="181" y="480"/>
                    </a:lnTo>
                    <a:lnTo>
                      <a:pt x="126" y="565"/>
                    </a:lnTo>
                    <a:lnTo>
                      <a:pt x="56" y="675"/>
                    </a:lnTo>
                    <a:lnTo>
                      <a:pt x="11" y="68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01067" name="Freeform 8"/>
              <p:cNvSpPr>
                <a:spLocks/>
              </p:cNvSpPr>
              <p:nvPr/>
            </p:nvSpPr>
            <p:spPr bwMode="auto">
              <a:xfrm>
                <a:off x="-749" y="1742"/>
                <a:ext cx="681" cy="481"/>
              </a:xfrm>
              <a:custGeom>
                <a:avLst/>
                <a:gdLst>
                  <a:gd name="T0" fmla="*/ 0 w 681"/>
                  <a:gd name="T1" fmla="*/ 360 h 481"/>
                  <a:gd name="T2" fmla="*/ 5 w 681"/>
                  <a:gd name="T3" fmla="*/ 400 h 481"/>
                  <a:gd name="T4" fmla="*/ 40 w 681"/>
                  <a:gd name="T5" fmla="*/ 430 h 481"/>
                  <a:gd name="T6" fmla="*/ 125 w 681"/>
                  <a:gd name="T7" fmla="*/ 455 h 481"/>
                  <a:gd name="T8" fmla="*/ 215 w 681"/>
                  <a:gd name="T9" fmla="*/ 475 h 481"/>
                  <a:gd name="T10" fmla="*/ 325 w 681"/>
                  <a:gd name="T11" fmla="*/ 481 h 481"/>
                  <a:gd name="T12" fmla="*/ 370 w 681"/>
                  <a:gd name="T13" fmla="*/ 475 h 481"/>
                  <a:gd name="T14" fmla="*/ 440 w 681"/>
                  <a:gd name="T15" fmla="*/ 315 h 481"/>
                  <a:gd name="T16" fmla="*/ 500 w 681"/>
                  <a:gd name="T17" fmla="*/ 190 h 481"/>
                  <a:gd name="T18" fmla="*/ 550 w 681"/>
                  <a:gd name="T19" fmla="*/ 110 h 481"/>
                  <a:gd name="T20" fmla="*/ 570 w 681"/>
                  <a:gd name="T21" fmla="*/ 110 h 481"/>
                  <a:gd name="T22" fmla="*/ 580 w 681"/>
                  <a:gd name="T23" fmla="*/ 125 h 481"/>
                  <a:gd name="T24" fmla="*/ 580 w 681"/>
                  <a:gd name="T25" fmla="*/ 165 h 481"/>
                  <a:gd name="T26" fmla="*/ 560 w 681"/>
                  <a:gd name="T27" fmla="*/ 190 h 481"/>
                  <a:gd name="T28" fmla="*/ 570 w 681"/>
                  <a:gd name="T29" fmla="*/ 200 h 481"/>
                  <a:gd name="T30" fmla="*/ 595 w 681"/>
                  <a:gd name="T31" fmla="*/ 185 h 481"/>
                  <a:gd name="T32" fmla="*/ 600 w 681"/>
                  <a:gd name="T33" fmla="*/ 160 h 481"/>
                  <a:gd name="T34" fmla="*/ 600 w 681"/>
                  <a:gd name="T35" fmla="*/ 115 h 481"/>
                  <a:gd name="T36" fmla="*/ 620 w 681"/>
                  <a:gd name="T37" fmla="*/ 135 h 481"/>
                  <a:gd name="T38" fmla="*/ 635 w 681"/>
                  <a:gd name="T39" fmla="*/ 170 h 481"/>
                  <a:gd name="T40" fmla="*/ 650 w 681"/>
                  <a:gd name="T41" fmla="*/ 165 h 481"/>
                  <a:gd name="T42" fmla="*/ 635 w 681"/>
                  <a:gd name="T43" fmla="*/ 125 h 481"/>
                  <a:gd name="T44" fmla="*/ 615 w 681"/>
                  <a:gd name="T45" fmla="*/ 105 h 481"/>
                  <a:gd name="T46" fmla="*/ 600 w 681"/>
                  <a:gd name="T47" fmla="*/ 90 h 481"/>
                  <a:gd name="T48" fmla="*/ 635 w 681"/>
                  <a:gd name="T49" fmla="*/ 80 h 481"/>
                  <a:gd name="T50" fmla="*/ 670 w 681"/>
                  <a:gd name="T51" fmla="*/ 95 h 481"/>
                  <a:gd name="T52" fmla="*/ 675 w 681"/>
                  <a:gd name="T53" fmla="*/ 75 h 481"/>
                  <a:gd name="T54" fmla="*/ 635 w 681"/>
                  <a:gd name="T55" fmla="*/ 60 h 481"/>
                  <a:gd name="T56" fmla="*/ 595 w 681"/>
                  <a:gd name="T57" fmla="*/ 65 h 481"/>
                  <a:gd name="T58" fmla="*/ 600 w 681"/>
                  <a:gd name="T59" fmla="*/ 40 h 481"/>
                  <a:gd name="T60" fmla="*/ 625 w 681"/>
                  <a:gd name="T61" fmla="*/ 20 h 481"/>
                  <a:gd name="T62" fmla="*/ 660 w 681"/>
                  <a:gd name="T63" fmla="*/ 20 h 481"/>
                  <a:gd name="T64" fmla="*/ 681 w 681"/>
                  <a:gd name="T65" fmla="*/ 10 h 481"/>
                  <a:gd name="T66" fmla="*/ 640 w 681"/>
                  <a:gd name="T67" fmla="*/ 0 h 481"/>
                  <a:gd name="T68" fmla="*/ 605 w 681"/>
                  <a:gd name="T69" fmla="*/ 5 h 481"/>
                  <a:gd name="T70" fmla="*/ 585 w 681"/>
                  <a:gd name="T71" fmla="*/ 20 h 481"/>
                  <a:gd name="T72" fmla="*/ 535 w 681"/>
                  <a:gd name="T73" fmla="*/ 50 h 481"/>
                  <a:gd name="T74" fmla="*/ 510 w 681"/>
                  <a:gd name="T75" fmla="*/ 90 h 481"/>
                  <a:gd name="T76" fmla="*/ 470 w 681"/>
                  <a:gd name="T77" fmla="*/ 155 h 481"/>
                  <a:gd name="T78" fmla="*/ 420 w 681"/>
                  <a:gd name="T79" fmla="*/ 245 h 481"/>
                  <a:gd name="T80" fmla="*/ 360 w 681"/>
                  <a:gd name="T81" fmla="*/ 350 h 481"/>
                  <a:gd name="T82" fmla="*/ 335 w 681"/>
                  <a:gd name="T83" fmla="*/ 410 h 481"/>
                  <a:gd name="T84" fmla="*/ 310 w 681"/>
                  <a:gd name="T85" fmla="*/ 410 h 481"/>
                  <a:gd name="T86" fmla="*/ 215 w 681"/>
                  <a:gd name="T87" fmla="*/ 405 h 481"/>
                  <a:gd name="T88" fmla="*/ 145 w 681"/>
                  <a:gd name="T89" fmla="*/ 375 h 481"/>
                  <a:gd name="T90" fmla="*/ 80 w 681"/>
                  <a:gd name="T91" fmla="*/ 340 h 481"/>
                  <a:gd name="T92" fmla="*/ 30 w 681"/>
                  <a:gd name="T93" fmla="*/ 330 h 481"/>
                  <a:gd name="T94" fmla="*/ 25 w 681"/>
                  <a:gd name="T95" fmla="*/ 330 h 481"/>
                  <a:gd name="T96" fmla="*/ 0 w 681"/>
                  <a:gd name="T97" fmla="*/ 360 h 48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681"/>
                  <a:gd name="T148" fmla="*/ 0 h 481"/>
                  <a:gd name="T149" fmla="*/ 681 w 681"/>
                  <a:gd name="T150" fmla="*/ 481 h 481"/>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681" h="481">
                    <a:moveTo>
                      <a:pt x="0" y="360"/>
                    </a:moveTo>
                    <a:lnTo>
                      <a:pt x="5" y="400"/>
                    </a:lnTo>
                    <a:lnTo>
                      <a:pt x="40" y="430"/>
                    </a:lnTo>
                    <a:lnTo>
                      <a:pt x="125" y="455"/>
                    </a:lnTo>
                    <a:lnTo>
                      <a:pt x="215" y="475"/>
                    </a:lnTo>
                    <a:lnTo>
                      <a:pt x="325" y="481"/>
                    </a:lnTo>
                    <a:lnTo>
                      <a:pt x="370" y="475"/>
                    </a:lnTo>
                    <a:lnTo>
                      <a:pt x="440" y="315"/>
                    </a:lnTo>
                    <a:lnTo>
                      <a:pt x="500" y="190"/>
                    </a:lnTo>
                    <a:lnTo>
                      <a:pt x="550" y="110"/>
                    </a:lnTo>
                    <a:lnTo>
                      <a:pt x="570" y="110"/>
                    </a:lnTo>
                    <a:lnTo>
                      <a:pt x="580" y="125"/>
                    </a:lnTo>
                    <a:lnTo>
                      <a:pt x="580" y="165"/>
                    </a:lnTo>
                    <a:lnTo>
                      <a:pt x="560" y="190"/>
                    </a:lnTo>
                    <a:lnTo>
                      <a:pt x="570" y="200"/>
                    </a:lnTo>
                    <a:lnTo>
                      <a:pt x="595" y="185"/>
                    </a:lnTo>
                    <a:lnTo>
                      <a:pt x="600" y="160"/>
                    </a:lnTo>
                    <a:lnTo>
                      <a:pt x="600" y="115"/>
                    </a:lnTo>
                    <a:lnTo>
                      <a:pt x="620" y="135"/>
                    </a:lnTo>
                    <a:lnTo>
                      <a:pt x="635" y="170"/>
                    </a:lnTo>
                    <a:lnTo>
                      <a:pt x="650" y="165"/>
                    </a:lnTo>
                    <a:lnTo>
                      <a:pt x="635" y="125"/>
                    </a:lnTo>
                    <a:lnTo>
                      <a:pt x="615" y="105"/>
                    </a:lnTo>
                    <a:lnTo>
                      <a:pt x="600" y="90"/>
                    </a:lnTo>
                    <a:lnTo>
                      <a:pt x="635" y="80"/>
                    </a:lnTo>
                    <a:lnTo>
                      <a:pt x="670" y="95"/>
                    </a:lnTo>
                    <a:lnTo>
                      <a:pt x="675" y="75"/>
                    </a:lnTo>
                    <a:lnTo>
                      <a:pt x="635" y="60"/>
                    </a:lnTo>
                    <a:lnTo>
                      <a:pt x="595" y="65"/>
                    </a:lnTo>
                    <a:lnTo>
                      <a:pt x="600" y="40"/>
                    </a:lnTo>
                    <a:lnTo>
                      <a:pt x="625" y="20"/>
                    </a:lnTo>
                    <a:lnTo>
                      <a:pt x="660" y="20"/>
                    </a:lnTo>
                    <a:lnTo>
                      <a:pt x="681" y="10"/>
                    </a:lnTo>
                    <a:lnTo>
                      <a:pt x="640" y="0"/>
                    </a:lnTo>
                    <a:lnTo>
                      <a:pt x="605" y="5"/>
                    </a:lnTo>
                    <a:lnTo>
                      <a:pt x="585" y="20"/>
                    </a:lnTo>
                    <a:lnTo>
                      <a:pt x="535" y="50"/>
                    </a:lnTo>
                    <a:lnTo>
                      <a:pt x="510" y="90"/>
                    </a:lnTo>
                    <a:lnTo>
                      <a:pt x="470" y="155"/>
                    </a:lnTo>
                    <a:lnTo>
                      <a:pt x="420" y="245"/>
                    </a:lnTo>
                    <a:lnTo>
                      <a:pt x="360" y="350"/>
                    </a:lnTo>
                    <a:lnTo>
                      <a:pt x="335" y="410"/>
                    </a:lnTo>
                    <a:lnTo>
                      <a:pt x="310" y="410"/>
                    </a:lnTo>
                    <a:lnTo>
                      <a:pt x="215" y="405"/>
                    </a:lnTo>
                    <a:lnTo>
                      <a:pt x="145" y="375"/>
                    </a:lnTo>
                    <a:lnTo>
                      <a:pt x="80" y="340"/>
                    </a:lnTo>
                    <a:lnTo>
                      <a:pt x="30" y="330"/>
                    </a:lnTo>
                    <a:lnTo>
                      <a:pt x="25" y="330"/>
                    </a:lnTo>
                    <a:lnTo>
                      <a:pt x="0" y="36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01068" name="Freeform 9"/>
              <p:cNvSpPr>
                <a:spLocks/>
              </p:cNvSpPr>
              <p:nvPr/>
            </p:nvSpPr>
            <p:spPr bwMode="auto">
              <a:xfrm>
                <a:off x="-925" y="2093"/>
                <a:ext cx="356" cy="726"/>
              </a:xfrm>
              <a:custGeom>
                <a:avLst/>
                <a:gdLst>
                  <a:gd name="T0" fmla="*/ 60 w 356"/>
                  <a:gd name="T1" fmla="*/ 75 h 726"/>
                  <a:gd name="T2" fmla="*/ 110 w 356"/>
                  <a:gd name="T3" fmla="*/ 15 h 726"/>
                  <a:gd name="T4" fmla="*/ 165 w 356"/>
                  <a:gd name="T5" fmla="*/ 0 h 726"/>
                  <a:gd name="T6" fmla="*/ 246 w 356"/>
                  <a:gd name="T7" fmla="*/ 20 h 726"/>
                  <a:gd name="T8" fmla="*/ 261 w 356"/>
                  <a:gd name="T9" fmla="*/ 60 h 726"/>
                  <a:gd name="T10" fmla="*/ 266 w 356"/>
                  <a:gd name="T11" fmla="*/ 135 h 726"/>
                  <a:gd name="T12" fmla="*/ 236 w 356"/>
                  <a:gd name="T13" fmla="*/ 255 h 726"/>
                  <a:gd name="T14" fmla="*/ 221 w 356"/>
                  <a:gd name="T15" fmla="*/ 305 h 726"/>
                  <a:gd name="T16" fmla="*/ 221 w 356"/>
                  <a:gd name="T17" fmla="*/ 360 h 726"/>
                  <a:gd name="T18" fmla="*/ 241 w 356"/>
                  <a:gd name="T19" fmla="*/ 411 h 726"/>
                  <a:gd name="T20" fmla="*/ 271 w 356"/>
                  <a:gd name="T21" fmla="*/ 451 h 726"/>
                  <a:gd name="T22" fmla="*/ 341 w 356"/>
                  <a:gd name="T23" fmla="*/ 511 h 726"/>
                  <a:gd name="T24" fmla="*/ 356 w 356"/>
                  <a:gd name="T25" fmla="*/ 576 h 726"/>
                  <a:gd name="T26" fmla="*/ 346 w 356"/>
                  <a:gd name="T27" fmla="*/ 626 h 726"/>
                  <a:gd name="T28" fmla="*/ 326 w 356"/>
                  <a:gd name="T29" fmla="*/ 666 h 726"/>
                  <a:gd name="T30" fmla="*/ 276 w 356"/>
                  <a:gd name="T31" fmla="*/ 711 h 726"/>
                  <a:gd name="T32" fmla="*/ 236 w 356"/>
                  <a:gd name="T33" fmla="*/ 726 h 726"/>
                  <a:gd name="T34" fmla="*/ 175 w 356"/>
                  <a:gd name="T35" fmla="*/ 721 h 726"/>
                  <a:gd name="T36" fmla="*/ 115 w 356"/>
                  <a:gd name="T37" fmla="*/ 706 h 726"/>
                  <a:gd name="T38" fmla="*/ 80 w 356"/>
                  <a:gd name="T39" fmla="*/ 666 h 726"/>
                  <a:gd name="T40" fmla="*/ 40 w 356"/>
                  <a:gd name="T41" fmla="*/ 601 h 726"/>
                  <a:gd name="T42" fmla="*/ 20 w 356"/>
                  <a:gd name="T43" fmla="*/ 541 h 726"/>
                  <a:gd name="T44" fmla="*/ 0 w 356"/>
                  <a:gd name="T45" fmla="*/ 436 h 726"/>
                  <a:gd name="T46" fmla="*/ 0 w 356"/>
                  <a:gd name="T47" fmla="*/ 320 h 726"/>
                  <a:gd name="T48" fmla="*/ 25 w 356"/>
                  <a:gd name="T49" fmla="*/ 195 h 726"/>
                  <a:gd name="T50" fmla="*/ 45 w 356"/>
                  <a:gd name="T51" fmla="*/ 120 h 726"/>
                  <a:gd name="T52" fmla="*/ 60 w 356"/>
                  <a:gd name="T53" fmla="*/ 75 h 72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56"/>
                  <a:gd name="T82" fmla="*/ 0 h 726"/>
                  <a:gd name="T83" fmla="*/ 356 w 356"/>
                  <a:gd name="T84" fmla="*/ 726 h 72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56" h="726">
                    <a:moveTo>
                      <a:pt x="60" y="75"/>
                    </a:moveTo>
                    <a:lnTo>
                      <a:pt x="110" y="15"/>
                    </a:lnTo>
                    <a:lnTo>
                      <a:pt x="165" y="0"/>
                    </a:lnTo>
                    <a:lnTo>
                      <a:pt x="246" y="20"/>
                    </a:lnTo>
                    <a:lnTo>
                      <a:pt x="261" y="60"/>
                    </a:lnTo>
                    <a:lnTo>
                      <a:pt x="266" y="135"/>
                    </a:lnTo>
                    <a:lnTo>
                      <a:pt x="236" y="255"/>
                    </a:lnTo>
                    <a:lnTo>
                      <a:pt x="221" y="305"/>
                    </a:lnTo>
                    <a:lnTo>
                      <a:pt x="221" y="360"/>
                    </a:lnTo>
                    <a:lnTo>
                      <a:pt x="241" y="411"/>
                    </a:lnTo>
                    <a:lnTo>
                      <a:pt x="271" y="451"/>
                    </a:lnTo>
                    <a:lnTo>
                      <a:pt x="341" y="511"/>
                    </a:lnTo>
                    <a:lnTo>
                      <a:pt x="356" y="576"/>
                    </a:lnTo>
                    <a:lnTo>
                      <a:pt x="346" y="626"/>
                    </a:lnTo>
                    <a:lnTo>
                      <a:pt x="326" y="666"/>
                    </a:lnTo>
                    <a:lnTo>
                      <a:pt x="276" y="711"/>
                    </a:lnTo>
                    <a:lnTo>
                      <a:pt x="236" y="726"/>
                    </a:lnTo>
                    <a:lnTo>
                      <a:pt x="175" y="721"/>
                    </a:lnTo>
                    <a:lnTo>
                      <a:pt x="115" y="706"/>
                    </a:lnTo>
                    <a:lnTo>
                      <a:pt x="80" y="666"/>
                    </a:lnTo>
                    <a:lnTo>
                      <a:pt x="40" y="601"/>
                    </a:lnTo>
                    <a:lnTo>
                      <a:pt x="20" y="541"/>
                    </a:lnTo>
                    <a:lnTo>
                      <a:pt x="0" y="436"/>
                    </a:lnTo>
                    <a:lnTo>
                      <a:pt x="0" y="320"/>
                    </a:lnTo>
                    <a:lnTo>
                      <a:pt x="25" y="195"/>
                    </a:lnTo>
                    <a:lnTo>
                      <a:pt x="45" y="120"/>
                    </a:lnTo>
                    <a:lnTo>
                      <a:pt x="60" y="7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01069" name="Freeform 10"/>
              <p:cNvSpPr>
                <a:spLocks/>
              </p:cNvSpPr>
              <p:nvPr/>
            </p:nvSpPr>
            <p:spPr bwMode="auto">
              <a:xfrm>
                <a:off x="-774" y="2694"/>
                <a:ext cx="300" cy="836"/>
              </a:xfrm>
              <a:custGeom>
                <a:avLst/>
                <a:gdLst>
                  <a:gd name="T0" fmla="*/ 30 w 300"/>
                  <a:gd name="T1" fmla="*/ 55 h 836"/>
                  <a:gd name="T2" fmla="*/ 45 w 300"/>
                  <a:gd name="T3" fmla="*/ 10 h 836"/>
                  <a:gd name="T4" fmla="*/ 90 w 300"/>
                  <a:gd name="T5" fmla="*/ 0 h 836"/>
                  <a:gd name="T6" fmla="*/ 130 w 300"/>
                  <a:gd name="T7" fmla="*/ 20 h 836"/>
                  <a:gd name="T8" fmla="*/ 180 w 300"/>
                  <a:gd name="T9" fmla="*/ 105 h 836"/>
                  <a:gd name="T10" fmla="*/ 240 w 300"/>
                  <a:gd name="T11" fmla="*/ 205 h 836"/>
                  <a:gd name="T12" fmla="*/ 285 w 300"/>
                  <a:gd name="T13" fmla="*/ 288 h 836"/>
                  <a:gd name="T14" fmla="*/ 300 w 300"/>
                  <a:gd name="T15" fmla="*/ 375 h 836"/>
                  <a:gd name="T16" fmla="*/ 295 w 300"/>
                  <a:gd name="T17" fmla="*/ 436 h 836"/>
                  <a:gd name="T18" fmla="*/ 250 w 300"/>
                  <a:gd name="T19" fmla="*/ 516 h 836"/>
                  <a:gd name="T20" fmla="*/ 195 w 300"/>
                  <a:gd name="T21" fmla="*/ 571 h 836"/>
                  <a:gd name="T22" fmla="*/ 150 w 300"/>
                  <a:gd name="T23" fmla="*/ 596 h 836"/>
                  <a:gd name="T24" fmla="*/ 80 w 300"/>
                  <a:gd name="T25" fmla="*/ 611 h 836"/>
                  <a:gd name="T26" fmla="*/ 55 w 300"/>
                  <a:gd name="T27" fmla="*/ 636 h 836"/>
                  <a:gd name="T28" fmla="*/ 75 w 300"/>
                  <a:gd name="T29" fmla="*/ 676 h 836"/>
                  <a:gd name="T30" fmla="*/ 110 w 300"/>
                  <a:gd name="T31" fmla="*/ 711 h 836"/>
                  <a:gd name="T32" fmla="*/ 135 w 300"/>
                  <a:gd name="T33" fmla="*/ 776 h 836"/>
                  <a:gd name="T34" fmla="*/ 175 w 300"/>
                  <a:gd name="T35" fmla="*/ 771 h 836"/>
                  <a:gd name="T36" fmla="*/ 200 w 300"/>
                  <a:gd name="T37" fmla="*/ 806 h 836"/>
                  <a:gd name="T38" fmla="*/ 165 w 300"/>
                  <a:gd name="T39" fmla="*/ 836 h 836"/>
                  <a:gd name="T40" fmla="*/ 135 w 300"/>
                  <a:gd name="T41" fmla="*/ 821 h 836"/>
                  <a:gd name="T42" fmla="*/ 100 w 300"/>
                  <a:gd name="T43" fmla="*/ 796 h 836"/>
                  <a:gd name="T44" fmla="*/ 85 w 300"/>
                  <a:gd name="T45" fmla="*/ 731 h 836"/>
                  <a:gd name="T46" fmla="*/ 35 w 300"/>
                  <a:gd name="T47" fmla="*/ 686 h 836"/>
                  <a:gd name="T48" fmla="*/ 0 w 300"/>
                  <a:gd name="T49" fmla="*/ 636 h 836"/>
                  <a:gd name="T50" fmla="*/ 5 w 300"/>
                  <a:gd name="T51" fmla="*/ 601 h 836"/>
                  <a:gd name="T52" fmla="*/ 40 w 300"/>
                  <a:gd name="T53" fmla="*/ 586 h 836"/>
                  <a:gd name="T54" fmla="*/ 125 w 300"/>
                  <a:gd name="T55" fmla="*/ 556 h 836"/>
                  <a:gd name="T56" fmla="*/ 195 w 300"/>
                  <a:gd name="T57" fmla="*/ 516 h 836"/>
                  <a:gd name="T58" fmla="*/ 220 w 300"/>
                  <a:gd name="T59" fmla="*/ 456 h 836"/>
                  <a:gd name="T60" fmla="*/ 235 w 300"/>
                  <a:gd name="T61" fmla="*/ 410 h 836"/>
                  <a:gd name="T62" fmla="*/ 235 w 300"/>
                  <a:gd name="T63" fmla="*/ 370 h 836"/>
                  <a:gd name="T64" fmla="*/ 230 w 300"/>
                  <a:gd name="T65" fmla="*/ 320 h 836"/>
                  <a:gd name="T66" fmla="*/ 210 w 300"/>
                  <a:gd name="T67" fmla="*/ 280 h 836"/>
                  <a:gd name="T68" fmla="*/ 175 w 300"/>
                  <a:gd name="T69" fmla="*/ 220 h 836"/>
                  <a:gd name="T70" fmla="*/ 115 w 300"/>
                  <a:gd name="T71" fmla="*/ 155 h 836"/>
                  <a:gd name="T72" fmla="*/ 75 w 300"/>
                  <a:gd name="T73" fmla="*/ 120 h 836"/>
                  <a:gd name="T74" fmla="*/ 40 w 300"/>
                  <a:gd name="T75" fmla="*/ 80 h 836"/>
                  <a:gd name="T76" fmla="*/ 30 w 300"/>
                  <a:gd name="T77" fmla="*/ 55 h 8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300"/>
                  <a:gd name="T118" fmla="*/ 0 h 836"/>
                  <a:gd name="T119" fmla="*/ 300 w 300"/>
                  <a:gd name="T120" fmla="*/ 836 h 8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300" h="836">
                    <a:moveTo>
                      <a:pt x="30" y="55"/>
                    </a:moveTo>
                    <a:lnTo>
                      <a:pt x="45" y="10"/>
                    </a:lnTo>
                    <a:lnTo>
                      <a:pt x="90" y="0"/>
                    </a:lnTo>
                    <a:lnTo>
                      <a:pt x="130" y="20"/>
                    </a:lnTo>
                    <a:lnTo>
                      <a:pt x="180" y="105"/>
                    </a:lnTo>
                    <a:lnTo>
                      <a:pt x="240" y="205"/>
                    </a:lnTo>
                    <a:lnTo>
                      <a:pt x="285" y="288"/>
                    </a:lnTo>
                    <a:lnTo>
                      <a:pt x="300" y="375"/>
                    </a:lnTo>
                    <a:lnTo>
                      <a:pt x="295" y="436"/>
                    </a:lnTo>
                    <a:lnTo>
                      <a:pt x="250" y="516"/>
                    </a:lnTo>
                    <a:lnTo>
                      <a:pt x="195" y="571"/>
                    </a:lnTo>
                    <a:lnTo>
                      <a:pt x="150" y="596"/>
                    </a:lnTo>
                    <a:lnTo>
                      <a:pt x="80" y="611"/>
                    </a:lnTo>
                    <a:lnTo>
                      <a:pt x="55" y="636"/>
                    </a:lnTo>
                    <a:lnTo>
                      <a:pt x="75" y="676"/>
                    </a:lnTo>
                    <a:lnTo>
                      <a:pt x="110" y="711"/>
                    </a:lnTo>
                    <a:lnTo>
                      <a:pt x="135" y="776"/>
                    </a:lnTo>
                    <a:lnTo>
                      <a:pt x="175" y="771"/>
                    </a:lnTo>
                    <a:lnTo>
                      <a:pt x="200" y="806"/>
                    </a:lnTo>
                    <a:lnTo>
                      <a:pt x="165" y="836"/>
                    </a:lnTo>
                    <a:lnTo>
                      <a:pt x="135" y="821"/>
                    </a:lnTo>
                    <a:lnTo>
                      <a:pt x="100" y="796"/>
                    </a:lnTo>
                    <a:lnTo>
                      <a:pt x="85" y="731"/>
                    </a:lnTo>
                    <a:lnTo>
                      <a:pt x="35" y="686"/>
                    </a:lnTo>
                    <a:lnTo>
                      <a:pt x="0" y="636"/>
                    </a:lnTo>
                    <a:lnTo>
                      <a:pt x="5" y="601"/>
                    </a:lnTo>
                    <a:lnTo>
                      <a:pt x="40" y="586"/>
                    </a:lnTo>
                    <a:lnTo>
                      <a:pt x="125" y="556"/>
                    </a:lnTo>
                    <a:lnTo>
                      <a:pt x="195" y="516"/>
                    </a:lnTo>
                    <a:lnTo>
                      <a:pt x="220" y="456"/>
                    </a:lnTo>
                    <a:lnTo>
                      <a:pt x="235" y="410"/>
                    </a:lnTo>
                    <a:lnTo>
                      <a:pt x="235" y="370"/>
                    </a:lnTo>
                    <a:lnTo>
                      <a:pt x="230" y="320"/>
                    </a:lnTo>
                    <a:lnTo>
                      <a:pt x="210" y="280"/>
                    </a:lnTo>
                    <a:lnTo>
                      <a:pt x="175" y="220"/>
                    </a:lnTo>
                    <a:lnTo>
                      <a:pt x="115" y="155"/>
                    </a:lnTo>
                    <a:lnTo>
                      <a:pt x="75" y="120"/>
                    </a:lnTo>
                    <a:lnTo>
                      <a:pt x="40" y="80"/>
                    </a:lnTo>
                    <a:lnTo>
                      <a:pt x="30" y="5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01070" name="Freeform 11"/>
              <p:cNvSpPr>
                <a:spLocks/>
              </p:cNvSpPr>
              <p:nvPr/>
            </p:nvSpPr>
            <p:spPr bwMode="auto">
              <a:xfrm>
                <a:off x="-764" y="2508"/>
                <a:ext cx="621" cy="441"/>
              </a:xfrm>
              <a:custGeom>
                <a:avLst/>
                <a:gdLst>
                  <a:gd name="T0" fmla="*/ 0 w 621"/>
                  <a:gd name="T1" fmla="*/ 225 h 441"/>
                  <a:gd name="T2" fmla="*/ 5 w 621"/>
                  <a:gd name="T3" fmla="*/ 265 h 441"/>
                  <a:gd name="T4" fmla="*/ 80 w 621"/>
                  <a:gd name="T5" fmla="*/ 295 h 441"/>
                  <a:gd name="T6" fmla="*/ 160 w 621"/>
                  <a:gd name="T7" fmla="*/ 300 h 441"/>
                  <a:gd name="T8" fmla="*/ 235 w 621"/>
                  <a:gd name="T9" fmla="*/ 270 h 441"/>
                  <a:gd name="T10" fmla="*/ 290 w 621"/>
                  <a:gd name="T11" fmla="*/ 185 h 441"/>
                  <a:gd name="T12" fmla="*/ 330 w 621"/>
                  <a:gd name="T13" fmla="*/ 100 h 441"/>
                  <a:gd name="T14" fmla="*/ 345 w 621"/>
                  <a:gd name="T15" fmla="*/ 85 h 441"/>
                  <a:gd name="T16" fmla="*/ 370 w 621"/>
                  <a:gd name="T17" fmla="*/ 90 h 441"/>
                  <a:gd name="T18" fmla="*/ 405 w 621"/>
                  <a:gd name="T19" fmla="*/ 160 h 441"/>
                  <a:gd name="T20" fmla="*/ 435 w 621"/>
                  <a:gd name="T21" fmla="*/ 285 h 441"/>
                  <a:gd name="T22" fmla="*/ 455 w 621"/>
                  <a:gd name="T23" fmla="*/ 380 h 441"/>
                  <a:gd name="T24" fmla="*/ 465 w 621"/>
                  <a:gd name="T25" fmla="*/ 430 h 441"/>
                  <a:gd name="T26" fmla="*/ 495 w 621"/>
                  <a:gd name="T27" fmla="*/ 441 h 441"/>
                  <a:gd name="T28" fmla="*/ 520 w 621"/>
                  <a:gd name="T29" fmla="*/ 420 h 441"/>
                  <a:gd name="T30" fmla="*/ 540 w 621"/>
                  <a:gd name="T31" fmla="*/ 350 h 441"/>
                  <a:gd name="T32" fmla="*/ 570 w 621"/>
                  <a:gd name="T33" fmla="*/ 285 h 441"/>
                  <a:gd name="T34" fmla="*/ 585 w 621"/>
                  <a:gd name="T35" fmla="*/ 205 h 441"/>
                  <a:gd name="T36" fmla="*/ 615 w 621"/>
                  <a:gd name="T37" fmla="*/ 200 h 441"/>
                  <a:gd name="T38" fmla="*/ 621 w 621"/>
                  <a:gd name="T39" fmla="*/ 185 h 441"/>
                  <a:gd name="T40" fmla="*/ 600 w 621"/>
                  <a:gd name="T41" fmla="*/ 165 h 441"/>
                  <a:gd name="T42" fmla="*/ 565 w 621"/>
                  <a:gd name="T43" fmla="*/ 170 h 441"/>
                  <a:gd name="T44" fmla="*/ 550 w 621"/>
                  <a:gd name="T45" fmla="*/ 220 h 441"/>
                  <a:gd name="T46" fmla="*/ 545 w 621"/>
                  <a:gd name="T47" fmla="*/ 260 h 441"/>
                  <a:gd name="T48" fmla="*/ 525 w 621"/>
                  <a:gd name="T49" fmla="*/ 315 h 441"/>
                  <a:gd name="T50" fmla="*/ 500 w 621"/>
                  <a:gd name="T51" fmla="*/ 335 h 441"/>
                  <a:gd name="T52" fmla="*/ 480 w 621"/>
                  <a:gd name="T53" fmla="*/ 275 h 441"/>
                  <a:gd name="T54" fmla="*/ 455 w 621"/>
                  <a:gd name="T55" fmla="*/ 170 h 441"/>
                  <a:gd name="T56" fmla="*/ 440 w 621"/>
                  <a:gd name="T57" fmla="*/ 120 h 441"/>
                  <a:gd name="T58" fmla="*/ 410 w 621"/>
                  <a:gd name="T59" fmla="*/ 60 h 441"/>
                  <a:gd name="T60" fmla="*/ 385 w 621"/>
                  <a:gd name="T61" fmla="*/ 15 h 441"/>
                  <a:gd name="T62" fmla="*/ 340 w 621"/>
                  <a:gd name="T63" fmla="*/ 0 h 441"/>
                  <a:gd name="T64" fmla="*/ 320 w 621"/>
                  <a:gd name="T65" fmla="*/ 5 h 441"/>
                  <a:gd name="T66" fmla="*/ 290 w 621"/>
                  <a:gd name="T67" fmla="*/ 70 h 441"/>
                  <a:gd name="T68" fmla="*/ 255 w 621"/>
                  <a:gd name="T69" fmla="*/ 150 h 441"/>
                  <a:gd name="T70" fmla="*/ 220 w 621"/>
                  <a:gd name="T71" fmla="*/ 185 h 441"/>
                  <a:gd name="T72" fmla="*/ 175 w 621"/>
                  <a:gd name="T73" fmla="*/ 220 h 441"/>
                  <a:gd name="T74" fmla="*/ 120 w 621"/>
                  <a:gd name="T75" fmla="*/ 190 h 441"/>
                  <a:gd name="T76" fmla="*/ 55 w 621"/>
                  <a:gd name="T77" fmla="*/ 170 h 441"/>
                  <a:gd name="T78" fmla="*/ 30 w 621"/>
                  <a:gd name="T79" fmla="*/ 190 h 441"/>
                  <a:gd name="T80" fmla="*/ 0 w 621"/>
                  <a:gd name="T81" fmla="*/ 225 h 441"/>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621"/>
                  <a:gd name="T124" fmla="*/ 0 h 441"/>
                  <a:gd name="T125" fmla="*/ 621 w 621"/>
                  <a:gd name="T126" fmla="*/ 441 h 441"/>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621" h="441">
                    <a:moveTo>
                      <a:pt x="0" y="225"/>
                    </a:moveTo>
                    <a:lnTo>
                      <a:pt x="5" y="265"/>
                    </a:lnTo>
                    <a:lnTo>
                      <a:pt x="80" y="295"/>
                    </a:lnTo>
                    <a:lnTo>
                      <a:pt x="160" y="300"/>
                    </a:lnTo>
                    <a:lnTo>
                      <a:pt x="235" y="270"/>
                    </a:lnTo>
                    <a:lnTo>
                      <a:pt x="290" y="185"/>
                    </a:lnTo>
                    <a:lnTo>
                      <a:pt x="330" y="100"/>
                    </a:lnTo>
                    <a:lnTo>
                      <a:pt x="345" y="85"/>
                    </a:lnTo>
                    <a:lnTo>
                      <a:pt x="370" y="90"/>
                    </a:lnTo>
                    <a:lnTo>
                      <a:pt x="405" y="160"/>
                    </a:lnTo>
                    <a:lnTo>
                      <a:pt x="435" y="285"/>
                    </a:lnTo>
                    <a:lnTo>
                      <a:pt x="455" y="380"/>
                    </a:lnTo>
                    <a:lnTo>
                      <a:pt x="465" y="430"/>
                    </a:lnTo>
                    <a:lnTo>
                      <a:pt x="495" y="441"/>
                    </a:lnTo>
                    <a:lnTo>
                      <a:pt x="520" y="420"/>
                    </a:lnTo>
                    <a:lnTo>
                      <a:pt x="540" y="350"/>
                    </a:lnTo>
                    <a:lnTo>
                      <a:pt x="570" y="285"/>
                    </a:lnTo>
                    <a:lnTo>
                      <a:pt x="585" y="205"/>
                    </a:lnTo>
                    <a:lnTo>
                      <a:pt x="615" y="200"/>
                    </a:lnTo>
                    <a:lnTo>
                      <a:pt x="621" y="185"/>
                    </a:lnTo>
                    <a:lnTo>
                      <a:pt x="600" y="165"/>
                    </a:lnTo>
                    <a:lnTo>
                      <a:pt x="565" y="170"/>
                    </a:lnTo>
                    <a:lnTo>
                      <a:pt x="550" y="220"/>
                    </a:lnTo>
                    <a:lnTo>
                      <a:pt x="545" y="260"/>
                    </a:lnTo>
                    <a:lnTo>
                      <a:pt x="525" y="315"/>
                    </a:lnTo>
                    <a:lnTo>
                      <a:pt x="500" y="335"/>
                    </a:lnTo>
                    <a:lnTo>
                      <a:pt x="480" y="275"/>
                    </a:lnTo>
                    <a:lnTo>
                      <a:pt x="455" y="170"/>
                    </a:lnTo>
                    <a:lnTo>
                      <a:pt x="440" y="120"/>
                    </a:lnTo>
                    <a:lnTo>
                      <a:pt x="410" y="60"/>
                    </a:lnTo>
                    <a:lnTo>
                      <a:pt x="385" y="15"/>
                    </a:lnTo>
                    <a:lnTo>
                      <a:pt x="340" y="0"/>
                    </a:lnTo>
                    <a:lnTo>
                      <a:pt x="320" y="5"/>
                    </a:lnTo>
                    <a:lnTo>
                      <a:pt x="290" y="70"/>
                    </a:lnTo>
                    <a:lnTo>
                      <a:pt x="255" y="150"/>
                    </a:lnTo>
                    <a:lnTo>
                      <a:pt x="220" y="185"/>
                    </a:lnTo>
                    <a:lnTo>
                      <a:pt x="175" y="220"/>
                    </a:lnTo>
                    <a:lnTo>
                      <a:pt x="120" y="190"/>
                    </a:lnTo>
                    <a:lnTo>
                      <a:pt x="55" y="170"/>
                    </a:lnTo>
                    <a:lnTo>
                      <a:pt x="30" y="190"/>
                    </a:lnTo>
                    <a:lnTo>
                      <a:pt x="0" y="2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301062" name="Group 12"/>
            <p:cNvGrpSpPr>
              <a:grpSpLocks/>
            </p:cNvGrpSpPr>
            <p:nvPr/>
          </p:nvGrpSpPr>
          <p:grpSpPr bwMode="auto">
            <a:xfrm>
              <a:off x="-1200" y="2038"/>
              <a:ext cx="421" cy="686"/>
              <a:chOff x="-1200" y="2038"/>
              <a:chExt cx="421" cy="686"/>
            </a:xfrm>
          </p:grpSpPr>
          <p:sp>
            <p:nvSpPr>
              <p:cNvPr id="301063" name="Freeform 13"/>
              <p:cNvSpPr>
                <a:spLocks/>
              </p:cNvSpPr>
              <p:nvPr/>
            </p:nvSpPr>
            <p:spPr bwMode="auto">
              <a:xfrm>
                <a:off x="-1185" y="2048"/>
                <a:ext cx="391" cy="656"/>
              </a:xfrm>
              <a:custGeom>
                <a:avLst/>
                <a:gdLst>
                  <a:gd name="T0" fmla="*/ 100 w 391"/>
                  <a:gd name="T1" fmla="*/ 95 h 656"/>
                  <a:gd name="T2" fmla="*/ 130 w 391"/>
                  <a:gd name="T3" fmla="*/ 35 h 656"/>
                  <a:gd name="T4" fmla="*/ 150 w 391"/>
                  <a:gd name="T5" fmla="*/ 15 h 656"/>
                  <a:gd name="T6" fmla="*/ 180 w 391"/>
                  <a:gd name="T7" fmla="*/ 5 h 656"/>
                  <a:gd name="T8" fmla="*/ 220 w 391"/>
                  <a:gd name="T9" fmla="*/ 0 h 656"/>
                  <a:gd name="T10" fmla="*/ 270 w 391"/>
                  <a:gd name="T11" fmla="*/ 10 h 656"/>
                  <a:gd name="T12" fmla="*/ 340 w 391"/>
                  <a:gd name="T13" fmla="*/ 45 h 656"/>
                  <a:gd name="T14" fmla="*/ 360 w 391"/>
                  <a:gd name="T15" fmla="*/ 75 h 656"/>
                  <a:gd name="T16" fmla="*/ 380 w 391"/>
                  <a:gd name="T17" fmla="*/ 105 h 656"/>
                  <a:gd name="T18" fmla="*/ 385 w 391"/>
                  <a:gd name="T19" fmla="*/ 135 h 656"/>
                  <a:gd name="T20" fmla="*/ 391 w 391"/>
                  <a:gd name="T21" fmla="*/ 175 h 656"/>
                  <a:gd name="T22" fmla="*/ 391 w 391"/>
                  <a:gd name="T23" fmla="*/ 225 h 656"/>
                  <a:gd name="T24" fmla="*/ 385 w 391"/>
                  <a:gd name="T25" fmla="*/ 275 h 656"/>
                  <a:gd name="T26" fmla="*/ 380 w 391"/>
                  <a:gd name="T27" fmla="*/ 315 h 656"/>
                  <a:gd name="T28" fmla="*/ 380 w 391"/>
                  <a:gd name="T29" fmla="*/ 356 h 656"/>
                  <a:gd name="T30" fmla="*/ 380 w 391"/>
                  <a:gd name="T31" fmla="*/ 391 h 656"/>
                  <a:gd name="T32" fmla="*/ 385 w 391"/>
                  <a:gd name="T33" fmla="*/ 436 h 656"/>
                  <a:gd name="T34" fmla="*/ 391 w 391"/>
                  <a:gd name="T35" fmla="*/ 476 h 656"/>
                  <a:gd name="T36" fmla="*/ 385 w 391"/>
                  <a:gd name="T37" fmla="*/ 506 h 656"/>
                  <a:gd name="T38" fmla="*/ 370 w 391"/>
                  <a:gd name="T39" fmla="*/ 556 h 656"/>
                  <a:gd name="T40" fmla="*/ 350 w 391"/>
                  <a:gd name="T41" fmla="*/ 586 h 656"/>
                  <a:gd name="T42" fmla="*/ 330 w 391"/>
                  <a:gd name="T43" fmla="*/ 611 h 656"/>
                  <a:gd name="T44" fmla="*/ 285 w 391"/>
                  <a:gd name="T45" fmla="*/ 626 h 656"/>
                  <a:gd name="T46" fmla="*/ 235 w 391"/>
                  <a:gd name="T47" fmla="*/ 641 h 656"/>
                  <a:gd name="T48" fmla="*/ 180 w 391"/>
                  <a:gd name="T49" fmla="*/ 646 h 656"/>
                  <a:gd name="T50" fmla="*/ 135 w 391"/>
                  <a:gd name="T51" fmla="*/ 656 h 656"/>
                  <a:gd name="T52" fmla="*/ 80 w 391"/>
                  <a:gd name="T53" fmla="*/ 641 h 656"/>
                  <a:gd name="T54" fmla="*/ 30 w 391"/>
                  <a:gd name="T55" fmla="*/ 591 h 656"/>
                  <a:gd name="T56" fmla="*/ 10 w 391"/>
                  <a:gd name="T57" fmla="*/ 541 h 656"/>
                  <a:gd name="T58" fmla="*/ 0 w 391"/>
                  <a:gd name="T59" fmla="*/ 471 h 656"/>
                  <a:gd name="T60" fmla="*/ 0 w 391"/>
                  <a:gd name="T61" fmla="*/ 391 h 656"/>
                  <a:gd name="T62" fmla="*/ 15 w 391"/>
                  <a:gd name="T63" fmla="*/ 320 h 656"/>
                  <a:gd name="T64" fmla="*/ 30 w 391"/>
                  <a:gd name="T65" fmla="*/ 255 h 656"/>
                  <a:gd name="T66" fmla="*/ 50 w 391"/>
                  <a:gd name="T67" fmla="*/ 200 h 656"/>
                  <a:gd name="T68" fmla="*/ 60 w 391"/>
                  <a:gd name="T69" fmla="*/ 170 h 656"/>
                  <a:gd name="T70" fmla="*/ 75 w 391"/>
                  <a:gd name="T71" fmla="*/ 120 h 656"/>
                  <a:gd name="T72" fmla="*/ 100 w 391"/>
                  <a:gd name="T73" fmla="*/ 95 h 65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91"/>
                  <a:gd name="T112" fmla="*/ 0 h 656"/>
                  <a:gd name="T113" fmla="*/ 391 w 391"/>
                  <a:gd name="T114" fmla="*/ 656 h 65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91" h="656">
                    <a:moveTo>
                      <a:pt x="100" y="95"/>
                    </a:moveTo>
                    <a:lnTo>
                      <a:pt x="130" y="35"/>
                    </a:lnTo>
                    <a:lnTo>
                      <a:pt x="150" y="15"/>
                    </a:lnTo>
                    <a:lnTo>
                      <a:pt x="180" y="5"/>
                    </a:lnTo>
                    <a:lnTo>
                      <a:pt x="220" y="0"/>
                    </a:lnTo>
                    <a:lnTo>
                      <a:pt x="270" y="10"/>
                    </a:lnTo>
                    <a:lnTo>
                      <a:pt x="340" y="45"/>
                    </a:lnTo>
                    <a:lnTo>
                      <a:pt x="360" y="75"/>
                    </a:lnTo>
                    <a:lnTo>
                      <a:pt x="380" y="105"/>
                    </a:lnTo>
                    <a:lnTo>
                      <a:pt x="385" y="135"/>
                    </a:lnTo>
                    <a:lnTo>
                      <a:pt x="391" y="175"/>
                    </a:lnTo>
                    <a:lnTo>
                      <a:pt x="391" y="225"/>
                    </a:lnTo>
                    <a:lnTo>
                      <a:pt x="385" y="275"/>
                    </a:lnTo>
                    <a:lnTo>
                      <a:pt x="380" y="315"/>
                    </a:lnTo>
                    <a:lnTo>
                      <a:pt x="380" y="356"/>
                    </a:lnTo>
                    <a:lnTo>
                      <a:pt x="380" y="391"/>
                    </a:lnTo>
                    <a:lnTo>
                      <a:pt x="385" y="436"/>
                    </a:lnTo>
                    <a:lnTo>
                      <a:pt x="391" y="476"/>
                    </a:lnTo>
                    <a:lnTo>
                      <a:pt x="385" y="506"/>
                    </a:lnTo>
                    <a:lnTo>
                      <a:pt x="370" y="556"/>
                    </a:lnTo>
                    <a:lnTo>
                      <a:pt x="350" y="586"/>
                    </a:lnTo>
                    <a:lnTo>
                      <a:pt x="330" y="611"/>
                    </a:lnTo>
                    <a:lnTo>
                      <a:pt x="285" y="626"/>
                    </a:lnTo>
                    <a:lnTo>
                      <a:pt x="235" y="641"/>
                    </a:lnTo>
                    <a:lnTo>
                      <a:pt x="180" y="646"/>
                    </a:lnTo>
                    <a:lnTo>
                      <a:pt x="135" y="656"/>
                    </a:lnTo>
                    <a:lnTo>
                      <a:pt x="80" y="641"/>
                    </a:lnTo>
                    <a:lnTo>
                      <a:pt x="30" y="591"/>
                    </a:lnTo>
                    <a:lnTo>
                      <a:pt x="10" y="541"/>
                    </a:lnTo>
                    <a:lnTo>
                      <a:pt x="0" y="471"/>
                    </a:lnTo>
                    <a:lnTo>
                      <a:pt x="0" y="391"/>
                    </a:lnTo>
                    <a:lnTo>
                      <a:pt x="15" y="320"/>
                    </a:lnTo>
                    <a:lnTo>
                      <a:pt x="30" y="255"/>
                    </a:lnTo>
                    <a:lnTo>
                      <a:pt x="50" y="200"/>
                    </a:lnTo>
                    <a:lnTo>
                      <a:pt x="60" y="170"/>
                    </a:lnTo>
                    <a:lnTo>
                      <a:pt x="75" y="120"/>
                    </a:lnTo>
                    <a:lnTo>
                      <a:pt x="100" y="95"/>
                    </a:lnTo>
                    <a:close/>
                  </a:path>
                </a:pathLst>
              </a:custGeom>
              <a:solidFill>
                <a:srgbClr val="CC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01064" name="Freeform 14"/>
              <p:cNvSpPr>
                <a:spLocks/>
              </p:cNvSpPr>
              <p:nvPr/>
            </p:nvSpPr>
            <p:spPr bwMode="auto">
              <a:xfrm>
                <a:off x="-1200" y="2038"/>
                <a:ext cx="421" cy="686"/>
              </a:xfrm>
              <a:custGeom>
                <a:avLst/>
                <a:gdLst>
                  <a:gd name="T0" fmla="*/ 190 w 421"/>
                  <a:gd name="T1" fmla="*/ 25 h 686"/>
                  <a:gd name="T2" fmla="*/ 255 w 421"/>
                  <a:gd name="T3" fmla="*/ 70 h 686"/>
                  <a:gd name="T4" fmla="*/ 240 w 421"/>
                  <a:gd name="T5" fmla="*/ 220 h 686"/>
                  <a:gd name="T6" fmla="*/ 290 w 421"/>
                  <a:gd name="T7" fmla="*/ 95 h 686"/>
                  <a:gd name="T8" fmla="*/ 365 w 421"/>
                  <a:gd name="T9" fmla="*/ 85 h 686"/>
                  <a:gd name="T10" fmla="*/ 395 w 421"/>
                  <a:gd name="T11" fmla="*/ 185 h 686"/>
                  <a:gd name="T12" fmla="*/ 265 w 421"/>
                  <a:gd name="T13" fmla="*/ 240 h 686"/>
                  <a:gd name="T14" fmla="*/ 290 w 421"/>
                  <a:gd name="T15" fmla="*/ 260 h 686"/>
                  <a:gd name="T16" fmla="*/ 395 w 421"/>
                  <a:gd name="T17" fmla="*/ 230 h 686"/>
                  <a:gd name="T18" fmla="*/ 380 w 421"/>
                  <a:gd name="T19" fmla="*/ 386 h 686"/>
                  <a:gd name="T20" fmla="*/ 300 w 421"/>
                  <a:gd name="T21" fmla="*/ 481 h 686"/>
                  <a:gd name="T22" fmla="*/ 200 w 421"/>
                  <a:gd name="T23" fmla="*/ 506 h 686"/>
                  <a:gd name="T24" fmla="*/ 375 w 421"/>
                  <a:gd name="T25" fmla="*/ 486 h 686"/>
                  <a:gd name="T26" fmla="*/ 350 w 421"/>
                  <a:gd name="T27" fmla="*/ 601 h 686"/>
                  <a:gd name="T28" fmla="*/ 225 w 421"/>
                  <a:gd name="T29" fmla="*/ 641 h 686"/>
                  <a:gd name="T30" fmla="*/ 200 w 421"/>
                  <a:gd name="T31" fmla="*/ 516 h 686"/>
                  <a:gd name="T32" fmla="*/ 220 w 421"/>
                  <a:gd name="T33" fmla="*/ 356 h 686"/>
                  <a:gd name="T34" fmla="*/ 235 w 421"/>
                  <a:gd name="T35" fmla="*/ 230 h 686"/>
                  <a:gd name="T36" fmla="*/ 140 w 421"/>
                  <a:gd name="T37" fmla="*/ 145 h 686"/>
                  <a:gd name="T38" fmla="*/ 130 w 421"/>
                  <a:gd name="T39" fmla="*/ 185 h 686"/>
                  <a:gd name="T40" fmla="*/ 220 w 421"/>
                  <a:gd name="T41" fmla="*/ 265 h 686"/>
                  <a:gd name="T42" fmla="*/ 180 w 421"/>
                  <a:gd name="T43" fmla="*/ 421 h 686"/>
                  <a:gd name="T44" fmla="*/ 95 w 421"/>
                  <a:gd name="T45" fmla="*/ 416 h 686"/>
                  <a:gd name="T46" fmla="*/ 50 w 421"/>
                  <a:gd name="T47" fmla="*/ 386 h 686"/>
                  <a:gd name="T48" fmla="*/ 120 w 421"/>
                  <a:gd name="T49" fmla="*/ 481 h 686"/>
                  <a:gd name="T50" fmla="*/ 160 w 421"/>
                  <a:gd name="T51" fmla="*/ 536 h 686"/>
                  <a:gd name="T52" fmla="*/ 185 w 421"/>
                  <a:gd name="T53" fmla="*/ 621 h 686"/>
                  <a:gd name="T54" fmla="*/ 135 w 421"/>
                  <a:gd name="T55" fmla="*/ 651 h 686"/>
                  <a:gd name="T56" fmla="*/ 50 w 421"/>
                  <a:gd name="T57" fmla="*/ 541 h 686"/>
                  <a:gd name="T58" fmla="*/ 35 w 421"/>
                  <a:gd name="T59" fmla="*/ 406 h 686"/>
                  <a:gd name="T60" fmla="*/ 65 w 421"/>
                  <a:gd name="T61" fmla="*/ 240 h 686"/>
                  <a:gd name="T62" fmla="*/ 45 w 421"/>
                  <a:gd name="T63" fmla="*/ 235 h 686"/>
                  <a:gd name="T64" fmla="*/ 0 w 421"/>
                  <a:gd name="T65" fmla="*/ 406 h 686"/>
                  <a:gd name="T66" fmla="*/ 35 w 421"/>
                  <a:gd name="T67" fmla="*/ 611 h 686"/>
                  <a:gd name="T68" fmla="*/ 180 w 421"/>
                  <a:gd name="T69" fmla="*/ 686 h 686"/>
                  <a:gd name="T70" fmla="*/ 275 w 421"/>
                  <a:gd name="T71" fmla="*/ 666 h 686"/>
                  <a:gd name="T72" fmla="*/ 390 w 421"/>
                  <a:gd name="T73" fmla="*/ 581 h 686"/>
                  <a:gd name="T74" fmla="*/ 415 w 421"/>
                  <a:gd name="T75" fmla="*/ 466 h 686"/>
                  <a:gd name="T76" fmla="*/ 410 w 421"/>
                  <a:gd name="T77" fmla="*/ 340 h 686"/>
                  <a:gd name="T78" fmla="*/ 415 w 421"/>
                  <a:gd name="T79" fmla="*/ 175 h 686"/>
                  <a:gd name="T80" fmla="*/ 370 w 421"/>
                  <a:gd name="T81" fmla="*/ 35 h 686"/>
                  <a:gd name="T82" fmla="*/ 225 w 421"/>
                  <a:gd name="T83" fmla="*/ 0 h 686"/>
                  <a:gd name="T84" fmla="*/ 120 w 421"/>
                  <a:gd name="T85" fmla="*/ 80 h 686"/>
                  <a:gd name="T86" fmla="*/ 95 w 421"/>
                  <a:gd name="T87" fmla="*/ 155 h 68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21"/>
                  <a:gd name="T133" fmla="*/ 0 h 686"/>
                  <a:gd name="T134" fmla="*/ 421 w 421"/>
                  <a:gd name="T135" fmla="*/ 686 h 68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21" h="686">
                    <a:moveTo>
                      <a:pt x="130" y="100"/>
                    </a:moveTo>
                    <a:lnTo>
                      <a:pt x="160" y="50"/>
                    </a:lnTo>
                    <a:lnTo>
                      <a:pt x="190" y="25"/>
                    </a:lnTo>
                    <a:lnTo>
                      <a:pt x="250" y="25"/>
                    </a:lnTo>
                    <a:lnTo>
                      <a:pt x="290" y="35"/>
                    </a:lnTo>
                    <a:lnTo>
                      <a:pt x="255" y="70"/>
                    </a:lnTo>
                    <a:lnTo>
                      <a:pt x="235" y="135"/>
                    </a:lnTo>
                    <a:lnTo>
                      <a:pt x="235" y="200"/>
                    </a:lnTo>
                    <a:lnTo>
                      <a:pt x="240" y="220"/>
                    </a:lnTo>
                    <a:lnTo>
                      <a:pt x="255" y="185"/>
                    </a:lnTo>
                    <a:lnTo>
                      <a:pt x="265" y="130"/>
                    </a:lnTo>
                    <a:lnTo>
                      <a:pt x="290" y="95"/>
                    </a:lnTo>
                    <a:lnTo>
                      <a:pt x="305" y="75"/>
                    </a:lnTo>
                    <a:lnTo>
                      <a:pt x="335" y="55"/>
                    </a:lnTo>
                    <a:lnTo>
                      <a:pt x="365" y="85"/>
                    </a:lnTo>
                    <a:lnTo>
                      <a:pt x="390" y="120"/>
                    </a:lnTo>
                    <a:lnTo>
                      <a:pt x="395" y="165"/>
                    </a:lnTo>
                    <a:lnTo>
                      <a:pt x="395" y="185"/>
                    </a:lnTo>
                    <a:lnTo>
                      <a:pt x="360" y="225"/>
                    </a:lnTo>
                    <a:lnTo>
                      <a:pt x="305" y="240"/>
                    </a:lnTo>
                    <a:lnTo>
                      <a:pt x="265" y="240"/>
                    </a:lnTo>
                    <a:lnTo>
                      <a:pt x="250" y="235"/>
                    </a:lnTo>
                    <a:lnTo>
                      <a:pt x="245" y="260"/>
                    </a:lnTo>
                    <a:lnTo>
                      <a:pt x="290" y="260"/>
                    </a:lnTo>
                    <a:lnTo>
                      <a:pt x="350" y="255"/>
                    </a:lnTo>
                    <a:lnTo>
                      <a:pt x="385" y="245"/>
                    </a:lnTo>
                    <a:lnTo>
                      <a:pt x="395" y="230"/>
                    </a:lnTo>
                    <a:lnTo>
                      <a:pt x="395" y="275"/>
                    </a:lnTo>
                    <a:lnTo>
                      <a:pt x="385" y="330"/>
                    </a:lnTo>
                    <a:lnTo>
                      <a:pt x="380" y="386"/>
                    </a:lnTo>
                    <a:lnTo>
                      <a:pt x="390" y="436"/>
                    </a:lnTo>
                    <a:lnTo>
                      <a:pt x="350" y="466"/>
                    </a:lnTo>
                    <a:lnTo>
                      <a:pt x="300" y="481"/>
                    </a:lnTo>
                    <a:lnTo>
                      <a:pt x="245" y="481"/>
                    </a:lnTo>
                    <a:lnTo>
                      <a:pt x="205" y="481"/>
                    </a:lnTo>
                    <a:lnTo>
                      <a:pt x="200" y="506"/>
                    </a:lnTo>
                    <a:lnTo>
                      <a:pt x="260" y="506"/>
                    </a:lnTo>
                    <a:lnTo>
                      <a:pt x="315" y="496"/>
                    </a:lnTo>
                    <a:lnTo>
                      <a:pt x="375" y="486"/>
                    </a:lnTo>
                    <a:lnTo>
                      <a:pt x="395" y="471"/>
                    </a:lnTo>
                    <a:lnTo>
                      <a:pt x="390" y="526"/>
                    </a:lnTo>
                    <a:lnTo>
                      <a:pt x="350" y="601"/>
                    </a:lnTo>
                    <a:lnTo>
                      <a:pt x="310" y="621"/>
                    </a:lnTo>
                    <a:lnTo>
                      <a:pt x="265" y="636"/>
                    </a:lnTo>
                    <a:lnTo>
                      <a:pt x="225" y="641"/>
                    </a:lnTo>
                    <a:lnTo>
                      <a:pt x="200" y="606"/>
                    </a:lnTo>
                    <a:lnTo>
                      <a:pt x="185" y="551"/>
                    </a:lnTo>
                    <a:lnTo>
                      <a:pt x="200" y="516"/>
                    </a:lnTo>
                    <a:lnTo>
                      <a:pt x="200" y="476"/>
                    </a:lnTo>
                    <a:lnTo>
                      <a:pt x="200" y="426"/>
                    </a:lnTo>
                    <a:lnTo>
                      <a:pt x="220" y="356"/>
                    </a:lnTo>
                    <a:lnTo>
                      <a:pt x="240" y="295"/>
                    </a:lnTo>
                    <a:lnTo>
                      <a:pt x="240" y="255"/>
                    </a:lnTo>
                    <a:lnTo>
                      <a:pt x="235" y="230"/>
                    </a:lnTo>
                    <a:lnTo>
                      <a:pt x="205" y="225"/>
                    </a:lnTo>
                    <a:lnTo>
                      <a:pt x="160" y="190"/>
                    </a:lnTo>
                    <a:lnTo>
                      <a:pt x="140" y="145"/>
                    </a:lnTo>
                    <a:lnTo>
                      <a:pt x="120" y="120"/>
                    </a:lnTo>
                    <a:lnTo>
                      <a:pt x="115" y="145"/>
                    </a:lnTo>
                    <a:lnTo>
                      <a:pt x="130" y="185"/>
                    </a:lnTo>
                    <a:lnTo>
                      <a:pt x="160" y="220"/>
                    </a:lnTo>
                    <a:lnTo>
                      <a:pt x="190" y="250"/>
                    </a:lnTo>
                    <a:lnTo>
                      <a:pt x="220" y="265"/>
                    </a:lnTo>
                    <a:lnTo>
                      <a:pt x="200" y="330"/>
                    </a:lnTo>
                    <a:lnTo>
                      <a:pt x="185" y="376"/>
                    </a:lnTo>
                    <a:lnTo>
                      <a:pt x="180" y="421"/>
                    </a:lnTo>
                    <a:lnTo>
                      <a:pt x="170" y="461"/>
                    </a:lnTo>
                    <a:lnTo>
                      <a:pt x="140" y="461"/>
                    </a:lnTo>
                    <a:lnTo>
                      <a:pt x="95" y="416"/>
                    </a:lnTo>
                    <a:lnTo>
                      <a:pt x="70" y="381"/>
                    </a:lnTo>
                    <a:lnTo>
                      <a:pt x="50" y="356"/>
                    </a:lnTo>
                    <a:lnTo>
                      <a:pt x="50" y="386"/>
                    </a:lnTo>
                    <a:lnTo>
                      <a:pt x="70" y="416"/>
                    </a:lnTo>
                    <a:lnTo>
                      <a:pt x="105" y="451"/>
                    </a:lnTo>
                    <a:lnTo>
                      <a:pt x="120" y="481"/>
                    </a:lnTo>
                    <a:lnTo>
                      <a:pt x="150" y="496"/>
                    </a:lnTo>
                    <a:lnTo>
                      <a:pt x="165" y="511"/>
                    </a:lnTo>
                    <a:lnTo>
                      <a:pt x="160" y="536"/>
                    </a:lnTo>
                    <a:lnTo>
                      <a:pt x="165" y="571"/>
                    </a:lnTo>
                    <a:lnTo>
                      <a:pt x="170" y="601"/>
                    </a:lnTo>
                    <a:lnTo>
                      <a:pt x="185" y="621"/>
                    </a:lnTo>
                    <a:lnTo>
                      <a:pt x="190" y="646"/>
                    </a:lnTo>
                    <a:lnTo>
                      <a:pt x="175" y="656"/>
                    </a:lnTo>
                    <a:lnTo>
                      <a:pt x="135" y="651"/>
                    </a:lnTo>
                    <a:lnTo>
                      <a:pt x="95" y="626"/>
                    </a:lnTo>
                    <a:lnTo>
                      <a:pt x="65" y="586"/>
                    </a:lnTo>
                    <a:lnTo>
                      <a:pt x="50" y="541"/>
                    </a:lnTo>
                    <a:lnTo>
                      <a:pt x="35" y="506"/>
                    </a:lnTo>
                    <a:lnTo>
                      <a:pt x="35" y="461"/>
                    </a:lnTo>
                    <a:lnTo>
                      <a:pt x="35" y="406"/>
                    </a:lnTo>
                    <a:lnTo>
                      <a:pt x="45" y="371"/>
                    </a:lnTo>
                    <a:lnTo>
                      <a:pt x="50" y="325"/>
                    </a:lnTo>
                    <a:lnTo>
                      <a:pt x="65" y="240"/>
                    </a:lnTo>
                    <a:lnTo>
                      <a:pt x="90" y="165"/>
                    </a:lnTo>
                    <a:lnTo>
                      <a:pt x="65" y="175"/>
                    </a:lnTo>
                    <a:lnTo>
                      <a:pt x="45" y="235"/>
                    </a:lnTo>
                    <a:lnTo>
                      <a:pt x="20" y="295"/>
                    </a:lnTo>
                    <a:lnTo>
                      <a:pt x="10" y="361"/>
                    </a:lnTo>
                    <a:lnTo>
                      <a:pt x="0" y="406"/>
                    </a:lnTo>
                    <a:lnTo>
                      <a:pt x="0" y="481"/>
                    </a:lnTo>
                    <a:lnTo>
                      <a:pt x="10" y="561"/>
                    </a:lnTo>
                    <a:lnTo>
                      <a:pt x="35" y="611"/>
                    </a:lnTo>
                    <a:lnTo>
                      <a:pt x="75" y="651"/>
                    </a:lnTo>
                    <a:lnTo>
                      <a:pt x="130" y="671"/>
                    </a:lnTo>
                    <a:lnTo>
                      <a:pt x="180" y="686"/>
                    </a:lnTo>
                    <a:lnTo>
                      <a:pt x="215" y="676"/>
                    </a:lnTo>
                    <a:lnTo>
                      <a:pt x="230" y="671"/>
                    </a:lnTo>
                    <a:lnTo>
                      <a:pt x="275" y="666"/>
                    </a:lnTo>
                    <a:lnTo>
                      <a:pt x="325" y="651"/>
                    </a:lnTo>
                    <a:lnTo>
                      <a:pt x="370" y="621"/>
                    </a:lnTo>
                    <a:lnTo>
                      <a:pt x="390" y="581"/>
                    </a:lnTo>
                    <a:lnTo>
                      <a:pt x="415" y="536"/>
                    </a:lnTo>
                    <a:lnTo>
                      <a:pt x="421" y="501"/>
                    </a:lnTo>
                    <a:lnTo>
                      <a:pt x="415" y="466"/>
                    </a:lnTo>
                    <a:lnTo>
                      <a:pt x="410" y="421"/>
                    </a:lnTo>
                    <a:lnTo>
                      <a:pt x="410" y="381"/>
                    </a:lnTo>
                    <a:lnTo>
                      <a:pt x="410" y="340"/>
                    </a:lnTo>
                    <a:lnTo>
                      <a:pt x="415" y="285"/>
                    </a:lnTo>
                    <a:lnTo>
                      <a:pt x="415" y="220"/>
                    </a:lnTo>
                    <a:lnTo>
                      <a:pt x="415" y="175"/>
                    </a:lnTo>
                    <a:lnTo>
                      <a:pt x="410" y="115"/>
                    </a:lnTo>
                    <a:lnTo>
                      <a:pt x="390" y="70"/>
                    </a:lnTo>
                    <a:lnTo>
                      <a:pt x="370" y="35"/>
                    </a:lnTo>
                    <a:lnTo>
                      <a:pt x="320" y="15"/>
                    </a:lnTo>
                    <a:lnTo>
                      <a:pt x="265" y="0"/>
                    </a:lnTo>
                    <a:lnTo>
                      <a:pt x="225" y="0"/>
                    </a:lnTo>
                    <a:lnTo>
                      <a:pt x="170" y="5"/>
                    </a:lnTo>
                    <a:lnTo>
                      <a:pt x="135" y="35"/>
                    </a:lnTo>
                    <a:lnTo>
                      <a:pt x="120" y="80"/>
                    </a:lnTo>
                    <a:lnTo>
                      <a:pt x="80" y="115"/>
                    </a:lnTo>
                    <a:lnTo>
                      <a:pt x="75" y="150"/>
                    </a:lnTo>
                    <a:lnTo>
                      <a:pt x="95" y="155"/>
                    </a:lnTo>
                    <a:lnTo>
                      <a:pt x="120" y="120"/>
                    </a:lnTo>
                    <a:lnTo>
                      <a:pt x="130" y="10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spTree>
  </p:cSld>
  <p:clrMapOvr>
    <a:masterClrMapping/>
  </p:clrMapOvr>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02082" name="Object 2"/>
          <p:cNvGraphicFramePr>
            <a:graphicFrameLocks noChangeAspect="1"/>
          </p:cNvGraphicFramePr>
          <p:nvPr/>
        </p:nvGraphicFramePr>
        <p:xfrm>
          <a:off x="0" y="50800"/>
          <a:ext cx="9144000" cy="6751638"/>
        </p:xfrm>
        <a:graphic>
          <a:graphicData uri="http://schemas.openxmlformats.org/presentationml/2006/ole">
            <mc:AlternateContent xmlns:mc="http://schemas.openxmlformats.org/markup-compatibility/2006">
              <mc:Choice xmlns:v="urn:schemas-microsoft-com:vml" Requires="v">
                <p:oleObj spid="_x0000_s302158" name="Clip" r:id="rId4" imgW="4093560" imgH="2982240" progId="">
                  <p:embed/>
                </p:oleObj>
              </mc:Choice>
              <mc:Fallback>
                <p:oleObj name="Clip" r:id="rId4" imgW="4093560" imgH="2982240" progId="">
                  <p:embed/>
                  <p:pic>
                    <p:nvPicPr>
                      <p:cNvPr id="0" name="Picture 24"/>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0" y="50800"/>
                        <a:ext cx="9144000" cy="6751638"/>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graphicFrame>
        <p:nvGraphicFramePr>
          <p:cNvPr id="302083" name="Object 3"/>
          <p:cNvGraphicFramePr>
            <a:graphicFrameLocks noChangeAspect="1"/>
          </p:cNvGraphicFramePr>
          <p:nvPr/>
        </p:nvGraphicFramePr>
        <p:xfrm flipV="1">
          <a:off x="5907088" y="2644775"/>
          <a:ext cx="303212" cy="573088"/>
        </p:xfrm>
        <a:graphic>
          <a:graphicData uri="http://schemas.openxmlformats.org/presentationml/2006/ole">
            <mc:AlternateContent xmlns:mc="http://schemas.openxmlformats.org/markup-compatibility/2006">
              <mc:Choice xmlns:v="urn:schemas-microsoft-com:vml" Requires="v">
                <p:oleObj spid="_x0000_s302159" name="Equation" r:id="rId6" imgW="50760" imgH="190440" progId="Equation.3">
                  <p:embed/>
                </p:oleObj>
              </mc:Choice>
              <mc:Fallback>
                <p:oleObj name="Equation" r:id="rId6" imgW="50760" imgH="190440" progId="Equation.3">
                  <p:embed/>
                  <p:pic>
                    <p:nvPicPr>
                      <p:cNvPr id="0" name="Picture 25"/>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flipV="1">
                        <a:off x="5907088" y="2644775"/>
                        <a:ext cx="303212" cy="573088"/>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302084" name="Text Box 4"/>
          <p:cNvSpPr txBox="1">
            <a:spLocks noChangeArrowheads="1"/>
          </p:cNvSpPr>
          <p:nvPr/>
        </p:nvSpPr>
        <p:spPr bwMode="auto">
          <a:xfrm>
            <a:off x="3200400" y="2482850"/>
            <a:ext cx="5627688" cy="1068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CA" altLang="en-US" sz="3600" i="0">
                <a:solidFill>
                  <a:srgbClr val="00FFFF"/>
                </a:solidFill>
              </a:rPr>
              <a:t>∑</a:t>
            </a:r>
            <a:r>
              <a:rPr lang="en-CA" altLang="en-US" sz="3600" i="0" baseline="-25000">
                <a:solidFill>
                  <a:srgbClr val="00FFFF"/>
                </a:solidFill>
              </a:rPr>
              <a:t>i=</a:t>
            </a:r>
            <a:r>
              <a:rPr lang="en-US" altLang="en-US" sz="3600" i="0" baseline="-25000">
                <a:solidFill>
                  <a:srgbClr val="00FFFF"/>
                </a:solidFill>
              </a:rPr>
              <a:t>0</a:t>
            </a:r>
            <a:r>
              <a:rPr lang="en-CA" altLang="en-US" sz="3600" i="0" baseline="-25000">
                <a:solidFill>
                  <a:srgbClr val="00FFFF"/>
                </a:solidFill>
              </a:rPr>
              <a:t>..n</a:t>
            </a:r>
            <a:r>
              <a:rPr lang="en-CA" altLang="en-US" sz="2800" i="0">
                <a:solidFill>
                  <a:srgbClr val="00FFFF"/>
                </a:solidFill>
              </a:rPr>
              <a:t> </a:t>
            </a:r>
            <a:r>
              <a:rPr lang="en-CA" altLang="en-US" sz="2800" i="0" baseline="-25000">
                <a:solidFill>
                  <a:srgbClr val="00FFFF"/>
                </a:solidFill>
              </a:rPr>
              <a:t> </a:t>
            </a:r>
            <a:r>
              <a:rPr lang="en-US" altLang="en-US" sz="2800" i="0">
                <a:solidFill>
                  <a:srgbClr val="00FFFF"/>
                </a:solidFill>
              </a:rPr>
              <a:t>2</a:t>
            </a:r>
            <a:r>
              <a:rPr lang="en-US" altLang="en-US" sz="2800" i="0" baseline="30000">
                <a:solidFill>
                  <a:srgbClr val="00FFFF"/>
                </a:solidFill>
              </a:rPr>
              <a:t>i</a:t>
            </a:r>
            <a:r>
              <a:rPr lang="en-US" altLang="en-US" sz="2800" i="0">
                <a:solidFill>
                  <a:srgbClr val="00FFFF"/>
                </a:solidFill>
              </a:rPr>
              <a:t>  = </a:t>
            </a:r>
            <a:r>
              <a:rPr lang="en-US" altLang="en-US" sz="2800" i="0">
                <a:solidFill>
                  <a:srgbClr val="00FFFF"/>
                </a:solidFill>
                <a:latin typeface="Arial" charset="0"/>
              </a:rPr>
              <a:t>1 + 2 + 4 + 8 +. . . + 2</a:t>
            </a:r>
            <a:r>
              <a:rPr lang="en-US" altLang="en-US" sz="2800" i="0" baseline="30000">
                <a:solidFill>
                  <a:srgbClr val="00FFFF"/>
                </a:solidFill>
                <a:latin typeface="Arial" charset="0"/>
              </a:rPr>
              <a:t>n</a:t>
            </a:r>
          </a:p>
          <a:p>
            <a:pPr eaLnBrk="1" hangingPunct="1">
              <a:spcBef>
                <a:spcPct val="0"/>
              </a:spcBef>
              <a:buFontTx/>
              <a:buNone/>
            </a:pPr>
            <a:r>
              <a:rPr lang="en-US" altLang="en-US" sz="2800" i="0">
                <a:solidFill>
                  <a:srgbClr val="00FFFF"/>
                </a:solidFill>
                <a:latin typeface="Arial" charset="0"/>
              </a:rPr>
              <a:t>                = 2 · last term  - 1</a:t>
            </a:r>
            <a:endParaRPr lang="en-CA" altLang="en-US" sz="2800" i="0" baseline="30000">
              <a:solidFill>
                <a:srgbClr val="00FFFF"/>
              </a:solidFill>
              <a:latin typeface="Arial" charset="0"/>
            </a:endParaRPr>
          </a:p>
        </p:txBody>
      </p:sp>
      <p:sp>
        <p:nvSpPr>
          <p:cNvPr id="302085" name="Text Box 5"/>
          <p:cNvSpPr txBox="1">
            <a:spLocks noChangeArrowheads="1"/>
          </p:cNvSpPr>
          <p:nvPr/>
        </p:nvSpPr>
        <p:spPr bwMode="auto">
          <a:xfrm>
            <a:off x="4114800" y="1447800"/>
            <a:ext cx="3706813"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4400" i="0">
                <a:solidFill>
                  <a:srgbClr val="FFFF00"/>
                </a:solidFill>
              </a:rPr>
              <a:t>Geometric Sum</a:t>
            </a:r>
            <a:endParaRPr lang="en-CA" altLang="en-US" sz="4400" i="0">
              <a:solidFill>
                <a:srgbClr val="FFFF00"/>
              </a:solidFill>
            </a:endParaRPr>
          </a:p>
        </p:txBody>
      </p:sp>
    </p:spTree>
  </p:cSld>
  <p:clrMapOvr>
    <a:masterClrMapping/>
  </p:clrMapOvr>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03106" name="Object 2"/>
          <p:cNvGraphicFramePr>
            <a:graphicFrameLocks noChangeAspect="1"/>
          </p:cNvGraphicFramePr>
          <p:nvPr/>
        </p:nvGraphicFramePr>
        <p:xfrm>
          <a:off x="0" y="50800"/>
          <a:ext cx="9144000" cy="6751638"/>
        </p:xfrm>
        <a:graphic>
          <a:graphicData uri="http://schemas.openxmlformats.org/presentationml/2006/ole">
            <mc:AlternateContent xmlns:mc="http://schemas.openxmlformats.org/markup-compatibility/2006">
              <mc:Choice xmlns:v="urn:schemas-microsoft-com:vml" Requires="v">
                <p:oleObj spid="_x0000_s303182" name="Clip" r:id="rId4" imgW="4093560" imgH="2982240" progId="">
                  <p:embed/>
                </p:oleObj>
              </mc:Choice>
              <mc:Fallback>
                <p:oleObj name="Clip" r:id="rId4" imgW="4093560" imgH="2982240" progId="">
                  <p:embed/>
                  <p:pic>
                    <p:nvPicPr>
                      <p:cNvPr id="0" name="Picture 24"/>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0" y="50800"/>
                        <a:ext cx="9144000" cy="6751638"/>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graphicFrame>
        <p:nvGraphicFramePr>
          <p:cNvPr id="303107" name="Object 3"/>
          <p:cNvGraphicFramePr>
            <a:graphicFrameLocks noChangeAspect="1"/>
          </p:cNvGraphicFramePr>
          <p:nvPr/>
        </p:nvGraphicFramePr>
        <p:xfrm flipV="1">
          <a:off x="5907088" y="2644775"/>
          <a:ext cx="303212" cy="573088"/>
        </p:xfrm>
        <a:graphic>
          <a:graphicData uri="http://schemas.openxmlformats.org/presentationml/2006/ole">
            <mc:AlternateContent xmlns:mc="http://schemas.openxmlformats.org/markup-compatibility/2006">
              <mc:Choice xmlns:v="urn:schemas-microsoft-com:vml" Requires="v">
                <p:oleObj spid="_x0000_s303183" name="Equation" r:id="rId6" imgW="50760" imgH="190440" progId="Equation.3">
                  <p:embed/>
                </p:oleObj>
              </mc:Choice>
              <mc:Fallback>
                <p:oleObj name="Equation" r:id="rId6" imgW="50760" imgH="190440" progId="Equation.3">
                  <p:embed/>
                  <p:pic>
                    <p:nvPicPr>
                      <p:cNvPr id="0" name="Picture 25"/>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flipV="1">
                        <a:off x="5907088" y="2644775"/>
                        <a:ext cx="303212" cy="573088"/>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303108" name="Text Box 4"/>
          <p:cNvSpPr txBox="1">
            <a:spLocks noChangeArrowheads="1"/>
          </p:cNvSpPr>
          <p:nvPr/>
        </p:nvSpPr>
        <p:spPr bwMode="auto">
          <a:xfrm>
            <a:off x="3200400" y="2482850"/>
            <a:ext cx="5091113" cy="1190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CA" altLang="en-US" sz="3600" i="0">
                <a:solidFill>
                  <a:srgbClr val="00FFFF"/>
                </a:solidFill>
              </a:rPr>
              <a:t>∑</a:t>
            </a:r>
            <a:r>
              <a:rPr lang="en-CA" altLang="en-US" sz="3600" i="0" baseline="-25000">
                <a:solidFill>
                  <a:srgbClr val="00FFFF"/>
                </a:solidFill>
              </a:rPr>
              <a:t>i=</a:t>
            </a:r>
            <a:r>
              <a:rPr lang="en-US" altLang="en-US" sz="3600" i="0" baseline="-25000">
                <a:solidFill>
                  <a:srgbClr val="00FFFF"/>
                </a:solidFill>
              </a:rPr>
              <a:t>0</a:t>
            </a:r>
            <a:r>
              <a:rPr lang="en-CA" altLang="en-US" sz="3600" i="0" baseline="-25000">
                <a:solidFill>
                  <a:srgbClr val="00FFFF"/>
                </a:solidFill>
              </a:rPr>
              <a:t>..n</a:t>
            </a:r>
            <a:r>
              <a:rPr lang="en-CA" altLang="en-US" sz="2800" i="0">
                <a:solidFill>
                  <a:srgbClr val="00FFFF"/>
                </a:solidFill>
              </a:rPr>
              <a:t> </a:t>
            </a:r>
            <a:r>
              <a:rPr lang="en-CA" altLang="en-US" sz="2800" i="0" baseline="-25000">
                <a:solidFill>
                  <a:srgbClr val="00FFFF"/>
                </a:solidFill>
              </a:rPr>
              <a:t> </a:t>
            </a:r>
            <a:r>
              <a:rPr lang="en-US" altLang="en-US" sz="2800">
                <a:solidFill>
                  <a:srgbClr val="00FFFF"/>
                </a:solidFill>
              </a:rPr>
              <a:t>r</a:t>
            </a:r>
            <a:r>
              <a:rPr lang="en-US" altLang="en-US" sz="2800" i="0" baseline="30000">
                <a:solidFill>
                  <a:srgbClr val="00FFFF"/>
                </a:solidFill>
              </a:rPr>
              <a:t>i</a:t>
            </a:r>
            <a:r>
              <a:rPr lang="en-US" altLang="en-US" sz="2800" i="0">
                <a:solidFill>
                  <a:srgbClr val="00FFFF"/>
                </a:solidFill>
              </a:rPr>
              <a:t>  = </a:t>
            </a:r>
            <a:r>
              <a:rPr lang="en-US" altLang="en-US" sz="2800">
                <a:solidFill>
                  <a:srgbClr val="00FFFF"/>
                </a:solidFill>
              </a:rPr>
              <a:t>r</a:t>
            </a:r>
            <a:r>
              <a:rPr lang="en-US" altLang="en-US" sz="2800" i="0" baseline="30000">
                <a:solidFill>
                  <a:srgbClr val="00FFFF"/>
                </a:solidFill>
              </a:rPr>
              <a:t>0</a:t>
            </a:r>
            <a:r>
              <a:rPr lang="en-US" altLang="en-US" sz="2800" i="0">
                <a:solidFill>
                  <a:srgbClr val="00FFFF"/>
                </a:solidFill>
                <a:latin typeface="Arial" charset="0"/>
              </a:rPr>
              <a:t> + </a:t>
            </a:r>
            <a:r>
              <a:rPr lang="en-US" altLang="en-US" sz="2800">
                <a:solidFill>
                  <a:srgbClr val="00FFFF"/>
                </a:solidFill>
              </a:rPr>
              <a:t>r</a:t>
            </a:r>
            <a:r>
              <a:rPr lang="en-US" altLang="en-US" sz="2800" i="0" baseline="30000">
                <a:solidFill>
                  <a:srgbClr val="00FFFF"/>
                </a:solidFill>
              </a:rPr>
              <a:t>1</a:t>
            </a:r>
            <a:r>
              <a:rPr lang="en-US" altLang="en-US" sz="2800" i="0">
                <a:solidFill>
                  <a:srgbClr val="00FFFF"/>
                </a:solidFill>
                <a:latin typeface="Arial" charset="0"/>
              </a:rPr>
              <a:t> + </a:t>
            </a:r>
            <a:r>
              <a:rPr lang="en-US" altLang="en-US" sz="2800">
                <a:solidFill>
                  <a:srgbClr val="00FFFF"/>
                </a:solidFill>
              </a:rPr>
              <a:t>r</a:t>
            </a:r>
            <a:r>
              <a:rPr lang="en-US" altLang="en-US" sz="2800" i="0" baseline="30000">
                <a:solidFill>
                  <a:srgbClr val="00FFFF"/>
                </a:solidFill>
              </a:rPr>
              <a:t>2</a:t>
            </a:r>
            <a:r>
              <a:rPr lang="en-US" altLang="en-US" sz="2800" i="0">
                <a:solidFill>
                  <a:srgbClr val="00FFFF"/>
                </a:solidFill>
                <a:latin typeface="Arial" charset="0"/>
              </a:rPr>
              <a:t> +. . . + </a:t>
            </a:r>
            <a:r>
              <a:rPr lang="en-US" altLang="en-US" sz="2800">
                <a:solidFill>
                  <a:srgbClr val="00FFFF"/>
                </a:solidFill>
              </a:rPr>
              <a:t>r</a:t>
            </a:r>
            <a:r>
              <a:rPr lang="en-US" altLang="en-US" sz="2800" i="0" baseline="30000">
                <a:solidFill>
                  <a:srgbClr val="00FFFF"/>
                </a:solidFill>
              </a:rPr>
              <a:t>n</a:t>
            </a:r>
            <a:endParaRPr lang="en-US" altLang="en-US" sz="2800" i="0" baseline="30000">
              <a:solidFill>
                <a:srgbClr val="00FFFF"/>
              </a:solidFill>
              <a:latin typeface="Arial" charset="0"/>
            </a:endParaRPr>
          </a:p>
          <a:p>
            <a:pPr eaLnBrk="1" hangingPunct="1">
              <a:spcBef>
                <a:spcPct val="0"/>
              </a:spcBef>
              <a:buFontTx/>
              <a:buNone/>
            </a:pPr>
            <a:r>
              <a:rPr lang="en-US" altLang="en-US" sz="2800" i="0">
                <a:solidFill>
                  <a:srgbClr val="00FFFF"/>
                </a:solidFill>
                <a:latin typeface="Arial" charset="0"/>
              </a:rPr>
              <a:t>                =  </a:t>
            </a:r>
            <a:r>
              <a:rPr lang="en-US" altLang="en-US" sz="3600" i="0">
                <a:solidFill>
                  <a:srgbClr val="FF0000"/>
                </a:solidFill>
                <a:latin typeface="Arial" charset="0"/>
              </a:rPr>
              <a:t>?</a:t>
            </a:r>
            <a:r>
              <a:rPr lang="en-US" altLang="en-US" sz="2800" i="0">
                <a:solidFill>
                  <a:srgbClr val="00FFFF"/>
                </a:solidFill>
              </a:rPr>
              <a:t> </a:t>
            </a:r>
            <a:endParaRPr lang="en-CA" altLang="en-US" sz="2800" i="0">
              <a:solidFill>
                <a:srgbClr val="00FFFF"/>
              </a:solidFill>
            </a:endParaRPr>
          </a:p>
        </p:txBody>
      </p:sp>
      <p:sp>
        <p:nvSpPr>
          <p:cNvPr id="303109" name="Text Box 5"/>
          <p:cNvSpPr txBox="1">
            <a:spLocks noChangeArrowheads="1"/>
          </p:cNvSpPr>
          <p:nvPr/>
        </p:nvSpPr>
        <p:spPr bwMode="auto">
          <a:xfrm>
            <a:off x="4114800" y="1447800"/>
            <a:ext cx="3706813"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4400" i="0">
                <a:solidFill>
                  <a:srgbClr val="FFFF00"/>
                </a:solidFill>
              </a:rPr>
              <a:t>Geometric Sum</a:t>
            </a:r>
            <a:endParaRPr lang="en-CA" altLang="en-US" sz="4400" i="0">
              <a:solidFill>
                <a:srgbClr val="FFFF00"/>
              </a:solidFill>
            </a:endParaRPr>
          </a:p>
        </p:txBody>
      </p:sp>
    </p:spTree>
  </p:cSld>
  <p:clrMapOvr>
    <a:masterClrMapping/>
  </p:clrMapOvr>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4130" name="Line 2"/>
          <p:cNvSpPr>
            <a:spLocks noChangeShapeType="1"/>
          </p:cNvSpPr>
          <p:nvPr/>
        </p:nvSpPr>
        <p:spPr bwMode="auto">
          <a:xfrm>
            <a:off x="2711450" y="5813425"/>
            <a:ext cx="1711325" cy="1588"/>
          </a:xfrm>
          <a:prstGeom prst="line">
            <a:avLst/>
          </a:prstGeom>
          <a:noFill/>
          <a:ln w="23876">
            <a:solidFill>
              <a:schemeClr val="accent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4131" name="Rectangle 3"/>
          <p:cNvSpPr>
            <a:spLocks noChangeArrowheads="1"/>
          </p:cNvSpPr>
          <p:nvPr/>
        </p:nvSpPr>
        <p:spPr bwMode="auto">
          <a:xfrm>
            <a:off x="1936750" y="1433513"/>
            <a:ext cx="279400" cy="669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0"/>
              </a:spcBef>
              <a:buFontTx/>
              <a:buNone/>
            </a:pPr>
            <a:r>
              <a:rPr lang="en-CA" altLang="en-US" sz="4400">
                <a:solidFill>
                  <a:srgbClr val="FFFF00"/>
                </a:solidFill>
              </a:rPr>
              <a:t>S</a:t>
            </a:r>
            <a:endParaRPr lang="en-CA" altLang="en-US" sz="2400" i="0">
              <a:solidFill>
                <a:srgbClr val="FFFF00"/>
              </a:solidFill>
              <a:latin typeface="Arial Rounded MT Bold" pitchFamily="34" charset="0"/>
            </a:endParaRPr>
          </a:p>
        </p:txBody>
      </p:sp>
      <p:sp>
        <p:nvSpPr>
          <p:cNvPr id="304132" name="Rectangle 4"/>
          <p:cNvSpPr>
            <a:spLocks noChangeArrowheads="1"/>
          </p:cNvSpPr>
          <p:nvPr/>
        </p:nvSpPr>
        <p:spPr bwMode="auto">
          <a:xfrm>
            <a:off x="1690688" y="2374900"/>
            <a:ext cx="496887" cy="669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0"/>
              </a:spcBef>
              <a:buFontTx/>
              <a:buNone/>
            </a:pPr>
            <a:r>
              <a:rPr lang="en-CA" altLang="en-US" sz="4400">
                <a:solidFill>
                  <a:srgbClr val="FFFF00"/>
                </a:solidFill>
              </a:rPr>
              <a:t>Sr</a:t>
            </a:r>
            <a:endParaRPr lang="en-CA" altLang="en-US" sz="2400" i="0">
              <a:solidFill>
                <a:srgbClr val="FFFF00"/>
              </a:solidFill>
              <a:latin typeface="Arial Rounded MT Bold" pitchFamily="34" charset="0"/>
            </a:endParaRPr>
          </a:p>
        </p:txBody>
      </p:sp>
      <p:sp>
        <p:nvSpPr>
          <p:cNvPr id="304133" name="Rectangle 5"/>
          <p:cNvSpPr>
            <a:spLocks noChangeArrowheads="1"/>
          </p:cNvSpPr>
          <p:nvPr/>
        </p:nvSpPr>
        <p:spPr bwMode="auto">
          <a:xfrm>
            <a:off x="3519488" y="2374900"/>
            <a:ext cx="217487" cy="669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0"/>
              </a:spcBef>
              <a:buFontTx/>
              <a:buNone/>
            </a:pPr>
            <a:r>
              <a:rPr lang="en-CA" altLang="en-US" sz="4400">
                <a:solidFill>
                  <a:srgbClr val="FFFF00"/>
                </a:solidFill>
              </a:rPr>
              <a:t>r</a:t>
            </a:r>
            <a:endParaRPr lang="en-CA" altLang="en-US" sz="2400" i="0">
              <a:solidFill>
                <a:srgbClr val="FFFF00"/>
              </a:solidFill>
              <a:latin typeface="Arial Rounded MT Bold" pitchFamily="34" charset="0"/>
            </a:endParaRPr>
          </a:p>
        </p:txBody>
      </p:sp>
      <p:sp>
        <p:nvSpPr>
          <p:cNvPr id="304134" name="Rectangle 6"/>
          <p:cNvSpPr>
            <a:spLocks noChangeArrowheads="1"/>
          </p:cNvSpPr>
          <p:nvPr/>
        </p:nvSpPr>
        <p:spPr bwMode="auto">
          <a:xfrm>
            <a:off x="4351338" y="2374900"/>
            <a:ext cx="217487" cy="669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0"/>
              </a:spcBef>
              <a:buFontTx/>
              <a:buNone/>
            </a:pPr>
            <a:r>
              <a:rPr lang="en-CA" altLang="en-US" sz="4400">
                <a:solidFill>
                  <a:srgbClr val="FFFF00"/>
                </a:solidFill>
              </a:rPr>
              <a:t>r</a:t>
            </a:r>
            <a:endParaRPr lang="en-CA" altLang="en-US" sz="2400" i="0">
              <a:solidFill>
                <a:srgbClr val="FFFF00"/>
              </a:solidFill>
              <a:latin typeface="Arial Rounded MT Bold" pitchFamily="34" charset="0"/>
            </a:endParaRPr>
          </a:p>
        </p:txBody>
      </p:sp>
      <p:sp>
        <p:nvSpPr>
          <p:cNvPr id="304135" name="Rectangle 7"/>
          <p:cNvSpPr>
            <a:spLocks noChangeArrowheads="1"/>
          </p:cNvSpPr>
          <p:nvPr/>
        </p:nvSpPr>
        <p:spPr bwMode="auto">
          <a:xfrm>
            <a:off x="5414963" y="2374900"/>
            <a:ext cx="217487" cy="669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0"/>
              </a:spcBef>
              <a:buFontTx/>
              <a:buNone/>
            </a:pPr>
            <a:r>
              <a:rPr lang="en-CA" altLang="en-US" sz="4400">
                <a:solidFill>
                  <a:srgbClr val="FFFF00"/>
                </a:solidFill>
              </a:rPr>
              <a:t>r</a:t>
            </a:r>
            <a:endParaRPr lang="en-CA" altLang="en-US" sz="2400" i="0">
              <a:solidFill>
                <a:srgbClr val="FFFF00"/>
              </a:solidFill>
              <a:latin typeface="Arial Rounded MT Bold" pitchFamily="34" charset="0"/>
            </a:endParaRPr>
          </a:p>
        </p:txBody>
      </p:sp>
      <p:sp>
        <p:nvSpPr>
          <p:cNvPr id="304136" name="Rectangle 8"/>
          <p:cNvSpPr>
            <a:spLocks noChangeArrowheads="1"/>
          </p:cNvSpPr>
          <p:nvPr/>
        </p:nvSpPr>
        <p:spPr bwMode="auto">
          <a:xfrm>
            <a:off x="6232525" y="2374900"/>
            <a:ext cx="139700" cy="669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0"/>
              </a:spcBef>
              <a:buFontTx/>
              <a:buNone/>
            </a:pPr>
            <a:r>
              <a:rPr lang="en-CA" altLang="en-US" sz="4400">
                <a:solidFill>
                  <a:srgbClr val="FFFF00"/>
                </a:solidFill>
              </a:rPr>
              <a:t>.</a:t>
            </a:r>
            <a:endParaRPr lang="en-CA" altLang="en-US" sz="2400" i="0">
              <a:solidFill>
                <a:srgbClr val="FFFF00"/>
              </a:solidFill>
              <a:latin typeface="Arial Rounded MT Bold" pitchFamily="34" charset="0"/>
            </a:endParaRPr>
          </a:p>
        </p:txBody>
      </p:sp>
      <p:sp>
        <p:nvSpPr>
          <p:cNvPr id="304137" name="Rectangle 9"/>
          <p:cNvSpPr>
            <a:spLocks noChangeArrowheads="1"/>
          </p:cNvSpPr>
          <p:nvPr/>
        </p:nvSpPr>
        <p:spPr bwMode="auto">
          <a:xfrm>
            <a:off x="6391275" y="2374900"/>
            <a:ext cx="139700" cy="669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0"/>
              </a:spcBef>
              <a:buFontTx/>
              <a:buNone/>
            </a:pPr>
            <a:r>
              <a:rPr lang="en-CA" altLang="en-US" sz="4400">
                <a:solidFill>
                  <a:srgbClr val="FFFF00"/>
                </a:solidFill>
              </a:rPr>
              <a:t>.</a:t>
            </a:r>
            <a:endParaRPr lang="en-CA" altLang="en-US" sz="2400" i="0">
              <a:solidFill>
                <a:srgbClr val="FFFF00"/>
              </a:solidFill>
              <a:latin typeface="Arial Rounded MT Bold" pitchFamily="34" charset="0"/>
            </a:endParaRPr>
          </a:p>
        </p:txBody>
      </p:sp>
      <p:sp>
        <p:nvSpPr>
          <p:cNvPr id="304138" name="Rectangle 10"/>
          <p:cNvSpPr>
            <a:spLocks noChangeArrowheads="1"/>
          </p:cNvSpPr>
          <p:nvPr/>
        </p:nvSpPr>
        <p:spPr bwMode="auto">
          <a:xfrm>
            <a:off x="6551613" y="2374900"/>
            <a:ext cx="139700" cy="669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0"/>
              </a:spcBef>
              <a:buFontTx/>
              <a:buNone/>
            </a:pPr>
            <a:r>
              <a:rPr lang="en-CA" altLang="en-US" sz="4400">
                <a:solidFill>
                  <a:srgbClr val="FFFF00"/>
                </a:solidFill>
              </a:rPr>
              <a:t>.</a:t>
            </a:r>
            <a:endParaRPr lang="en-CA" altLang="en-US" sz="2400" i="0">
              <a:solidFill>
                <a:srgbClr val="FFFF00"/>
              </a:solidFill>
              <a:latin typeface="Arial Rounded MT Bold" pitchFamily="34" charset="0"/>
            </a:endParaRPr>
          </a:p>
        </p:txBody>
      </p:sp>
      <p:sp>
        <p:nvSpPr>
          <p:cNvPr id="304139" name="Rectangle 11"/>
          <p:cNvSpPr>
            <a:spLocks noChangeArrowheads="1"/>
          </p:cNvSpPr>
          <p:nvPr/>
        </p:nvSpPr>
        <p:spPr bwMode="auto">
          <a:xfrm>
            <a:off x="7069138" y="2374900"/>
            <a:ext cx="217487" cy="669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0"/>
              </a:spcBef>
              <a:buFontTx/>
              <a:buNone/>
            </a:pPr>
            <a:r>
              <a:rPr lang="en-CA" altLang="en-US" sz="4400">
                <a:solidFill>
                  <a:srgbClr val="FFFF00"/>
                </a:solidFill>
              </a:rPr>
              <a:t>r</a:t>
            </a:r>
            <a:endParaRPr lang="en-CA" altLang="en-US" sz="2400" i="0">
              <a:solidFill>
                <a:srgbClr val="FFFF00"/>
              </a:solidFill>
              <a:latin typeface="Arial Rounded MT Bold" pitchFamily="34" charset="0"/>
            </a:endParaRPr>
          </a:p>
        </p:txBody>
      </p:sp>
      <p:sp>
        <p:nvSpPr>
          <p:cNvPr id="304140" name="Rectangle 12"/>
          <p:cNvSpPr>
            <a:spLocks noChangeArrowheads="1"/>
          </p:cNvSpPr>
          <p:nvPr/>
        </p:nvSpPr>
        <p:spPr bwMode="auto">
          <a:xfrm>
            <a:off x="8135938" y="2374900"/>
            <a:ext cx="217487" cy="669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0"/>
              </a:spcBef>
              <a:buFontTx/>
              <a:buNone/>
            </a:pPr>
            <a:r>
              <a:rPr lang="en-CA" altLang="en-US" sz="4400">
                <a:solidFill>
                  <a:srgbClr val="FFFF00"/>
                </a:solidFill>
              </a:rPr>
              <a:t>r</a:t>
            </a:r>
            <a:endParaRPr lang="en-CA" altLang="en-US" sz="2400" i="0">
              <a:solidFill>
                <a:srgbClr val="FFFF00"/>
              </a:solidFill>
              <a:latin typeface="Arial Rounded MT Bold" pitchFamily="34" charset="0"/>
            </a:endParaRPr>
          </a:p>
        </p:txBody>
      </p:sp>
      <p:sp>
        <p:nvSpPr>
          <p:cNvPr id="304141" name="Rectangle 13"/>
          <p:cNvSpPr>
            <a:spLocks noChangeArrowheads="1"/>
          </p:cNvSpPr>
          <p:nvPr/>
        </p:nvSpPr>
        <p:spPr bwMode="auto">
          <a:xfrm>
            <a:off x="846138" y="3314700"/>
            <a:ext cx="279400" cy="669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0"/>
              </a:spcBef>
              <a:buFontTx/>
              <a:buNone/>
            </a:pPr>
            <a:r>
              <a:rPr lang="en-CA" altLang="en-US" sz="4400">
                <a:solidFill>
                  <a:srgbClr val="FFFF00"/>
                </a:solidFill>
              </a:rPr>
              <a:t>S</a:t>
            </a:r>
            <a:endParaRPr lang="en-CA" altLang="en-US" sz="2400" i="0">
              <a:solidFill>
                <a:srgbClr val="FFFF00"/>
              </a:solidFill>
              <a:latin typeface="Arial Rounded MT Bold" pitchFamily="34" charset="0"/>
            </a:endParaRPr>
          </a:p>
        </p:txBody>
      </p:sp>
      <p:sp>
        <p:nvSpPr>
          <p:cNvPr id="304142" name="Rectangle 14"/>
          <p:cNvSpPr>
            <a:spLocks noChangeArrowheads="1"/>
          </p:cNvSpPr>
          <p:nvPr/>
        </p:nvSpPr>
        <p:spPr bwMode="auto">
          <a:xfrm>
            <a:off x="1690688" y="3314700"/>
            <a:ext cx="496887" cy="669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0"/>
              </a:spcBef>
              <a:buFontTx/>
              <a:buNone/>
            </a:pPr>
            <a:r>
              <a:rPr lang="en-CA" altLang="en-US" sz="4400">
                <a:solidFill>
                  <a:srgbClr val="FFFF00"/>
                </a:solidFill>
              </a:rPr>
              <a:t>Sr</a:t>
            </a:r>
            <a:endParaRPr lang="en-CA" altLang="en-US" sz="2400" i="0">
              <a:solidFill>
                <a:srgbClr val="FFFF00"/>
              </a:solidFill>
              <a:latin typeface="Arial Rounded MT Bold" pitchFamily="34" charset="0"/>
            </a:endParaRPr>
          </a:p>
        </p:txBody>
      </p:sp>
      <p:sp>
        <p:nvSpPr>
          <p:cNvPr id="304143" name="Rectangle 15"/>
          <p:cNvSpPr>
            <a:spLocks noChangeArrowheads="1"/>
          </p:cNvSpPr>
          <p:nvPr/>
        </p:nvSpPr>
        <p:spPr bwMode="auto">
          <a:xfrm>
            <a:off x="2811463" y="3314700"/>
            <a:ext cx="279400" cy="669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0"/>
              </a:spcBef>
              <a:buFontTx/>
              <a:buNone/>
            </a:pPr>
            <a:r>
              <a:rPr lang="en-CA" altLang="en-US" sz="4400">
                <a:solidFill>
                  <a:srgbClr val="FFFF00"/>
                </a:solidFill>
              </a:rPr>
              <a:t>1</a:t>
            </a:r>
            <a:endParaRPr lang="en-CA" altLang="en-US" sz="2400" i="0">
              <a:solidFill>
                <a:srgbClr val="FFFF00"/>
              </a:solidFill>
              <a:latin typeface="Arial Rounded MT Bold" pitchFamily="34" charset="0"/>
            </a:endParaRPr>
          </a:p>
        </p:txBody>
      </p:sp>
      <p:sp>
        <p:nvSpPr>
          <p:cNvPr id="304144" name="Rectangle 16"/>
          <p:cNvSpPr>
            <a:spLocks noChangeArrowheads="1"/>
          </p:cNvSpPr>
          <p:nvPr/>
        </p:nvSpPr>
        <p:spPr bwMode="auto">
          <a:xfrm>
            <a:off x="8118475" y="3314700"/>
            <a:ext cx="217488" cy="669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0"/>
              </a:spcBef>
              <a:buFontTx/>
              <a:buNone/>
            </a:pPr>
            <a:r>
              <a:rPr lang="en-CA" altLang="en-US" sz="4400">
                <a:solidFill>
                  <a:srgbClr val="FFFF00"/>
                </a:solidFill>
              </a:rPr>
              <a:t>r</a:t>
            </a:r>
            <a:endParaRPr lang="en-CA" altLang="en-US" sz="2400" i="0">
              <a:solidFill>
                <a:srgbClr val="FFFF00"/>
              </a:solidFill>
              <a:latin typeface="Arial Rounded MT Bold" pitchFamily="34" charset="0"/>
            </a:endParaRPr>
          </a:p>
        </p:txBody>
      </p:sp>
      <p:sp>
        <p:nvSpPr>
          <p:cNvPr id="304145" name="Rectangle 17"/>
          <p:cNvSpPr>
            <a:spLocks noChangeArrowheads="1"/>
          </p:cNvSpPr>
          <p:nvPr/>
        </p:nvSpPr>
        <p:spPr bwMode="auto">
          <a:xfrm>
            <a:off x="1936750" y="5457825"/>
            <a:ext cx="279400" cy="669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0"/>
              </a:spcBef>
              <a:buFontTx/>
              <a:buNone/>
            </a:pPr>
            <a:r>
              <a:rPr lang="en-CA" altLang="en-US" sz="4400">
                <a:solidFill>
                  <a:srgbClr val="FFFF00"/>
                </a:solidFill>
              </a:rPr>
              <a:t>S</a:t>
            </a:r>
            <a:endParaRPr lang="en-CA" altLang="en-US" sz="2400" i="0">
              <a:solidFill>
                <a:srgbClr val="FFFF00"/>
              </a:solidFill>
              <a:latin typeface="Arial Rounded MT Bold" pitchFamily="34" charset="0"/>
            </a:endParaRPr>
          </a:p>
        </p:txBody>
      </p:sp>
      <p:sp>
        <p:nvSpPr>
          <p:cNvPr id="304146" name="Rectangle 18"/>
          <p:cNvSpPr>
            <a:spLocks noChangeArrowheads="1"/>
          </p:cNvSpPr>
          <p:nvPr/>
        </p:nvSpPr>
        <p:spPr bwMode="auto">
          <a:xfrm>
            <a:off x="2906713" y="5100638"/>
            <a:ext cx="217487" cy="669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0"/>
              </a:spcBef>
              <a:buFontTx/>
              <a:buNone/>
            </a:pPr>
            <a:r>
              <a:rPr lang="en-CA" altLang="en-US" sz="4400">
                <a:solidFill>
                  <a:srgbClr val="FFFF00"/>
                </a:solidFill>
              </a:rPr>
              <a:t>r</a:t>
            </a:r>
            <a:endParaRPr lang="en-CA" altLang="en-US" sz="2400" i="0">
              <a:solidFill>
                <a:srgbClr val="FFFF00"/>
              </a:solidFill>
              <a:latin typeface="Arial Rounded MT Bold" pitchFamily="34" charset="0"/>
            </a:endParaRPr>
          </a:p>
        </p:txBody>
      </p:sp>
      <p:sp>
        <p:nvSpPr>
          <p:cNvPr id="304147" name="Rectangle 19"/>
          <p:cNvSpPr>
            <a:spLocks noChangeArrowheads="1"/>
          </p:cNvSpPr>
          <p:nvPr/>
        </p:nvSpPr>
        <p:spPr bwMode="auto">
          <a:xfrm>
            <a:off x="4275138" y="5100638"/>
            <a:ext cx="279400" cy="669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0"/>
              </a:spcBef>
              <a:buFontTx/>
              <a:buNone/>
            </a:pPr>
            <a:r>
              <a:rPr lang="en-CA" altLang="en-US" sz="4400">
                <a:solidFill>
                  <a:srgbClr val="FFFF00"/>
                </a:solidFill>
              </a:rPr>
              <a:t>1</a:t>
            </a:r>
            <a:endParaRPr lang="en-CA" altLang="en-US" sz="2400" i="0">
              <a:solidFill>
                <a:srgbClr val="FFFF00"/>
              </a:solidFill>
              <a:latin typeface="Arial Rounded MT Bold" pitchFamily="34" charset="0"/>
            </a:endParaRPr>
          </a:p>
        </p:txBody>
      </p:sp>
      <p:sp>
        <p:nvSpPr>
          <p:cNvPr id="304148" name="Rectangle 20"/>
          <p:cNvSpPr>
            <a:spLocks noChangeArrowheads="1"/>
          </p:cNvSpPr>
          <p:nvPr/>
        </p:nvSpPr>
        <p:spPr bwMode="auto">
          <a:xfrm>
            <a:off x="3198813" y="5891213"/>
            <a:ext cx="217487" cy="669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0"/>
              </a:spcBef>
              <a:buFontTx/>
              <a:buNone/>
            </a:pPr>
            <a:r>
              <a:rPr lang="en-CA" altLang="en-US" sz="4400">
                <a:solidFill>
                  <a:srgbClr val="FFFF00"/>
                </a:solidFill>
              </a:rPr>
              <a:t>r</a:t>
            </a:r>
            <a:endParaRPr lang="en-CA" altLang="en-US" sz="2400" i="0">
              <a:solidFill>
                <a:srgbClr val="FFFF00"/>
              </a:solidFill>
              <a:latin typeface="Arial Rounded MT Bold" pitchFamily="34" charset="0"/>
            </a:endParaRPr>
          </a:p>
        </p:txBody>
      </p:sp>
      <p:sp>
        <p:nvSpPr>
          <p:cNvPr id="304149" name="Rectangle 21"/>
          <p:cNvSpPr>
            <a:spLocks noChangeArrowheads="1"/>
          </p:cNvSpPr>
          <p:nvPr/>
        </p:nvSpPr>
        <p:spPr bwMode="auto">
          <a:xfrm>
            <a:off x="3979863" y="5891213"/>
            <a:ext cx="279400" cy="669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0"/>
              </a:spcBef>
              <a:buFontTx/>
              <a:buNone/>
            </a:pPr>
            <a:r>
              <a:rPr lang="en-CA" altLang="en-US" sz="4400">
                <a:solidFill>
                  <a:srgbClr val="FFFF00"/>
                </a:solidFill>
              </a:rPr>
              <a:t>1</a:t>
            </a:r>
            <a:endParaRPr lang="en-CA" altLang="en-US" sz="2400" i="0">
              <a:solidFill>
                <a:srgbClr val="FFFF00"/>
              </a:solidFill>
              <a:latin typeface="Arial Rounded MT Bold" pitchFamily="34" charset="0"/>
            </a:endParaRPr>
          </a:p>
        </p:txBody>
      </p:sp>
      <p:sp>
        <p:nvSpPr>
          <p:cNvPr id="304150" name="Rectangle 22"/>
          <p:cNvSpPr>
            <a:spLocks noChangeArrowheads="1"/>
          </p:cNvSpPr>
          <p:nvPr/>
        </p:nvSpPr>
        <p:spPr bwMode="auto">
          <a:xfrm>
            <a:off x="4584700" y="2328863"/>
            <a:ext cx="1651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0"/>
              </a:spcBef>
              <a:buFontTx/>
              <a:buNone/>
            </a:pPr>
            <a:r>
              <a:rPr lang="en-CA" altLang="en-US" sz="2600">
                <a:solidFill>
                  <a:srgbClr val="FFFF00"/>
                </a:solidFill>
              </a:rPr>
              <a:t>2</a:t>
            </a:r>
            <a:endParaRPr lang="en-CA" altLang="en-US" sz="2400" i="0">
              <a:solidFill>
                <a:srgbClr val="FFFF00"/>
              </a:solidFill>
              <a:latin typeface="Arial Rounded MT Bold" pitchFamily="34" charset="0"/>
            </a:endParaRPr>
          </a:p>
        </p:txBody>
      </p:sp>
      <p:sp>
        <p:nvSpPr>
          <p:cNvPr id="304151" name="Rectangle 23"/>
          <p:cNvSpPr>
            <a:spLocks noChangeArrowheads="1"/>
          </p:cNvSpPr>
          <p:nvPr/>
        </p:nvSpPr>
        <p:spPr bwMode="auto">
          <a:xfrm>
            <a:off x="5648325" y="2328863"/>
            <a:ext cx="1651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0"/>
              </a:spcBef>
              <a:buFontTx/>
              <a:buNone/>
            </a:pPr>
            <a:r>
              <a:rPr lang="en-CA" altLang="en-US" sz="2600">
                <a:solidFill>
                  <a:srgbClr val="FFFF00"/>
                </a:solidFill>
              </a:rPr>
              <a:t>3</a:t>
            </a:r>
            <a:endParaRPr lang="en-CA" altLang="en-US" sz="2400" i="0">
              <a:solidFill>
                <a:srgbClr val="FFFF00"/>
              </a:solidFill>
              <a:latin typeface="Arial Rounded MT Bold" pitchFamily="34" charset="0"/>
            </a:endParaRPr>
          </a:p>
        </p:txBody>
      </p:sp>
      <p:sp>
        <p:nvSpPr>
          <p:cNvPr id="304152" name="Rectangle 24"/>
          <p:cNvSpPr>
            <a:spLocks noChangeArrowheads="1"/>
          </p:cNvSpPr>
          <p:nvPr/>
        </p:nvSpPr>
        <p:spPr bwMode="auto">
          <a:xfrm>
            <a:off x="7286625" y="2328863"/>
            <a:ext cx="1651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0"/>
              </a:spcBef>
              <a:buFontTx/>
              <a:buNone/>
            </a:pPr>
            <a:r>
              <a:rPr lang="en-CA" altLang="en-US" sz="2600">
                <a:solidFill>
                  <a:srgbClr val="FFFF00"/>
                </a:solidFill>
              </a:rPr>
              <a:t>n</a:t>
            </a:r>
            <a:endParaRPr lang="en-CA" altLang="en-US" sz="2400" i="0">
              <a:solidFill>
                <a:srgbClr val="FFFF00"/>
              </a:solidFill>
              <a:latin typeface="Arial Rounded MT Bold" pitchFamily="34" charset="0"/>
            </a:endParaRPr>
          </a:p>
        </p:txBody>
      </p:sp>
      <p:sp>
        <p:nvSpPr>
          <p:cNvPr id="304153" name="Rectangle 25"/>
          <p:cNvSpPr>
            <a:spLocks noChangeArrowheads="1"/>
          </p:cNvSpPr>
          <p:nvPr/>
        </p:nvSpPr>
        <p:spPr bwMode="auto">
          <a:xfrm>
            <a:off x="8353425" y="2328863"/>
            <a:ext cx="1651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0"/>
              </a:spcBef>
              <a:buFontTx/>
              <a:buNone/>
            </a:pPr>
            <a:r>
              <a:rPr lang="en-CA" altLang="en-US" sz="2600">
                <a:solidFill>
                  <a:srgbClr val="FFFF00"/>
                </a:solidFill>
              </a:rPr>
              <a:t>n</a:t>
            </a:r>
            <a:endParaRPr lang="en-CA" altLang="en-US" sz="2400" i="0">
              <a:solidFill>
                <a:srgbClr val="FFFF00"/>
              </a:solidFill>
              <a:latin typeface="Arial Rounded MT Bold" pitchFamily="34" charset="0"/>
            </a:endParaRPr>
          </a:p>
        </p:txBody>
      </p:sp>
      <p:sp>
        <p:nvSpPr>
          <p:cNvPr id="304154" name="Rectangle 26"/>
          <p:cNvSpPr>
            <a:spLocks noChangeArrowheads="1"/>
          </p:cNvSpPr>
          <p:nvPr/>
        </p:nvSpPr>
        <p:spPr bwMode="auto">
          <a:xfrm>
            <a:off x="8737600" y="2328863"/>
            <a:ext cx="1651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0"/>
              </a:spcBef>
              <a:buFontTx/>
              <a:buNone/>
            </a:pPr>
            <a:r>
              <a:rPr lang="en-CA" altLang="en-US" sz="2600">
                <a:solidFill>
                  <a:srgbClr val="FFFF00"/>
                </a:solidFill>
              </a:rPr>
              <a:t>1</a:t>
            </a:r>
            <a:endParaRPr lang="en-CA" altLang="en-US" sz="2400" i="0">
              <a:solidFill>
                <a:srgbClr val="FFFF00"/>
              </a:solidFill>
              <a:latin typeface="Arial Rounded MT Bold" pitchFamily="34" charset="0"/>
            </a:endParaRPr>
          </a:p>
        </p:txBody>
      </p:sp>
      <p:sp>
        <p:nvSpPr>
          <p:cNvPr id="304155" name="Rectangle 27"/>
          <p:cNvSpPr>
            <a:spLocks noChangeArrowheads="1"/>
          </p:cNvSpPr>
          <p:nvPr/>
        </p:nvSpPr>
        <p:spPr bwMode="auto">
          <a:xfrm>
            <a:off x="8335963" y="3270250"/>
            <a:ext cx="1651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0"/>
              </a:spcBef>
              <a:buFontTx/>
              <a:buNone/>
            </a:pPr>
            <a:r>
              <a:rPr lang="en-CA" altLang="en-US" sz="2600">
                <a:solidFill>
                  <a:srgbClr val="FFFF00"/>
                </a:solidFill>
              </a:rPr>
              <a:t>n</a:t>
            </a:r>
            <a:endParaRPr lang="en-CA" altLang="en-US" sz="2400" i="0">
              <a:solidFill>
                <a:srgbClr val="FFFF00"/>
              </a:solidFill>
              <a:latin typeface="Arial Rounded MT Bold" pitchFamily="34" charset="0"/>
            </a:endParaRPr>
          </a:p>
        </p:txBody>
      </p:sp>
      <p:sp>
        <p:nvSpPr>
          <p:cNvPr id="304156" name="Rectangle 28"/>
          <p:cNvSpPr>
            <a:spLocks noChangeArrowheads="1"/>
          </p:cNvSpPr>
          <p:nvPr/>
        </p:nvSpPr>
        <p:spPr bwMode="auto">
          <a:xfrm>
            <a:off x="8720138" y="3270250"/>
            <a:ext cx="1651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0"/>
              </a:spcBef>
              <a:buFontTx/>
              <a:buNone/>
            </a:pPr>
            <a:r>
              <a:rPr lang="en-CA" altLang="en-US" sz="2600">
                <a:solidFill>
                  <a:srgbClr val="FFFF00"/>
                </a:solidFill>
              </a:rPr>
              <a:t>1</a:t>
            </a:r>
            <a:endParaRPr lang="en-CA" altLang="en-US" sz="2400" i="0">
              <a:solidFill>
                <a:srgbClr val="FFFF00"/>
              </a:solidFill>
              <a:latin typeface="Arial Rounded MT Bold" pitchFamily="34" charset="0"/>
            </a:endParaRPr>
          </a:p>
        </p:txBody>
      </p:sp>
      <p:sp>
        <p:nvSpPr>
          <p:cNvPr id="304157" name="Rectangle 29"/>
          <p:cNvSpPr>
            <a:spLocks noChangeArrowheads="1"/>
          </p:cNvSpPr>
          <p:nvPr/>
        </p:nvSpPr>
        <p:spPr bwMode="auto">
          <a:xfrm>
            <a:off x="3124200" y="5056188"/>
            <a:ext cx="1651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0"/>
              </a:spcBef>
              <a:buFontTx/>
              <a:buNone/>
            </a:pPr>
            <a:r>
              <a:rPr lang="en-CA" altLang="en-US" sz="2600">
                <a:solidFill>
                  <a:srgbClr val="FFFF00"/>
                </a:solidFill>
              </a:rPr>
              <a:t>n</a:t>
            </a:r>
            <a:endParaRPr lang="en-CA" altLang="en-US" sz="2400" i="0">
              <a:solidFill>
                <a:srgbClr val="FFFF00"/>
              </a:solidFill>
              <a:latin typeface="Arial Rounded MT Bold" pitchFamily="34" charset="0"/>
            </a:endParaRPr>
          </a:p>
        </p:txBody>
      </p:sp>
      <p:sp>
        <p:nvSpPr>
          <p:cNvPr id="304158" name="Rectangle 30"/>
          <p:cNvSpPr>
            <a:spLocks noChangeArrowheads="1"/>
          </p:cNvSpPr>
          <p:nvPr/>
        </p:nvSpPr>
        <p:spPr bwMode="auto">
          <a:xfrm>
            <a:off x="3508375" y="5056188"/>
            <a:ext cx="1651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0"/>
              </a:spcBef>
              <a:buFontTx/>
              <a:buNone/>
            </a:pPr>
            <a:r>
              <a:rPr lang="en-CA" altLang="en-US" sz="2600">
                <a:solidFill>
                  <a:srgbClr val="FFFF00"/>
                </a:solidFill>
              </a:rPr>
              <a:t>1</a:t>
            </a:r>
            <a:endParaRPr lang="en-CA" altLang="en-US" sz="2400" i="0">
              <a:solidFill>
                <a:srgbClr val="FFFF00"/>
              </a:solidFill>
              <a:latin typeface="Arial Rounded MT Bold" pitchFamily="34" charset="0"/>
            </a:endParaRPr>
          </a:p>
        </p:txBody>
      </p:sp>
      <p:sp>
        <p:nvSpPr>
          <p:cNvPr id="304159" name="Rectangle 31"/>
          <p:cNvSpPr>
            <a:spLocks noChangeArrowheads="1"/>
          </p:cNvSpPr>
          <p:nvPr/>
        </p:nvSpPr>
        <p:spPr bwMode="auto">
          <a:xfrm>
            <a:off x="2420938" y="1368425"/>
            <a:ext cx="306387" cy="669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0"/>
              </a:spcBef>
              <a:buFontTx/>
              <a:buNone/>
            </a:pPr>
            <a:r>
              <a:rPr lang="en-CA" altLang="en-US" sz="4400" i="0">
                <a:solidFill>
                  <a:srgbClr val="FFFF00"/>
                </a:solidFill>
                <a:latin typeface="Symbol" pitchFamily="18" charset="2"/>
              </a:rPr>
              <a:t>=</a:t>
            </a:r>
            <a:endParaRPr lang="en-CA" altLang="en-US" sz="2400" i="0">
              <a:solidFill>
                <a:srgbClr val="FFFF00"/>
              </a:solidFill>
              <a:latin typeface="Arial Rounded MT Bold" pitchFamily="34" charset="0"/>
            </a:endParaRPr>
          </a:p>
        </p:txBody>
      </p:sp>
      <p:grpSp>
        <p:nvGrpSpPr>
          <p:cNvPr id="304160" name="Group 32"/>
          <p:cNvGrpSpPr>
            <a:grpSpLocks/>
          </p:cNvGrpSpPr>
          <p:nvPr/>
        </p:nvGrpSpPr>
        <p:grpSpPr bwMode="auto">
          <a:xfrm>
            <a:off x="2811463" y="1368425"/>
            <a:ext cx="4745037" cy="735013"/>
            <a:chOff x="1771" y="862"/>
            <a:chExt cx="2989" cy="463"/>
          </a:xfrm>
        </p:grpSpPr>
        <p:sp>
          <p:nvSpPr>
            <p:cNvPr id="304179" name="Rectangle 33"/>
            <p:cNvSpPr>
              <a:spLocks noChangeArrowheads="1"/>
            </p:cNvSpPr>
            <p:nvPr/>
          </p:nvSpPr>
          <p:spPr bwMode="auto">
            <a:xfrm>
              <a:off x="1771" y="903"/>
              <a:ext cx="176" cy="4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0"/>
                </a:spcBef>
                <a:buFontTx/>
                <a:buNone/>
              </a:pPr>
              <a:r>
                <a:rPr lang="en-CA" altLang="en-US" sz="4400">
                  <a:solidFill>
                    <a:srgbClr val="FFFF00"/>
                  </a:solidFill>
                </a:rPr>
                <a:t>1</a:t>
              </a:r>
              <a:endParaRPr lang="en-CA" altLang="en-US" sz="2400" i="0">
                <a:solidFill>
                  <a:srgbClr val="FFFF00"/>
                </a:solidFill>
                <a:latin typeface="Arial Rounded MT Bold" pitchFamily="34" charset="0"/>
              </a:endParaRPr>
            </a:p>
          </p:txBody>
        </p:sp>
        <p:sp>
          <p:nvSpPr>
            <p:cNvPr id="304180" name="Rectangle 34"/>
            <p:cNvSpPr>
              <a:spLocks noChangeArrowheads="1"/>
            </p:cNvSpPr>
            <p:nvPr/>
          </p:nvSpPr>
          <p:spPr bwMode="auto">
            <a:xfrm>
              <a:off x="2283" y="903"/>
              <a:ext cx="137" cy="4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0"/>
                </a:spcBef>
                <a:buFontTx/>
                <a:buNone/>
              </a:pPr>
              <a:r>
                <a:rPr lang="en-CA" altLang="en-US" sz="4400">
                  <a:solidFill>
                    <a:srgbClr val="FFFF00"/>
                  </a:solidFill>
                </a:rPr>
                <a:t>r</a:t>
              </a:r>
              <a:endParaRPr lang="en-CA" altLang="en-US" sz="2400" i="0">
                <a:solidFill>
                  <a:srgbClr val="FFFF00"/>
                </a:solidFill>
                <a:latin typeface="Arial Rounded MT Bold" pitchFamily="34" charset="0"/>
              </a:endParaRPr>
            </a:p>
          </p:txBody>
        </p:sp>
        <p:sp>
          <p:nvSpPr>
            <p:cNvPr id="304181" name="Rectangle 35"/>
            <p:cNvSpPr>
              <a:spLocks noChangeArrowheads="1"/>
            </p:cNvSpPr>
            <p:nvPr/>
          </p:nvSpPr>
          <p:spPr bwMode="auto">
            <a:xfrm>
              <a:off x="2807" y="903"/>
              <a:ext cx="137" cy="4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0"/>
                </a:spcBef>
                <a:buFontTx/>
                <a:buNone/>
              </a:pPr>
              <a:r>
                <a:rPr lang="en-CA" altLang="en-US" sz="4400">
                  <a:solidFill>
                    <a:srgbClr val="FFFF00"/>
                  </a:solidFill>
                </a:rPr>
                <a:t>r</a:t>
              </a:r>
              <a:endParaRPr lang="en-CA" altLang="en-US" sz="2400" i="0">
                <a:solidFill>
                  <a:srgbClr val="FFFF00"/>
                </a:solidFill>
                <a:latin typeface="Arial Rounded MT Bold" pitchFamily="34" charset="0"/>
              </a:endParaRPr>
            </a:p>
          </p:txBody>
        </p:sp>
        <p:sp>
          <p:nvSpPr>
            <p:cNvPr id="304182" name="Rectangle 36"/>
            <p:cNvSpPr>
              <a:spLocks noChangeArrowheads="1"/>
            </p:cNvSpPr>
            <p:nvPr/>
          </p:nvSpPr>
          <p:spPr bwMode="auto">
            <a:xfrm>
              <a:off x="3476" y="903"/>
              <a:ext cx="137" cy="4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0"/>
                </a:spcBef>
                <a:buFontTx/>
                <a:buNone/>
              </a:pPr>
              <a:r>
                <a:rPr lang="en-CA" altLang="en-US" sz="4400">
                  <a:solidFill>
                    <a:srgbClr val="FFFF00"/>
                  </a:solidFill>
                </a:rPr>
                <a:t>r</a:t>
              </a:r>
              <a:endParaRPr lang="en-CA" altLang="en-US" sz="2400" i="0">
                <a:solidFill>
                  <a:srgbClr val="FFFF00"/>
                </a:solidFill>
                <a:latin typeface="Arial Rounded MT Bold" pitchFamily="34" charset="0"/>
              </a:endParaRPr>
            </a:p>
          </p:txBody>
        </p:sp>
        <p:sp>
          <p:nvSpPr>
            <p:cNvPr id="304183" name="Rectangle 37"/>
            <p:cNvSpPr>
              <a:spLocks noChangeArrowheads="1"/>
            </p:cNvSpPr>
            <p:nvPr/>
          </p:nvSpPr>
          <p:spPr bwMode="auto">
            <a:xfrm>
              <a:off x="3991" y="903"/>
              <a:ext cx="88" cy="4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0"/>
                </a:spcBef>
                <a:buFontTx/>
                <a:buNone/>
              </a:pPr>
              <a:r>
                <a:rPr lang="en-CA" altLang="en-US" sz="4400">
                  <a:solidFill>
                    <a:srgbClr val="FFFF00"/>
                  </a:solidFill>
                </a:rPr>
                <a:t>.</a:t>
              </a:r>
              <a:endParaRPr lang="en-CA" altLang="en-US" sz="2400" i="0">
                <a:solidFill>
                  <a:srgbClr val="FFFF00"/>
                </a:solidFill>
                <a:latin typeface="Arial Rounded MT Bold" pitchFamily="34" charset="0"/>
              </a:endParaRPr>
            </a:p>
          </p:txBody>
        </p:sp>
        <p:sp>
          <p:nvSpPr>
            <p:cNvPr id="304184" name="Rectangle 38"/>
            <p:cNvSpPr>
              <a:spLocks noChangeArrowheads="1"/>
            </p:cNvSpPr>
            <p:nvPr/>
          </p:nvSpPr>
          <p:spPr bwMode="auto">
            <a:xfrm>
              <a:off x="4092" y="903"/>
              <a:ext cx="88" cy="4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0"/>
                </a:spcBef>
                <a:buFontTx/>
                <a:buNone/>
              </a:pPr>
              <a:r>
                <a:rPr lang="en-CA" altLang="en-US" sz="4400">
                  <a:solidFill>
                    <a:srgbClr val="FFFF00"/>
                  </a:solidFill>
                </a:rPr>
                <a:t>.</a:t>
              </a:r>
              <a:endParaRPr lang="en-CA" altLang="en-US" sz="2400" i="0">
                <a:solidFill>
                  <a:srgbClr val="FFFF00"/>
                </a:solidFill>
                <a:latin typeface="Arial Rounded MT Bold" pitchFamily="34" charset="0"/>
              </a:endParaRPr>
            </a:p>
          </p:txBody>
        </p:sp>
        <p:sp>
          <p:nvSpPr>
            <p:cNvPr id="304185" name="Rectangle 39"/>
            <p:cNvSpPr>
              <a:spLocks noChangeArrowheads="1"/>
            </p:cNvSpPr>
            <p:nvPr/>
          </p:nvSpPr>
          <p:spPr bwMode="auto">
            <a:xfrm>
              <a:off x="4193" y="903"/>
              <a:ext cx="88" cy="4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0"/>
                </a:spcBef>
                <a:buFontTx/>
                <a:buNone/>
              </a:pPr>
              <a:r>
                <a:rPr lang="en-CA" altLang="en-US" sz="4400">
                  <a:solidFill>
                    <a:srgbClr val="FFFF00"/>
                  </a:solidFill>
                </a:rPr>
                <a:t>.</a:t>
              </a:r>
              <a:endParaRPr lang="en-CA" altLang="en-US" sz="2400" i="0">
                <a:solidFill>
                  <a:srgbClr val="FFFF00"/>
                </a:solidFill>
                <a:latin typeface="Arial Rounded MT Bold" pitchFamily="34" charset="0"/>
              </a:endParaRPr>
            </a:p>
          </p:txBody>
        </p:sp>
        <p:sp>
          <p:nvSpPr>
            <p:cNvPr id="304186" name="Rectangle 40"/>
            <p:cNvSpPr>
              <a:spLocks noChangeArrowheads="1"/>
            </p:cNvSpPr>
            <p:nvPr/>
          </p:nvSpPr>
          <p:spPr bwMode="auto">
            <a:xfrm>
              <a:off x="2954" y="875"/>
              <a:ext cx="104"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0"/>
                </a:spcBef>
                <a:buFontTx/>
                <a:buNone/>
              </a:pPr>
              <a:r>
                <a:rPr lang="en-CA" altLang="en-US" sz="2600">
                  <a:solidFill>
                    <a:srgbClr val="FFFF00"/>
                  </a:solidFill>
                </a:rPr>
                <a:t>2</a:t>
              </a:r>
              <a:endParaRPr lang="en-CA" altLang="en-US" sz="2400" i="0">
                <a:solidFill>
                  <a:srgbClr val="FFFF00"/>
                </a:solidFill>
                <a:latin typeface="Arial Rounded MT Bold" pitchFamily="34" charset="0"/>
              </a:endParaRPr>
            </a:p>
          </p:txBody>
        </p:sp>
        <p:sp>
          <p:nvSpPr>
            <p:cNvPr id="304187" name="Rectangle 41"/>
            <p:cNvSpPr>
              <a:spLocks noChangeArrowheads="1"/>
            </p:cNvSpPr>
            <p:nvPr/>
          </p:nvSpPr>
          <p:spPr bwMode="auto">
            <a:xfrm>
              <a:off x="3623" y="875"/>
              <a:ext cx="104"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0"/>
                </a:spcBef>
                <a:buFontTx/>
                <a:buNone/>
              </a:pPr>
              <a:r>
                <a:rPr lang="en-CA" altLang="en-US" sz="2600">
                  <a:solidFill>
                    <a:srgbClr val="FFFF00"/>
                  </a:solidFill>
                </a:rPr>
                <a:t>3</a:t>
              </a:r>
              <a:endParaRPr lang="en-CA" altLang="en-US" sz="2400" i="0">
                <a:solidFill>
                  <a:srgbClr val="FFFF00"/>
                </a:solidFill>
                <a:latin typeface="Arial Rounded MT Bold" pitchFamily="34" charset="0"/>
              </a:endParaRPr>
            </a:p>
          </p:txBody>
        </p:sp>
        <p:sp>
          <p:nvSpPr>
            <p:cNvPr id="304188" name="Rectangle 42"/>
            <p:cNvSpPr>
              <a:spLocks noChangeArrowheads="1"/>
            </p:cNvSpPr>
            <p:nvPr/>
          </p:nvSpPr>
          <p:spPr bwMode="auto">
            <a:xfrm>
              <a:off x="4519" y="903"/>
              <a:ext cx="137" cy="4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0"/>
                </a:spcBef>
                <a:buFontTx/>
                <a:buNone/>
              </a:pPr>
              <a:r>
                <a:rPr lang="en-CA" altLang="en-US" sz="4400">
                  <a:solidFill>
                    <a:srgbClr val="FFFF00"/>
                  </a:solidFill>
                </a:rPr>
                <a:t>r</a:t>
              </a:r>
              <a:endParaRPr lang="en-CA" altLang="en-US" sz="2400" i="0">
                <a:solidFill>
                  <a:srgbClr val="FFFF00"/>
                </a:solidFill>
                <a:latin typeface="Arial Rounded MT Bold" pitchFamily="34" charset="0"/>
              </a:endParaRPr>
            </a:p>
          </p:txBody>
        </p:sp>
        <p:sp>
          <p:nvSpPr>
            <p:cNvPr id="304189" name="Rectangle 43"/>
            <p:cNvSpPr>
              <a:spLocks noChangeArrowheads="1"/>
            </p:cNvSpPr>
            <p:nvPr/>
          </p:nvSpPr>
          <p:spPr bwMode="auto">
            <a:xfrm>
              <a:off x="4656" y="875"/>
              <a:ext cx="104"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0"/>
                </a:spcBef>
                <a:buFontTx/>
                <a:buNone/>
              </a:pPr>
              <a:r>
                <a:rPr lang="en-CA" altLang="en-US" sz="2600">
                  <a:solidFill>
                    <a:srgbClr val="FFFF00"/>
                  </a:solidFill>
                </a:rPr>
                <a:t>n</a:t>
              </a:r>
              <a:endParaRPr lang="en-CA" altLang="en-US" sz="2400" i="0">
                <a:solidFill>
                  <a:srgbClr val="FFFF00"/>
                </a:solidFill>
                <a:latin typeface="Arial Rounded MT Bold" pitchFamily="34" charset="0"/>
              </a:endParaRPr>
            </a:p>
          </p:txBody>
        </p:sp>
        <p:sp>
          <p:nvSpPr>
            <p:cNvPr id="304190" name="Rectangle 44"/>
            <p:cNvSpPr>
              <a:spLocks noChangeArrowheads="1"/>
            </p:cNvSpPr>
            <p:nvPr/>
          </p:nvSpPr>
          <p:spPr bwMode="auto">
            <a:xfrm>
              <a:off x="2026" y="862"/>
              <a:ext cx="193" cy="4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0"/>
                </a:spcBef>
                <a:buFontTx/>
                <a:buNone/>
              </a:pPr>
              <a:r>
                <a:rPr lang="en-CA" altLang="en-US" sz="4400" i="0">
                  <a:solidFill>
                    <a:srgbClr val="FFFF00"/>
                  </a:solidFill>
                  <a:latin typeface="Symbol" pitchFamily="18" charset="2"/>
                </a:rPr>
                <a:t>+</a:t>
              </a:r>
              <a:endParaRPr lang="en-CA" altLang="en-US" sz="2400" i="0">
                <a:solidFill>
                  <a:srgbClr val="FFFF00"/>
                </a:solidFill>
                <a:latin typeface="Arial Rounded MT Bold" pitchFamily="34" charset="0"/>
              </a:endParaRPr>
            </a:p>
          </p:txBody>
        </p:sp>
        <p:sp>
          <p:nvSpPr>
            <p:cNvPr id="304191" name="Rectangle 45"/>
            <p:cNvSpPr>
              <a:spLocks noChangeArrowheads="1"/>
            </p:cNvSpPr>
            <p:nvPr/>
          </p:nvSpPr>
          <p:spPr bwMode="auto">
            <a:xfrm>
              <a:off x="2550" y="862"/>
              <a:ext cx="193" cy="4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0"/>
                </a:spcBef>
                <a:buFontTx/>
                <a:buNone/>
              </a:pPr>
              <a:r>
                <a:rPr lang="en-CA" altLang="en-US" sz="4400" i="0">
                  <a:solidFill>
                    <a:srgbClr val="FFFF00"/>
                  </a:solidFill>
                  <a:latin typeface="Symbol" pitchFamily="18" charset="2"/>
                </a:rPr>
                <a:t>+</a:t>
              </a:r>
              <a:endParaRPr lang="en-CA" altLang="en-US" sz="2400" i="0">
                <a:solidFill>
                  <a:srgbClr val="FFFF00"/>
                </a:solidFill>
                <a:latin typeface="Arial Rounded MT Bold" pitchFamily="34" charset="0"/>
              </a:endParaRPr>
            </a:p>
          </p:txBody>
        </p:sp>
        <p:sp>
          <p:nvSpPr>
            <p:cNvPr id="304192" name="Rectangle 46"/>
            <p:cNvSpPr>
              <a:spLocks noChangeArrowheads="1"/>
            </p:cNvSpPr>
            <p:nvPr/>
          </p:nvSpPr>
          <p:spPr bwMode="auto">
            <a:xfrm>
              <a:off x="3219" y="862"/>
              <a:ext cx="193" cy="4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0"/>
                </a:spcBef>
                <a:buFontTx/>
                <a:buNone/>
              </a:pPr>
              <a:r>
                <a:rPr lang="en-CA" altLang="en-US" sz="4400" i="0">
                  <a:solidFill>
                    <a:srgbClr val="FFFF00"/>
                  </a:solidFill>
                  <a:latin typeface="Symbol" pitchFamily="18" charset="2"/>
                </a:rPr>
                <a:t>+</a:t>
              </a:r>
              <a:endParaRPr lang="en-CA" altLang="en-US" sz="2400" i="0">
                <a:solidFill>
                  <a:srgbClr val="FFFF00"/>
                </a:solidFill>
                <a:latin typeface="Arial Rounded MT Bold" pitchFamily="34" charset="0"/>
              </a:endParaRPr>
            </a:p>
          </p:txBody>
        </p:sp>
        <p:sp>
          <p:nvSpPr>
            <p:cNvPr id="304193" name="Rectangle 47"/>
            <p:cNvSpPr>
              <a:spLocks noChangeArrowheads="1"/>
            </p:cNvSpPr>
            <p:nvPr/>
          </p:nvSpPr>
          <p:spPr bwMode="auto">
            <a:xfrm>
              <a:off x="3836" y="862"/>
              <a:ext cx="193" cy="4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0"/>
                </a:spcBef>
                <a:buFontTx/>
                <a:buNone/>
              </a:pPr>
              <a:r>
                <a:rPr lang="en-CA" altLang="en-US" sz="4400" i="0">
                  <a:solidFill>
                    <a:srgbClr val="FFFF00"/>
                  </a:solidFill>
                  <a:latin typeface="Symbol" pitchFamily="18" charset="2"/>
                </a:rPr>
                <a:t>+</a:t>
              </a:r>
              <a:endParaRPr lang="en-CA" altLang="en-US" sz="2400" i="0">
                <a:solidFill>
                  <a:srgbClr val="FFFF00"/>
                </a:solidFill>
                <a:latin typeface="Arial Rounded MT Bold" pitchFamily="34" charset="0"/>
              </a:endParaRPr>
            </a:p>
          </p:txBody>
        </p:sp>
        <p:sp>
          <p:nvSpPr>
            <p:cNvPr id="304194" name="Rectangle 48"/>
            <p:cNvSpPr>
              <a:spLocks noChangeArrowheads="1"/>
            </p:cNvSpPr>
            <p:nvPr/>
          </p:nvSpPr>
          <p:spPr bwMode="auto">
            <a:xfrm>
              <a:off x="4317" y="862"/>
              <a:ext cx="193" cy="4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0"/>
                </a:spcBef>
                <a:buFontTx/>
                <a:buNone/>
              </a:pPr>
              <a:r>
                <a:rPr lang="en-CA" altLang="en-US" sz="4400" i="0">
                  <a:solidFill>
                    <a:srgbClr val="FFFF00"/>
                  </a:solidFill>
                  <a:latin typeface="Symbol" pitchFamily="18" charset="2"/>
                </a:rPr>
                <a:t>+</a:t>
              </a:r>
              <a:endParaRPr lang="en-CA" altLang="en-US" sz="2400" i="0">
                <a:solidFill>
                  <a:srgbClr val="FFFF00"/>
                </a:solidFill>
                <a:latin typeface="Arial Rounded MT Bold" pitchFamily="34" charset="0"/>
              </a:endParaRPr>
            </a:p>
          </p:txBody>
        </p:sp>
      </p:grpSp>
      <p:sp>
        <p:nvSpPr>
          <p:cNvPr id="304161" name="Rectangle 49"/>
          <p:cNvSpPr>
            <a:spLocks noChangeArrowheads="1"/>
          </p:cNvSpPr>
          <p:nvPr/>
        </p:nvSpPr>
        <p:spPr bwMode="auto">
          <a:xfrm>
            <a:off x="2420938" y="2309813"/>
            <a:ext cx="306387" cy="669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0"/>
              </a:spcBef>
              <a:buFontTx/>
              <a:buNone/>
            </a:pPr>
            <a:r>
              <a:rPr lang="en-CA" altLang="en-US" sz="4400" i="0">
                <a:solidFill>
                  <a:srgbClr val="FFFF00"/>
                </a:solidFill>
                <a:latin typeface="Symbol" pitchFamily="18" charset="2"/>
              </a:rPr>
              <a:t>=</a:t>
            </a:r>
            <a:endParaRPr lang="en-CA" altLang="en-US" sz="2400" i="0">
              <a:solidFill>
                <a:srgbClr val="FFFF00"/>
              </a:solidFill>
              <a:latin typeface="Arial Rounded MT Bold" pitchFamily="34" charset="0"/>
            </a:endParaRPr>
          </a:p>
        </p:txBody>
      </p:sp>
      <p:sp>
        <p:nvSpPr>
          <p:cNvPr id="304162" name="Rectangle 50"/>
          <p:cNvSpPr>
            <a:spLocks noChangeArrowheads="1"/>
          </p:cNvSpPr>
          <p:nvPr/>
        </p:nvSpPr>
        <p:spPr bwMode="auto">
          <a:xfrm>
            <a:off x="3943350" y="2309813"/>
            <a:ext cx="306388" cy="669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0"/>
              </a:spcBef>
              <a:buFontTx/>
              <a:buNone/>
            </a:pPr>
            <a:r>
              <a:rPr lang="en-CA" altLang="en-US" sz="4400" i="0">
                <a:solidFill>
                  <a:srgbClr val="FFFF00"/>
                </a:solidFill>
                <a:latin typeface="Symbol" pitchFamily="18" charset="2"/>
              </a:rPr>
              <a:t>+</a:t>
            </a:r>
            <a:endParaRPr lang="en-CA" altLang="en-US" sz="2400" i="0">
              <a:solidFill>
                <a:srgbClr val="FFFF00"/>
              </a:solidFill>
              <a:latin typeface="Arial Rounded MT Bold" pitchFamily="34" charset="0"/>
            </a:endParaRPr>
          </a:p>
        </p:txBody>
      </p:sp>
      <p:sp>
        <p:nvSpPr>
          <p:cNvPr id="304163" name="Rectangle 51"/>
          <p:cNvSpPr>
            <a:spLocks noChangeArrowheads="1"/>
          </p:cNvSpPr>
          <p:nvPr/>
        </p:nvSpPr>
        <p:spPr bwMode="auto">
          <a:xfrm>
            <a:off x="5005388" y="2309813"/>
            <a:ext cx="306387" cy="669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0"/>
              </a:spcBef>
              <a:buFontTx/>
              <a:buNone/>
            </a:pPr>
            <a:r>
              <a:rPr lang="en-CA" altLang="en-US" sz="4400" i="0">
                <a:solidFill>
                  <a:srgbClr val="FFFF00"/>
                </a:solidFill>
                <a:latin typeface="Symbol" pitchFamily="18" charset="2"/>
              </a:rPr>
              <a:t>+</a:t>
            </a:r>
            <a:endParaRPr lang="en-CA" altLang="en-US" sz="2400" i="0">
              <a:solidFill>
                <a:srgbClr val="FFFF00"/>
              </a:solidFill>
              <a:latin typeface="Arial Rounded MT Bold" pitchFamily="34" charset="0"/>
            </a:endParaRPr>
          </a:p>
        </p:txBody>
      </p:sp>
      <p:sp>
        <p:nvSpPr>
          <p:cNvPr id="304164" name="Rectangle 52"/>
          <p:cNvSpPr>
            <a:spLocks noChangeArrowheads="1"/>
          </p:cNvSpPr>
          <p:nvPr/>
        </p:nvSpPr>
        <p:spPr bwMode="auto">
          <a:xfrm>
            <a:off x="5984875" y="2309813"/>
            <a:ext cx="306388" cy="669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0"/>
              </a:spcBef>
              <a:buFontTx/>
              <a:buNone/>
            </a:pPr>
            <a:r>
              <a:rPr lang="en-CA" altLang="en-US" sz="4400" i="0">
                <a:solidFill>
                  <a:srgbClr val="FFFF00"/>
                </a:solidFill>
                <a:latin typeface="Symbol" pitchFamily="18" charset="2"/>
              </a:rPr>
              <a:t>+</a:t>
            </a:r>
            <a:endParaRPr lang="en-CA" altLang="en-US" sz="2400" i="0">
              <a:solidFill>
                <a:srgbClr val="FFFF00"/>
              </a:solidFill>
              <a:latin typeface="Arial Rounded MT Bold" pitchFamily="34" charset="0"/>
            </a:endParaRPr>
          </a:p>
        </p:txBody>
      </p:sp>
      <p:sp>
        <p:nvSpPr>
          <p:cNvPr id="304165" name="Rectangle 53"/>
          <p:cNvSpPr>
            <a:spLocks noChangeArrowheads="1"/>
          </p:cNvSpPr>
          <p:nvPr/>
        </p:nvSpPr>
        <p:spPr bwMode="auto">
          <a:xfrm>
            <a:off x="6748463" y="2309813"/>
            <a:ext cx="306387" cy="669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0"/>
              </a:spcBef>
              <a:buFontTx/>
              <a:buNone/>
            </a:pPr>
            <a:r>
              <a:rPr lang="en-CA" altLang="en-US" sz="4400" i="0">
                <a:solidFill>
                  <a:srgbClr val="FFFF00"/>
                </a:solidFill>
                <a:latin typeface="Symbol" pitchFamily="18" charset="2"/>
              </a:rPr>
              <a:t>+</a:t>
            </a:r>
            <a:endParaRPr lang="en-CA" altLang="en-US" sz="2400" i="0">
              <a:solidFill>
                <a:srgbClr val="FFFF00"/>
              </a:solidFill>
              <a:latin typeface="Arial Rounded MT Bold" pitchFamily="34" charset="0"/>
            </a:endParaRPr>
          </a:p>
        </p:txBody>
      </p:sp>
      <p:sp>
        <p:nvSpPr>
          <p:cNvPr id="304166" name="Rectangle 54"/>
          <p:cNvSpPr>
            <a:spLocks noChangeArrowheads="1"/>
          </p:cNvSpPr>
          <p:nvPr/>
        </p:nvSpPr>
        <p:spPr bwMode="auto">
          <a:xfrm>
            <a:off x="7727950" y="2309813"/>
            <a:ext cx="306388" cy="669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0"/>
              </a:spcBef>
              <a:buFontTx/>
              <a:buNone/>
            </a:pPr>
            <a:r>
              <a:rPr lang="en-CA" altLang="en-US" sz="4400" i="0">
                <a:solidFill>
                  <a:srgbClr val="FFFF00"/>
                </a:solidFill>
                <a:latin typeface="Symbol" pitchFamily="18" charset="2"/>
              </a:rPr>
              <a:t>+</a:t>
            </a:r>
            <a:endParaRPr lang="en-CA" altLang="en-US" sz="2400" i="0">
              <a:solidFill>
                <a:srgbClr val="FFFF00"/>
              </a:solidFill>
              <a:latin typeface="Arial Rounded MT Bold" pitchFamily="34" charset="0"/>
            </a:endParaRPr>
          </a:p>
        </p:txBody>
      </p:sp>
      <p:sp>
        <p:nvSpPr>
          <p:cNvPr id="304167" name="Rectangle 55"/>
          <p:cNvSpPr>
            <a:spLocks noChangeArrowheads="1"/>
          </p:cNvSpPr>
          <p:nvPr/>
        </p:nvSpPr>
        <p:spPr bwMode="auto">
          <a:xfrm>
            <a:off x="1301750" y="3249613"/>
            <a:ext cx="306388" cy="669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0"/>
              </a:spcBef>
              <a:buFontTx/>
              <a:buNone/>
            </a:pPr>
            <a:r>
              <a:rPr lang="en-CA" altLang="en-US" sz="4400" i="0">
                <a:solidFill>
                  <a:srgbClr val="FFFF00"/>
                </a:solidFill>
                <a:latin typeface="Symbol" pitchFamily="18" charset="2"/>
              </a:rPr>
              <a:t>-</a:t>
            </a:r>
            <a:endParaRPr lang="en-CA" altLang="en-US" sz="2400" i="0">
              <a:solidFill>
                <a:srgbClr val="FFFF00"/>
              </a:solidFill>
              <a:latin typeface="Arial Rounded MT Bold" pitchFamily="34" charset="0"/>
            </a:endParaRPr>
          </a:p>
        </p:txBody>
      </p:sp>
      <p:sp>
        <p:nvSpPr>
          <p:cNvPr id="304168" name="Rectangle 56"/>
          <p:cNvSpPr>
            <a:spLocks noChangeArrowheads="1"/>
          </p:cNvSpPr>
          <p:nvPr/>
        </p:nvSpPr>
        <p:spPr bwMode="auto">
          <a:xfrm>
            <a:off x="2420938" y="3249613"/>
            <a:ext cx="306387" cy="669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0"/>
              </a:spcBef>
              <a:buFontTx/>
              <a:buNone/>
            </a:pPr>
            <a:r>
              <a:rPr lang="en-CA" altLang="en-US" sz="4400" i="0">
                <a:solidFill>
                  <a:srgbClr val="FFFF00"/>
                </a:solidFill>
                <a:latin typeface="Symbol" pitchFamily="18" charset="2"/>
              </a:rPr>
              <a:t>=</a:t>
            </a:r>
            <a:endParaRPr lang="en-CA" altLang="en-US" sz="2400" i="0">
              <a:solidFill>
                <a:srgbClr val="FFFF00"/>
              </a:solidFill>
              <a:latin typeface="Arial Rounded MT Bold" pitchFamily="34" charset="0"/>
            </a:endParaRPr>
          </a:p>
        </p:txBody>
      </p:sp>
      <p:sp>
        <p:nvSpPr>
          <p:cNvPr id="304169" name="Rectangle 57"/>
          <p:cNvSpPr>
            <a:spLocks noChangeArrowheads="1"/>
          </p:cNvSpPr>
          <p:nvPr/>
        </p:nvSpPr>
        <p:spPr bwMode="auto">
          <a:xfrm>
            <a:off x="7712075" y="3249613"/>
            <a:ext cx="306388" cy="669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0"/>
              </a:spcBef>
              <a:buFontTx/>
              <a:buNone/>
            </a:pPr>
            <a:r>
              <a:rPr lang="en-CA" altLang="en-US" sz="4400" i="0">
                <a:solidFill>
                  <a:srgbClr val="FFFF00"/>
                </a:solidFill>
                <a:latin typeface="Symbol" pitchFamily="18" charset="2"/>
              </a:rPr>
              <a:t>-</a:t>
            </a:r>
            <a:endParaRPr lang="en-CA" altLang="en-US" sz="2400" i="0">
              <a:solidFill>
                <a:srgbClr val="FFFF00"/>
              </a:solidFill>
              <a:latin typeface="Arial Rounded MT Bold" pitchFamily="34" charset="0"/>
            </a:endParaRPr>
          </a:p>
        </p:txBody>
      </p:sp>
      <p:sp>
        <p:nvSpPr>
          <p:cNvPr id="304170" name="Rectangle 58"/>
          <p:cNvSpPr>
            <a:spLocks noChangeArrowheads="1"/>
          </p:cNvSpPr>
          <p:nvPr/>
        </p:nvSpPr>
        <p:spPr bwMode="auto">
          <a:xfrm>
            <a:off x="2420938" y="5392738"/>
            <a:ext cx="306387" cy="669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0"/>
              </a:spcBef>
              <a:buFontTx/>
              <a:buNone/>
            </a:pPr>
            <a:r>
              <a:rPr lang="en-CA" altLang="en-US" sz="4400" i="0">
                <a:solidFill>
                  <a:srgbClr val="FFFF00"/>
                </a:solidFill>
                <a:latin typeface="Symbol" pitchFamily="18" charset="2"/>
              </a:rPr>
              <a:t>=</a:t>
            </a:r>
            <a:endParaRPr lang="en-CA" altLang="en-US" sz="2400" i="0">
              <a:solidFill>
                <a:srgbClr val="FFFF00"/>
              </a:solidFill>
              <a:latin typeface="Arial Rounded MT Bold" pitchFamily="34" charset="0"/>
            </a:endParaRPr>
          </a:p>
        </p:txBody>
      </p:sp>
      <p:sp>
        <p:nvSpPr>
          <p:cNvPr id="304171" name="Rectangle 59"/>
          <p:cNvSpPr>
            <a:spLocks noChangeArrowheads="1"/>
          </p:cNvSpPr>
          <p:nvPr/>
        </p:nvSpPr>
        <p:spPr bwMode="auto">
          <a:xfrm>
            <a:off x="3914775" y="5035550"/>
            <a:ext cx="306388" cy="669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0"/>
              </a:spcBef>
              <a:buFontTx/>
              <a:buNone/>
            </a:pPr>
            <a:r>
              <a:rPr lang="en-CA" altLang="en-US" sz="4400" i="0">
                <a:solidFill>
                  <a:srgbClr val="FFFF00"/>
                </a:solidFill>
                <a:latin typeface="Symbol" pitchFamily="18" charset="2"/>
              </a:rPr>
              <a:t>-</a:t>
            </a:r>
            <a:endParaRPr lang="en-CA" altLang="en-US" sz="2400" i="0">
              <a:solidFill>
                <a:srgbClr val="FFFF00"/>
              </a:solidFill>
              <a:latin typeface="Arial Rounded MT Bold" pitchFamily="34" charset="0"/>
            </a:endParaRPr>
          </a:p>
        </p:txBody>
      </p:sp>
      <p:sp>
        <p:nvSpPr>
          <p:cNvPr id="304172" name="Rectangle 60"/>
          <p:cNvSpPr>
            <a:spLocks noChangeArrowheads="1"/>
          </p:cNvSpPr>
          <p:nvPr/>
        </p:nvSpPr>
        <p:spPr bwMode="auto">
          <a:xfrm>
            <a:off x="3619500" y="5826125"/>
            <a:ext cx="306388" cy="669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0"/>
              </a:spcBef>
              <a:buFontTx/>
              <a:buNone/>
            </a:pPr>
            <a:r>
              <a:rPr lang="en-CA" altLang="en-US" sz="4400" i="0">
                <a:solidFill>
                  <a:srgbClr val="FFFF00"/>
                </a:solidFill>
                <a:latin typeface="Symbol" pitchFamily="18" charset="2"/>
              </a:rPr>
              <a:t>-</a:t>
            </a:r>
            <a:endParaRPr lang="en-CA" altLang="en-US" sz="2400" i="0">
              <a:solidFill>
                <a:srgbClr val="FFFF00"/>
              </a:solidFill>
              <a:latin typeface="Arial Rounded MT Bold" pitchFamily="34" charset="0"/>
            </a:endParaRPr>
          </a:p>
        </p:txBody>
      </p:sp>
      <p:sp>
        <p:nvSpPr>
          <p:cNvPr id="304173" name="Rectangle 61"/>
          <p:cNvSpPr>
            <a:spLocks noChangeArrowheads="1"/>
          </p:cNvSpPr>
          <p:nvPr/>
        </p:nvSpPr>
        <p:spPr bwMode="auto">
          <a:xfrm>
            <a:off x="8572500" y="2292350"/>
            <a:ext cx="180975"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0"/>
              </a:spcBef>
              <a:buFontTx/>
              <a:buNone/>
            </a:pPr>
            <a:r>
              <a:rPr lang="en-CA" altLang="en-US" sz="2600" i="0">
                <a:solidFill>
                  <a:srgbClr val="FFFF00"/>
                </a:solidFill>
                <a:latin typeface="Symbol" pitchFamily="18" charset="2"/>
              </a:rPr>
              <a:t>+</a:t>
            </a:r>
            <a:endParaRPr lang="en-CA" altLang="en-US" sz="2400" i="0">
              <a:solidFill>
                <a:srgbClr val="FFFF00"/>
              </a:solidFill>
              <a:latin typeface="Arial Rounded MT Bold" pitchFamily="34" charset="0"/>
            </a:endParaRPr>
          </a:p>
        </p:txBody>
      </p:sp>
      <p:sp>
        <p:nvSpPr>
          <p:cNvPr id="304174" name="Rectangle 62"/>
          <p:cNvSpPr>
            <a:spLocks noChangeArrowheads="1"/>
          </p:cNvSpPr>
          <p:nvPr/>
        </p:nvSpPr>
        <p:spPr bwMode="auto">
          <a:xfrm>
            <a:off x="8555038" y="3233738"/>
            <a:ext cx="180975"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0"/>
              </a:spcBef>
              <a:buFontTx/>
              <a:buNone/>
            </a:pPr>
            <a:r>
              <a:rPr lang="en-CA" altLang="en-US" sz="2600" i="0">
                <a:solidFill>
                  <a:srgbClr val="FFFF00"/>
                </a:solidFill>
                <a:latin typeface="Symbol" pitchFamily="18" charset="2"/>
              </a:rPr>
              <a:t>+</a:t>
            </a:r>
            <a:endParaRPr lang="en-CA" altLang="en-US" sz="2400" i="0">
              <a:solidFill>
                <a:srgbClr val="FFFF00"/>
              </a:solidFill>
              <a:latin typeface="Arial Rounded MT Bold" pitchFamily="34" charset="0"/>
            </a:endParaRPr>
          </a:p>
        </p:txBody>
      </p:sp>
      <p:sp>
        <p:nvSpPr>
          <p:cNvPr id="304175" name="Rectangle 63"/>
          <p:cNvSpPr>
            <a:spLocks noChangeArrowheads="1"/>
          </p:cNvSpPr>
          <p:nvPr/>
        </p:nvSpPr>
        <p:spPr bwMode="auto">
          <a:xfrm>
            <a:off x="3343275" y="5019675"/>
            <a:ext cx="180975"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0"/>
              </a:spcBef>
              <a:buFontTx/>
              <a:buNone/>
            </a:pPr>
            <a:r>
              <a:rPr lang="en-CA" altLang="en-US" sz="2600" i="0">
                <a:solidFill>
                  <a:srgbClr val="FFFF00"/>
                </a:solidFill>
                <a:latin typeface="Symbol" pitchFamily="18" charset="2"/>
              </a:rPr>
              <a:t>+</a:t>
            </a:r>
            <a:endParaRPr lang="en-CA" altLang="en-US" sz="2400" i="0">
              <a:solidFill>
                <a:srgbClr val="FFFF00"/>
              </a:solidFill>
              <a:latin typeface="Arial Rounded MT Bold" pitchFamily="34" charset="0"/>
            </a:endParaRPr>
          </a:p>
        </p:txBody>
      </p:sp>
      <p:sp>
        <p:nvSpPr>
          <p:cNvPr id="304176" name="Rectangle 64"/>
          <p:cNvSpPr>
            <a:spLocks noGrp="1" noChangeArrowheads="1"/>
          </p:cNvSpPr>
          <p:nvPr>
            <p:ph type="title"/>
          </p:nvPr>
        </p:nvSpPr>
        <p:spPr>
          <a:xfrm>
            <a:off x="685800" y="228600"/>
            <a:ext cx="7772400" cy="1143000"/>
          </a:xfrm>
        </p:spPr>
        <p:txBody>
          <a:bodyPr/>
          <a:lstStyle/>
          <a:p>
            <a:pPr eaLnBrk="1" hangingPunct="1"/>
            <a:r>
              <a:rPr lang="en-US" altLang="en-US"/>
              <a:t>Geometric Sum</a:t>
            </a:r>
          </a:p>
        </p:txBody>
      </p:sp>
      <p:sp>
        <p:nvSpPr>
          <p:cNvPr id="304177" name="Line 65"/>
          <p:cNvSpPr>
            <a:spLocks noChangeShapeType="1"/>
          </p:cNvSpPr>
          <p:nvPr/>
        </p:nvSpPr>
        <p:spPr bwMode="auto">
          <a:xfrm>
            <a:off x="457200" y="3124200"/>
            <a:ext cx="8229600" cy="0"/>
          </a:xfrm>
          <a:prstGeom prst="line">
            <a:avLst/>
          </a:prstGeom>
          <a:noFill/>
          <a:ln w="381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4178" name="Rectangle 66"/>
          <p:cNvSpPr>
            <a:spLocks noChangeArrowheads="1"/>
          </p:cNvSpPr>
          <p:nvPr/>
        </p:nvSpPr>
        <p:spPr bwMode="auto">
          <a:xfrm>
            <a:off x="1682750" y="5035550"/>
            <a:ext cx="4594225" cy="1752600"/>
          </a:xfrm>
          <a:prstGeom prst="rect">
            <a:avLst/>
          </a:prstGeom>
          <a:noFill/>
          <a:ln w="38100">
            <a:solidFill>
              <a:schemeClr val="accent2"/>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endParaRPr lang="en-US" altLang="en-US" i="0">
              <a:solidFill>
                <a:srgbClr val="FFFFFF"/>
              </a:solidFill>
            </a:endParaRPr>
          </a:p>
        </p:txBody>
      </p:sp>
    </p:spTree>
  </p:cSld>
  <p:clrMapOvr>
    <a:masterClrMapping/>
  </p:clrMapOvr>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5154" name="Line 2"/>
          <p:cNvSpPr>
            <a:spLocks noChangeShapeType="1"/>
          </p:cNvSpPr>
          <p:nvPr/>
        </p:nvSpPr>
        <p:spPr bwMode="auto">
          <a:xfrm>
            <a:off x="2711450" y="2301875"/>
            <a:ext cx="1711325" cy="1588"/>
          </a:xfrm>
          <a:prstGeom prst="line">
            <a:avLst/>
          </a:prstGeom>
          <a:noFill/>
          <a:ln w="23876">
            <a:solidFill>
              <a:schemeClr val="accent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5155" name="Rectangle 3"/>
          <p:cNvSpPr>
            <a:spLocks noChangeArrowheads="1"/>
          </p:cNvSpPr>
          <p:nvPr/>
        </p:nvSpPr>
        <p:spPr bwMode="auto">
          <a:xfrm>
            <a:off x="331788" y="1866900"/>
            <a:ext cx="1892300"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0"/>
              </a:spcBef>
              <a:buFontTx/>
              <a:buNone/>
            </a:pPr>
            <a:r>
              <a:rPr lang="en-CA" altLang="en-US" sz="4800" i="0">
                <a:solidFill>
                  <a:srgbClr val="FFFF00"/>
                </a:solidFill>
              </a:rPr>
              <a:t>∑</a:t>
            </a:r>
            <a:r>
              <a:rPr lang="en-CA" altLang="en-US" sz="4800" i="0" baseline="-25000">
                <a:solidFill>
                  <a:srgbClr val="FFFF00"/>
                </a:solidFill>
              </a:rPr>
              <a:t>i=</a:t>
            </a:r>
            <a:r>
              <a:rPr lang="en-US" altLang="en-US" sz="4800" i="0" baseline="-25000">
                <a:solidFill>
                  <a:srgbClr val="FFFF00"/>
                </a:solidFill>
              </a:rPr>
              <a:t>0</a:t>
            </a:r>
            <a:r>
              <a:rPr lang="en-CA" altLang="en-US" sz="4800" i="0" baseline="-25000">
                <a:solidFill>
                  <a:srgbClr val="FFFF00"/>
                </a:solidFill>
              </a:rPr>
              <a:t>..n</a:t>
            </a:r>
            <a:r>
              <a:rPr lang="en-CA" altLang="en-US" sz="4000" i="0">
                <a:solidFill>
                  <a:srgbClr val="FFFF00"/>
                </a:solidFill>
              </a:rPr>
              <a:t> </a:t>
            </a:r>
            <a:r>
              <a:rPr lang="en-CA" altLang="en-US" sz="4000" i="0" baseline="-25000">
                <a:solidFill>
                  <a:srgbClr val="FFFF00"/>
                </a:solidFill>
              </a:rPr>
              <a:t> </a:t>
            </a:r>
            <a:r>
              <a:rPr lang="en-US" altLang="en-US" sz="4000">
                <a:solidFill>
                  <a:srgbClr val="FFFF00"/>
                </a:solidFill>
              </a:rPr>
              <a:t>r</a:t>
            </a:r>
            <a:r>
              <a:rPr lang="en-US" altLang="en-US" sz="4000" baseline="30000">
                <a:solidFill>
                  <a:srgbClr val="FFFF00"/>
                </a:solidFill>
              </a:rPr>
              <a:t>i</a:t>
            </a:r>
            <a:endParaRPr lang="en-CA" altLang="en-US" sz="4000" baseline="30000">
              <a:solidFill>
                <a:srgbClr val="FFFF00"/>
              </a:solidFill>
            </a:endParaRPr>
          </a:p>
        </p:txBody>
      </p:sp>
      <p:sp>
        <p:nvSpPr>
          <p:cNvPr id="305156" name="Rectangle 4"/>
          <p:cNvSpPr>
            <a:spLocks noChangeArrowheads="1"/>
          </p:cNvSpPr>
          <p:nvPr/>
        </p:nvSpPr>
        <p:spPr bwMode="auto">
          <a:xfrm>
            <a:off x="2905125" y="1589088"/>
            <a:ext cx="217488" cy="669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0"/>
              </a:spcBef>
              <a:buFontTx/>
              <a:buNone/>
            </a:pPr>
            <a:r>
              <a:rPr lang="en-CA" altLang="en-US" sz="4400">
                <a:solidFill>
                  <a:srgbClr val="FFFF00"/>
                </a:solidFill>
              </a:rPr>
              <a:t>r</a:t>
            </a:r>
            <a:endParaRPr lang="en-CA" altLang="en-US" sz="2400" i="0">
              <a:solidFill>
                <a:srgbClr val="FFFF00"/>
              </a:solidFill>
              <a:latin typeface="Arial Rounded MT Bold" pitchFamily="34" charset="0"/>
            </a:endParaRPr>
          </a:p>
        </p:txBody>
      </p:sp>
      <p:sp>
        <p:nvSpPr>
          <p:cNvPr id="305157" name="Rectangle 5"/>
          <p:cNvSpPr>
            <a:spLocks noChangeArrowheads="1"/>
          </p:cNvSpPr>
          <p:nvPr/>
        </p:nvSpPr>
        <p:spPr bwMode="auto">
          <a:xfrm>
            <a:off x="4275138" y="1589088"/>
            <a:ext cx="279400" cy="669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0"/>
              </a:spcBef>
              <a:buFontTx/>
              <a:buNone/>
            </a:pPr>
            <a:r>
              <a:rPr lang="en-CA" altLang="en-US" sz="4400">
                <a:solidFill>
                  <a:srgbClr val="FFFF00"/>
                </a:solidFill>
              </a:rPr>
              <a:t>1</a:t>
            </a:r>
            <a:endParaRPr lang="en-CA" altLang="en-US" sz="2400" i="0">
              <a:solidFill>
                <a:srgbClr val="FFFF00"/>
              </a:solidFill>
              <a:latin typeface="Arial Rounded MT Bold" pitchFamily="34" charset="0"/>
            </a:endParaRPr>
          </a:p>
        </p:txBody>
      </p:sp>
      <p:sp>
        <p:nvSpPr>
          <p:cNvPr id="305158" name="Rectangle 6"/>
          <p:cNvSpPr>
            <a:spLocks noChangeArrowheads="1"/>
          </p:cNvSpPr>
          <p:nvPr/>
        </p:nvSpPr>
        <p:spPr bwMode="auto">
          <a:xfrm>
            <a:off x="3198813" y="2379663"/>
            <a:ext cx="217487" cy="669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0"/>
              </a:spcBef>
              <a:buFontTx/>
              <a:buNone/>
            </a:pPr>
            <a:r>
              <a:rPr lang="en-CA" altLang="en-US" sz="4400">
                <a:solidFill>
                  <a:srgbClr val="FFFF00"/>
                </a:solidFill>
              </a:rPr>
              <a:t>r</a:t>
            </a:r>
            <a:endParaRPr lang="en-CA" altLang="en-US" sz="2400" i="0">
              <a:solidFill>
                <a:srgbClr val="FFFF00"/>
              </a:solidFill>
              <a:latin typeface="Arial Rounded MT Bold" pitchFamily="34" charset="0"/>
            </a:endParaRPr>
          </a:p>
        </p:txBody>
      </p:sp>
      <p:sp>
        <p:nvSpPr>
          <p:cNvPr id="305159" name="Rectangle 7"/>
          <p:cNvSpPr>
            <a:spLocks noChangeArrowheads="1"/>
          </p:cNvSpPr>
          <p:nvPr/>
        </p:nvSpPr>
        <p:spPr bwMode="auto">
          <a:xfrm>
            <a:off x="3979863" y="2379663"/>
            <a:ext cx="279400" cy="669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0"/>
              </a:spcBef>
              <a:buFontTx/>
              <a:buNone/>
            </a:pPr>
            <a:r>
              <a:rPr lang="en-CA" altLang="en-US" sz="4400">
                <a:solidFill>
                  <a:srgbClr val="FFFF00"/>
                </a:solidFill>
              </a:rPr>
              <a:t>1</a:t>
            </a:r>
            <a:endParaRPr lang="en-CA" altLang="en-US" sz="2400" i="0">
              <a:solidFill>
                <a:srgbClr val="FFFF00"/>
              </a:solidFill>
              <a:latin typeface="Arial Rounded MT Bold" pitchFamily="34" charset="0"/>
            </a:endParaRPr>
          </a:p>
        </p:txBody>
      </p:sp>
      <p:sp>
        <p:nvSpPr>
          <p:cNvPr id="305160" name="Rectangle 8"/>
          <p:cNvSpPr>
            <a:spLocks noChangeArrowheads="1"/>
          </p:cNvSpPr>
          <p:nvPr/>
        </p:nvSpPr>
        <p:spPr bwMode="auto">
          <a:xfrm>
            <a:off x="3124200" y="1544638"/>
            <a:ext cx="1651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0"/>
              </a:spcBef>
              <a:buFontTx/>
              <a:buNone/>
            </a:pPr>
            <a:r>
              <a:rPr lang="en-CA" altLang="en-US" sz="2600">
                <a:solidFill>
                  <a:srgbClr val="FFFF00"/>
                </a:solidFill>
              </a:rPr>
              <a:t>n</a:t>
            </a:r>
            <a:endParaRPr lang="en-CA" altLang="en-US" sz="2400" i="0">
              <a:solidFill>
                <a:srgbClr val="FFFF00"/>
              </a:solidFill>
              <a:latin typeface="Arial Rounded MT Bold" pitchFamily="34" charset="0"/>
            </a:endParaRPr>
          </a:p>
        </p:txBody>
      </p:sp>
      <p:sp>
        <p:nvSpPr>
          <p:cNvPr id="305161" name="Rectangle 9"/>
          <p:cNvSpPr>
            <a:spLocks noChangeArrowheads="1"/>
          </p:cNvSpPr>
          <p:nvPr/>
        </p:nvSpPr>
        <p:spPr bwMode="auto">
          <a:xfrm>
            <a:off x="3508375" y="1544638"/>
            <a:ext cx="1651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0"/>
              </a:spcBef>
              <a:buFontTx/>
              <a:buNone/>
            </a:pPr>
            <a:r>
              <a:rPr lang="en-CA" altLang="en-US" sz="2600">
                <a:solidFill>
                  <a:srgbClr val="FFFF00"/>
                </a:solidFill>
              </a:rPr>
              <a:t>1</a:t>
            </a:r>
            <a:endParaRPr lang="en-CA" altLang="en-US" sz="2400" i="0">
              <a:solidFill>
                <a:srgbClr val="FFFF00"/>
              </a:solidFill>
              <a:latin typeface="Arial Rounded MT Bold" pitchFamily="34" charset="0"/>
            </a:endParaRPr>
          </a:p>
        </p:txBody>
      </p:sp>
      <p:sp>
        <p:nvSpPr>
          <p:cNvPr id="305162" name="Rectangle 10"/>
          <p:cNvSpPr>
            <a:spLocks noChangeArrowheads="1"/>
          </p:cNvSpPr>
          <p:nvPr/>
        </p:nvSpPr>
        <p:spPr bwMode="auto">
          <a:xfrm>
            <a:off x="2362200" y="1881188"/>
            <a:ext cx="306388" cy="669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0"/>
              </a:spcBef>
              <a:buFontTx/>
              <a:buNone/>
            </a:pPr>
            <a:r>
              <a:rPr lang="en-CA" altLang="en-US" sz="4400" i="0">
                <a:solidFill>
                  <a:srgbClr val="FFFF00"/>
                </a:solidFill>
                <a:latin typeface="Symbol" pitchFamily="18" charset="2"/>
              </a:rPr>
              <a:t>=</a:t>
            </a:r>
            <a:endParaRPr lang="en-CA" altLang="en-US" sz="2400" i="0">
              <a:solidFill>
                <a:srgbClr val="FFFF00"/>
              </a:solidFill>
              <a:latin typeface="Arial Rounded MT Bold" pitchFamily="34" charset="0"/>
            </a:endParaRPr>
          </a:p>
        </p:txBody>
      </p:sp>
      <p:sp>
        <p:nvSpPr>
          <p:cNvPr id="305163" name="Rectangle 11"/>
          <p:cNvSpPr>
            <a:spLocks noChangeArrowheads="1"/>
          </p:cNvSpPr>
          <p:nvPr/>
        </p:nvSpPr>
        <p:spPr bwMode="auto">
          <a:xfrm>
            <a:off x="3914775" y="1524000"/>
            <a:ext cx="306388" cy="669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0"/>
              </a:spcBef>
              <a:buFontTx/>
              <a:buNone/>
            </a:pPr>
            <a:r>
              <a:rPr lang="en-CA" altLang="en-US" sz="4400" i="0">
                <a:solidFill>
                  <a:srgbClr val="FFFF00"/>
                </a:solidFill>
                <a:latin typeface="Symbol" pitchFamily="18" charset="2"/>
              </a:rPr>
              <a:t>-</a:t>
            </a:r>
            <a:endParaRPr lang="en-CA" altLang="en-US" sz="2400" i="0">
              <a:solidFill>
                <a:srgbClr val="FFFF00"/>
              </a:solidFill>
              <a:latin typeface="Arial Rounded MT Bold" pitchFamily="34" charset="0"/>
            </a:endParaRPr>
          </a:p>
        </p:txBody>
      </p:sp>
      <p:sp>
        <p:nvSpPr>
          <p:cNvPr id="305164" name="Rectangle 12"/>
          <p:cNvSpPr>
            <a:spLocks noChangeArrowheads="1"/>
          </p:cNvSpPr>
          <p:nvPr/>
        </p:nvSpPr>
        <p:spPr bwMode="auto">
          <a:xfrm>
            <a:off x="3619500" y="2314575"/>
            <a:ext cx="306388" cy="669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0"/>
              </a:spcBef>
              <a:buFontTx/>
              <a:buNone/>
            </a:pPr>
            <a:r>
              <a:rPr lang="en-CA" altLang="en-US" sz="4400" i="0">
                <a:solidFill>
                  <a:srgbClr val="FFFF00"/>
                </a:solidFill>
                <a:latin typeface="Symbol" pitchFamily="18" charset="2"/>
              </a:rPr>
              <a:t>-</a:t>
            </a:r>
            <a:endParaRPr lang="en-CA" altLang="en-US" sz="2400" i="0">
              <a:solidFill>
                <a:srgbClr val="FFFF00"/>
              </a:solidFill>
              <a:latin typeface="Arial Rounded MT Bold" pitchFamily="34" charset="0"/>
            </a:endParaRPr>
          </a:p>
        </p:txBody>
      </p:sp>
      <p:sp>
        <p:nvSpPr>
          <p:cNvPr id="305165" name="Rectangle 13"/>
          <p:cNvSpPr>
            <a:spLocks noChangeArrowheads="1"/>
          </p:cNvSpPr>
          <p:nvPr/>
        </p:nvSpPr>
        <p:spPr bwMode="auto">
          <a:xfrm>
            <a:off x="3343275" y="1508125"/>
            <a:ext cx="180975"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0"/>
              </a:spcBef>
              <a:buFontTx/>
              <a:buNone/>
            </a:pPr>
            <a:r>
              <a:rPr lang="en-CA" altLang="en-US" sz="2600" i="0">
                <a:solidFill>
                  <a:srgbClr val="FFFF00"/>
                </a:solidFill>
                <a:latin typeface="Symbol" pitchFamily="18" charset="2"/>
              </a:rPr>
              <a:t>+</a:t>
            </a:r>
            <a:endParaRPr lang="en-CA" altLang="en-US" sz="2400" i="0">
              <a:solidFill>
                <a:srgbClr val="FFFF00"/>
              </a:solidFill>
              <a:latin typeface="Arial Rounded MT Bold" pitchFamily="34" charset="0"/>
            </a:endParaRPr>
          </a:p>
        </p:txBody>
      </p:sp>
      <p:sp>
        <p:nvSpPr>
          <p:cNvPr id="305166" name="Rectangle 14"/>
          <p:cNvSpPr>
            <a:spLocks noGrp="1" noChangeArrowheads="1"/>
          </p:cNvSpPr>
          <p:nvPr>
            <p:ph type="title"/>
          </p:nvPr>
        </p:nvSpPr>
        <p:spPr>
          <a:xfrm>
            <a:off x="685800" y="228600"/>
            <a:ext cx="7772400" cy="1143000"/>
          </a:xfrm>
        </p:spPr>
        <p:txBody>
          <a:bodyPr/>
          <a:lstStyle/>
          <a:p>
            <a:pPr eaLnBrk="1" hangingPunct="1"/>
            <a:r>
              <a:rPr lang="en-US" altLang="en-US"/>
              <a:t>Geometric Sum</a:t>
            </a:r>
          </a:p>
        </p:txBody>
      </p:sp>
      <p:sp>
        <p:nvSpPr>
          <p:cNvPr id="305167" name="Rectangle 15"/>
          <p:cNvSpPr>
            <a:spLocks noChangeArrowheads="1"/>
          </p:cNvSpPr>
          <p:nvPr/>
        </p:nvSpPr>
        <p:spPr bwMode="auto">
          <a:xfrm>
            <a:off x="152400" y="1409700"/>
            <a:ext cx="6124575" cy="1866900"/>
          </a:xfrm>
          <a:prstGeom prst="rect">
            <a:avLst/>
          </a:prstGeom>
          <a:noFill/>
          <a:ln w="38100">
            <a:solidFill>
              <a:schemeClr val="accent2"/>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endParaRPr lang="en-US" altLang="en-US" i="0">
              <a:solidFill>
                <a:srgbClr val="FFFFFF"/>
              </a:solidFill>
            </a:endParaRPr>
          </a:p>
        </p:txBody>
      </p:sp>
      <p:sp>
        <p:nvSpPr>
          <p:cNvPr id="305168" name="Text Box 16"/>
          <p:cNvSpPr txBox="1">
            <a:spLocks noChangeArrowheads="1"/>
          </p:cNvSpPr>
          <p:nvPr/>
        </p:nvSpPr>
        <p:spPr bwMode="auto">
          <a:xfrm>
            <a:off x="6324600" y="1181100"/>
            <a:ext cx="2257425"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3600" i="0">
                <a:solidFill>
                  <a:srgbClr val="FF0000"/>
                </a:solidFill>
              </a:rPr>
              <a:t>When </a:t>
            </a:r>
            <a:r>
              <a:rPr lang="en-US" altLang="en-US" sz="3600">
                <a:solidFill>
                  <a:srgbClr val="FFFF00"/>
                </a:solidFill>
              </a:rPr>
              <a:t>r</a:t>
            </a:r>
            <a:r>
              <a:rPr lang="en-US" altLang="en-US" sz="3600" i="0">
                <a:solidFill>
                  <a:srgbClr val="FFFF00"/>
                </a:solidFill>
              </a:rPr>
              <a:t>&gt;1</a:t>
            </a:r>
            <a:r>
              <a:rPr lang="en-US" altLang="en-US" sz="3600" i="0">
                <a:solidFill>
                  <a:srgbClr val="FF0000"/>
                </a:solidFill>
              </a:rPr>
              <a:t>?</a:t>
            </a:r>
            <a:endParaRPr lang="en-CA" altLang="en-US" sz="3600" i="0">
              <a:solidFill>
                <a:srgbClr val="FF0000"/>
              </a:solidFill>
            </a:endParaRPr>
          </a:p>
        </p:txBody>
      </p:sp>
      <p:grpSp>
        <p:nvGrpSpPr>
          <p:cNvPr id="305169" name="Group 17"/>
          <p:cNvGrpSpPr>
            <a:grpSpLocks/>
          </p:cNvGrpSpPr>
          <p:nvPr/>
        </p:nvGrpSpPr>
        <p:grpSpPr bwMode="auto">
          <a:xfrm>
            <a:off x="8458200" y="1593850"/>
            <a:ext cx="401638" cy="1143000"/>
            <a:chOff x="5760" y="720"/>
            <a:chExt cx="1021" cy="2477"/>
          </a:xfrm>
        </p:grpSpPr>
        <p:grpSp>
          <p:nvGrpSpPr>
            <p:cNvPr id="305171" name="Group 18"/>
            <p:cNvGrpSpPr>
              <a:grpSpLocks/>
            </p:cNvGrpSpPr>
            <p:nvPr/>
          </p:nvGrpSpPr>
          <p:grpSpPr bwMode="auto">
            <a:xfrm>
              <a:off x="5760" y="901"/>
              <a:ext cx="916" cy="2296"/>
              <a:chOff x="5760" y="901"/>
              <a:chExt cx="916" cy="2296"/>
            </a:xfrm>
          </p:grpSpPr>
          <p:sp>
            <p:nvSpPr>
              <p:cNvPr id="305175" name="Freeform 19"/>
              <p:cNvSpPr>
                <a:spLocks/>
              </p:cNvSpPr>
              <p:nvPr/>
            </p:nvSpPr>
            <p:spPr bwMode="auto">
              <a:xfrm>
                <a:off x="5993" y="991"/>
                <a:ext cx="538" cy="525"/>
              </a:xfrm>
              <a:custGeom>
                <a:avLst/>
                <a:gdLst>
                  <a:gd name="T0" fmla="*/ 164 w 538"/>
                  <a:gd name="T1" fmla="*/ 222 h 525"/>
                  <a:gd name="T2" fmla="*/ 211 w 538"/>
                  <a:gd name="T3" fmla="*/ 152 h 525"/>
                  <a:gd name="T4" fmla="*/ 263 w 538"/>
                  <a:gd name="T5" fmla="*/ 100 h 525"/>
                  <a:gd name="T6" fmla="*/ 316 w 538"/>
                  <a:gd name="T7" fmla="*/ 35 h 525"/>
                  <a:gd name="T8" fmla="*/ 380 w 538"/>
                  <a:gd name="T9" fmla="*/ 6 h 525"/>
                  <a:gd name="T10" fmla="*/ 432 w 538"/>
                  <a:gd name="T11" fmla="*/ 0 h 525"/>
                  <a:gd name="T12" fmla="*/ 485 w 538"/>
                  <a:gd name="T13" fmla="*/ 17 h 525"/>
                  <a:gd name="T14" fmla="*/ 514 w 538"/>
                  <a:gd name="T15" fmla="*/ 59 h 525"/>
                  <a:gd name="T16" fmla="*/ 538 w 538"/>
                  <a:gd name="T17" fmla="*/ 135 h 525"/>
                  <a:gd name="T18" fmla="*/ 531 w 538"/>
                  <a:gd name="T19" fmla="*/ 216 h 525"/>
                  <a:gd name="T20" fmla="*/ 508 w 538"/>
                  <a:gd name="T21" fmla="*/ 286 h 525"/>
                  <a:gd name="T22" fmla="*/ 450 w 538"/>
                  <a:gd name="T23" fmla="*/ 368 h 525"/>
                  <a:gd name="T24" fmla="*/ 386 w 538"/>
                  <a:gd name="T25" fmla="*/ 426 h 525"/>
                  <a:gd name="T26" fmla="*/ 316 w 538"/>
                  <a:gd name="T27" fmla="*/ 478 h 525"/>
                  <a:gd name="T28" fmla="*/ 240 w 538"/>
                  <a:gd name="T29" fmla="*/ 513 h 525"/>
                  <a:gd name="T30" fmla="*/ 176 w 538"/>
                  <a:gd name="T31" fmla="*/ 525 h 525"/>
                  <a:gd name="T32" fmla="*/ 147 w 538"/>
                  <a:gd name="T33" fmla="*/ 508 h 525"/>
                  <a:gd name="T34" fmla="*/ 123 w 538"/>
                  <a:gd name="T35" fmla="*/ 438 h 525"/>
                  <a:gd name="T36" fmla="*/ 129 w 538"/>
                  <a:gd name="T37" fmla="*/ 345 h 525"/>
                  <a:gd name="T38" fmla="*/ 17 w 538"/>
                  <a:gd name="T39" fmla="*/ 350 h 525"/>
                  <a:gd name="T40" fmla="*/ 0 w 538"/>
                  <a:gd name="T41" fmla="*/ 333 h 525"/>
                  <a:gd name="T42" fmla="*/ 17 w 538"/>
                  <a:gd name="T43" fmla="*/ 298 h 525"/>
                  <a:gd name="T44" fmla="*/ 135 w 538"/>
                  <a:gd name="T45" fmla="*/ 292 h 525"/>
                  <a:gd name="T46" fmla="*/ 164 w 538"/>
                  <a:gd name="T47" fmla="*/ 222 h 52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538"/>
                  <a:gd name="T73" fmla="*/ 0 h 525"/>
                  <a:gd name="T74" fmla="*/ 538 w 538"/>
                  <a:gd name="T75" fmla="*/ 525 h 525"/>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538" h="525">
                    <a:moveTo>
                      <a:pt x="164" y="222"/>
                    </a:moveTo>
                    <a:lnTo>
                      <a:pt x="211" y="152"/>
                    </a:lnTo>
                    <a:lnTo>
                      <a:pt x="263" y="100"/>
                    </a:lnTo>
                    <a:lnTo>
                      <a:pt x="316" y="35"/>
                    </a:lnTo>
                    <a:lnTo>
                      <a:pt x="380" y="6"/>
                    </a:lnTo>
                    <a:lnTo>
                      <a:pt x="432" y="0"/>
                    </a:lnTo>
                    <a:lnTo>
                      <a:pt x="485" y="17"/>
                    </a:lnTo>
                    <a:lnTo>
                      <a:pt x="514" y="59"/>
                    </a:lnTo>
                    <a:lnTo>
                      <a:pt x="538" y="135"/>
                    </a:lnTo>
                    <a:lnTo>
                      <a:pt x="531" y="216"/>
                    </a:lnTo>
                    <a:lnTo>
                      <a:pt x="508" y="286"/>
                    </a:lnTo>
                    <a:lnTo>
                      <a:pt x="450" y="368"/>
                    </a:lnTo>
                    <a:lnTo>
                      <a:pt x="386" y="426"/>
                    </a:lnTo>
                    <a:lnTo>
                      <a:pt x="316" y="478"/>
                    </a:lnTo>
                    <a:lnTo>
                      <a:pt x="240" y="513"/>
                    </a:lnTo>
                    <a:lnTo>
                      <a:pt x="176" y="525"/>
                    </a:lnTo>
                    <a:lnTo>
                      <a:pt x="147" y="508"/>
                    </a:lnTo>
                    <a:lnTo>
                      <a:pt x="123" y="438"/>
                    </a:lnTo>
                    <a:lnTo>
                      <a:pt x="129" y="345"/>
                    </a:lnTo>
                    <a:lnTo>
                      <a:pt x="17" y="350"/>
                    </a:lnTo>
                    <a:lnTo>
                      <a:pt x="0" y="333"/>
                    </a:lnTo>
                    <a:lnTo>
                      <a:pt x="17" y="298"/>
                    </a:lnTo>
                    <a:lnTo>
                      <a:pt x="135" y="292"/>
                    </a:lnTo>
                    <a:lnTo>
                      <a:pt x="164" y="222"/>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05176" name="Freeform 20"/>
              <p:cNvSpPr>
                <a:spLocks/>
              </p:cNvSpPr>
              <p:nvPr/>
            </p:nvSpPr>
            <p:spPr bwMode="auto">
              <a:xfrm>
                <a:off x="5964" y="1544"/>
                <a:ext cx="373" cy="772"/>
              </a:xfrm>
              <a:custGeom>
                <a:avLst/>
                <a:gdLst>
                  <a:gd name="T0" fmla="*/ 106 w 373"/>
                  <a:gd name="T1" fmla="*/ 65 h 772"/>
                  <a:gd name="T2" fmla="*/ 158 w 373"/>
                  <a:gd name="T3" fmla="*/ 18 h 772"/>
                  <a:gd name="T4" fmla="*/ 239 w 373"/>
                  <a:gd name="T5" fmla="*/ 0 h 772"/>
                  <a:gd name="T6" fmla="*/ 309 w 373"/>
                  <a:gd name="T7" fmla="*/ 12 h 772"/>
                  <a:gd name="T8" fmla="*/ 361 w 373"/>
                  <a:gd name="T9" fmla="*/ 59 h 772"/>
                  <a:gd name="T10" fmla="*/ 373 w 373"/>
                  <a:gd name="T11" fmla="*/ 94 h 772"/>
                  <a:gd name="T12" fmla="*/ 373 w 373"/>
                  <a:gd name="T13" fmla="*/ 141 h 772"/>
                  <a:gd name="T14" fmla="*/ 350 w 373"/>
                  <a:gd name="T15" fmla="*/ 182 h 772"/>
                  <a:gd name="T16" fmla="*/ 309 w 373"/>
                  <a:gd name="T17" fmla="*/ 252 h 772"/>
                  <a:gd name="T18" fmla="*/ 292 w 373"/>
                  <a:gd name="T19" fmla="*/ 334 h 772"/>
                  <a:gd name="T20" fmla="*/ 286 w 373"/>
                  <a:gd name="T21" fmla="*/ 403 h 772"/>
                  <a:gd name="T22" fmla="*/ 303 w 373"/>
                  <a:gd name="T23" fmla="*/ 479 h 772"/>
                  <a:gd name="T24" fmla="*/ 350 w 373"/>
                  <a:gd name="T25" fmla="*/ 549 h 772"/>
                  <a:gd name="T26" fmla="*/ 367 w 373"/>
                  <a:gd name="T27" fmla="*/ 619 h 772"/>
                  <a:gd name="T28" fmla="*/ 361 w 373"/>
                  <a:gd name="T29" fmla="*/ 683 h 772"/>
                  <a:gd name="T30" fmla="*/ 327 w 373"/>
                  <a:gd name="T31" fmla="*/ 737 h 772"/>
                  <a:gd name="T32" fmla="*/ 280 w 373"/>
                  <a:gd name="T33" fmla="*/ 766 h 772"/>
                  <a:gd name="T34" fmla="*/ 222 w 373"/>
                  <a:gd name="T35" fmla="*/ 772 h 772"/>
                  <a:gd name="T36" fmla="*/ 152 w 373"/>
                  <a:gd name="T37" fmla="*/ 772 h 772"/>
                  <a:gd name="T38" fmla="*/ 100 w 373"/>
                  <a:gd name="T39" fmla="*/ 742 h 772"/>
                  <a:gd name="T40" fmla="*/ 46 w 373"/>
                  <a:gd name="T41" fmla="*/ 654 h 772"/>
                  <a:gd name="T42" fmla="*/ 12 w 373"/>
                  <a:gd name="T43" fmla="*/ 578 h 772"/>
                  <a:gd name="T44" fmla="*/ 0 w 373"/>
                  <a:gd name="T45" fmla="*/ 462 h 772"/>
                  <a:gd name="T46" fmla="*/ 12 w 373"/>
                  <a:gd name="T47" fmla="*/ 357 h 772"/>
                  <a:gd name="T48" fmla="*/ 35 w 373"/>
                  <a:gd name="T49" fmla="*/ 246 h 772"/>
                  <a:gd name="T50" fmla="*/ 71 w 373"/>
                  <a:gd name="T51" fmla="*/ 135 h 772"/>
                  <a:gd name="T52" fmla="*/ 106 w 373"/>
                  <a:gd name="T53" fmla="*/ 65 h 772"/>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73"/>
                  <a:gd name="T82" fmla="*/ 0 h 772"/>
                  <a:gd name="T83" fmla="*/ 373 w 373"/>
                  <a:gd name="T84" fmla="*/ 772 h 772"/>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73" h="772">
                    <a:moveTo>
                      <a:pt x="106" y="65"/>
                    </a:moveTo>
                    <a:lnTo>
                      <a:pt x="158" y="18"/>
                    </a:lnTo>
                    <a:lnTo>
                      <a:pt x="239" y="0"/>
                    </a:lnTo>
                    <a:lnTo>
                      <a:pt x="309" y="12"/>
                    </a:lnTo>
                    <a:lnTo>
                      <a:pt x="361" y="59"/>
                    </a:lnTo>
                    <a:lnTo>
                      <a:pt x="373" y="94"/>
                    </a:lnTo>
                    <a:lnTo>
                      <a:pt x="373" y="141"/>
                    </a:lnTo>
                    <a:lnTo>
                      <a:pt x="350" y="182"/>
                    </a:lnTo>
                    <a:lnTo>
                      <a:pt x="309" y="252"/>
                    </a:lnTo>
                    <a:lnTo>
                      <a:pt x="292" y="334"/>
                    </a:lnTo>
                    <a:lnTo>
                      <a:pt x="286" y="403"/>
                    </a:lnTo>
                    <a:lnTo>
                      <a:pt x="303" y="479"/>
                    </a:lnTo>
                    <a:lnTo>
                      <a:pt x="350" y="549"/>
                    </a:lnTo>
                    <a:lnTo>
                      <a:pt x="367" y="619"/>
                    </a:lnTo>
                    <a:lnTo>
                      <a:pt x="361" y="683"/>
                    </a:lnTo>
                    <a:lnTo>
                      <a:pt x="327" y="737"/>
                    </a:lnTo>
                    <a:lnTo>
                      <a:pt x="280" y="766"/>
                    </a:lnTo>
                    <a:lnTo>
                      <a:pt x="222" y="772"/>
                    </a:lnTo>
                    <a:lnTo>
                      <a:pt x="152" y="772"/>
                    </a:lnTo>
                    <a:lnTo>
                      <a:pt x="100" y="742"/>
                    </a:lnTo>
                    <a:lnTo>
                      <a:pt x="46" y="654"/>
                    </a:lnTo>
                    <a:lnTo>
                      <a:pt x="12" y="578"/>
                    </a:lnTo>
                    <a:lnTo>
                      <a:pt x="0" y="462"/>
                    </a:lnTo>
                    <a:lnTo>
                      <a:pt x="12" y="357"/>
                    </a:lnTo>
                    <a:lnTo>
                      <a:pt x="35" y="246"/>
                    </a:lnTo>
                    <a:lnTo>
                      <a:pt x="71" y="135"/>
                    </a:lnTo>
                    <a:lnTo>
                      <a:pt x="106" y="65"/>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05177" name="Freeform 21"/>
              <p:cNvSpPr>
                <a:spLocks/>
              </p:cNvSpPr>
              <p:nvPr/>
            </p:nvSpPr>
            <p:spPr bwMode="auto">
              <a:xfrm>
                <a:off x="6262" y="1569"/>
                <a:ext cx="414" cy="694"/>
              </a:xfrm>
              <a:custGeom>
                <a:avLst/>
                <a:gdLst>
                  <a:gd name="T0" fmla="*/ 0 w 414"/>
                  <a:gd name="T1" fmla="*/ 34 h 694"/>
                  <a:gd name="T2" fmla="*/ 5 w 414"/>
                  <a:gd name="T3" fmla="*/ 5 h 694"/>
                  <a:gd name="T4" fmla="*/ 69 w 414"/>
                  <a:gd name="T5" fmla="*/ 0 h 694"/>
                  <a:gd name="T6" fmla="*/ 104 w 414"/>
                  <a:gd name="T7" fmla="*/ 29 h 694"/>
                  <a:gd name="T8" fmla="*/ 157 w 414"/>
                  <a:gd name="T9" fmla="*/ 105 h 694"/>
                  <a:gd name="T10" fmla="*/ 226 w 414"/>
                  <a:gd name="T11" fmla="*/ 204 h 694"/>
                  <a:gd name="T12" fmla="*/ 291 w 414"/>
                  <a:gd name="T13" fmla="*/ 274 h 694"/>
                  <a:gd name="T14" fmla="*/ 408 w 414"/>
                  <a:gd name="T15" fmla="*/ 402 h 694"/>
                  <a:gd name="T16" fmla="*/ 414 w 414"/>
                  <a:gd name="T17" fmla="*/ 431 h 694"/>
                  <a:gd name="T18" fmla="*/ 390 w 414"/>
                  <a:gd name="T19" fmla="*/ 449 h 694"/>
                  <a:gd name="T20" fmla="*/ 332 w 414"/>
                  <a:gd name="T21" fmla="*/ 472 h 694"/>
                  <a:gd name="T22" fmla="*/ 250 w 414"/>
                  <a:gd name="T23" fmla="*/ 490 h 694"/>
                  <a:gd name="T24" fmla="*/ 151 w 414"/>
                  <a:gd name="T25" fmla="*/ 496 h 694"/>
                  <a:gd name="T26" fmla="*/ 116 w 414"/>
                  <a:gd name="T27" fmla="*/ 501 h 694"/>
                  <a:gd name="T28" fmla="*/ 104 w 414"/>
                  <a:gd name="T29" fmla="*/ 525 h 694"/>
                  <a:gd name="T30" fmla="*/ 127 w 414"/>
                  <a:gd name="T31" fmla="*/ 565 h 694"/>
                  <a:gd name="T32" fmla="*/ 209 w 414"/>
                  <a:gd name="T33" fmla="*/ 635 h 694"/>
                  <a:gd name="T34" fmla="*/ 268 w 414"/>
                  <a:gd name="T35" fmla="*/ 653 h 694"/>
                  <a:gd name="T36" fmla="*/ 280 w 414"/>
                  <a:gd name="T37" fmla="*/ 676 h 694"/>
                  <a:gd name="T38" fmla="*/ 255 w 414"/>
                  <a:gd name="T39" fmla="*/ 694 h 694"/>
                  <a:gd name="T40" fmla="*/ 203 w 414"/>
                  <a:gd name="T41" fmla="*/ 694 h 694"/>
                  <a:gd name="T42" fmla="*/ 133 w 414"/>
                  <a:gd name="T43" fmla="*/ 653 h 694"/>
                  <a:gd name="T44" fmla="*/ 75 w 414"/>
                  <a:gd name="T45" fmla="*/ 595 h 694"/>
                  <a:gd name="T46" fmla="*/ 40 w 414"/>
                  <a:gd name="T47" fmla="*/ 542 h 694"/>
                  <a:gd name="T48" fmla="*/ 40 w 414"/>
                  <a:gd name="T49" fmla="*/ 501 h 694"/>
                  <a:gd name="T50" fmla="*/ 63 w 414"/>
                  <a:gd name="T51" fmla="*/ 472 h 694"/>
                  <a:gd name="T52" fmla="*/ 98 w 414"/>
                  <a:gd name="T53" fmla="*/ 461 h 694"/>
                  <a:gd name="T54" fmla="*/ 151 w 414"/>
                  <a:gd name="T55" fmla="*/ 455 h 694"/>
                  <a:gd name="T56" fmla="*/ 209 w 414"/>
                  <a:gd name="T57" fmla="*/ 455 h 694"/>
                  <a:gd name="T58" fmla="*/ 280 w 414"/>
                  <a:gd name="T59" fmla="*/ 443 h 694"/>
                  <a:gd name="T60" fmla="*/ 315 w 414"/>
                  <a:gd name="T61" fmla="*/ 431 h 694"/>
                  <a:gd name="T62" fmla="*/ 332 w 414"/>
                  <a:gd name="T63" fmla="*/ 414 h 694"/>
                  <a:gd name="T64" fmla="*/ 326 w 414"/>
                  <a:gd name="T65" fmla="*/ 397 h 694"/>
                  <a:gd name="T66" fmla="*/ 274 w 414"/>
                  <a:gd name="T67" fmla="*/ 350 h 694"/>
                  <a:gd name="T68" fmla="*/ 191 w 414"/>
                  <a:gd name="T69" fmla="*/ 268 h 694"/>
                  <a:gd name="T70" fmla="*/ 116 w 414"/>
                  <a:gd name="T71" fmla="*/ 199 h 694"/>
                  <a:gd name="T72" fmla="*/ 34 w 414"/>
                  <a:gd name="T73" fmla="*/ 123 h 694"/>
                  <a:gd name="T74" fmla="*/ 5 w 414"/>
                  <a:gd name="T75" fmla="*/ 69 h 694"/>
                  <a:gd name="T76" fmla="*/ 0 w 414"/>
                  <a:gd name="T77" fmla="*/ 34 h 694"/>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414"/>
                  <a:gd name="T118" fmla="*/ 0 h 694"/>
                  <a:gd name="T119" fmla="*/ 414 w 414"/>
                  <a:gd name="T120" fmla="*/ 694 h 694"/>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414" h="694">
                    <a:moveTo>
                      <a:pt x="0" y="34"/>
                    </a:moveTo>
                    <a:lnTo>
                      <a:pt x="5" y="5"/>
                    </a:lnTo>
                    <a:lnTo>
                      <a:pt x="69" y="0"/>
                    </a:lnTo>
                    <a:lnTo>
                      <a:pt x="104" y="29"/>
                    </a:lnTo>
                    <a:lnTo>
                      <a:pt x="157" y="105"/>
                    </a:lnTo>
                    <a:lnTo>
                      <a:pt x="226" y="204"/>
                    </a:lnTo>
                    <a:lnTo>
                      <a:pt x="291" y="274"/>
                    </a:lnTo>
                    <a:lnTo>
                      <a:pt x="408" y="402"/>
                    </a:lnTo>
                    <a:lnTo>
                      <a:pt x="414" y="431"/>
                    </a:lnTo>
                    <a:lnTo>
                      <a:pt x="390" y="449"/>
                    </a:lnTo>
                    <a:lnTo>
                      <a:pt x="332" y="472"/>
                    </a:lnTo>
                    <a:lnTo>
                      <a:pt x="250" y="490"/>
                    </a:lnTo>
                    <a:lnTo>
                      <a:pt x="151" y="496"/>
                    </a:lnTo>
                    <a:lnTo>
                      <a:pt x="116" y="501"/>
                    </a:lnTo>
                    <a:lnTo>
                      <a:pt x="104" y="525"/>
                    </a:lnTo>
                    <a:lnTo>
                      <a:pt x="127" y="565"/>
                    </a:lnTo>
                    <a:lnTo>
                      <a:pt x="209" y="635"/>
                    </a:lnTo>
                    <a:lnTo>
                      <a:pt x="268" y="653"/>
                    </a:lnTo>
                    <a:lnTo>
                      <a:pt x="280" y="676"/>
                    </a:lnTo>
                    <a:lnTo>
                      <a:pt x="255" y="694"/>
                    </a:lnTo>
                    <a:lnTo>
                      <a:pt x="203" y="694"/>
                    </a:lnTo>
                    <a:lnTo>
                      <a:pt x="133" y="653"/>
                    </a:lnTo>
                    <a:lnTo>
                      <a:pt x="75" y="595"/>
                    </a:lnTo>
                    <a:lnTo>
                      <a:pt x="40" y="542"/>
                    </a:lnTo>
                    <a:lnTo>
                      <a:pt x="40" y="501"/>
                    </a:lnTo>
                    <a:lnTo>
                      <a:pt x="63" y="472"/>
                    </a:lnTo>
                    <a:lnTo>
                      <a:pt x="98" y="461"/>
                    </a:lnTo>
                    <a:lnTo>
                      <a:pt x="151" y="455"/>
                    </a:lnTo>
                    <a:lnTo>
                      <a:pt x="209" y="455"/>
                    </a:lnTo>
                    <a:lnTo>
                      <a:pt x="280" y="443"/>
                    </a:lnTo>
                    <a:lnTo>
                      <a:pt x="315" y="431"/>
                    </a:lnTo>
                    <a:lnTo>
                      <a:pt x="332" y="414"/>
                    </a:lnTo>
                    <a:lnTo>
                      <a:pt x="326" y="397"/>
                    </a:lnTo>
                    <a:lnTo>
                      <a:pt x="274" y="350"/>
                    </a:lnTo>
                    <a:lnTo>
                      <a:pt x="191" y="268"/>
                    </a:lnTo>
                    <a:lnTo>
                      <a:pt x="116" y="199"/>
                    </a:lnTo>
                    <a:lnTo>
                      <a:pt x="34" y="123"/>
                    </a:lnTo>
                    <a:lnTo>
                      <a:pt x="5" y="69"/>
                    </a:lnTo>
                    <a:lnTo>
                      <a:pt x="0" y="3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05178" name="Freeform 22"/>
              <p:cNvSpPr>
                <a:spLocks/>
              </p:cNvSpPr>
              <p:nvPr/>
            </p:nvSpPr>
            <p:spPr bwMode="auto">
              <a:xfrm>
                <a:off x="5993" y="2151"/>
                <a:ext cx="449" cy="1046"/>
              </a:xfrm>
              <a:custGeom>
                <a:avLst/>
                <a:gdLst>
                  <a:gd name="T0" fmla="*/ 222 w 449"/>
                  <a:gd name="T1" fmla="*/ 0 h 1046"/>
                  <a:gd name="T2" fmla="*/ 286 w 449"/>
                  <a:gd name="T3" fmla="*/ 12 h 1046"/>
                  <a:gd name="T4" fmla="*/ 315 w 449"/>
                  <a:gd name="T5" fmla="*/ 59 h 1046"/>
                  <a:gd name="T6" fmla="*/ 309 w 449"/>
                  <a:gd name="T7" fmla="*/ 170 h 1046"/>
                  <a:gd name="T8" fmla="*/ 298 w 449"/>
                  <a:gd name="T9" fmla="*/ 287 h 1046"/>
                  <a:gd name="T10" fmla="*/ 298 w 449"/>
                  <a:gd name="T11" fmla="*/ 409 h 1046"/>
                  <a:gd name="T12" fmla="*/ 356 w 449"/>
                  <a:gd name="T13" fmla="*/ 555 h 1046"/>
                  <a:gd name="T14" fmla="*/ 402 w 449"/>
                  <a:gd name="T15" fmla="*/ 660 h 1046"/>
                  <a:gd name="T16" fmla="*/ 426 w 449"/>
                  <a:gd name="T17" fmla="*/ 766 h 1046"/>
                  <a:gd name="T18" fmla="*/ 420 w 449"/>
                  <a:gd name="T19" fmla="*/ 859 h 1046"/>
                  <a:gd name="T20" fmla="*/ 420 w 449"/>
                  <a:gd name="T21" fmla="*/ 894 h 1046"/>
                  <a:gd name="T22" fmla="*/ 443 w 449"/>
                  <a:gd name="T23" fmla="*/ 929 h 1046"/>
                  <a:gd name="T24" fmla="*/ 449 w 449"/>
                  <a:gd name="T25" fmla="*/ 964 h 1046"/>
                  <a:gd name="T26" fmla="*/ 432 w 449"/>
                  <a:gd name="T27" fmla="*/ 981 h 1046"/>
                  <a:gd name="T28" fmla="*/ 385 w 449"/>
                  <a:gd name="T29" fmla="*/ 970 h 1046"/>
                  <a:gd name="T30" fmla="*/ 298 w 449"/>
                  <a:gd name="T31" fmla="*/ 958 h 1046"/>
                  <a:gd name="T32" fmla="*/ 193 w 449"/>
                  <a:gd name="T33" fmla="*/ 981 h 1046"/>
                  <a:gd name="T34" fmla="*/ 123 w 449"/>
                  <a:gd name="T35" fmla="*/ 1022 h 1046"/>
                  <a:gd name="T36" fmla="*/ 88 w 449"/>
                  <a:gd name="T37" fmla="*/ 1046 h 1046"/>
                  <a:gd name="T38" fmla="*/ 53 w 449"/>
                  <a:gd name="T39" fmla="*/ 1046 h 1046"/>
                  <a:gd name="T40" fmla="*/ 0 w 449"/>
                  <a:gd name="T41" fmla="*/ 970 h 1046"/>
                  <a:gd name="T42" fmla="*/ 6 w 449"/>
                  <a:gd name="T43" fmla="*/ 958 h 1046"/>
                  <a:gd name="T44" fmla="*/ 112 w 449"/>
                  <a:gd name="T45" fmla="*/ 923 h 1046"/>
                  <a:gd name="T46" fmla="*/ 234 w 449"/>
                  <a:gd name="T47" fmla="*/ 906 h 1046"/>
                  <a:gd name="T48" fmla="*/ 321 w 449"/>
                  <a:gd name="T49" fmla="*/ 900 h 1046"/>
                  <a:gd name="T50" fmla="*/ 373 w 449"/>
                  <a:gd name="T51" fmla="*/ 900 h 1046"/>
                  <a:gd name="T52" fmla="*/ 385 w 449"/>
                  <a:gd name="T53" fmla="*/ 865 h 1046"/>
                  <a:gd name="T54" fmla="*/ 368 w 449"/>
                  <a:gd name="T55" fmla="*/ 766 h 1046"/>
                  <a:gd name="T56" fmla="*/ 327 w 449"/>
                  <a:gd name="T57" fmla="*/ 660 h 1046"/>
                  <a:gd name="T58" fmla="*/ 263 w 449"/>
                  <a:gd name="T59" fmla="*/ 526 h 1046"/>
                  <a:gd name="T60" fmla="*/ 210 w 449"/>
                  <a:gd name="T61" fmla="*/ 409 h 1046"/>
                  <a:gd name="T62" fmla="*/ 187 w 449"/>
                  <a:gd name="T63" fmla="*/ 304 h 1046"/>
                  <a:gd name="T64" fmla="*/ 181 w 449"/>
                  <a:gd name="T65" fmla="*/ 188 h 1046"/>
                  <a:gd name="T66" fmla="*/ 181 w 449"/>
                  <a:gd name="T67" fmla="*/ 76 h 1046"/>
                  <a:gd name="T68" fmla="*/ 205 w 449"/>
                  <a:gd name="T69" fmla="*/ 30 h 1046"/>
                  <a:gd name="T70" fmla="*/ 222 w 449"/>
                  <a:gd name="T71" fmla="*/ 0 h 104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449"/>
                  <a:gd name="T109" fmla="*/ 0 h 1046"/>
                  <a:gd name="T110" fmla="*/ 449 w 449"/>
                  <a:gd name="T111" fmla="*/ 1046 h 104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449" h="1046">
                    <a:moveTo>
                      <a:pt x="222" y="0"/>
                    </a:moveTo>
                    <a:lnTo>
                      <a:pt x="286" y="12"/>
                    </a:lnTo>
                    <a:lnTo>
                      <a:pt x="315" y="59"/>
                    </a:lnTo>
                    <a:lnTo>
                      <a:pt x="309" y="170"/>
                    </a:lnTo>
                    <a:lnTo>
                      <a:pt x="298" y="287"/>
                    </a:lnTo>
                    <a:lnTo>
                      <a:pt x="298" y="409"/>
                    </a:lnTo>
                    <a:lnTo>
                      <a:pt x="356" y="555"/>
                    </a:lnTo>
                    <a:lnTo>
                      <a:pt x="402" y="660"/>
                    </a:lnTo>
                    <a:lnTo>
                      <a:pt x="426" y="766"/>
                    </a:lnTo>
                    <a:lnTo>
                      <a:pt x="420" y="859"/>
                    </a:lnTo>
                    <a:lnTo>
                      <a:pt x="420" y="894"/>
                    </a:lnTo>
                    <a:lnTo>
                      <a:pt x="443" y="929"/>
                    </a:lnTo>
                    <a:lnTo>
                      <a:pt x="449" y="964"/>
                    </a:lnTo>
                    <a:lnTo>
                      <a:pt x="432" y="981"/>
                    </a:lnTo>
                    <a:lnTo>
                      <a:pt x="385" y="970"/>
                    </a:lnTo>
                    <a:lnTo>
                      <a:pt x="298" y="958"/>
                    </a:lnTo>
                    <a:lnTo>
                      <a:pt x="193" y="981"/>
                    </a:lnTo>
                    <a:lnTo>
                      <a:pt x="123" y="1022"/>
                    </a:lnTo>
                    <a:lnTo>
                      <a:pt x="88" y="1046"/>
                    </a:lnTo>
                    <a:lnTo>
                      <a:pt x="53" y="1046"/>
                    </a:lnTo>
                    <a:lnTo>
                      <a:pt x="0" y="970"/>
                    </a:lnTo>
                    <a:lnTo>
                      <a:pt x="6" y="958"/>
                    </a:lnTo>
                    <a:lnTo>
                      <a:pt x="112" y="923"/>
                    </a:lnTo>
                    <a:lnTo>
                      <a:pt x="234" y="906"/>
                    </a:lnTo>
                    <a:lnTo>
                      <a:pt x="321" y="900"/>
                    </a:lnTo>
                    <a:lnTo>
                      <a:pt x="373" y="900"/>
                    </a:lnTo>
                    <a:lnTo>
                      <a:pt x="385" y="865"/>
                    </a:lnTo>
                    <a:lnTo>
                      <a:pt x="368" y="766"/>
                    </a:lnTo>
                    <a:lnTo>
                      <a:pt x="327" y="660"/>
                    </a:lnTo>
                    <a:lnTo>
                      <a:pt x="263" y="526"/>
                    </a:lnTo>
                    <a:lnTo>
                      <a:pt x="210" y="409"/>
                    </a:lnTo>
                    <a:lnTo>
                      <a:pt x="187" y="304"/>
                    </a:lnTo>
                    <a:lnTo>
                      <a:pt x="181" y="188"/>
                    </a:lnTo>
                    <a:lnTo>
                      <a:pt x="181" y="76"/>
                    </a:lnTo>
                    <a:lnTo>
                      <a:pt x="205" y="30"/>
                    </a:lnTo>
                    <a:lnTo>
                      <a:pt x="222"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05179" name="Freeform 23"/>
              <p:cNvSpPr>
                <a:spLocks/>
              </p:cNvSpPr>
              <p:nvPr/>
            </p:nvSpPr>
            <p:spPr bwMode="auto">
              <a:xfrm>
                <a:off x="5772" y="2181"/>
                <a:ext cx="373" cy="870"/>
              </a:xfrm>
              <a:custGeom>
                <a:avLst/>
                <a:gdLst>
                  <a:gd name="T0" fmla="*/ 280 w 373"/>
                  <a:gd name="T1" fmla="*/ 0 h 870"/>
                  <a:gd name="T2" fmla="*/ 332 w 373"/>
                  <a:gd name="T3" fmla="*/ 0 h 870"/>
                  <a:gd name="T4" fmla="*/ 350 w 373"/>
                  <a:gd name="T5" fmla="*/ 35 h 870"/>
                  <a:gd name="T6" fmla="*/ 361 w 373"/>
                  <a:gd name="T7" fmla="*/ 112 h 870"/>
                  <a:gd name="T8" fmla="*/ 350 w 373"/>
                  <a:gd name="T9" fmla="*/ 193 h 870"/>
                  <a:gd name="T10" fmla="*/ 321 w 373"/>
                  <a:gd name="T11" fmla="*/ 356 h 870"/>
                  <a:gd name="T12" fmla="*/ 326 w 373"/>
                  <a:gd name="T13" fmla="*/ 426 h 870"/>
                  <a:gd name="T14" fmla="*/ 361 w 373"/>
                  <a:gd name="T15" fmla="*/ 566 h 870"/>
                  <a:gd name="T16" fmla="*/ 373 w 373"/>
                  <a:gd name="T17" fmla="*/ 665 h 870"/>
                  <a:gd name="T18" fmla="*/ 373 w 373"/>
                  <a:gd name="T19" fmla="*/ 742 h 870"/>
                  <a:gd name="T20" fmla="*/ 356 w 373"/>
                  <a:gd name="T21" fmla="*/ 759 h 870"/>
                  <a:gd name="T22" fmla="*/ 303 w 373"/>
                  <a:gd name="T23" fmla="*/ 771 h 870"/>
                  <a:gd name="T24" fmla="*/ 232 w 373"/>
                  <a:gd name="T25" fmla="*/ 788 h 870"/>
                  <a:gd name="T26" fmla="*/ 163 w 373"/>
                  <a:gd name="T27" fmla="*/ 823 h 870"/>
                  <a:gd name="T28" fmla="*/ 93 w 373"/>
                  <a:gd name="T29" fmla="*/ 870 h 870"/>
                  <a:gd name="T30" fmla="*/ 64 w 373"/>
                  <a:gd name="T31" fmla="*/ 870 h 870"/>
                  <a:gd name="T32" fmla="*/ 0 w 373"/>
                  <a:gd name="T33" fmla="*/ 818 h 870"/>
                  <a:gd name="T34" fmla="*/ 6 w 373"/>
                  <a:gd name="T35" fmla="*/ 794 h 870"/>
                  <a:gd name="T36" fmla="*/ 87 w 373"/>
                  <a:gd name="T37" fmla="*/ 759 h 870"/>
                  <a:gd name="T38" fmla="*/ 227 w 373"/>
                  <a:gd name="T39" fmla="*/ 724 h 870"/>
                  <a:gd name="T40" fmla="*/ 292 w 373"/>
                  <a:gd name="T41" fmla="*/ 700 h 870"/>
                  <a:gd name="T42" fmla="*/ 303 w 373"/>
                  <a:gd name="T43" fmla="*/ 677 h 870"/>
                  <a:gd name="T44" fmla="*/ 303 w 373"/>
                  <a:gd name="T45" fmla="*/ 578 h 870"/>
                  <a:gd name="T46" fmla="*/ 280 w 373"/>
                  <a:gd name="T47" fmla="*/ 450 h 870"/>
                  <a:gd name="T48" fmla="*/ 268 w 373"/>
                  <a:gd name="T49" fmla="*/ 368 h 870"/>
                  <a:gd name="T50" fmla="*/ 257 w 373"/>
                  <a:gd name="T51" fmla="*/ 240 h 870"/>
                  <a:gd name="T52" fmla="*/ 251 w 373"/>
                  <a:gd name="T53" fmla="*/ 100 h 870"/>
                  <a:gd name="T54" fmla="*/ 257 w 373"/>
                  <a:gd name="T55" fmla="*/ 35 h 870"/>
                  <a:gd name="T56" fmla="*/ 280 w 373"/>
                  <a:gd name="T57" fmla="*/ 0 h 87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73"/>
                  <a:gd name="T88" fmla="*/ 0 h 870"/>
                  <a:gd name="T89" fmla="*/ 373 w 373"/>
                  <a:gd name="T90" fmla="*/ 870 h 87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73" h="870">
                    <a:moveTo>
                      <a:pt x="280" y="0"/>
                    </a:moveTo>
                    <a:lnTo>
                      <a:pt x="332" y="0"/>
                    </a:lnTo>
                    <a:lnTo>
                      <a:pt x="350" y="35"/>
                    </a:lnTo>
                    <a:lnTo>
                      <a:pt x="361" y="112"/>
                    </a:lnTo>
                    <a:lnTo>
                      <a:pt x="350" y="193"/>
                    </a:lnTo>
                    <a:lnTo>
                      <a:pt x="321" y="356"/>
                    </a:lnTo>
                    <a:lnTo>
                      <a:pt x="326" y="426"/>
                    </a:lnTo>
                    <a:lnTo>
                      <a:pt x="361" y="566"/>
                    </a:lnTo>
                    <a:lnTo>
                      <a:pt x="373" y="665"/>
                    </a:lnTo>
                    <a:lnTo>
                      <a:pt x="373" y="742"/>
                    </a:lnTo>
                    <a:lnTo>
                      <a:pt x="356" y="759"/>
                    </a:lnTo>
                    <a:lnTo>
                      <a:pt x="303" y="771"/>
                    </a:lnTo>
                    <a:lnTo>
                      <a:pt x="232" y="788"/>
                    </a:lnTo>
                    <a:lnTo>
                      <a:pt x="163" y="823"/>
                    </a:lnTo>
                    <a:lnTo>
                      <a:pt x="93" y="870"/>
                    </a:lnTo>
                    <a:lnTo>
                      <a:pt x="64" y="870"/>
                    </a:lnTo>
                    <a:lnTo>
                      <a:pt x="0" y="818"/>
                    </a:lnTo>
                    <a:lnTo>
                      <a:pt x="6" y="794"/>
                    </a:lnTo>
                    <a:lnTo>
                      <a:pt x="87" y="759"/>
                    </a:lnTo>
                    <a:lnTo>
                      <a:pt x="227" y="724"/>
                    </a:lnTo>
                    <a:lnTo>
                      <a:pt x="292" y="700"/>
                    </a:lnTo>
                    <a:lnTo>
                      <a:pt x="303" y="677"/>
                    </a:lnTo>
                    <a:lnTo>
                      <a:pt x="303" y="578"/>
                    </a:lnTo>
                    <a:lnTo>
                      <a:pt x="280" y="450"/>
                    </a:lnTo>
                    <a:lnTo>
                      <a:pt x="268" y="368"/>
                    </a:lnTo>
                    <a:lnTo>
                      <a:pt x="257" y="240"/>
                    </a:lnTo>
                    <a:lnTo>
                      <a:pt x="251" y="100"/>
                    </a:lnTo>
                    <a:lnTo>
                      <a:pt x="257" y="35"/>
                    </a:lnTo>
                    <a:lnTo>
                      <a:pt x="280"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05180" name="Freeform 24"/>
              <p:cNvSpPr>
                <a:spLocks/>
              </p:cNvSpPr>
              <p:nvPr/>
            </p:nvSpPr>
            <p:spPr bwMode="auto">
              <a:xfrm>
                <a:off x="5760" y="901"/>
                <a:ext cx="612" cy="776"/>
              </a:xfrm>
              <a:custGeom>
                <a:avLst/>
                <a:gdLst>
                  <a:gd name="T0" fmla="*/ 326 w 612"/>
                  <a:gd name="T1" fmla="*/ 776 h 776"/>
                  <a:gd name="T2" fmla="*/ 355 w 612"/>
                  <a:gd name="T3" fmla="*/ 740 h 776"/>
                  <a:gd name="T4" fmla="*/ 344 w 612"/>
                  <a:gd name="T5" fmla="*/ 688 h 776"/>
                  <a:gd name="T6" fmla="*/ 321 w 612"/>
                  <a:gd name="T7" fmla="*/ 618 h 776"/>
                  <a:gd name="T8" fmla="*/ 232 w 612"/>
                  <a:gd name="T9" fmla="*/ 536 h 776"/>
                  <a:gd name="T10" fmla="*/ 145 w 612"/>
                  <a:gd name="T11" fmla="*/ 461 h 776"/>
                  <a:gd name="T12" fmla="*/ 104 w 612"/>
                  <a:gd name="T13" fmla="*/ 379 h 776"/>
                  <a:gd name="T14" fmla="*/ 87 w 612"/>
                  <a:gd name="T15" fmla="*/ 251 h 776"/>
                  <a:gd name="T16" fmla="*/ 186 w 612"/>
                  <a:gd name="T17" fmla="*/ 216 h 776"/>
                  <a:gd name="T18" fmla="*/ 344 w 612"/>
                  <a:gd name="T19" fmla="*/ 199 h 776"/>
                  <a:gd name="T20" fmla="*/ 408 w 612"/>
                  <a:gd name="T21" fmla="*/ 205 h 776"/>
                  <a:gd name="T22" fmla="*/ 425 w 612"/>
                  <a:gd name="T23" fmla="*/ 222 h 776"/>
                  <a:gd name="T24" fmla="*/ 454 w 612"/>
                  <a:gd name="T25" fmla="*/ 193 h 776"/>
                  <a:gd name="T26" fmla="*/ 443 w 612"/>
                  <a:gd name="T27" fmla="*/ 164 h 776"/>
                  <a:gd name="T28" fmla="*/ 460 w 612"/>
                  <a:gd name="T29" fmla="*/ 111 h 776"/>
                  <a:gd name="T30" fmla="*/ 507 w 612"/>
                  <a:gd name="T31" fmla="*/ 64 h 776"/>
                  <a:gd name="T32" fmla="*/ 542 w 612"/>
                  <a:gd name="T33" fmla="*/ 52 h 776"/>
                  <a:gd name="T34" fmla="*/ 588 w 612"/>
                  <a:gd name="T35" fmla="*/ 81 h 776"/>
                  <a:gd name="T36" fmla="*/ 612 w 612"/>
                  <a:gd name="T37" fmla="*/ 52 h 776"/>
                  <a:gd name="T38" fmla="*/ 571 w 612"/>
                  <a:gd name="T39" fmla="*/ 0 h 776"/>
                  <a:gd name="T40" fmla="*/ 518 w 612"/>
                  <a:gd name="T41" fmla="*/ 0 h 776"/>
                  <a:gd name="T42" fmla="*/ 454 w 612"/>
                  <a:gd name="T43" fmla="*/ 29 h 776"/>
                  <a:gd name="T44" fmla="*/ 414 w 612"/>
                  <a:gd name="T45" fmla="*/ 105 h 776"/>
                  <a:gd name="T46" fmla="*/ 361 w 612"/>
                  <a:gd name="T47" fmla="*/ 141 h 776"/>
                  <a:gd name="T48" fmla="*/ 280 w 612"/>
                  <a:gd name="T49" fmla="*/ 152 h 776"/>
                  <a:gd name="T50" fmla="*/ 133 w 612"/>
                  <a:gd name="T51" fmla="*/ 170 h 776"/>
                  <a:gd name="T52" fmla="*/ 17 w 612"/>
                  <a:gd name="T53" fmla="*/ 205 h 776"/>
                  <a:gd name="T54" fmla="*/ 0 w 612"/>
                  <a:gd name="T55" fmla="*/ 234 h 776"/>
                  <a:gd name="T56" fmla="*/ 11 w 612"/>
                  <a:gd name="T57" fmla="*/ 327 h 776"/>
                  <a:gd name="T58" fmla="*/ 52 w 612"/>
                  <a:gd name="T59" fmla="*/ 455 h 776"/>
                  <a:gd name="T60" fmla="*/ 110 w 612"/>
                  <a:gd name="T61" fmla="*/ 560 h 776"/>
                  <a:gd name="T62" fmla="*/ 168 w 612"/>
                  <a:gd name="T63" fmla="*/ 653 h 776"/>
                  <a:gd name="T64" fmla="*/ 221 w 612"/>
                  <a:gd name="T65" fmla="*/ 717 h 776"/>
                  <a:gd name="T66" fmla="*/ 274 w 612"/>
                  <a:gd name="T67" fmla="*/ 764 h 776"/>
                  <a:gd name="T68" fmla="*/ 326 w 612"/>
                  <a:gd name="T69" fmla="*/ 776 h 77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612"/>
                  <a:gd name="T106" fmla="*/ 0 h 776"/>
                  <a:gd name="T107" fmla="*/ 612 w 612"/>
                  <a:gd name="T108" fmla="*/ 776 h 77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612" h="776">
                    <a:moveTo>
                      <a:pt x="326" y="776"/>
                    </a:moveTo>
                    <a:lnTo>
                      <a:pt x="355" y="740"/>
                    </a:lnTo>
                    <a:lnTo>
                      <a:pt x="344" y="688"/>
                    </a:lnTo>
                    <a:lnTo>
                      <a:pt x="321" y="618"/>
                    </a:lnTo>
                    <a:lnTo>
                      <a:pt x="232" y="536"/>
                    </a:lnTo>
                    <a:lnTo>
                      <a:pt x="145" y="461"/>
                    </a:lnTo>
                    <a:lnTo>
                      <a:pt x="104" y="379"/>
                    </a:lnTo>
                    <a:lnTo>
                      <a:pt x="87" y="251"/>
                    </a:lnTo>
                    <a:lnTo>
                      <a:pt x="186" y="216"/>
                    </a:lnTo>
                    <a:lnTo>
                      <a:pt x="344" y="199"/>
                    </a:lnTo>
                    <a:lnTo>
                      <a:pt x="408" y="205"/>
                    </a:lnTo>
                    <a:lnTo>
                      <a:pt x="425" y="222"/>
                    </a:lnTo>
                    <a:lnTo>
                      <a:pt x="454" y="193"/>
                    </a:lnTo>
                    <a:lnTo>
                      <a:pt x="443" y="164"/>
                    </a:lnTo>
                    <a:lnTo>
                      <a:pt x="460" y="111"/>
                    </a:lnTo>
                    <a:lnTo>
                      <a:pt x="507" y="64"/>
                    </a:lnTo>
                    <a:lnTo>
                      <a:pt x="542" y="52"/>
                    </a:lnTo>
                    <a:lnTo>
                      <a:pt x="588" y="81"/>
                    </a:lnTo>
                    <a:lnTo>
                      <a:pt x="612" y="52"/>
                    </a:lnTo>
                    <a:lnTo>
                      <a:pt x="571" y="0"/>
                    </a:lnTo>
                    <a:lnTo>
                      <a:pt x="518" y="0"/>
                    </a:lnTo>
                    <a:lnTo>
                      <a:pt x="454" y="29"/>
                    </a:lnTo>
                    <a:lnTo>
                      <a:pt x="414" y="105"/>
                    </a:lnTo>
                    <a:lnTo>
                      <a:pt x="361" y="141"/>
                    </a:lnTo>
                    <a:lnTo>
                      <a:pt x="280" y="152"/>
                    </a:lnTo>
                    <a:lnTo>
                      <a:pt x="133" y="170"/>
                    </a:lnTo>
                    <a:lnTo>
                      <a:pt x="17" y="205"/>
                    </a:lnTo>
                    <a:lnTo>
                      <a:pt x="0" y="234"/>
                    </a:lnTo>
                    <a:lnTo>
                      <a:pt x="11" y="327"/>
                    </a:lnTo>
                    <a:lnTo>
                      <a:pt x="52" y="455"/>
                    </a:lnTo>
                    <a:lnTo>
                      <a:pt x="110" y="560"/>
                    </a:lnTo>
                    <a:lnTo>
                      <a:pt x="168" y="653"/>
                    </a:lnTo>
                    <a:lnTo>
                      <a:pt x="221" y="717"/>
                    </a:lnTo>
                    <a:lnTo>
                      <a:pt x="274" y="764"/>
                    </a:lnTo>
                    <a:lnTo>
                      <a:pt x="326" y="776"/>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305172" name="Group 25"/>
            <p:cNvGrpSpPr>
              <a:grpSpLocks/>
            </p:cNvGrpSpPr>
            <p:nvPr/>
          </p:nvGrpSpPr>
          <p:grpSpPr bwMode="auto">
            <a:xfrm>
              <a:off x="6571" y="720"/>
              <a:ext cx="210" cy="264"/>
              <a:chOff x="6571" y="720"/>
              <a:chExt cx="210" cy="264"/>
            </a:xfrm>
          </p:grpSpPr>
          <p:sp>
            <p:nvSpPr>
              <p:cNvPr id="305173" name="Freeform 26"/>
              <p:cNvSpPr>
                <a:spLocks/>
              </p:cNvSpPr>
              <p:nvPr/>
            </p:nvSpPr>
            <p:spPr bwMode="auto">
              <a:xfrm>
                <a:off x="6612" y="720"/>
                <a:ext cx="169" cy="192"/>
              </a:xfrm>
              <a:custGeom>
                <a:avLst/>
                <a:gdLst>
                  <a:gd name="T0" fmla="*/ 52 w 169"/>
                  <a:gd name="T1" fmla="*/ 12 h 192"/>
                  <a:gd name="T2" fmla="*/ 99 w 169"/>
                  <a:gd name="T3" fmla="*/ 0 h 192"/>
                  <a:gd name="T4" fmla="*/ 157 w 169"/>
                  <a:gd name="T5" fmla="*/ 17 h 192"/>
                  <a:gd name="T6" fmla="*/ 169 w 169"/>
                  <a:gd name="T7" fmla="*/ 58 h 192"/>
                  <a:gd name="T8" fmla="*/ 163 w 169"/>
                  <a:gd name="T9" fmla="*/ 111 h 192"/>
                  <a:gd name="T10" fmla="*/ 134 w 169"/>
                  <a:gd name="T11" fmla="*/ 145 h 192"/>
                  <a:gd name="T12" fmla="*/ 93 w 169"/>
                  <a:gd name="T13" fmla="*/ 151 h 192"/>
                  <a:gd name="T14" fmla="*/ 52 w 169"/>
                  <a:gd name="T15" fmla="*/ 151 h 192"/>
                  <a:gd name="T16" fmla="*/ 34 w 169"/>
                  <a:gd name="T17" fmla="*/ 169 h 192"/>
                  <a:gd name="T18" fmla="*/ 34 w 169"/>
                  <a:gd name="T19" fmla="*/ 180 h 192"/>
                  <a:gd name="T20" fmla="*/ 23 w 169"/>
                  <a:gd name="T21" fmla="*/ 192 h 192"/>
                  <a:gd name="T22" fmla="*/ 0 w 169"/>
                  <a:gd name="T23" fmla="*/ 186 h 192"/>
                  <a:gd name="T24" fmla="*/ 5 w 169"/>
                  <a:gd name="T25" fmla="*/ 157 h 192"/>
                  <a:gd name="T26" fmla="*/ 23 w 169"/>
                  <a:gd name="T27" fmla="*/ 134 h 192"/>
                  <a:gd name="T28" fmla="*/ 58 w 169"/>
                  <a:gd name="T29" fmla="*/ 116 h 192"/>
                  <a:gd name="T30" fmla="*/ 93 w 169"/>
                  <a:gd name="T31" fmla="*/ 122 h 192"/>
                  <a:gd name="T32" fmla="*/ 122 w 169"/>
                  <a:gd name="T33" fmla="*/ 116 h 192"/>
                  <a:gd name="T34" fmla="*/ 139 w 169"/>
                  <a:gd name="T35" fmla="*/ 87 h 192"/>
                  <a:gd name="T36" fmla="*/ 139 w 169"/>
                  <a:gd name="T37" fmla="*/ 52 h 192"/>
                  <a:gd name="T38" fmla="*/ 122 w 169"/>
                  <a:gd name="T39" fmla="*/ 35 h 192"/>
                  <a:gd name="T40" fmla="*/ 99 w 169"/>
                  <a:gd name="T41" fmla="*/ 35 h 192"/>
                  <a:gd name="T42" fmla="*/ 75 w 169"/>
                  <a:gd name="T43" fmla="*/ 41 h 192"/>
                  <a:gd name="T44" fmla="*/ 58 w 169"/>
                  <a:gd name="T45" fmla="*/ 52 h 192"/>
                  <a:gd name="T46" fmla="*/ 40 w 169"/>
                  <a:gd name="T47" fmla="*/ 41 h 192"/>
                  <a:gd name="T48" fmla="*/ 52 w 169"/>
                  <a:gd name="T49" fmla="*/ 12 h 192"/>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69"/>
                  <a:gd name="T76" fmla="*/ 0 h 192"/>
                  <a:gd name="T77" fmla="*/ 169 w 169"/>
                  <a:gd name="T78" fmla="*/ 192 h 192"/>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69" h="192">
                    <a:moveTo>
                      <a:pt x="52" y="12"/>
                    </a:moveTo>
                    <a:lnTo>
                      <a:pt x="99" y="0"/>
                    </a:lnTo>
                    <a:lnTo>
                      <a:pt x="157" y="17"/>
                    </a:lnTo>
                    <a:lnTo>
                      <a:pt x="169" y="58"/>
                    </a:lnTo>
                    <a:lnTo>
                      <a:pt x="163" y="111"/>
                    </a:lnTo>
                    <a:lnTo>
                      <a:pt x="134" y="145"/>
                    </a:lnTo>
                    <a:lnTo>
                      <a:pt x="93" y="151"/>
                    </a:lnTo>
                    <a:lnTo>
                      <a:pt x="52" y="151"/>
                    </a:lnTo>
                    <a:lnTo>
                      <a:pt x="34" y="169"/>
                    </a:lnTo>
                    <a:lnTo>
                      <a:pt x="34" y="180"/>
                    </a:lnTo>
                    <a:lnTo>
                      <a:pt x="23" y="192"/>
                    </a:lnTo>
                    <a:lnTo>
                      <a:pt x="0" y="186"/>
                    </a:lnTo>
                    <a:lnTo>
                      <a:pt x="5" y="157"/>
                    </a:lnTo>
                    <a:lnTo>
                      <a:pt x="23" y="134"/>
                    </a:lnTo>
                    <a:lnTo>
                      <a:pt x="58" y="116"/>
                    </a:lnTo>
                    <a:lnTo>
                      <a:pt x="93" y="122"/>
                    </a:lnTo>
                    <a:lnTo>
                      <a:pt x="122" y="116"/>
                    </a:lnTo>
                    <a:lnTo>
                      <a:pt x="139" y="87"/>
                    </a:lnTo>
                    <a:lnTo>
                      <a:pt x="139" y="52"/>
                    </a:lnTo>
                    <a:lnTo>
                      <a:pt x="122" y="35"/>
                    </a:lnTo>
                    <a:lnTo>
                      <a:pt x="99" y="35"/>
                    </a:lnTo>
                    <a:lnTo>
                      <a:pt x="75" y="41"/>
                    </a:lnTo>
                    <a:lnTo>
                      <a:pt x="58" y="52"/>
                    </a:lnTo>
                    <a:lnTo>
                      <a:pt x="40" y="41"/>
                    </a:lnTo>
                    <a:lnTo>
                      <a:pt x="52" y="1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05174" name="Oval 27"/>
              <p:cNvSpPr>
                <a:spLocks noChangeArrowheads="1"/>
              </p:cNvSpPr>
              <p:nvPr/>
            </p:nvSpPr>
            <p:spPr bwMode="auto">
              <a:xfrm>
                <a:off x="6571" y="936"/>
                <a:ext cx="49" cy="48"/>
              </a:xfrm>
              <a:prstGeom prst="ellipse">
                <a:avLst/>
              </a:pr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i="0">
                  <a:solidFill>
                    <a:srgbClr val="FFFFFF"/>
                  </a:solidFill>
                </a:endParaRPr>
              </a:p>
            </p:txBody>
          </p:sp>
        </p:grpSp>
      </p:grpSp>
      <p:pic>
        <p:nvPicPr>
          <p:cNvPr id="305170" name="Picture 28" descr="sumGu"/>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2209800" y="3581400"/>
            <a:ext cx="4640263" cy="3140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6178" name="Line 2"/>
          <p:cNvSpPr>
            <a:spLocks noChangeShapeType="1"/>
          </p:cNvSpPr>
          <p:nvPr/>
        </p:nvSpPr>
        <p:spPr bwMode="auto">
          <a:xfrm>
            <a:off x="2711450" y="2301875"/>
            <a:ext cx="1711325" cy="1588"/>
          </a:xfrm>
          <a:prstGeom prst="line">
            <a:avLst/>
          </a:prstGeom>
          <a:noFill/>
          <a:ln w="23876">
            <a:solidFill>
              <a:schemeClr val="accent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6179" name="Rectangle 3"/>
          <p:cNvSpPr>
            <a:spLocks noChangeArrowheads="1"/>
          </p:cNvSpPr>
          <p:nvPr/>
        </p:nvSpPr>
        <p:spPr bwMode="auto">
          <a:xfrm>
            <a:off x="333375" y="1866900"/>
            <a:ext cx="1892300"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0"/>
              </a:spcBef>
              <a:buFontTx/>
              <a:buNone/>
            </a:pPr>
            <a:r>
              <a:rPr lang="en-CA" altLang="en-US" sz="4800" i="0">
                <a:solidFill>
                  <a:srgbClr val="FFFF00"/>
                </a:solidFill>
              </a:rPr>
              <a:t>∑</a:t>
            </a:r>
            <a:r>
              <a:rPr lang="en-CA" altLang="en-US" sz="4800" i="0" baseline="-25000">
                <a:solidFill>
                  <a:srgbClr val="FFFF00"/>
                </a:solidFill>
              </a:rPr>
              <a:t>i=</a:t>
            </a:r>
            <a:r>
              <a:rPr lang="en-US" altLang="en-US" sz="4800" i="0" baseline="-25000">
                <a:solidFill>
                  <a:srgbClr val="FFFF00"/>
                </a:solidFill>
              </a:rPr>
              <a:t>0</a:t>
            </a:r>
            <a:r>
              <a:rPr lang="en-CA" altLang="en-US" sz="4800" i="0" baseline="-25000">
                <a:solidFill>
                  <a:srgbClr val="FFFF00"/>
                </a:solidFill>
              </a:rPr>
              <a:t>..n</a:t>
            </a:r>
            <a:r>
              <a:rPr lang="en-CA" altLang="en-US" sz="4000" i="0">
                <a:solidFill>
                  <a:srgbClr val="FFFF00"/>
                </a:solidFill>
              </a:rPr>
              <a:t> </a:t>
            </a:r>
            <a:r>
              <a:rPr lang="en-CA" altLang="en-US" sz="4000" i="0" baseline="-25000">
                <a:solidFill>
                  <a:srgbClr val="FFFF00"/>
                </a:solidFill>
              </a:rPr>
              <a:t> </a:t>
            </a:r>
            <a:r>
              <a:rPr lang="en-US" altLang="en-US" sz="4000">
                <a:solidFill>
                  <a:srgbClr val="FFFF00"/>
                </a:solidFill>
              </a:rPr>
              <a:t>r</a:t>
            </a:r>
            <a:r>
              <a:rPr lang="en-US" altLang="en-US" sz="4000" baseline="30000">
                <a:solidFill>
                  <a:srgbClr val="FFFF00"/>
                </a:solidFill>
              </a:rPr>
              <a:t>i</a:t>
            </a:r>
            <a:endParaRPr lang="en-CA" altLang="en-US" sz="4000" baseline="30000">
              <a:solidFill>
                <a:srgbClr val="FFFF00"/>
              </a:solidFill>
            </a:endParaRPr>
          </a:p>
        </p:txBody>
      </p:sp>
      <p:sp>
        <p:nvSpPr>
          <p:cNvPr id="306180" name="Rectangle 4"/>
          <p:cNvSpPr>
            <a:spLocks noChangeArrowheads="1"/>
          </p:cNvSpPr>
          <p:nvPr/>
        </p:nvSpPr>
        <p:spPr bwMode="auto">
          <a:xfrm>
            <a:off x="2906713" y="1589088"/>
            <a:ext cx="217487" cy="669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0"/>
              </a:spcBef>
              <a:buFontTx/>
              <a:buNone/>
            </a:pPr>
            <a:r>
              <a:rPr lang="en-CA" altLang="en-US" sz="4400">
                <a:solidFill>
                  <a:srgbClr val="FFFF00"/>
                </a:solidFill>
              </a:rPr>
              <a:t>r</a:t>
            </a:r>
            <a:endParaRPr lang="en-CA" altLang="en-US" sz="2400" i="0">
              <a:solidFill>
                <a:srgbClr val="FFFF00"/>
              </a:solidFill>
              <a:latin typeface="Arial Rounded MT Bold" pitchFamily="34" charset="0"/>
            </a:endParaRPr>
          </a:p>
        </p:txBody>
      </p:sp>
      <p:sp>
        <p:nvSpPr>
          <p:cNvPr id="306181" name="Rectangle 5"/>
          <p:cNvSpPr>
            <a:spLocks noChangeArrowheads="1"/>
          </p:cNvSpPr>
          <p:nvPr/>
        </p:nvSpPr>
        <p:spPr bwMode="auto">
          <a:xfrm>
            <a:off x="4275138" y="1589088"/>
            <a:ext cx="279400" cy="669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0"/>
              </a:spcBef>
              <a:buFontTx/>
              <a:buNone/>
            </a:pPr>
            <a:r>
              <a:rPr lang="en-CA" altLang="en-US" sz="4400">
                <a:solidFill>
                  <a:srgbClr val="FFFF00"/>
                </a:solidFill>
              </a:rPr>
              <a:t>1</a:t>
            </a:r>
            <a:endParaRPr lang="en-CA" altLang="en-US" sz="2400" i="0">
              <a:solidFill>
                <a:srgbClr val="FFFF00"/>
              </a:solidFill>
              <a:latin typeface="Arial Rounded MT Bold" pitchFamily="34" charset="0"/>
            </a:endParaRPr>
          </a:p>
        </p:txBody>
      </p:sp>
      <p:sp>
        <p:nvSpPr>
          <p:cNvPr id="306182" name="Rectangle 6"/>
          <p:cNvSpPr>
            <a:spLocks noChangeArrowheads="1"/>
          </p:cNvSpPr>
          <p:nvPr/>
        </p:nvSpPr>
        <p:spPr bwMode="auto">
          <a:xfrm>
            <a:off x="3200400" y="2379663"/>
            <a:ext cx="217488" cy="669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0"/>
              </a:spcBef>
              <a:buFontTx/>
              <a:buNone/>
            </a:pPr>
            <a:r>
              <a:rPr lang="en-CA" altLang="en-US" sz="4400">
                <a:solidFill>
                  <a:srgbClr val="FFFF00"/>
                </a:solidFill>
              </a:rPr>
              <a:t>r</a:t>
            </a:r>
            <a:endParaRPr lang="en-CA" altLang="en-US" sz="2400" i="0">
              <a:solidFill>
                <a:srgbClr val="FFFF00"/>
              </a:solidFill>
              <a:latin typeface="Arial Rounded MT Bold" pitchFamily="34" charset="0"/>
            </a:endParaRPr>
          </a:p>
        </p:txBody>
      </p:sp>
      <p:sp>
        <p:nvSpPr>
          <p:cNvPr id="306183" name="Rectangle 7"/>
          <p:cNvSpPr>
            <a:spLocks noChangeArrowheads="1"/>
          </p:cNvSpPr>
          <p:nvPr/>
        </p:nvSpPr>
        <p:spPr bwMode="auto">
          <a:xfrm>
            <a:off x="3979863" y="2379663"/>
            <a:ext cx="279400" cy="669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0"/>
              </a:spcBef>
              <a:buFontTx/>
              <a:buNone/>
            </a:pPr>
            <a:r>
              <a:rPr lang="en-CA" altLang="en-US" sz="4400">
                <a:solidFill>
                  <a:srgbClr val="FFFF00"/>
                </a:solidFill>
              </a:rPr>
              <a:t>1</a:t>
            </a:r>
            <a:endParaRPr lang="en-CA" altLang="en-US" sz="2400" i="0">
              <a:solidFill>
                <a:srgbClr val="FFFF00"/>
              </a:solidFill>
              <a:latin typeface="Arial Rounded MT Bold" pitchFamily="34" charset="0"/>
            </a:endParaRPr>
          </a:p>
        </p:txBody>
      </p:sp>
      <p:sp>
        <p:nvSpPr>
          <p:cNvPr id="306184" name="Rectangle 8"/>
          <p:cNvSpPr>
            <a:spLocks noChangeArrowheads="1"/>
          </p:cNvSpPr>
          <p:nvPr/>
        </p:nvSpPr>
        <p:spPr bwMode="auto">
          <a:xfrm>
            <a:off x="3124200" y="1544638"/>
            <a:ext cx="1651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0"/>
              </a:spcBef>
              <a:buFontTx/>
              <a:buNone/>
            </a:pPr>
            <a:r>
              <a:rPr lang="en-CA" altLang="en-US" sz="2600">
                <a:solidFill>
                  <a:srgbClr val="FFFF00"/>
                </a:solidFill>
              </a:rPr>
              <a:t>n</a:t>
            </a:r>
            <a:endParaRPr lang="en-CA" altLang="en-US" sz="2400" i="0">
              <a:solidFill>
                <a:srgbClr val="FFFF00"/>
              </a:solidFill>
              <a:latin typeface="Arial Rounded MT Bold" pitchFamily="34" charset="0"/>
            </a:endParaRPr>
          </a:p>
        </p:txBody>
      </p:sp>
      <p:sp>
        <p:nvSpPr>
          <p:cNvPr id="306185" name="Rectangle 9"/>
          <p:cNvSpPr>
            <a:spLocks noChangeArrowheads="1"/>
          </p:cNvSpPr>
          <p:nvPr/>
        </p:nvSpPr>
        <p:spPr bwMode="auto">
          <a:xfrm>
            <a:off x="3508375" y="1544638"/>
            <a:ext cx="1651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0"/>
              </a:spcBef>
              <a:buFontTx/>
              <a:buNone/>
            </a:pPr>
            <a:r>
              <a:rPr lang="en-CA" altLang="en-US" sz="2600">
                <a:solidFill>
                  <a:srgbClr val="FFFF00"/>
                </a:solidFill>
              </a:rPr>
              <a:t>1</a:t>
            </a:r>
            <a:endParaRPr lang="en-CA" altLang="en-US" sz="2400" i="0">
              <a:solidFill>
                <a:srgbClr val="FFFF00"/>
              </a:solidFill>
              <a:latin typeface="Arial Rounded MT Bold" pitchFamily="34" charset="0"/>
            </a:endParaRPr>
          </a:p>
        </p:txBody>
      </p:sp>
      <p:sp>
        <p:nvSpPr>
          <p:cNvPr id="306186" name="Rectangle 10"/>
          <p:cNvSpPr>
            <a:spLocks noChangeArrowheads="1"/>
          </p:cNvSpPr>
          <p:nvPr/>
        </p:nvSpPr>
        <p:spPr bwMode="auto">
          <a:xfrm>
            <a:off x="2362200" y="1881188"/>
            <a:ext cx="306388" cy="669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0"/>
              </a:spcBef>
              <a:buFontTx/>
              <a:buNone/>
            </a:pPr>
            <a:r>
              <a:rPr lang="en-CA" altLang="en-US" sz="4400" i="0">
                <a:solidFill>
                  <a:srgbClr val="FFFF00"/>
                </a:solidFill>
                <a:latin typeface="Symbol" pitchFamily="18" charset="2"/>
              </a:rPr>
              <a:t>=</a:t>
            </a:r>
            <a:endParaRPr lang="en-CA" altLang="en-US" sz="2400" i="0">
              <a:solidFill>
                <a:srgbClr val="FFFF00"/>
              </a:solidFill>
              <a:latin typeface="Arial Rounded MT Bold" pitchFamily="34" charset="0"/>
            </a:endParaRPr>
          </a:p>
        </p:txBody>
      </p:sp>
      <p:sp>
        <p:nvSpPr>
          <p:cNvPr id="306187" name="Rectangle 11"/>
          <p:cNvSpPr>
            <a:spLocks noChangeArrowheads="1"/>
          </p:cNvSpPr>
          <p:nvPr/>
        </p:nvSpPr>
        <p:spPr bwMode="auto">
          <a:xfrm>
            <a:off x="3914775" y="1524000"/>
            <a:ext cx="306388" cy="669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0"/>
              </a:spcBef>
              <a:buFontTx/>
              <a:buNone/>
            </a:pPr>
            <a:r>
              <a:rPr lang="en-CA" altLang="en-US" sz="4400" i="0">
                <a:solidFill>
                  <a:srgbClr val="FFFF00"/>
                </a:solidFill>
                <a:latin typeface="Symbol" pitchFamily="18" charset="2"/>
              </a:rPr>
              <a:t>-</a:t>
            </a:r>
            <a:endParaRPr lang="en-CA" altLang="en-US" sz="2400" i="0">
              <a:solidFill>
                <a:srgbClr val="FFFF00"/>
              </a:solidFill>
              <a:latin typeface="Arial Rounded MT Bold" pitchFamily="34" charset="0"/>
            </a:endParaRPr>
          </a:p>
        </p:txBody>
      </p:sp>
      <p:sp>
        <p:nvSpPr>
          <p:cNvPr id="306188" name="Rectangle 12"/>
          <p:cNvSpPr>
            <a:spLocks noChangeArrowheads="1"/>
          </p:cNvSpPr>
          <p:nvPr/>
        </p:nvSpPr>
        <p:spPr bwMode="auto">
          <a:xfrm>
            <a:off x="3619500" y="2314575"/>
            <a:ext cx="306388" cy="669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0"/>
              </a:spcBef>
              <a:buFontTx/>
              <a:buNone/>
            </a:pPr>
            <a:r>
              <a:rPr lang="en-CA" altLang="en-US" sz="4400" i="0">
                <a:solidFill>
                  <a:srgbClr val="FFFF00"/>
                </a:solidFill>
                <a:latin typeface="Symbol" pitchFamily="18" charset="2"/>
              </a:rPr>
              <a:t>-</a:t>
            </a:r>
            <a:endParaRPr lang="en-CA" altLang="en-US" sz="2400" i="0">
              <a:solidFill>
                <a:srgbClr val="FFFF00"/>
              </a:solidFill>
              <a:latin typeface="Arial Rounded MT Bold" pitchFamily="34" charset="0"/>
            </a:endParaRPr>
          </a:p>
        </p:txBody>
      </p:sp>
      <p:sp>
        <p:nvSpPr>
          <p:cNvPr id="306189" name="Rectangle 13"/>
          <p:cNvSpPr>
            <a:spLocks noChangeArrowheads="1"/>
          </p:cNvSpPr>
          <p:nvPr/>
        </p:nvSpPr>
        <p:spPr bwMode="auto">
          <a:xfrm>
            <a:off x="3343275" y="1508125"/>
            <a:ext cx="180975"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0"/>
              </a:spcBef>
              <a:buFontTx/>
              <a:buNone/>
            </a:pPr>
            <a:r>
              <a:rPr lang="en-CA" altLang="en-US" sz="2600" i="0">
                <a:solidFill>
                  <a:srgbClr val="FFFF00"/>
                </a:solidFill>
                <a:latin typeface="Symbol" pitchFamily="18" charset="2"/>
              </a:rPr>
              <a:t>+</a:t>
            </a:r>
            <a:endParaRPr lang="en-CA" altLang="en-US" sz="2400" i="0">
              <a:solidFill>
                <a:srgbClr val="FFFF00"/>
              </a:solidFill>
              <a:latin typeface="Arial Rounded MT Bold" pitchFamily="34" charset="0"/>
            </a:endParaRPr>
          </a:p>
        </p:txBody>
      </p:sp>
      <p:sp>
        <p:nvSpPr>
          <p:cNvPr id="306190" name="Rectangle 14"/>
          <p:cNvSpPr>
            <a:spLocks noGrp="1" noChangeArrowheads="1"/>
          </p:cNvSpPr>
          <p:nvPr>
            <p:ph type="title"/>
          </p:nvPr>
        </p:nvSpPr>
        <p:spPr>
          <a:xfrm>
            <a:off x="685800" y="228600"/>
            <a:ext cx="7772400" cy="1143000"/>
          </a:xfrm>
        </p:spPr>
        <p:txBody>
          <a:bodyPr/>
          <a:lstStyle/>
          <a:p>
            <a:pPr eaLnBrk="1" hangingPunct="1"/>
            <a:r>
              <a:rPr lang="en-US" altLang="en-US"/>
              <a:t>Geometric Sum</a:t>
            </a:r>
          </a:p>
        </p:txBody>
      </p:sp>
      <p:pic>
        <p:nvPicPr>
          <p:cNvPr id="306191" name="Picture 15" descr="sumGu"/>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2209800" y="3581400"/>
            <a:ext cx="4640263" cy="3140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06192" name="Rectangle 16"/>
          <p:cNvSpPr>
            <a:spLocks noChangeArrowheads="1"/>
          </p:cNvSpPr>
          <p:nvPr/>
        </p:nvSpPr>
        <p:spPr bwMode="auto">
          <a:xfrm>
            <a:off x="4745038" y="1936750"/>
            <a:ext cx="1487487" cy="669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0"/>
              </a:spcBef>
              <a:buFontTx/>
              <a:buNone/>
            </a:pPr>
            <a:r>
              <a:rPr lang="en-CA" altLang="en-US" sz="4400" i="0">
                <a:solidFill>
                  <a:srgbClr val="FFFF00"/>
                </a:solidFill>
                <a:latin typeface="Symbol" pitchFamily="18" charset="2"/>
              </a:rPr>
              <a:t>=</a:t>
            </a:r>
            <a:r>
              <a:rPr lang="en-US" altLang="en-US" sz="4400" i="0">
                <a:solidFill>
                  <a:srgbClr val="FFFF00"/>
                </a:solidFill>
                <a:latin typeface="Symbol" pitchFamily="18" charset="2"/>
              </a:rPr>
              <a:t> </a:t>
            </a:r>
            <a:r>
              <a:rPr lang="en-CA" altLang="en-US" sz="4400" i="0">
                <a:solidFill>
                  <a:srgbClr val="FFFF00"/>
                </a:solidFill>
                <a:cs typeface="Times New Roman" pitchFamily="18" charset="0"/>
              </a:rPr>
              <a:t>θ</a:t>
            </a:r>
            <a:r>
              <a:rPr lang="en-US" altLang="en-US" sz="4400" i="0">
                <a:solidFill>
                  <a:srgbClr val="FFFF00"/>
                </a:solidFill>
                <a:cs typeface="Times New Roman" pitchFamily="18" charset="0"/>
              </a:rPr>
              <a:t>(</a:t>
            </a:r>
            <a:r>
              <a:rPr lang="en-CA" altLang="en-US" sz="4400">
                <a:solidFill>
                  <a:srgbClr val="FFFF00"/>
                </a:solidFill>
              </a:rPr>
              <a:t>r</a:t>
            </a:r>
            <a:r>
              <a:rPr lang="en-CA" altLang="en-US" sz="4400" baseline="30000">
                <a:solidFill>
                  <a:srgbClr val="FFFF00"/>
                </a:solidFill>
              </a:rPr>
              <a:t>n</a:t>
            </a:r>
            <a:r>
              <a:rPr lang="en-US" altLang="en-US" sz="4400" i="0">
                <a:solidFill>
                  <a:srgbClr val="FFFF00"/>
                </a:solidFill>
                <a:cs typeface="Times New Roman" pitchFamily="18" charset="0"/>
              </a:rPr>
              <a:t>)</a:t>
            </a:r>
            <a:endParaRPr lang="en-CA" altLang="en-US" sz="4400" i="0">
              <a:solidFill>
                <a:srgbClr val="FFFF00"/>
              </a:solidFill>
              <a:cs typeface="Times New Roman" pitchFamily="18" charset="0"/>
            </a:endParaRPr>
          </a:p>
        </p:txBody>
      </p:sp>
      <p:sp>
        <p:nvSpPr>
          <p:cNvPr id="306193" name="Text Box 17"/>
          <p:cNvSpPr txBox="1">
            <a:spLocks noChangeArrowheads="1"/>
          </p:cNvSpPr>
          <p:nvPr/>
        </p:nvSpPr>
        <p:spPr bwMode="auto">
          <a:xfrm>
            <a:off x="6351588" y="1858963"/>
            <a:ext cx="2835275"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0"/>
              </a:spcBef>
              <a:buFontTx/>
              <a:buNone/>
            </a:pPr>
            <a:r>
              <a:rPr lang="en-US" altLang="en-US" i="0">
                <a:solidFill>
                  <a:srgbClr val="FF0000"/>
                </a:solidFill>
                <a:latin typeface="Arial Rounded MT Bold" pitchFamily="34" charset="0"/>
              </a:rPr>
              <a:t>Biggest Term</a:t>
            </a:r>
            <a:endParaRPr lang="en-CA" altLang="en-US" i="0">
              <a:solidFill>
                <a:srgbClr val="FF0000"/>
              </a:solidFill>
              <a:latin typeface="Arial Rounded MT Bold" pitchFamily="34" charset="0"/>
            </a:endParaRPr>
          </a:p>
        </p:txBody>
      </p:sp>
      <p:sp>
        <p:nvSpPr>
          <p:cNvPr id="306194" name="Freeform 18"/>
          <p:cNvSpPr>
            <a:spLocks/>
          </p:cNvSpPr>
          <p:nvPr/>
        </p:nvSpPr>
        <p:spPr bwMode="auto">
          <a:xfrm>
            <a:off x="5876925" y="1771650"/>
            <a:ext cx="609600" cy="241300"/>
          </a:xfrm>
          <a:custGeom>
            <a:avLst/>
            <a:gdLst>
              <a:gd name="T0" fmla="*/ 2147483647 w 384"/>
              <a:gd name="T1" fmla="*/ 2147483647 h 152"/>
              <a:gd name="T2" fmla="*/ 2147483647 w 384"/>
              <a:gd name="T3" fmla="*/ 2147483647 h 152"/>
              <a:gd name="T4" fmla="*/ 0 w 384"/>
              <a:gd name="T5" fmla="*/ 2147483647 h 152"/>
              <a:gd name="T6" fmla="*/ 0 60000 65536"/>
              <a:gd name="T7" fmla="*/ 0 60000 65536"/>
              <a:gd name="T8" fmla="*/ 0 60000 65536"/>
              <a:gd name="T9" fmla="*/ 0 w 384"/>
              <a:gd name="T10" fmla="*/ 0 h 152"/>
              <a:gd name="T11" fmla="*/ 384 w 384"/>
              <a:gd name="T12" fmla="*/ 152 h 152"/>
            </a:gdLst>
            <a:ahLst/>
            <a:cxnLst>
              <a:cxn ang="T6">
                <a:pos x="T0" y="T1"/>
              </a:cxn>
              <a:cxn ang="T7">
                <a:pos x="T2" y="T3"/>
              </a:cxn>
              <a:cxn ang="T8">
                <a:pos x="T4" y="T5"/>
              </a:cxn>
            </a:cxnLst>
            <a:rect l="T9" t="T10" r="T11" b="T12"/>
            <a:pathLst>
              <a:path w="384" h="152">
                <a:moveTo>
                  <a:pt x="384" y="104"/>
                </a:moveTo>
                <a:cubicBezTo>
                  <a:pt x="296" y="52"/>
                  <a:pt x="208" y="0"/>
                  <a:pt x="144" y="8"/>
                </a:cubicBezTo>
                <a:cubicBezTo>
                  <a:pt x="80" y="16"/>
                  <a:pt x="40" y="84"/>
                  <a:pt x="0" y="152"/>
                </a:cubicBezTo>
              </a:path>
            </a:pathLst>
          </a:custGeom>
          <a:noFill/>
          <a:ln w="38100">
            <a:solidFill>
              <a:schemeClr val="hlink"/>
            </a:solidFill>
            <a:round/>
            <a:headEnd/>
            <a:tailEnd type="arrow"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06195" name="Text Box 19"/>
          <p:cNvSpPr txBox="1">
            <a:spLocks noChangeArrowheads="1"/>
          </p:cNvSpPr>
          <p:nvPr/>
        </p:nvSpPr>
        <p:spPr bwMode="auto">
          <a:xfrm>
            <a:off x="6334125" y="1219200"/>
            <a:ext cx="2054225"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3600" i="0">
                <a:solidFill>
                  <a:srgbClr val="FF0000"/>
                </a:solidFill>
              </a:rPr>
              <a:t>When </a:t>
            </a:r>
            <a:r>
              <a:rPr lang="en-US" altLang="en-US" sz="3600">
                <a:solidFill>
                  <a:srgbClr val="FFFF00"/>
                </a:solidFill>
              </a:rPr>
              <a:t>r</a:t>
            </a:r>
            <a:r>
              <a:rPr lang="en-US" altLang="en-US" sz="3600" i="0">
                <a:solidFill>
                  <a:srgbClr val="FFFF00"/>
                </a:solidFill>
              </a:rPr>
              <a:t>&gt;1</a:t>
            </a:r>
            <a:endParaRPr lang="en-CA" altLang="en-US" sz="3600" i="0">
              <a:solidFill>
                <a:srgbClr val="FF0000"/>
              </a:solidFill>
            </a:endParaRPr>
          </a:p>
        </p:txBody>
      </p:sp>
      <p:sp>
        <p:nvSpPr>
          <p:cNvPr id="306196" name="Rectangle 20"/>
          <p:cNvSpPr>
            <a:spLocks noChangeArrowheads="1"/>
          </p:cNvSpPr>
          <p:nvPr/>
        </p:nvSpPr>
        <p:spPr bwMode="auto">
          <a:xfrm>
            <a:off x="152400" y="1409700"/>
            <a:ext cx="6124575" cy="1866900"/>
          </a:xfrm>
          <a:prstGeom prst="rect">
            <a:avLst/>
          </a:prstGeom>
          <a:noFill/>
          <a:ln w="38100">
            <a:solidFill>
              <a:schemeClr val="accent2"/>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endParaRPr lang="en-US" altLang="en-US" i="0">
              <a:solidFill>
                <a:srgbClr val="FFFFFF"/>
              </a:solidFill>
            </a:endParaRPr>
          </a:p>
        </p:txBody>
      </p:sp>
    </p:spTree>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93538" name="Group 3"/>
          <p:cNvGrpSpPr>
            <a:grpSpLocks/>
          </p:cNvGrpSpPr>
          <p:nvPr/>
        </p:nvGrpSpPr>
        <p:grpSpPr bwMode="auto">
          <a:xfrm>
            <a:off x="1905000" y="703263"/>
            <a:ext cx="5257800" cy="3106737"/>
            <a:chOff x="1905000" y="703560"/>
            <a:chExt cx="5257800" cy="3106440"/>
          </a:xfrm>
        </p:grpSpPr>
        <p:sp>
          <p:nvSpPr>
            <p:cNvPr id="193552" name="Rectangle 5"/>
            <p:cNvSpPr>
              <a:spLocks noChangeArrowheads="1"/>
            </p:cNvSpPr>
            <p:nvPr/>
          </p:nvSpPr>
          <p:spPr bwMode="auto">
            <a:xfrm>
              <a:off x="2362200" y="703560"/>
              <a:ext cx="4800600" cy="273843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400" i="0">
                <a:solidFill>
                  <a:srgbClr val="FFFFFF"/>
                </a:solidFill>
              </a:endParaRPr>
            </a:p>
          </p:txBody>
        </p:sp>
        <p:sp>
          <p:nvSpPr>
            <p:cNvPr id="193553" name="Text Box 6"/>
            <p:cNvSpPr txBox="1">
              <a:spLocks noChangeArrowheads="1"/>
            </p:cNvSpPr>
            <p:nvPr/>
          </p:nvSpPr>
          <p:spPr bwMode="auto">
            <a:xfrm>
              <a:off x="4038163" y="3348335"/>
              <a:ext cx="1370889"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400" i="0">
                  <a:solidFill>
                    <a:srgbClr val="FFFFFF"/>
                  </a:solidFill>
                </a:rPr>
                <a:t>input size</a:t>
              </a:r>
            </a:p>
          </p:txBody>
        </p:sp>
        <p:sp>
          <p:nvSpPr>
            <p:cNvPr id="193554" name="Text Box 7"/>
            <p:cNvSpPr txBox="1">
              <a:spLocks noChangeArrowheads="1"/>
            </p:cNvSpPr>
            <p:nvPr/>
          </p:nvSpPr>
          <p:spPr bwMode="auto">
            <a:xfrm>
              <a:off x="1905000" y="1341735"/>
              <a:ext cx="457200" cy="1552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50000"/>
                </a:spcBef>
              </a:pPr>
              <a:r>
                <a:rPr lang="en-US" altLang="en-US" sz="2400" i="0">
                  <a:solidFill>
                    <a:srgbClr val="FFFFFF"/>
                  </a:solidFill>
                </a:rPr>
                <a:t>t</a:t>
              </a:r>
              <a:br>
                <a:rPr lang="en-US" altLang="en-US" sz="2400" i="0">
                  <a:solidFill>
                    <a:srgbClr val="FFFFFF"/>
                  </a:solidFill>
                </a:rPr>
              </a:br>
              <a:r>
                <a:rPr lang="en-US" altLang="en-US" sz="2400" i="0">
                  <a:solidFill>
                    <a:srgbClr val="FFFFFF"/>
                  </a:solidFill>
                </a:rPr>
                <a:t>ime</a:t>
              </a:r>
            </a:p>
          </p:txBody>
        </p:sp>
      </p:grpSp>
      <p:sp>
        <p:nvSpPr>
          <p:cNvPr id="193539" name="Freeform 10"/>
          <p:cNvSpPr>
            <a:spLocks/>
          </p:cNvSpPr>
          <p:nvPr/>
        </p:nvSpPr>
        <p:spPr bwMode="auto">
          <a:xfrm>
            <a:off x="2424113" y="777875"/>
            <a:ext cx="1066800" cy="2667000"/>
          </a:xfrm>
          <a:custGeom>
            <a:avLst/>
            <a:gdLst>
              <a:gd name="T0" fmla="*/ 0 w 672"/>
              <a:gd name="T1" fmla="*/ 2147483647 h 1680"/>
              <a:gd name="T2" fmla="*/ 2147483647 w 672"/>
              <a:gd name="T3" fmla="*/ 2147483647 h 1680"/>
              <a:gd name="T4" fmla="*/ 2147483647 w 672"/>
              <a:gd name="T5" fmla="*/ 0 h 1680"/>
              <a:gd name="T6" fmla="*/ 0 60000 65536"/>
              <a:gd name="T7" fmla="*/ 0 60000 65536"/>
              <a:gd name="T8" fmla="*/ 0 60000 65536"/>
              <a:gd name="T9" fmla="*/ 0 w 672"/>
              <a:gd name="T10" fmla="*/ 0 h 1680"/>
              <a:gd name="T11" fmla="*/ 672 w 672"/>
              <a:gd name="T12" fmla="*/ 1680 h 1680"/>
            </a:gdLst>
            <a:ahLst/>
            <a:cxnLst>
              <a:cxn ang="T6">
                <a:pos x="T0" y="T1"/>
              </a:cxn>
              <a:cxn ang="T7">
                <a:pos x="T2" y="T3"/>
              </a:cxn>
              <a:cxn ang="T8">
                <a:pos x="T4" y="T5"/>
              </a:cxn>
            </a:cxnLst>
            <a:rect l="T9" t="T10" r="T11" b="T12"/>
            <a:pathLst>
              <a:path w="672" h="1680">
                <a:moveTo>
                  <a:pt x="0" y="1680"/>
                </a:moveTo>
                <a:cubicBezTo>
                  <a:pt x="69" y="1632"/>
                  <a:pt x="304" y="1672"/>
                  <a:pt x="416" y="1392"/>
                </a:cubicBezTo>
                <a:cubicBezTo>
                  <a:pt x="528" y="1112"/>
                  <a:pt x="619" y="290"/>
                  <a:pt x="672" y="0"/>
                </a:cubicBezTo>
              </a:path>
            </a:pathLst>
          </a:custGeom>
          <a:noFill/>
          <a:ln w="38100" cap="flat" cmpd="sng">
            <a:solidFill>
              <a:schemeClr val="hlink"/>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3" name="Rectangle 2"/>
          <p:cNvSpPr txBox="1">
            <a:spLocks noChangeArrowheads="1"/>
          </p:cNvSpPr>
          <p:nvPr/>
        </p:nvSpPr>
        <p:spPr>
          <a:xfrm>
            <a:off x="685800" y="76200"/>
            <a:ext cx="7772400" cy="1143000"/>
          </a:xfrm>
          <a:prstGeom prst="rect">
            <a:avLst/>
          </a:prstGeom>
        </p:spPr>
        <p:txBody>
          <a:bodyPr/>
          <a:lstStyle>
            <a:lvl1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mj-lt"/>
                <a:ea typeface="+mj-ea"/>
                <a:cs typeface="+mj-cs"/>
              </a:defRPr>
            </a:lvl1pPr>
            <a:lvl2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Times New Roman" pitchFamily="18" charset="0"/>
              </a:defRPr>
            </a:lvl2pPr>
            <a:lvl3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Times New Roman" pitchFamily="18" charset="0"/>
              </a:defRPr>
            </a:lvl3pPr>
            <a:lvl4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Times New Roman" pitchFamily="18" charset="0"/>
              </a:defRPr>
            </a:lvl4pPr>
            <a:lvl5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Times New Roman" pitchFamily="18" charset="0"/>
              </a:defRPr>
            </a:lvl5pPr>
            <a:lvl6pPr marL="457200"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6pPr>
            <a:lvl7pPr marL="914400"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7pPr>
            <a:lvl8pPr marL="1371600"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8pPr>
            <a:lvl9pPr marL="1828800"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9pPr>
          </a:lstStyle>
          <a:p>
            <a:pPr eaLnBrk="1" hangingPunct="1">
              <a:defRPr/>
            </a:pPr>
            <a:r>
              <a:rPr lang="en-US" altLang="en-US" i="0" kern="0"/>
              <a:t>Growth Rates</a:t>
            </a:r>
            <a:endParaRPr lang="en-CA" altLang="en-US" i="0" kern="0" dirty="0"/>
          </a:p>
        </p:txBody>
      </p:sp>
      <p:sp>
        <p:nvSpPr>
          <p:cNvPr id="40" name="Rectangle 39"/>
          <p:cNvSpPr>
            <a:spLocks noChangeArrowheads="1"/>
          </p:cNvSpPr>
          <p:nvPr/>
        </p:nvSpPr>
        <p:spPr bwMode="auto">
          <a:xfrm>
            <a:off x="152400" y="3859213"/>
            <a:ext cx="3806825" cy="1039812"/>
          </a:xfrm>
          <a:prstGeom prst="rect">
            <a:avLst/>
          </a:prstGeom>
          <a:noFill/>
          <a:ln w="57150" cap="sq">
            <a:noFill/>
            <a:miter lim="800000"/>
            <a:headEnd/>
            <a:tailEnd/>
          </a:ln>
          <a:effectLst/>
        </p:spPr>
        <p:txBody>
          <a:bodyPr wrap="none" lIns="274320" rIns="274320">
            <a:spAutoFit/>
          </a:bodyPr>
          <a:lstStyle/>
          <a:p>
            <a:pPr eaLnBrk="0" hangingPunct="0">
              <a:spcBef>
                <a:spcPct val="20000"/>
              </a:spcBef>
              <a:defRPr/>
            </a:pPr>
            <a:r>
              <a:rPr lang="en-US" sz="2800" i="0" dirty="0">
                <a:solidFill>
                  <a:srgbClr val="FFFFFF"/>
                </a:solidFill>
                <a:effectLst>
                  <a:outerShdw blurRad="38100" dist="38100" dir="2700000" algn="tl">
                    <a:srgbClr val="000000"/>
                  </a:outerShdw>
                </a:effectLst>
              </a:rPr>
              <a:t>Let input size = n = 60</a:t>
            </a:r>
          </a:p>
          <a:p>
            <a:pPr eaLnBrk="0" hangingPunct="0">
              <a:spcBef>
                <a:spcPct val="20000"/>
              </a:spcBef>
              <a:defRPr/>
            </a:pPr>
            <a:r>
              <a:rPr lang="en-US" sz="2800" i="0" dirty="0">
                <a:solidFill>
                  <a:srgbClr val="FFFFFF"/>
                </a:solidFill>
                <a:effectLst>
                  <a:outerShdw blurRad="38100" dist="38100" dir="2700000" algn="tl">
                    <a:srgbClr val="000000"/>
                  </a:outerShdw>
                </a:effectLst>
              </a:rPr>
              <a:t>Time </a:t>
            </a:r>
            <a:r>
              <a:rPr lang="en-US" sz="2800" i="0" dirty="0">
                <a:solidFill>
                  <a:srgbClr val="FFFFFF"/>
                </a:solidFill>
                <a:effectLst>
                  <a:outerShdw blurRad="38100" dist="38100" dir="2700000" algn="tl">
                    <a:srgbClr val="000000"/>
                  </a:outerShdw>
                </a:effectLst>
                <a:latin typeface="Times New Roman"/>
                <a:cs typeface="Times New Roman"/>
                <a:sym typeface="Symbol"/>
              </a:rPr>
              <a:t></a:t>
            </a:r>
            <a:r>
              <a:rPr lang="en-US" sz="2800" i="0" dirty="0">
                <a:solidFill>
                  <a:srgbClr val="FFFFFF"/>
                </a:solidFill>
                <a:effectLst>
                  <a:outerShdw blurRad="38100" dist="38100" dir="2700000" algn="tl">
                    <a:srgbClr val="000000"/>
                  </a:outerShdw>
                </a:effectLst>
                <a:latin typeface="Times New Roman"/>
                <a:cs typeface="Times New Roman"/>
              </a:rPr>
              <a:t> </a:t>
            </a:r>
            <a:r>
              <a:rPr lang="en-US" sz="2800" i="0" dirty="0">
                <a:solidFill>
                  <a:srgbClr val="FFFFFF"/>
                </a:solidFill>
                <a:effectLst>
                  <a:outerShdw blurRad="38100" dist="38100" dir="2700000" algn="tl">
                    <a:srgbClr val="000000"/>
                  </a:outerShdw>
                </a:effectLst>
              </a:rPr>
              <a:t>2</a:t>
            </a:r>
            <a:r>
              <a:rPr lang="en-US" sz="2800" i="0" baseline="30000" dirty="0">
                <a:solidFill>
                  <a:srgbClr val="FFFFFF"/>
                </a:solidFill>
                <a:effectLst>
                  <a:outerShdw blurRad="38100" dist="38100" dir="2700000" algn="tl">
                    <a:srgbClr val="000000"/>
                  </a:outerShdw>
                </a:effectLst>
              </a:rPr>
              <a:t>60</a:t>
            </a:r>
            <a:r>
              <a:rPr lang="en-US" sz="2800" i="0" dirty="0">
                <a:solidFill>
                  <a:srgbClr val="FFFFFF"/>
                </a:solidFill>
                <a:effectLst>
                  <a:outerShdw blurRad="38100" dist="38100" dir="2700000" algn="tl">
                    <a:srgbClr val="000000"/>
                  </a:outerShdw>
                </a:effectLst>
              </a:rPr>
              <a:t> </a:t>
            </a:r>
          </a:p>
        </p:txBody>
      </p:sp>
      <p:sp>
        <p:nvSpPr>
          <p:cNvPr id="7" name="Rectangle 6"/>
          <p:cNvSpPr/>
          <p:nvPr/>
        </p:nvSpPr>
        <p:spPr>
          <a:xfrm>
            <a:off x="2057400" y="4346575"/>
            <a:ext cx="1346200" cy="523875"/>
          </a:xfrm>
          <a:prstGeom prst="rect">
            <a:avLst/>
          </a:prstGeom>
        </p:spPr>
        <p:txBody>
          <a:bodyPr wrap="none">
            <a:spAutoFit/>
          </a:bodyPr>
          <a:lstStyle/>
          <a:p>
            <a:pPr eaLnBrk="0" hangingPunct="0">
              <a:spcBef>
                <a:spcPct val="20000"/>
              </a:spcBef>
              <a:defRPr/>
            </a:pPr>
            <a:r>
              <a:rPr lang="en-US" sz="2800" i="0" dirty="0">
                <a:solidFill>
                  <a:srgbClr val="FFFFFF"/>
                </a:solidFill>
                <a:effectLst>
                  <a:outerShdw blurRad="38100" dist="38100" dir="2700000" algn="tl">
                    <a:srgbClr val="000000"/>
                  </a:outerShdw>
                </a:effectLst>
              </a:rPr>
              <a:t>= (2</a:t>
            </a:r>
            <a:r>
              <a:rPr lang="en-US" sz="2800" i="0" baseline="30000" dirty="0">
                <a:solidFill>
                  <a:srgbClr val="FFFFFF"/>
                </a:solidFill>
                <a:effectLst>
                  <a:outerShdw blurRad="38100" dist="38100" dir="2700000" algn="tl">
                    <a:srgbClr val="000000"/>
                  </a:outerShdw>
                </a:effectLst>
              </a:rPr>
              <a:t>10</a:t>
            </a:r>
            <a:r>
              <a:rPr lang="en-US" sz="2800" i="0" dirty="0">
                <a:solidFill>
                  <a:srgbClr val="FFFFFF"/>
                </a:solidFill>
                <a:effectLst>
                  <a:outerShdw blurRad="38100" dist="38100" dir="2700000" algn="tl">
                    <a:srgbClr val="000000"/>
                  </a:outerShdw>
                </a:effectLst>
              </a:rPr>
              <a:t>)</a:t>
            </a:r>
            <a:r>
              <a:rPr lang="en-US" sz="2800" i="0" baseline="30000" dirty="0">
                <a:solidFill>
                  <a:srgbClr val="FFFFFF"/>
                </a:solidFill>
                <a:effectLst>
                  <a:outerShdw blurRad="38100" dist="38100" dir="2700000" algn="tl">
                    <a:srgbClr val="000000"/>
                  </a:outerShdw>
                </a:effectLst>
              </a:rPr>
              <a:t>6</a:t>
            </a:r>
            <a:r>
              <a:rPr lang="en-US" sz="2800" i="0" dirty="0">
                <a:solidFill>
                  <a:srgbClr val="FFFFFF"/>
                </a:solidFill>
                <a:effectLst>
                  <a:outerShdw blurRad="38100" dist="38100" dir="2700000" algn="tl">
                    <a:srgbClr val="000000"/>
                  </a:outerShdw>
                </a:effectLst>
              </a:rPr>
              <a:t> </a:t>
            </a:r>
          </a:p>
        </p:txBody>
      </p:sp>
      <p:sp>
        <p:nvSpPr>
          <p:cNvPr id="8" name="Rectangle 7"/>
          <p:cNvSpPr/>
          <p:nvPr/>
        </p:nvSpPr>
        <p:spPr>
          <a:xfrm>
            <a:off x="3336925" y="4349750"/>
            <a:ext cx="1644650" cy="523875"/>
          </a:xfrm>
          <a:prstGeom prst="rect">
            <a:avLst/>
          </a:prstGeom>
        </p:spPr>
        <p:txBody>
          <a:bodyPr wrap="none">
            <a:spAutoFit/>
          </a:bodyPr>
          <a:lstStyle/>
          <a:p>
            <a:pPr eaLnBrk="0" hangingPunct="0">
              <a:spcBef>
                <a:spcPct val="20000"/>
              </a:spcBef>
              <a:defRPr/>
            </a:pPr>
            <a:r>
              <a:rPr lang="en-US" sz="2800" i="0" dirty="0">
                <a:solidFill>
                  <a:srgbClr val="FFFFFF"/>
                </a:solidFill>
                <a:effectLst>
                  <a:outerShdw blurRad="38100" dist="38100" dir="2700000" algn="tl">
                    <a:srgbClr val="000000"/>
                  </a:outerShdw>
                </a:effectLst>
              </a:rPr>
              <a:t>= (1024)</a:t>
            </a:r>
            <a:r>
              <a:rPr lang="en-US" sz="2800" i="0" baseline="30000" dirty="0">
                <a:solidFill>
                  <a:srgbClr val="FFFFFF"/>
                </a:solidFill>
                <a:effectLst>
                  <a:outerShdw blurRad="38100" dist="38100" dir="2700000" algn="tl">
                    <a:srgbClr val="000000"/>
                  </a:outerShdw>
                </a:effectLst>
              </a:rPr>
              <a:t>6</a:t>
            </a:r>
            <a:r>
              <a:rPr lang="en-US" sz="2800" i="0" dirty="0">
                <a:solidFill>
                  <a:srgbClr val="FFFFFF"/>
                </a:solidFill>
                <a:effectLst>
                  <a:outerShdw blurRad="38100" dist="38100" dir="2700000" algn="tl">
                    <a:srgbClr val="000000"/>
                  </a:outerShdw>
                </a:effectLst>
              </a:rPr>
              <a:t> </a:t>
            </a:r>
          </a:p>
        </p:txBody>
      </p:sp>
      <p:sp>
        <p:nvSpPr>
          <p:cNvPr id="9" name="Rectangle 8"/>
          <p:cNvSpPr/>
          <p:nvPr/>
        </p:nvSpPr>
        <p:spPr>
          <a:xfrm>
            <a:off x="1163638" y="4833938"/>
            <a:ext cx="1400175" cy="522287"/>
          </a:xfrm>
          <a:prstGeom prst="rect">
            <a:avLst/>
          </a:prstGeom>
        </p:spPr>
        <p:txBody>
          <a:bodyPr wrap="none">
            <a:spAutoFit/>
          </a:bodyPr>
          <a:lstStyle/>
          <a:p>
            <a:pPr eaLnBrk="0" hangingPunct="0">
              <a:spcBef>
                <a:spcPct val="20000"/>
              </a:spcBef>
              <a:defRPr/>
            </a:pPr>
            <a:r>
              <a:rPr lang="en-US" sz="2800" i="0" dirty="0">
                <a:solidFill>
                  <a:srgbClr val="FFFFFF"/>
                </a:solidFill>
                <a:effectLst>
                  <a:outerShdw blurRad="38100" dist="38100" dir="2700000" algn="tl">
                    <a:srgbClr val="000000"/>
                  </a:outerShdw>
                </a:effectLst>
                <a:latin typeface="Times New Roman"/>
                <a:cs typeface="Times New Roman"/>
                <a:sym typeface="Symbol"/>
              </a:rPr>
              <a:t> </a:t>
            </a:r>
            <a:r>
              <a:rPr lang="en-US" sz="2800" i="0" dirty="0">
                <a:solidFill>
                  <a:srgbClr val="FFFFFF"/>
                </a:solidFill>
                <a:effectLst>
                  <a:outerShdw blurRad="38100" dist="38100" dir="2700000" algn="tl">
                    <a:srgbClr val="000000"/>
                  </a:outerShdw>
                </a:effectLst>
              </a:rPr>
              <a:t>(10</a:t>
            </a:r>
            <a:r>
              <a:rPr lang="en-US" sz="2800" i="0" baseline="30000" dirty="0">
                <a:solidFill>
                  <a:srgbClr val="FFFFFF"/>
                </a:solidFill>
                <a:effectLst>
                  <a:outerShdw blurRad="38100" dist="38100" dir="2700000" algn="tl">
                    <a:srgbClr val="000000"/>
                  </a:outerShdw>
                </a:effectLst>
              </a:rPr>
              <a:t>3</a:t>
            </a:r>
            <a:r>
              <a:rPr lang="en-US" sz="2800" i="0" dirty="0">
                <a:solidFill>
                  <a:srgbClr val="FFFFFF"/>
                </a:solidFill>
                <a:effectLst>
                  <a:outerShdw blurRad="38100" dist="38100" dir="2700000" algn="tl">
                    <a:srgbClr val="000000"/>
                  </a:outerShdw>
                </a:effectLst>
              </a:rPr>
              <a:t>)</a:t>
            </a:r>
            <a:r>
              <a:rPr lang="en-US" sz="2800" i="0" baseline="30000" dirty="0">
                <a:solidFill>
                  <a:srgbClr val="FFFFFF"/>
                </a:solidFill>
                <a:effectLst>
                  <a:outerShdw blurRad="38100" dist="38100" dir="2700000" algn="tl">
                    <a:srgbClr val="000000"/>
                  </a:outerShdw>
                </a:effectLst>
              </a:rPr>
              <a:t>6</a:t>
            </a:r>
            <a:r>
              <a:rPr lang="en-US" sz="2800" i="0" dirty="0">
                <a:solidFill>
                  <a:srgbClr val="FFFFFF"/>
                </a:solidFill>
                <a:effectLst>
                  <a:outerShdw blurRad="38100" dist="38100" dir="2700000" algn="tl">
                    <a:srgbClr val="000000"/>
                  </a:outerShdw>
                </a:effectLst>
              </a:rPr>
              <a:t> </a:t>
            </a:r>
          </a:p>
        </p:txBody>
      </p:sp>
      <p:sp>
        <p:nvSpPr>
          <p:cNvPr id="10" name="Rectangle 9"/>
          <p:cNvSpPr/>
          <p:nvPr/>
        </p:nvSpPr>
        <p:spPr>
          <a:xfrm>
            <a:off x="2465388" y="4833938"/>
            <a:ext cx="1074737" cy="522287"/>
          </a:xfrm>
          <a:prstGeom prst="rect">
            <a:avLst/>
          </a:prstGeom>
        </p:spPr>
        <p:txBody>
          <a:bodyPr wrap="none">
            <a:spAutoFit/>
          </a:bodyPr>
          <a:lstStyle/>
          <a:p>
            <a:pPr eaLnBrk="0" hangingPunct="0">
              <a:spcBef>
                <a:spcPct val="20000"/>
              </a:spcBef>
              <a:defRPr/>
            </a:pPr>
            <a:r>
              <a:rPr lang="en-US" sz="2800" i="0" dirty="0">
                <a:solidFill>
                  <a:srgbClr val="FFFFFF"/>
                </a:solidFill>
                <a:effectLst>
                  <a:outerShdw blurRad="38100" dist="38100" dir="2700000" algn="tl">
                    <a:srgbClr val="000000"/>
                  </a:outerShdw>
                </a:effectLst>
              </a:rPr>
              <a:t>= </a:t>
            </a:r>
            <a:r>
              <a:rPr lang="en-US" sz="2800" i="0" dirty="0">
                <a:solidFill>
                  <a:srgbClr val="FFFFFF"/>
                </a:solidFill>
                <a:effectLst>
                  <a:outerShdw blurRad="38100" dist="38100" dir="2700000" algn="tl">
                    <a:srgbClr val="000000"/>
                  </a:outerShdw>
                </a:effectLst>
                <a:sym typeface="Symbol"/>
              </a:rPr>
              <a:t>10</a:t>
            </a:r>
            <a:r>
              <a:rPr lang="en-US" sz="2800" i="0" baseline="30000" dirty="0">
                <a:solidFill>
                  <a:srgbClr val="FFFFFF"/>
                </a:solidFill>
                <a:effectLst>
                  <a:outerShdw blurRad="38100" dist="38100" dir="2700000" algn="tl">
                    <a:srgbClr val="000000"/>
                  </a:outerShdw>
                </a:effectLst>
                <a:sym typeface="Symbol"/>
              </a:rPr>
              <a:t>18</a:t>
            </a:r>
          </a:p>
        </p:txBody>
      </p:sp>
      <p:sp>
        <p:nvSpPr>
          <p:cNvPr id="11" name="Rectangle 10"/>
          <p:cNvSpPr/>
          <p:nvPr/>
        </p:nvSpPr>
        <p:spPr>
          <a:xfrm>
            <a:off x="1155700" y="5267325"/>
            <a:ext cx="4572000" cy="523875"/>
          </a:xfrm>
          <a:prstGeom prst="rect">
            <a:avLst/>
          </a:prstGeom>
        </p:spPr>
        <p:txBody>
          <a:bodyPr>
            <a:spAutoFit/>
          </a:bodyPr>
          <a:lstStyle/>
          <a:p>
            <a:pPr eaLnBrk="0" hangingPunct="0">
              <a:spcBef>
                <a:spcPct val="20000"/>
              </a:spcBef>
              <a:defRPr/>
            </a:pPr>
            <a:r>
              <a:rPr lang="en-US" sz="2800" i="0" dirty="0">
                <a:solidFill>
                  <a:srgbClr val="FFFFFF"/>
                </a:solidFill>
                <a:effectLst>
                  <a:outerShdw blurRad="38100" dist="38100" dir="2700000" algn="tl">
                    <a:srgbClr val="000000"/>
                  </a:outerShdw>
                </a:effectLst>
              </a:rPr>
              <a:t>= Age of universe in seconds</a:t>
            </a:r>
          </a:p>
        </p:txBody>
      </p:sp>
      <p:grpSp>
        <p:nvGrpSpPr>
          <p:cNvPr id="16" name="Group 15"/>
          <p:cNvGrpSpPr>
            <a:grpSpLocks/>
          </p:cNvGrpSpPr>
          <p:nvPr/>
        </p:nvGrpSpPr>
        <p:grpSpPr bwMode="auto">
          <a:xfrm>
            <a:off x="3875088" y="4379913"/>
            <a:ext cx="5116512" cy="2400300"/>
            <a:chOff x="139700" y="3922481"/>
            <a:chExt cx="5041900" cy="2706920"/>
          </a:xfrm>
        </p:grpSpPr>
        <p:pic>
          <p:nvPicPr>
            <p:cNvPr id="193550" name="Picture 4" descr="http://www.the-universe.ie/html/multimedia/Grand_Universe.jpg"/>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145469" y="3922481"/>
              <a:ext cx="5036131" cy="27069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93551" name="Picture 6" descr="http://mombizcoach.com/images/2013/05/Infinity-Time1.jp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39700" y="5422900"/>
              <a:ext cx="1981079" cy="11824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9" name="Text Box 9"/>
          <p:cNvSpPr txBox="1">
            <a:spLocks noChangeArrowheads="1"/>
          </p:cNvSpPr>
          <p:nvPr/>
        </p:nvSpPr>
        <p:spPr bwMode="auto">
          <a:xfrm>
            <a:off x="4103688" y="1838325"/>
            <a:ext cx="2297112"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i="0">
                <a:solidFill>
                  <a:srgbClr val="FF0000"/>
                </a:solidFill>
              </a:rPr>
              <a:t> (Infeasible)</a:t>
            </a:r>
          </a:p>
        </p:txBody>
      </p:sp>
      <p:sp>
        <p:nvSpPr>
          <p:cNvPr id="193549" name="Rectangle 35"/>
          <p:cNvSpPr>
            <a:spLocks noChangeArrowheads="1"/>
          </p:cNvSpPr>
          <p:nvPr/>
        </p:nvSpPr>
        <p:spPr bwMode="auto">
          <a:xfrm>
            <a:off x="4357688" y="1404938"/>
            <a:ext cx="1444625" cy="522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r>
              <a:rPr lang="en-US" altLang="en-US" sz="2800" i="0">
                <a:solidFill>
                  <a:srgbClr val="FF0000"/>
                </a:solidFill>
              </a:rPr>
              <a:t>Exp = 2</a:t>
            </a:r>
            <a:r>
              <a:rPr lang="en-US" altLang="en-US" sz="2800" i="0" baseline="30000">
                <a:solidFill>
                  <a:srgbClr val="FF0000"/>
                </a:solidFill>
              </a:rPr>
              <a:t>n</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nodeType="withEffect">
                                  <p:stCondLst>
                                    <p:cond delay="0"/>
                                  </p:stCondLst>
                                  <p:childTnLst>
                                    <p:set>
                                      <p:cBhvr>
                                        <p:cTn id="6" dur="1" fill="hold">
                                          <p:stCondLst>
                                            <p:cond delay="0"/>
                                          </p:stCondLst>
                                        </p:cTn>
                                        <p:tgtEl>
                                          <p:spTgt spid="40">
                                            <p:txEl>
                                              <p:pRg st="0" end="0"/>
                                            </p:txEl>
                                          </p:spTgt>
                                        </p:tgtEl>
                                        <p:attrNameLst>
                                          <p:attrName>style.visibility</p:attrName>
                                        </p:attrNameLst>
                                      </p:cBhvr>
                                      <p:to>
                                        <p:strVal val="visible"/>
                                      </p:to>
                                    </p:set>
                                    <p:anim calcmode="lin" valueType="num">
                                      <p:cBhvr additive="base">
                                        <p:cTn id="7" dur="500" fill="hold"/>
                                        <p:tgtEl>
                                          <p:spTgt spid="40">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40">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nodeType="clickEffect">
                                  <p:stCondLst>
                                    <p:cond delay="0"/>
                                  </p:stCondLst>
                                  <p:childTnLst>
                                    <p:set>
                                      <p:cBhvr>
                                        <p:cTn id="12" dur="1" fill="hold">
                                          <p:stCondLst>
                                            <p:cond delay="0"/>
                                          </p:stCondLst>
                                        </p:cTn>
                                        <p:tgtEl>
                                          <p:spTgt spid="40">
                                            <p:txEl>
                                              <p:pRg st="1" end="1"/>
                                            </p:txEl>
                                          </p:spTgt>
                                        </p:tgtEl>
                                        <p:attrNameLst>
                                          <p:attrName>style.visibility</p:attrName>
                                        </p:attrNameLst>
                                      </p:cBhvr>
                                      <p:to>
                                        <p:strVal val="visible"/>
                                      </p:to>
                                    </p:set>
                                    <p:anim calcmode="lin" valueType="num">
                                      <p:cBhvr additive="base">
                                        <p:cTn id="13" dur="500" fill="hold"/>
                                        <p:tgtEl>
                                          <p:spTgt spid="40">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40">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7"/>
                                        </p:tgtEl>
                                        <p:attrNameLst>
                                          <p:attrName>style.visibility</p:attrName>
                                        </p:attrNameLst>
                                      </p:cBhvr>
                                      <p:to>
                                        <p:strVal val="visible"/>
                                      </p:to>
                                    </p:set>
                                    <p:anim calcmode="lin" valueType="num">
                                      <p:cBhvr additive="base">
                                        <p:cTn id="19" dur="500" fill="hold"/>
                                        <p:tgtEl>
                                          <p:spTgt spid="7"/>
                                        </p:tgtEl>
                                        <p:attrNameLst>
                                          <p:attrName>ppt_x</p:attrName>
                                        </p:attrNameLst>
                                      </p:cBhvr>
                                      <p:tavLst>
                                        <p:tav tm="0">
                                          <p:val>
                                            <p:strVal val="0-#ppt_w/2"/>
                                          </p:val>
                                        </p:tav>
                                        <p:tav tm="100000">
                                          <p:val>
                                            <p:strVal val="#ppt_x"/>
                                          </p:val>
                                        </p:tav>
                                      </p:tavLst>
                                    </p:anim>
                                    <p:anim calcmode="lin" valueType="num">
                                      <p:cBhvr additive="base">
                                        <p:cTn id="20" dur="500" fill="hold"/>
                                        <p:tgtEl>
                                          <p:spTgt spid="7"/>
                                        </p:tgtEl>
                                        <p:attrNameLst>
                                          <p:attrName>ppt_y</p:attrName>
                                        </p:attrNameLst>
                                      </p:cBhvr>
                                      <p:tavLst>
                                        <p:tav tm="0">
                                          <p:val>
                                            <p:strVal val="#ppt_y"/>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8" fill="hold" grpId="0" nodeType="clickEffect">
                                  <p:stCondLst>
                                    <p:cond delay="0"/>
                                  </p:stCondLst>
                                  <p:childTnLst>
                                    <p:set>
                                      <p:cBhvr>
                                        <p:cTn id="24" dur="1" fill="hold">
                                          <p:stCondLst>
                                            <p:cond delay="0"/>
                                          </p:stCondLst>
                                        </p:cTn>
                                        <p:tgtEl>
                                          <p:spTgt spid="8"/>
                                        </p:tgtEl>
                                        <p:attrNameLst>
                                          <p:attrName>style.visibility</p:attrName>
                                        </p:attrNameLst>
                                      </p:cBhvr>
                                      <p:to>
                                        <p:strVal val="visible"/>
                                      </p:to>
                                    </p:set>
                                    <p:anim calcmode="lin" valueType="num">
                                      <p:cBhvr additive="base">
                                        <p:cTn id="25" dur="500" fill="hold"/>
                                        <p:tgtEl>
                                          <p:spTgt spid="8"/>
                                        </p:tgtEl>
                                        <p:attrNameLst>
                                          <p:attrName>ppt_x</p:attrName>
                                        </p:attrNameLst>
                                      </p:cBhvr>
                                      <p:tavLst>
                                        <p:tav tm="0">
                                          <p:val>
                                            <p:strVal val="0-#ppt_w/2"/>
                                          </p:val>
                                        </p:tav>
                                        <p:tav tm="100000">
                                          <p:val>
                                            <p:strVal val="#ppt_x"/>
                                          </p:val>
                                        </p:tav>
                                      </p:tavLst>
                                    </p:anim>
                                    <p:anim calcmode="lin" valueType="num">
                                      <p:cBhvr additive="base">
                                        <p:cTn id="26" dur="500" fill="hold"/>
                                        <p:tgtEl>
                                          <p:spTgt spid="8"/>
                                        </p:tgtEl>
                                        <p:attrNameLst>
                                          <p:attrName>ppt_y</p:attrName>
                                        </p:attrNameLst>
                                      </p:cBhvr>
                                      <p:tavLst>
                                        <p:tav tm="0">
                                          <p:val>
                                            <p:strVal val="#ppt_y"/>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8" fill="hold" grpId="0" nodeType="clickEffect">
                                  <p:stCondLst>
                                    <p:cond delay="0"/>
                                  </p:stCondLst>
                                  <p:childTnLst>
                                    <p:set>
                                      <p:cBhvr>
                                        <p:cTn id="30" dur="1" fill="hold">
                                          <p:stCondLst>
                                            <p:cond delay="0"/>
                                          </p:stCondLst>
                                        </p:cTn>
                                        <p:tgtEl>
                                          <p:spTgt spid="9"/>
                                        </p:tgtEl>
                                        <p:attrNameLst>
                                          <p:attrName>style.visibility</p:attrName>
                                        </p:attrNameLst>
                                      </p:cBhvr>
                                      <p:to>
                                        <p:strVal val="visible"/>
                                      </p:to>
                                    </p:set>
                                    <p:anim calcmode="lin" valueType="num">
                                      <p:cBhvr additive="base">
                                        <p:cTn id="31" dur="500" fill="hold"/>
                                        <p:tgtEl>
                                          <p:spTgt spid="9"/>
                                        </p:tgtEl>
                                        <p:attrNameLst>
                                          <p:attrName>ppt_x</p:attrName>
                                        </p:attrNameLst>
                                      </p:cBhvr>
                                      <p:tavLst>
                                        <p:tav tm="0">
                                          <p:val>
                                            <p:strVal val="0-#ppt_w/2"/>
                                          </p:val>
                                        </p:tav>
                                        <p:tav tm="100000">
                                          <p:val>
                                            <p:strVal val="#ppt_x"/>
                                          </p:val>
                                        </p:tav>
                                      </p:tavLst>
                                    </p:anim>
                                    <p:anim calcmode="lin" valueType="num">
                                      <p:cBhvr additive="base">
                                        <p:cTn id="32" dur="500" fill="hold"/>
                                        <p:tgtEl>
                                          <p:spTgt spid="9"/>
                                        </p:tgtEl>
                                        <p:attrNameLst>
                                          <p:attrName>ppt_y</p:attrName>
                                        </p:attrNameLst>
                                      </p:cBhvr>
                                      <p:tavLst>
                                        <p:tav tm="0">
                                          <p:val>
                                            <p:strVal val="#ppt_y"/>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8" fill="hold" grpId="0" nodeType="clickEffect">
                                  <p:stCondLst>
                                    <p:cond delay="0"/>
                                  </p:stCondLst>
                                  <p:childTnLst>
                                    <p:set>
                                      <p:cBhvr>
                                        <p:cTn id="36" dur="1" fill="hold">
                                          <p:stCondLst>
                                            <p:cond delay="0"/>
                                          </p:stCondLst>
                                        </p:cTn>
                                        <p:tgtEl>
                                          <p:spTgt spid="10"/>
                                        </p:tgtEl>
                                        <p:attrNameLst>
                                          <p:attrName>style.visibility</p:attrName>
                                        </p:attrNameLst>
                                      </p:cBhvr>
                                      <p:to>
                                        <p:strVal val="visible"/>
                                      </p:to>
                                    </p:set>
                                    <p:anim calcmode="lin" valueType="num">
                                      <p:cBhvr additive="base">
                                        <p:cTn id="37" dur="500" fill="hold"/>
                                        <p:tgtEl>
                                          <p:spTgt spid="10"/>
                                        </p:tgtEl>
                                        <p:attrNameLst>
                                          <p:attrName>ppt_x</p:attrName>
                                        </p:attrNameLst>
                                      </p:cBhvr>
                                      <p:tavLst>
                                        <p:tav tm="0">
                                          <p:val>
                                            <p:strVal val="0-#ppt_w/2"/>
                                          </p:val>
                                        </p:tav>
                                        <p:tav tm="100000">
                                          <p:val>
                                            <p:strVal val="#ppt_x"/>
                                          </p:val>
                                        </p:tav>
                                      </p:tavLst>
                                    </p:anim>
                                    <p:anim calcmode="lin" valueType="num">
                                      <p:cBhvr additive="base">
                                        <p:cTn id="38" dur="500" fill="hold"/>
                                        <p:tgtEl>
                                          <p:spTgt spid="10"/>
                                        </p:tgtEl>
                                        <p:attrNameLst>
                                          <p:attrName>ppt_y</p:attrName>
                                        </p:attrNameLst>
                                      </p:cBhvr>
                                      <p:tavLst>
                                        <p:tav tm="0">
                                          <p:val>
                                            <p:strVal val="#ppt_y"/>
                                          </p:val>
                                        </p:tav>
                                        <p:tav tm="100000">
                                          <p:val>
                                            <p:strVal val="#ppt_y"/>
                                          </p:val>
                                        </p:tav>
                                      </p:tavLst>
                                    </p:anim>
                                  </p:childTnLst>
                                </p:cTn>
                              </p:par>
                            </p:childTnLst>
                          </p:cTn>
                        </p:par>
                      </p:childTnLst>
                    </p:cTn>
                  </p:par>
                  <p:par>
                    <p:cTn id="39" fill="hold" nodeType="clickPar">
                      <p:stCondLst>
                        <p:cond delay="indefinite"/>
                      </p:stCondLst>
                      <p:childTnLst>
                        <p:par>
                          <p:cTn id="40" fill="hold" nodeType="withGroup">
                            <p:stCondLst>
                              <p:cond delay="0"/>
                            </p:stCondLst>
                            <p:childTnLst>
                              <p:par>
                                <p:cTn id="41" presetID="2" presetClass="entr" presetSubtype="8" fill="hold" grpId="0" nodeType="clickEffect">
                                  <p:stCondLst>
                                    <p:cond delay="0"/>
                                  </p:stCondLst>
                                  <p:childTnLst>
                                    <p:set>
                                      <p:cBhvr>
                                        <p:cTn id="42" dur="1" fill="hold">
                                          <p:stCondLst>
                                            <p:cond delay="0"/>
                                          </p:stCondLst>
                                        </p:cTn>
                                        <p:tgtEl>
                                          <p:spTgt spid="11"/>
                                        </p:tgtEl>
                                        <p:attrNameLst>
                                          <p:attrName>style.visibility</p:attrName>
                                        </p:attrNameLst>
                                      </p:cBhvr>
                                      <p:to>
                                        <p:strVal val="visible"/>
                                      </p:to>
                                    </p:set>
                                    <p:anim calcmode="lin" valueType="num">
                                      <p:cBhvr additive="base">
                                        <p:cTn id="43" dur="500" fill="hold"/>
                                        <p:tgtEl>
                                          <p:spTgt spid="11"/>
                                        </p:tgtEl>
                                        <p:attrNameLst>
                                          <p:attrName>ppt_x</p:attrName>
                                        </p:attrNameLst>
                                      </p:cBhvr>
                                      <p:tavLst>
                                        <p:tav tm="0">
                                          <p:val>
                                            <p:strVal val="0-#ppt_w/2"/>
                                          </p:val>
                                        </p:tav>
                                        <p:tav tm="100000">
                                          <p:val>
                                            <p:strVal val="#ppt_x"/>
                                          </p:val>
                                        </p:tav>
                                      </p:tavLst>
                                    </p:anim>
                                    <p:anim calcmode="lin" valueType="num">
                                      <p:cBhvr additive="base">
                                        <p:cTn id="44" dur="500" fill="hold"/>
                                        <p:tgtEl>
                                          <p:spTgt spid="11"/>
                                        </p:tgtEl>
                                        <p:attrNameLst>
                                          <p:attrName>ppt_y</p:attrName>
                                        </p:attrNameLst>
                                      </p:cBhvr>
                                      <p:tavLst>
                                        <p:tav tm="0">
                                          <p:val>
                                            <p:strVal val="#ppt_y"/>
                                          </p:val>
                                        </p:tav>
                                        <p:tav tm="100000">
                                          <p:val>
                                            <p:strVal val="#ppt_y"/>
                                          </p:val>
                                        </p:tav>
                                      </p:tavLst>
                                    </p:anim>
                                  </p:childTnLst>
                                </p:cTn>
                              </p:par>
                            </p:childTnLst>
                          </p:cTn>
                        </p:par>
                      </p:childTnLst>
                    </p:cTn>
                  </p:par>
                  <p:par>
                    <p:cTn id="45" fill="hold" nodeType="clickPar">
                      <p:stCondLst>
                        <p:cond delay="indefinite"/>
                      </p:stCondLst>
                      <p:childTnLst>
                        <p:par>
                          <p:cTn id="46" fill="hold" nodeType="withGroup">
                            <p:stCondLst>
                              <p:cond delay="0"/>
                            </p:stCondLst>
                            <p:childTnLst>
                              <p:par>
                                <p:cTn id="47" presetID="2" presetClass="entr" presetSubtype="8" fill="hold" grpId="0" nodeType="clickEffect">
                                  <p:stCondLst>
                                    <p:cond delay="0"/>
                                  </p:stCondLst>
                                  <p:childTnLst>
                                    <p:set>
                                      <p:cBhvr>
                                        <p:cTn id="48" dur="1" fill="hold">
                                          <p:stCondLst>
                                            <p:cond delay="0"/>
                                          </p:stCondLst>
                                        </p:cTn>
                                        <p:tgtEl>
                                          <p:spTgt spid="19"/>
                                        </p:tgtEl>
                                        <p:attrNameLst>
                                          <p:attrName>style.visibility</p:attrName>
                                        </p:attrNameLst>
                                      </p:cBhvr>
                                      <p:to>
                                        <p:strVal val="visible"/>
                                      </p:to>
                                    </p:set>
                                    <p:anim calcmode="lin" valueType="num">
                                      <p:cBhvr additive="base">
                                        <p:cTn id="49" dur="500" fill="hold"/>
                                        <p:tgtEl>
                                          <p:spTgt spid="19"/>
                                        </p:tgtEl>
                                        <p:attrNameLst>
                                          <p:attrName>ppt_x</p:attrName>
                                        </p:attrNameLst>
                                      </p:cBhvr>
                                      <p:tavLst>
                                        <p:tav tm="0">
                                          <p:val>
                                            <p:strVal val="0-#ppt_w/2"/>
                                          </p:val>
                                        </p:tav>
                                        <p:tav tm="100000">
                                          <p:val>
                                            <p:strVal val="#ppt_x"/>
                                          </p:val>
                                        </p:tav>
                                      </p:tavLst>
                                    </p:anim>
                                    <p:anim calcmode="lin" valueType="num">
                                      <p:cBhvr additive="base">
                                        <p:cTn id="50" dur="500" fill="hold"/>
                                        <p:tgtEl>
                                          <p:spTgt spid="19"/>
                                        </p:tgtEl>
                                        <p:attrNameLst>
                                          <p:attrName>ppt_y</p:attrName>
                                        </p:attrNameLst>
                                      </p:cBhvr>
                                      <p:tavLst>
                                        <p:tav tm="0">
                                          <p:val>
                                            <p:strVal val="#ppt_y"/>
                                          </p:val>
                                        </p:tav>
                                        <p:tav tm="100000">
                                          <p:val>
                                            <p:strVal val="#ppt_y"/>
                                          </p:val>
                                        </p:tav>
                                      </p:tavLst>
                                    </p:anim>
                                  </p:childTnLst>
                                </p:cTn>
                              </p:par>
                            </p:childTnLst>
                          </p:cTn>
                        </p:par>
                      </p:childTnLst>
                    </p:cTn>
                  </p:par>
                  <p:par>
                    <p:cTn id="51" fill="hold" nodeType="clickPar">
                      <p:stCondLst>
                        <p:cond delay="indefinite"/>
                      </p:stCondLst>
                      <p:childTnLst>
                        <p:par>
                          <p:cTn id="52" fill="hold" nodeType="withGroup">
                            <p:stCondLst>
                              <p:cond delay="0"/>
                            </p:stCondLst>
                            <p:childTnLst>
                              <p:par>
                                <p:cTn id="53" presetID="2" presetClass="entr" presetSubtype="8" fill="hold" nodeType="clickEffect">
                                  <p:stCondLst>
                                    <p:cond delay="0"/>
                                  </p:stCondLst>
                                  <p:childTnLst>
                                    <p:set>
                                      <p:cBhvr>
                                        <p:cTn id="54" dur="1" fill="hold">
                                          <p:stCondLst>
                                            <p:cond delay="0"/>
                                          </p:stCondLst>
                                        </p:cTn>
                                        <p:tgtEl>
                                          <p:spTgt spid="16"/>
                                        </p:tgtEl>
                                        <p:attrNameLst>
                                          <p:attrName>style.visibility</p:attrName>
                                        </p:attrNameLst>
                                      </p:cBhvr>
                                      <p:to>
                                        <p:strVal val="visible"/>
                                      </p:to>
                                    </p:set>
                                    <p:anim calcmode="lin" valueType="num">
                                      <p:cBhvr additive="base">
                                        <p:cTn id="55" dur="500" fill="hold"/>
                                        <p:tgtEl>
                                          <p:spTgt spid="16"/>
                                        </p:tgtEl>
                                        <p:attrNameLst>
                                          <p:attrName>ppt_x</p:attrName>
                                        </p:attrNameLst>
                                      </p:cBhvr>
                                      <p:tavLst>
                                        <p:tav tm="0">
                                          <p:val>
                                            <p:strVal val="0-#ppt_w/2"/>
                                          </p:val>
                                        </p:tav>
                                        <p:tav tm="100000">
                                          <p:val>
                                            <p:strVal val="#ppt_x"/>
                                          </p:val>
                                        </p:tav>
                                      </p:tavLst>
                                    </p:anim>
                                    <p:anim calcmode="lin" valueType="num">
                                      <p:cBhvr additive="base">
                                        <p:cTn id="56" dur="500" fill="hold"/>
                                        <p:tgtEl>
                                          <p:spTgt spid="1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9" grpId="0"/>
      <p:bldP spid="10" grpId="0"/>
      <p:bldP spid="11" grpId="0"/>
      <p:bldP spid="19" grpId="0"/>
    </p:bldLst>
  </p:timing>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07202" name="Object 2"/>
          <p:cNvGraphicFramePr>
            <a:graphicFrameLocks noChangeAspect="1"/>
          </p:cNvGraphicFramePr>
          <p:nvPr/>
        </p:nvGraphicFramePr>
        <p:xfrm>
          <a:off x="0" y="50800"/>
          <a:ext cx="9144000" cy="6751638"/>
        </p:xfrm>
        <a:graphic>
          <a:graphicData uri="http://schemas.openxmlformats.org/presentationml/2006/ole">
            <mc:AlternateContent xmlns:mc="http://schemas.openxmlformats.org/markup-compatibility/2006">
              <mc:Choice xmlns:v="urn:schemas-microsoft-com:vml" Requires="v">
                <p:oleObj spid="_x0000_s307279" name="Clip" r:id="rId4" imgW="4093560" imgH="2982240" progId="">
                  <p:embed/>
                </p:oleObj>
              </mc:Choice>
              <mc:Fallback>
                <p:oleObj name="Clip" r:id="rId4" imgW="4093560" imgH="2982240" progId="">
                  <p:embed/>
                  <p:pic>
                    <p:nvPicPr>
                      <p:cNvPr id="0" name="Picture 25"/>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0" y="50800"/>
                        <a:ext cx="9144000" cy="6751638"/>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graphicFrame>
        <p:nvGraphicFramePr>
          <p:cNvPr id="307203" name="Object 3"/>
          <p:cNvGraphicFramePr>
            <a:graphicFrameLocks noChangeAspect="1"/>
          </p:cNvGraphicFramePr>
          <p:nvPr/>
        </p:nvGraphicFramePr>
        <p:xfrm flipV="1">
          <a:off x="5907088" y="2644775"/>
          <a:ext cx="303212" cy="573088"/>
        </p:xfrm>
        <a:graphic>
          <a:graphicData uri="http://schemas.openxmlformats.org/presentationml/2006/ole">
            <mc:AlternateContent xmlns:mc="http://schemas.openxmlformats.org/markup-compatibility/2006">
              <mc:Choice xmlns:v="urn:schemas-microsoft-com:vml" Requires="v">
                <p:oleObj spid="_x0000_s307280" name="Equation" r:id="rId6" imgW="50760" imgH="190440" progId="Equation.3">
                  <p:embed/>
                </p:oleObj>
              </mc:Choice>
              <mc:Fallback>
                <p:oleObj name="Equation" r:id="rId6" imgW="50760" imgH="190440" progId="Equation.3">
                  <p:embed/>
                  <p:pic>
                    <p:nvPicPr>
                      <p:cNvPr id="0" name="Picture 26"/>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flipV="1">
                        <a:off x="5907088" y="2644775"/>
                        <a:ext cx="303212" cy="573088"/>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307204" name="Text Box 4"/>
          <p:cNvSpPr txBox="1">
            <a:spLocks noChangeArrowheads="1"/>
          </p:cNvSpPr>
          <p:nvPr/>
        </p:nvSpPr>
        <p:spPr bwMode="auto">
          <a:xfrm>
            <a:off x="3200400" y="2482850"/>
            <a:ext cx="5091113" cy="1738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CA" altLang="en-US" sz="3600" i="0">
                <a:solidFill>
                  <a:srgbClr val="00FFFF"/>
                </a:solidFill>
              </a:rPr>
              <a:t>∑</a:t>
            </a:r>
            <a:r>
              <a:rPr lang="en-CA" altLang="en-US" sz="3600" i="0" baseline="-25000">
                <a:solidFill>
                  <a:srgbClr val="00FFFF"/>
                </a:solidFill>
              </a:rPr>
              <a:t>i=</a:t>
            </a:r>
            <a:r>
              <a:rPr lang="en-US" altLang="en-US" sz="3600" i="0" baseline="-25000">
                <a:solidFill>
                  <a:srgbClr val="00FFFF"/>
                </a:solidFill>
              </a:rPr>
              <a:t>0</a:t>
            </a:r>
            <a:r>
              <a:rPr lang="en-CA" altLang="en-US" sz="3600" i="0" baseline="-25000">
                <a:solidFill>
                  <a:srgbClr val="00FFFF"/>
                </a:solidFill>
              </a:rPr>
              <a:t>..n</a:t>
            </a:r>
            <a:r>
              <a:rPr lang="en-CA" altLang="en-US" sz="2800" i="0">
                <a:solidFill>
                  <a:srgbClr val="00FFFF"/>
                </a:solidFill>
              </a:rPr>
              <a:t> </a:t>
            </a:r>
            <a:r>
              <a:rPr lang="en-CA" altLang="en-US" sz="2800" i="0" baseline="-25000">
                <a:solidFill>
                  <a:srgbClr val="00FFFF"/>
                </a:solidFill>
              </a:rPr>
              <a:t> </a:t>
            </a:r>
            <a:r>
              <a:rPr lang="en-US" altLang="en-US" sz="2800">
                <a:solidFill>
                  <a:srgbClr val="00FFFF"/>
                </a:solidFill>
              </a:rPr>
              <a:t>r</a:t>
            </a:r>
            <a:r>
              <a:rPr lang="en-US" altLang="en-US" sz="2800" i="0" baseline="30000">
                <a:solidFill>
                  <a:srgbClr val="00FFFF"/>
                </a:solidFill>
              </a:rPr>
              <a:t>i</a:t>
            </a:r>
            <a:r>
              <a:rPr lang="en-US" altLang="en-US" sz="2800" i="0">
                <a:solidFill>
                  <a:srgbClr val="00FFFF"/>
                </a:solidFill>
              </a:rPr>
              <a:t>  = </a:t>
            </a:r>
            <a:r>
              <a:rPr lang="en-US" altLang="en-US" sz="2800">
                <a:solidFill>
                  <a:srgbClr val="00FFFF"/>
                </a:solidFill>
              </a:rPr>
              <a:t>r</a:t>
            </a:r>
            <a:r>
              <a:rPr lang="en-US" altLang="en-US" sz="2800" i="0" baseline="30000">
                <a:solidFill>
                  <a:srgbClr val="00FFFF"/>
                </a:solidFill>
              </a:rPr>
              <a:t>0</a:t>
            </a:r>
            <a:r>
              <a:rPr lang="en-US" altLang="en-US" sz="2800" i="0">
                <a:solidFill>
                  <a:srgbClr val="00FFFF"/>
                </a:solidFill>
                <a:latin typeface="Arial" charset="0"/>
              </a:rPr>
              <a:t> + </a:t>
            </a:r>
            <a:r>
              <a:rPr lang="en-US" altLang="en-US" sz="2800">
                <a:solidFill>
                  <a:srgbClr val="00FFFF"/>
                </a:solidFill>
              </a:rPr>
              <a:t>r</a:t>
            </a:r>
            <a:r>
              <a:rPr lang="en-US" altLang="en-US" sz="2800" i="0" baseline="30000">
                <a:solidFill>
                  <a:srgbClr val="00FFFF"/>
                </a:solidFill>
              </a:rPr>
              <a:t>1</a:t>
            </a:r>
            <a:r>
              <a:rPr lang="en-US" altLang="en-US" sz="2800" i="0">
                <a:solidFill>
                  <a:srgbClr val="00FFFF"/>
                </a:solidFill>
                <a:latin typeface="Arial" charset="0"/>
              </a:rPr>
              <a:t> + </a:t>
            </a:r>
            <a:r>
              <a:rPr lang="en-US" altLang="en-US" sz="2800">
                <a:solidFill>
                  <a:srgbClr val="00FFFF"/>
                </a:solidFill>
              </a:rPr>
              <a:t>r</a:t>
            </a:r>
            <a:r>
              <a:rPr lang="en-US" altLang="en-US" sz="2800" i="0" baseline="30000">
                <a:solidFill>
                  <a:srgbClr val="00FFFF"/>
                </a:solidFill>
              </a:rPr>
              <a:t>2</a:t>
            </a:r>
            <a:r>
              <a:rPr lang="en-US" altLang="en-US" sz="2800" i="0">
                <a:solidFill>
                  <a:srgbClr val="00FFFF"/>
                </a:solidFill>
                <a:latin typeface="Arial" charset="0"/>
              </a:rPr>
              <a:t> +. . . + </a:t>
            </a:r>
            <a:r>
              <a:rPr lang="en-US" altLang="en-US" sz="2800">
                <a:solidFill>
                  <a:srgbClr val="00FFFF"/>
                </a:solidFill>
              </a:rPr>
              <a:t>r</a:t>
            </a:r>
            <a:r>
              <a:rPr lang="en-US" altLang="en-US" sz="2800" i="0" baseline="30000">
                <a:solidFill>
                  <a:srgbClr val="00FFFF"/>
                </a:solidFill>
              </a:rPr>
              <a:t>n</a:t>
            </a:r>
            <a:endParaRPr lang="en-US" altLang="en-US" sz="2800" i="0" baseline="30000">
              <a:solidFill>
                <a:srgbClr val="00FFFF"/>
              </a:solidFill>
              <a:latin typeface="Arial" charset="0"/>
            </a:endParaRPr>
          </a:p>
          <a:p>
            <a:pPr eaLnBrk="1" hangingPunct="1">
              <a:spcBef>
                <a:spcPct val="0"/>
              </a:spcBef>
              <a:buFontTx/>
              <a:buNone/>
            </a:pPr>
            <a:r>
              <a:rPr lang="en-US" altLang="en-US" sz="2800" i="0">
                <a:solidFill>
                  <a:srgbClr val="00FFFF"/>
                </a:solidFill>
                <a:latin typeface="Arial" charset="0"/>
              </a:rPr>
              <a:t>        =  </a:t>
            </a:r>
            <a:r>
              <a:rPr lang="en-US" altLang="en-US" sz="4400" i="0">
                <a:solidFill>
                  <a:srgbClr val="FF0000"/>
                </a:solidFill>
                <a:latin typeface="Symbol" pitchFamily="18" charset="2"/>
              </a:rPr>
              <a:t>Q</a:t>
            </a:r>
            <a:r>
              <a:rPr lang="en-US" altLang="en-US" sz="4400" i="0">
                <a:solidFill>
                  <a:srgbClr val="FF0000"/>
                </a:solidFill>
              </a:rPr>
              <a:t>(biggest term)</a:t>
            </a:r>
            <a:endParaRPr lang="en-CA" altLang="en-US" sz="4400" i="0">
              <a:solidFill>
                <a:srgbClr val="FF0000"/>
              </a:solidFill>
            </a:endParaRPr>
          </a:p>
          <a:p>
            <a:pPr eaLnBrk="1" hangingPunct="1">
              <a:spcBef>
                <a:spcPct val="0"/>
              </a:spcBef>
              <a:buFontTx/>
              <a:buNone/>
            </a:pPr>
            <a:r>
              <a:rPr lang="en-US" altLang="en-US" sz="2800" i="0">
                <a:solidFill>
                  <a:srgbClr val="00FFFF"/>
                </a:solidFill>
              </a:rPr>
              <a:t> </a:t>
            </a:r>
            <a:endParaRPr lang="en-CA" altLang="en-US" sz="2800" i="0">
              <a:solidFill>
                <a:srgbClr val="00FFFF"/>
              </a:solidFill>
            </a:endParaRPr>
          </a:p>
        </p:txBody>
      </p:sp>
      <p:sp>
        <p:nvSpPr>
          <p:cNvPr id="307205" name="Text Box 5"/>
          <p:cNvSpPr txBox="1">
            <a:spLocks noChangeArrowheads="1"/>
          </p:cNvSpPr>
          <p:nvPr/>
        </p:nvSpPr>
        <p:spPr bwMode="auto">
          <a:xfrm>
            <a:off x="3505200" y="1447800"/>
            <a:ext cx="5006975"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4400" i="0">
                <a:solidFill>
                  <a:srgbClr val="FFFF00"/>
                </a:solidFill>
              </a:rPr>
              <a:t>Geometric Increasing</a:t>
            </a:r>
            <a:endParaRPr lang="en-CA" altLang="en-US" sz="4400" i="0">
              <a:solidFill>
                <a:srgbClr val="FFFF00"/>
              </a:solidFill>
            </a:endParaRPr>
          </a:p>
        </p:txBody>
      </p:sp>
      <p:sp>
        <p:nvSpPr>
          <p:cNvPr id="752646" name="Text Box 6"/>
          <p:cNvSpPr txBox="1">
            <a:spLocks noChangeArrowheads="1"/>
          </p:cNvSpPr>
          <p:nvPr/>
        </p:nvSpPr>
        <p:spPr bwMode="auto">
          <a:xfrm>
            <a:off x="2362200" y="5897563"/>
            <a:ext cx="7315200"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i="0">
                <a:solidFill>
                  <a:srgbClr val="FF0000"/>
                </a:solidFill>
              </a:rPr>
              <a:t>True when ever terms increase quickly</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52646"/>
                                        </p:tgtEl>
                                        <p:attrNameLst>
                                          <p:attrName>style.visibility</p:attrName>
                                        </p:attrNameLst>
                                      </p:cBhvr>
                                      <p:to>
                                        <p:strVal val="visible"/>
                                      </p:to>
                                    </p:set>
                                    <p:anim calcmode="lin" valueType="num">
                                      <p:cBhvr additive="base">
                                        <p:cTn id="7" dur="500" fill="hold"/>
                                        <p:tgtEl>
                                          <p:spTgt spid="752646"/>
                                        </p:tgtEl>
                                        <p:attrNameLst>
                                          <p:attrName>ppt_x</p:attrName>
                                        </p:attrNameLst>
                                      </p:cBhvr>
                                      <p:tavLst>
                                        <p:tav tm="0">
                                          <p:val>
                                            <p:strVal val="#ppt_x"/>
                                          </p:val>
                                        </p:tav>
                                        <p:tav tm="100000">
                                          <p:val>
                                            <p:strVal val="#ppt_x"/>
                                          </p:val>
                                        </p:tav>
                                      </p:tavLst>
                                    </p:anim>
                                    <p:anim calcmode="lin" valueType="num">
                                      <p:cBhvr additive="base">
                                        <p:cTn id="8" dur="500" fill="hold"/>
                                        <p:tgtEl>
                                          <p:spTgt spid="75264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52646" grpId="0" autoUpdateAnimBg="0"/>
    </p:bldLst>
  </p:timing>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8226" name="Rectangle 2"/>
          <p:cNvSpPr>
            <a:spLocks noChangeArrowheads="1"/>
          </p:cNvSpPr>
          <p:nvPr/>
        </p:nvSpPr>
        <p:spPr bwMode="auto">
          <a:xfrm>
            <a:off x="333375" y="1866900"/>
            <a:ext cx="1892300"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0"/>
              </a:spcBef>
              <a:buFontTx/>
              <a:buNone/>
            </a:pPr>
            <a:r>
              <a:rPr lang="en-CA" altLang="en-US" sz="4800" i="0">
                <a:solidFill>
                  <a:srgbClr val="FFFF00"/>
                </a:solidFill>
              </a:rPr>
              <a:t>∑</a:t>
            </a:r>
            <a:r>
              <a:rPr lang="en-CA" altLang="en-US" sz="4800" i="0" baseline="-25000">
                <a:solidFill>
                  <a:srgbClr val="FFFF00"/>
                </a:solidFill>
              </a:rPr>
              <a:t>i=</a:t>
            </a:r>
            <a:r>
              <a:rPr lang="en-US" altLang="en-US" sz="4800" i="0" baseline="-25000">
                <a:solidFill>
                  <a:srgbClr val="FFFF00"/>
                </a:solidFill>
              </a:rPr>
              <a:t>0</a:t>
            </a:r>
            <a:r>
              <a:rPr lang="en-CA" altLang="en-US" sz="4800" i="0" baseline="-25000">
                <a:solidFill>
                  <a:srgbClr val="FFFF00"/>
                </a:solidFill>
              </a:rPr>
              <a:t>..n</a:t>
            </a:r>
            <a:r>
              <a:rPr lang="en-CA" altLang="en-US" sz="4000" i="0">
                <a:solidFill>
                  <a:srgbClr val="FFFF00"/>
                </a:solidFill>
              </a:rPr>
              <a:t> </a:t>
            </a:r>
            <a:r>
              <a:rPr lang="en-CA" altLang="en-US" sz="4000" i="0" baseline="-25000">
                <a:solidFill>
                  <a:srgbClr val="FFFF00"/>
                </a:solidFill>
              </a:rPr>
              <a:t> </a:t>
            </a:r>
            <a:r>
              <a:rPr lang="en-US" altLang="en-US" sz="4000">
                <a:solidFill>
                  <a:srgbClr val="FFFF00"/>
                </a:solidFill>
              </a:rPr>
              <a:t>r</a:t>
            </a:r>
            <a:r>
              <a:rPr lang="en-US" altLang="en-US" sz="4000" baseline="30000">
                <a:solidFill>
                  <a:srgbClr val="FFFF00"/>
                </a:solidFill>
              </a:rPr>
              <a:t>i</a:t>
            </a:r>
            <a:endParaRPr lang="en-CA" altLang="en-US" sz="4000" baseline="30000">
              <a:solidFill>
                <a:srgbClr val="FFFF00"/>
              </a:solidFill>
            </a:endParaRPr>
          </a:p>
        </p:txBody>
      </p:sp>
      <p:sp>
        <p:nvSpPr>
          <p:cNvPr id="308227" name="Rectangle 3"/>
          <p:cNvSpPr>
            <a:spLocks noChangeArrowheads="1"/>
          </p:cNvSpPr>
          <p:nvPr/>
        </p:nvSpPr>
        <p:spPr bwMode="auto">
          <a:xfrm>
            <a:off x="2362200" y="1881188"/>
            <a:ext cx="306388" cy="669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0"/>
              </a:spcBef>
              <a:buFontTx/>
              <a:buNone/>
            </a:pPr>
            <a:r>
              <a:rPr lang="en-CA" altLang="en-US" sz="4400" i="0">
                <a:solidFill>
                  <a:srgbClr val="FFFF00"/>
                </a:solidFill>
                <a:latin typeface="Symbol" pitchFamily="18" charset="2"/>
              </a:rPr>
              <a:t>=</a:t>
            </a:r>
            <a:endParaRPr lang="en-CA" altLang="en-US" sz="2400" i="0">
              <a:solidFill>
                <a:srgbClr val="FFFF00"/>
              </a:solidFill>
              <a:latin typeface="Arial Rounded MT Bold" pitchFamily="34" charset="0"/>
            </a:endParaRPr>
          </a:p>
        </p:txBody>
      </p:sp>
      <p:sp>
        <p:nvSpPr>
          <p:cNvPr id="308228" name="Rectangle 4"/>
          <p:cNvSpPr>
            <a:spLocks noGrp="1" noChangeArrowheads="1"/>
          </p:cNvSpPr>
          <p:nvPr>
            <p:ph type="title"/>
          </p:nvPr>
        </p:nvSpPr>
        <p:spPr>
          <a:xfrm>
            <a:off x="685800" y="228600"/>
            <a:ext cx="7772400" cy="1143000"/>
          </a:xfrm>
        </p:spPr>
        <p:txBody>
          <a:bodyPr/>
          <a:lstStyle/>
          <a:p>
            <a:pPr eaLnBrk="1" hangingPunct="1"/>
            <a:r>
              <a:rPr lang="en-US" altLang="en-US"/>
              <a:t>Geometric Sum</a:t>
            </a:r>
          </a:p>
        </p:txBody>
      </p:sp>
      <p:sp>
        <p:nvSpPr>
          <p:cNvPr id="308229" name="Rectangle 5"/>
          <p:cNvSpPr>
            <a:spLocks noChangeArrowheads="1"/>
          </p:cNvSpPr>
          <p:nvPr/>
        </p:nvSpPr>
        <p:spPr bwMode="auto">
          <a:xfrm>
            <a:off x="152400" y="1409700"/>
            <a:ext cx="6124575" cy="1866900"/>
          </a:xfrm>
          <a:prstGeom prst="rect">
            <a:avLst/>
          </a:prstGeom>
          <a:noFill/>
          <a:ln w="38100">
            <a:solidFill>
              <a:schemeClr val="accent2"/>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endParaRPr lang="en-US" altLang="en-US" i="0">
              <a:solidFill>
                <a:srgbClr val="FFFFFF"/>
              </a:solidFill>
            </a:endParaRPr>
          </a:p>
        </p:txBody>
      </p:sp>
      <p:sp>
        <p:nvSpPr>
          <p:cNvPr id="308230" name="Text Box 6"/>
          <p:cNvSpPr txBox="1">
            <a:spLocks noChangeArrowheads="1"/>
          </p:cNvSpPr>
          <p:nvPr/>
        </p:nvSpPr>
        <p:spPr bwMode="auto">
          <a:xfrm>
            <a:off x="6324600" y="1181100"/>
            <a:ext cx="2257425"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3600" i="0">
                <a:solidFill>
                  <a:srgbClr val="FF0000"/>
                </a:solidFill>
              </a:rPr>
              <a:t>When </a:t>
            </a:r>
            <a:r>
              <a:rPr lang="en-US" altLang="en-US" sz="3600">
                <a:solidFill>
                  <a:srgbClr val="FFFF00"/>
                </a:solidFill>
              </a:rPr>
              <a:t>r</a:t>
            </a:r>
            <a:r>
              <a:rPr lang="en-US" altLang="en-US" sz="3600" i="0">
                <a:solidFill>
                  <a:srgbClr val="FFFF00"/>
                </a:solidFill>
              </a:rPr>
              <a:t>&lt;1</a:t>
            </a:r>
            <a:r>
              <a:rPr lang="en-US" altLang="en-US" sz="3600" i="0">
                <a:solidFill>
                  <a:srgbClr val="FF0000"/>
                </a:solidFill>
              </a:rPr>
              <a:t>?</a:t>
            </a:r>
            <a:endParaRPr lang="en-CA" altLang="en-US" sz="3600" i="0">
              <a:solidFill>
                <a:srgbClr val="FF0000"/>
              </a:solidFill>
            </a:endParaRPr>
          </a:p>
        </p:txBody>
      </p:sp>
      <p:grpSp>
        <p:nvGrpSpPr>
          <p:cNvPr id="308231" name="Group 7"/>
          <p:cNvGrpSpPr>
            <a:grpSpLocks/>
          </p:cNvGrpSpPr>
          <p:nvPr/>
        </p:nvGrpSpPr>
        <p:grpSpPr bwMode="auto">
          <a:xfrm>
            <a:off x="8458200" y="1593850"/>
            <a:ext cx="401638" cy="1143000"/>
            <a:chOff x="5760" y="720"/>
            <a:chExt cx="1021" cy="2477"/>
          </a:xfrm>
        </p:grpSpPr>
        <p:grpSp>
          <p:nvGrpSpPr>
            <p:cNvPr id="308242" name="Group 8"/>
            <p:cNvGrpSpPr>
              <a:grpSpLocks/>
            </p:cNvGrpSpPr>
            <p:nvPr/>
          </p:nvGrpSpPr>
          <p:grpSpPr bwMode="auto">
            <a:xfrm>
              <a:off x="5760" y="901"/>
              <a:ext cx="916" cy="2296"/>
              <a:chOff x="5760" y="901"/>
              <a:chExt cx="916" cy="2296"/>
            </a:xfrm>
          </p:grpSpPr>
          <p:sp>
            <p:nvSpPr>
              <p:cNvPr id="308246" name="Freeform 9"/>
              <p:cNvSpPr>
                <a:spLocks/>
              </p:cNvSpPr>
              <p:nvPr/>
            </p:nvSpPr>
            <p:spPr bwMode="auto">
              <a:xfrm>
                <a:off x="5993" y="991"/>
                <a:ext cx="538" cy="525"/>
              </a:xfrm>
              <a:custGeom>
                <a:avLst/>
                <a:gdLst>
                  <a:gd name="T0" fmla="*/ 164 w 538"/>
                  <a:gd name="T1" fmla="*/ 222 h 525"/>
                  <a:gd name="T2" fmla="*/ 211 w 538"/>
                  <a:gd name="T3" fmla="*/ 152 h 525"/>
                  <a:gd name="T4" fmla="*/ 263 w 538"/>
                  <a:gd name="T5" fmla="*/ 100 h 525"/>
                  <a:gd name="T6" fmla="*/ 316 w 538"/>
                  <a:gd name="T7" fmla="*/ 35 h 525"/>
                  <a:gd name="T8" fmla="*/ 380 w 538"/>
                  <a:gd name="T9" fmla="*/ 6 h 525"/>
                  <a:gd name="T10" fmla="*/ 432 w 538"/>
                  <a:gd name="T11" fmla="*/ 0 h 525"/>
                  <a:gd name="T12" fmla="*/ 485 w 538"/>
                  <a:gd name="T13" fmla="*/ 17 h 525"/>
                  <a:gd name="T14" fmla="*/ 514 w 538"/>
                  <a:gd name="T15" fmla="*/ 59 h 525"/>
                  <a:gd name="T16" fmla="*/ 538 w 538"/>
                  <a:gd name="T17" fmla="*/ 135 h 525"/>
                  <a:gd name="T18" fmla="*/ 531 w 538"/>
                  <a:gd name="T19" fmla="*/ 216 h 525"/>
                  <a:gd name="T20" fmla="*/ 508 w 538"/>
                  <a:gd name="T21" fmla="*/ 286 h 525"/>
                  <a:gd name="T22" fmla="*/ 450 w 538"/>
                  <a:gd name="T23" fmla="*/ 368 h 525"/>
                  <a:gd name="T24" fmla="*/ 386 w 538"/>
                  <a:gd name="T25" fmla="*/ 426 h 525"/>
                  <a:gd name="T26" fmla="*/ 316 w 538"/>
                  <a:gd name="T27" fmla="*/ 478 h 525"/>
                  <a:gd name="T28" fmla="*/ 240 w 538"/>
                  <a:gd name="T29" fmla="*/ 513 h 525"/>
                  <a:gd name="T30" fmla="*/ 176 w 538"/>
                  <a:gd name="T31" fmla="*/ 525 h 525"/>
                  <a:gd name="T32" fmla="*/ 147 w 538"/>
                  <a:gd name="T33" fmla="*/ 508 h 525"/>
                  <a:gd name="T34" fmla="*/ 123 w 538"/>
                  <a:gd name="T35" fmla="*/ 438 h 525"/>
                  <a:gd name="T36" fmla="*/ 129 w 538"/>
                  <a:gd name="T37" fmla="*/ 345 h 525"/>
                  <a:gd name="T38" fmla="*/ 17 w 538"/>
                  <a:gd name="T39" fmla="*/ 350 h 525"/>
                  <a:gd name="T40" fmla="*/ 0 w 538"/>
                  <a:gd name="T41" fmla="*/ 333 h 525"/>
                  <a:gd name="T42" fmla="*/ 17 w 538"/>
                  <a:gd name="T43" fmla="*/ 298 h 525"/>
                  <a:gd name="T44" fmla="*/ 135 w 538"/>
                  <a:gd name="T45" fmla="*/ 292 h 525"/>
                  <a:gd name="T46" fmla="*/ 164 w 538"/>
                  <a:gd name="T47" fmla="*/ 222 h 52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538"/>
                  <a:gd name="T73" fmla="*/ 0 h 525"/>
                  <a:gd name="T74" fmla="*/ 538 w 538"/>
                  <a:gd name="T75" fmla="*/ 525 h 525"/>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538" h="525">
                    <a:moveTo>
                      <a:pt x="164" y="222"/>
                    </a:moveTo>
                    <a:lnTo>
                      <a:pt x="211" y="152"/>
                    </a:lnTo>
                    <a:lnTo>
                      <a:pt x="263" y="100"/>
                    </a:lnTo>
                    <a:lnTo>
                      <a:pt x="316" y="35"/>
                    </a:lnTo>
                    <a:lnTo>
                      <a:pt x="380" y="6"/>
                    </a:lnTo>
                    <a:lnTo>
                      <a:pt x="432" y="0"/>
                    </a:lnTo>
                    <a:lnTo>
                      <a:pt x="485" y="17"/>
                    </a:lnTo>
                    <a:lnTo>
                      <a:pt x="514" y="59"/>
                    </a:lnTo>
                    <a:lnTo>
                      <a:pt x="538" y="135"/>
                    </a:lnTo>
                    <a:lnTo>
                      <a:pt x="531" y="216"/>
                    </a:lnTo>
                    <a:lnTo>
                      <a:pt x="508" y="286"/>
                    </a:lnTo>
                    <a:lnTo>
                      <a:pt x="450" y="368"/>
                    </a:lnTo>
                    <a:lnTo>
                      <a:pt x="386" y="426"/>
                    </a:lnTo>
                    <a:lnTo>
                      <a:pt x="316" y="478"/>
                    </a:lnTo>
                    <a:lnTo>
                      <a:pt x="240" y="513"/>
                    </a:lnTo>
                    <a:lnTo>
                      <a:pt x="176" y="525"/>
                    </a:lnTo>
                    <a:lnTo>
                      <a:pt x="147" y="508"/>
                    </a:lnTo>
                    <a:lnTo>
                      <a:pt x="123" y="438"/>
                    </a:lnTo>
                    <a:lnTo>
                      <a:pt x="129" y="345"/>
                    </a:lnTo>
                    <a:lnTo>
                      <a:pt x="17" y="350"/>
                    </a:lnTo>
                    <a:lnTo>
                      <a:pt x="0" y="333"/>
                    </a:lnTo>
                    <a:lnTo>
                      <a:pt x="17" y="298"/>
                    </a:lnTo>
                    <a:lnTo>
                      <a:pt x="135" y="292"/>
                    </a:lnTo>
                    <a:lnTo>
                      <a:pt x="164" y="222"/>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08247" name="Freeform 10"/>
              <p:cNvSpPr>
                <a:spLocks/>
              </p:cNvSpPr>
              <p:nvPr/>
            </p:nvSpPr>
            <p:spPr bwMode="auto">
              <a:xfrm>
                <a:off x="5964" y="1544"/>
                <a:ext cx="373" cy="772"/>
              </a:xfrm>
              <a:custGeom>
                <a:avLst/>
                <a:gdLst>
                  <a:gd name="T0" fmla="*/ 106 w 373"/>
                  <a:gd name="T1" fmla="*/ 65 h 772"/>
                  <a:gd name="T2" fmla="*/ 158 w 373"/>
                  <a:gd name="T3" fmla="*/ 18 h 772"/>
                  <a:gd name="T4" fmla="*/ 239 w 373"/>
                  <a:gd name="T5" fmla="*/ 0 h 772"/>
                  <a:gd name="T6" fmla="*/ 309 w 373"/>
                  <a:gd name="T7" fmla="*/ 12 h 772"/>
                  <a:gd name="T8" fmla="*/ 361 w 373"/>
                  <a:gd name="T9" fmla="*/ 59 h 772"/>
                  <a:gd name="T10" fmla="*/ 373 w 373"/>
                  <a:gd name="T11" fmla="*/ 94 h 772"/>
                  <a:gd name="T12" fmla="*/ 373 w 373"/>
                  <a:gd name="T13" fmla="*/ 141 h 772"/>
                  <a:gd name="T14" fmla="*/ 350 w 373"/>
                  <a:gd name="T15" fmla="*/ 182 h 772"/>
                  <a:gd name="T16" fmla="*/ 309 w 373"/>
                  <a:gd name="T17" fmla="*/ 252 h 772"/>
                  <a:gd name="T18" fmla="*/ 292 w 373"/>
                  <a:gd name="T19" fmla="*/ 334 h 772"/>
                  <a:gd name="T20" fmla="*/ 286 w 373"/>
                  <a:gd name="T21" fmla="*/ 403 h 772"/>
                  <a:gd name="T22" fmla="*/ 303 w 373"/>
                  <a:gd name="T23" fmla="*/ 479 h 772"/>
                  <a:gd name="T24" fmla="*/ 350 w 373"/>
                  <a:gd name="T25" fmla="*/ 549 h 772"/>
                  <a:gd name="T26" fmla="*/ 367 w 373"/>
                  <a:gd name="T27" fmla="*/ 619 h 772"/>
                  <a:gd name="T28" fmla="*/ 361 w 373"/>
                  <a:gd name="T29" fmla="*/ 683 h 772"/>
                  <a:gd name="T30" fmla="*/ 327 w 373"/>
                  <a:gd name="T31" fmla="*/ 737 h 772"/>
                  <a:gd name="T32" fmla="*/ 280 w 373"/>
                  <a:gd name="T33" fmla="*/ 766 h 772"/>
                  <a:gd name="T34" fmla="*/ 222 w 373"/>
                  <a:gd name="T35" fmla="*/ 772 h 772"/>
                  <a:gd name="T36" fmla="*/ 152 w 373"/>
                  <a:gd name="T37" fmla="*/ 772 h 772"/>
                  <a:gd name="T38" fmla="*/ 100 w 373"/>
                  <a:gd name="T39" fmla="*/ 742 h 772"/>
                  <a:gd name="T40" fmla="*/ 46 w 373"/>
                  <a:gd name="T41" fmla="*/ 654 h 772"/>
                  <a:gd name="T42" fmla="*/ 12 w 373"/>
                  <a:gd name="T43" fmla="*/ 578 h 772"/>
                  <a:gd name="T44" fmla="*/ 0 w 373"/>
                  <a:gd name="T45" fmla="*/ 462 h 772"/>
                  <a:gd name="T46" fmla="*/ 12 w 373"/>
                  <a:gd name="T47" fmla="*/ 357 h 772"/>
                  <a:gd name="T48" fmla="*/ 35 w 373"/>
                  <a:gd name="T49" fmla="*/ 246 h 772"/>
                  <a:gd name="T50" fmla="*/ 71 w 373"/>
                  <a:gd name="T51" fmla="*/ 135 h 772"/>
                  <a:gd name="T52" fmla="*/ 106 w 373"/>
                  <a:gd name="T53" fmla="*/ 65 h 772"/>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73"/>
                  <a:gd name="T82" fmla="*/ 0 h 772"/>
                  <a:gd name="T83" fmla="*/ 373 w 373"/>
                  <a:gd name="T84" fmla="*/ 772 h 772"/>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73" h="772">
                    <a:moveTo>
                      <a:pt x="106" y="65"/>
                    </a:moveTo>
                    <a:lnTo>
                      <a:pt x="158" y="18"/>
                    </a:lnTo>
                    <a:lnTo>
                      <a:pt x="239" y="0"/>
                    </a:lnTo>
                    <a:lnTo>
                      <a:pt x="309" y="12"/>
                    </a:lnTo>
                    <a:lnTo>
                      <a:pt x="361" y="59"/>
                    </a:lnTo>
                    <a:lnTo>
                      <a:pt x="373" y="94"/>
                    </a:lnTo>
                    <a:lnTo>
                      <a:pt x="373" y="141"/>
                    </a:lnTo>
                    <a:lnTo>
                      <a:pt x="350" y="182"/>
                    </a:lnTo>
                    <a:lnTo>
                      <a:pt x="309" y="252"/>
                    </a:lnTo>
                    <a:lnTo>
                      <a:pt x="292" y="334"/>
                    </a:lnTo>
                    <a:lnTo>
                      <a:pt x="286" y="403"/>
                    </a:lnTo>
                    <a:lnTo>
                      <a:pt x="303" y="479"/>
                    </a:lnTo>
                    <a:lnTo>
                      <a:pt x="350" y="549"/>
                    </a:lnTo>
                    <a:lnTo>
                      <a:pt x="367" y="619"/>
                    </a:lnTo>
                    <a:lnTo>
                      <a:pt x="361" y="683"/>
                    </a:lnTo>
                    <a:lnTo>
                      <a:pt x="327" y="737"/>
                    </a:lnTo>
                    <a:lnTo>
                      <a:pt x="280" y="766"/>
                    </a:lnTo>
                    <a:lnTo>
                      <a:pt x="222" y="772"/>
                    </a:lnTo>
                    <a:lnTo>
                      <a:pt x="152" y="772"/>
                    </a:lnTo>
                    <a:lnTo>
                      <a:pt x="100" y="742"/>
                    </a:lnTo>
                    <a:lnTo>
                      <a:pt x="46" y="654"/>
                    </a:lnTo>
                    <a:lnTo>
                      <a:pt x="12" y="578"/>
                    </a:lnTo>
                    <a:lnTo>
                      <a:pt x="0" y="462"/>
                    </a:lnTo>
                    <a:lnTo>
                      <a:pt x="12" y="357"/>
                    </a:lnTo>
                    <a:lnTo>
                      <a:pt x="35" y="246"/>
                    </a:lnTo>
                    <a:lnTo>
                      <a:pt x="71" y="135"/>
                    </a:lnTo>
                    <a:lnTo>
                      <a:pt x="106" y="65"/>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08248" name="Freeform 11"/>
              <p:cNvSpPr>
                <a:spLocks/>
              </p:cNvSpPr>
              <p:nvPr/>
            </p:nvSpPr>
            <p:spPr bwMode="auto">
              <a:xfrm>
                <a:off x="6262" y="1569"/>
                <a:ext cx="414" cy="694"/>
              </a:xfrm>
              <a:custGeom>
                <a:avLst/>
                <a:gdLst>
                  <a:gd name="T0" fmla="*/ 0 w 414"/>
                  <a:gd name="T1" fmla="*/ 34 h 694"/>
                  <a:gd name="T2" fmla="*/ 5 w 414"/>
                  <a:gd name="T3" fmla="*/ 5 h 694"/>
                  <a:gd name="T4" fmla="*/ 69 w 414"/>
                  <a:gd name="T5" fmla="*/ 0 h 694"/>
                  <a:gd name="T6" fmla="*/ 104 w 414"/>
                  <a:gd name="T7" fmla="*/ 29 h 694"/>
                  <a:gd name="T8" fmla="*/ 157 w 414"/>
                  <a:gd name="T9" fmla="*/ 105 h 694"/>
                  <a:gd name="T10" fmla="*/ 226 w 414"/>
                  <a:gd name="T11" fmla="*/ 204 h 694"/>
                  <a:gd name="T12" fmla="*/ 291 w 414"/>
                  <a:gd name="T13" fmla="*/ 274 h 694"/>
                  <a:gd name="T14" fmla="*/ 408 w 414"/>
                  <a:gd name="T15" fmla="*/ 402 h 694"/>
                  <a:gd name="T16" fmla="*/ 414 w 414"/>
                  <a:gd name="T17" fmla="*/ 431 h 694"/>
                  <a:gd name="T18" fmla="*/ 390 w 414"/>
                  <a:gd name="T19" fmla="*/ 449 h 694"/>
                  <a:gd name="T20" fmla="*/ 332 w 414"/>
                  <a:gd name="T21" fmla="*/ 472 h 694"/>
                  <a:gd name="T22" fmla="*/ 250 w 414"/>
                  <a:gd name="T23" fmla="*/ 490 h 694"/>
                  <a:gd name="T24" fmla="*/ 151 w 414"/>
                  <a:gd name="T25" fmla="*/ 496 h 694"/>
                  <a:gd name="T26" fmla="*/ 116 w 414"/>
                  <a:gd name="T27" fmla="*/ 501 h 694"/>
                  <a:gd name="T28" fmla="*/ 104 w 414"/>
                  <a:gd name="T29" fmla="*/ 525 h 694"/>
                  <a:gd name="T30" fmla="*/ 127 w 414"/>
                  <a:gd name="T31" fmla="*/ 565 h 694"/>
                  <a:gd name="T32" fmla="*/ 209 w 414"/>
                  <a:gd name="T33" fmla="*/ 635 h 694"/>
                  <a:gd name="T34" fmla="*/ 268 w 414"/>
                  <a:gd name="T35" fmla="*/ 653 h 694"/>
                  <a:gd name="T36" fmla="*/ 280 w 414"/>
                  <a:gd name="T37" fmla="*/ 676 h 694"/>
                  <a:gd name="T38" fmla="*/ 255 w 414"/>
                  <a:gd name="T39" fmla="*/ 694 h 694"/>
                  <a:gd name="T40" fmla="*/ 203 w 414"/>
                  <a:gd name="T41" fmla="*/ 694 h 694"/>
                  <a:gd name="T42" fmla="*/ 133 w 414"/>
                  <a:gd name="T43" fmla="*/ 653 h 694"/>
                  <a:gd name="T44" fmla="*/ 75 w 414"/>
                  <a:gd name="T45" fmla="*/ 595 h 694"/>
                  <a:gd name="T46" fmla="*/ 40 w 414"/>
                  <a:gd name="T47" fmla="*/ 542 h 694"/>
                  <a:gd name="T48" fmla="*/ 40 w 414"/>
                  <a:gd name="T49" fmla="*/ 501 h 694"/>
                  <a:gd name="T50" fmla="*/ 63 w 414"/>
                  <a:gd name="T51" fmla="*/ 472 h 694"/>
                  <a:gd name="T52" fmla="*/ 98 w 414"/>
                  <a:gd name="T53" fmla="*/ 461 h 694"/>
                  <a:gd name="T54" fmla="*/ 151 w 414"/>
                  <a:gd name="T55" fmla="*/ 455 h 694"/>
                  <a:gd name="T56" fmla="*/ 209 w 414"/>
                  <a:gd name="T57" fmla="*/ 455 h 694"/>
                  <a:gd name="T58" fmla="*/ 280 w 414"/>
                  <a:gd name="T59" fmla="*/ 443 h 694"/>
                  <a:gd name="T60" fmla="*/ 315 w 414"/>
                  <a:gd name="T61" fmla="*/ 431 h 694"/>
                  <a:gd name="T62" fmla="*/ 332 w 414"/>
                  <a:gd name="T63" fmla="*/ 414 h 694"/>
                  <a:gd name="T64" fmla="*/ 326 w 414"/>
                  <a:gd name="T65" fmla="*/ 397 h 694"/>
                  <a:gd name="T66" fmla="*/ 274 w 414"/>
                  <a:gd name="T67" fmla="*/ 350 h 694"/>
                  <a:gd name="T68" fmla="*/ 191 w 414"/>
                  <a:gd name="T69" fmla="*/ 268 h 694"/>
                  <a:gd name="T70" fmla="*/ 116 w 414"/>
                  <a:gd name="T71" fmla="*/ 199 h 694"/>
                  <a:gd name="T72" fmla="*/ 34 w 414"/>
                  <a:gd name="T73" fmla="*/ 123 h 694"/>
                  <a:gd name="T74" fmla="*/ 5 w 414"/>
                  <a:gd name="T75" fmla="*/ 69 h 694"/>
                  <a:gd name="T76" fmla="*/ 0 w 414"/>
                  <a:gd name="T77" fmla="*/ 34 h 694"/>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414"/>
                  <a:gd name="T118" fmla="*/ 0 h 694"/>
                  <a:gd name="T119" fmla="*/ 414 w 414"/>
                  <a:gd name="T120" fmla="*/ 694 h 694"/>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414" h="694">
                    <a:moveTo>
                      <a:pt x="0" y="34"/>
                    </a:moveTo>
                    <a:lnTo>
                      <a:pt x="5" y="5"/>
                    </a:lnTo>
                    <a:lnTo>
                      <a:pt x="69" y="0"/>
                    </a:lnTo>
                    <a:lnTo>
                      <a:pt x="104" y="29"/>
                    </a:lnTo>
                    <a:lnTo>
                      <a:pt x="157" y="105"/>
                    </a:lnTo>
                    <a:lnTo>
                      <a:pt x="226" y="204"/>
                    </a:lnTo>
                    <a:lnTo>
                      <a:pt x="291" y="274"/>
                    </a:lnTo>
                    <a:lnTo>
                      <a:pt x="408" y="402"/>
                    </a:lnTo>
                    <a:lnTo>
                      <a:pt x="414" y="431"/>
                    </a:lnTo>
                    <a:lnTo>
                      <a:pt x="390" y="449"/>
                    </a:lnTo>
                    <a:lnTo>
                      <a:pt x="332" y="472"/>
                    </a:lnTo>
                    <a:lnTo>
                      <a:pt x="250" y="490"/>
                    </a:lnTo>
                    <a:lnTo>
                      <a:pt x="151" y="496"/>
                    </a:lnTo>
                    <a:lnTo>
                      <a:pt x="116" y="501"/>
                    </a:lnTo>
                    <a:lnTo>
                      <a:pt x="104" y="525"/>
                    </a:lnTo>
                    <a:lnTo>
                      <a:pt x="127" y="565"/>
                    </a:lnTo>
                    <a:lnTo>
                      <a:pt x="209" y="635"/>
                    </a:lnTo>
                    <a:lnTo>
                      <a:pt x="268" y="653"/>
                    </a:lnTo>
                    <a:lnTo>
                      <a:pt x="280" y="676"/>
                    </a:lnTo>
                    <a:lnTo>
                      <a:pt x="255" y="694"/>
                    </a:lnTo>
                    <a:lnTo>
                      <a:pt x="203" y="694"/>
                    </a:lnTo>
                    <a:lnTo>
                      <a:pt x="133" y="653"/>
                    </a:lnTo>
                    <a:lnTo>
                      <a:pt x="75" y="595"/>
                    </a:lnTo>
                    <a:lnTo>
                      <a:pt x="40" y="542"/>
                    </a:lnTo>
                    <a:lnTo>
                      <a:pt x="40" y="501"/>
                    </a:lnTo>
                    <a:lnTo>
                      <a:pt x="63" y="472"/>
                    </a:lnTo>
                    <a:lnTo>
                      <a:pt x="98" y="461"/>
                    </a:lnTo>
                    <a:lnTo>
                      <a:pt x="151" y="455"/>
                    </a:lnTo>
                    <a:lnTo>
                      <a:pt x="209" y="455"/>
                    </a:lnTo>
                    <a:lnTo>
                      <a:pt x="280" y="443"/>
                    </a:lnTo>
                    <a:lnTo>
                      <a:pt x="315" y="431"/>
                    </a:lnTo>
                    <a:lnTo>
                      <a:pt x="332" y="414"/>
                    </a:lnTo>
                    <a:lnTo>
                      <a:pt x="326" y="397"/>
                    </a:lnTo>
                    <a:lnTo>
                      <a:pt x="274" y="350"/>
                    </a:lnTo>
                    <a:lnTo>
                      <a:pt x="191" y="268"/>
                    </a:lnTo>
                    <a:lnTo>
                      <a:pt x="116" y="199"/>
                    </a:lnTo>
                    <a:lnTo>
                      <a:pt x="34" y="123"/>
                    </a:lnTo>
                    <a:lnTo>
                      <a:pt x="5" y="69"/>
                    </a:lnTo>
                    <a:lnTo>
                      <a:pt x="0" y="3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08249" name="Freeform 12"/>
              <p:cNvSpPr>
                <a:spLocks/>
              </p:cNvSpPr>
              <p:nvPr/>
            </p:nvSpPr>
            <p:spPr bwMode="auto">
              <a:xfrm>
                <a:off x="5993" y="2151"/>
                <a:ext cx="449" cy="1046"/>
              </a:xfrm>
              <a:custGeom>
                <a:avLst/>
                <a:gdLst>
                  <a:gd name="T0" fmla="*/ 222 w 449"/>
                  <a:gd name="T1" fmla="*/ 0 h 1046"/>
                  <a:gd name="T2" fmla="*/ 286 w 449"/>
                  <a:gd name="T3" fmla="*/ 12 h 1046"/>
                  <a:gd name="T4" fmla="*/ 315 w 449"/>
                  <a:gd name="T5" fmla="*/ 59 h 1046"/>
                  <a:gd name="T6" fmla="*/ 309 w 449"/>
                  <a:gd name="T7" fmla="*/ 170 h 1046"/>
                  <a:gd name="T8" fmla="*/ 298 w 449"/>
                  <a:gd name="T9" fmla="*/ 287 h 1046"/>
                  <a:gd name="T10" fmla="*/ 298 w 449"/>
                  <a:gd name="T11" fmla="*/ 409 h 1046"/>
                  <a:gd name="T12" fmla="*/ 356 w 449"/>
                  <a:gd name="T13" fmla="*/ 555 h 1046"/>
                  <a:gd name="T14" fmla="*/ 402 w 449"/>
                  <a:gd name="T15" fmla="*/ 660 h 1046"/>
                  <a:gd name="T16" fmla="*/ 426 w 449"/>
                  <a:gd name="T17" fmla="*/ 766 h 1046"/>
                  <a:gd name="T18" fmla="*/ 420 w 449"/>
                  <a:gd name="T19" fmla="*/ 859 h 1046"/>
                  <a:gd name="T20" fmla="*/ 420 w 449"/>
                  <a:gd name="T21" fmla="*/ 894 h 1046"/>
                  <a:gd name="T22" fmla="*/ 443 w 449"/>
                  <a:gd name="T23" fmla="*/ 929 h 1046"/>
                  <a:gd name="T24" fmla="*/ 449 w 449"/>
                  <a:gd name="T25" fmla="*/ 964 h 1046"/>
                  <a:gd name="T26" fmla="*/ 432 w 449"/>
                  <a:gd name="T27" fmla="*/ 981 h 1046"/>
                  <a:gd name="T28" fmla="*/ 385 w 449"/>
                  <a:gd name="T29" fmla="*/ 970 h 1046"/>
                  <a:gd name="T30" fmla="*/ 298 w 449"/>
                  <a:gd name="T31" fmla="*/ 958 h 1046"/>
                  <a:gd name="T32" fmla="*/ 193 w 449"/>
                  <a:gd name="T33" fmla="*/ 981 h 1046"/>
                  <a:gd name="T34" fmla="*/ 123 w 449"/>
                  <a:gd name="T35" fmla="*/ 1022 h 1046"/>
                  <a:gd name="T36" fmla="*/ 88 w 449"/>
                  <a:gd name="T37" fmla="*/ 1046 h 1046"/>
                  <a:gd name="T38" fmla="*/ 53 w 449"/>
                  <a:gd name="T39" fmla="*/ 1046 h 1046"/>
                  <a:gd name="T40" fmla="*/ 0 w 449"/>
                  <a:gd name="T41" fmla="*/ 970 h 1046"/>
                  <a:gd name="T42" fmla="*/ 6 w 449"/>
                  <a:gd name="T43" fmla="*/ 958 h 1046"/>
                  <a:gd name="T44" fmla="*/ 112 w 449"/>
                  <a:gd name="T45" fmla="*/ 923 h 1046"/>
                  <a:gd name="T46" fmla="*/ 234 w 449"/>
                  <a:gd name="T47" fmla="*/ 906 h 1046"/>
                  <a:gd name="T48" fmla="*/ 321 w 449"/>
                  <a:gd name="T49" fmla="*/ 900 h 1046"/>
                  <a:gd name="T50" fmla="*/ 373 w 449"/>
                  <a:gd name="T51" fmla="*/ 900 h 1046"/>
                  <a:gd name="T52" fmla="*/ 385 w 449"/>
                  <a:gd name="T53" fmla="*/ 865 h 1046"/>
                  <a:gd name="T54" fmla="*/ 368 w 449"/>
                  <a:gd name="T55" fmla="*/ 766 h 1046"/>
                  <a:gd name="T56" fmla="*/ 327 w 449"/>
                  <a:gd name="T57" fmla="*/ 660 h 1046"/>
                  <a:gd name="T58" fmla="*/ 263 w 449"/>
                  <a:gd name="T59" fmla="*/ 526 h 1046"/>
                  <a:gd name="T60" fmla="*/ 210 w 449"/>
                  <a:gd name="T61" fmla="*/ 409 h 1046"/>
                  <a:gd name="T62" fmla="*/ 187 w 449"/>
                  <a:gd name="T63" fmla="*/ 304 h 1046"/>
                  <a:gd name="T64" fmla="*/ 181 w 449"/>
                  <a:gd name="T65" fmla="*/ 188 h 1046"/>
                  <a:gd name="T66" fmla="*/ 181 w 449"/>
                  <a:gd name="T67" fmla="*/ 76 h 1046"/>
                  <a:gd name="T68" fmla="*/ 205 w 449"/>
                  <a:gd name="T69" fmla="*/ 30 h 1046"/>
                  <a:gd name="T70" fmla="*/ 222 w 449"/>
                  <a:gd name="T71" fmla="*/ 0 h 104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449"/>
                  <a:gd name="T109" fmla="*/ 0 h 1046"/>
                  <a:gd name="T110" fmla="*/ 449 w 449"/>
                  <a:gd name="T111" fmla="*/ 1046 h 104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449" h="1046">
                    <a:moveTo>
                      <a:pt x="222" y="0"/>
                    </a:moveTo>
                    <a:lnTo>
                      <a:pt x="286" y="12"/>
                    </a:lnTo>
                    <a:lnTo>
                      <a:pt x="315" y="59"/>
                    </a:lnTo>
                    <a:lnTo>
                      <a:pt x="309" y="170"/>
                    </a:lnTo>
                    <a:lnTo>
                      <a:pt x="298" y="287"/>
                    </a:lnTo>
                    <a:lnTo>
                      <a:pt x="298" y="409"/>
                    </a:lnTo>
                    <a:lnTo>
                      <a:pt x="356" y="555"/>
                    </a:lnTo>
                    <a:lnTo>
                      <a:pt x="402" y="660"/>
                    </a:lnTo>
                    <a:lnTo>
                      <a:pt x="426" y="766"/>
                    </a:lnTo>
                    <a:lnTo>
                      <a:pt x="420" y="859"/>
                    </a:lnTo>
                    <a:lnTo>
                      <a:pt x="420" y="894"/>
                    </a:lnTo>
                    <a:lnTo>
                      <a:pt x="443" y="929"/>
                    </a:lnTo>
                    <a:lnTo>
                      <a:pt x="449" y="964"/>
                    </a:lnTo>
                    <a:lnTo>
                      <a:pt x="432" y="981"/>
                    </a:lnTo>
                    <a:lnTo>
                      <a:pt x="385" y="970"/>
                    </a:lnTo>
                    <a:lnTo>
                      <a:pt x="298" y="958"/>
                    </a:lnTo>
                    <a:lnTo>
                      <a:pt x="193" y="981"/>
                    </a:lnTo>
                    <a:lnTo>
                      <a:pt x="123" y="1022"/>
                    </a:lnTo>
                    <a:lnTo>
                      <a:pt x="88" y="1046"/>
                    </a:lnTo>
                    <a:lnTo>
                      <a:pt x="53" y="1046"/>
                    </a:lnTo>
                    <a:lnTo>
                      <a:pt x="0" y="970"/>
                    </a:lnTo>
                    <a:lnTo>
                      <a:pt x="6" y="958"/>
                    </a:lnTo>
                    <a:lnTo>
                      <a:pt x="112" y="923"/>
                    </a:lnTo>
                    <a:lnTo>
                      <a:pt x="234" y="906"/>
                    </a:lnTo>
                    <a:lnTo>
                      <a:pt x="321" y="900"/>
                    </a:lnTo>
                    <a:lnTo>
                      <a:pt x="373" y="900"/>
                    </a:lnTo>
                    <a:lnTo>
                      <a:pt x="385" y="865"/>
                    </a:lnTo>
                    <a:lnTo>
                      <a:pt x="368" y="766"/>
                    </a:lnTo>
                    <a:lnTo>
                      <a:pt x="327" y="660"/>
                    </a:lnTo>
                    <a:lnTo>
                      <a:pt x="263" y="526"/>
                    </a:lnTo>
                    <a:lnTo>
                      <a:pt x="210" y="409"/>
                    </a:lnTo>
                    <a:lnTo>
                      <a:pt x="187" y="304"/>
                    </a:lnTo>
                    <a:lnTo>
                      <a:pt x="181" y="188"/>
                    </a:lnTo>
                    <a:lnTo>
                      <a:pt x="181" y="76"/>
                    </a:lnTo>
                    <a:lnTo>
                      <a:pt x="205" y="30"/>
                    </a:lnTo>
                    <a:lnTo>
                      <a:pt x="222"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08250" name="Freeform 13"/>
              <p:cNvSpPr>
                <a:spLocks/>
              </p:cNvSpPr>
              <p:nvPr/>
            </p:nvSpPr>
            <p:spPr bwMode="auto">
              <a:xfrm>
                <a:off x="5772" y="2181"/>
                <a:ext cx="373" cy="870"/>
              </a:xfrm>
              <a:custGeom>
                <a:avLst/>
                <a:gdLst>
                  <a:gd name="T0" fmla="*/ 280 w 373"/>
                  <a:gd name="T1" fmla="*/ 0 h 870"/>
                  <a:gd name="T2" fmla="*/ 332 w 373"/>
                  <a:gd name="T3" fmla="*/ 0 h 870"/>
                  <a:gd name="T4" fmla="*/ 350 w 373"/>
                  <a:gd name="T5" fmla="*/ 35 h 870"/>
                  <a:gd name="T6" fmla="*/ 361 w 373"/>
                  <a:gd name="T7" fmla="*/ 112 h 870"/>
                  <a:gd name="T8" fmla="*/ 350 w 373"/>
                  <a:gd name="T9" fmla="*/ 193 h 870"/>
                  <a:gd name="T10" fmla="*/ 321 w 373"/>
                  <a:gd name="T11" fmla="*/ 356 h 870"/>
                  <a:gd name="T12" fmla="*/ 326 w 373"/>
                  <a:gd name="T13" fmla="*/ 426 h 870"/>
                  <a:gd name="T14" fmla="*/ 361 w 373"/>
                  <a:gd name="T15" fmla="*/ 566 h 870"/>
                  <a:gd name="T16" fmla="*/ 373 w 373"/>
                  <a:gd name="T17" fmla="*/ 665 h 870"/>
                  <a:gd name="T18" fmla="*/ 373 w 373"/>
                  <a:gd name="T19" fmla="*/ 742 h 870"/>
                  <a:gd name="T20" fmla="*/ 356 w 373"/>
                  <a:gd name="T21" fmla="*/ 759 h 870"/>
                  <a:gd name="T22" fmla="*/ 303 w 373"/>
                  <a:gd name="T23" fmla="*/ 771 h 870"/>
                  <a:gd name="T24" fmla="*/ 232 w 373"/>
                  <a:gd name="T25" fmla="*/ 788 h 870"/>
                  <a:gd name="T26" fmla="*/ 163 w 373"/>
                  <a:gd name="T27" fmla="*/ 823 h 870"/>
                  <a:gd name="T28" fmla="*/ 93 w 373"/>
                  <a:gd name="T29" fmla="*/ 870 h 870"/>
                  <a:gd name="T30" fmla="*/ 64 w 373"/>
                  <a:gd name="T31" fmla="*/ 870 h 870"/>
                  <a:gd name="T32" fmla="*/ 0 w 373"/>
                  <a:gd name="T33" fmla="*/ 818 h 870"/>
                  <a:gd name="T34" fmla="*/ 6 w 373"/>
                  <a:gd name="T35" fmla="*/ 794 h 870"/>
                  <a:gd name="T36" fmla="*/ 87 w 373"/>
                  <a:gd name="T37" fmla="*/ 759 h 870"/>
                  <a:gd name="T38" fmla="*/ 227 w 373"/>
                  <a:gd name="T39" fmla="*/ 724 h 870"/>
                  <a:gd name="T40" fmla="*/ 292 w 373"/>
                  <a:gd name="T41" fmla="*/ 700 h 870"/>
                  <a:gd name="T42" fmla="*/ 303 w 373"/>
                  <a:gd name="T43" fmla="*/ 677 h 870"/>
                  <a:gd name="T44" fmla="*/ 303 w 373"/>
                  <a:gd name="T45" fmla="*/ 578 h 870"/>
                  <a:gd name="T46" fmla="*/ 280 w 373"/>
                  <a:gd name="T47" fmla="*/ 450 h 870"/>
                  <a:gd name="T48" fmla="*/ 268 w 373"/>
                  <a:gd name="T49" fmla="*/ 368 h 870"/>
                  <a:gd name="T50" fmla="*/ 257 w 373"/>
                  <a:gd name="T51" fmla="*/ 240 h 870"/>
                  <a:gd name="T52" fmla="*/ 251 w 373"/>
                  <a:gd name="T53" fmla="*/ 100 h 870"/>
                  <a:gd name="T54" fmla="*/ 257 w 373"/>
                  <a:gd name="T55" fmla="*/ 35 h 870"/>
                  <a:gd name="T56" fmla="*/ 280 w 373"/>
                  <a:gd name="T57" fmla="*/ 0 h 87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73"/>
                  <a:gd name="T88" fmla="*/ 0 h 870"/>
                  <a:gd name="T89" fmla="*/ 373 w 373"/>
                  <a:gd name="T90" fmla="*/ 870 h 87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73" h="870">
                    <a:moveTo>
                      <a:pt x="280" y="0"/>
                    </a:moveTo>
                    <a:lnTo>
                      <a:pt x="332" y="0"/>
                    </a:lnTo>
                    <a:lnTo>
                      <a:pt x="350" y="35"/>
                    </a:lnTo>
                    <a:lnTo>
                      <a:pt x="361" y="112"/>
                    </a:lnTo>
                    <a:lnTo>
                      <a:pt x="350" y="193"/>
                    </a:lnTo>
                    <a:lnTo>
                      <a:pt x="321" y="356"/>
                    </a:lnTo>
                    <a:lnTo>
                      <a:pt x="326" y="426"/>
                    </a:lnTo>
                    <a:lnTo>
                      <a:pt x="361" y="566"/>
                    </a:lnTo>
                    <a:lnTo>
                      <a:pt x="373" y="665"/>
                    </a:lnTo>
                    <a:lnTo>
                      <a:pt x="373" y="742"/>
                    </a:lnTo>
                    <a:lnTo>
                      <a:pt x="356" y="759"/>
                    </a:lnTo>
                    <a:lnTo>
                      <a:pt x="303" y="771"/>
                    </a:lnTo>
                    <a:lnTo>
                      <a:pt x="232" y="788"/>
                    </a:lnTo>
                    <a:lnTo>
                      <a:pt x="163" y="823"/>
                    </a:lnTo>
                    <a:lnTo>
                      <a:pt x="93" y="870"/>
                    </a:lnTo>
                    <a:lnTo>
                      <a:pt x="64" y="870"/>
                    </a:lnTo>
                    <a:lnTo>
                      <a:pt x="0" y="818"/>
                    </a:lnTo>
                    <a:lnTo>
                      <a:pt x="6" y="794"/>
                    </a:lnTo>
                    <a:lnTo>
                      <a:pt x="87" y="759"/>
                    </a:lnTo>
                    <a:lnTo>
                      <a:pt x="227" y="724"/>
                    </a:lnTo>
                    <a:lnTo>
                      <a:pt x="292" y="700"/>
                    </a:lnTo>
                    <a:lnTo>
                      <a:pt x="303" y="677"/>
                    </a:lnTo>
                    <a:lnTo>
                      <a:pt x="303" y="578"/>
                    </a:lnTo>
                    <a:lnTo>
                      <a:pt x="280" y="450"/>
                    </a:lnTo>
                    <a:lnTo>
                      <a:pt x="268" y="368"/>
                    </a:lnTo>
                    <a:lnTo>
                      <a:pt x="257" y="240"/>
                    </a:lnTo>
                    <a:lnTo>
                      <a:pt x="251" y="100"/>
                    </a:lnTo>
                    <a:lnTo>
                      <a:pt x="257" y="35"/>
                    </a:lnTo>
                    <a:lnTo>
                      <a:pt x="280"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08251" name="Freeform 14"/>
              <p:cNvSpPr>
                <a:spLocks/>
              </p:cNvSpPr>
              <p:nvPr/>
            </p:nvSpPr>
            <p:spPr bwMode="auto">
              <a:xfrm>
                <a:off x="5760" y="901"/>
                <a:ext cx="612" cy="776"/>
              </a:xfrm>
              <a:custGeom>
                <a:avLst/>
                <a:gdLst>
                  <a:gd name="T0" fmla="*/ 326 w 612"/>
                  <a:gd name="T1" fmla="*/ 776 h 776"/>
                  <a:gd name="T2" fmla="*/ 355 w 612"/>
                  <a:gd name="T3" fmla="*/ 740 h 776"/>
                  <a:gd name="T4" fmla="*/ 344 w 612"/>
                  <a:gd name="T5" fmla="*/ 688 h 776"/>
                  <a:gd name="T6" fmla="*/ 321 w 612"/>
                  <a:gd name="T7" fmla="*/ 618 h 776"/>
                  <a:gd name="T8" fmla="*/ 232 w 612"/>
                  <a:gd name="T9" fmla="*/ 536 h 776"/>
                  <a:gd name="T10" fmla="*/ 145 w 612"/>
                  <a:gd name="T11" fmla="*/ 461 h 776"/>
                  <a:gd name="T12" fmla="*/ 104 w 612"/>
                  <a:gd name="T13" fmla="*/ 379 h 776"/>
                  <a:gd name="T14" fmla="*/ 87 w 612"/>
                  <a:gd name="T15" fmla="*/ 251 h 776"/>
                  <a:gd name="T16" fmla="*/ 186 w 612"/>
                  <a:gd name="T17" fmla="*/ 216 h 776"/>
                  <a:gd name="T18" fmla="*/ 344 w 612"/>
                  <a:gd name="T19" fmla="*/ 199 h 776"/>
                  <a:gd name="T20" fmla="*/ 408 w 612"/>
                  <a:gd name="T21" fmla="*/ 205 h 776"/>
                  <a:gd name="T22" fmla="*/ 425 w 612"/>
                  <a:gd name="T23" fmla="*/ 222 h 776"/>
                  <a:gd name="T24" fmla="*/ 454 w 612"/>
                  <a:gd name="T25" fmla="*/ 193 h 776"/>
                  <a:gd name="T26" fmla="*/ 443 w 612"/>
                  <a:gd name="T27" fmla="*/ 164 h 776"/>
                  <a:gd name="T28" fmla="*/ 460 w 612"/>
                  <a:gd name="T29" fmla="*/ 111 h 776"/>
                  <a:gd name="T30" fmla="*/ 507 w 612"/>
                  <a:gd name="T31" fmla="*/ 64 h 776"/>
                  <a:gd name="T32" fmla="*/ 542 w 612"/>
                  <a:gd name="T33" fmla="*/ 52 h 776"/>
                  <a:gd name="T34" fmla="*/ 588 w 612"/>
                  <a:gd name="T35" fmla="*/ 81 h 776"/>
                  <a:gd name="T36" fmla="*/ 612 w 612"/>
                  <a:gd name="T37" fmla="*/ 52 h 776"/>
                  <a:gd name="T38" fmla="*/ 571 w 612"/>
                  <a:gd name="T39" fmla="*/ 0 h 776"/>
                  <a:gd name="T40" fmla="*/ 518 w 612"/>
                  <a:gd name="T41" fmla="*/ 0 h 776"/>
                  <a:gd name="T42" fmla="*/ 454 w 612"/>
                  <a:gd name="T43" fmla="*/ 29 h 776"/>
                  <a:gd name="T44" fmla="*/ 414 w 612"/>
                  <a:gd name="T45" fmla="*/ 105 h 776"/>
                  <a:gd name="T46" fmla="*/ 361 w 612"/>
                  <a:gd name="T47" fmla="*/ 141 h 776"/>
                  <a:gd name="T48" fmla="*/ 280 w 612"/>
                  <a:gd name="T49" fmla="*/ 152 h 776"/>
                  <a:gd name="T50" fmla="*/ 133 w 612"/>
                  <a:gd name="T51" fmla="*/ 170 h 776"/>
                  <a:gd name="T52" fmla="*/ 17 w 612"/>
                  <a:gd name="T53" fmla="*/ 205 h 776"/>
                  <a:gd name="T54" fmla="*/ 0 w 612"/>
                  <a:gd name="T55" fmla="*/ 234 h 776"/>
                  <a:gd name="T56" fmla="*/ 11 w 612"/>
                  <a:gd name="T57" fmla="*/ 327 h 776"/>
                  <a:gd name="T58" fmla="*/ 52 w 612"/>
                  <a:gd name="T59" fmla="*/ 455 h 776"/>
                  <a:gd name="T60" fmla="*/ 110 w 612"/>
                  <a:gd name="T61" fmla="*/ 560 h 776"/>
                  <a:gd name="T62" fmla="*/ 168 w 612"/>
                  <a:gd name="T63" fmla="*/ 653 h 776"/>
                  <a:gd name="T64" fmla="*/ 221 w 612"/>
                  <a:gd name="T65" fmla="*/ 717 h 776"/>
                  <a:gd name="T66" fmla="*/ 274 w 612"/>
                  <a:gd name="T67" fmla="*/ 764 h 776"/>
                  <a:gd name="T68" fmla="*/ 326 w 612"/>
                  <a:gd name="T69" fmla="*/ 776 h 77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612"/>
                  <a:gd name="T106" fmla="*/ 0 h 776"/>
                  <a:gd name="T107" fmla="*/ 612 w 612"/>
                  <a:gd name="T108" fmla="*/ 776 h 77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612" h="776">
                    <a:moveTo>
                      <a:pt x="326" y="776"/>
                    </a:moveTo>
                    <a:lnTo>
                      <a:pt x="355" y="740"/>
                    </a:lnTo>
                    <a:lnTo>
                      <a:pt x="344" y="688"/>
                    </a:lnTo>
                    <a:lnTo>
                      <a:pt x="321" y="618"/>
                    </a:lnTo>
                    <a:lnTo>
                      <a:pt x="232" y="536"/>
                    </a:lnTo>
                    <a:lnTo>
                      <a:pt x="145" y="461"/>
                    </a:lnTo>
                    <a:lnTo>
                      <a:pt x="104" y="379"/>
                    </a:lnTo>
                    <a:lnTo>
                      <a:pt x="87" y="251"/>
                    </a:lnTo>
                    <a:lnTo>
                      <a:pt x="186" y="216"/>
                    </a:lnTo>
                    <a:lnTo>
                      <a:pt x="344" y="199"/>
                    </a:lnTo>
                    <a:lnTo>
                      <a:pt x="408" y="205"/>
                    </a:lnTo>
                    <a:lnTo>
                      <a:pt x="425" y="222"/>
                    </a:lnTo>
                    <a:lnTo>
                      <a:pt x="454" y="193"/>
                    </a:lnTo>
                    <a:lnTo>
                      <a:pt x="443" y="164"/>
                    </a:lnTo>
                    <a:lnTo>
                      <a:pt x="460" y="111"/>
                    </a:lnTo>
                    <a:lnTo>
                      <a:pt x="507" y="64"/>
                    </a:lnTo>
                    <a:lnTo>
                      <a:pt x="542" y="52"/>
                    </a:lnTo>
                    <a:lnTo>
                      <a:pt x="588" y="81"/>
                    </a:lnTo>
                    <a:lnTo>
                      <a:pt x="612" y="52"/>
                    </a:lnTo>
                    <a:lnTo>
                      <a:pt x="571" y="0"/>
                    </a:lnTo>
                    <a:lnTo>
                      <a:pt x="518" y="0"/>
                    </a:lnTo>
                    <a:lnTo>
                      <a:pt x="454" y="29"/>
                    </a:lnTo>
                    <a:lnTo>
                      <a:pt x="414" y="105"/>
                    </a:lnTo>
                    <a:lnTo>
                      <a:pt x="361" y="141"/>
                    </a:lnTo>
                    <a:lnTo>
                      <a:pt x="280" y="152"/>
                    </a:lnTo>
                    <a:lnTo>
                      <a:pt x="133" y="170"/>
                    </a:lnTo>
                    <a:lnTo>
                      <a:pt x="17" y="205"/>
                    </a:lnTo>
                    <a:lnTo>
                      <a:pt x="0" y="234"/>
                    </a:lnTo>
                    <a:lnTo>
                      <a:pt x="11" y="327"/>
                    </a:lnTo>
                    <a:lnTo>
                      <a:pt x="52" y="455"/>
                    </a:lnTo>
                    <a:lnTo>
                      <a:pt x="110" y="560"/>
                    </a:lnTo>
                    <a:lnTo>
                      <a:pt x="168" y="653"/>
                    </a:lnTo>
                    <a:lnTo>
                      <a:pt x="221" y="717"/>
                    </a:lnTo>
                    <a:lnTo>
                      <a:pt x="274" y="764"/>
                    </a:lnTo>
                    <a:lnTo>
                      <a:pt x="326" y="776"/>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308243" name="Group 15"/>
            <p:cNvGrpSpPr>
              <a:grpSpLocks/>
            </p:cNvGrpSpPr>
            <p:nvPr/>
          </p:nvGrpSpPr>
          <p:grpSpPr bwMode="auto">
            <a:xfrm>
              <a:off x="6571" y="720"/>
              <a:ext cx="210" cy="264"/>
              <a:chOff x="6571" y="720"/>
              <a:chExt cx="210" cy="264"/>
            </a:xfrm>
          </p:grpSpPr>
          <p:sp>
            <p:nvSpPr>
              <p:cNvPr id="308244" name="Freeform 16"/>
              <p:cNvSpPr>
                <a:spLocks/>
              </p:cNvSpPr>
              <p:nvPr/>
            </p:nvSpPr>
            <p:spPr bwMode="auto">
              <a:xfrm>
                <a:off x="6612" y="720"/>
                <a:ext cx="169" cy="192"/>
              </a:xfrm>
              <a:custGeom>
                <a:avLst/>
                <a:gdLst>
                  <a:gd name="T0" fmla="*/ 52 w 169"/>
                  <a:gd name="T1" fmla="*/ 12 h 192"/>
                  <a:gd name="T2" fmla="*/ 99 w 169"/>
                  <a:gd name="T3" fmla="*/ 0 h 192"/>
                  <a:gd name="T4" fmla="*/ 157 w 169"/>
                  <a:gd name="T5" fmla="*/ 17 h 192"/>
                  <a:gd name="T6" fmla="*/ 169 w 169"/>
                  <a:gd name="T7" fmla="*/ 58 h 192"/>
                  <a:gd name="T8" fmla="*/ 163 w 169"/>
                  <a:gd name="T9" fmla="*/ 111 h 192"/>
                  <a:gd name="T10" fmla="*/ 134 w 169"/>
                  <a:gd name="T11" fmla="*/ 145 h 192"/>
                  <a:gd name="T12" fmla="*/ 93 w 169"/>
                  <a:gd name="T13" fmla="*/ 151 h 192"/>
                  <a:gd name="T14" fmla="*/ 52 w 169"/>
                  <a:gd name="T15" fmla="*/ 151 h 192"/>
                  <a:gd name="T16" fmla="*/ 34 w 169"/>
                  <a:gd name="T17" fmla="*/ 169 h 192"/>
                  <a:gd name="T18" fmla="*/ 34 w 169"/>
                  <a:gd name="T19" fmla="*/ 180 h 192"/>
                  <a:gd name="T20" fmla="*/ 23 w 169"/>
                  <a:gd name="T21" fmla="*/ 192 h 192"/>
                  <a:gd name="T22" fmla="*/ 0 w 169"/>
                  <a:gd name="T23" fmla="*/ 186 h 192"/>
                  <a:gd name="T24" fmla="*/ 5 w 169"/>
                  <a:gd name="T25" fmla="*/ 157 h 192"/>
                  <a:gd name="T26" fmla="*/ 23 w 169"/>
                  <a:gd name="T27" fmla="*/ 134 h 192"/>
                  <a:gd name="T28" fmla="*/ 58 w 169"/>
                  <a:gd name="T29" fmla="*/ 116 h 192"/>
                  <a:gd name="T30" fmla="*/ 93 w 169"/>
                  <a:gd name="T31" fmla="*/ 122 h 192"/>
                  <a:gd name="T32" fmla="*/ 122 w 169"/>
                  <a:gd name="T33" fmla="*/ 116 h 192"/>
                  <a:gd name="T34" fmla="*/ 139 w 169"/>
                  <a:gd name="T35" fmla="*/ 87 h 192"/>
                  <a:gd name="T36" fmla="*/ 139 w 169"/>
                  <a:gd name="T37" fmla="*/ 52 h 192"/>
                  <a:gd name="T38" fmla="*/ 122 w 169"/>
                  <a:gd name="T39" fmla="*/ 35 h 192"/>
                  <a:gd name="T40" fmla="*/ 99 w 169"/>
                  <a:gd name="T41" fmla="*/ 35 h 192"/>
                  <a:gd name="T42" fmla="*/ 75 w 169"/>
                  <a:gd name="T43" fmla="*/ 41 h 192"/>
                  <a:gd name="T44" fmla="*/ 58 w 169"/>
                  <a:gd name="T45" fmla="*/ 52 h 192"/>
                  <a:gd name="T46" fmla="*/ 40 w 169"/>
                  <a:gd name="T47" fmla="*/ 41 h 192"/>
                  <a:gd name="T48" fmla="*/ 52 w 169"/>
                  <a:gd name="T49" fmla="*/ 12 h 192"/>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69"/>
                  <a:gd name="T76" fmla="*/ 0 h 192"/>
                  <a:gd name="T77" fmla="*/ 169 w 169"/>
                  <a:gd name="T78" fmla="*/ 192 h 192"/>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69" h="192">
                    <a:moveTo>
                      <a:pt x="52" y="12"/>
                    </a:moveTo>
                    <a:lnTo>
                      <a:pt x="99" y="0"/>
                    </a:lnTo>
                    <a:lnTo>
                      <a:pt x="157" y="17"/>
                    </a:lnTo>
                    <a:lnTo>
                      <a:pt x="169" y="58"/>
                    </a:lnTo>
                    <a:lnTo>
                      <a:pt x="163" y="111"/>
                    </a:lnTo>
                    <a:lnTo>
                      <a:pt x="134" y="145"/>
                    </a:lnTo>
                    <a:lnTo>
                      <a:pt x="93" y="151"/>
                    </a:lnTo>
                    <a:lnTo>
                      <a:pt x="52" y="151"/>
                    </a:lnTo>
                    <a:lnTo>
                      <a:pt x="34" y="169"/>
                    </a:lnTo>
                    <a:lnTo>
                      <a:pt x="34" y="180"/>
                    </a:lnTo>
                    <a:lnTo>
                      <a:pt x="23" y="192"/>
                    </a:lnTo>
                    <a:lnTo>
                      <a:pt x="0" y="186"/>
                    </a:lnTo>
                    <a:lnTo>
                      <a:pt x="5" y="157"/>
                    </a:lnTo>
                    <a:lnTo>
                      <a:pt x="23" y="134"/>
                    </a:lnTo>
                    <a:lnTo>
                      <a:pt x="58" y="116"/>
                    </a:lnTo>
                    <a:lnTo>
                      <a:pt x="93" y="122"/>
                    </a:lnTo>
                    <a:lnTo>
                      <a:pt x="122" y="116"/>
                    </a:lnTo>
                    <a:lnTo>
                      <a:pt x="139" y="87"/>
                    </a:lnTo>
                    <a:lnTo>
                      <a:pt x="139" y="52"/>
                    </a:lnTo>
                    <a:lnTo>
                      <a:pt x="122" y="35"/>
                    </a:lnTo>
                    <a:lnTo>
                      <a:pt x="99" y="35"/>
                    </a:lnTo>
                    <a:lnTo>
                      <a:pt x="75" y="41"/>
                    </a:lnTo>
                    <a:lnTo>
                      <a:pt x="58" y="52"/>
                    </a:lnTo>
                    <a:lnTo>
                      <a:pt x="40" y="41"/>
                    </a:lnTo>
                    <a:lnTo>
                      <a:pt x="52" y="1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08245" name="Oval 17"/>
              <p:cNvSpPr>
                <a:spLocks noChangeArrowheads="1"/>
              </p:cNvSpPr>
              <p:nvPr/>
            </p:nvSpPr>
            <p:spPr bwMode="auto">
              <a:xfrm>
                <a:off x="6571" y="936"/>
                <a:ext cx="49" cy="48"/>
              </a:xfrm>
              <a:prstGeom prst="ellipse">
                <a:avLst/>
              </a:pr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i="0">
                  <a:solidFill>
                    <a:srgbClr val="FFFFFF"/>
                  </a:solidFill>
                </a:endParaRPr>
              </a:p>
            </p:txBody>
          </p:sp>
        </p:grpSp>
      </p:grpSp>
      <p:sp>
        <p:nvSpPr>
          <p:cNvPr id="308232" name="Line 18"/>
          <p:cNvSpPr>
            <a:spLocks noChangeShapeType="1"/>
          </p:cNvSpPr>
          <p:nvPr/>
        </p:nvSpPr>
        <p:spPr bwMode="auto">
          <a:xfrm>
            <a:off x="2711450" y="2317750"/>
            <a:ext cx="1711325" cy="1588"/>
          </a:xfrm>
          <a:prstGeom prst="line">
            <a:avLst/>
          </a:prstGeom>
          <a:noFill/>
          <a:ln w="23876">
            <a:solidFill>
              <a:schemeClr val="accent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8233" name="Rectangle 19"/>
          <p:cNvSpPr>
            <a:spLocks noChangeArrowheads="1"/>
          </p:cNvSpPr>
          <p:nvPr/>
        </p:nvSpPr>
        <p:spPr bwMode="auto">
          <a:xfrm>
            <a:off x="2933700" y="1604963"/>
            <a:ext cx="1195388" cy="669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0"/>
              </a:spcBef>
              <a:buFontTx/>
              <a:buNone/>
            </a:pPr>
            <a:r>
              <a:rPr lang="en-US" altLang="en-US" sz="4400">
                <a:solidFill>
                  <a:srgbClr val="FFFF00"/>
                </a:solidFill>
              </a:rPr>
              <a:t>1     </a:t>
            </a:r>
            <a:r>
              <a:rPr lang="en-CA" altLang="en-US" sz="4400">
                <a:solidFill>
                  <a:srgbClr val="FFFF00"/>
                </a:solidFill>
              </a:rPr>
              <a:t>r</a:t>
            </a:r>
            <a:endParaRPr lang="en-CA" altLang="en-US" sz="2400" i="0">
              <a:solidFill>
                <a:srgbClr val="FFFF00"/>
              </a:solidFill>
              <a:latin typeface="Arial Rounded MT Bold" pitchFamily="34" charset="0"/>
            </a:endParaRPr>
          </a:p>
        </p:txBody>
      </p:sp>
      <p:sp>
        <p:nvSpPr>
          <p:cNvPr id="308234" name="Rectangle 20"/>
          <p:cNvSpPr>
            <a:spLocks noChangeArrowheads="1"/>
          </p:cNvSpPr>
          <p:nvPr/>
        </p:nvSpPr>
        <p:spPr bwMode="auto">
          <a:xfrm>
            <a:off x="2881313" y="2395538"/>
            <a:ext cx="1195387" cy="669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0"/>
              </a:spcBef>
              <a:buFontTx/>
              <a:buNone/>
            </a:pPr>
            <a:r>
              <a:rPr lang="en-US" altLang="en-US" sz="4400">
                <a:solidFill>
                  <a:srgbClr val="FFFF00"/>
                </a:solidFill>
              </a:rPr>
              <a:t>1     </a:t>
            </a:r>
            <a:r>
              <a:rPr lang="en-CA" altLang="en-US" sz="4400">
                <a:solidFill>
                  <a:srgbClr val="FFFF00"/>
                </a:solidFill>
              </a:rPr>
              <a:t>r</a:t>
            </a:r>
            <a:endParaRPr lang="en-CA" altLang="en-US" sz="2400" i="0">
              <a:solidFill>
                <a:srgbClr val="FFFF00"/>
              </a:solidFill>
              <a:latin typeface="Arial Rounded MT Bold" pitchFamily="34" charset="0"/>
            </a:endParaRPr>
          </a:p>
        </p:txBody>
      </p:sp>
      <p:grpSp>
        <p:nvGrpSpPr>
          <p:cNvPr id="308235" name="Group 21"/>
          <p:cNvGrpSpPr>
            <a:grpSpLocks/>
          </p:cNvGrpSpPr>
          <p:nvPr/>
        </p:nvGrpSpPr>
        <p:grpSpPr bwMode="auto">
          <a:xfrm>
            <a:off x="4175125" y="1524000"/>
            <a:ext cx="549275" cy="433388"/>
            <a:chOff x="1968" y="3162"/>
            <a:chExt cx="346" cy="273"/>
          </a:xfrm>
        </p:grpSpPr>
        <p:sp>
          <p:nvSpPr>
            <p:cNvPr id="308239" name="Rectangle 22"/>
            <p:cNvSpPr>
              <a:spLocks noChangeArrowheads="1"/>
            </p:cNvSpPr>
            <p:nvPr/>
          </p:nvSpPr>
          <p:spPr bwMode="auto">
            <a:xfrm>
              <a:off x="1968" y="3185"/>
              <a:ext cx="104"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0"/>
                </a:spcBef>
                <a:buFontTx/>
                <a:buNone/>
              </a:pPr>
              <a:r>
                <a:rPr lang="en-CA" altLang="en-US" sz="2600">
                  <a:solidFill>
                    <a:srgbClr val="FFFF00"/>
                  </a:solidFill>
                </a:rPr>
                <a:t>n</a:t>
              </a:r>
              <a:endParaRPr lang="en-CA" altLang="en-US" sz="2400" i="0">
                <a:solidFill>
                  <a:srgbClr val="FFFF00"/>
                </a:solidFill>
                <a:latin typeface="Arial Rounded MT Bold" pitchFamily="34" charset="0"/>
              </a:endParaRPr>
            </a:p>
          </p:txBody>
        </p:sp>
        <p:sp>
          <p:nvSpPr>
            <p:cNvPr id="308240" name="Rectangle 23"/>
            <p:cNvSpPr>
              <a:spLocks noChangeArrowheads="1"/>
            </p:cNvSpPr>
            <p:nvPr/>
          </p:nvSpPr>
          <p:spPr bwMode="auto">
            <a:xfrm>
              <a:off x="2210" y="3185"/>
              <a:ext cx="104"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0"/>
                </a:spcBef>
                <a:buFontTx/>
                <a:buNone/>
              </a:pPr>
              <a:r>
                <a:rPr lang="en-CA" altLang="en-US" sz="2600">
                  <a:solidFill>
                    <a:srgbClr val="FFFF00"/>
                  </a:solidFill>
                </a:rPr>
                <a:t>1</a:t>
              </a:r>
              <a:endParaRPr lang="en-CA" altLang="en-US" sz="2400" i="0">
                <a:solidFill>
                  <a:srgbClr val="FFFF00"/>
                </a:solidFill>
                <a:latin typeface="Arial Rounded MT Bold" pitchFamily="34" charset="0"/>
              </a:endParaRPr>
            </a:p>
          </p:txBody>
        </p:sp>
        <p:sp>
          <p:nvSpPr>
            <p:cNvPr id="308241" name="Rectangle 24"/>
            <p:cNvSpPr>
              <a:spLocks noChangeArrowheads="1"/>
            </p:cNvSpPr>
            <p:nvPr/>
          </p:nvSpPr>
          <p:spPr bwMode="auto">
            <a:xfrm>
              <a:off x="2099" y="3162"/>
              <a:ext cx="114"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0"/>
                </a:spcBef>
                <a:buFontTx/>
                <a:buNone/>
              </a:pPr>
              <a:r>
                <a:rPr lang="en-CA" altLang="en-US" sz="2600" i="0">
                  <a:solidFill>
                    <a:srgbClr val="FFFF00"/>
                  </a:solidFill>
                  <a:latin typeface="Symbol" pitchFamily="18" charset="2"/>
                </a:rPr>
                <a:t>+</a:t>
              </a:r>
              <a:endParaRPr lang="en-CA" altLang="en-US" sz="2400" i="0">
                <a:solidFill>
                  <a:srgbClr val="FFFF00"/>
                </a:solidFill>
                <a:latin typeface="Arial Rounded MT Bold" pitchFamily="34" charset="0"/>
              </a:endParaRPr>
            </a:p>
          </p:txBody>
        </p:sp>
      </p:grpSp>
      <p:sp>
        <p:nvSpPr>
          <p:cNvPr id="308236" name="Rectangle 25"/>
          <p:cNvSpPr>
            <a:spLocks noChangeArrowheads="1"/>
          </p:cNvSpPr>
          <p:nvPr/>
        </p:nvSpPr>
        <p:spPr bwMode="auto">
          <a:xfrm>
            <a:off x="3352800" y="1609725"/>
            <a:ext cx="306388" cy="669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0"/>
              </a:spcBef>
              <a:buFontTx/>
              <a:buNone/>
            </a:pPr>
            <a:r>
              <a:rPr lang="en-CA" altLang="en-US" sz="4400" i="0">
                <a:solidFill>
                  <a:srgbClr val="FFFF00"/>
                </a:solidFill>
                <a:latin typeface="Symbol" pitchFamily="18" charset="2"/>
              </a:rPr>
              <a:t>-</a:t>
            </a:r>
            <a:endParaRPr lang="en-CA" altLang="en-US" sz="2400" i="0">
              <a:solidFill>
                <a:srgbClr val="FFFF00"/>
              </a:solidFill>
              <a:latin typeface="Arial Rounded MT Bold" pitchFamily="34" charset="0"/>
            </a:endParaRPr>
          </a:p>
        </p:txBody>
      </p:sp>
      <p:sp>
        <p:nvSpPr>
          <p:cNvPr id="308237" name="Rectangle 26"/>
          <p:cNvSpPr>
            <a:spLocks noChangeArrowheads="1"/>
          </p:cNvSpPr>
          <p:nvPr/>
        </p:nvSpPr>
        <p:spPr bwMode="auto">
          <a:xfrm>
            <a:off x="3351213" y="2371725"/>
            <a:ext cx="306387" cy="669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0"/>
              </a:spcBef>
              <a:buFontTx/>
              <a:buNone/>
            </a:pPr>
            <a:r>
              <a:rPr lang="en-CA" altLang="en-US" sz="4400" i="0">
                <a:solidFill>
                  <a:srgbClr val="FFFF00"/>
                </a:solidFill>
                <a:latin typeface="Symbol" pitchFamily="18" charset="2"/>
              </a:rPr>
              <a:t>-</a:t>
            </a:r>
            <a:endParaRPr lang="en-CA" altLang="en-US" sz="2400" i="0">
              <a:solidFill>
                <a:srgbClr val="FFFF00"/>
              </a:solidFill>
              <a:latin typeface="Arial Rounded MT Bold" pitchFamily="34" charset="0"/>
            </a:endParaRPr>
          </a:p>
        </p:txBody>
      </p:sp>
      <p:pic>
        <p:nvPicPr>
          <p:cNvPr id="308238" name="Picture 27" descr="sumGd"/>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2209800" y="3581400"/>
            <a:ext cx="4724400" cy="3113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9250" name="Rectangle 2"/>
          <p:cNvSpPr>
            <a:spLocks noChangeArrowheads="1"/>
          </p:cNvSpPr>
          <p:nvPr/>
        </p:nvSpPr>
        <p:spPr bwMode="auto">
          <a:xfrm>
            <a:off x="333375" y="1866900"/>
            <a:ext cx="1892300"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0"/>
              </a:spcBef>
              <a:buFontTx/>
              <a:buNone/>
            </a:pPr>
            <a:r>
              <a:rPr lang="en-CA" altLang="en-US" sz="4800" i="0">
                <a:solidFill>
                  <a:srgbClr val="FFFF00"/>
                </a:solidFill>
              </a:rPr>
              <a:t>∑</a:t>
            </a:r>
            <a:r>
              <a:rPr lang="en-CA" altLang="en-US" sz="4800" i="0" baseline="-25000">
                <a:solidFill>
                  <a:srgbClr val="FFFF00"/>
                </a:solidFill>
              </a:rPr>
              <a:t>i=</a:t>
            </a:r>
            <a:r>
              <a:rPr lang="en-US" altLang="en-US" sz="4800" i="0" baseline="-25000">
                <a:solidFill>
                  <a:srgbClr val="FFFF00"/>
                </a:solidFill>
              </a:rPr>
              <a:t>0</a:t>
            </a:r>
            <a:r>
              <a:rPr lang="en-CA" altLang="en-US" sz="4800" i="0" baseline="-25000">
                <a:solidFill>
                  <a:srgbClr val="FFFF00"/>
                </a:solidFill>
              </a:rPr>
              <a:t>..n</a:t>
            </a:r>
            <a:r>
              <a:rPr lang="en-CA" altLang="en-US" sz="4000" i="0">
                <a:solidFill>
                  <a:srgbClr val="FFFF00"/>
                </a:solidFill>
              </a:rPr>
              <a:t> </a:t>
            </a:r>
            <a:r>
              <a:rPr lang="en-CA" altLang="en-US" sz="4000" i="0" baseline="-25000">
                <a:solidFill>
                  <a:srgbClr val="FFFF00"/>
                </a:solidFill>
              </a:rPr>
              <a:t> </a:t>
            </a:r>
            <a:r>
              <a:rPr lang="en-US" altLang="en-US" sz="4000">
                <a:solidFill>
                  <a:srgbClr val="FFFF00"/>
                </a:solidFill>
              </a:rPr>
              <a:t>r</a:t>
            </a:r>
            <a:r>
              <a:rPr lang="en-US" altLang="en-US" sz="4000" baseline="30000">
                <a:solidFill>
                  <a:srgbClr val="FFFF00"/>
                </a:solidFill>
              </a:rPr>
              <a:t>i</a:t>
            </a:r>
            <a:endParaRPr lang="en-CA" altLang="en-US" sz="4000" baseline="30000">
              <a:solidFill>
                <a:srgbClr val="FFFF00"/>
              </a:solidFill>
            </a:endParaRPr>
          </a:p>
        </p:txBody>
      </p:sp>
      <p:sp>
        <p:nvSpPr>
          <p:cNvPr id="309251" name="Rectangle 3"/>
          <p:cNvSpPr>
            <a:spLocks noChangeArrowheads="1"/>
          </p:cNvSpPr>
          <p:nvPr/>
        </p:nvSpPr>
        <p:spPr bwMode="auto">
          <a:xfrm>
            <a:off x="2362200" y="1881188"/>
            <a:ext cx="306388" cy="669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0"/>
              </a:spcBef>
              <a:buFontTx/>
              <a:buNone/>
            </a:pPr>
            <a:r>
              <a:rPr lang="en-CA" altLang="en-US" sz="4400" i="0">
                <a:solidFill>
                  <a:srgbClr val="FFFF00"/>
                </a:solidFill>
                <a:latin typeface="Symbol" pitchFamily="18" charset="2"/>
              </a:rPr>
              <a:t>=</a:t>
            </a:r>
            <a:endParaRPr lang="en-CA" altLang="en-US" sz="2400" i="0">
              <a:solidFill>
                <a:srgbClr val="FFFF00"/>
              </a:solidFill>
              <a:latin typeface="Arial Rounded MT Bold" pitchFamily="34" charset="0"/>
            </a:endParaRPr>
          </a:p>
        </p:txBody>
      </p:sp>
      <p:sp>
        <p:nvSpPr>
          <p:cNvPr id="309252" name="Rectangle 4"/>
          <p:cNvSpPr>
            <a:spLocks noGrp="1" noChangeArrowheads="1"/>
          </p:cNvSpPr>
          <p:nvPr>
            <p:ph type="title"/>
          </p:nvPr>
        </p:nvSpPr>
        <p:spPr>
          <a:xfrm>
            <a:off x="685800" y="228600"/>
            <a:ext cx="7772400" cy="1143000"/>
          </a:xfrm>
        </p:spPr>
        <p:txBody>
          <a:bodyPr/>
          <a:lstStyle/>
          <a:p>
            <a:pPr eaLnBrk="1" hangingPunct="1"/>
            <a:r>
              <a:rPr lang="en-US" altLang="en-US"/>
              <a:t>Geometric Sum</a:t>
            </a:r>
          </a:p>
        </p:txBody>
      </p:sp>
      <p:sp>
        <p:nvSpPr>
          <p:cNvPr id="309253" name="Rectangle 5"/>
          <p:cNvSpPr>
            <a:spLocks noChangeArrowheads="1"/>
          </p:cNvSpPr>
          <p:nvPr/>
        </p:nvSpPr>
        <p:spPr bwMode="auto">
          <a:xfrm>
            <a:off x="152400" y="1409700"/>
            <a:ext cx="6124575" cy="1866900"/>
          </a:xfrm>
          <a:prstGeom prst="rect">
            <a:avLst/>
          </a:prstGeom>
          <a:noFill/>
          <a:ln w="38100">
            <a:solidFill>
              <a:schemeClr val="accent2"/>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endParaRPr lang="en-US" altLang="en-US" i="0">
              <a:solidFill>
                <a:srgbClr val="FFFFFF"/>
              </a:solidFill>
            </a:endParaRPr>
          </a:p>
        </p:txBody>
      </p:sp>
      <p:sp>
        <p:nvSpPr>
          <p:cNvPr id="309254" name="Line 6"/>
          <p:cNvSpPr>
            <a:spLocks noChangeShapeType="1"/>
          </p:cNvSpPr>
          <p:nvPr/>
        </p:nvSpPr>
        <p:spPr bwMode="auto">
          <a:xfrm>
            <a:off x="2711450" y="2317750"/>
            <a:ext cx="1711325" cy="1588"/>
          </a:xfrm>
          <a:prstGeom prst="line">
            <a:avLst/>
          </a:prstGeom>
          <a:noFill/>
          <a:ln w="23876">
            <a:solidFill>
              <a:schemeClr val="accent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9255" name="Rectangle 7"/>
          <p:cNvSpPr>
            <a:spLocks noChangeArrowheads="1"/>
          </p:cNvSpPr>
          <p:nvPr/>
        </p:nvSpPr>
        <p:spPr bwMode="auto">
          <a:xfrm>
            <a:off x="2933700" y="1604963"/>
            <a:ext cx="1195388" cy="669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0"/>
              </a:spcBef>
              <a:buFontTx/>
              <a:buNone/>
            </a:pPr>
            <a:r>
              <a:rPr lang="en-US" altLang="en-US" sz="4400">
                <a:solidFill>
                  <a:srgbClr val="FFFF00"/>
                </a:solidFill>
              </a:rPr>
              <a:t>1     </a:t>
            </a:r>
            <a:r>
              <a:rPr lang="en-CA" altLang="en-US" sz="4400">
                <a:solidFill>
                  <a:srgbClr val="FFFF00"/>
                </a:solidFill>
              </a:rPr>
              <a:t>r</a:t>
            </a:r>
            <a:endParaRPr lang="en-CA" altLang="en-US" sz="2400" i="0">
              <a:solidFill>
                <a:srgbClr val="FFFF00"/>
              </a:solidFill>
              <a:latin typeface="Arial Rounded MT Bold" pitchFamily="34" charset="0"/>
            </a:endParaRPr>
          </a:p>
        </p:txBody>
      </p:sp>
      <p:sp>
        <p:nvSpPr>
          <p:cNvPr id="309256" name="Rectangle 8"/>
          <p:cNvSpPr>
            <a:spLocks noChangeArrowheads="1"/>
          </p:cNvSpPr>
          <p:nvPr/>
        </p:nvSpPr>
        <p:spPr bwMode="auto">
          <a:xfrm>
            <a:off x="2881313" y="2395538"/>
            <a:ext cx="1195387" cy="669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0"/>
              </a:spcBef>
              <a:buFontTx/>
              <a:buNone/>
            </a:pPr>
            <a:r>
              <a:rPr lang="en-US" altLang="en-US" sz="4400">
                <a:solidFill>
                  <a:srgbClr val="FFFF00"/>
                </a:solidFill>
              </a:rPr>
              <a:t>1     </a:t>
            </a:r>
            <a:r>
              <a:rPr lang="en-CA" altLang="en-US" sz="4400">
                <a:solidFill>
                  <a:srgbClr val="FFFF00"/>
                </a:solidFill>
              </a:rPr>
              <a:t>r</a:t>
            </a:r>
            <a:endParaRPr lang="en-CA" altLang="en-US" sz="2400" i="0">
              <a:solidFill>
                <a:srgbClr val="FFFF00"/>
              </a:solidFill>
              <a:latin typeface="Arial Rounded MT Bold" pitchFamily="34" charset="0"/>
            </a:endParaRPr>
          </a:p>
        </p:txBody>
      </p:sp>
      <p:grpSp>
        <p:nvGrpSpPr>
          <p:cNvPr id="309257" name="Group 9"/>
          <p:cNvGrpSpPr>
            <a:grpSpLocks/>
          </p:cNvGrpSpPr>
          <p:nvPr/>
        </p:nvGrpSpPr>
        <p:grpSpPr bwMode="auto">
          <a:xfrm>
            <a:off x="4175125" y="1524000"/>
            <a:ext cx="549275" cy="433388"/>
            <a:chOff x="1968" y="3162"/>
            <a:chExt cx="346" cy="273"/>
          </a:xfrm>
        </p:grpSpPr>
        <p:sp>
          <p:nvSpPr>
            <p:cNvPr id="309265" name="Rectangle 10"/>
            <p:cNvSpPr>
              <a:spLocks noChangeArrowheads="1"/>
            </p:cNvSpPr>
            <p:nvPr/>
          </p:nvSpPr>
          <p:spPr bwMode="auto">
            <a:xfrm>
              <a:off x="1968" y="3185"/>
              <a:ext cx="104"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0"/>
                </a:spcBef>
                <a:buFontTx/>
                <a:buNone/>
              </a:pPr>
              <a:r>
                <a:rPr lang="en-CA" altLang="en-US" sz="2600">
                  <a:solidFill>
                    <a:srgbClr val="FFFF00"/>
                  </a:solidFill>
                </a:rPr>
                <a:t>n</a:t>
              </a:r>
              <a:endParaRPr lang="en-CA" altLang="en-US" sz="2400" i="0">
                <a:solidFill>
                  <a:srgbClr val="FFFF00"/>
                </a:solidFill>
                <a:latin typeface="Arial Rounded MT Bold" pitchFamily="34" charset="0"/>
              </a:endParaRPr>
            </a:p>
          </p:txBody>
        </p:sp>
        <p:sp>
          <p:nvSpPr>
            <p:cNvPr id="309266" name="Rectangle 11"/>
            <p:cNvSpPr>
              <a:spLocks noChangeArrowheads="1"/>
            </p:cNvSpPr>
            <p:nvPr/>
          </p:nvSpPr>
          <p:spPr bwMode="auto">
            <a:xfrm>
              <a:off x="2210" y="3185"/>
              <a:ext cx="104"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0"/>
                </a:spcBef>
                <a:buFontTx/>
                <a:buNone/>
              </a:pPr>
              <a:r>
                <a:rPr lang="en-CA" altLang="en-US" sz="2600">
                  <a:solidFill>
                    <a:srgbClr val="FFFF00"/>
                  </a:solidFill>
                </a:rPr>
                <a:t>1</a:t>
              </a:r>
              <a:endParaRPr lang="en-CA" altLang="en-US" sz="2400" i="0">
                <a:solidFill>
                  <a:srgbClr val="FFFF00"/>
                </a:solidFill>
                <a:latin typeface="Arial Rounded MT Bold" pitchFamily="34" charset="0"/>
              </a:endParaRPr>
            </a:p>
          </p:txBody>
        </p:sp>
        <p:sp>
          <p:nvSpPr>
            <p:cNvPr id="309267" name="Rectangle 12"/>
            <p:cNvSpPr>
              <a:spLocks noChangeArrowheads="1"/>
            </p:cNvSpPr>
            <p:nvPr/>
          </p:nvSpPr>
          <p:spPr bwMode="auto">
            <a:xfrm>
              <a:off x="2099" y="3162"/>
              <a:ext cx="114"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0"/>
                </a:spcBef>
                <a:buFontTx/>
                <a:buNone/>
              </a:pPr>
              <a:r>
                <a:rPr lang="en-CA" altLang="en-US" sz="2600" i="0">
                  <a:solidFill>
                    <a:srgbClr val="FFFF00"/>
                  </a:solidFill>
                  <a:latin typeface="Symbol" pitchFamily="18" charset="2"/>
                </a:rPr>
                <a:t>+</a:t>
              </a:r>
              <a:endParaRPr lang="en-CA" altLang="en-US" sz="2400" i="0">
                <a:solidFill>
                  <a:srgbClr val="FFFF00"/>
                </a:solidFill>
                <a:latin typeface="Arial Rounded MT Bold" pitchFamily="34" charset="0"/>
              </a:endParaRPr>
            </a:p>
          </p:txBody>
        </p:sp>
      </p:grpSp>
      <p:sp>
        <p:nvSpPr>
          <p:cNvPr id="309258" name="Rectangle 13"/>
          <p:cNvSpPr>
            <a:spLocks noChangeArrowheads="1"/>
          </p:cNvSpPr>
          <p:nvPr/>
        </p:nvSpPr>
        <p:spPr bwMode="auto">
          <a:xfrm>
            <a:off x="3352800" y="1609725"/>
            <a:ext cx="306388" cy="669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0"/>
              </a:spcBef>
              <a:buFontTx/>
              <a:buNone/>
            </a:pPr>
            <a:r>
              <a:rPr lang="en-CA" altLang="en-US" sz="4400" i="0">
                <a:solidFill>
                  <a:srgbClr val="FFFF00"/>
                </a:solidFill>
                <a:latin typeface="Symbol" pitchFamily="18" charset="2"/>
              </a:rPr>
              <a:t>-</a:t>
            </a:r>
            <a:endParaRPr lang="en-CA" altLang="en-US" sz="2400" i="0">
              <a:solidFill>
                <a:srgbClr val="FFFF00"/>
              </a:solidFill>
              <a:latin typeface="Arial Rounded MT Bold" pitchFamily="34" charset="0"/>
            </a:endParaRPr>
          </a:p>
        </p:txBody>
      </p:sp>
      <p:sp>
        <p:nvSpPr>
          <p:cNvPr id="309259" name="Rectangle 14"/>
          <p:cNvSpPr>
            <a:spLocks noChangeArrowheads="1"/>
          </p:cNvSpPr>
          <p:nvPr/>
        </p:nvSpPr>
        <p:spPr bwMode="auto">
          <a:xfrm>
            <a:off x="3351213" y="2371725"/>
            <a:ext cx="306387" cy="669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0"/>
              </a:spcBef>
              <a:buFontTx/>
              <a:buNone/>
            </a:pPr>
            <a:r>
              <a:rPr lang="en-CA" altLang="en-US" sz="4400" i="0">
                <a:solidFill>
                  <a:srgbClr val="FFFF00"/>
                </a:solidFill>
                <a:latin typeface="Symbol" pitchFamily="18" charset="2"/>
              </a:rPr>
              <a:t>-</a:t>
            </a:r>
            <a:endParaRPr lang="en-CA" altLang="en-US" sz="2400" i="0">
              <a:solidFill>
                <a:srgbClr val="FFFF00"/>
              </a:solidFill>
              <a:latin typeface="Arial Rounded MT Bold" pitchFamily="34" charset="0"/>
            </a:endParaRPr>
          </a:p>
        </p:txBody>
      </p:sp>
      <p:sp>
        <p:nvSpPr>
          <p:cNvPr id="309260" name="Rectangle 15"/>
          <p:cNvSpPr>
            <a:spLocks noChangeArrowheads="1"/>
          </p:cNvSpPr>
          <p:nvPr/>
        </p:nvSpPr>
        <p:spPr bwMode="auto">
          <a:xfrm>
            <a:off x="4806950" y="1936750"/>
            <a:ext cx="1365250" cy="669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0"/>
              </a:spcBef>
              <a:buFontTx/>
              <a:buNone/>
            </a:pPr>
            <a:r>
              <a:rPr lang="en-CA" altLang="en-US" sz="4400" i="0">
                <a:solidFill>
                  <a:srgbClr val="FFFF00"/>
                </a:solidFill>
                <a:latin typeface="Symbol" pitchFamily="18" charset="2"/>
              </a:rPr>
              <a:t>=</a:t>
            </a:r>
            <a:r>
              <a:rPr lang="en-US" altLang="en-US" sz="4400" i="0">
                <a:solidFill>
                  <a:srgbClr val="FFFF00"/>
                </a:solidFill>
                <a:latin typeface="Symbol" pitchFamily="18" charset="2"/>
              </a:rPr>
              <a:t> </a:t>
            </a:r>
            <a:r>
              <a:rPr lang="en-CA" altLang="en-US" sz="4400" i="0">
                <a:solidFill>
                  <a:srgbClr val="FFFF00"/>
                </a:solidFill>
                <a:cs typeface="Times New Roman" pitchFamily="18" charset="0"/>
              </a:rPr>
              <a:t>θ</a:t>
            </a:r>
            <a:r>
              <a:rPr lang="en-US" altLang="en-US" sz="4400" i="0">
                <a:solidFill>
                  <a:srgbClr val="FFFF00"/>
                </a:solidFill>
                <a:cs typeface="Times New Roman" pitchFamily="18" charset="0"/>
              </a:rPr>
              <a:t>(1)</a:t>
            </a:r>
            <a:endParaRPr lang="en-CA" altLang="en-US" sz="4400" i="0">
              <a:solidFill>
                <a:srgbClr val="FFFF00"/>
              </a:solidFill>
              <a:cs typeface="Times New Roman" pitchFamily="18" charset="0"/>
            </a:endParaRPr>
          </a:p>
        </p:txBody>
      </p:sp>
      <p:sp>
        <p:nvSpPr>
          <p:cNvPr id="309261" name="Freeform 16"/>
          <p:cNvSpPr>
            <a:spLocks/>
          </p:cNvSpPr>
          <p:nvPr/>
        </p:nvSpPr>
        <p:spPr bwMode="auto">
          <a:xfrm>
            <a:off x="5867400" y="1771650"/>
            <a:ext cx="609600" cy="241300"/>
          </a:xfrm>
          <a:custGeom>
            <a:avLst/>
            <a:gdLst>
              <a:gd name="T0" fmla="*/ 2147483647 w 384"/>
              <a:gd name="T1" fmla="*/ 2147483647 h 152"/>
              <a:gd name="T2" fmla="*/ 2147483647 w 384"/>
              <a:gd name="T3" fmla="*/ 2147483647 h 152"/>
              <a:gd name="T4" fmla="*/ 0 w 384"/>
              <a:gd name="T5" fmla="*/ 2147483647 h 152"/>
              <a:gd name="T6" fmla="*/ 0 60000 65536"/>
              <a:gd name="T7" fmla="*/ 0 60000 65536"/>
              <a:gd name="T8" fmla="*/ 0 60000 65536"/>
              <a:gd name="T9" fmla="*/ 0 w 384"/>
              <a:gd name="T10" fmla="*/ 0 h 152"/>
              <a:gd name="T11" fmla="*/ 384 w 384"/>
              <a:gd name="T12" fmla="*/ 152 h 152"/>
            </a:gdLst>
            <a:ahLst/>
            <a:cxnLst>
              <a:cxn ang="T6">
                <a:pos x="T0" y="T1"/>
              </a:cxn>
              <a:cxn ang="T7">
                <a:pos x="T2" y="T3"/>
              </a:cxn>
              <a:cxn ang="T8">
                <a:pos x="T4" y="T5"/>
              </a:cxn>
            </a:cxnLst>
            <a:rect l="T9" t="T10" r="T11" b="T12"/>
            <a:pathLst>
              <a:path w="384" h="152">
                <a:moveTo>
                  <a:pt x="384" y="104"/>
                </a:moveTo>
                <a:cubicBezTo>
                  <a:pt x="296" y="52"/>
                  <a:pt x="208" y="0"/>
                  <a:pt x="144" y="8"/>
                </a:cubicBezTo>
                <a:cubicBezTo>
                  <a:pt x="80" y="16"/>
                  <a:pt x="40" y="84"/>
                  <a:pt x="0" y="152"/>
                </a:cubicBezTo>
              </a:path>
            </a:pathLst>
          </a:custGeom>
          <a:noFill/>
          <a:ln w="38100">
            <a:solidFill>
              <a:schemeClr val="hlink"/>
            </a:solidFill>
            <a:round/>
            <a:headEnd/>
            <a:tailEnd type="arrow"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09262" name="Text Box 17"/>
          <p:cNvSpPr txBox="1">
            <a:spLocks noChangeArrowheads="1"/>
          </p:cNvSpPr>
          <p:nvPr/>
        </p:nvSpPr>
        <p:spPr bwMode="auto">
          <a:xfrm>
            <a:off x="6324600" y="1219200"/>
            <a:ext cx="2054225"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3600" i="0">
                <a:solidFill>
                  <a:srgbClr val="FF0000"/>
                </a:solidFill>
              </a:rPr>
              <a:t>When </a:t>
            </a:r>
            <a:r>
              <a:rPr lang="en-US" altLang="en-US" sz="3600">
                <a:solidFill>
                  <a:srgbClr val="FFFF00"/>
                </a:solidFill>
              </a:rPr>
              <a:t>r</a:t>
            </a:r>
            <a:r>
              <a:rPr lang="en-US" altLang="en-US" sz="3600" i="0">
                <a:solidFill>
                  <a:srgbClr val="FFFF00"/>
                </a:solidFill>
              </a:rPr>
              <a:t>&lt;1</a:t>
            </a:r>
            <a:endParaRPr lang="en-CA" altLang="en-US" sz="3600" i="0">
              <a:solidFill>
                <a:srgbClr val="FF0000"/>
              </a:solidFill>
            </a:endParaRPr>
          </a:p>
        </p:txBody>
      </p:sp>
      <p:pic>
        <p:nvPicPr>
          <p:cNvPr id="309263" name="Picture 18" descr="sumGd"/>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2209800" y="3581400"/>
            <a:ext cx="4724400" cy="3113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09264" name="Text Box 19"/>
          <p:cNvSpPr txBox="1">
            <a:spLocks noChangeArrowheads="1"/>
          </p:cNvSpPr>
          <p:nvPr/>
        </p:nvSpPr>
        <p:spPr bwMode="auto">
          <a:xfrm>
            <a:off x="6351588" y="1905000"/>
            <a:ext cx="2835275"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0"/>
              </a:spcBef>
              <a:buFontTx/>
              <a:buNone/>
            </a:pPr>
            <a:r>
              <a:rPr lang="en-US" altLang="en-US" i="0">
                <a:solidFill>
                  <a:srgbClr val="FF0000"/>
                </a:solidFill>
                <a:latin typeface="Arial Rounded MT Bold" pitchFamily="34" charset="0"/>
              </a:rPr>
              <a:t>Biggest Term</a:t>
            </a:r>
            <a:endParaRPr lang="en-CA" altLang="en-US" i="0">
              <a:solidFill>
                <a:srgbClr val="FF0000"/>
              </a:solidFill>
              <a:latin typeface="Arial Rounded MT Bold" pitchFamily="34" charset="0"/>
            </a:endParaRPr>
          </a:p>
        </p:txBody>
      </p:sp>
    </p:spTree>
  </p:cSld>
  <p:clrMapOvr>
    <a:masterClrMapping/>
  </p:clrMapOvr>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10274" name="Object 2"/>
          <p:cNvGraphicFramePr>
            <a:graphicFrameLocks noChangeAspect="1"/>
          </p:cNvGraphicFramePr>
          <p:nvPr/>
        </p:nvGraphicFramePr>
        <p:xfrm>
          <a:off x="0" y="50800"/>
          <a:ext cx="9144000" cy="6751638"/>
        </p:xfrm>
        <a:graphic>
          <a:graphicData uri="http://schemas.openxmlformats.org/presentationml/2006/ole">
            <mc:AlternateContent xmlns:mc="http://schemas.openxmlformats.org/markup-compatibility/2006">
              <mc:Choice xmlns:v="urn:schemas-microsoft-com:vml" Requires="v">
                <p:oleObj spid="_x0000_s310351" name="Clip" r:id="rId4" imgW="4093560" imgH="2982240" progId="">
                  <p:embed/>
                </p:oleObj>
              </mc:Choice>
              <mc:Fallback>
                <p:oleObj name="Clip" r:id="rId4" imgW="4093560" imgH="2982240" progId="">
                  <p:embed/>
                  <p:pic>
                    <p:nvPicPr>
                      <p:cNvPr id="0" name="Picture 25"/>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0" y="50800"/>
                        <a:ext cx="9144000" cy="6751638"/>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graphicFrame>
        <p:nvGraphicFramePr>
          <p:cNvPr id="310275" name="Object 3"/>
          <p:cNvGraphicFramePr>
            <a:graphicFrameLocks noChangeAspect="1"/>
          </p:cNvGraphicFramePr>
          <p:nvPr/>
        </p:nvGraphicFramePr>
        <p:xfrm flipV="1">
          <a:off x="5907088" y="2644775"/>
          <a:ext cx="303212" cy="573088"/>
        </p:xfrm>
        <a:graphic>
          <a:graphicData uri="http://schemas.openxmlformats.org/presentationml/2006/ole">
            <mc:AlternateContent xmlns:mc="http://schemas.openxmlformats.org/markup-compatibility/2006">
              <mc:Choice xmlns:v="urn:schemas-microsoft-com:vml" Requires="v">
                <p:oleObj spid="_x0000_s310352" name="Equation" r:id="rId6" imgW="50760" imgH="190440" progId="Equation.3">
                  <p:embed/>
                </p:oleObj>
              </mc:Choice>
              <mc:Fallback>
                <p:oleObj name="Equation" r:id="rId6" imgW="50760" imgH="190440" progId="Equation.3">
                  <p:embed/>
                  <p:pic>
                    <p:nvPicPr>
                      <p:cNvPr id="0" name="Picture 26"/>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flipV="1">
                        <a:off x="5907088" y="2644775"/>
                        <a:ext cx="303212" cy="573088"/>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310276" name="Text Box 4"/>
          <p:cNvSpPr txBox="1">
            <a:spLocks noChangeArrowheads="1"/>
          </p:cNvSpPr>
          <p:nvPr/>
        </p:nvSpPr>
        <p:spPr bwMode="auto">
          <a:xfrm>
            <a:off x="3200400" y="2482850"/>
            <a:ext cx="5091113" cy="1738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CA" altLang="en-US" sz="3600" i="0">
                <a:solidFill>
                  <a:srgbClr val="00FFFF"/>
                </a:solidFill>
              </a:rPr>
              <a:t>∑</a:t>
            </a:r>
            <a:r>
              <a:rPr lang="en-CA" altLang="en-US" sz="3600" i="0" baseline="-25000">
                <a:solidFill>
                  <a:srgbClr val="00FFFF"/>
                </a:solidFill>
              </a:rPr>
              <a:t>i=</a:t>
            </a:r>
            <a:r>
              <a:rPr lang="en-US" altLang="en-US" sz="3600" i="0" baseline="-25000">
                <a:solidFill>
                  <a:srgbClr val="00FFFF"/>
                </a:solidFill>
              </a:rPr>
              <a:t>0</a:t>
            </a:r>
            <a:r>
              <a:rPr lang="en-CA" altLang="en-US" sz="3600" i="0" baseline="-25000">
                <a:solidFill>
                  <a:srgbClr val="00FFFF"/>
                </a:solidFill>
              </a:rPr>
              <a:t>..n</a:t>
            </a:r>
            <a:r>
              <a:rPr lang="en-CA" altLang="en-US" sz="2800" i="0">
                <a:solidFill>
                  <a:srgbClr val="00FFFF"/>
                </a:solidFill>
              </a:rPr>
              <a:t> </a:t>
            </a:r>
            <a:r>
              <a:rPr lang="en-CA" altLang="en-US" sz="2800" i="0" baseline="-25000">
                <a:solidFill>
                  <a:srgbClr val="00FFFF"/>
                </a:solidFill>
              </a:rPr>
              <a:t> </a:t>
            </a:r>
            <a:r>
              <a:rPr lang="en-US" altLang="en-US" sz="2800">
                <a:solidFill>
                  <a:srgbClr val="00FFFF"/>
                </a:solidFill>
              </a:rPr>
              <a:t>r</a:t>
            </a:r>
            <a:r>
              <a:rPr lang="en-US" altLang="en-US" sz="2800" i="0" baseline="30000">
                <a:solidFill>
                  <a:srgbClr val="00FFFF"/>
                </a:solidFill>
              </a:rPr>
              <a:t>i</a:t>
            </a:r>
            <a:r>
              <a:rPr lang="en-US" altLang="en-US" sz="2800" i="0">
                <a:solidFill>
                  <a:srgbClr val="00FFFF"/>
                </a:solidFill>
              </a:rPr>
              <a:t>  = </a:t>
            </a:r>
            <a:r>
              <a:rPr lang="en-US" altLang="en-US" sz="2800">
                <a:solidFill>
                  <a:srgbClr val="00FFFF"/>
                </a:solidFill>
              </a:rPr>
              <a:t>r</a:t>
            </a:r>
            <a:r>
              <a:rPr lang="en-US" altLang="en-US" sz="2800" i="0" baseline="30000">
                <a:solidFill>
                  <a:srgbClr val="00FFFF"/>
                </a:solidFill>
              </a:rPr>
              <a:t>0</a:t>
            </a:r>
            <a:r>
              <a:rPr lang="en-US" altLang="en-US" sz="2800" i="0">
                <a:solidFill>
                  <a:srgbClr val="00FFFF"/>
                </a:solidFill>
                <a:latin typeface="Arial" charset="0"/>
              </a:rPr>
              <a:t> + </a:t>
            </a:r>
            <a:r>
              <a:rPr lang="en-US" altLang="en-US" sz="2800">
                <a:solidFill>
                  <a:srgbClr val="00FFFF"/>
                </a:solidFill>
              </a:rPr>
              <a:t>r</a:t>
            </a:r>
            <a:r>
              <a:rPr lang="en-US" altLang="en-US" sz="2800" i="0" baseline="30000">
                <a:solidFill>
                  <a:srgbClr val="00FFFF"/>
                </a:solidFill>
              </a:rPr>
              <a:t>1</a:t>
            </a:r>
            <a:r>
              <a:rPr lang="en-US" altLang="en-US" sz="2800" i="0">
                <a:solidFill>
                  <a:srgbClr val="00FFFF"/>
                </a:solidFill>
                <a:latin typeface="Arial" charset="0"/>
              </a:rPr>
              <a:t> + </a:t>
            </a:r>
            <a:r>
              <a:rPr lang="en-US" altLang="en-US" sz="2800">
                <a:solidFill>
                  <a:srgbClr val="00FFFF"/>
                </a:solidFill>
              </a:rPr>
              <a:t>r</a:t>
            </a:r>
            <a:r>
              <a:rPr lang="en-US" altLang="en-US" sz="2800" i="0" baseline="30000">
                <a:solidFill>
                  <a:srgbClr val="00FFFF"/>
                </a:solidFill>
              </a:rPr>
              <a:t>2</a:t>
            </a:r>
            <a:r>
              <a:rPr lang="en-US" altLang="en-US" sz="2800" i="0">
                <a:solidFill>
                  <a:srgbClr val="00FFFF"/>
                </a:solidFill>
                <a:latin typeface="Arial" charset="0"/>
              </a:rPr>
              <a:t> +. . . + </a:t>
            </a:r>
            <a:r>
              <a:rPr lang="en-US" altLang="en-US" sz="2800">
                <a:solidFill>
                  <a:srgbClr val="00FFFF"/>
                </a:solidFill>
              </a:rPr>
              <a:t>r</a:t>
            </a:r>
            <a:r>
              <a:rPr lang="en-US" altLang="en-US" sz="2800" i="0" baseline="30000">
                <a:solidFill>
                  <a:srgbClr val="00FFFF"/>
                </a:solidFill>
              </a:rPr>
              <a:t>n</a:t>
            </a:r>
            <a:endParaRPr lang="en-US" altLang="en-US" sz="2800" i="0" baseline="30000">
              <a:solidFill>
                <a:srgbClr val="00FFFF"/>
              </a:solidFill>
              <a:latin typeface="Arial" charset="0"/>
            </a:endParaRPr>
          </a:p>
          <a:p>
            <a:pPr eaLnBrk="1" hangingPunct="1">
              <a:spcBef>
                <a:spcPct val="0"/>
              </a:spcBef>
              <a:buFontTx/>
              <a:buNone/>
            </a:pPr>
            <a:r>
              <a:rPr lang="en-US" altLang="en-US" sz="2800" i="0">
                <a:solidFill>
                  <a:srgbClr val="00FFFF"/>
                </a:solidFill>
                <a:latin typeface="Arial" charset="0"/>
              </a:rPr>
              <a:t>        =  </a:t>
            </a:r>
            <a:r>
              <a:rPr lang="en-US" altLang="en-US" sz="4400" i="0">
                <a:solidFill>
                  <a:srgbClr val="FF0000"/>
                </a:solidFill>
                <a:latin typeface="Symbol" pitchFamily="18" charset="2"/>
              </a:rPr>
              <a:t>Q</a:t>
            </a:r>
            <a:r>
              <a:rPr lang="en-US" altLang="en-US" sz="4400" i="0">
                <a:solidFill>
                  <a:srgbClr val="FF0000"/>
                </a:solidFill>
              </a:rPr>
              <a:t>(1)</a:t>
            </a:r>
            <a:endParaRPr lang="en-CA" altLang="en-US" sz="4400" i="0">
              <a:solidFill>
                <a:srgbClr val="FF0000"/>
              </a:solidFill>
            </a:endParaRPr>
          </a:p>
          <a:p>
            <a:pPr eaLnBrk="1" hangingPunct="1">
              <a:spcBef>
                <a:spcPct val="0"/>
              </a:spcBef>
              <a:buFontTx/>
              <a:buNone/>
            </a:pPr>
            <a:r>
              <a:rPr lang="en-US" altLang="en-US" sz="2800" i="0">
                <a:solidFill>
                  <a:srgbClr val="00FFFF"/>
                </a:solidFill>
              </a:rPr>
              <a:t> </a:t>
            </a:r>
            <a:endParaRPr lang="en-CA" altLang="en-US" sz="2800" i="0">
              <a:solidFill>
                <a:srgbClr val="00FFFF"/>
              </a:solidFill>
            </a:endParaRPr>
          </a:p>
        </p:txBody>
      </p:sp>
      <p:sp>
        <p:nvSpPr>
          <p:cNvPr id="310277" name="Text Box 5"/>
          <p:cNvSpPr txBox="1">
            <a:spLocks noChangeArrowheads="1"/>
          </p:cNvSpPr>
          <p:nvPr/>
        </p:nvSpPr>
        <p:spPr bwMode="auto">
          <a:xfrm>
            <a:off x="4114800" y="1447800"/>
            <a:ext cx="3381375"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4400" i="0">
                <a:solidFill>
                  <a:srgbClr val="FFFF00"/>
                </a:solidFill>
              </a:rPr>
              <a:t>Bounded  Tail</a:t>
            </a:r>
            <a:endParaRPr lang="en-CA" altLang="en-US" sz="4400" i="0">
              <a:solidFill>
                <a:srgbClr val="FFFF00"/>
              </a:solidFill>
            </a:endParaRPr>
          </a:p>
        </p:txBody>
      </p:sp>
      <p:sp>
        <p:nvSpPr>
          <p:cNvPr id="755718" name="Text Box 6"/>
          <p:cNvSpPr txBox="1">
            <a:spLocks noChangeArrowheads="1"/>
          </p:cNvSpPr>
          <p:nvPr/>
        </p:nvSpPr>
        <p:spPr bwMode="auto">
          <a:xfrm>
            <a:off x="2362200" y="5897563"/>
            <a:ext cx="7315200"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i="0">
                <a:solidFill>
                  <a:srgbClr val="FF0000"/>
                </a:solidFill>
              </a:rPr>
              <a:t>True when ever terms decrease quickly</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55718"/>
                                        </p:tgtEl>
                                        <p:attrNameLst>
                                          <p:attrName>style.visibility</p:attrName>
                                        </p:attrNameLst>
                                      </p:cBhvr>
                                      <p:to>
                                        <p:strVal val="visible"/>
                                      </p:to>
                                    </p:set>
                                    <p:anim calcmode="lin" valueType="num">
                                      <p:cBhvr additive="base">
                                        <p:cTn id="7" dur="500" fill="hold"/>
                                        <p:tgtEl>
                                          <p:spTgt spid="755718"/>
                                        </p:tgtEl>
                                        <p:attrNameLst>
                                          <p:attrName>ppt_x</p:attrName>
                                        </p:attrNameLst>
                                      </p:cBhvr>
                                      <p:tavLst>
                                        <p:tav tm="0">
                                          <p:val>
                                            <p:strVal val="#ppt_x"/>
                                          </p:val>
                                        </p:tav>
                                        <p:tav tm="100000">
                                          <p:val>
                                            <p:strVal val="#ppt_x"/>
                                          </p:val>
                                        </p:tav>
                                      </p:tavLst>
                                    </p:anim>
                                    <p:anim calcmode="lin" valueType="num">
                                      <p:cBhvr additive="base">
                                        <p:cTn id="8" dur="500" fill="hold"/>
                                        <p:tgtEl>
                                          <p:spTgt spid="75571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55718" grpId="0" autoUpdateAnimBg="0"/>
    </p:bldLst>
  </p:timing>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11298" name="Object 2"/>
          <p:cNvGraphicFramePr>
            <a:graphicFrameLocks noChangeAspect="1"/>
          </p:cNvGraphicFramePr>
          <p:nvPr/>
        </p:nvGraphicFramePr>
        <p:xfrm>
          <a:off x="0" y="50800"/>
          <a:ext cx="9144000" cy="6751638"/>
        </p:xfrm>
        <a:graphic>
          <a:graphicData uri="http://schemas.openxmlformats.org/presentationml/2006/ole">
            <mc:AlternateContent xmlns:mc="http://schemas.openxmlformats.org/markup-compatibility/2006">
              <mc:Choice xmlns:v="urn:schemas-microsoft-com:vml" Requires="v">
                <p:oleObj spid="_x0000_s311374" name="Clip" r:id="rId4" imgW="4093560" imgH="2982240" progId="">
                  <p:embed/>
                </p:oleObj>
              </mc:Choice>
              <mc:Fallback>
                <p:oleObj name="Clip" r:id="rId4" imgW="4093560" imgH="2982240" progId="">
                  <p:embed/>
                  <p:pic>
                    <p:nvPicPr>
                      <p:cNvPr id="0" name="Picture 24"/>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0" y="50800"/>
                        <a:ext cx="9144000" cy="6751638"/>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graphicFrame>
        <p:nvGraphicFramePr>
          <p:cNvPr id="311299" name="Object 3"/>
          <p:cNvGraphicFramePr>
            <a:graphicFrameLocks noChangeAspect="1"/>
          </p:cNvGraphicFramePr>
          <p:nvPr/>
        </p:nvGraphicFramePr>
        <p:xfrm flipV="1">
          <a:off x="5907088" y="2644775"/>
          <a:ext cx="303212" cy="573088"/>
        </p:xfrm>
        <a:graphic>
          <a:graphicData uri="http://schemas.openxmlformats.org/presentationml/2006/ole">
            <mc:AlternateContent xmlns:mc="http://schemas.openxmlformats.org/markup-compatibility/2006">
              <mc:Choice xmlns:v="urn:schemas-microsoft-com:vml" Requires="v">
                <p:oleObj spid="_x0000_s311375" name="Equation" r:id="rId6" imgW="50760" imgH="190440" progId="Equation.3">
                  <p:embed/>
                </p:oleObj>
              </mc:Choice>
              <mc:Fallback>
                <p:oleObj name="Equation" r:id="rId6" imgW="50760" imgH="190440" progId="Equation.3">
                  <p:embed/>
                  <p:pic>
                    <p:nvPicPr>
                      <p:cNvPr id="0" name="Picture 25"/>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flipV="1">
                        <a:off x="5907088" y="2644775"/>
                        <a:ext cx="303212" cy="573088"/>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311300" name="Text Box 4"/>
          <p:cNvSpPr txBox="1">
            <a:spLocks noChangeArrowheads="1"/>
          </p:cNvSpPr>
          <p:nvPr/>
        </p:nvSpPr>
        <p:spPr bwMode="auto">
          <a:xfrm>
            <a:off x="3200400" y="2581275"/>
            <a:ext cx="5292725" cy="1800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r>
              <a:rPr lang="en-CA" altLang="en-US" sz="2800" i="0">
                <a:solidFill>
                  <a:srgbClr val="00FFFF"/>
                </a:solidFill>
              </a:rPr>
              <a:t>∑</a:t>
            </a:r>
            <a:r>
              <a:rPr lang="en-CA" altLang="en-US" sz="2800" i="0" baseline="-25000">
                <a:solidFill>
                  <a:srgbClr val="00FFFF"/>
                </a:solidFill>
              </a:rPr>
              <a:t>i=1..n</a:t>
            </a:r>
            <a:r>
              <a:rPr lang="en-CA" altLang="en-US" sz="2800" i="0">
                <a:solidFill>
                  <a:srgbClr val="00FFFF"/>
                </a:solidFill>
              </a:rPr>
              <a:t> </a:t>
            </a:r>
            <a:r>
              <a:rPr lang="en-US" altLang="en-US" sz="2800" i="0" baseline="30000">
                <a:solidFill>
                  <a:srgbClr val="00FFFF"/>
                </a:solidFill>
              </a:rPr>
              <a:t>1</a:t>
            </a:r>
            <a:r>
              <a:rPr lang="en-US" altLang="en-US" sz="2800" i="0">
                <a:solidFill>
                  <a:srgbClr val="00FFFF"/>
                </a:solidFill>
              </a:rPr>
              <a:t>/</a:t>
            </a:r>
            <a:r>
              <a:rPr lang="en-US" altLang="en-US" sz="2800" i="0" baseline="-25000">
                <a:solidFill>
                  <a:srgbClr val="00FFFF"/>
                </a:solidFill>
              </a:rPr>
              <a:t>i</a:t>
            </a:r>
            <a:r>
              <a:rPr lang="en-CA" altLang="en-US" sz="2800" i="0" baseline="-25000">
                <a:solidFill>
                  <a:srgbClr val="00FFFF"/>
                </a:solidFill>
              </a:rPr>
              <a:t> </a:t>
            </a:r>
            <a:endParaRPr lang="en-US" altLang="en-US" sz="2800" i="0" baseline="-25000">
              <a:solidFill>
                <a:srgbClr val="00FFFF"/>
              </a:solidFill>
            </a:endParaRPr>
          </a:p>
          <a:p>
            <a:pPr algn="ctr" eaLnBrk="1" hangingPunct="1">
              <a:spcBef>
                <a:spcPct val="0"/>
              </a:spcBef>
              <a:buFontTx/>
              <a:buNone/>
            </a:pPr>
            <a:r>
              <a:rPr lang="en-US" altLang="en-US" sz="2800" i="0" baseline="-25000">
                <a:solidFill>
                  <a:srgbClr val="00FFFF"/>
                </a:solidFill>
              </a:rPr>
              <a:t>    </a:t>
            </a:r>
            <a:r>
              <a:rPr lang="en-US" altLang="en-US" sz="2800" i="0">
                <a:solidFill>
                  <a:srgbClr val="00FFFF"/>
                </a:solidFill>
              </a:rPr>
              <a:t>=  </a:t>
            </a:r>
            <a:r>
              <a:rPr lang="en-US" altLang="en-US" sz="2800" i="0" baseline="30000">
                <a:solidFill>
                  <a:srgbClr val="00FFFF"/>
                </a:solidFill>
              </a:rPr>
              <a:t>1</a:t>
            </a:r>
            <a:r>
              <a:rPr lang="en-US" altLang="en-US" sz="2800" i="0">
                <a:solidFill>
                  <a:srgbClr val="00FFFF"/>
                </a:solidFill>
              </a:rPr>
              <a:t>/</a:t>
            </a:r>
            <a:r>
              <a:rPr lang="en-US" altLang="en-US" sz="2800" i="0" baseline="-25000">
                <a:solidFill>
                  <a:srgbClr val="00FFFF"/>
                </a:solidFill>
              </a:rPr>
              <a:t>1</a:t>
            </a:r>
            <a:r>
              <a:rPr lang="en-CA" altLang="en-US" sz="2800" i="0" baseline="-25000">
                <a:solidFill>
                  <a:srgbClr val="00FFFF"/>
                </a:solidFill>
              </a:rPr>
              <a:t> </a:t>
            </a:r>
            <a:r>
              <a:rPr lang="en-US" altLang="en-US" sz="2800" i="0">
                <a:solidFill>
                  <a:srgbClr val="00FFFF"/>
                </a:solidFill>
              </a:rPr>
              <a:t>+</a:t>
            </a:r>
            <a:r>
              <a:rPr lang="en-CA" altLang="en-US" sz="2800" i="0">
                <a:solidFill>
                  <a:srgbClr val="00FFFF"/>
                </a:solidFill>
              </a:rPr>
              <a:t> </a:t>
            </a:r>
            <a:r>
              <a:rPr lang="en-US" altLang="en-US" sz="2800" i="0" baseline="30000">
                <a:solidFill>
                  <a:srgbClr val="00FFFF"/>
                </a:solidFill>
              </a:rPr>
              <a:t>1</a:t>
            </a:r>
            <a:r>
              <a:rPr lang="en-US" altLang="en-US" sz="2800" i="0">
                <a:solidFill>
                  <a:srgbClr val="00FFFF"/>
                </a:solidFill>
              </a:rPr>
              <a:t>/</a:t>
            </a:r>
            <a:r>
              <a:rPr lang="en-US" altLang="en-US" sz="2800" i="0" baseline="-25000">
                <a:solidFill>
                  <a:srgbClr val="00FFFF"/>
                </a:solidFill>
              </a:rPr>
              <a:t>2</a:t>
            </a:r>
            <a:r>
              <a:rPr lang="en-CA" altLang="en-US" sz="2800" i="0" baseline="-25000">
                <a:solidFill>
                  <a:srgbClr val="00FFFF"/>
                </a:solidFill>
              </a:rPr>
              <a:t> </a:t>
            </a:r>
            <a:r>
              <a:rPr lang="en-US" altLang="en-US" sz="2800" i="0">
                <a:solidFill>
                  <a:srgbClr val="00FFFF"/>
                </a:solidFill>
              </a:rPr>
              <a:t>+</a:t>
            </a:r>
            <a:r>
              <a:rPr lang="en-CA" altLang="en-US" sz="2800" i="0">
                <a:solidFill>
                  <a:srgbClr val="00FFFF"/>
                </a:solidFill>
              </a:rPr>
              <a:t> </a:t>
            </a:r>
            <a:r>
              <a:rPr lang="en-US" altLang="en-US" sz="2800" i="0" baseline="30000">
                <a:solidFill>
                  <a:srgbClr val="00FFFF"/>
                </a:solidFill>
              </a:rPr>
              <a:t>1</a:t>
            </a:r>
            <a:r>
              <a:rPr lang="en-US" altLang="en-US" sz="2800" i="0">
                <a:solidFill>
                  <a:srgbClr val="00FFFF"/>
                </a:solidFill>
              </a:rPr>
              <a:t>/</a:t>
            </a:r>
            <a:r>
              <a:rPr lang="en-US" altLang="en-US" sz="2800" i="0" baseline="-25000">
                <a:solidFill>
                  <a:srgbClr val="00FFFF"/>
                </a:solidFill>
              </a:rPr>
              <a:t>3</a:t>
            </a:r>
            <a:r>
              <a:rPr lang="en-CA" altLang="en-US" sz="2800" i="0" baseline="-25000">
                <a:solidFill>
                  <a:srgbClr val="00FFFF"/>
                </a:solidFill>
              </a:rPr>
              <a:t> </a:t>
            </a:r>
            <a:r>
              <a:rPr lang="en-US" altLang="en-US" sz="2800" i="0">
                <a:solidFill>
                  <a:srgbClr val="00FFFF"/>
                </a:solidFill>
              </a:rPr>
              <a:t>+</a:t>
            </a:r>
            <a:r>
              <a:rPr lang="en-CA" altLang="en-US" sz="2800" i="0">
                <a:solidFill>
                  <a:srgbClr val="00FFFF"/>
                </a:solidFill>
              </a:rPr>
              <a:t> </a:t>
            </a:r>
            <a:r>
              <a:rPr lang="en-US" altLang="en-US" sz="2800" i="0" baseline="30000">
                <a:solidFill>
                  <a:srgbClr val="00FFFF"/>
                </a:solidFill>
              </a:rPr>
              <a:t>1</a:t>
            </a:r>
            <a:r>
              <a:rPr lang="en-US" altLang="en-US" sz="2800" i="0">
                <a:solidFill>
                  <a:srgbClr val="00FFFF"/>
                </a:solidFill>
              </a:rPr>
              <a:t>/</a:t>
            </a:r>
            <a:r>
              <a:rPr lang="en-US" altLang="en-US" sz="2800" i="0" baseline="-25000">
                <a:solidFill>
                  <a:srgbClr val="00FFFF"/>
                </a:solidFill>
              </a:rPr>
              <a:t>4</a:t>
            </a:r>
            <a:r>
              <a:rPr lang="en-CA" altLang="en-US" sz="2800" i="0" baseline="-25000">
                <a:solidFill>
                  <a:srgbClr val="00FFFF"/>
                </a:solidFill>
              </a:rPr>
              <a:t> </a:t>
            </a:r>
            <a:r>
              <a:rPr lang="en-US" altLang="en-US" sz="2800" i="0">
                <a:solidFill>
                  <a:srgbClr val="00FFFF"/>
                </a:solidFill>
              </a:rPr>
              <a:t>+</a:t>
            </a:r>
            <a:r>
              <a:rPr lang="en-CA" altLang="en-US" sz="2800" i="0">
                <a:solidFill>
                  <a:srgbClr val="00FFFF"/>
                </a:solidFill>
              </a:rPr>
              <a:t> </a:t>
            </a:r>
            <a:r>
              <a:rPr lang="en-US" altLang="en-US" sz="2800" i="0" baseline="30000">
                <a:solidFill>
                  <a:srgbClr val="00FFFF"/>
                </a:solidFill>
              </a:rPr>
              <a:t>1</a:t>
            </a:r>
            <a:r>
              <a:rPr lang="en-US" altLang="en-US" sz="2800" i="0">
                <a:solidFill>
                  <a:srgbClr val="00FFFF"/>
                </a:solidFill>
              </a:rPr>
              <a:t>/</a:t>
            </a:r>
            <a:r>
              <a:rPr lang="en-US" altLang="en-US" sz="2800" i="0" baseline="-25000">
                <a:solidFill>
                  <a:srgbClr val="00FFFF"/>
                </a:solidFill>
              </a:rPr>
              <a:t>5</a:t>
            </a:r>
            <a:r>
              <a:rPr lang="en-CA" altLang="en-US" sz="2800" i="0" baseline="-25000">
                <a:solidFill>
                  <a:srgbClr val="00FFFF"/>
                </a:solidFill>
              </a:rPr>
              <a:t> </a:t>
            </a:r>
            <a:r>
              <a:rPr lang="en-US" altLang="en-US" sz="2800" i="0">
                <a:solidFill>
                  <a:srgbClr val="00FFFF"/>
                </a:solidFill>
              </a:rPr>
              <a:t>+</a:t>
            </a:r>
            <a:r>
              <a:rPr lang="en-CA" altLang="en-US" sz="2800" i="0">
                <a:solidFill>
                  <a:srgbClr val="00FFFF"/>
                </a:solidFill>
              </a:rPr>
              <a:t> </a:t>
            </a:r>
            <a:r>
              <a:rPr lang="en-US" altLang="en-US" sz="2800" i="0">
                <a:solidFill>
                  <a:srgbClr val="00FFFF"/>
                </a:solidFill>
              </a:rPr>
              <a:t>…+</a:t>
            </a:r>
            <a:r>
              <a:rPr lang="en-CA" altLang="en-US" sz="2800" i="0">
                <a:solidFill>
                  <a:srgbClr val="00FFFF"/>
                </a:solidFill>
              </a:rPr>
              <a:t> </a:t>
            </a:r>
            <a:r>
              <a:rPr lang="en-US" altLang="en-US" sz="2800" i="0" baseline="30000">
                <a:solidFill>
                  <a:srgbClr val="00FFFF"/>
                </a:solidFill>
              </a:rPr>
              <a:t>1</a:t>
            </a:r>
            <a:r>
              <a:rPr lang="en-US" altLang="en-US" sz="2800" i="0">
                <a:solidFill>
                  <a:srgbClr val="00FFFF"/>
                </a:solidFill>
              </a:rPr>
              <a:t>/</a:t>
            </a:r>
            <a:r>
              <a:rPr lang="en-US" altLang="en-US" sz="2800" i="0" baseline="-25000">
                <a:solidFill>
                  <a:srgbClr val="00FFFF"/>
                </a:solidFill>
              </a:rPr>
              <a:t>n</a:t>
            </a:r>
            <a:r>
              <a:rPr lang="en-CA" altLang="en-US" sz="2800" i="0" baseline="-25000">
                <a:solidFill>
                  <a:srgbClr val="00FFFF"/>
                </a:solidFill>
              </a:rPr>
              <a:t> </a:t>
            </a:r>
            <a:endParaRPr lang="en-US" altLang="en-US" sz="2800" i="0">
              <a:solidFill>
                <a:srgbClr val="00FFFF"/>
              </a:solidFill>
            </a:endParaRPr>
          </a:p>
          <a:p>
            <a:pPr algn="ctr" eaLnBrk="1" hangingPunct="1">
              <a:spcBef>
                <a:spcPct val="0"/>
              </a:spcBef>
              <a:buFontTx/>
              <a:buNone/>
            </a:pPr>
            <a:r>
              <a:rPr lang="en-US" altLang="en-US" sz="2800" i="0">
                <a:solidFill>
                  <a:srgbClr val="00FFFF"/>
                </a:solidFill>
              </a:rPr>
              <a:t>   =  </a:t>
            </a:r>
            <a:r>
              <a:rPr lang="en-US" altLang="en-US" sz="2800" i="0">
                <a:solidFill>
                  <a:srgbClr val="FF0000"/>
                </a:solidFill>
              </a:rPr>
              <a:t>?</a:t>
            </a:r>
            <a:r>
              <a:rPr lang="en-CA" altLang="en-US" sz="2800" i="0">
                <a:solidFill>
                  <a:srgbClr val="00FFFF"/>
                </a:solidFill>
              </a:rPr>
              <a:t/>
            </a:r>
            <a:br>
              <a:rPr lang="en-CA" altLang="en-US" sz="2800" i="0">
                <a:solidFill>
                  <a:srgbClr val="00FFFF"/>
                </a:solidFill>
              </a:rPr>
            </a:br>
            <a:endParaRPr lang="en-CA" altLang="en-US" sz="2800" i="0">
              <a:solidFill>
                <a:srgbClr val="00FFFF"/>
              </a:solidFill>
            </a:endParaRPr>
          </a:p>
        </p:txBody>
      </p:sp>
      <p:sp>
        <p:nvSpPr>
          <p:cNvPr id="311301" name="Text Box 5"/>
          <p:cNvSpPr txBox="1">
            <a:spLocks noChangeArrowheads="1"/>
          </p:cNvSpPr>
          <p:nvPr/>
        </p:nvSpPr>
        <p:spPr bwMode="auto">
          <a:xfrm>
            <a:off x="4114800" y="1447800"/>
            <a:ext cx="3582988"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4400" i="0">
                <a:solidFill>
                  <a:srgbClr val="FFFF00"/>
                </a:solidFill>
              </a:rPr>
              <a:t>Harmonic Sum</a:t>
            </a:r>
            <a:endParaRPr lang="en-CA" altLang="en-US" sz="4400" i="0">
              <a:solidFill>
                <a:srgbClr val="FFFF00"/>
              </a:solidFill>
            </a:endParaRPr>
          </a:p>
        </p:txBody>
      </p:sp>
    </p:spTree>
  </p:cSld>
  <p:clrMapOvr>
    <a:masterClrMapping/>
  </p:clrMapOvr>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2322" name="Freeform 2"/>
          <p:cNvSpPr>
            <a:spLocks/>
          </p:cNvSpPr>
          <p:nvPr/>
        </p:nvSpPr>
        <p:spPr bwMode="auto">
          <a:xfrm>
            <a:off x="990600" y="609600"/>
            <a:ext cx="7821613" cy="4346575"/>
          </a:xfrm>
          <a:custGeom>
            <a:avLst/>
            <a:gdLst>
              <a:gd name="T0" fmla="*/ 2147483647 w 4927"/>
              <a:gd name="T1" fmla="*/ 2147483647 h 2738"/>
              <a:gd name="T2" fmla="*/ 2147483647 w 4927"/>
              <a:gd name="T3" fmla="*/ 2147483647 h 2738"/>
              <a:gd name="T4" fmla="*/ 2147483647 w 4927"/>
              <a:gd name="T5" fmla="*/ 2147483647 h 2738"/>
              <a:gd name="T6" fmla="*/ 0 w 4927"/>
              <a:gd name="T7" fmla="*/ 2147483647 h 2738"/>
              <a:gd name="T8" fmla="*/ 0 w 4927"/>
              <a:gd name="T9" fmla="*/ 0 h 2738"/>
              <a:gd name="T10" fmla="*/ 2147483647 w 4927"/>
              <a:gd name="T11" fmla="*/ 2147483647 h 2738"/>
              <a:gd name="T12" fmla="*/ 0 60000 65536"/>
              <a:gd name="T13" fmla="*/ 0 60000 65536"/>
              <a:gd name="T14" fmla="*/ 0 60000 65536"/>
              <a:gd name="T15" fmla="*/ 0 60000 65536"/>
              <a:gd name="T16" fmla="*/ 0 60000 65536"/>
              <a:gd name="T17" fmla="*/ 0 60000 65536"/>
              <a:gd name="T18" fmla="*/ 0 w 4927"/>
              <a:gd name="T19" fmla="*/ 0 h 2738"/>
              <a:gd name="T20" fmla="*/ 4927 w 4927"/>
              <a:gd name="T21" fmla="*/ 2738 h 2738"/>
            </a:gdLst>
            <a:ahLst/>
            <a:cxnLst>
              <a:cxn ang="T12">
                <a:pos x="T0" y="T1"/>
              </a:cxn>
              <a:cxn ang="T13">
                <a:pos x="T2" y="T3"/>
              </a:cxn>
              <a:cxn ang="T14">
                <a:pos x="T4" y="T5"/>
              </a:cxn>
              <a:cxn ang="T15">
                <a:pos x="T6" y="T7"/>
              </a:cxn>
              <a:cxn ang="T16">
                <a:pos x="T8" y="T9"/>
              </a:cxn>
              <a:cxn ang="T17">
                <a:pos x="T10" y="T11"/>
              </a:cxn>
            </a:cxnLst>
            <a:rect l="T18" t="T19" r="T20" b="T21"/>
            <a:pathLst>
              <a:path w="4927" h="2738">
                <a:moveTo>
                  <a:pt x="4927" y="11"/>
                </a:moveTo>
                <a:lnTo>
                  <a:pt x="4901" y="2638"/>
                </a:lnTo>
                <a:lnTo>
                  <a:pt x="4917" y="2738"/>
                </a:lnTo>
                <a:lnTo>
                  <a:pt x="0" y="2738"/>
                </a:lnTo>
                <a:lnTo>
                  <a:pt x="0" y="0"/>
                </a:lnTo>
                <a:lnTo>
                  <a:pt x="4927" y="11"/>
                </a:lnTo>
                <a:close/>
              </a:path>
            </a:pathLst>
          </a:custGeom>
          <a:solidFill>
            <a:schemeClr val="accent2"/>
          </a:solidFill>
          <a:ln>
            <a:noFill/>
          </a:ln>
          <a:extLst>
            <a:ext uri="{91240B29-F687-4F45-9708-019B960494DF}">
              <a14:hiddenLine xmlns:a14="http://schemas.microsoft.com/office/drawing/2010/main" w="38100">
                <a:solidFill>
                  <a:srgbClr val="000000"/>
                </a:solidFill>
                <a:round/>
                <a:headEnd/>
                <a:tailEnd/>
              </a14:hiddenLine>
            </a:ext>
          </a:extLst>
        </p:spPr>
        <p:txBody>
          <a:bodyPr/>
          <a:lstStyle/>
          <a:p>
            <a:endParaRPr lang="en-US"/>
          </a:p>
        </p:txBody>
      </p:sp>
      <p:sp>
        <p:nvSpPr>
          <p:cNvPr id="312323" name="Line 3"/>
          <p:cNvSpPr>
            <a:spLocks noChangeShapeType="1"/>
          </p:cNvSpPr>
          <p:nvPr/>
        </p:nvSpPr>
        <p:spPr bwMode="auto">
          <a:xfrm>
            <a:off x="990600" y="228600"/>
            <a:ext cx="0" cy="4724400"/>
          </a:xfrm>
          <a:prstGeom prst="line">
            <a:avLst/>
          </a:prstGeom>
          <a:noFill/>
          <a:ln w="381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12324" name="Line 4"/>
          <p:cNvSpPr>
            <a:spLocks noChangeShapeType="1"/>
          </p:cNvSpPr>
          <p:nvPr/>
        </p:nvSpPr>
        <p:spPr bwMode="auto">
          <a:xfrm>
            <a:off x="838200" y="4953000"/>
            <a:ext cx="8305800" cy="0"/>
          </a:xfrm>
          <a:prstGeom prst="line">
            <a:avLst/>
          </a:prstGeom>
          <a:noFill/>
          <a:ln w="381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12325" name="Text Box 5"/>
          <p:cNvSpPr txBox="1">
            <a:spLocks noChangeArrowheads="1"/>
          </p:cNvSpPr>
          <p:nvPr/>
        </p:nvSpPr>
        <p:spPr bwMode="auto">
          <a:xfrm>
            <a:off x="2508250" y="5130800"/>
            <a:ext cx="1482725"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3600" i="0">
                <a:solidFill>
                  <a:srgbClr val="FF0000"/>
                </a:solidFill>
              </a:rPr>
              <a:t>f(i) = 1</a:t>
            </a:r>
          </a:p>
        </p:txBody>
      </p:sp>
      <p:sp>
        <p:nvSpPr>
          <p:cNvPr id="312326" name="Text Box 6"/>
          <p:cNvSpPr txBox="1">
            <a:spLocks noChangeArrowheads="1"/>
          </p:cNvSpPr>
          <p:nvPr/>
        </p:nvSpPr>
        <p:spPr bwMode="auto">
          <a:xfrm>
            <a:off x="2438400" y="5735638"/>
            <a:ext cx="2635250"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CA" altLang="en-US" sz="3600" i="0">
                <a:solidFill>
                  <a:srgbClr val="00FFFF"/>
                </a:solidFill>
              </a:rPr>
              <a:t>∑</a:t>
            </a:r>
            <a:r>
              <a:rPr lang="en-CA" altLang="en-US" sz="3600" i="0" baseline="-25000">
                <a:solidFill>
                  <a:srgbClr val="00FFFF"/>
                </a:solidFill>
              </a:rPr>
              <a:t>i=1..n</a:t>
            </a:r>
            <a:r>
              <a:rPr lang="en-CA" altLang="en-US" sz="3600" i="0">
                <a:solidFill>
                  <a:srgbClr val="00FFFF"/>
                </a:solidFill>
              </a:rPr>
              <a:t> f(i) </a:t>
            </a:r>
            <a:r>
              <a:rPr lang="en-CA" altLang="en-US" sz="3600" i="0">
                <a:solidFill>
                  <a:srgbClr val="00FFFF"/>
                </a:solidFill>
                <a:cs typeface="Times New Roman" pitchFamily="18" charset="0"/>
              </a:rPr>
              <a:t>= n</a:t>
            </a:r>
            <a:endParaRPr lang="en-CA" altLang="en-US" sz="3600" i="0">
              <a:solidFill>
                <a:srgbClr val="00FFFF"/>
              </a:solidFill>
            </a:endParaRPr>
          </a:p>
        </p:txBody>
      </p:sp>
      <p:sp>
        <p:nvSpPr>
          <p:cNvPr id="312327" name="Text Box 7"/>
          <p:cNvSpPr txBox="1">
            <a:spLocks noChangeArrowheads="1"/>
          </p:cNvSpPr>
          <p:nvPr/>
        </p:nvSpPr>
        <p:spPr bwMode="auto">
          <a:xfrm>
            <a:off x="8594725" y="4819650"/>
            <a:ext cx="387350"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i="0">
                <a:solidFill>
                  <a:srgbClr val="FF0000"/>
                </a:solidFill>
              </a:rPr>
              <a:t>n</a:t>
            </a:r>
          </a:p>
        </p:txBody>
      </p:sp>
      <p:sp>
        <p:nvSpPr>
          <p:cNvPr id="312328" name="Line 8"/>
          <p:cNvSpPr>
            <a:spLocks noChangeShapeType="1"/>
          </p:cNvSpPr>
          <p:nvPr/>
        </p:nvSpPr>
        <p:spPr bwMode="auto">
          <a:xfrm>
            <a:off x="990600" y="609600"/>
            <a:ext cx="8153400" cy="0"/>
          </a:xfrm>
          <a:prstGeom prst="line">
            <a:avLst/>
          </a:prstGeom>
          <a:noFill/>
          <a:ln w="381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12329" name="Rectangle 9"/>
          <p:cNvSpPr>
            <a:spLocks noChangeArrowheads="1"/>
          </p:cNvSpPr>
          <p:nvPr/>
        </p:nvSpPr>
        <p:spPr bwMode="auto">
          <a:xfrm>
            <a:off x="1752600" y="-152400"/>
            <a:ext cx="6286500"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r>
              <a:rPr lang="en-CA" altLang="en-US" sz="4400" i="0">
                <a:solidFill>
                  <a:srgbClr val="FFFF00"/>
                </a:solidFill>
              </a:rPr>
              <a:t>Sum of Shrinking Function</a:t>
            </a:r>
            <a:endParaRPr lang="en-US" altLang="en-US" sz="4400" i="0">
              <a:solidFill>
                <a:srgbClr val="FFFF00"/>
              </a:solidFill>
            </a:endParaRPr>
          </a:p>
        </p:txBody>
      </p:sp>
    </p:spTree>
  </p:cSld>
  <p:clrMapOvr>
    <a:masterClrMapping/>
  </p:clrMapOvr>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3346" name="Freeform 2"/>
          <p:cNvSpPr>
            <a:spLocks/>
          </p:cNvSpPr>
          <p:nvPr/>
        </p:nvSpPr>
        <p:spPr bwMode="auto">
          <a:xfrm>
            <a:off x="903288" y="-138113"/>
            <a:ext cx="7893050" cy="5076826"/>
          </a:xfrm>
          <a:custGeom>
            <a:avLst/>
            <a:gdLst>
              <a:gd name="T0" fmla="*/ 2147483647 w 4972"/>
              <a:gd name="T1" fmla="*/ 2147483647 h 3198"/>
              <a:gd name="T2" fmla="*/ 2147483647 w 4972"/>
              <a:gd name="T3" fmla="*/ 2147483647 h 3198"/>
              <a:gd name="T4" fmla="*/ 2147483647 w 4972"/>
              <a:gd name="T5" fmla="*/ 2147483647 h 3198"/>
              <a:gd name="T6" fmla="*/ 2147483647 w 4972"/>
              <a:gd name="T7" fmla="*/ 2147483647 h 3198"/>
              <a:gd name="T8" fmla="*/ 2147483647 w 4972"/>
              <a:gd name="T9" fmla="*/ 2147483647 h 3198"/>
              <a:gd name="T10" fmla="*/ 2147483647 w 4972"/>
              <a:gd name="T11" fmla="*/ 2147483647 h 3198"/>
              <a:gd name="T12" fmla="*/ 2147483647 w 4972"/>
              <a:gd name="T13" fmla="*/ 2147483647 h 3198"/>
              <a:gd name="T14" fmla="*/ 2147483647 w 4972"/>
              <a:gd name="T15" fmla="*/ 2147483647 h 3198"/>
              <a:gd name="T16" fmla="*/ 2147483647 w 4972"/>
              <a:gd name="T17" fmla="*/ 2147483647 h 319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972"/>
              <a:gd name="T28" fmla="*/ 0 h 3198"/>
              <a:gd name="T29" fmla="*/ 4972 w 4972"/>
              <a:gd name="T30" fmla="*/ 3198 h 319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972" h="3198">
                <a:moveTo>
                  <a:pt x="1217" y="1857"/>
                </a:moveTo>
                <a:cubicBezTo>
                  <a:pt x="1730" y="2194"/>
                  <a:pt x="2746" y="2466"/>
                  <a:pt x="3371" y="2625"/>
                </a:cubicBezTo>
                <a:cubicBezTo>
                  <a:pt x="3996" y="2784"/>
                  <a:pt x="4699" y="2712"/>
                  <a:pt x="4966" y="2808"/>
                </a:cubicBezTo>
                <a:lnTo>
                  <a:pt x="4972" y="3198"/>
                </a:lnTo>
                <a:lnTo>
                  <a:pt x="55" y="3198"/>
                </a:lnTo>
                <a:lnTo>
                  <a:pt x="55" y="460"/>
                </a:lnTo>
                <a:cubicBezTo>
                  <a:pt x="58" y="0"/>
                  <a:pt x="0" y="339"/>
                  <a:pt x="74" y="438"/>
                </a:cubicBezTo>
                <a:cubicBezTo>
                  <a:pt x="148" y="537"/>
                  <a:pt x="309" y="818"/>
                  <a:pt x="500" y="1055"/>
                </a:cubicBezTo>
                <a:cubicBezTo>
                  <a:pt x="691" y="1292"/>
                  <a:pt x="1068" y="1690"/>
                  <a:pt x="1217" y="1857"/>
                </a:cubicBezTo>
                <a:close/>
              </a:path>
            </a:pathLst>
          </a:custGeom>
          <a:solidFill>
            <a:schemeClr val="accent2"/>
          </a:solidFill>
          <a:ln>
            <a:noFill/>
          </a:ln>
          <a:extLst>
            <a:ext uri="{91240B29-F687-4F45-9708-019B960494DF}">
              <a14:hiddenLine xmlns:a14="http://schemas.microsoft.com/office/drawing/2010/main" w="38100">
                <a:solidFill>
                  <a:srgbClr val="000000"/>
                </a:solidFill>
                <a:round/>
                <a:headEnd/>
                <a:tailEnd/>
              </a14:hiddenLine>
            </a:ext>
          </a:extLst>
        </p:spPr>
        <p:txBody>
          <a:bodyPr/>
          <a:lstStyle/>
          <a:p>
            <a:endParaRPr lang="en-US"/>
          </a:p>
        </p:txBody>
      </p:sp>
      <p:sp>
        <p:nvSpPr>
          <p:cNvPr id="313347" name="Freeform 3"/>
          <p:cNvSpPr>
            <a:spLocks/>
          </p:cNvSpPr>
          <p:nvPr/>
        </p:nvSpPr>
        <p:spPr bwMode="auto">
          <a:xfrm>
            <a:off x="1058863" y="612775"/>
            <a:ext cx="7727950" cy="3721100"/>
          </a:xfrm>
          <a:custGeom>
            <a:avLst/>
            <a:gdLst>
              <a:gd name="T0" fmla="*/ 0 w 4868"/>
              <a:gd name="T1" fmla="*/ 0 h 2344"/>
              <a:gd name="T2" fmla="*/ 2147483647 w 4868"/>
              <a:gd name="T3" fmla="*/ 2147483647 h 2344"/>
              <a:gd name="T4" fmla="*/ 2147483647 w 4868"/>
              <a:gd name="T5" fmla="*/ 2147483647 h 2344"/>
              <a:gd name="T6" fmla="*/ 2147483647 w 4868"/>
              <a:gd name="T7" fmla="*/ 2147483647 h 2344"/>
              <a:gd name="T8" fmla="*/ 0 60000 65536"/>
              <a:gd name="T9" fmla="*/ 0 60000 65536"/>
              <a:gd name="T10" fmla="*/ 0 60000 65536"/>
              <a:gd name="T11" fmla="*/ 0 60000 65536"/>
              <a:gd name="T12" fmla="*/ 0 w 4868"/>
              <a:gd name="T13" fmla="*/ 0 h 2344"/>
              <a:gd name="T14" fmla="*/ 4868 w 4868"/>
              <a:gd name="T15" fmla="*/ 2344 h 2344"/>
            </a:gdLst>
            <a:ahLst/>
            <a:cxnLst>
              <a:cxn ang="T8">
                <a:pos x="T0" y="T1"/>
              </a:cxn>
              <a:cxn ang="T9">
                <a:pos x="T2" y="T3"/>
              </a:cxn>
              <a:cxn ang="T10">
                <a:pos x="T4" y="T5"/>
              </a:cxn>
              <a:cxn ang="T11">
                <a:pos x="T6" y="T7"/>
              </a:cxn>
            </a:cxnLst>
            <a:rect l="T12" t="T13" r="T14" b="T15"/>
            <a:pathLst>
              <a:path w="4868" h="2344">
                <a:moveTo>
                  <a:pt x="0" y="0"/>
                </a:moveTo>
                <a:cubicBezTo>
                  <a:pt x="207" y="243"/>
                  <a:pt x="697" y="1098"/>
                  <a:pt x="1245" y="1459"/>
                </a:cubicBezTo>
                <a:cubicBezTo>
                  <a:pt x="1793" y="1820"/>
                  <a:pt x="2686" y="2021"/>
                  <a:pt x="3290" y="2168"/>
                </a:cubicBezTo>
                <a:cubicBezTo>
                  <a:pt x="3894" y="2315"/>
                  <a:pt x="4539" y="2307"/>
                  <a:pt x="4868" y="2344"/>
                </a:cubicBezTo>
              </a:path>
            </a:pathLst>
          </a:custGeom>
          <a:noFill/>
          <a:ln w="38100">
            <a:solidFill>
              <a:schemeClr val="hlink"/>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3348" name="Line 4"/>
          <p:cNvSpPr>
            <a:spLocks noChangeShapeType="1"/>
          </p:cNvSpPr>
          <p:nvPr/>
        </p:nvSpPr>
        <p:spPr bwMode="auto">
          <a:xfrm>
            <a:off x="990600" y="228600"/>
            <a:ext cx="0" cy="4724400"/>
          </a:xfrm>
          <a:prstGeom prst="line">
            <a:avLst/>
          </a:prstGeom>
          <a:noFill/>
          <a:ln w="381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13349" name="Line 5"/>
          <p:cNvSpPr>
            <a:spLocks noChangeShapeType="1"/>
          </p:cNvSpPr>
          <p:nvPr/>
        </p:nvSpPr>
        <p:spPr bwMode="auto">
          <a:xfrm>
            <a:off x="838200" y="4953000"/>
            <a:ext cx="8305800" cy="0"/>
          </a:xfrm>
          <a:prstGeom prst="line">
            <a:avLst/>
          </a:prstGeom>
          <a:noFill/>
          <a:ln w="381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13350" name="Text Box 6"/>
          <p:cNvSpPr txBox="1">
            <a:spLocks noChangeArrowheads="1"/>
          </p:cNvSpPr>
          <p:nvPr/>
        </p:nvSpPr>
        <p:spPr bwMode="auto">
          <a:xfrm>
            <a:off x="2508250" y="5130800"/>
            <a:ext cx="1457325"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3600" i="0">
                <a:solidFill>
                  <a:srgbClr val="FF0000"/>
                </a:solidFill>
              </a:rPr>
              <a:t>f(i) = ?</a:t>
            </a:r>
            <a:endParaRPr lang="en-US" altLang="en-US" sz="3600" i="0" baseline="30000">
              <a:solidFill>
                <a:srgbClr val="FF0000"/>
              </a:solidFill>
            </a:endParaRPr>
          </a:p>
        </p:txBody>
      </p:sp>
      <p:sp>
        <p:nvSpPr>
          <p:cNvPr id="313351" name="Text Box 7"/>
          <p:cNvSpPr txBox="1">
            <a:spLocks noChangeArrowheads="1"/>
          </p:cNvSpPr>
          <p:nvPr/>
        </p:nvSpPr>
        <p:spPr bwMode="auto">
          <a:xfrm>
            <a:off x="2438400" y="5735638"/>
            <a:ext cx="3024188"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CA" altLang="en-US" sz="3600" i="0">
                <a:solidFill>
                  <a:srgbClr val="00FFFF"/>
                </a:solidFill>
              </a:rPr>
              <a:t>∑</a:t>
            </a:r>
            <a:r>
              <a:rPr lang="en-CA" altLang="en-US" sz="3600" i="0" baseline="-25000">
                <a:solidFill>
                  <a:srgbClr val="00FFFF"/>
                </a:solidFill>
              </a:rPr>
              <a:t>i=1..n</a:t>
            </a:r>
            <a:r>
              <a:rPr lang="en-CA" altLang="en-US" sz="3600" i="0">
                <a:solidFill>
                  <a:srgbClr val="00FFFF"/>
                </a:solidFill>
              </a:rPr>
              <a:t> f(i) </a:t>
            </a:r>
            <a:r>
              <a:rPr lang="en-CA" altLang="en-US" sz="3600" i="0">
                <a:solidFill>
                  <a:srgbClr val="00FFFF"/>
                </a:solidFill>
                <a:cs typeface="Times New Roman" pitchFamily="18" charset="0"/>
              </a:rPr>
              <a:t>= n</a:t>
            </a:r>
            <a:r>
              <a:rPr lang="en-CA" altLang="en-US" sz="3600" i="0" baseline="30000">
                <a:solidFill>
                  <a:srgbClr val="00FFFF"/>
                </a:solidFill>
                <a:cs typeface="Times New Roman" pitchFamily="18" charset="0"/>
              </a:rPr>
              <a:t>1/2</a:t>
            </a:r>
            <a:endParaRPr lang="en-CA" altLang="en-US" sz="3600" i="0" baseline="30000">
              <a:solidFill>
                <a:srgbClr val="00FFFF"/>
              </a:solidFill>
            </a:endParaRPr>
          </a:p>
        </p:txBody>
      </p:sp>
      <p:sp>
        <p:nvSpPr>
          <p:cNvPr id="313352" name="Text Box 8"/>
          <p:cNvSpPr txBox="1">
            <a:spLocks noChangeArrowheads="1"/>
          </p:cNvSpPr>
          <p:nvPr/>
        </p:nvSpPr>
        <p:spPr bwMode="auto">
          <a:xfrm>
            <a:off x="8594725" y="4819650"/>
            <a:ext cx="387350"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i="0">
                <a:solidFill>
                  <a:srgbClr val="FF0000"/>
                </a:solidFill>
              </a:rPr>
              <a:t>n</a:t>
            </a:r>
          </a:p>
        </p:txBody>
      </p:sp>
      <p:sp>
        <p:nvSpPr>
          <p:cNvPr id="313353" name="Rectangle 9"/>
          <p:cNvSpPr>
            <a:spLocks noChangeArrowheads="1"/>
          </p:cNvSpPr>
          <p:nvPr/>
        </p:nvSpPr>
        <p:spPr bwMode="auto">
          <a:xfrm>
            <a:off x="1752600" y="0"/>
            <a:ext cx="6286500"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r>
              <a:rPr lang="en-CA" altLang="en-US" sz="4400" i="0">
                <a:solidFill>
                  <a:srgbClr val="FFFF00"/>
                </a:solidFill>
              </a:rPr>
              <a:t>Sum of Shrinking Function</a:t>
            </a:r>
            <a:endParaRPr lang="en-US" altLang="en-US" sz="4400" i="0">
              <a:solidFill>
                <a:srgbClr val="FFFF00"/>
              </a:solidFill>
            </a:endParaRPr>
          </a:p>
        </p:txBody>
      </p:sp>
    </p:spTree>
  </p:cSld>
  <p:clrMapOvr>
    <a:masterClrMapping/>
  </p:clrMapOvr>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4370" name="Freeform 2"/>
          <p:cNvSpPr>
            <a:spLocks/>
          </p:cNvSpPr>
          <p:nvPr/>
        </p:nvSpPr>
        <p:spPr bwMode="auto">
          <a:xfrm>
            <a:off x="990600" y="428625"/>
            <a:ext cx="7805738" cy="4510088"/>
          </a:xfrm>
          <a:custGeom>
            <a:avLst/>
            <a:gdLst>
              <a:gd name="T0" fmla="*/ 2147483647 w 4917"/>
              <a:gd name="T1" fmla="*/ 2147483647 h 2841"/>
              <a:gd name="T2" fmla="*/ 2147483647 w 4917"/>
              <a:gd name="T3" fmla="*/ 2147483647 h 2841"/>
              <a:gd name="T4" fmla="*/ 2147483647 w 4917"/>
              <a:gd name="T5" fmla="*/ 2147483647 h 2841"/>
              <a:gd name="T6" fmla="*/ 2147483647 w 4917"/>
              <a:gd name="T7" fmla="*/ 2147483647 h 2841"/>
              <a:gd name="T8" fmla="*/ 0 w 4917"/>
              <a:gd name="T9" fmla="*/ 2147483647 h 2841"/>
              <a:gd name="T10" fmla="*/ 0 w 4917"/>
              <a:gd name="T11" fmla="*/ 2147483647 h 2841"/>
              <a:gd name="T12" fmla="*/ 2147483647 w 4917"/>
              <a:gd name="T13" fmla="*/ 2147483647 h 2841"/>
              <a:gd name="T14" fmla="*/ 0 60000 65536"/>
              <a:gd name="T15" fmla="*/ 0 60000 65536"/>
              <a:gd name="T16" fmla="*/ 0 60000 65536"/>
              <a:gd name="T17" fmla="*/ 0 60000 65536"/>
              <a:gd name="T18" fmla="*/ 0 60000 65536"/>
              <a:gd name="T19" fmla="*/ 0 60000 65536"/>
              <a:gd name="T20" fmla="*/ 0 60000 65536"/>
              <a:gd name="T21" fmla="*/ 0 w 4917"/>
              <a:gd name="T22" fmla="*/ 0 h 2841"/>
              <a:gd name="T23" fmla="*/ 4917 w 4917"/>
              <a:gd name="T24" fmla="*/ 2841 h 284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917" h="2841">
                <a:moveTo>
                  <a:pt x="561" y="2226"/>
                </a:moveTo>
                <a:cubicBezTo>
                  <a:pt x="1065" y="2660"/>
                  <a:pt x="2299" y="2614"/>
                  <a:pt x="3024" y="2710"/>
                </a:cubicBezTo>
                <a:cubicBezTo>
                  <a:pt x="3749" y="2806"/>
                  <a:pt x="4596" y="2780"/>
                  <a:pt x="4911" y="2802"/>
                </a:cubicBezTo>
                <a:lnTo>
                  <a:pt x="4917" y="2841"/>
                </a:lnTo>
                <a:lnTo>
                  <a:pt x="0" y="2841"/>
                </a:lnTo>
                <a:lnTo>
                  <a:pt x="0" y="103"/>
                </a:lnTo>
                <a:cubicBezTo>
                  <a:pt x="94" y="0"/>
                  <a:pt x="35" y="1823"/>
                  <a:pt x="561" y="2226"/>
                </a:cubicBezTo>
                <a:close/>
              </a:path>
            </a:pathLst>
          </a:custGeom>
          <a:solidFill>
            <a:schemeClr val="accent2"/>
          </a:solidFill>
          <a:ln>
            <a:noFill/>
          </a:ln>
          <a:extLst>
            <a:ext uri="{91240B29-F687-4F45-9708-019B960494DF}">
              <a14:hiddenLine xmlns:a14="http://schemas.microsoft.com/office/drawing/2010/main" w="38100">
                <a:solidFill>
                  <a:srgbClr val="000000"/>
                </a:solidFill>
                <a:round/>
                <a:headEnd/>
                <a:tailEnd/>
              </a14:hiddenLine>
            </a:ext>
          </a:extLst>
        </p:spPr>
        <p:txBody>
          <a:bodyPr/>
          <a:lstStyle/>
          <a:p>
            <a:endParaRPr lang="en-US"/>
          </a:p>
        </p:txBody>
      </p:sp>
      <p:sp>
        <p:nvSpPr>
          <p:cNvPr id="314371" name="Freeform 3"/>
          <p:cNvSpPr>
            <a:spLocks/>
          </p:cNvSpPr>
          <p:nvPr/>
        </p:nvSpPr>
        <p:spPr bwMode="auto">
          <a:xfrm>
            <a:off x="1058863" y="612775"/>
            <a:ext cx="7780337" cy="4265613"/>
          </a:xfrm>
          <a:custGeom>
            <a:avLst/>
            <a:gdLst>
              <a:gd name="T0" fmla="*/ 0 w 4901"/>
              <a:gd name="T1" fmla="*/ 0 h 2687"/>
              <a:gd name="T2" fmla="*/ 2147483647 w 4901"/>
              <a:gd name="T3" fmla="*/ 2147483647 h 2687"/>
              <a:gd name="T4" fmla="*/ 2147483647 w 4901"/>
              <a:gd name="T5" fmla="*/ 2147483647 h 2687"/>
              <a:gd name="T6" fmla="*/ 2147483647 w 4901"/>
              <a:gd name="T7" fmla="*/ 2147483647 h 2687"/>
              <a:gd name="T8" fmla="*/ 0 60000 65536"/>
              <a:gd name="T9" fmla="*/ 0 60000 65536"/>
              <a:gd name="T10" fmla="*/ 0 60000 65536"/>
              <a:gd name="T11" fmla="*/ 0 60000 65536"/>
              <a:gd name="T12" fmla="*/ 0 w 4901"/>
              <a:gd name="T13" fmla="*/ 0 h 2687"/>
              <a:gd name="T14" fmla="*/ 4901 w 4901"/>
              <a:gd name="T15" fmla="*/ 2687 h 2687"/>
            </a:gdLst>
            <a:ahLst/>
            <a:cxnLst>
              <a:cxn ang="T8">
                <a:pos x="T0" y="T1"/>
              </a:cxn>
              <a:cxn ang="T9">
                <a:pos x="T2" y="T3"/>
              </a:cxn>
              <a:cxn ang="T10">
                <a:pos x="T4" y="T5"/>
              </a:cxn>
              <a:cxn ang="T11">
                <a:pos x="T6" y="T7"/>
              </a:cxn>
            </a:cxnLst>
            <a:rect l="T12" t="T13" r="T14" b="T15"/>
            <a:pathLst>
              <a:path w="4901" h="2687">
                <a:moveTo>
                  <a:pt x="0" y="0"/>
                </a:moveTo>
                <a:cubicBezTo>
                  <a:pt x="92" y="356"/>
                  <a:pt x="33" y="1701"/>
                  <a:pt x="552" y="2135"/>
                </a:cubicBezTo>
                <a:cubicBezTo>
                  <a:pt x="1071" y="2569"/>
                  <a:pt x="2390" y="2519"/>
                  <a:pt x="3115" y="2603"/>
                </a:cubicBezTo>
                <a:cubicBezTo>
                  <a:pt x="3840" y="2687"/>
                  <a:pt x="4529" y="2631"/>
                  <a:pt x="4901" y="2638"/>
                </a:cubicBezTo>
              </a:path>
            </a:pathLst>
          </a:custGeom>
          <a:noFill/>
          <a:ln w="38100">
            <a:solidFill>
              <a:schemeClr val="hlink"/>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4372" name="Line 4"/>
          <p:cNvSpPr>
            <a:spLocks noChangeShapeType="1"/>
          </p:cNvSpPr>
          <p:nvPr/>
        </p:nvSpPr>
        <p:spPr bwMode="auto">
          <a:xfrm>
            <a:off x="990600" y="228600"/>
            <a:ext cx="0" cy="4724400"/>
          </a:xfrm>
          <a:prstGeom prst="line">
            <a:avLst/>
          </a:prstGeom>
          <a:noFill/>
          <a:ln w="381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14373" name="Line 5"/>
          <p:cNvSpPr>
            <a:spLocks noChangeShapeType="1"/>
          </p:cNvSpPr>
          <p:nvPr/>
        </p:nvSpPr>
        <p:spPr bwMode="auto">
          <a:xfrm>
            <a:off x="838200" y="4953000"/>
            <a:ext cx="8305800" cy="0"/>
          </a:xfrm>
          <a:prstGeom prst="line">
            <a:avLst/>
          </a:prstGeom>
          <a:noFill/>
          <a:ln w="381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14374" name="Text Box 6"/>
          <p:cNvSpPr txBox="1">
            <a:spLocks noChangeArrowheads="1"/>
          </p:cNvSpPr>
          <p:nvPr/>
        </p:nvSpPr>
        <p:spPr bwMode="auto">
          <a:xfrm>
            <a:off x="2508250" y="5130800"/>
            <a:ext cx="1922463"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3600" i="0">
                <a:solidFill>
                  <a:srgbClr val="FF0000"/>
                </a:solidFill>
              </a:rPr>
              <a:t>f(i) = 1/2</a:t>
            </a:r>
            <a:r>
              <a:rPr lang="en-US" altLang="en-US" sz="3600" i="0" baseline="30000">
                <a:solidFill>
                  <a:srgbClr val="FF0000"/>
                </a:solidFill>
              </a:rPr>
              <a:t>i</a:t>
            </a:r>
          </a:p>
        </p:txBody>
      </p:sp>
      <p:sp>
        <p:nvSpPr>
          <p:cNvPr id="314375" name="Text Box 7"/>
          <p:cNvSpPr txBox="1">
            <a:spLocks noChangeArrowheads="1"/>
          </p:cNvSpPr>
          <p:nvPr/>
        </p:nvSpPr>
        <p:spPr bwMode="auto">
          <a:xfrm>
            <a:off x="2438400" y="5735638"/>
            <a:ext cx="2635250"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CA" altLang="en-US" sz="3600" i="0">
                <a:solidFill>
                  <a:srgbClr val="00FFFF"/>
                </a:solidFill>
              </a:rPr>
              <a:t>∑</a:t>
            </a:r>
            <a:r>
              <a:rPr lang="en-CA" altLang="en-US" sz="3600" i="0" baseline="-25000">
                <a:solidFill>
                  <a:srgbClr val="00FFFF"/>
                </a:solidFill>
              </a:rPr>
              <a:t>i=1..n</a:t>
            </a:r>
            <a:r>
              <a:rPr lang="en-CA" altLang="en-US" sz="3600" i="0">
                <a:solidFill>
                  <a:srgbClr val="00FFFF"/>
                </a:solidFill>
              </a:rPr>
              <a:t> f(i) </a:t>
            </a:r>
            <a:r>
              <a:rPr lang="en-CA" altLang="en-US" sz="3600" i="0">
                <a:solidFill>
                  <a:srgbClr val="00FFFF"/>
                </a:solidFill>
                <a:cs typeface="Times New Roman" pitchFamily="18" charset="0"/>
              </a:rPr>
              <a:t>= 2</a:t>
            </a:r>
          </a:p>
        </p:txBody>
      </p:sp>
      <p:sp>
        <p:nvSpPr>
          <p:cNvPr id="314376" name="Text Box 8"/>
          <p:cNvSpPr txBox="1">
            <a:spLocks noChangeArrowheads="1"/>
          </p:cNvSpPr>
          <p:nvPr/>
        </p:nvSpPr>
        <p:spPr bwMode="auto">
          <a:xfrm>
            <a:off x="8594725" y="4811713"/>
            <a:ext cx="474663"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i="0">
                <a:solidFill>
                  <a:srgbClr val="FF0000"/>
                </a:solidFill>
                <a:latin typeface="Symbol" pitchFamily="18" charset="2"/>
              </a:rPr>
              <a:t>¥</a:t>
            </a:r>
          </a:p>
        </p:txBody>
      </p:sp>
      <p:sp>
        <p:nvSpPr>
          <p:cNvPr id="314377" name="Rectangle 9"/>
          <p:cNvSpPr>
            <a:spLocks noChangeArrowheads="1"/>
          </p:cNvSpPr>
          <p:nvPr/>
        </p:nvSpPr>
        <p:spPr bwMode="auto">
          <a:xfrm>
            <a:off x="1752600" y="0"/>
            <a:ext cx="6286500"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r>
              <a:rPr lang="en-CA" altLang="en-US" sz="4400" i="0">
                <a:solidFill>
                  <a:srgbClr val="FFFF00"/>
                </a:solidFill>
              </a:rPr>
              <a:t>Sum of Shrinking Function</a:t>
            </a:r>
            <a:endParaRPr lang="en-US" altLang="en-US" sz="4400" i="0">
              <a:solidFill>
                <a:srgbClr val="FFFF00"/>
              </a:solidFill>
            </a:endParaRPr>
          </a:p>
        </p:txBody>
      </p:sp>
    </p:spTree>
  </p:cSld>
  <p:clrMapOvr>
    <a:masterClrMapping/>
  </p:clrMapOvr>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5394" name="Freeform 2"/>
          <p:cNvSpPr>
            <a:spLocks/>
          </p:cNvSpPr>
          <p:nvPr/>
        </p:nvSpPr>
        <p:spPr bwMode="auto">
          <a:xfrm>
            <a:off x="990600" y="304800"/>
            <a:ext cx="7805738" cy="4633913"/>
          </a:xfrm>
          <a:custGeom>
            <a:avLst/>
            <a:gdLst>
              <a:gd name="T0" fmla="*/ 2147483647 w 4917"/>
              <a:gd name="T1" fmla="*/ 2147483647 h 2919"/>
              <a:gd name="T2" fmla="*/ 2147483647 w 4917"/>
              <a:gd name="T3" fmla="*/ 2147483647 h 2919"/>
              <a:gd name="T4" fmla="*/ 2147483647 w 4917"/>
              <a:gd name="T5" fmla="*/ 2147483647 h 2919"/>
              <a:gd name="T6" fmla="*/ 2147483647 w 4917"/>
              <a:gd name="T7" fmla="*/ 2147483647 h 2919"/>
              <a:gd name="T8" fmla="*/ 0 w 4917"/>
              <a:gd name="T9" fmla="*/ 2147483647 h 2919"/>
              <a:gd name="T10" fmla="*/ 0 w 4917"/>
              <a:gd name="T11" fmla="*/ 2147483647 h 2919"/>
              <a:gd name="T12" fmla="*/ 2147483647 w 4917"/>
              <a:gd name="T13" fmla="*/ 2147483647 h 2919"/>
              <a:gd name="T14" fmla="*/ 0 60000 65536"/>
              <a:gd name="T15" fmla="*/ 0 60000 65536"/>
              <a:gd name="T16" fmla="*/ 0 60000 65536"/>
              <a:gd name="T17" fmla="*/ 0 60000 65536"/>
              <a:gd name="T18" fmla="*/ 0 60000 65536"/>
              <a:gd name="T19" fmla="*/ 0 60000 65536"/>
              <a:gd name="T20" fmla="*/ 0 60000 65536"/>
              <a:gd name="T21" fmla="*/ 0 w 4917"/>
              <a:gd name="T22" fmla="*/ 0 h 2919"/>
              <a:gd name="T23" fmla="*/ 4917 w 4917"/>
              <a:gd name="T24" fmla="*/ 2919 h 291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917" h="2919">
                <a:moveTo>
                  <a:pt x="806" y="1832"/>
                </a:moveTo>
                <a:cubicBezTo>
                  <a:pt x="1332" y="2235"/>
                  <a:pt x="2476" y="2436"/>
                  <a:pt x="3158" y="2600"/>
                </a:cubicBezTo>
                <a:cubicBezTo>
                  <a:pt x="3840" y="2764"/>
                  <a:pt x="4608" y="2766"/>
                  <a:pt x="4901" y="2819"/>
                </a:cubicBezTo>
                <a:lnTo>
                  <a:pt x="4917" y="2919"/>
                </a:lnTo>
                <a:lnTo>
                  <a:pt x="0" y="2919"/>
                </a:lnTo>
                <a:lnTo>
                  <a:pt x="0" y="181"/>
                </a:lnTo>
                <a:cubicBezTo>
                  <a:pt x="134" y="0"/>
                  <a:pt x="280" y="1429"/>
                  <a:pt x="806" y="1832"/>
                </a:cubicBezTo>
                <a:close/>
              </a:path>
            </a:pathLst>
          </a:custGeom>
          <a:solidFill>
            <a:schemeClr val="accent2"/>
          </a:solidFill>
          <a:ln>
            <a:noFill/>
          </a:ln>
          <a:extLst>
            <a:ext uri="{91240B29-F687-4F45-9708-019B960494DF}">
              <a14:hiddenLine xmlns:a14="http://schemas.microsoft.com/office/drawing/2010/main" w="38100">
                <a:solidFill>
                  <a:srgbClr val="000000"/>
                </a:solidFill>
                <a:round/>
                <a:headEnd/>
                <a:tailEnd/>
              </a14:hiddenLine>
            </a:ext>
          </a:extLst>
        </p:spPr>
        <p:txBody>
          <a:bodyPr/>
          <a:lstStyle/>
          <a:p>
            <a:endParaRPr lang="en-US"/>
          </a:p>
        </p:txBody>
      </p:sp>
      <p:sp>
        <p:nvSpPr>
          <p:cNvPr id="315395" name="Freeform 3"/>
          <p:cNvSpPr>
            <a:spLocks/>
          </p:cNvSpPr>
          <p:nvPr/>
        </p:nvSpPr>
        <p:spPr bwMode="auto">
          <a:xfrm>
            <a:off x="1058863" y="612775"/>
            <a:ext cx="7780337" cy="4187825"/>
          </a:xfrm>
          <a:custGeom>
            <a:avLst/>
            <a:gdLst>
              <a:gd name="T0" fmla="*/ 0 w 4901"/>
              <a:gd name="T1" fmla="*/ 0 h 2638"/>
              <a:gd name="T2" fmla="*/ 2147483647 w 4901"/>
              <a:gd name="T3" fmla="*/ 2147483647 h 2638"/>
              <a:gd name="T4" fmla="*/ 2147483647 w 4901"/>
              <a:gd name="T5" fmla="*/ 2147483647 h 2638"/>
              <a:gd name="T6" fmla="*/ 2147483647 w 4901"/>
              <a:gd name="T7" fmla="*/ 2147483647 h 2638"/>
              <a:gd name="T8" fmla="*/ 0 60000 65536"/>
              <a:gd name="T9" fmla="*/ 0 60000 65536"/>
              <a:gd name="T10" fmla="*/ 0 60000 65536"/>
              <a:gd name="T11" fmla="*/ 0 60000 65536"/>
              <a:gd name="T12" fmla="*/ 0 w 4901"/>
              <a:gd name="T13" fmla="*/ 0 h 2638"/>
              <a:gd name="T14" fmla="*/ 4901 w 4901"/>
              <a:gd name="T15" fmla="*/ 2638 h 2638"/>
            </a:gdLst>
            <a:ahLst/>
            <a:cxnLst>
              <a:cxn ang="T8">
                <a:pos x="T0" y="T1"/>
              </a:cxn>
              <a:cxn ang="T9">
                <a:pos x="T2" y="T3"/>
              </a:cxn>
              <a:cxn ang="T10">
                <a:pos x="T4" y="T5"/>
              </a:cxn>
              <a:cxn ang="T11">
                <a:pos x="T6" y="T7"/>
              </a:cxn>
            </a:cxnLst>
            <a:rect l="T12" t="T13" r="T14" b="T15"/>
            <a:pathLst>
              <a:path w="4901" h="2638">
                <a:moveTo>
                  <a:pt x="0" y="0"/>
                </a:moveTo>
                <a:cubicBezTo>
                  <a:pt x="134" y="275"/>
                  <a:pt x="280" y="1248"/>
                  <a:pt x="806" y="1651"/>
                </a:cubicBezTo>
                <a:cubicBezTo>
                  <a:pt x="1332" y="2054"/>
                  <a:pt x="2476" y="2255"/>
                  <a:pt x="3158" y="2419"/>
                </a:cubicBezTo>
                <a:cubicBezTo>
                  <a:pt x="3840" y="2583"/>
                  <a:pt x="4610" y="2601"/>
                  <a:pt x="4901" y="2638"/>
                </a:cubicBezTo>
              </a:path>
            </a:pathLst>
          </a:custGeom>
          <a:noFill/>
          <a:ln w="38100">
            <a:solidFill>
              <a:schemeClr val="hlink"/>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5396" name="Line 4"/>
          <p:cNvSpPr>
            <a:spLocks noChangeShapeType="1"/>
          </p:cNvSpPr>
          <p:nvPr/>
        </p:nvSpPr>
        <p:spPr bwMode="auto">
          <a:xfrm>
            <a:off x="990600" y="228600"/>
            <a:ext cx="0" cy="4724400"/>
          </a:xfrm>
          <a:prstGeom prst="line">
            <a:avLst/>
          </a:prstGeom>
          <a:noFill/>
          <a:ln w="381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15397" name="Line 5"/>
          <p:cNvSpPr>
            <a:spLocks noChangeShapeType="1"/>
          </p:cNvSpPr>
          <p:nvPr/>
        </p:nvSpPr>
        <p:spPr bwMode="auto">
          <a:xfrm>
            <a:off x="838200" y="4953000"/>
            <a:ext cx="8305800" cy="0"/>
          </a:xfrm>
          <a:prstGeom prst="line">
            <a:avLst/>
          </a:prstGeom>
          <a:noFill/>
          <a:ln w="38100">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15398" name="Text Box 6"/>
          <p:cNvSpPr txBox="1">
            <a:spLocks noChangeArrowheads="1"/>
          </p:cNvSpPr>
          <p:nvPr/>
        </p:nvSpPr>
        <p:spPr bwMode="auto">
          <a:xfrm>
            <a:off x="2508250" y="5130800"/>
            <a:ext cx="1736725"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3600" i="0">
                <a:solidFill>
                  <a:srgbClr val="FF0000"/>
                </a:solidFill>
              </a:rPr>
              <a:t>f(i) = 1/i</a:t>
            </a:r>
          </a:p>
        </p:txBody>
      </p:sp>
      <p:sp>
        <p:nvSpPr>
          <p:cNvPr id="315399" name="Text Box 7"/>
          <p:cNvSpPr txBox="1">
            <a:spLocks noChangeArrowheads="1"/>
          </p:cNvSpPr>
          <p:nvPr/>
        </p:nvSpPr>
        <p:spPr bwMode="auto">
          <a:xfrm>
            <a:off x="2438400" y="5735638"/>
            <a:ext cx="2609850"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CA" altLang="en-US" sz="3600" i="0">
                <a:solidFill>
                  <a:srgbClr val="00FFFF"/>
                </a:solidFill>
              </a:rPr>
              <a:t>∑</a:t>
            </a:r>
            <a:r>
              <a:rPr lang="en-CA" altLang="en-US" sz="3600" i="0" baseline="-25000">
                <a:solidFill>
                  <a:srgbClr val="00FFFF"/>
                </a:solidFill>
              </a:rPr>
              <a:t>i=1..n</a:t>
            </a:r>
            <a:r>
              <a:rPr lang="en-CA" altLang="en-US" sz="3600" i="0">
                <a:solidFill>
                  <a:srgbClr val="00FFFF"/>
                </a:solidFill>
              </a:rPr>
              <a:t> f(i) </a:t>
            </a:r>
            <a:r>
              <a:rPr lang="en-CA" altLang="en-US" sz="3600" i="0">
                <a:solidFill>
                  <a:srgbClr val="00FFFF"/>
                </a:solidFill>
                <a:cs typeface="Times New Roman" pitchFamily="18" charset="0"/>
              </a:rPr>
              <a:t>= ?</a:t>
            </a:r>
            <a:endParaRPr lang="en-CA" altLang="en-US" sz="3600" i="0">
              <a:solidFill>
                <a:srgbClr val="00FFFF"/>
              </a:solidFill>
            </a:endParaRPr>
          </a:p>
        </p:txBody>
      </p:sp>
      <p:sp>
        <p:nvSpPr>
          <p:cNvPr id="315400" name="Text Box 8"/>
          <p:cNvSpPr txBox="1">
            <a:spLocks noChangeArrowheads="1"/>
          </p:cNvSpPr>
          <p:nvPr/>
        </p:nvSpPr>
        <p:spPr bwMode="auto">
          <a:xfrm>
            <a:off x="8594725" y="4819650"/>
            <a:ext cx="387350"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i="0">
                <a:solidFill>
                  <a:srgbClr val="FF0000"/>
                </a:solidFill>
              </a:rPr>
              <a:t>n</a:t>
            </a:r>
          </a:p>
        </p:txBody>
      </p:sp>
      <p:sp>
        <p:nvSpPr>
          <p:cNvPr id="315401" name="Rectangle 9"/>
          <p:cNvSpPr>
            <a:spLocks noChangeArrowheads="1"/>
          </p:cNvSpPr>
          <p:nvPr/>
        </p:nvSpPr>
        <p:spPr bwMode="auto">
          <a:xfrm>
            <a:off x="1752600" y="0"/>
            <a:ext cx="6286500"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r>
              <a:rPr lang="en-CA" altLang="en-US" sz="4400" i="0">
                <a:solidFill>
                  <a:srgbClr val="FFFF00"/>
                </a:solidFill>
              </a:rPr>
              <a:t>Sum of Shrinking Function</a:t>
            </a:r>
            <a:endParaRPr lang="en-US" altLang="en-US" sz="4400" i="0">
              <a:solidFill>
                <a:srgbClr val="FFFF00"/>
              </a:solidFill>
            </a:endParaRPr>
          </a:p>
        </p:txBody>
      </p:sp>
    </p:spTree>
  </p:cSld>
  <p:clrMapOvr>
    <a:masterClrMapping/>
  </p:clrMapOvr>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6418" name="Rectangle 2"/>
          <p:cNvSpPr>
            <a:spLocks noGrp="1" noChangeArrowheads="1"/>
          </p:cNvSpPr>
          <p:nvPr>
            <p:ph type="ctrTitle"/>
          </p:nvPr>
        </p:nvSpPr>
        <p:spPr>
          <a:xfrm>
            <a:off x="685800" y="685800"/>
            <a:ext cx="7772400" cy="1143000"/>
          </a:xfrm>
        </p:spPr>
        <p:txBody>
          <a:bodyPr/>
          <a:lstStyle/>
          <a:p>
            <a:pPr eaLnBrk="1" hangingPunct="1"/>
            <a:r>
              <a:rPr lang="en-US" altLang="en-US"/>
              <a:t>Harmonic Sum</a:t>
            </a:r>
          </a:p>
        </p:txBody>
      </p:sp>
      <p:pic>
        <p:nvPicPr>
          <p:cNvPr id="316419" name="Picture 3" descr="m1"/>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228600" y="2133600"/>
            <a:ext cx="8763000" cy="2736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94562" name="Group 3"/>
          <p:cNvGrpSpPr>
            <a:grpSpLocks/>
          </p:cNvGrpSpPr>
          <p:nvPr/>
        </p:nvGrpSpPr>
        <p:grpSpPr bwMode="auto">
          <a:xfrm>
            <a:off x="1905000" y="703263"/>
            <a:ext cx="5257800" cy="3106737"/>
            <a:chOff x="1905000" y="703560"/>
            <a:chExt cx="5257800" cy="3106440"/>
          </a:xfrm>
        </p:grpSpPr>
        <p:sp>
          <p:nvSpPr>
            <p:cNvPr id="194575" name="Rectangle 5"/>
            <p:cNvSpPr>
              <a:spLocks noChangeArrowheads="1"/>
            </p:cNvSpPr>
            <p:nvPr/>
          </p:nvSpPr>
          <p:spPr bwMode="auto">
            <a:xfrm>
              <a:off x="2362200" y="703560"/>
              <a:ext cx="4800600" cy="273843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400" i="0">
                <a:solidFill>
                  <a:srgbClr val="FFFFFF"/>
                </a:solidFill>
              </a:endParaRPr>
            </a:p>
          </p:txBody>
        </p:sp>
        <p:sp>
          <p:nvSpPr>
            <p:cNvPr id="194576" name="Text Box 6"/>
            <p:cNvSpPr txBox="1">
              <a:spLocks noChangeArrowheads="1"/>
            </p:cNvSpPr>
            <p:nvPr/>
          </p:nvSpPr>
          <p:spPr bwMode="auto">
            <a:xfrm>
              <a:off x="4038163" y="3348335"/>
              <a:ext cx="1370889"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400" i="0">
                  <a:solidFill>
                    <a:srgbClr val="FFFFFF"/>
                  </a:solidFill>
                </a:rPr>
                <a:t>input size</a:t>
              </a:r>
            </a:p>
          </p:txBody>
        </p:sp>
        <p:sp>
          <p:nvSpPr>
            <p:cNvPr id="194577" name="Text Box 7"/>
            <p:cNvSpPr txBox="1">
              <a:spLocks noChangeArrowheads="1"/>
            </p:cNvSpPr>
            <p:nvPr/>
          </p:nvSpPr>
          <p:spPr bwMode="auto">
            <a:xfrm>
              <a:off x="1905000" y="1341735"/>
              <a:ext cx="457200" cy="1552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50000"/>
                </a:spcBef>
              </a:pPr>
              <a:r>
                <a:rPr lang="en-US" altLang="en-US" sz="2400" i="0">
                  <a:solidFill>
                    <a:srgbClr val="FFFFFF"/>
                  </a:solidFill>
                </a:rPr>
                <a:t>t</a:t>
              </a:r>
              <a:br>
                <a:rPr lang="en-US" altLang="en-US" sz="2400" i="0">
                  <a:solidFill>
                    <a:srgbClr val="FFFFFF"/>
                  </a:solidFill>
                </a:rPr>
              </a:br>
              <a:r>
                <a:rPr lang="en-US" altLang="en-US" sz="2400" i="0">
                  <a:solidFill>
                    <a:srgbClr val="FFFFFF"/>
                  </a:solidFill>
                </a:rPr>
                <a:t>ime</a:t>
              </a:r>
            </a:p>
          </p:txBody>
        </p:sp>
      </p:grpSp>
      <p:sp>
        <p:nvSpPr>
          <p:cNvPr id="53" name="Rectangle 2"/>
          <p:cNvSpPr txBox="1">
            <a:spLocks noChangeArrowheads="1"/>
          </p:cNvSpPr>
          <p:nvPr/>
        </p:nvSpPr>
        <p:spPr>
          <a:xfrm>
            <a:off x="685800" y="76200"/>
            <a:ext cx="7772400" cy="1143000"/>
          </a:xfrm>
          <a:prstGeom prst="rect">
            <a:avLst/>
          </a:prstGeom>
        </p:spPr>
        <p:txBody>
          <a:bodyPr/>
          <a:lstStyle>
            <a:lvl1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mj-lt"/>
                <a:ea typeface="+mj-ea"/>
                <a:cs typeface="+mj-cs"/>
              </a:defRPr>
            </a:lvl1pPr>
            <a:lvl2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Times New Roman" pitchFamily="18" charset="0"/>
              </a:defRPr>
            </a:lvl2pPr>
            <a:lvl3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Times New Roman" pitchFamily="18" charset="0"/>
              </a:defRPr>
            </a:lvl3pPr>
            <a:lvl4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Times New Roman" pitchFamily="18" charset="0"/>
              </a:defRPr>
            </a:lvl4pPr>
            <a:lvl5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Times New Roman" pitchFamily="18" charset="0"/>
              </a:defRPr>
            </a:lvl5pPr>
            <a:lvl6pPr marL="457200"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6pPr>
            <a:lvl7pPr marL="914400"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7pPr>
            <a:lvl8pPr marL="1371600"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8pPr>
            <a:lvl9pPr marL="1828800"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9pPr>
          </a:lstStyle>
          <a:p>
            <a:pPr eaLnBrk="1" hangingPunct="1">
              <a:defRPr/>
            </a:pPr>
            <a:r>
              <a:rPr lang="en-US" altLang="en-US" i="0" kern="0"/>
              <a:t>Growth Rates</a:t>
            </a:r>
            <a:endParaRPr lang="en-CA" altLang="en-US" i="0" kern="0" dirty="0"/>
          </a:p>
        </p:txBody>
      </p:sp>
      <p:sp>
        <p:nvSpPr>
          <p:cNvPr id="31" name="Rectangle 30"/>
          <p:cNvSpPr>
            <a:spLocks noChangeArrowheads="1"/>
          </p:cNvSpPr>
          <p:nvPr/>
        </p:nvSpPr>
        <p:spPr bwMode="auto">
          <a:xfrm>
            <a:off x="152400" y="3913188"/>
            <a:ext cx="3986213" cy="1039812"/>
          </a:xfrm>
          <a:prstGeom prst="rect">
            <a:avLst/>
          </a:prstGeom>
          <a:noFill/>
          <a:ln w="57150" cap="sq">
            <a:noFill/>
            <a:miter lim="800000"/>
            <a:headEnd/>
            <a:tailEnd/>
          </a:ln>
          <a:effectLst/>
        </p:spPr>
        <p:txBody>
          <a:bodyPr wrap="none" lIns="274320" rIns="274320">
            <a:spAutoFit/>
          </a:bodyPr>
          <a:lstStyle/>
          <a:p>
            <a:pPr eaLnBrk="0" hangingPunct="0">
              <a:spcBef>
                <a:spcPct val="20000"/>
              </a:spcBef>
              <a:defRPr/>
            </a:pPr>
            <a:r>
              <a:rPr lang="en-US" sz="2800" i="0" dirty="0">
                <a:solidFill>
                  <a:srgbClr val="FFFFFF"/>
                </a:solidFill>
                <a:effectLst>
                  <a:outerShdw blurRad="38100" dist="38100" dir="2700000" algn="tl">
                    <a:srgbClr val="000000"/>
                  </a:outerShdw>
                </a:effectLst>
              </a:rPr>
              <a:t>Let input size = n = </a:t>
            </a:r>
            <a:r>
              <a:rPr lang="en-US" sz="2800" i="0" dirty="0">
                <a:solidFill>
                  <a:srgbClr val="FFFFFF"/>
                </a:solidFill>
                <a:effectLst>
                  <a:outerShdw blurRad="38100" dist="38100" dir="2700000" algn="tl">
                    <a:srgbClr val="000000"/>
                  </a:outerShdw>
                </a:effectLst>
                <a:sym typeface="Symbol"/>
              </a:rPr>
              <a:t>2</a:t>
            </a:r>
            <a:r>
              <a:rPr lang="en-US" sz="2800" i="0" baseline="30000" dirty="0">
                <a:solidFill>
                  <a:srgbClr val="FFFFFF"/>
                </a:solidFill>
                <a:effectLst>
                  <a:outerShdw blurRad="38100" dist="38100" dir="2700000" algn="tl">
                    <a:srgbClr val="000000"/>
                  </a:outerShdw>
                </a:effectLst>
                <a:sym typeface="Symbol"/>
              </a:rPr>
              <a:t>60  </a:t>
            </a:r>
          </a:p>
          <a:p>
            <a:pPr eaLnBrk="0" hangingPunct="0">
              <a:spcBef>
                <a:spcPct val="20000"/>
              </a:spcBef>
              <a:defRPr/>
            </a:pPr>
            <a:r>
              <a:rPr lang="en-US" sz="2800" i="0" dirty="0">
                <a:solidFill>
                  <a:srgbClr val="FFFFFF"/>
                </a:solidFill>
                <a:effectLst>
                  <a:outerShdw blurRad="38100" dist="38100" dir="2700000" algn="tl">
                    <a:srgbClr val="000000"/>
                  </a:outerShdw>
                </a:effectLst>
              </a:rPr>
              <a:t>Time </a:t>
            </a:r>
            <a:r>
              <a:rPr lang="en-US" sz="2800" i="0" dirty="0">
                <a:solidFill>
                  <a:srgbClr val="FFFFFF"/>
                </a:solidFill>
                <a:effectLst>
                  <a:outerShdw blurRad="38100" dist="38100" dir="2700000" algn="tl">
                    <a:srgbClr val="000000"/>
                  </a:outerShdw>
                </a:effectLst>
                <a:latin typeface="Times New Roman"/>
                <a:cs typeface="Times New Roman"/>
                <a:sym typeface="Symbol"/>
              </a:rPr>
              <a:t>= log n</a:t>
            </a:r>
            <a:r>
              <a:rPr lang="en-US" sz="2800" i="0" dirty="0">
                <a:solidFill>
                  <a:srgbClr val="FFFFFF"/>
                </a:solidFill>
                <a:effectLst>
                  <a:outerShdw blurRad="38100" dist="38100" dir="2700000" algn="tl">
                    <a:srgbClr val="000000"/>
                  </a:outerShdw>
                </a:effectLst>
              </a:rPr>
              <a:t> </a:t>
            </a:r>
          </a:p>
        </p:txBody>
      </p:sp>
      <p:sp>
        <p:nvSpPr>
          <p:cNvPr id="3" name="Rectangle 2"/>
          <p:cNvSpPr/>
          <p:nvPr/>
        </p:nvSpPr>
        <p:spPr>
          <a:xfrm>
            <a:off x="3822700" y="3898900"/>
            <a:ext cx="3736975" cy="523875"/>
          </a:xfrm>
          <a:prstGeom prst="rect">
            <a:avLst/>
          </a:prstGeom>
        </p:spPr>
        <p:txBody>
          <a:bodyPr wrap="none">
            <a:spAutoFit/>
          </a:bodyPr>
          <a:lstStyle/>
          <a:p>
            <a:pPr eaLnBrk="0" hangingPunct="0">
              <a:spcBef>
                <a:spcPct val="20000"/>
              </a:spcBef>
              <a:defRPr/>
            </a:pPr>
            <a:r>
              <a:rPr lang="en-US" sz="2800" i="0" dirty="0">
                <a:solidFill>
                  <a:srgbClr val="FFFFFF"/>
                </a:solidFill>
                <a:effectLst>
                  <a:outerShdw blurRad="38100" dist="38100" dir="2700000" algn="tl">
                    <a:srgbClr val="000000"/>
                  </a:outerShdw>
                </a:effectLst>
              </a:rPr>
              <a:t>= </a:t>
            </a:r>
            <a:r>
              <a:rPr lang="en-US" sz="2800" i="0" dirty="0">
                <a:solidFill>
                  <a:srgbClr val="FFFFFF"/>
                </a:solidFill>
                <a:effectLst>
                  <a:outerShdw blurRad="38100" dist="38100" dir="2700000" algn="tl">
                    <a:srgbClr val="000000"/>
                  </a:outerShdw>
                </a:effectLst>
                <a:sym typeface="Symbol"/>
              </a:rPr>
              <a:t>10</a:t>
            </a:r>
            <a:r>
              <a:rPr lang="en-US" sz="2800" i="0" baseline="30000" dirty="0">
                <a:solidFill>
                  <a:srgbClr val="FFFFFF"/>
                </a:solidFill>
                <a:effectLst>
                  <a:outerShdw blurRad="38100" dist="38100" dir="2700000" algn="tl">
                    <a:srgbClr val="000000"/>
                  </a:outerShdw>
                </a:effectLst>
                <a:sym typeface="Symbol"/>
              </a:rPr>
              <a:t>18  </a:t>
            </a:r>
            <a:r>
              <a:rPr lang="en-US" sz="2800" i="0" dirty="0">
                <a:solidFill>
                  <a:srgbClr val="FFFFFF"/>
                </a:solidFill>
                <a:effectLst>
                  <a:outerShdw blurRad="38100" dist="38100" dir="2700000" algn="tl">
                    <a:srgbClr val="000000"/>
                  </a:outerShdw>
                </a:effectLst>
              </a:rPr>
              <a:t>= size of universe</a:t>
            </a:r>
          </a:p>
        </p:txBody>
      </p:sp>
      <p:sp>
        <p:nvSpPr>
          <p:cNvPr id="51" name="Rectangle 50"/>
          <p:cNvSpPr/>
          <p:nvPr/>
        </p:nvSpPr>
        <p:spPr>
          <a:xfrm>
            <a:off x="2362200" y="4443413"/>
            <a:ext cx="835025" cy="522287"/>
          </a:xfrm>
          <a:prstGeom prst="rect">
            <a:avLst/>
          </a:prstGeom>
        </p:spPr>
        <p:txBody>
          <a:bodyPr wrap="none">
            <a:spAutoFit/>
          </a:bodyPr>
          <a:lstStyle/>
          <a:p>
            <a:pPr eaLnBrk="0" hangingPunct="0">
              <a:spcBef>
                <a:spcPct val="20000"/>
              </a:spcBef>
              <a:defRPr/>
            </a:pPr>
            <a:r>
              <a:rPr lang="en-US" sz="2800" i="0" dirty="0">
                <a:solidFill>
                  <a:srgbClr val="FFFFFF"/>
                </a:solidFill>
                <a:effectLst>
                  <a:outerShdw blurRad="38100" dist="38100" dir="2700000" algn="tl">
                    <a:srgbClr val="000000"/>
                  </a:outerShdw>
                </a:effectLst>
              </a:rPr>
              <a:t>= </a:t>
            </a:r>
            <a:r>
              <a:rPr lang="en-US" sz="2800" i="0" dirty="0">
                <a:solidFill>
                  <a:srgbClr val="FFFFFF"/>
                </a:solidFill>
                <a:effectLst>
                  <a:outerShdw blurRad="38100" dist="38100" dir="2700000" algn="tl">
                    <a:srgbClr val="000000"/>
                  </a:outerShdw>
                </a:effectLst>
                <a:sym typeface="Symbol"/>
              </a:rPr>
              <a:t>60</a:t>
            </a:r>
            <a:endParaRPr lang="en-US" sz="2800" i="0" dirty="0">
              <a:solidFill>
                <a:srgbClr val="FFFFFF"/>
              </a:solidFill>
              <a:effectLst>
                <a:outerShdw blurRad="38100" dist="38100" dir="2700000" algn="tl">
                  <a:srgbClr val="000000"/>
                </a:outerShdw>
              </a:effectLst>
            </a:endParaRPr>
          </a:p>
        </p:txBody>
      </p:sp>
      <p:sp>
        <p:nvSpPr>
          <p:cNvPr id="52" name="Rectangle 51"/>
          <p:cNvSpPr/>
          <p:nvPr/>
        </p:nvSpPr>
        <p:spPr>
          <a:xfrm>
            <a:off x="317500" y="4916488"/>
            <a:ext cx="4187825" cy="1039812"/>
          </a:xfrm>
          <a:prstGeom prst="rect">
            <a:avLst/>
          </a:prstGeom>
        </p:spPr>
        <p:txBody>
          <a:bodyPr wrap="none">
            <a:spAutoFit/>
          </a:bodyPr>
          <a:lstStyle/>
          <a:p>
            <a:pPr eaLnBrk="0" hangingPunct="0">
              <a:spcBef>
                <a:spcPct val="20000"/>
              </a:spcBef>
              <a:defRPr/>
            </a:pPr>
            <a:r>
              <a:rPr lang="en-US" sz="2800" i="0" dirty="0">
                <a:solidFill>
                  <a:srgbClr val="FFFFFF"/>
                </a:solidFill>
                <a:effectLst>
                  <a:outerShdw blurRad="38100" dist="38100" dir="2700000" algn="tl">
                    <a:srgbClr val="000000"/>
                  </a:outerShdw>
                </a:effectLst>
              </a:rPr>
              <a:t>Time grows with input size,</a:t>
            </a:r>
          </a:p>
          <a:p>
            <a:pPr eaLnBrk="0" hangingPunct="0">
              <a:spcBef>
                <a:spcPct val="20000"/>
              </a:spcBef>
              <a:defRPr/>
            </a:pPr>
            <a:r>
              <a:rPr lang="en-US" sz="2800" i="0" dirty="0">
                <a:solidFill>
                  <a:srgbClr val="FFFFFF"/>
                </a:solidFill>
                <a:effectLst>
                  <a:outerShdw blurRad="38100" dist="38100" dir="2700000" algn="tl">
                    <a:srgbClr val="000000"/>
                  </a:outerShdw>
                </a:effectLst>
              </a:rPr>
              <a:t>    barely!</a:t>
            </a:r>
          </a:p>
        </p:txBody>
      </p:sp>
      <p:grpSp>
        <p:nvGrpSpPr>
          <p:cNvPr id="194568" name="Group 20"/>
          <p:cNvGrpSpPr>
            <a:grpSpLocks/>
          </p:cNvGrpSpPr>
          <p:nvPr/>
        </p:nvGrpSpPr>
        <p:grpSpPr bwMode="auto">
          <a:xfrm>
            <a:off x="2751138" y="2844800"/>
            <a:ext cx="4335462" cy="522288"/>
            <a:chOff x="2751138" y="2844114"/>
            <a:chExt cx="4335462" cy="523220"/>
          </a:xfrm>
        </p:grpSpPr>
        <p:cxnSp>
          <p:nvCxnSpPr>
            <p:cNvPr id="194573" name="Straight Connector 10"/>
            <p:cNvCxnSpPr>
              <a:cxnSpLocks noChangeShapeType="1"/>
            </p:cNvCxnSpPr>
            <p:nvPr/>
          </p:nvCxnSpPr>
          <p:spPr bwMode="auto">
            <a:xfrm>
              <a:off x="2751138" y="3294063"/>
              <a:ext cx="4267200" cy="0"/>
            </a:xfrm>
            <a:prstGeom prst="line">
              <a:avLst/>
            </a:prstGeom>
            <a:noFill/>
            <a:ln w="38100" cap="sq" algn="ctr">
              <a:solidFill>
                <a:srgbClr val="93856D"/>
              </a:solidFill>
              <a:round/>
              <a:headEnd/>
              <a:tailEnd/>
            </a:ln>
            <a:extLst>
              <a:ext uri="{909E8E84-426E-40DD-AFC4-6F175D3DCCD1}">
                <a14:hiddenFill xmlns:a14="http://schemas.microsoft.com/office/drawing/2010/main">
                  <a:noFill/>
                </a14:hiddenFill>
              </a:ext>
            </a:extLst>
          </p:spPr>
        </p:cxnSp>
        <p:sp>
          <p:nvSpPr>
            <p:cNvPr id="194574" name="Text Box 10"/>
            <p:cNvSpPr txBox="1">
              <a:spLocks noChangeArrowheads="1"/>
            </p:cNvSpPr>
            <p:nvPr/>
          </p:nvSpPr>
          <p:spPr bwMode="auto">
            <a:xfrm>
              <a:off x="6353066" y="2844114"/>
              <a:ext cx="733534"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i="0">
                  <a:solidFill>
                    <a:srgbClr val="93856D"/>
                  </a:solidFill>
                </a:rPr>
                <a:t>5</a:t>
              </a:r>
            </a:p>
          </p:txBody>
        </p:sp>
      </p:grpSp>
      <p:grpSp>
        <p:nvGrpSpPr>
          <p:cNvPr id="194569" name="Group 23"/>
          <p:cNvGrpSpPr>
            <a:grpSpLocks/>
          </p:cNvGrpSpPr>
          <p:nvPr/>
        </p:nvGrpSpPr>
        <p:grpSpPr bwMode="auto">
          <a:xfrm>
            <a:off x="2362200" y="2398713"/>
            <a:ext cx="5027613" cy="1100137"/>
            <a:chOff x="2362200" y="2399271"/>
            <a:chExt cx="5027270" cy="1099579"/>
          </a:xfrm>
        </p:grpSpPr>
        <p:sp>
          <p:nvSpPr>
            <p:cNvPr id="194571" name="Freeform 9"/>
            <p:cNvSpPr>
              <a:spLocks/>
            </p:cNvSpPr>
            <p:nvPr/>
          </p:nvSpPr>
          <p:spPr bwMode="auto">
            <a:xfrm flipH="1" flipV="1">
              <a:off x="2362200" y="2894013"/>
              <a:ext cx="4656138" cy="604837"/>
            </a:xfrm>
            <a:custGeom>
              <a:avLst/>
              <a:gdLst>
                <a:gd name="T0" fmla="*/ 0 w 2832"/>
                <a:gd name="T1" fmla="*/ 2335898 h 1725"/>
                <a:gd name="T2" fmla="*/ 2040854996 w 2832"/>
                <a:gd name="T3" fmla="*/ 2090106 h 1725"/>
                <a:gd name="T4" fmla="*/ 2147483647 w 2832"/>
                <a:gd name="T5" fmla="*/ 1967035 h 1725"/>
                <a:gd name="T6" fmla="*/ 2147483647 w 2832"/>
                <a:gd name="T7" fmla="*/ 1843964 h 1725"/>
                <a:gd name="T8" fmla="*/ 2147483647 w 2832"/>
                <a:gd name="T9" fmla="*/ 1598172 h 1725"/>
                <a:gd name="T10" fmla="*/ 2147483647 w 2832"/>
                <a:gd name="T11" fmla="*/ 1352380 h 1725"/>
                <a:gd name="T12" fmla="*/ 2147483647 w 2832"/>
                <a:gd name="T13" fmla="*/ 737726 h 1725"/>
                <a:gd name="T14" fmla="*/ 2147483647 w 2832"/>
                <a:gd name="T15" fmla="*/ 0 h 1725"/>
                <a:gd name="T16" fmla="*/ 0 60000 65536"/>
                <a:gd name="T17" fmla="*/ 0 60000 65536"/>
                <a:gd name="T18" fmla="*/ 0 60000 65536"/>
                <a:gd name="T19" fmla="*/ 0 60000 65536"/>
                <a:gd name="T20" fmla="*/ 0 60000 65536"/>
                <a:gd name="T21" fmla="*/ 0 60000 65536"/>
                <a:gd name="T22" fmla="*/ 0 60000 65536"/>
                <a:gd name="T23" fmla="*/ 0 60000 65536"/>
                <a:gd name="T24" fmla="*/ 0 w 2832"/>
                <a:gd name="T25" fmla="*/ 0 h 1725"/>
                <a:gd name="T26" fmla="*/ 2832 w 2832"/>
                <a:gd name="T27" fmla="*/ 1725 h 172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832" h="1725">
                  <a:moveTo>
                    <a:pt x="0" y="1725"/>
                  </a:moveTo>
                  <a:lnTo>
                    <a:pt x="680" y="1576"/>
                  </a:lnTo>
                  <a:lnTo>
                    <a:pt x="1032" y="1496"/>
                  </a:lnTo>
                  <a:lnTo>
                    <a:pt x="1320" y="1392"/>
                  </a:lnTo>
                  <a:lnTo>
                    <a:pt x="1624" y="1232"/>
                  </a:lnTo>
                  <a:lnTo>
                    <a:pt x="1944" y="992"/>
                  </a:lnTo>
                  <a:lnTo>
                    <a:pt x="2320" y="600"/>
                  </a:lnTo>
                  <a:lnTo>
                    <a:pt x="2832" y="0"/>
                  </a:lnTo>
                </a:path>
              </a:pathLst>
            </a:custGeom>
            <a:noFill/>
            <a:ln w="38100" cap="flat" cmpd="sng">
              <a:solidFill>
                <a:srgbClr val="FFC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94572" name="Text Box 10"/>
            <p:cNvSpPr txBox="1">
              <a:spLocks noChangeArrowheads="1"/>
            </p:cNvSpPr>
            <p:nvPr/>
          </p:nvSpPr>
          <p:spPr bwMode="auto">
            <a:xfrm>
              <a:off x="6108357" y="2399271"/>
              <a:ext cx="1281113" cy="5236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i="0">
                  <a:solidFill>
                    <a:srgbClr val="FFCC66"/>
                  </a:solidFill>
                </a:rPr>
                <a:t>log n</a:t>
              </a:r>
            </a:p>
          </p:txBody>
        </p:sp>
      </p:grpSp>
      <p:pic>
        <p:nvPicPr>
          <p:cNvPr id="194570" name="Picture 22" descr="http://www.jordandesilets.com/wp-content/uploads/2011/02/fast.gif"/>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1905000" y="5437188"/>
            <a:ext cx="2208213" cy="1260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afterEffect">
                                  <p:stCondLst>
                                    <p:cond delay="0"/>
                                  </p:stCondLst>
                                  <p:childTnLst>
                                    <p:set>
                                      <p:cBhvr>
                                        <p:cTn id="6" dur="1" fill="hold">
                                          <p:stCondLst>
                                            <p:cond delay="0"/>
                                          </p:stCondLst>
                                        </p:cTn>
                                        <p:tgtEl>
                                          <p:spTgt spid="31"/>
                                        </p:tgtEl>
                                        <p:attrNameLst>
                                          <p:attrName>style.visibility</p:attrName>
                                        </p:attrNameLst>
                                      </p:cBhvr>
                                      <p:to>
                                        <p:strVal val="visible"/>
                                      </p:to>
                                    </p:set>
                                    <p:anim calcmode="lin" valueType="num">
                                      <p:cBhvr additive="base">
                                        <p:cTn id="7" dur="500" fill="hold"/>
                                        <p:tgtEl>
                                          <p:spTgt spid="31"/>
                                        </p:tgtEl>
                                        <p:attrNameLst>
                                          <p:attrName>ppt_x</p:attrName>
                                        </p:attrNameLst>
                                      </p:cBhvr>
                                      <p:tavLst>
                                        <p:tav tm="0">
                                          <p:val>
                                            <p:strVal val="0-#ppt_w/2"/>
                                          </p:val>
                                        </p:tav>
                                        <p:tav tm="100000">
                                          <p:val>
                                            <p:strVal val="#ppt_x"/>
                                          </p:val>
                                        </p:tav>
                                      </p:tavLst>
                                    </p:anim>
                                    <p:anim calcmode="lin" valueType="num">
                                      <p:cBhvr additive="base">
                                        <p:cTn id="8" dur="500" fill="hold"/>
                                        <p:tgtEl>
                                          <p:spTgt spid="31"/>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3"/>
                                        </p:tgtEl>
                                        <p:attrNameLst>
                                          <p:attrName>style.visibility</p:attrName>
                                        </p:attrNameLst>
                                      </p:cBhvr>
                                      <p:to>
                                        <p:strVal val="visible"/>
                                      </p:to>
                                    </p:set>
                                    <p:anim calcmode="lin" valueType="num">
                                      <p:cBhvr additive="base">
                                        <p:cTn id="13" dur="500" fill="hold"/>
                                        <p:tgtEl>
                                          <p:spTgt spid="3"/>
                                        </p:tgtEl>
                                        <p:attrNameLst>
                                          <p:attrName>ppt_x</p:attrName>
                                        </p:attrNameLst>
                                      </p:cBhvr>
                                      <p:tavLst>
                                        <p:tav tm="0">
                                          <p:val>
                                            <p:strVal val="#ppt_x"/>
                                          </p:val>
                                        </p:tav>
                                        <p:tav tm="100000">
                                          <p:val>
                                            <p:strVal val="#ppt_x"/>
                                          </p:val>
                                        </p:tav>
                                      </p:tavLst>
                                    </p:anim>
                                    <p:anim calcmode="lin" valueType="num">
                                      <p:cBhvr additive="base">
                                        <p:cTn id="14" dur="500" fill="hold"/>
                                        <p:tgtEl>
                                          <p:spTgt spid="3"/>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51"/>
                                        </p:tgtEl>
                                        <p:attrNameLst>
                                          <p:attrName>style.visibility</p:attrName>
                                        </p:attrNameLst>
                                      </p:cBhvr>
                                      <p:to>
                                        <p:strVal val="visible"/>
                                      </p:to>
                                    </p:set>
                                    <p:anim calcmode="lin" valueType="num">
                                      <p:cBhvr additive="base">
                                        <p:cTn id="19" dur="500" fill="hold"/>
                                        <p:tgtEl>
                                          <p:spTgt spid="51"/>
                                        </p:tgtEl>
                                        <p:attrNameLst>
                                          <p:attrName>ppt_x</p:attrName>
                                        </p:attrNameLst>
                                      </p:cBhvr>
                                      <p:tavLst>
                                        <p:tav tm="0">
                                          <p:val>
                                            <p:strVal val="#ppt_x"/>
                                          </p:val>
                                        </p:tav>
                                        <p:tav tm="100000">
                                          <p:val>
                                            <p:strVal val="#ppt_x"/>
                                          </p:val>
                                        </p:tav>
                                      </p:tavLst>
                                    </p:anim>
                                    <p:anim calcmode="lin" valueType="num">
                                      <p:cBhvr additive="base">
                                        <p:cTn id="20" dur="500" fill="hold"/>
                                        <p:tgtEl>
                                          <p:spTgt spid="51"/>
                                        </p:tgtEl>
                                        <p:attrNameLst>
                                          <p:attrName>ppt_y</p:attrName>
                                        </p:attrNameLst>
                                      </p:cBhvr>
                                      <p:tavLst>
                                        <p:tav tm="0">
                                          <p:val>
                                            <p:strVal val="1+#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4" fill="hold" grpId="0" nodeType="clickEffect">
                                  <p:stCondLst>
                                    <p:cond delay="0"/>
                                  </p:stCondLst>
                                  <p:childTnLst>
                                    <p:set>
                                      <p:cBhvr>
                                        <p:cTn id="24" dur="1" fill="hold">
                                          <p:stCondLst>
                                            <p:cond delay="0"/>
                                          </p:stCondLst>
                                        </p:cTn>
                                        <p:tgtEl>
                                          <p:spTgt spid="52"/>
                                        </p:tgtEl>
                                        <p:attrNameLst>
                                          <p:attrName>style.visibility</p:attrName>
                                        </p:attrNameLst>
                                      </p:cBhvr>
                                      <p:to>
                                        <p:strVal val="visible"/>
                                      </p:to>
                                    </p:set>
                                    <p:anim calcmode="lin" valueType="num">
                                      <p:cBhvr additive="base">
                                        <p:cTn id="25" dur="500" fill="hold"/>
                                        <p:tgtEl>
                                          <p:spTgt spid="52"/>
                                        </p:tgtEl>
                                        <p:attrNameLst>
                                          <p:attrName>ppt_x</p:attrName>
                                        </p:attrNameLst>
                                      </p:cBhvr>
                                      <p:tavLst>
                                        <p:tav tm="0">
                                          <p:val>
                                            <p:strVal val="#ppt_x"/>
                                          </p:val>
                                        </p:tav>
                                        <p:tav tm="100000">
                                          <p:val>
                                            <p:strVal val="#ppt_x"/>
                                          </p:val>
                                        </p:tav>
                                      </p:tavLst>
                                    </p:anim>
                                    <p:anim calcmode="lin" valueType="num">
                                      <p:cBhvr additive="base">
                                        <p:cTn id="26" dur="500" fill="hold"/>
                                        <p:tgtEl>
                                          <p:spTgt spid="5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autoUpdateAnimBg="0"/>
      <p:bldP spid="3" grpId="0" autoUpdateAnimBg="0"/>
      <p:bldP spid="51" grpId="0" autoUpdateAnimBg="0"/>
      <p:bldP spid="52" grpId="0" autoUpdateAnimBg="0"/>
    </p:bldLst>
  </p:timing>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17442" name="Object 2"/>
          <p:cNvGraphicFramePr>
            <a:graphicFrameLocks noChangeAspect="1"/>
          </p:cNvGraphicFramePr>
          <p:nvPr/>
        </p:nvGraphicFramePr>
        <p:xfrm>
          <a:off x="0" y="106363"/>
          <a:ext cx="9144000" cy="6751637"/>
        </p:xfrm>
        <a:graphic>
          <a:graphicData uri="http://schemas.openxmlformats.org/presentationml/2006/ole">
            <mc:AlternateContent xmlns:mc="http://schemas.openxmlformats.org/markup-compatibility/2006">
              <mc:Choice xmlns:v="urn:schemas-microsoft-com:vml" Requires="v">
                <p:oleObj spid="_x0000_s317518" name="Clip" r:id="rId4" imgW="4093560" imgH="2982240" progId="">
                  <p:embed/>
                </p:oleObj>
              </mc:Choice>
              <mc:Fallback>
                <p:oleObj name="Clip" r:id="rId4" imgW="4093560" imgH="2982240" progId="">
                  <p:embed/>
                  <p:pic>
                    <p:nvPicPr>
                      <p:cNvPr id="0" name="Picture 24"/>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0" y="106363"/>
                        <a:ext cx="9144000" cy="6751637"/>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graphicFrame>
        <p:nvGraphicFramePr>
          <p:cNvPr id="317443" name="Object 3"/>
          <p:cNvGraphicFramePr>
            <a:graphicFrameLocks noChangeAspect="1"/>
          </p:cNvGraphicFramePr>
          <p:nvPr/>
        </p:nvGraphicFramePr>
        <p:xfrm flipV="1">
          <a:off x="5907088" y="2644775"/>
          <a:ext cx="303212" cy="573088"/>
        </p:xfrm>
        <a:graphic>
          <a:graphicData uri="http://schemas.openxmlformats.org/presentationml/2006/ole">
            <mc:AlternateContent xmlns:mc="http://schemas.openxmlformats.org/markup-compatibility/2006">
              <mc:Choice xmlns:v="urn:schemas-microsoft-com:vml" Requires="v">
                <p:oleObj spid="_x0000_s317519" name="Equation" r:id="rId6" imgW="50760" imgH="190440" progId="Equation.3">
                  <p:embed/>
                </p:oleObj>
              </mc:Choice>
              <mc:Fallback>
                <p:oleObj name="Equation" r:id="rId6" imgW="50760" imgH="190440" progId="Equation.3">
                  <p:embed/>
                  <p:pic>
                    <p:nvPicPr>
                      <p:cNvPr id="0" name="Picture 25"/>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flipV="1">
                        <a:off x="5907088" y="2644775"/>
                        <a:ext cx="303212" cy="573088"/>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317444" name="Text Box 4"/>
          <p:cNvSpPr txBox="1">
            <a:spLocks noChangeArrowheads="1"/>
          </p:cNvSpPr>
          <p:nvPr/>
        </p:nvSpPr>
        <p:spPr bwMode="auto">
          <a:xfrm>
            <a:off x="3200400" y="2581275"/>
            <a:ext cx="5292725" cy="1800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r>
              <a:rPr lang="en-CA" altLang="en-US" sz="2800" i="0">
                <a:solidFill>
                  <a:srgbClr val="00FFFF"/>
                </a:solidFill>
              </a:rPr>
              <a:t>∑</a:t>
            </a:r>
            <a:r>
              <a:rPr lang="en-CA" altLang="en-US" sz="2800" i="0" baseline="-25000">
                <a:solidFill>
                  <a:srgbClr val="00FFFF"/>
                </a:solidFill>
              </a:rPr>
              <a:t>i=1..n</a:t>
            </a:r>
            <a:r>
              <a:rPr lang="en-CA" altLang="en-US" sz="2800" i="0">
                <a:solidFill>
                  <a:srgbClr val="00FFFF"/>
                </a:solidFill>
              </a:rPr>
              <a:t> </a:t>
            </a:r>
            <a:r>
              <a:rPr lang="en-US" altLang="en-US" sz="2800" i="0" baseline="30000">
                <a:solidFill>
                  <a:srgbClr val="00FFFF"/>
                </a:solidFill>
              </a:rPr>
              <a:t>1</a:t>
            </a:r>
            <a:r>
              <a:rPr lang="en-US" altLang="en-US" sz="2800" i="0">
                <a:solidFill>
                  <a:srgbClr val="00FFFF"/>
                </a:solidFill>
              </a:rPr>
              <a:t>/</a:t>
            </a:r>
            <a:r>
              <a:rPr lang="en-US" altLang="en-US" sz="2800" i="0" baseline="-25000">
                <a:solidFill>
                  <a:srgbClr val="00FFFF"/>
                </a:solidFill>
              </a:rPr>
              <a:t>i</a:t>
            </a:r>
            <a:r>
              <a:rPr lang="en-CA" altLang="en-US" sz="2800" i="0" baseline="-25000">
                <a:solidFill>
                  <a:srgbClr val="00FFFF"/>
                </a:solidFill>
              </a:rPr>
              <a:t> </a:t>
            </a:r>
            <a:endParaRPr lang="en-US" altLang="en-US" sz="2800" i="0" baseline="-25000">
              <a:solidFill>
                <a:srgbClr val="00FFFF"/>
              </a:solidFill>
            </a:endParaRPr>
          </a:p>
          <a:p>
            <a:pPr algn="ctr" eaLnBrk="1" hangingPunct="1">
              <a:spcBef>
                <a:spcPct val="0"/>
              </a:spcBef>
              <a:buFontTx/>
              <a:buNone/>
            </a:pPr>
            <a:r>
              <a:rPr lang="en-US" altLang="en-US" sz="2800" i="0" baseline="-25000">
                <a:solidFill>
                  <a:srgbClr val="00FFFF"/>
                </a:solidFill>
              </a:rPr>
              <a:t>    </a:t>
            </a:r>
            <a:r>
              <a:rPr lang="en-US" altLang="en-US" sz="2800" i="0">
                <a:solidFill>
                  <a:srgbClr val="00FFFF"/>
                </a:solidFill>
              </a:rPr>
              <a:t>=  </a:t>
            </a:r>
            <a:r>
              <a:rPr lang="en-US" altLang="en-US" sz="2800" i="0" baseline="30000">
                <a:solidFill>
                  <a:srgbClr val="00FFFF"/>
                </a:solidFill>
              </a:rPr>
              <a:t>1</a:t>
            </a:r>
            <a:r>
              <a:rPr lang="en-US" altLang="en-US" sz="2800" i="0">
                <a:solidFill>
                  <a:srgbClr val="00FFFF"/>
                </a:solidFill>
              </a:rPr>
              <a:t>/</a:t>
            </a:r>
            <a:r>
              <a:rPr lang="en-US" altLang="en-US" sz="2800" i="0" baseline="-25000">
                <a:solidFill>
                  <a:srgbClr val="00FFFF"/>
                </a:solidFill>
              </a:rPr>
              <a:t>1</a:t>
            </a:r>
            <a:r>
              <a:rPr lang="en-CA" altLang="en-US" sz="2800" i="0" baseline="-25000">
                <a:solidFill>
                  <a:srgbClr val="00FFFF"/>
                </a:solidFill>
              </a:rPr>
              <a:t> </a:t>
            </a:r>
            <a:r>
              <a:rPr lang="en-US" altLang="en-US" sz="2800" i="0">
                <a:solidFill>
                  <a:srgbClr val="00FFFF"/>
                </a:solidFill>
              </a:rPr>
              <a:t>+</a:t>
            </a:r>
            <a:r>
              <a:rPr lang="en-CA" altLang="en-US" sz="2800" i="0">
                <a:solidFill>
                  <a:srgbClr val="00FFFF"/>
                </a:solidFill>
              </a:rPr>
              <a:t> </a:t>
            </a:r>
            <a:r>
              <a:rPr lang="en-US" altLang="en-US" sz="2800" i="0" baseline="30000">
                <a:solidFill>
                  <a:srgbClr val="00FFFF"/>
                </a:solidFill>
              </a:rPr>
              <a:t>1</a:t>
            </a:r>
            <a:r>
              <a:rPr lang="en-US" altLang="en-US" sz="2800" i="0">
                <a:solidFill>
                  <a:srgbClr val="00FFFF"/>
                </a:solidFill>
              </a:rPr>
              <a:t>/</a:t>
            </a:r>
            <a:r>
              <a:rPr lang="en-US" altLang="en-US" sz="2800" i="0" baseline="-25000">
                <a:solidFill>
                  <a:srgbClr val="00FFFF"/>
                </a:solidFill>
              </a:rPr>
              <a:t>2</a:t>
            </a:r>
            <a:r>
              <a:rPr lang="en-CA" altLang="en-US" sz="2800" i="0" baseline="-25000">
                <a:solidFill>
                  <a:srgbClr val="00FFFF"/>
                </a:solidFill>
              </a:rPr>
              <a:t> </a:t>
            </a:r>
            <a:r>
              <a:rPr lang="en-US" altLang="en-US" sz="2800" i="0">
                <a:solidFill>
                  <a:srgbClr val="00FFFF"/>
                </a:solidFill>
              </a:rPr>
              <a:t>+</a:t>
            </a:r>
            <a:r>
              <a:rPr lang="en-CA" altLang="en-US" sz="2800" i="0">
                <a:solidFill>
                  <a:srgbClr val="00FFFF"/>
                </a:solidFill>
              </a:rPr>
              <a:t> </a:t>
            </a:r>
            <a:r>
              <a:rPr lang="en-US" altLang="en-US" sz="2800" i="0" baseline="30000">
                <a:solidFill>
                  <a:srgbClr val="00FFFF"/>
                </a:solidFill>
              </a:rPr>
              <a:t>1</a:t>
            </a:r>
            <a:r>
              <a:rPr lang="en-US" altLang="en-US" sz="2800" i="0">
                <a:solidFill>
                  <a:srgbClr val="00FFFF"/>
                </a:solidFill>
              </a:rPr>
              <a:t>/</a:t>
            </a:r>
            <a:r>
              <a:rPr lang="en-US" altLang="en-US" sz="2800" i="0" baseline="-25000">
                <a:solidFill>
                  <a:srgbClr val="00FFFF"/>
                </a:solidFill>
              </a:rPr>
              <a:t>3</a:t>
            </a:r>
            <a:r>
              <a:rPr lang="en-CA" altLang="en-US" sz="2800" i="0" baseline="-25000">
                <a:solidFill>
                  <a:srgbClr val="00FFFF"/>
                </a:solidFill>
              </a:rPr>
              <a:t> </a:t>
            </a:r>
            <a:r>
              <a:rPr lang="en-US" altLang="en-US" sz="2800" i="0">
                <a:solidFill>
                  <a:srgbClr val="00FFFF"/>
                </a:solidFill>
              </a:rPr>
              <a:t>+</a:t>
            </a:r>
            <a:r>
              <a:rPr lang="en-CA" altLang="en-US" sz="2800" i="0">
                <a:solidFill>
                  <a:srgbClr val="00FFFF"/>
                </a:solidFill>
              </a:rPr>
              <a:t> </a:t>
            </a:r>
            <a:r>
              <a:rPr lang="en-US" altLang="en-US" sz="2800" i="0" baseline="30000">
                <a:solidFill>
                  <a:srgbClr val="00FFFF"/>
                </a:solidFill>
              </a:rPr>
              <a:t>1</a:t>
            </a:r>
            <a:r>
              <a:rPr lang="en-US" altLang="en-US" sz="2800" i="0">
                <a:solidFill>
                  <a:srgbClr val="00FFFF"/>
                </a:solidFill>
              </a:rPr>
              <a:t>/</a:t>
            </a:r>
            <a:r>
              <a:rPr lang="en-US" altLang="en-US" sz="2800" i="0" baseline="-25000">
                <a:solidFill>
                  <a:srgbClr val="00FFFF"/>
                </a:solidFill>
              </a:rPr>
              <a:t>4</a:t>
            </a:r>
            <a:r>
              <a:rPr lang="en-CA" altLang="en-US" sz="2800" i="0" baseline="-25000">
                <a:solidFill>
                  <a:srgbClr val="00FFFF"/>
                </a:solidFill>
              </a:rPr>
              <a:t> </a:t>
            </a:r>
            <a:r>
              <a:rPr lang="en-US" altLang="en-US" sz="2800" i="0">
                <a:solidFill>
                  <a:srgbClr val="00FFFF"/>
                </a:solidFill>
              </a:rPr>
              <a:t>+</a:t>
            </a:r>
            <a:r>
              <a:rPr lang="en-CA" altLang="en-US" sz="2800" i="0">
                <a:solidFill>
                  <a:srgbClr val="00FFFF"/>
                </a:solidFill>
              </a:rPr>
              <a:t> </a:t>
            </a:r>
            <a:r>
              <a:rPr lang="en-US" altLang="en-US" sz="2800" i="0" baseline="30000">
                <a:solidFill>
                  <a:srgbClr val="00FFFF"/>
                </a:solidFill>
              </a:rPr>
              <a:t>1</a:t>
            </a:r>
            <a:r>
              <a:rPr lang="en-US" altLang="en-US" sz="2800" i="0">
                <a:solidFill>
                  <a:srgbClr val="00FFFF"/>
                </a:solidFill>
              </a:rPr>
              <a:t>/</a:t>
            </a:r>
            <a:r>
              <a:rPr lang="en-US" altLang="en-US" sz="2800" i="0" baseline="-25000">
                <a:solidFill>
                  <a:srgbClr val="00FFFF"/>
                </a:solidFill>
              </a:rPr>
              <a:t>5</a:t>
            </a:r>
            <a:r>
              <a:rPr lang="en-CA" altLang="en-US" sz="2800" i="0" baseline="-25000">
                <a:solidFill>
                  <a:srgbClr val="00FFFF"/>
                </a:solidFill>
              </a:rPr>
              <a:t> </a:t>
            </a:r>
            <a:r>
              <a:rPr lang="en-US" altLang="en-US" sz="2800" i="0">
                <a:solidFill>
                  <a:srgbClr val="00FFFF"/>
                </a:solidFill>
              </a:rPr>
              <a:t>+</a:t>
            </a:r>
            <a:r>
              <a:rPr lang="en-CA" altLang="en-US" sz="2800" i="0">
                <a:solidFill>
                  <a:srgbClr val="00FFFF"/>
                </a:solidFill>
              </a:rPr>
              <a:t> </a:t>
            </a:r>
            <a:r>
              <a:rPr lang="en-US" altLang="en-US" sz="2800" i="0">
                <a:solidFill>
                  <a:srgbClr val="00FFFF"/>
                </a:solidFill>
              </a:rPr>
              <a:t>…+</a:t>
            </a:r>
            <a:r>
              <a:rPr lang="en-CA" altLang="en-US" sz="2800" i="0">
                <a:solidFill>
                  <a:srgbClr val="00FFFF"/>
                </a:solidFill>
              </a:rPr>
              <a:t> </a:t>
            </a:r>
            <a:r>
              <a:rPr lang="en-US" altLang="en-US" sz="2800" i="0" baseline="30000">
                <a:solidFill>
                  <a:srgbClr val="00FFFF"/>
                </a:solidFill>
              </a:rPr>
              <a:t>1</a:t>
            </a:r>
            <a:r>
              <a:rPr lang="en-US" altLang="en-US" sz="2800" i="0">
                <a:solidFill>
                  <a:srgbClr val="00FFFF"/>
                </a:solidFill>
              </a:rPr>
              <a:t>/</a:t>
            </a:r>
            <a:r>
              <a:rPr lang="en-US" altLang="en-US" sz="2800" i="0" baseline="-25000">
                <a:solidFill>
                  <a:srgbClr val="00FFFF"/>
                </a:solidFill>
              </a:rPr>
              <a:t>n</a:t>
            </a:r>
            <a:r>
              <a:rPr lang="en-CA" altLang="en-US" sz="2800" i="0" baseline="-25000">
                <a:solidFill>
                  <a:srgbClr val="00FFFF"/>
                </a:solidFill>
              </a:rPr>
              <a:t> </a:t>
            </a:r>
            <a:endParaRPr lang="en-US" altLang="en-US" sz="2800" i="0">
              <a:solidFill>
                <a:srgbClr val="00FFFF"/>
              </a:solidFill>
            </a:endParaRPr>
          </a:p>
          <a:p>
            <a:pPr algn="ctr" eaLnBrk="1" hangingPunct="1">
              <a:spcBef>
                <a:spcPct val="0"/>
              </a:spcBef>
              <a:buFontTx/>
              <a:buNone/>
            </a:pPr>
            <a:r>
              <a:rPr lang="en-US" altLang="en-US" sz="2800" i="0">
                <a:solidFill>
                  <a:srgbClr val="00FFFF"/>
                </a:solidFill>
              </a:rPr>
              <a:t>   =  </a:t>
            </a:r>
            <a:r>
              <a:rPr lang="en-US" altLang="en-US" sz="2800" i="0">
                <a:solidFill>
                  <a:srgbClr val="FF0000"/>
                </a:solidFill>
                <a:latin typeface="Symbol" pitchFamily="18" charset="2"/>
              </a:rPr>
              <a:t>Q</a:t>
            </a:r>
            <a:r>
              <a:rPr lang="en-US" altLang="en-US" sz="2800" i="0">
                <a:solidFill>
                  <a:srgbClr val="FF0000"/>
                </a:solidFill>
              </a:rPr>
              <a:t>(log(n))</a:t>
            </a:r>
            <a:r>
              <a:rPr lang="en-CA" altLang="en-US" sz="2800" i="0">
                <a:solidFill>
                  <a:srgbClr val="00FFFF"/>
                </a:solidFill>
              </a:rPr>
              <a:t/>
            </a:r>
            <a:br>
              <a:rPr lang="en-CA" altLang="en-US" sz="2800" i="0">
                <a:solidFill>
                  <a:srgbClr val="00FFFF"/>
                </a:solidFill>
              </a:rPr>
            </a:br>
            <a:endParaRPr lang="en-CA" altLang="en-US" sz="2800" i="0">
              <a:solidFill>
                <a:srgbClr val="00FFFF"/>
              </a:solidFill>
            </a:endParaRPr>
          </a:p>
        </p:txBody>
      </p:sp>
      <p:sp>
        <p:nvSpPr>
          <p:cNvPr id="317445" name="Text Box 5"/>
          <p:cNvSpPr txBox="1">
            <a:spLocks noChangeArrowheads="1"/>
          </p:cNvSpPr>
          <p:nvPr/>
        </p:nvSpPr>
        <p:spPr bwMode="auto">
          <a:xfrm>
            <a:off x="4114800" y="1447800"/>
            <a:ext cx="3582988"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4400" i="0">
                <a:solidFill>
                  <a:srgbClr val="FFFF00"/>
                </a:solidFill>
              </a:rPr>
              <a:t>Harmonic Sum</a:t>
            </a:r>
            <a:endParaRPr lang="en-CA" altLang="en-US" sz="4400" i="0">
              <a:solidFill>
                <a:srgbClr val="FFFF00"/>
              </a:solidFill>
            </a:endParaRPr>
          </a:p>
        </p:txBody>
      </p:sp>
    </p:spTree>
  </p:cSld>
  <p:clrMapOvr>
    <a:masterClrMapping/>
  </p:clrMapOvr>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8466" name="Rectangle 2"/>
          <p:cNvSpPr>
            <a:spLocks noGrp="1" noChangeArrowheads="1"/>
          </p:cNvSpPr>
          <p:nvPr>
            <p:ph type="title"/>
          </p:nvPr>
        </p:nvSpPr>
        <p:spPr>
          <a:xfrm>
            <a:off x="685800" y="0"/>
            <a:ext cx="7772400" cy="1143000"/>
          </a:xfrm>
        </p:spPr>
        <p:txBody>
          <a:bodyPr/>
          <a:lstStyle/>
          <a:p>
            <a:pPr eaLnBrk="1" hangingPunct="1"/>
            <a:r>
              <a:rPr lang="en-US" altLang="en-US"/>
              <a:t>Approximating Sum </a:t>
            </a:r>
            <a:br>
              <a:rPr lang="en-US" altLang="en-US"/>
            </a:br>
            <a:r>
              <a:rPr lang="en-US" altLang="en-US"/>
              <a:t>by Integrating</a:t>
            </a:r>
            <a:endParaRPr lang="en-CA" altLang="en-US"/>
          </a:p>
        </p:txBody>
      </p:sp>
      <p:pic>
        <p:nvPicPr>
          <p:cNvPr id="318467" name="Picture 3" descr="integrate"/>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2555875" y="1219200"/>
            <a:ext cx="4032250" cy="394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18468" name="Text Box 4"/>
          <p:cNvSpPr txBox="1">
            <a:spLocks noChangeArrowheads="1"/>
          </p:cNvSpPr>
          <p:nvPr/>
        </p:nvSpPr>
        <p:spPr bwMode="auto">
          <a:xfrm>
            <a:off x="2479675" y="5791200"/>
            <a:ext cx="4225925" cy="1066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i="0" dirty="0">
                <a:solidFill>
                  <a:srgbClr val="FFFFFF"/>
                </a:solidFill>
              </a:rPr>
              <a:t>The area under the curve</a:t>
            </a:r>
          </a:p>
          <a:p>
            <a:pPr eaLnBrk="1" hangingPunct="1">
              <a:spcBef>
                <a:spcPct val="0"/>
              </a:spcBef>
              <a:buFontTx/>
              <a:buNone/>
            </a:pPr>
            <a:r>
              <a:rPr lang="en-US" altLang="en-US" i="0" dirty="0">
                <a:solidFill>
                  <a:srgbClr val="FFFFFF"/>
                </a:solidFill>
              </a:rPr>
              <a:t>approximates the sum</a:t>
            </a:r>
            <a:endParaRPr lang="en-CA" altLang="en-US" i="0" dirty="0">
              <a:solidFill>
                <a:srgbClr val="FFFFFF"/>
              </a:solidFill>
            </a:endParaRPr>
          </a:p>
        </p:txBody>
      </p:sp>
      <p:sp>
        <p:nvSpPr>
          <p:cNvPr id="318469" name="Text Box 5"/>
          <p:cNvSpPr txBox="1">
            <a:spLocks noChangeArrowheads="1"/>
          </p:cNvSpPr>
          <p:nvPr/>
        </p:nvSpPr>
        <p:spPr bwMode="auto">
          <a:xfrm>
            <a:off x="1981200" y="5105400"/>
            <a:ext cx="5572125"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CA" altLang="en-US" sz="4400" i="0">
                <a:solidFill>
                  <a:srgbClr val="00FFFF"/>
                </a:solidFill>
              </a:rPr>
              <a:t>∑</a:t>
            </a:r>
            <a:r>
              <a:rPr lang="en-CA" altLang="en-US" sz="4400" i="0" baseline="-25000">
                <a:solidFill>
                  <a:srgbClr val="00FFFF"/>
                </a:solidFill>
              </a:rPr>
              <a:t>i=1..n</a:t>
            </a:r>
            <a:r>
              <a:rPr lang="en-CA" altLang="en-US" sz="4400" i="0">
                <a:solidFill>
                  <a:srgbClr val="00FFFF"/>
                </a:solidFill>
              </a:rPr>
              <a:t> f(i) </a:t>
            </a:r>
            <a:r>
              <a:rPr lang="en-CA" altLang="en-US" i="0">
                <a:solidFill>
                  <a:srgbClr val="00FFFF"/>
                </a:solidFill>
                <a:cs typeface="Times New Roman" pitchFamily="18" charset="0"/>
              </a:rPr>
              <a:t>≈</a:t>
            </a:r>
            <a:r>
              <a:rPr lang="en-CA" altLang="en-US" sz="4400" i="0">
                <a:solidFill>
                  <a:srgbClr val="00FFFF"/>
                </a:solidFill>
              </a:rPr>
              <a:t> ∫</a:t>
            </a:r>
            <a:r>
              <a:rPr lang="en-CA" altLang="en-US" sz="4400" i="0" baseline="-25000">
                <a:solidFill>
                  <a:srgbClr val="00FFFF"/>
                </a:solidFill>
              </a:rPr>
              <a:t>x=1</a:t>
            </a:r>
            <a:r>
              <a:rPr lang="en-US" altLang="en-US" sz="4400" i="0" baseline="-25000">
                <a:solidFill>
                  <a:srgbClr val="00FFFF"/>
                </a:solidFill>
              </a:rPr>
              <a:t>..</a:t>
            </a:r>
            <a:r>
              <a:rPr lang="en-CA" altLang="en-US" sz="4400" i="0" baseline="-25000">
                <a:solidFill>
                  <a:srgbClr val="00FFFF"/>
                </a:solidFill>
              </a:rPr>
              <a:t>n</a:t>
            </a:r>
            <a:r>
              <a:rPr lang="en-CA" altLang="en-US" sz="4400" i="0">
                <a:solidFill>
                  <a:srgbClr val="00FFFF"/>
                </a:solidFill>
              </a:rPr>
              <a:t> f(x) dx</a:t>
            </a:r>
          </a:p>
        </p:txBody>
      </p:sp>
    </p:spTree>
  </p:cSld>
  <p:clrMapOvr>
    <a:masterClrMapping/>
  </p:clrMapOvr>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19490" name="Picture 2" descr="capture2"/>
          <p:cNvPicPr>
            <a:picLocks noGrp="1" noChangeAspect="1" noChangeArrowheads="1"/>
          </p:cNvPicPr>
          <p:nvPr>
            <p:ph idx="1"/>
          </p:nvPr>
        </p:nvPicPr>
        <p:blipFill>
          <a:blip r:embed="rId3" cstate="print">
            <a:extLst>
              <a:ext uri="{28A0092B-C50C-407E-A947-70E740481C1C}">
                <a14:useLocalDpi xmlns:a14="http://schemas.microsoft.com/office/drawing/2010/main" val="0"/>
              </a:ext>
            </a:extLst>
          </a:blip>
          <a:srcRect/>
          <a:stretch>
            <a:fillRect/>
          </a:stretch>
        </p:blipFill>
        <p:spPr>
          <a:xfrm>
            <a:off x="685800" y="838200"/>
            <a:ext cx="7821613" cy="5465763"/>
          </a:xfrm>
          <a:noFill/>
        </p:spPr>
      </p:pic>
      <p:sp>
        <p:nvSpPr>
          <p:cNvPr id="319491" name="Rectangle 3"/>
          <p:cNvSpPr>
            <a:spLocks noChangeArrowheads="1"/>
          </p:cNvSpPr>
          <p:nvPr/>
        </p:nvSpPr>
        <p:spPr bwMode="auto">
          <a:xfrm>
            <a:off x="685800" y="-762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r>
              <a:rPr lang="en-US" altLang="en-US" sz="4400" i="0">
                <a:solidFill>
                  <a:srgbClr val="FFFF00"/>
                </a:solidFill>
              </a:rPr>
              <a:t>Adding Made Easy</a:t>
            </a:r>
          </a:p>
        </p:txBody>
      </p:sp>
      <p:sp>
        <p:nvSpPr>
          <p:cNvPr id="319492" name="Rectangle 5"/>
          <p:cNvSpPr>
            <a:spLocks noChangeArrowheads="1"/>
          </p:cNvSpPr>
          <p:nvPr/>
        </p:nvSpPr>
        <p:spPr bwMode="auto">
          <a:xfrm>
            <a:off x="1279525" y="6202363"/>
            <a:ext cx="6584950"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r>
              <a:rPr lang="en-US" altLang="en-US" i="0">
                <a:solidFill>
                  <a:srgbClr val="FFFFFF"/>
                </a:solidFill>
              </a:rPr>
              <a:t>(For +, -, ×, </a:t>
            </a:r>
            <a:r>
              <a:rPr lang="en-US" altLang="en-US" i="0">
                <a:solidFill>
                  <a:srgbClr val="FFFFFF"/>
                </a:solidFill>
                <a:sym typeface="Symbol" pitchFamily="18" charset="2"/>
              </a:rPr>
              <a:t></a:t>
            </a:r>
            <a:r>
              <a:rPr lang="en-US" altLang="en-US" i="0">
                <a:solidFill>
                  <a:srgbClr val="FFFFFF"/>
                </a:solidFill>
              </a:rPr>
              <a:t> , exp, log  functions f(n))</a:t>
            </a:r>
          </a:p>
        </p:txBody>
      </p:sp>
    </p:spTree>
  </p:cSld>
  <p:clrMapOvr>
    <a:masterClrMapping/>
  </p:clrMapOvr>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20514" name="Picture 2" descr="capture1"/>
          <p:cNvPicPr>
            <a:picLocks noGrp="1" noChangeAspect="1" noChangeArrowheads="1"/>
          </p:cNvPicPr>
          <p:nvPr>
            <p:ph idx="1"/>
          </p:nvPr>
        </p:nvPicPr>
        <p:blipFill>
          <a:blip r:embed="rId3" cstate="print">
            <a:extLst>
              <a:ext uri="{28A0092B-C50C-407E-A947-70E740481C1C}">
                <a14:useLocalDpi xmlns:a14="http://schemas.microsoft.com/office/drawing/2010/main" val="0"/>
              </a:ext>
            </a:extLst>
          </a:blip>
          <a:srcRect/>
          <a:stretch>
            <a:fillRect/>
          </a:stretch>
        </p:blipFill>
        <p:spPr>
          <a:xfrm>
            <a:off x="-12700" y="1727200"/>
            <a:ext cx="9220200" cy="4292600"/>
          </a:xfrm>
          <a:noFill/>
        </p:spPr>
      </p:pic>
      <p:sp>
        <p:nvSpPr>
          <p:cNvPr id="320515" name="Rectangle 3"/>
          <p:cNvSpPr>
            <a:spLocks noChangeArrowheads="1"/>
          </p:cNvSpPr>
          <p:nvPr/>
        </p:nvSpPr>
        <p:spPr bwMode="auto">
          <a:xfrm>
            <a:off x="685800" y="762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r>
              <a:rPr lang="en-US" altLang="en-US" sz="4400" i="0">
                <a:solidFill>
                  <a:srgbClr val="FFFF00"/>
                </a:solidFill>
              </a:rPr>
              <a:t>Adding Made Easy</a:t>
            </a:r>
          </a:p>
        </p:txBody>
      </p:sp>
    </p:spTree>
  </p:cSld>
  <p:clrMapOvr>
    <a:masterClrMapping/>
  </p:clrMapOvr>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1538" name="Rectangle 3"/>
          <p:cNvSpPr>
            <a:spLocks noGrp="1" noChangeArrowheads="1"/>
          </p:cNvSpPr>
          <p:nvPr>
            <p:ph type="body" idx="1"/>
          </p:nvPr>
        </p:nvSpPr>
        <p:spPr>
          <a:xfrm>
            <a:off x="228600" y="1752600"/>
            <a:ext cx="8915400" cy="4114800"/>
          </a:xfrm>
        </p:spPr>
        <p:txBody>
          <a:bodyPr/>
          <a:lstStyle/>
          <a:p>
            <a:pPr eaLnBrk="1" hangingPunct="1"/>
            <a:r>
              <a:rPr lang="en-CA" altLang="en-US" sz="2400"/>
              <a:t>Geometric Like: </a:t>
            </a:r>
            <a:r>
              <a:rPr lang="en-US" altLang="en-US" sz="2400"/>
              <a:t> </a:t>
            </a:r>
            <a:r>
              <a:rPr lang="en-CA" altLang="en-US" sz="2400">
                <a:solidFill>
                  <a:schemeClr val="accent1"/>
                </a:solidFill>
              </a:rPr>
              <a:t>If f(n) </a:t>
            </a:r>
            <a:r>
              <a:rPr lang="en-CA" altLang="en-US" sz="2400">
                <a:solidFill>
                  <a:schemeClr val="accent1"/>
                </a:solidFill>
                <a:latin typeface="Symbol" pitchFamily="18" charset="2"/>
              </a:rPr>
              <a:t>³</a:t>
            </a:r>
            <a:r>
              <a:rPr lang="en-CA" altLang="en-US" sz="2400">
                <a:solidFill>
                  <a:schemeClr val="accent1"/>
                </a:solidFill>
              </a:rPr>
              <a:t> 2</a:t>
            </a:r>
            <a:r>
              <a:rPr lang="en-CA" altLang="en-US" sz="2400" baseline="30000">
                <a:solidFill>
                  <a:schemeClr val="accent1"/>
                </a:solidFill>
              </a:rPr>
              <a:t>Ω(n)</a:t>
            </a:r>
            <a:r>
              <a:rPr lang="en-CA" altLang="en-US" sz="2400">
                <a:solidFill>
                  <a:schemeClr val="accent1"/>
                </a:solidFill>
              </a:rPr>
              <a:t>,</a:t>
            </a:r>
            <a:r>
              <a:rPr lang="en-US" altLang="en-US" sz="2400">
                <a:solidFill>
                  <a:schemeClr val="accent1"/>
                </a:solidFill>
              </a:rPr>
              <a:t>      </a:t>
            </a:r>
            <a:r>
              <a:rPr lang="en-CA" altLang="en-US" sz="2400">
                <a:solidFill>
                  <a:schemeClr val="accent1"/>
                </a:solidFill>
              </a:rPr>
              <a:t>then ∑</a:t>
            </a:r>
            <a:r>
              <a:rPr lang="en-CA" altLang="en-US" sz="2400" baseline="-25000">
                <a:solidFill>
                  <a:schemeClr val="accent1"/>
                </a:solidFill>
              </a:rPr>
              <a:t>i=1..n</a:t>
            </a:r>
            <a:r>
              <a:rPr lang="en-CA" altLang="en-US" sz="2400">
                <a:solidFill>
                  <a:schemeClr val="accent1"/>
                </a:solidFill>
              </a:rPr>
              <a:t> f(i) = θ(f(n)).</a:t>
            </a:r>
            <a:endParaRPr lang="en-US" altLang="en-US" sz="2400">
              <a:solidFill>
                <a:schemeClr val="accent1"/>
              </a:solidFill>
            </a:endParaRPr>
          </a:p>
          <a:p>
            <a:pPr eaLnBrk="1" hangingPunct="1"/>
            <a:r>
              <a:rPr lang="en-CA" altLang="en-US" sz="2400"/>
              <a:t>Arithmetic Like: </a:t>
            </a:r>
            <a:r>
              <a:rPr lang="en-US" altLang="en-US" sz="2400"/>
              <a:t> </a:t>
            </a:r>
            <a:r>
              <a:rPr lang="en-CA" altLang="en-US" sz="2400">
                <a:solidFill>
                  <a:schemeClr val="accent1"/>
                </a:solidFill>
              </a:rPr>
              <a:t>If f(n) = n</a:t>
            </a:r>
            <a:r>
              <a:rPr lang="en-CA" altLang="en-US" sz="2400" baseline="30000">
                <a:solidFill>
                  <a:schemeClr val="accent1"/>
                </a:solidFill>
              </a:rPr>
              <a:t>θ(1)-1</a:t>
            </a:r>
            <a:r>
              <a:rPr lang="en-CA" altLang="en-US" sz="2400">
                <a:solidFill>
                  <a:schemeClr val="accent1"/>
                </a:solidFill>
              </a:rPr>
              <a:t>,    </a:t>
            </a:r>
            <a:r>
              <a:rPr lang="en-US" altLang="en-US" sz="2400">
                <a:solidFill>
                  <a:schemeClr val="accent1"/>
                </a:solidFill>
              </a:rPr>
              <a:t> </a:t>
            </a:r>
            <a:r>
              <a:rPr lang="en-CA" altLang="en-US" sz="2400">
                <a:solidFill>
                  <a:schemeClr val="accent1"/>
                </a:solidFill>
              </a:rPr>
              <a:t>then ∑</a:t>
            </a:r>
            <a:r>
              <a:rPr lang="en-CA" altLang="en-US" sz="2400" baseline="-25000">
                <a:solidFill>
                  <a:schemeClr val="accent1"/>
                </a:solidFill>
              </a:rPr>
              <a:t>i=1..n</a:t>
            </a:r>
            <a:r>
              <a:rPr lang="en-CA" altLang="en-US" sz="2400">
                <a:solidFill>
                  <a:schemeClr val="accent1"/>
                </a:solidFill>
              </a:rPr>
              <a:t> f(i) = θ(n · f(n)).</a:t>
            </a:r>
            <a:endParaRPr lang="en-US" altLang="en-US" sz="2400">
              <a:solidFill>
                <a:schemeClr val="accent1"/>
              </a:solidFill>
            </a:endParaRPr>
          </a:p>
          <a:p>
            <a:pPr eaLnBrk="1" hangingPunct="1"/>
            <a:r>
              <a:rPr lang="en-CA" altLang="en-US" sz="2400"/>
              <a:t>Harmonic:     </a:t>
            </a:r>
            <a:r>
              <a:rPr lang="en-US" altLang="en-US" sz="2400"/>
              <a:t>      </a:t>
            </a:r>
            <a:r>
              <a:rPr lang="en-CA" altLang="en-US" sz="2400">
                <a:solidFill>
                  <a:schemeClr val="accent1"/>
                </a:solidFill>
              </a:rPr>
              <a:t>If f(n) =  </a:t>
            </a:r>
            <a:r>
              <a:rPr lang="en-CA" altLang="en-US" sz="2400" baseline="30000">
                <a:solidFill>
                  <a:schemeClr val="accent1"/>
                </a:solidFill>
              </a:rPr>
              <a:t>1</a:t>
            </a:r>
            <a:r>
              <a:rPr lang="en-CA" altLang="en-US" sz="2400">
                <a:solidFill>
                  <a:schemeClr val="accent1"/>
                </a:solidFill>
              </a:rPr>
              <a:t>/</a:t>
            </a:r>
            <a:r>
              <a:rPr lang="en-CA" altLang="en-US" sz="2400" baseline="-25000">
                <a:solidFill>
                  <a:schemeClr val="accent1"/>
                </a:solidFill>
              </a:rPr>
              <a:t>n</a:t>
            </a:r>
            <a:r>
              <a:rPr lang="en-CA" altLang="en-US" sz="2400">
                <a:solidFill>
                  <a:schemeClr val="accent1"/>
                </a:solidFill>
              </a:rPr>
              <a:t> , </a:t>
            </a:r>
            <a:r>
              <a:rPr lang="en-US" altLang="en-US" sz="2400">
                <a:solidFill>
                  <a:schemeClr val="accent1"/>
                </a:solidFill>
              </a:rPr>
              <a:t>       </a:t>
            </a:r>
            <a:r>
              <a:rPr lang="en-CA" altLang="en-US" sz="2400">
                <a:solidFill>
                  <a:schemeClr val="accent1"/>
                </a:solidFill>
              </a:rPr>
              <a:t>then ∑</a:t>
            </a:r>
            <a:r>
              <a:rPr lang="en-CA" altLang="en-US" sz="2400" baseline="-25000">
                <a:solidFill>
                  <a:schemeClr val="accent1"/>
                </a:solidFill>
              </a:rPr>
              <a:t>i=1..n</a:t>
            </a:r>
            <a:r>
              <a:rPr lang="en-CA" altLang="en-US" sz="2400">
                <a:solidFill>
                  <a:schemeClr val="accent1"/>
                </a:solidFill>
              </a:rPr>
              <a:t> f(i) = log</a:t>
            </a:r>
            <a:r>
              <a:rPr lang="en-CA" altLang="en-US" sz="2400" baseline="-25000">
                <a:solidFill>
                  <a:schemeClr val="accent1"/>
                </a:solidFill>
              </a:rPr>
              <a:t>e</a:t>
            </a:r>
            <a:r>
              <a:rPr lang="en-CA" altLang="en-US" sz="2400">
                <a:solidFill>
                  <a:schemeClr val="accent1"/>
                </a:solidFill>
              </a:rPr>
              <a:t>n + θ(1).</a:t>
            </a:r>
            <a:endParaRPr lang="en-US" altLang="en-US" sz="2400">
              <a:solidFill>
                <a:schemeClr val="accent1"/>
              </a:solidFill>
            </a:endParaRPr>
          </a:p>
          <a:p>
            <a:pPr eaLnBrk="1" hangingPunct="1"/>
            <a:r>
              <a:rPr lang="en-CA" altLang="en-US" sz="2400"/>
              <a:t>Bounded Tail:     </a:t>
            </a:r>
            <a:r>
              <a:rPr lang="en-CA" altLang="en-US" sz="2400">
                <a:solidFill>
                  <a:schemeClr val="accent1"/>
                </a:solidFill>
              </a:rPr>
              <a:t>If f(n)</a:t>
            </a:r>
            <a:r>
              <a:rPr lang="en-CA" altLang="en-US">
                <a:solidFill>
                  <a:schemeClr val="accent1"/>
                </a:solidFill>
              </a:rPr>
              <a:t> </a:t>
            </a:r>
            <a:r>
              <a:rPr lang="en-CA" altLang="en-US" sz="2400">
                <a:solidFill>
                  <a:schemeClr val="accent1"/>
                </a:solidFill>
                <a:latin typeface="Symbol" pitchFamily="18" charset="2"/>
              </a:rPr>
              <a:t>£</a:t>
            </a:r>
            <a:r>
              <a:rPr lang="en-CA" altLang="en-US" sz="2400">
                <a:solidFill>
                  <a:schemeClr val="accent1"/>
                </a:solidFill>
              </a:rPr>
              <a:t> n</a:t>
            </a:r>
            <a:r>
              <a:rPr lang="en-CA" altLang="en-US" sz="2400" baseline="30000">
                <a:solidFill>
                  <a:schemeClr val="accent1"/>
                </a:solidFill>
              </a:rPr>
              <a:t>-1-Ω(1)</a:t>
            </a:r>
            <a:r>
              <a:rPr lang="en-CA" altLang="en-US" sz="2400">
                <a:solidFill>
                  <a:schemeClr val="accent1"/>
                </a:solidFill>
              </a:rPr>
              <a:t>,   then ∑</a:t>
            </a:r>
            <a:r>
              <a:rPr lang="en-CA" altLang="en-US" sz="2400" baseline="-25000">
                <a:solidFill>
                  <a:schemeClr val="accent1"/>
                </a:solidFill>
              </a:rPr>
              <a:t>i=1..n</a:t>
            </a:r>
            <a:r>
              <a:rPr lang="en-CA" altLang="en-US" sz="2400">
                <a:solidFill>
                  <a:schemeClr val="accent1"/>
                </a:solidFill>
              </a:rPr>
              <a:t> f(i) = θ(1).  </a:t>
            </a:r>
            <a:endParaRPr lang="en-US" altLang="en-US" sz="2400">
              <a:solidFill>
                <a:schemeClr val="accent1"/>
              </a:solidFill>
            </a:endParaRPr>
          </a:p>
          <a:p>
            <a:pPr algn="r" eaLnBrk="1" hangingPunct="1">
              <a:buFontTx/>
              <a:buNone/>
            </a:pPr>
            <a:r>
              <a:rPr lang="en-US" altLang="en-US" sz="2800"/>
              <a:t>(</a:t>
            </a:r>
            <a:r>
              <a:rPr lang="en-US" altLang="en-US" sz="2000"/>
              <a:t>For +, -, </a:t>
            </a:r>
            <a:r>
              <a:rPr lang="en-US" altLang="en-US" sz="2400">
                <a:latin typeface="Symbol" pitchFamily="18" charset="2"/>
              </a:rPr>
              <a:t>×</a:t>
            </a:r>
            <a:r>
              <a:rPr lang="en-US" altLang="en-US" sz="2000"/>
              <a:t>, </a:t>
            </a:r>
            <a:r>
              <a:rPr lang="en-US" altLang="en-US" sz="2400">
                <a:latin typeface="WP MathA" pitchFamily="2" charset="2"/>
                <a:sym typeface="Symbol" pitchFamily="18" charset="2"/>
              </a:rPr>
              <a:t></a:t>
            </a:r>
            <a:r>
              <a:rPr lang="en-US" altLang="en-US" sz="2000"/>
              <a:t> , exp, log  functions f(n)</a:t>
            </a:r>
            <a:r>
              <a:rPr lang="en-US" altLang="en-US" sz="2800"/>
              <a:t>)</a:t>
            </a:r>
            <a:r>
              <a:rPr lang="en-CA" altLang="en-US" sz="3600">
                <a:solidFill>
                  <a:schemeClr val="accent1"/>
                </a:solidFill>
              </a:rPr>
              <a:t/>
            </a:r>
            <a:br>
              <a:rPr lang="en-CA" altLang="en-US" sz="3600">
                <a:solidFill>
                  <a:schemeClr val="accent1"/>
                </a:solidFill>
              </a:rPr>
            </a:br>
            <a:r>
              <a:rPr lang="en-CA" altLang="en-US" sz="3600">
                <a:solidFill>
                  <a:schemeClr val="accent1"/>
                </a:solidFill>
              </a:rPr>
              <a:t>  </a:t>
            </a:r>
            <a:endParaRPr lang="en-US" altLang="en-US" sz="3600">
              <a:solidFill>
                <a:schemeClr val="accent1"/>
              </a:solidFill>
            </a:endParaRPr>
          </a:p>
        </p:txBody>
      </p:sp>
      <p:sp>
        <p:nvSpPr>
          <p:cNvPr id="765956" name="Rectangle 4"/>
          <p:cNvSpPr>
            <a:spLocks noChangeArrowheads="1"/>
          </p:cNvSpPr>
          <p:nvPr/>
        </p:nvSpPr>
        <p:spPr bwMode="auto">
          <a:xfrm>
            <a:off x="533400" y="5241925"/>
            <a:ext cx="8382000" cy="1311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r>
              <a:rPr lang="en-US" altLang="en-US" i="0">
                <a:solidFill>
                  <a:srgbClr val="FFFFFF"/>
                </a:solidFill>
              </a:rPr>
              <a:t>This may seem confusing, but it is really not.</a:t>
            </a:r>
          </a:p>
          <a:p>
            <a:pPr eaLnBrk="1" hangingPunct="1">
              <a:spcBef>
                <a:spcPct val="50000"/>
              </a:spcBef>
              <a:buFontTx/>
              <a:buNone/>
            </a:pPr>
            <a:r>
              <a:rPr lang="en-US" altLang="en-US" i="0">
                <a:solidFill>
                  <a:srgbClr val="FFFFFF"/>
                </a:solidFill>
              </a:rPr>
              <a:t>It should help you compute most sums easily. </a:t>
            </a:r>
          </a:p>
        </p:txBody>
      </p:sp>
      <p:sp>
        <p:nvSpPr>
          <p:cNvPr id="321540" name="Rectangle 6"/>
          <p:cNvSpPr>
            <a:spLocks noChangeArrowheads="1"/>
          </p:cNvSpPr>
          <p:nvPr/>
        </p:nvSpPr>
        <p:spPr bwMode="auto">
          <a:xfrm>
            <a:off x="685800" y="-762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r>
              <a:rPr lang="en-US" altLang="en-US" sz="4400" i="0">
                <a:solidFill>
                  <a:srgbClr val="FFFF00"/>
                </a:solidFill>
              </a:rPr>
              <a:t>Adding Made Easy</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65956"/>
                                        </p:tgtEl>
                                        <p:attrNameLst>
                                          <p:attrName>style.visibility</p:attrName>
                                        </p:attrNameLst>
                                      </p:cBhvr>
                                      <p:to>
                                        <p:strVal val="visible"/>
                                      </p:to>
                                    </p:set>
                                    <p:anim calcmode="lin" valueType="num">
                                      <p:cBhvr additive="base">
                                        <p:cTn id="7" dur="500" fill="hold"/>
                                        <p:tgtEl>
                                          <p:spTgt spid="765956"/>
                                        </p:tgtEl>
                                        <p:attrNameLst>
                                          <p:attrName>ppt_x</p:attrName>
                                        </p:attrNameLst>
                                      </p:cBhvr>
                                      <p:tavLst>
                                        <p:tav tm="0">
                                          <p:val>
                                            <p:strVal val="#ppt_x"/>
                                          </p:val>
                                        </p:tav>
                                        <p:tav tm="100000">
                                          <p:val>
                                            <p:strVal val="#ppt_x"/>
                                          </p:val>
                                        </p:tav>
                                      </p:tavLst>
                                    </p:anim>
                                    <p:anim calcmode="lin" valueType="num">
                                      <p:cBhvr additive="base">
                                        <p:cTn id="8" dur="500" fill="hold"/>
                                        <p:tgtEl>
                                          <p:spTgt spid="76595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65956" grpId="0" autoUpdateAnimBg="0"/>
    </p:bldLst>
  </p:timing>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2562" name="Title 1"/>
          <p:cNvSpPr>
            <a:spLocks noGrp="1"/>
          </p:cNvSpPr>
          <p:nvPr>
            <p:ph type="title"/>
          </p:nvPr>
        </p:nvSpPr>
        <p:spPr>
          <a:xfrm>
            <a:off x="685800" y="-76200"/>
            <a:ext cx="7772400" cy="1143000"/>
          </a:xfrm>
        </p:spPr>
        <p:txBody>
          <a:bodyPr/>
          <a:lstStyle/>
          <a:p>
            <a:r>
              <a:rPr lang="en-US" altLang="en-US"/>
              <a:t>Logs and Exp</a:t>
            </a:r>
          </a:p>
        </p:txBody>
      </p:sp>
      <p:sp>
        <p:nvSpPr>
          <p:cNvPr id="4" name="Rectangle 3" descr="Rectangle: Click to edit Master text styles&#10;Second level&#10;Third level&#10;Fourth level&#10;Fifth level"/>
          <p:cNvSpPr txBox="1">
            <a:spLocks noChangeArrowheads="1"/>
          </p:cNvSpPr>
          <p:nvPr/>
        </p:nvSpPr>
        <p:spPr bwMode="auto">
          <a:xfrm>
            <a:off x="2209800" y="1371600"/>
            <a:ext cx="6781800" cy="5334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400">
                <a:solidFill>
                  <a:schemeClr val="tx1"/>
                </a:solidFill>
                <a:latin typeface="+mn-lt"/>
              </a:defRPr>
            </a:lvl3pPr>
            <a:lvl4pPr marL="1600200" indent="-228600" algn="l" rtl="0" eaLnBrk="0" fontAlgn="base" hangingPunct="0">
              <a:spcBef>
                <a:spcPct val="20000"/>
              </a:spcBef>
              <a:spcAft>
                <a:spcPct val="0"/>
              </a:spcAft>
              <a:buChar char="–"/>
              <a:defRPr sz="2000">
                <a:solidFill>
                  <a:schemeClr val="tx1"/>
                </a:solidFill>
                <a:latin typeface="+mn-lt"/>
              </a:defRPr>
            </a:lvl4pPr>
            <a:lvl5pPr marL="2057400" indent="-228600" algn="l" rtl="0" eaLnBrk="0" fontAlgn="base" hangingPunct="0">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a:lstStyle>
          <a:p>
            <a:pPr>
              <a:lnSpc>
                <a:spcPct val="90000"/>
              </a:lnSpc>
              <a:defRPr/>
            </a:pPr>
            <a:r>
              <a:rPr lang="en-US" sz="2800" b="1" i="0" kern="0" dirty="0">
                <a:solidFill>
                  <a:srgbClr val="FF1414"/>
                </a:solidFill>
              </a:rPr>
              <a:t>properties of logarithms:</a:t>
            </a:r>
            <a:endParaRPr lang="en-US" sz="2800" i="0" kern="0" dirty="0"/>
          </a:p>
          <a:p>
            <a:pPr lvl="1">
              <a:lnSpc>
                <a:spcPct val="90000"/>
              </a:lnSpc>
              <a:buFont typeface="Wingdings" pitchFamily="-110" charset="2"/>
              <a:buNone/>
              <a:defRPr/>
            </a:pPr>
            <a:r>
              <a:rPr lang="en-US" i="0" kern="0" dirty="0" err="1"/>
              <a:t>log</a:t>
            </a:r>
            <a:r>
              <a:rPr lang="en-US" i="0" kern="0" baseline="-25000" dirty="0" err="1"/>
              <a:t>b</a:t>
            </a:r>
            <a:r>
              <a:rPr lang="en-US" i="0" kern="0" dirty="0"/>
              <a:t>(</a:t>
            </a:r>
            <a:r>
              <a:rPr lang="en-US" i="0" kern="0" dirty="0" err="1"/>
              <a:t>xy</a:t>
            </a:r>
            <a:r>
              <a:rPr lang="en-US" i="0" kern="0" dirty="0"/>
              <a:t>) = </a:t>
            </a:r>
            <a:r>
              <a:rPr lang="en-US" i="0" kern="0" dirty="0" err="1"/>
              <a:t>log</a:t>
            </a:r>
            <a:r>
              <a:rPr lang="en-US" i="0" kern="0" baseline="-25000" dirty="0" err="1"/>
              <a:t>b</a:t>
            </a:r>
            <a:r>
              <a:rPr lang="en-US" i="0" kern="0" dirty="0" err="1"/>
              <a:t>x</a:t>
            </a:r>
            <a:r>
              <a:rPr lang="en-US" i="0" kern="0" dirty="0"/>
              <a:t> + </a:t>
            </a:r>
            <a:r>
              <a:rPr lang="en-US" i="0" kern="0" dirty="0" err="1"/>
              <a:t>log</a:t>
            </a:r>
            <a:r>
              <a:rPr lang="en-US" i="0" kern="0" baseline="-25000" dirty="0" err="1"/>
              <a:t>b</a:t>
            </a:r>
            <a:r>
              <a:rPr lang="en-US" i="0" kern="0" dirty="0" err="1"/>
              <a:t>y</a:t>
            </a:r>
            <a:endParaRPr lang="en-US" i="0" kern="0" dirty="0"/>
          </a:p>
          <a:p>
            <a:pPr lvl="1">
              <a:lnSpc>
                <a:spcPct val="90000"/>
              </a:lnSpc>
              <a:buFont typeface="Wingdings" pitchFamily="-110" charset="2"/>
              <a:buNone/>
              <a:defRPr/>
            </a:pPr>
            <a:r>
              <a:rPr lang="en-US" i="0" kern="0" dirty="0" err="1"/>
              <a:t>log</a:t>
            </a:r>
            <a:r>
              <a:rPr lang="en-US" i="0" kern="0" baseline="-25000" dirty="0" err="1"/>
              <a:t>b</a:t>
            </a:r>
            <a:r>
              <a:rPr lang="en-US" i="0" kern="0" dirty="0"/>
              <a:t> (x/y) = </a:t>
            </a:r>
            <a:r>
              <a:rPr lang="en-US" i="0" kern="0" dirty="0" err="1"/>
              <a:t>log</a:t>
            </a:r>
            <a:r>
              <a:rPr lang="en-US" i="0" kern="0" baseline="-25000" dirty="0" err="1"/>
              <a:t>b</a:t>
            </a:r>
            <a:r>
              <a:rPr lang="en-US" i="0" kern="0" dirty="0" err="1"/>
              <a:t>x</a:t>
            </a:r>
            <a:r>
              <a:rPr lang="en-US" i="0" kern="0" dirty="0"/>
              <a:t> - </a:t>
            </a:r>
            <a:r>
              <a:rPr lang="en-US" i="0" kern="0" dirty="0" err="1"/>
              <a:t>log</a:t>
            </a:r>
            <a:r>
              <a:rPr lang="en-US" i="0" kern="0" baseline="-25000" dirty="0" err="1"/>
              <a:t>b</a:t>
            </a:r>
            <a:r>
              <a:rPr lang="en-US" i="0" kern="0" dirty="0" err="1"/>
              <a:t>y</a:t>
            </a:r>
            <a:endParaRPr lang="en-US" i="0" kern="0" dirty="0"/>
          </a:p>
          <a:p>
            <a:pPr lvl="1">
              <a:lnSpc>
                <a:spcPct val="90000"/>
              </a:lnSpc>
              <a:buFont typeface="Wingdings" pitchFamily="-110" charset="2"/>
              <a:buNone/>
              <a:defRPr/>
            </a:pPr>
            <a:r>
              <a:rPr lang="en-US" i="0" kern="0" dirty="0" err="1"/>
              <a:t>log</a:t>
            </a:r>
            <a:r>
              <a:rPr lang="en-US" i="0" kern="0" baseline="-25000" dirty="0" err="1"/>
              <a:t>b</a:t>
            </a:r>
            <a:r>
              <a:rPr lang="en-US" i="0" kern="0" dirty="0" err="1"/>
              <a:t>x</a:t>
            </a:r>
            <a:r>
              <a:rPr lang="en-US" i="0" kern="0" baseline="30000" dirty="0" err="1"/>
              <a:t>a</a:t>
            </a:r>
            <a:r>
              <a:rPr lang="en-US" i="0" kern="0" dirty="0"/>
              <a:t> = </a:t>
            </a:r>
            <a:r>
              <a:rPr lang="en-US" i="0" kern="0" dirty="0" err="1"/>
              <a:t>alog</a:t>
            </a:r>
            <a:r>
              <a:rPr lang="en-US" i="0" kern="0" baseline="-25000" dirty="0" err="1"/>
              <a:t>b</a:t>
            </a:r>
            <a:r>
              <a:rPr lang="en-US" i="0" kern="0" dirty="0" err="1"/>
              <a:t>x</a:t>
            </a:r>
            <a:endParaRPr lang="en-US" i="0" kern="0" dirty="0"/>
          </a:p>
          <a:p>
            <a:pPr lvl="1">
              <a:lnSpc>
                <a:spcPct val="90000"/>
              </a:lnSpc>
              <a:buFont typeface="Wingdings" pitchFamily="-110" charset="2"/>
              <a:buNone/>
              <a:defRPr/>
            </a:pPr>
            <a:r>
              <a:rPr lang="en-US" i="0" kern="0" dirty="0" err="1"/>
              <a:t>log</a:t>
            </a:r>
            <a:r>
              <a:rPr lang="en-US" i="0" kern="0" baseline="-25000" dirty="0" err="1"/>
              <a:t>b</a:t>
            </a:r>
            <a:r>
              <a:rPr lang="en-US" i="0" kern="0" dirty="0" err="1"/>
              <a:t>a</a:t>
            </a:r>
            <a:r>
              <a:rPr lang="en-US" i="0" kern="0" dirty="0"/>
              <a:t> = </a:t>
            </a:r>
            <a:r>
              <a:rPr lang="en-US" i="0" kern="0" dirty="0" err="1"/>
              <a:t>log</a:t>
            </a:r>
            <a:r>
              <a:rPr lang="en-US" i="0" kern="0" baseline="-25000" dirty="0" err="1"/>
              <a:t>x</a:t>
            </a:r>
            <a:r>
              <a:rPr lang="en-US" i="0" kern="0" dirty="0" err="1"/>
              <a:t>a</a:t>
            </a:r>
            <a:r>
              <a:rPr lang="en-US" i="0" kern="0" dirty="0"/>
              <a:t>/</a:t>
            </a:r>
            <a:r>
              <a:rPr lang="en-US" i="0" kern="0" dirty="0" err="1"/>
              <a:t>log</a:t>
            </a:r>
            <a:r>
              <a:rPr lang="en-US" i="0" kern="0" baseline="-25000" dirty="0" err="1"/>
              <a:t>x</a:t>
            </a:r>
            <a:r>
              <a:rPr lang="en-US" i="0" kern="0" dirty="0" err="1"/>
              <a:t>b</a:t>
            </a:r>
            <a:endParaRPr lang="en-US" i="0" kern="0" dirty="0"/>
          </a:p>
          <a:p>
            <a:pPr>
              <a:lnSpc>
                <a:spcPct val="90000"/>
              </a:lnSpc>
              <a:defRPr/>
            </a:pPr>
            <a:r>
              <a:rPr lang="en-US" sz="2800" b="1" i="0" kern="0" dirty="0">
                <a:solidFill>
                  <a:srgbClr val="3028FF"/>
                </a:solidFill>
              </a:rPr>
              <a:t>properties of exponentials</a:t>
            </a:r>
            <a:r>
              <a:rPr lang="en-US" sz="2800" i="0" kern="0" dirty="0">
                <a:solidFill>
                  <a:srgbClr val="3028FF"/>
                </a:solidFill>
              </a:rPr>
              <a:t>:</a:t>
            </a:r>
            <a:endParaRPr lang="en-US" sz="2800" i="0" kern="0" dirty="0"/>
          </a:p>
          <a:p>
            <a:pPr lvl="1">
              <a:lnSpc>
                <a:spcPct val="80000"/>
              </a:lnSpc>
              <a:buFont typeface="Wingdings" pitchFamily="-110" charset="2"/>
              <a:buNone/>
              <a:defRPr/>
            </a:pPr>
            <a:r>
              <a:rPr lang="en-US" i="0" kern="0" dirty="0"/>
              <a:t>a</a:t>
            </a:r>
            <a:r>
              <a:rPr lang="en-US" i="0" kern="0" baseline="30000" dirty="0"/>
              <a:t>(</a:t>
            </a:r>
            <a:r>
              <a:rPr lang="en-US" i="0" kern="0" baseline="30000" dirty="0" err="1"/>
              <a:t>b+c</a:t>
            </a:r>
            <a:r>
              <a:rPr lang="en-US" i="0" kern="0" baseline="30000" dirty="0"/>
              <a:t>)</a:t>
            </a:r>
            <a:r>
              <a:rPr lang="en-US" i="0" kern="0" dirty="0"/>
              <a:t> = a</a:t>
            </a:r>
            <a:r>
              <a:rPr lang="en-US" i="0" kern="0" baseline="30000" dirty="0"/>
              <a:t>b</a:t>
            </a:r>
            <a:r>
              <a:rPr lang="en-US" i="0" kern="0" dirty="0"/>
              <a:t>a </a:t>
            </a:r>
            <a:r>
              <a:rPr lang="en-US" i="0" kern="0" baseline="30000" dirty="0"/>
              <a:t>c</a:t>
            </a:r>
            <a:endParaRPr lang="en-US" i="0" kern="0" dirty="0"/>
          </a:p>
          <a:p>
            <a:pPr lvl="1">
              <a:lnSpc>
                <a:spcPct val="80000"/>
              </a:lnSpc>
              <a:buFont typeface="Wingdings" pitchFamily="-110" charset="2"/>
              <a:buNone/>
              <a:defRPr/>
            </a:pPr>
            <a:r>
              <a:rPr lang="en-US" i="0" kern="0" dirty="0" err="1"/>
              <a:t>a</a:t>
            </a:r>
            <a:r>
              <a:rPr lang="en-US" i="0" kern="0" baseline="30000" dirty="0" err="1"/>
              <a:t>bc</a:t>
            </a:r>
            <a:r>
              <a:rPr lang="en-US" i="0" kern="0" dirty="0"/>
              <a:t> = (a</a:t>
            </a:r>
            <a:r>
              <a:rPr lang="en-US" i="0" kern="0" baseline="30000" dirty="0"/>
              <a:t>b</a:t>
            </a:r>
            <a:r>
              <a:rPr lang="en-US" i="0" kern="0" dirty="0"/>
              <a:t>)</a:t>
            </a:r>
            <a:r>
              <a:rPr lang="en-US" i="0" kern="0" baseline="30000" dirty="0"/>
              <a:t>c</a:t>
            </a:r>
            <a:endParaRPr lang="en-US" i="0" kern="0" dirty="0"/>
          </a:p>
          <a:p>
            <a:pPr lvl="1">
              <a:lnSpc>
                <a:spcPct val="80000"/>
              </a:lnSpc>
              <a:buFont typeface="Wingdings" pitchFamily="-110" charset="2"/>
              <a:buNone/>
              <a:defRPr/>
            </a:pPr>
            <a:r>
              <a:rPr lang="en-US" i="0" kern="0" dirty="0"/>
              <a:t>a</a:t>
            </a:r>
            <a:r>
              <a:rPr lang="en-US" i="0" kern="0" baseline="30000" dirty="0"/>
              <a:t>b</a:t>
            </a:r>
            <a:r>
              <a:rPr lang="en-US" i="0" kern="0" dirty="0"/>
              <a:t> /a</a:t>
            </a:r>
            <a:r>
              <a:rPr lang="en-US" i="0" kern="0" baseline="30000" dirty="0"/>
              <a:t>c</a:t>
            </a:r>
            <a:r>
              <a:rPr lang="en-US" i="0" kern="0" dirty="0"/>
              <a:t> = a</a:t>
            </a:r>
            <a:r>
              <a:rPr lang="en-US" i="0" kern="0" baseline="30000" dirty="0"/>
              <a:t>(b-c)</a:t>
            </a:r>
            <a:endParaRPr lang="en-US" i="0" kern="0" dirty="0"/>
          </a:p>
          <a:p>
            <a:pPr lvl="1">
              <a:lnSpc>
                <a:spcPct val="80000"/>
              </a:lnSpc>
              <a:buFont typeface="Wingdings" pitchFamily="-110" charset="2"/>
              <a:buNone/>
              <a:defRPr/>
            </a:pPr>
            <a:r>
              <a:rPr lang="en-US" i="0" kern="0" dirty="0"/>
              <a:t>b = a </a:t>
            </a:r>
            <a:r>
              <a:rPr lang="en-US" i="0" kern="0" baseline="30000" dirty="0" err="1"/>
              <a:t>log</a:t>
            </a:r>
            <a:r>
              <a:rPr lang="en-US" i="0" kern="0" baseline="-11000" dirty="0" err="1"/>
              <a:t>a</a:t>
            </a:r>
            <a:r>
              <a:rPr lang="en-US" i="0" kern="0" baseline="30000" dirty="0" err="1"/>
              <a:t>b</a:t>
            </a:r>
            <a:endParaRPr lang="en-US" i="0" kern="0" dirty="0"/>
          </a:p>
          <a:p>
            <a:pPr lvl="1">
              <a:lnSpc>
                <a:spcPct val="80000"/>
              </a:lnSpc>
              <a:buFont typeface="Wingdings" pitchFamily="-110" charset="2"/>
              <a:buNone/>
              <a:defRPr/>
            </a:pPr>
            <a:r>
              <a:rPr lang="en-US" i="0" kern="0" dirty="0" err="1"/>
              <a:t>b</a:t>
            </a:r>
            <a:r>
              <a:rPr lang="en-US" i="0" kern="0" baseline="30000" dirty="0" err="1"/>
              <a:t>c</a:t>
            </a:r>
            <a:r>
              <a:rPr lang="en-US" i="0" kern="0" dirty="0"/>
              <a:t> = a </a:t>
            </a:r>
            <a:r>
              <a:rPr lang="en-US" i="0" kern="0" baseline="30000" dirty="0"/>
              <a:t>c*</a:t>
            </a:r>
            <a:r>
              <a:rPr lang="en-US" i="0" kern="0" baseline="30000" dirty="0" err="1"/>
              <a:t>log</a:t>
            </a:r>
            <a:r>
              <a:rPr lang="en-US" i="0" kern="0" baseline="-11000" dirty="0" err="1"/>
              <a:t>a</a:t>
            </a:r>
            <a:r>
              <a:rPr lang="en-US" i="0" kern="0" baseline="30000" dirty="0" err="1"/>
              <a:t>b</a:t>
            </a:r>
            <a:endParaRPr lang="en-US" i="0" kern="0" dirty="0"/>
          </a:p>
        </p:txBody>
      </p:sp>
      <p:graphicFrame>
        <p:nvGraphicFramePr>
          <p:cNvPr id="322564" name="Object 7"/>
          <p:cNvGraphicFramePr>
            <a:graphicFrameLocks noChangeAspect="1"/>
          </p:cNvGraphicFramePr>
          <p:nvPr/>
        </p:nvGraphicFramePr>
        <p:xfrm>
          <a:off x="685800" y="1066800"/>
          <a:ext cx="873125" cy="1981200"/>
        </p:xfrm>
        <a:graphic>
          <a:graphicData uri="http://schemas.openxmlformats.org/presentationml/2006/ole">
            <mc:AlternateContent xmlns:mc="http://schemas.openxmlformats.org/markup-compatibility/2006">
              <mc:Choice xmlns:v="urn:schemas-microsoft-com:vml" Requires="v">
                <p:oleObj spid="_x0000_s322601" name="Clip" r:id="rId3" imgW="4668140" imgH="10583966" progId="">
                  <p:embed/>
                </p:oleObj>
              </mc:Choice>
              <mc:Fallback>
                <p:oleObj name="Clip" r:id="rId3" imgW="4668140" imgH="10583966" progId="">
                  <p:embed/>
                  <p:pic>
                    <p:nvPicPr>
                      <p:cNvPr id="0" name="Picture 14"/>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85800" y="1066800"/>
                        <a:ext cx="873125" cy="198120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3" name="AutoShape 35"/>
          <p:cNvSpPr>
            <a:spLocks noChangeArrowheads="1"/>
          </p:cNvSpPr>
          <p:nvPr/>
        </p:nvSpPr>
        <p:spPr bwMode="auto">
          <a:xfrm>
            <a:off x="1336675" y="3276600"/>
            <a:ext cx="6402388" cy="1219200"/>
          </a:xfrm>
          <a:prstGeom prst="wedgeRoundRectCallout">
            <a:avLst>
              <a:gd name="adj1" fmla="val 55099"/>
              <a:gd name="adj2" fmla="val -44889"/>
              <a:gd name="adj3" fmla="val 16667"/>
            </a:avLst>
          </a:prstGeom>
          <a:noFill/>
          <a:ln w="38100">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r>
              <a:rPr lang="en-US" altLang="en-US" i="0">
                <a:solidFill>
                  <a:srgbClr val="FFFFFF"/>
                </a:solidFill>
              </a:rPr>
              <a:t>Easy.</a:t>
            </a:r>
            <a:br>
              <a:rPr lang="en-US" altLang="en-US" i="0">
                <a:solidFill>
                  <a:srgbClr val="FFFFFF"/>
                </a:solidFill>
              </a:rPr>
            </a:br>
            <a:r>
              <a:rPr lang="en-US" altLang="en-US" i="0">
                <a:solidFill>
                  <a:srgbClr val="FFFFFF"/>
                </a:solidFill>
              </a:rPr>
              <a:t>I choose a trillion trillion.</a:t>
            </a:r>
          </a:p>
        </p:txBody>
      </p:sp>
      <p:grpSp>
        <p:nvGrpSpPr>
          <p:cNvPr id="3075" name="Group 47"/>
          <p:cNvGrpSpPr>
            <a:grpSpLocks/>
          </p:cNvGrpSpPr>
          <p:nvPr/>
        </p:nvGrpSpPr>
        <p:grpSpPr bwMode="auto">
          <a:xfrm flipH="1">
            <a:off x="8231188" y="1219200"/>
            <a:ext cx="912812" cy="1905000"/>
            <a:chOff x="2593" y="768"/>
            <a:chExt cx="849" cy="1475"/>
          </a:xfrm>
        </p:grpSpPr>
        <p:sp>
          <p:nvSpPr>
            <p:cNvPr id="3095" name="Freeform 48"/>
            <p:cNvSpPr>
              <a:spLocks/>
            </p:cNvSpPr>
            <p:nvPr/>
          </p:nvSpPr>
          <p:spPr bwMode="auto">
            <a:xfrm>
              <a:off x="3035" y="1179"/>
              <a:ext cx="302" cy="308"/>
            </a:xfrm>
            <a:custGeom>
              <a:avLst/>
              <a:gdLst>
                <a:gd name="T0" fmla="*/ 220 w 302"/>
                <a:gd name="T1" fmla="*/ 225 h 308"/>
                <a:gd name="T2" fmla="*/ 220 w 302"/>
                <a:gd name="T3" fmla="*/ 197 h 308"/>
                <a:gd name="T4" fmla="*/ 216 w 302"/>
                <a:gd name="T5" fmla="*/ 159 h 308"/>
                <a:gd name="T6" fmla="*/ 208 w 302"/>
                <a:gd name="T7" fmla="*/ 135 h 308"/>
                <a:gd name="T8" fmla="*/ 198 w 302"/>
                <a:gd name="T9" fmla="*/ 116 h 308"/>
                <a:gd name="T10" fmla="*/ 181 w 302"/>
                <a:gd name="T11" fmla="*/ 93 h 308"/>
                <a:gd name="T12" fmla="*/ 193 w 302"/>
                <a:gd name="T13" fmla="*/ 80 h 308"/>
                <a:gd name="T14" fmla="*/ 199 w 302"/>
                <a:gd name="T15" fmla="*/ 60 h 308"/>
                <a:gd name="T16" fmla="*/ 196 w 302"/>
                <a:gd name="T17" fmla="*/ 38 h 308"/>
                <a:gd name="T18" fmla="*/ 184 w 302"/>
                <a:gd name="T19" fmla="*/ 18 h 308"/>
                <a:gd name="T20" fmla="*/ 163 w 302"/>
                <a:gd name="T21" fmla="*/ 5 h 308"/>
                <a:gd name="T22" fmla="*/ 142 w 302"/>
                <a:gd name="T23" fmla="*/ 0 h 308"/>
                <a:gd name="T24" fmla="*/ 136 w 302"/>
                <a:gd name="T25" fmla="*/ 9 h 308"/>
                <a:gd name="T26" fmla="*/ 148 w 302"/>
                <a:gd name="T27" fmla="*/ 15 h 308"/>
                <a:gd name="T28" fmla="*/ 160 w 302"/>
                <a:gd name="T29" fmla="*/ 23 h 308"/>
                <a:gd name="T30" fmla="*/ 172 w 302"/>
                <a:gd name="T31" fmla="*/ 39 h 308"/>
                <a:gd name="T32" fmla="*/ 171 w 302"/>
                <a:gd name="T33" fmla="*/ 57 h 308"/>
                <a:gd name="T34" fmla="*/ 157 w 302"/>
                <a:gd name="T35" fmla="*/ 71 h 308"/>
                <a:gd name="T36" fmla="*/ 151 w 302"/>
                <a:gd name="T37" fmla="*/ 74 h 308"/>
                <a:gd name="T38" fmla="*/ 117 w 302"/>
                <a:gd name="T39" fmla="*/ 71 h 308"/>
                <a:gd name="T40" fmla="*/ 93 w 302"/>
                <a:gd name="T41" fmla="*/ 74 h 308"/>
                <a:gd name="T42" fmla="*/ 69 w 302"/>
                <a:gd name="T43" fmla="*/ 84 h 308"/>
                <a:gd name="T44" fmla="*/ 64 w 302"/>
                <a:gd name="T45" fmla="*/ 87 h 308"/>
                <a:gd name="T46" fmla="*/ 45 w 302"/>
                <a:gd name="T47" fmla="*/ 75 h 308"/>
                <a:gd name="T48" fmla="*/ 28 w 302"/>
                <a:gd name="T49" fmla="*/ 59 h 308"/>
                <a:gd name="T50" fmla="*/ 25 w 302"/>
                <a:gd name="T51" fmla="*/ 48 h 308"/>
                <a:gd name="T52" fmla="*/ 30 w 302"/>
                <a:gd name="T53" fmla="*/ 36 h 308"/>
                <a:gd name="T54" fmla="*/ 43 w 302"/>
                <a:gd name="T55" fmla="*/ 29 h 308"/>
                <a:gd name="T56" fmla="*/ 48 w 302"/>
                <a:gd name="T57" fmla="*/ 20 h 308"/>
                <a:gd name="T58" fmla="*/ 40 w 302"/>
                <a:gd name="T59" fmla="*/ 15 h 308"/>
                <a:gd name="T60" fmla="*/ 25 w 302"/>
                <a:gd name="T61" fmla="*/ 18 h 308"/>
                <a:gd name="T62" fmla="*/ 6 w 302"/>
                <a:gd name="T63" fmla="*/ 36 h 308"/>
                <a:gd name="T64" fmla="*/ 0 w 302"/>
                <a:gd name="T65" fmla="*/ 56 h 308"/>
                <a:gd name="T66" fmla="*/ 6 w 302"/>
                <a:gd name="T67" fmla="*/ 74 h 308"/>
                <a:gd name="T68" fmla="*/ 22 w 302"/>
                <a:gd name="T69" fmla="*/ 93 h 308"/>
                <a:gd name="T70" fmla="*/ 40 w 302"/>
                <a:gd name="T71" fmla="*/ 107 h 308"/>
                <a:gd name="T72" fmla="*/ 25 w 302"/>
                <a:gd name="T73" fmla="*/ 140 h 308"/>
                <a:gd name="T74" fmla="*/ 22 w 302"/>
                <a:gd name="T75" fmla="*/ 171 h 308"/>
                <a:gd name="T76" fmla="*/ 24 w 302"/>
                <a:gd name="T77" fmla="*/ 204 h 308"/>
                <a:gd name="T78" fmla="*/ 27 w 302"/>
                <a:gd name="T79" fmla="*/ 233 h 308"/>
                <a:gd name="T80" fmla="*/ 39 w 302"/>
                <a:gd name="T81" fmla="*/ 258 h 308"/>
                <a:gd name="T82" fmla="*/ 55 w 302"/>
                <a:gd name="T83" fmla="*/ 278 h 308"/>
                <a:gd name="T84" fmla="*/ 79 w 302"/>
                <a:gd name="T85" fmla="*/ 293 h 308"/>
                <a:gd name="T86" fmla="*/ 99 w 302"/>
                <a:gd name="T87" fmla="*/ 303 h 308"/>
                <a:gd name="T88" fmla="*/ 124 w 302"/>
                <a:gd name="T89" fmla="*/ 308 h 308"/>
                <a:gd name="T90" fmla="*/ 148 w 302"/>
                <a:gd name="T91" fmla="*/ 308 h 308"/>
                <a:gd name="T92" fmla="*/ 172 w 302"/>
                <a:gd name="T93" fmla="*/ 305 h 308"/>
                <a:gd name="T94" fmla="*/ 196 w 302"/>
                <a:gd name="T95" fmla="*/ 297 h 308"/>
                <a:gd name="T96" fmla="*/ 208 w 302"/>
                <a:gd name="T97" fmla="*/ 284 h 308"/>
                <a:gd name="T98" fmla="*/ 220 w 302"/>
                <a:gd name="T99" fmla="*/ 266 h 308"/>
                <a:gd name="T100" fmla="*/ 253 w 302"/>
                <a:gd name="T101" fmla="*/ 278 h 308"/>
                <a:gd name="T102" fmla="*/ 273 w 302"/>
                <a:gd name="T103" fmla="*/ 288 h 308"/>
                <a:gd name="T104" fmla="*/ 288 w 302"/>
                <a:gd name="T105" fmla="*/ 290 h 308"/>
                <a:gd name="T106" fmla="*/ 298 w 302"/>
                <a:gd name="T107" fmla="*/ 281 h 308"/>
                <a:gd name="T108" fmla="*/ 302 w 302"/>
                <a:gd name="T109" fmla="*/ 269 h 308"/>
                <a:gd name="T110" fmla="*/ 294 w 302"/>
                <a:gd name="T111" fmla="*/ 254 h 308"/>
                <a:gd name="T112" fmla="*/ 270 w 302"/>
                <a:gd name="T113" fmla="*/ 243 h 308"/>
                <a:gd name="T114" fmla="*/ 238 w 302"/>
                <a:gd name="T115" fmla="*/ 236 h 308"/>
                <a:gd name="T116" fmla="*/ 220 w 302"/>
                <a:gd name="T117" fmla="*/ 225 h 30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02"/>
                <a:gd name="T178" fmla="*/ 0 h 308"/>
                <a:gd name="T179" fmla="*/ 302 w 302"/>
                <a:gd name="T180" fmla="*/ 308 h 30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02" h="308">
                  <a:moveTo>
                    <a:pt x="220" y="225"/>
                  </a:moveTo>
                  <a:lnTo>
                    <a:pt x="220" y="197"/>
                  </a:lnTo>
                  <a:lnTo>
                    <a:pt x="216" y="159"/>
                  </a:lnTo>
                  <a:lnTo>
                    <a:pt x="208" y="135"/>
                  </a:lnTo>
                  <a:lnTo>
                    <a:pt x="198" y="116"/>
                  </a:lnTo>
                  <a:lnTo>
                    <a:pt x="181" y="93"/>
                  </a:lnTo>
                  <a:lnTo>
                    <a:pt x="193" y="80"/>
                  </a:lnTo>
                  <a:lnTo>
                    <a:pt x="199" y="60"/>
                  </a:lnTo>
                  <a:lnTo>
                    <a:pt x="196" y="38"/>
                  </a:lnTo>
                  <a:lnTo>
                    <a:pt x="184" y="18"/>
                  </a:lnTo>
                  <a:lnTo>
                    <a:pt x="163" y="5"/>
                  </a:lnTo>
                  <a:lnTo>
                    <a:pt x="142" y="0"/>
                  </a:lnTo>
                  <a:lnTo>
                    <a:pt x="136" y="9"/>
                  </a:lnTo>
                  <a:lnTo>
                    <a:pt x="148" y="15"/>
                  </a:lnTo>
                  <a:lnTo>
                    <a:pt x="160" y="23"/>
                  </a:lnTo>
                  <a:lnTo>
                    <a:pt x="172" y="39"/>
                  </a:lnTo>
                  <a:lnTo>
                    <a:pt x="171" y="57"/>
                  </a:lnTo>
                  <a:lnTo>
                    <a:pt x="157" y="71"/>
                  </a:lnTo>
                  <a:lnTo>
                    <a:pt x="151" y="74"/>
                  </a:lnTo>
                  <a:lnTo>
                    <a:pt x="117" y="71"/>
                  </a:lnTo>
                  <a:lnTo>
                    <a:pt x="93" y="74"/>
                  </a:lnTo>
                  <a:lnTo>
                    <a:pt x="69" y="84"/>
                  </a:lnTo>
                  <a:lnTo>
                    <a:pt x="64" y="87"/>
                  </a:lnTo>
                  <a:lnTo>
                    <a:pt x="45" y="75"/>
                  </a:lnTo>
                  <a:lnTo>
                    <a:pt x="28" y="59"/>
                  </a:lnTo>
                  <a:lnTo>
                    <a:pt x="25" y="48"/>
                  </a:lnTo>
                  <a:lnTo>
                    <a:pt x="30" y="36"/>
                  </a:lnTo>
                  <a:lnTo>
                    <a:pt x="43" y="29"/>
                  </a:lnTo>
                  <a:lnTo>
                    <a:pt x="48" y="20"/>
                  </a:lnTo>
                  <a:lnTo>
                    <a:pt x="40" y="15"/>
                  </a:lnTo>
                  <a:lnTo>
                    <a:pt x="25" y="18"/>
                  </a:lnTo>
                  <a:lnTo>
                    <a:pt x="6" y="36"/>
                  </a:lnTo>
                  <a:lnTo>
                    <a:pt x="0" y="56"/>
                  </a:lnTo>
                  <a:lnTo>
                    <a:pt x="6" y="74"/>
                  </a:lnTo>
                  <a:lnTo>
                    <a:pt x="22" y="93"/>
                  </a:lnTo>
                  <a:lnTo>
                    <a:pt x="40" y="107"/>
                  </a:lnTo>
                  <a:lnTo>
                    <a:pt x="25" y="140"/>
                  </a:lnTo>
                  <a:lnTo>
                    <a:pt x="22" y="171"/>
                  </a:lnTo>
                  <a:lnTo>
                    <a:pt x="24" y="204"/>
                  </a:lnTo>
                  <a:lnTo>
                    <a:pt x="27" y="233"/>
                  </a:lnTo>
                  <a:lnTo>
                    <a:pt x="39" y="258"/>
                  </a:lnTo>
                  <a:lnTo>
                    <a:pt x="55" y="278"/>
                  </a:lnTo>
                  <a:lnTo>
                    <a:pt x="79" y="293"/>
                  </a:lnTo>
                  <a:lnTo>
                    <a:pt x="99" y="303"/>
                  </a:lnTo>
                  <a:lnTo>
                    <a:pt x="124" y="308"/>
                  </a:lnTo>
                  <a:lnTo>
                    <a:pt x="148" y="308"/>
                  </a:lnTo>
                  <a:lnTo>
                    <a:pt x="172" y="305"/>
                  </a:lnTo>
                  <a:lnTo>
                    <a:pt x="196" y="297"/>
                  </a:lnTo>
                  <a:lnTo>
                    <a:pt x="208" y="284"/>
                  </a:lnTo>
                  <a:lnTo>
                    <a:pt x="220" y="266"/>
                  </a:lnTo>
                  <a:lnTo>
                    <a:pt x="253" y="278"/>
                  </a:lnTo>
                  <a:lnTo>
                    <a:pt x="273" y="288"/>
                  </a:lnTo>
                  <a:lnTo>
                    <a:pt x="288" y="290"/>
                  </a:lnTo>
                  <a:lnTo>
                    <a:pt x="298" y="281"/>
                  </a:lnTo>
                  <a:lnTo>
                    <a:pt x="302" y="269"/>
                  </a:lnTo>
                  <a:lnTo>
                    <a:pt x="294" y="254"/>
                  </a:lnTo>
                  <a:lnTo>
                    <a:pt x="270" y="243"/>
                  </a:lnTo>
                  <a:lnTo>
                    <a:pt x="238" y="236"/>
                  </a:lnTo>
                  <a:lnTo>
                    <a:pt x="220" y="22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r">
                <a:spcBef>
                  <a:spcPct val="0"/>
                </a:spcBef>
              </a:pPr>
              <a:endParaRPr lang="en-US" sz="3200" i="0">
                <a:solidFill>
                  <a:srgbClr val="FFFFFF"/>
                </a:solidFill>
              </a:endParaRPr>
            </a:p>
          </p:txBody>
        </p:sp>
        <p:sp>
          <p:nvSpPr>
            <p:cNvPr id="3096" name="Freeform 49"/>
            <p:cNvSpPr>
              <a:spLocks/>
            </p:cNvSpPr>
            <p:nvPr/>
          </p:nvSpPr>
          <p:spPr bwMode="auto">
            <a:xfrm>
              <a:off x="3065" y="1498"/>
              <a:ext cx="216" cy="346"/>
            </a:xfrm>
            <a:custGeom>
              <a:avLst/>
              <a:gdLst>
                <a:gd name="T0" fmla="*/ 45 w 216"/>
                <a:gd name="T1" fmla="*/ 18 h 346"/>
                <a:gd name="T2" fmla="*/ 57 w 216"/>
                <a:gd name="T3" fmla="*/ 8 h 346"/>
                <a:gd name="T4" fmla="*/ 78 w 216"/>
                <a:gd name="T5" fmla="*/ 0 h 346"/>
                <a:gd name="T6" fmla="*/ 99 w 216"/>
                <a:gd name="T7" fmla="*/ 2 h 346"/>
                <a:gd name="T8" fmla="*/ 117 w 216"/>
                <a:gd name="T9" fmla="*/ 5 h 346"/>
                <a:gd name="T10" fmla="*/ 140 w 216"/>
                <a:gd name="T11" fmla="*/ 12 h 346"/>
                <a:gd name="T12" fmla="*/ 158 w 216"/>
                <a:gd name="T13" fmla="*/ 28 h 346"/>
                <a:gd name="T14" fmla="*/ 174 w 216"/>
                <a:gd name="T15" fmla="*/ 44 h 346"/>
                <a:gd name="T16" fmla="*/ 191 w 216"/>
                <a:gd name="T17" fmla="*/ 73 h 346"/>
                <a:gd name="T18" fmla="*/ 203 w 216"/>
                <a:gd name="T19" fmla="*/ 104 h 346"/>
                <a:gd name="T20" fmla="*/ 210 w 216"/>
                <a:gd name="T21" fmla="*/ 139 h 346"/>
                <a:gd name="T22" fmla="*/ 215 w 216"/>
                <a:gd name="T23" fmla="*/ 173 h 346"/>
                <a:gd name="T24" fmla="*/ 216 w 216"/>
                <a:gd name="T25" fmla="*/ 211 h 346"/>
                <a:gd name="T26" fmla="*/ 210 w 216"/>
                <a:gd name="T27" fmla="*/ 245 h 346"/>
                <a:gd name="T28" fmla="*/ 206 w 216"/>
                <a:gd name="T29" fmla="*/ 271 h 346"/>
                <a:gd name="T30" fmla="*/ 195 w 216"/>
                <a:gd name="T31" fmla="*/ 299 h 346"/>
                <a:gd name="T32" fmla="*/ 176 w 216"/>
                <a:gd name="T33" fmla="*/ 320 h 346"/>
                <a:gd name="T34" fmla="*/ 150 w 216"/>
                <a:gd name="T35" fmla="*/ 337 h 346"/>
                <a:gd name="T36" fmla="*/ 114 w 216"/>
                <a:gd name="T37" fmla="*/ 344 h 346"/>
                <a:gd name="T38" fmla="*/ 78 w 216"/>
                <a:gd name="T39" fmla="*/ 346 h 346"/>
                <a:gd name="T40" fmla="*/ 50 w 216"/>
                <a:gd name="T41" fmla="*/ 340 h 346"/>
                <a:gd name="T42" fmla="*/ 24 w 216"/>
                <a:gd name="T43" fmla="*/ 325 h 346"/>
                <a:gd name="T44" fmla="*/ 9 w 216"/>
                <a:gd name="T45" fmla="*/ 302 h 346"/>
                <a:gd name="T46" fmla="*/ 0 w 216"/>
                <a:gd name="T47" fmla="*/ 268 h 346"/>
                <a:gd name="T48" fmla="*/ 3 w 216"/>
                <a:gd name="T49" fmla="*/ 236 h 346"/>
                <a:gd name="T50" fmla="*/ 17 w 216"/>
                <a:gd name="T51" fmla="*/ 211 h 346"/>
                <a:gd name="T52" fmla="*/ 30 w 216"/>
                <a:gd name="T53" fmla="*/ 193 h 346"/>
                <a:gd name="T54" fmla="*/ 42 w 216"/>
                <a:gd name="T55" fmla="*/ 175 h 346"/>
                <a:gd name="T56" fmla="*/ 47 w 216"/>
                <a:gd name="T57" fmla="*/ 155 h 346"/>
                <a:gd name="T58" fmla="*/ 45 w 216"/>
                <a:gd name="T59" fmla="*/ 134 h 346"/>
                <a:gd name="T60" fmla="*/ 38 w 216"/>
                <a:gd name="T61" fmla="*/ 109 h 346"/>
                <a:gd name="T62" fmla="*/ 32 w 216"/>
                <a:gd name="T63" fmla="*/ 85 h 346"/>
                <a:gd name="T64" fmla="*/ 30 w 216"/>
                <a:gd name="T65" fmla="*/ 59 h 346"/>
                <a:gd name="T66" fmla="*/ 35 w 216"/>
                <a:gd name="T67" fmla="*/ 34 h 346"/>
                <a:gd name="T68" fmla="*/ 45 w 216"/>
                <a:gd name="T69" fmla="*/ 18 h 34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16"/>
                <a:gd name="T106" fmla="*/ 0 h 346"/>
                <a:gd name="T107" fmla="*/ 216 w 216"/>
                <a:gd name="T108" fmla="*/ 346 h 34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16" h="346">
                  <a:moveTo>
                    <a:pt x="45" y="18"/>
                  </a:moveTo>
                  <a:lnTo>
                    <a:pt x="57" y="8"/>
                  </a:lnTo>
                  <a:lnTo>
                    <a:pt x="78" y="0"/>
                  </a:lnTo>
                  <a:lnTo>
                    <a:pt x="99" y="2"/>
                  </a:lnTo>
                  <a:lnTo>
                    <a:pt x="117" y="5"/>
                  </a:lnTo>
                  <a:lnTo>
                    <a:pt x="140" y="12"/>
                  </a:lnTo>
                  <a:lnTo>
                    <a:pt x="158" y="28"/>
                  </a:lnTo>
                  <a:lnTo>
                    <a:pt x="174" y="44"/>
                  </a:lnTo>
                  <a:lnTo>
                    <a:pt x="191" y="73"/>
                  </a:lnTo>
                  <a:lnTo>
                    <a:pt x="203" y="104"/>
                  </a:lnTo>
                  <a:lnTo>
                    <a:pt x="210" y="139"/>
                  </a:lnTo>
                  <a:lnTo>
                    <a:pt x="215" y="173"/>
                  </a:lnTo>
                  <a:lnTo>
                    <a:pt x="216" y="211"/>
                  </a:lnTo>
                  <a:lnTo>
                    <a:pt x="210" y="245"/>
                  </a:lnTo>
                  <a:lnTo>
                    <a:pt x="206" y="271"/>
                  </a:lnTo>
                  <a:lnTo>
                    <a:pt x="195" y="299"/>
                  </a:lnTo>
                  <a:lnTo>
                    <a:pt x="176" y="320"/>
                  </a:lnTo>
                  <a:lnTo>
                    <a:pt x="150" y="337"/>
                  </a:lnTo>
                  <a:lnTo>
                    <a:pt x="114" y="344"/>
                  </a:lnTo>
                  <a:lnTo>
                    <a:pt x="78" y="346"/>
                  </a:lnTo>
                  <a:lnTo>
                    <a:pt x="50" y="340"/>
                  </a:lnTo>
                  <a:lnTo>
                    <a:pt x="24" y="325"/>
                  </a:lnTo>
                  <a:lnTo>
                    <a:pt x="9" y="302"/>
                  </a:lnTo>
                  <a:lnTo>
                    <a:pt x="0" y="268"/>
                  </a:lnTo>
                  <a:lnTo>
                    <a:pt x="3" y="236"/>
                  </a:lnTo>
                  <a:lnTo>
                    <a:pt x="17" y="211"/>
                  </a:lnTo>
                  <a:lnTo>
                    <a:pt x="30" y="193"/>
                  </a:lnTo>
                  <a:lnTo>
                    <a:pt x="42" y="175"/>
                  </a:lnTo>
                  <a:lnTo>
                    <a:pt x="47" y="155"/>
                  </a:lnTo>
                  <a:lnTo>
                    <a:pt x="45" y="134"/>
                  </a:lnTo>
                  <a:lnTo>
                    <a:pt x="38" y="109"/>
                  </a:lnTo>
                  <a:lnTo>
                    <a:pt x="32" y="85"/>
                  </a:lnTo>
                  <a:lnTo>
                    <a:pt x="30" y="59"/>
                  </a:lnTo>
                  <a:lnTo>
                    <a:pt x="35" y="34"/>
                  </a:lnTo>
                  <a:lnTo>
                    <a:pt x="45"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r">
                <a:spcBef>
                  <a:spcPct val="0"/>
                </a:spcBef>
              </a:pPr>
              <a:endParaRPr lang="en-US" sz="3200" i="0">
                <a:solidFill>
                  <a:srgbClr val="FFFFFF"/>
                </a:solidFill>
              </a:endParaRPr>
            </a:p>
          </p:txBody>
        </p:sp>
        <p:sp>
          <p:nvSpPr>
            <p:cNvPr id="3097" name="Freeform 50"/>
            <p:cNvSpPr>
              <a:spLocks/>
            </p:cNvSpPr>
            <p:nvPr/>
          </p:nvSpPr>
          <p:spPr bwMode="auto">
            <a:xfrm>
              <a:off x="2825" y="1515"/>
              <a:ext cx="321" cy="165"/>
            </a:xfrm>
            <a:custGeom>
              <a:avLst/>
              <a:gdLst>
                <a:gd name="T0" fmla="*/ 254 w 321"/>
                <a:gd name="T1" fmla="*/ 36 h 165"/>
                <a:gd name="T2" fmla="*/ 269 w 321"/>
                <a:gd name="T3" fmla="*/ 15 h 165"/>
                <a:gd name="T4" fmla="*/ 294 w 321"/>
                <a:gd name="T5" fmla="*/ 0 h 165"/>
                <a:gd name="T6" fmla="*/ 311 w 321"/>
                <a:gd name="T7" fmla="*/ 3 h 165"/>
                <a:gd name="T8" fmla="*/ 321 w 321"/>
                <a:gd name="T9" fmla="*/ 18 h 165"/>
                <a:gd name="T10" fmla="*/ 318 w 321"/>
                <a:gd name="T11" fmla="*/ 50 h 165"/>
                <a:gd name="T12" fmla="*/ 306 w 321"/>
                <a:gd name="T13" fmla="*/ 80 h 165"/>
                <a:gd name="T14" fmla="*/ 282 w 321"/>
                <a:gd name="T15" fmla="*/ 98 h 165"/>
                <a:gd name="T16" fmla="*/ 243 w 321"/>
                <a:gd name="T17" fmla="*/ 119 h 165"/>
                <a:gd name="T18" fmla="*/ 207 w 321"/>
                <a:gd name="T19" fmla="*/ 147 h 165"/>
                <a:gd name="T20" fmla="*/ 179 w 321"/>
                <a:gd name="T21" fmla="*/ 165 h 165"/>
                <a:gd name="T22" fmla="*/ 162 w 321"/>
                <a:gd name="T23" fmla="*/ 164 h 165"/>
                <a:gd name="T24" fmla="*/ 137 w 321"/>
                <a:gd name="T25" fmla="*/ 149 h 165"/>
                <a:gd name="T26" fmla="*/ 104 w 321"/>
                <a:gd name="T27" fmla="*/ 116 h 165"/>
                <a:gd name="T28" fmla="*/ 75 w 321"/>
                <a:gd name="T29" fmla="*/ 93 h 165"/>
                <a:gd name="T30" fmla="*/ 62 w 321"/>
                <a:gd name="T31" fmla="*/ 98 h 165"/>
                <a:gd name="T32" fmla="*/ 54 w 321"/>
                <a:gd name="T33" fmla="*/ 116 h 165"/>
                <a:gd name="T34" fmla="*/ 50 w 321"/>
                <a:gd name="T35" fmla="*/ 117 h 165"/>
                <a:gd name="T36" fmla="*/ 24 w 321"/>
                <a:gd name="T37" fmla="*/ 120 h 165"/>
                <a:gd name="T38" fmla="*/ 9 w 321"/>
                <a:gd name="T39" fmla="*/ 107 h 165"/>
                <a:gd name="T40" fmla="*/ 2 w 321"/>
                <a:gd name="T41" fmla="*/ 75 h 165"/>
                <a:gd name="T42" fmla="*/ 0 w 321"/>
                <a:gd name="T43" fmla="*/ 30 h 165"/>
                <a:gd name="T44" fmla="*/ 18 w 321"/>
                <a:gd name="T45" fmla="*/ 9 h 165"/>
                <a:gd name="T46" fmla="*/ 45 w 321"/>
                <a:gd name="T47" fmla="*/ 9 h 165"/>
                <a:gd name="T48" fmla="*/ 69 w 321"/>
                <a:gd name="T49" fmla="*/ 20 h 165"/>
                <a:gd name="T50" fmla="*/ 89 w 321"/>
                <a:gd name="T51" fmla="*/ 51 h 165"/>
                <a:gd name="T52" fmla="*/ 104 w 321"/>
                <a:gd name="T53" fmla="*/ 77 h 165"/>
                <a:gd name="T54" fmla="*/ 126 w 321"/>
                <a:gd name="T55" fmla="*/ 101 h 165"/>
                <a:gd name="T56" fmla="*/ 152 w 321"/>
                <a:gd name="T57" fmla="*/ 120 h 165"/>
                <a:gd name="T58" fmla="*/ 171 w 321"/>
                <a:gd name="T59" fmla="*/ 123 h 165"/>
                <a:gd name="T60" fmla="*/ 189 w 321"/>
                <a:gd name="T61" fmla="*/ 116 h 165"/>
                <a:gd name="T62" fmla="*/ 212 w 321"/>
                <a:gd name="T63" fmla="*/ 96 h 165"/>
                <a:gd name="T64" fmla="*/ 231 w 321"/>
                <a:gd name="T65" fmla="*/ 72 h 165"/>
                <a:gd name="T66" fmla="*/ 254 w 321"/>
                <a:gd name="T67" fmla="*/ 36 h 16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21"/>
                <a:gd name="T103" fmla="*/ 0 h 165"/>
                <a:gd name="T104" fmla="*/ 321 w 321"/>
                <a:gd name="T105" fmla="*/ 165 h 16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21" h="165">
                  <a:moveTo>
                    <a:pt x="254" y="36"/>
                  </a:moveTo>
                  <a:lnTo>
                    <a:pt x="269" y="15"/>
                  </a:lnTo>
                  <a:lnTo>
                    <a:pt x="294" y="0"/>
                  </a:lnTo>
                  <a:lnTo>
                    <a:pt x="311" y="3"/>
                  </a:lnTo>
                  <a:lnTo>
                    <a:pt x="321" y="18"/>
                  </a:lnTo>
                  <a:lnTo>
                    <a:pt x="318" y="50"/>
                  </a:lnTo>
                  <a:lnTo>
                    <a:pt x="306" y="80"/>
                  </a:lnTo>
                  <a:lnTo>
                    <a:pt x="282" y="98"/>
                  </a:lnTo>
                  <a:lnTo>
                    <a:pt x="243" y="119"/>
                  </a:lnTo>
                  <a:lnTo>
                    <a:pt x="207" y="147"/>
                  </a:lnTo>
                  <a:lnTo>
                    <a:pt x="179" y="165"/>
                  </a:lnTo>
                  <a:lnTo>
                    <a:pt x="162" y="164"/>
                  </a:lnTo>
                  <a:lnTo>
                    <a:pt x="137" y="149"/>
                  </a:lnTo>
                  <a:lnTo>
                    <a:pt x="104" y="116"/>
                  </a:lnTo>
                  <a:lnTo>
                    <a:pt x="75" y="93"/>
                  </a:lnTo>
                  <a:lnTo>
                    <a:pt x="62" y="98"/>
                  </a:lnTo>
                  <a:lnTo>
                    <a:pt x="54" y="116"/>
                  </a:lnTo>
                  <a:lnTo>
                    <a:pt x="50" y="117"/>
                  </a:lnTo>
                  <a:lnTo>
                    <a:pt x="24" y="120"/>
                  </a:lnTo>
                  <a:lnTo>
                    <a:pt x="9" y="107"/>
                  </a:lnTo>
                  <a:lnTo>
                    <a:pt x="2" y="75"/>
                  </a:lnTo>
                  <a:lnTo>
                    <a:pt x="0" y="30"/>
                  </a:lnTo>
                  <a:lnTo>
                    <a:pt x="18" y="9"/>
                  </a:lnTo>
                  <a:lnTo>
                    <a:pt x="45" y="9"/>
                  </a:lnTo>
                  <a:lnTo>
                    <a:pt x="69" y="20"/>
                  </a:lnTo>
                  <a:lnTo>
                    <a:pt x="89" y="51"/>
                  </a:lnTo>
                  <a:lnTo>
                    <a:pt x="104" y="77"/>
                  </a:lnTo>
                  <a:lnTo>
                    <a:pt x="126" y="101"/>
                  </a:lnTo>
                  <a:lnTo>
                    <a:pt x="152" y="120"/>
                  </a:lnTo>
                  <a:lnTo>
                    <a:pt x="171" y="123"/>
                  </a:lnTo>
                  <a:lnTo>
                    <a:pt x="189" y="116"/>
                  </a:lnTo>
                  <a:lnTo>
                    <a:pt x="212" y="96"/>
                  </a:lnTo>
                  <a:lnTo>
                    <a:pt x="231" y="72"/>
                  </a:lnTo>
                  <a:lnTo>
                    <a:pt x="254" y="3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r">
                <a:spcBef>
                  <a:spcPct val="0"/>
                </a:spcBef>
              </a:pPr>
              <a:endParaRPr lang="en-US" sz="3200" i="0">
                <a:solidFill>
                  <a:srgbClr val="FFFFFF"/>
                </a:solidFill>
              </a:endParaRPr>
            </a:p>
          </p:txBody>
        </p:sp>
        <p:sp>
          <p:nvSpPr>
            <p:cNvPr id="3098" name="Freeform 51"/>
            <p:cNvSpPr>
              <a:spLocks/>
            </p:cNvSpPr>
            <p:nvPr/>
          </p:nvSpPr>
          <p:spPr bwMode="auto">
            <a:xfrm>
              <a:off x="3202" y="1530"/>
              <a:ext cx="240" cy="348"/>
            </a:xfrm>
            <a:custGeom>
              <a:avLst/>
              <a:gdLst>
                <a:gd name="T0" fmla="*/ 16 w 240"/>
                <a:gd name="T1" fmla="*/ 2 h 348"/>
                <a:gd name="T2" fmla="*/ 45 w 240"/>
                <a:gd name="T3" fmla="*/ 6 h 348"/>
                <a:gd name="T4" fmla="*/ 67 w 240"/>
                <a:gd name="T5" fmla="*/ 32 h 348"/>
                <a:gd name="T6" fmla="*/ 91 w 240"/>
                <a:gd name="T7" fmla="*/ 57 h 348"/>
                <a:gd name="T8" fmla="*/ 121 w 240"/>
                <a:gd name="T9" fmla="*/ 81 h 348"/>
                <a:gd name="T10" fmla="*/ 144 w 240"/>
                <a:gd name="T11" fmla="*/ 99 h 348"/>
                <a:gd name="T12" fmla="*/ 169 w 240"/>
                <a:gd name="T13" fmla="*/ 113 h 348"/>
                <a:gd name="T14" fmla="*/ 196 w 240"/>
                <a:gd name="T15" fmla="*/ 126 h 348"/>
                <a:gd name="T16" fmla="*/ 219 w 240"/>
                <a:gd name="T17" fmla="*/ 135 h 348"/>
                <a:gd name="T18" fmla="*/ 235 w 240"/>
                <a:gd name="T19" fmla="*/ 147 h 348"/>
                <a:gd name="T20" fmla="*/ 240 w 240"/>
                <a:gd name="T21" fmla="*/ 159 h 348"/>
                <a:gd name="T22" fmla="*/ 231 w 240"/>
                <a:gd name="T23" fmla="*/ 176 h 348"/>
                <a:gd name="T24" fmla="*/ 210 w 240"/>
                <a:gd name="T25" fmla="*/ 191 h 348"/>
                <a:gd name="T26" fmla="*/ 166 w 240"/>
                <a:gd name="T27" fmla="*/ 203 h 348"/>
                <a:gd name="T28" fmla="*/ 127 w 240"/>
                <a:gd name="T29" fmla="*/ 215 h 348"/>
                <a:gd name="T30" fmla="*/ 103 w 240"/>
                <a:gd name="T31" fmla="*/ 230 h 348"/>
                <a:gd name="T32" fmla="*/ 108 w 240"/>
                <a:gd name="T33" fmla="*/ 245 h 348"/>
                <a:gd name="T34" fmla="*/ 109 w 240"/>
                <a:gd name="T35" fmla="*/ 249 h 348"/>
                <a:gd name="T36" fmla="*/ 135 w 240"/>
                <a:gd name="T37" fmla="*/ 273 h 348"/>
                <a:gd name="T38" fmla="*/ 163 w 240"/>
                <a:gd name="T39" fmla="*/ 293 h 348"/>
                <a:gd name="T40" fmla="*/ 189 w 240"/>
                <a:gd name="T41" fmla="*/ 309 h 348"/>
                <a:gd name="T42" fmla="*/ 193 w 240"/>
                <a:gd name="T43" fmla="*/ 317 h 348"/>
                <a:gd name="T44" fmla="*/ 195 w 240"/>
                <a:gd name="T45" fmla="*/ 321 h 348"/>
                <a:gd name="T46" fmla="*/ 192 w 240"/>
                <a:gd name="T47" fmla="*/ 330 h 348"/>
                <a:gd name="T48" fmla="*/ 187 w 240"/>
                <a:gd name="T49" fmla="*/ 333 h 348"/>
                <a:gd name="T50" fmla="*/ 177 w 240"/>
                <a:gd name="T51" fmla="*/ 341 h 348"/>
                <a:gd name="T52" fmla="*/ 172 w 240"/>
                <a:gd name="T53" fmla="*/ 344 h 348"/>
                <a:gd name="T54" fmla="*/ 153 w 240"/>
                <a:gd name="T55" fmla="*/ 348 h 348"/>
                <a:gd name="T56" fmla="*/ 130 w 240"/>
                <a:gd name="T57" fmla="*/ 330 h 348"/>
                <a:gd name="T58" fmla="*/ 112 w 240"/>
                <a:gd name="T59" fmla="*/ 305 h 348"/>
                <a:gd name="T60" fmla="*/ 87 w 240"/>
                <a:gd name="T61" fmla="*/ 270 h 348"/>
                <a:gd name="T62" fmla="*/ 70 w 240"/>
                <a:gd name="T63" fmla="*/ 237 h 348"/>
                <a:gd name="T64" fmla="*/ 69 w 240"/>
                <a:gd name="T65" fmla="*/ 219 h 348"/>
                <a:gd name="T66" fmla="*/ 81 w 240"/>
                <a:gd name="T67" fmla="*/ 203 h 348"/>
                <a:gd name="T68" fmla="*/ 112 w 240"/>
                <a:gd name="T69" fmla="*/ 194 h 348"/>
                <a:gd name="T70" fmla="*/ 148 w 240"/>
                <a:gd name="T71" fmla="*/ 180 h 348"/>
                <a:gd name="T72" fmla="*/ 172 w 240"/>
                <a:gd name="T73" fmla="*/ 173 h 348"/>
                <a:gd name="T74" fmla="*/ 180 w 240"/>
                <a:gd name="T75" fmla="*/ 164 h 348"/>
                <a:gd name="T76" fmla="*/ 175 w 240"/>
                <a:gd name="T77" fmla="*/ 155 h 348"/>
                <a:gd name="T78" fmla="*/ 154 w 240"/>
                <a:gd name="T79" fmla="*/ 141 h 348"/>
                <a:gd name="T80" fmla="*/ 121 w 240"/>
                <a:gd name="T81" fmla="*/ 125 h 348"/>
                <a:gd name="T82" fmla="*/ 85 w 240"/>
                <a:gd name="T83" fmla="*/ 113 h 348"/>
                <a:gd name="T84" fmla="*/ 57 w 240"/>
                <a:gd name="T85" fmla="*/ 101 h 348"/>
                <a:gd name="T86" fmla="*/ 24 w 240"/>
                <a:gd name="T87" fmla="*/ 75 h 348"/>
                <a:gd name="T88" fmla="*/ 9 w 240"/>
                <a:gd name="T89" fmla="*/ 53 h 348"/>
                <a:gd name="T90" fmla="*/ 0 w 240"/>
                <a:gd name="T91" fmla="*/ 24 h 348"/>
                <a:gd name="T92" fmla="*/ 9 w 240"/>
                <a:gd name="T93" fmla="*/ 8 h 348"/>
                <a:gd name="T94" fmla="*/ 22 w 240"/>
                <a:gd name="T95" fmla="*/ 0 h 348"/>
                <a:gd name="T96" fmla="*/ 16 w 240"/>
                <a:gd name="T97" fmla="*/ 2 h 34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40"/>
                <a:gd name="T148" fmla="*/ 0 h 348"/>
                <a:gd name="T149" fmla="*/ 240 w 240"/>
                <a:gd name="T150" fmla="*/ 348 h 34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40" h="348">
                  <a:moveTo>
                    <a:pt x="16" y="2"/>
                  </a:moveTo>
                  <a:lnTo>
                    <a:pt x="45" y="6"/>
                  </a:lnTo>
                  <a:lnTo>
                    <a:pt x="67" y="32"/>
                  </a:lnTo>
                  <a:lnTo>
                    <a:pt x="91" y="57"/>
                  </a:lnTo>
                  <a:lnTo>
                    <a:pt x="121" y="81"/>
                  </a:lnTo>
                  <a:lnTo>
                    <a:pt x="144" y="99"/>
                  </a:lnTo>
                  <a:lnTo>
                    <a:pt x="169" y="113"/>
                  </a:lnTo>
                  <a:lnTo>
                    <a:pt x="196" y="126"/>
                  </a:lnTo>
                  <a:lnTo>
                    <a:pt x="219" y="135"/>
                  </a:lnTo>
                  <a:lnTo>
                    <a:pt x="235" y="147"/>
                  </a:lnTo>
                  <a:lnTo>
                    <a:pt x="240" y="159"/>
                  </a:lnTo>
                  <a:lnTo>
                    <a:pt x="231" y="176"/>
                  </a:lnTo>
                  <a:lnTo>
                    <a:pt x="210" y="191"/>
                  </a:lnTo>
                  <a:lnTo>
                    <a:pt x="166" y="203"/>
                  </a:lnTo>
                  <a:lnTo>
                    <a:pt x="127" y="215"/>
                  </a:lnTo>
                  <a:lnTo>
                    <a:pt x="103" y="230"/>
                  </a:lnTo>
                  <a:lnTo>
                    <a:pt x="108" y="245"/>
                  </a:lnTo>
                  <a:lnTo>
                    <a:pt x="109" y="249"/>
                  </a:lnTo>
                  <a:lnTo>
                    <a:pt x="135" y="273"/>
                  </a:lnTo>
                  <a:lnTo>
                    <a:pt x="163" y="293"/>
                  </a:lnTo>
                  <a:lnTo>
                    <a:pt x="189" y="309"/>
                  </a:lnTo>
                  <a:lnTo>
                    <a:pt x="193" y="317"/>
                  </a:lnTo>
                  <a:lnTo>
                    <a:pt x="195" y="321"/>
                  </a:lnTo>
                  <a:lnTo>
                    <a:pt x="192" y="330"/>
                  </a:lnTo>
                  <a:lnTo>
                    <a:pt x="187" y="333"/>
                  </a:lnTo>
                  <a:lnTo>
                    <a:pt x="177" y="341"/>
                  </a:lnTo>
                  <a:lnTo>
                    <a:pt x="172" y="344"/>
                  </a:lnTo>
                  <a:lnTo>
                    <a:pt x="153" y="348"/>
                  </a:lnTo>
                  <a:lnTo>
                    <a:pt x="130" y="330"/>
                  </a:lnTo>
                  <a:lnTo>
                    <a:pt x="112" y="305"/>
                  </a:lnTo>
                  <a:lnTo>
                    <a:pt x="87" y="270"/>
                  </a:lnTo>
                  <a:lnTo>
                    <a:pt x="70" y="237"/>
                  </a:lnTo>
                  <a:lnTo>
                    <a:pt x="69" y="219"/>
                  </a:lnTo>
                  <a:lnTo>
                    <a:pt x="81" y="203"/>
                  </a:lnTo>
                  <a:lnTo>
                    <a:pt x="112" y="194"/>
                  </a:lnTo>
                  <a:lnTo>
                    <a:pt x="148" y="180"/>
                  </a:lnTo>
                  <a:lnTo>
                    <a:pt x="172" y="173"/>
                  </a:lnTo>
                  <a:lnTo>
                    <a:pt x="180" y="164"/>
                  </a:lnTo>
                  <a:lnTo>
                    <a:pt x="175" y="155"/>
                  </a:lnTo>
                  <a:lnTo>
                    <a:pt x="154" y="141"/>
                  </a:lnTo>
                  <a:lnTo>
                    <a:pt x="121" y="125"/>
                  </a:lnTo>
                  <a:lnTo>
                    <a:pt x="85" y="113"/>
                  </a:lnTo>
                  <a:lnTo>
                    <a:pt x="57" y="101"/>
                  </a:lnTo>
                  <a:lnTo>
                    <a:pt x="24" y="75"/>
                  </a:lnTo>
                  <a:lnTo>
                    <a:pt x="9" y="53"/>
                  </a:lnTo>
                  <a:lnTo>
                    <a:pt x="0" y="24"/>
                  </a:lnTo>
                  <a:lnTo>
                    <a:pt x="9" y="8"/>
                  </a:lnTo>
                  <a:lnTo>
                    <a:pt x="22" y="0"/>
                  </a:lnTo>
                  <a:lnTo>
                    <a:pt x="16" y="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r">
                <a:spcBef>
                  <a:spcPct val="0"/>
                </a:spcBef>
              </a:pPr>
              <a:endParaRPr lang="en-US" sz="3200" i="0">
                <a:solidFill>
                  <a:srgbClr val="FFFFFF"/>
                </a:solidFill>
              </a:endParaRPr>
            </a:p>
          </p:txBody>
        </p:sp>
        <p:sp>
          <p:nvSpPr>
            <p:cNvPr id="3099" name="Freeform 52"/>
            <p:cNvSpPr>
              <a:spLocks/>
            </p:cNvSpPr>
            <p:nvPr/>
          </p:nvSpPr>
          <p:spPr bwMode="auto">
            <a:xfrm>
              <a:off x="3148" y="1775"/>
              <a:ext cx="187" cy="420"/>
            </a:xfrm>
            <a:custGeom>
              <a:avLst/>
              <a:gdLst>
                <a:gd name="T0" fmla="*/ 52 w 187"/>
                <a:gd name="T1" fmla="*/ 0 h 420"/>
                <a:gd name="T2" fmla="*/ 67 w 187"/>
                <a:gd name="T3" fmla="*/ 7 h 420"/>
                <a:gd name="T4" fmla="*/ 84 w 187"/>
                <a:gd name="T5" fmla="*/ 21 h 420"/>
                <a:gd name="T6" fmla="*/ 91 w 187"/>
                <a:gd name="T7" fmla="*/ 39 h 420"/>
                <a:gd name="T8" fmla="*/ 103 w 187"/>
                <a:gd name="T9" fmla="*/ 69 h 420"/>
                <a:gd name="T10" fmla="*/ 111 w 187"/>
                <a:gd name="T11" fmla="*/ 102 h 420"/>
                <a:gd name="T12" fmla="*/ 117 w 187"/>
                <a:gd name="T13" fmla="*/ 133 h 420"/>
                <a:gd name="T14" fmla="*/ 114 w 187"/>
                <a:gd name="T15" fmla="*/ 160 h 420"/>
                <a:gd name="T16" fmla="*/ 108 w 187"/>
                <a:gd name="T17" fmla="*/ 181 h 420"/>
                <a:gd name="T18" fmla="*/ 99 w 187"/>
                <a:gd name="T19" fmla="*/ 205 h 420"/>
                <a:gd name="T20" fmla="*/ 82 w 187"/>
                <a:gd name="T21" fmla="*/ 235 h 420"/>
                <a:gd name="T22" fmla="*/ 64 w 187"/>
                <a:gd name="T23" fmla="*/ 265 h 420"/>
                <a:gd name="T24" fmla="*/ 51 w 187"/>
                <a:gd name="T25" fmla="*/ 286 h 420"/>
                <a:gd name="T26" fmla="*/ 43 w 187"/>
                <a:gd name="T27" fmla="*/ 303 h 420"/>
                <a:gd name="T28" fmla="*/ 43 w 187"/>
                <a:gd name="T29" fmla="*/ 319 h 420"/>
                <a:gd name="T30" fmla="*/ 48 w 187"/>
                <a:gd name="T31" fmla="*/ 333 h 420"/>
                <a:gd name="T32" fmla="*/ 72 w 187"/>
                <a:gd name="T33" fmla="*/ 340 h 420"/>
                <a:gd name="T34" fmla="*/ 106 w 187"/>
                <a:gd name="T35" fmla="*/ 349 h 420"/>
                <a:gd name="T36" fmla="*/ 157 w 187"/>
                <a:gd name="T37" fmla="*/ 366 h 420"/>
                <a:gd name="T38" fmla="*/ 181 w 187"/>
                <a:gd name="T39" fmla="*/ 378 h 420"/>
                <a:gd name="T40" fmla="*/ 187 w 187"/>
                <a:gd name="T41" fmla="*/ 391 h 420"/>
                <a:gd name="T42" fmla="*/ 181 w 187"/>
                <a:gd name="T43" fmla="*/ 402 h 420"/>
                <a:gd name="T44" fmla="*/ 163 w 187"/>
                <a:gd name="T45" fmla="*/ 414 h 420"/>
                <a:gd name="T46" fmla="*/ 157 w 187"/>
                <a:gd name="T47" fmla="*/ 415 h 420"/>
                <a:gd name="T48" fmla="*/ 133 w 187"/>
                <a:gd name="T49" fmla="*/ 420 h 420"/>
                <a:gd name="T50" fmla="*/ 121 w 187"/>
                <a:gd name="T51" fmla="*/ 415 h 420"/>
                <a:gd name="T52" fmla="*/ 112 w 187"/>
                <a:gd name="T53" fmla="*/ 405 h 420"/>
                <a:gd name="T54" fmla="*/ 97 w 187"/>
                <a:gd name="T55" fmla="*/ 387 h 420"/>
                <a:gd name="T56" fmla="*/ 73 w 187"/>
                <a:gd name="T57" fmla="*/ 370 h 420"/>
                <a:gd name="T58" fmla="*/ 54 w 187"/>
                <a:gd name="T59" fmla="*/ 367 h 420"/>
                <a:gd name="T60" fmla="*/ 36 w 187"/>
                <a:gd name="T61" fmla="*/ 367 h 420"/>
                <a:gd name="T62" fmla="*/ 22 w 187"/>
                <a:gd name="T63" fmla="*/ 367 h 420"/>
                <a:gd name="T64" fmla="*/ 10 w 187"/>
                <a:gd name="T65" fmla="*/ 360 h 420"/>
                <a:gd name="T66" fmla="*/ 4 w 187"/>
                <a:gd name="T67" fmla="*/ 352 h 420"/>
                <a:gd name="T68" fmla="*/ 0 w 187"/>
                <a:gd name="T69" fmla="*/ 339 h 420"/>
                <a:gd name="T70" fmla="*/ 3 w 187"/>
                <a:gd name="T71" fmla="*/ 327 h 420"/>
                <a:gd name="T72" fmla="*/ 7 w 187"/>
                <a:gd name="T73" fmla="*/ 307 h 420"/>
                <a:gd name="T74" fmla="*/ 15 w 187"/>
                <a:gd name="T75" fmla="*/ 291 h 420"/>
                <a:gd name="T76" fmla="*/ 27 w 187"/>
                <a:gd name="T77" fmla="*/ 264 h 420"/>
                <a:gd name="T78" fmla="*/ 49 w 187"/>
                <a:gd name="T79" fmla="*/ 229 h 420"/>
                <a:gd name="T80" fmla="*/ 64 w 187"/>
                <a:gd name="T81" fmla="*/ 201 h 420"/>
                <a:gd name="T82" fmla="*/ 70 w 187"/>
                <a:gd name="T83" fmla="*/ 175 h 420"/>
                <a:gd name="T84" fmla="*/ 73 w 187"/>
                <a:gd name="T85" fmla="*/ 150 h 420"/>
                <a:gd name="T86" fmla="*/ 64 w 187"/>
                <a:gd name="T87" fmla="*/ 121 h 420"/>
                <a:gd name="T88" fmla="*/ 52 w 187"/>
                <a:gd name="T89" fmla="*/ 97 h 420"/>
                <a:gd name="T90" fmla="*/ 37 w 187"/>
                <a:gd name="T91" fmla="*/ 72 h 420"/>
                <a:gd name="T92" fmla="*/ 25 w 187"/>
                <a:gd name="T93" fmla="*/ 51 h 420"/>
                <a:gd name="T94" fmla="*/ 21 w 187"/>
                <a:gd name="T95" fmla="*/ 30 h 420"/>
                <a:gd name="T96" fmla="*/ 25 w 187"/>
                <a:gd name="T97" fmla="*/ 16 h 420"/>
                <a:gd name="T98" fmla="*/ 33 w 187"/>
                <a:gd name="T99" fmla="*/ 7 h 420"/>
                <a:gd name="T100" fmla="*/ 46 w 187"/>
                <a:gd name="T101" fmla="*/ 3 h 420"/>
                <a:gd name="T102" fmla="*/ 52 w 187"/>
                <a:gd name="T103" fmla="*/ 0 h 42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87"/>
                <a:gd name="T157" fmla="*/ 0 h 420"/>
                <a:gd name="T158" fmla="*/ 187 w 187"/>
                <a:gd name="T159" fmla="*/ 420 h 42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87" h="420">
                  <a:moveTo>
                    <a:pt x="52" y="0"/>
                  </a:moveTo>
                  <a:lnTo>
                    <a:pt x="67" y="7"/>
                  </a:lnTo>
                  <a:lnTo>
                    <a:pt x="84" y="21"/>
                  </a:lnTo>
                  <a:lnTo>
                    <a:pt x="91" y="39"/>
                  </a:lnTo>
                  <a:lnTo>
                    <a:pt x="103" y="69"/>
                  </a:lnTo>
                  <a:lnTo>
                    <a:pt x="111" y="102"/>
                  </a:lnTo>
                  <a:lnTo>
                    <a:pt x="117" y="133"/>
                  </a:lnTo>
                  <a:lnTo>
                    <a:pt x="114" y="160"/>
                  </a:lnTo>
                  <a:lnTo>
                    <a:pt x="108" y="181"/>
                  </a:lnTo>
                  <a:lnTo>
                    <a:pt x="99" y="205"/>
                  </a:lnTo>
                  <a:lnTo>
                    <a:pt x="82" y="235"/>
                  </a:lnTo>
                  <a:lnTo>
                    <a:pt x="64" y="265"/>
                  </a:lnTo>
                  <a:lnTo>
                    <a:pt x="51" y="286"/>
                  </a:lnTo>
                  <a:lnTo>
                    <a:pt x="43" y="303"/>
                  </a:lnTo>
                  <a:lnTo>
                    <a:pt x="43" y="319"/>
                  </a:lnTo>
                  <a:lnTo>
                    <a:pt x="48" y="333"/>
                  </a:lnTo>
                  <a:lnTo>
                    <a:pt x="72" y="340"/>
                  </a:lnTo>
                  <a:lnTo>
                    <a:pt x="106" y="349"/>
                  </a:lnTo>
                  <a:lnTo>
                    <a:pt x="157" y="366"/>
                  </a:lnTo>
                  <a:lnTo>
                    <a:pt x="181" y="378"/>
                  </a:lnTo>
                  <a:lnTo>
                    <a:pt x="187" y="391"/>
                  </a:lnTo>
                  <a:lnTo>
                    <a:pt x="181" y="402"/>
                  </a:lnTo>
                  <a:lnTo>
                    <a:pt x="163" y="414"/>
                  </a:lnTo>
                  <a:lnTo>
                    <a:pt x="157" y="415"/>
                  </a:lnTo>
                  <a:lnTo>
                    <a:pt x="133" y="420"/>
                  </a:lnTo>
                  <a:lnTo>
                    <a:pt x="121" y="415"/>
                  </a:lnTo>
                  <a:lnTo>
                    <a:pt x="112" y="405"/>
                  </a:lnTo>
                  <a:lnTo>
                    <a:pt x="97" y="387"/>
                  </a:lnTo>
                  <a:lnTo>
                    <a:pt x="73" y="370"/>
                  </a:lnTo>
                  <a:lnTo>
                    <a:pt x="54" y="367"/>
                  </a:lnTo>
                  <a:lnTo>
                    <a:pt x="36" y="367"/>
                  </a:lnTo>
                  <a:lnTo>
                    <a:pt x="22" y="367"/>
                  </a:lnTo>
                  <a:lnTo>
                    <a:pt x="10" y="360"/>
                  </a:lnTo>
                  <a:lnTo>
                    <a:pt x="4" y="352"/>
                  </a:lnTo>
                  <a:lnTo>
                    <a:pt x="0" y="339"/>
                  </a:lnTo>
                  <a:lnTo>
                    <a:pt x="3" y="327"/>
                  </a:lnTo>
                  <a:lnTo>
                    <a:pt x="7" y="307"/>
                  </a:lnTo>
                  <a:lnTo>
                    <a:pt x="15" y="291"/>
                  </a:lnTo>
                  <a:lnTo>
                    <a:pt x="27" y="264"/>
                  </a:lnTo>
                  <a:lnTo>
                    <a:pt x="49" y="229"/>
                  </a:lnTo>
                  <a:lnTo>
                    <a:pt x="64" y="201"/>
                  </a:lnTo>
                  <a:lnTo>
                    <a:pt x="70" y="175"/>
                  </a:lnTo>
                  <a:lnTo>
                    <a:pt x="73" y="150"/>
                  </a:lnTo>
                  <a:lnTo>
                    <a:pt x="64" y="121"/>
                  </a:lnTo>
                  <a:lnTo>
                    <a:pt x="52" y="97"/>
                  </a:lnTo>
                  <a:lnTo>
                    <a:pt x="37" y="72"/>
                  </a:lnTo>
                  <a:lnTo>
                    <a:pt x="25" y="51"/>
                  </a:lnTo>
                  <a:lnTo>
                    <a:pt x="21" y="30"/>
                  </a:lnTo>
                  <a:lnTo>
                    <a:pt x="25" y="16"/>
                  </a:lnTo>
                  <a:lnTo>
                    <a:pt x="33" y="7"/>
                  </a:lnTo>
                  <a:lnTo>
                    <a:pt x="46" y="3"/>
                  </a:lnTo>
                  <a:lnTo>
                    <a:pt x="52"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r">
                <a:spcBef>
                  <a:spcPct val="0"/>
                </a:spcBef>
              </a:pPr>
              <a:endParaRPr lang="en-US" sz="3200" i="0">
                <a:solidFill>
                  <a:srgbClr val="FFFFFF"/>
                </a:solidFill>
              </a:endParaRPr>
            </a:p>
          </p:txBody>
        </p:sp>
        <p:sp>
          <p:nvSpPr>
            <p:cNvPr id="3100" name="Freeform 53"/>
            <p:cNvSpPr>
              <a:spLocks/>
            </p:cNvSpPr>
            <p:nvPr/>
          </p:nvSpPr>
          <p:spPr bwMode="auto">
            <a:xfrm>
              <a:off x="2989" y="1773"/>
              <a:ext cx="165" cy="450"/>
            </a:xfrm>
            <a:custGeom>
              <a:avLst/>
              <a:gdLst>
                <a:gd name="T0" fmla="*/ 81 w 165"/>
                <a:gd name="T1" fmla="*/ 49 h 450"/>
                <a:gd name="T2" fmla="*/ 97 w 165"/>
                <a:gd name="T3" fmla="*/ 25 h 450"/>
                <a:gd name="T4" fmla="*/ 123 w 165"/>
                <a:gd name="T5" fmla="*/ 3 h 450"/>
                <a:gd name="T6" fmla="*/ 147 w 165"/>
                <a:gd name="T7" fmla="*/ 0 h 450"/>
                <a:gd name="T8" fmla="*/ 160 w 165"/>
                <a:gd name="T9" fmla="*/ 15 h 450"/>
                <a:gd name="T10" fmla="*/ 165 w 165"/>
                <a:gd name="T11" fmla="*/ 37 h 450"/>
                <a:gd name="T12" fmla="*/ 157 w 165"/>
                <a:gd name="T13" fmla="*/ 60 h 450"/>
                <a:gd name="T14" fmla="*/ 141 w 165"/>
                <a:gd name="T15" fmla="*/ 75 h 450"/>
                <a:gd name="T16" fmla="*/ 112 w 165"/>
                <a:gd name="T17" fmla="*/ 97 h 450"/>
                <a:gd name="T18" fmla="*/ 93 w 165"/>
                <a:gd name="T19" fmla="*/ 120 h 450"/>
                <a:gd name="T20" fmla="*/ 82 w 165"/>
                <a:gd name="T21" fmla="*/ 144 h 450"/>
                <a:gd name="T22" fmla="*/ 78 w 165"/>
                <a:gd name="T23" fmla="*/ 168 h 450"/>
                <a:gd name="T24" fmla="*/ 76 w 165"/>
                <a:gd name="T25" fmla="*/ 195 h 450"/>
                <a:gd name="T26" fmla="*/ 82 w 165"/>
                <a:gd name="T27" fmla="*/ 223 h 450"/>
                <a:gd name="T28" fmla="*/ 82 w 165"/>
                <a:gd name="T29" fmla="*/ 228 h 450"/>
                <a:gd name="T30" fmla="*/ 90 w 165"/>
                <a:gd name="T31" fmla="*/ 261 h 450"/>
                <a:gd name="T32" fmla="*/ 97 w 165"/>
                <a:gd name="T33" fmla="*/ 294 h 450"/>
                <a:gd name="T34" fmla="*/ 108 w 165"/>
                <a:gd name="T35" fmla="*/ 327 h 450"/>
                <a:gd name="T36" fmla="*/ 118 w 165"/>
                <a:gd name="T37" fmla="*/ 351 h 450"/>
                <a:gd name="T38" fmla="*/ 121 w 165"/>
                <a:gd name="T39" fmla="*/ 369 h 450"/>
                <a:gd name="T40" fmla="*/ 114 w 165"/>
                <a:gd name="T41" fmla="*/ 376 h 450"/>
                <a:gd name="T42" fmla="*/ 96 w 165"/>
                <a:gd name="T43" fmla="*/ 385 h 450"/>
                <a:gd name="T44" fmla="*/ 78 w 165"/>
                <a:gd name="T45" fmla="*/ 405 h 450"/>
                <a:gd name="T46" fmla="*/ 67 w 165"/>
                <a:gd name="T47" fmla="*/ 433 h 450"/>
                <a:gd name="T48" fmla="*/ 63 w 165"/>
                <a:gd name="T49" fmla="*/ 447 h 450"/>
                <a:gd name="T50" fmla="*/ 58 w 165"/>
                <a:gd name="T51" fmla="*/ 450 h 450"/>
                <a:gd name="T52" fmla="*/ 48 w 165"/>
                <a:gd name="T53" fmla="*/ 450 h 450"/>
                <a:gd name="T54" fmla="*/ 13 w 165"/>
                <a:gd name="T55" fmla="*/ 438 h 450"/>
                <a:gd name="T56" fmla="*/ 0 w 165"/>
                <a:gd name="T57" fmla="*/ 424 h 450"/>
                <a:gd name="T58" fmla="*/ 3 w 165"/>
                <a:gd name="T59" fmla="*/ 411 h 450"/>
                <a:gd name="T60" fmla="*/ 13 w 165"/>
                <a:gd name="T61" fmla="*/ 396 h 450"/>
                <a:gd name="T62" fmla="*/ 31 w 165"/>
                <a:gd name="T63" fmla="*/ 381 h 450"/>
                <a:gd name="T64" fmla="*/ 61 w 165"/>
                <a:gd name="T65" fmla="*/ 364 h 450"/>
                <a:gd name="T66" fmla="*/ 72 w 165"/>
                <a:gd name="T67" fmla="*/ 349 h 450"/>
                <a:gd name="T68" fmla="*/ 73 w 165"/>
                <a:gd name="T69" fmla="*/ 325 h 450"/>
                <a:gd name="T70" fmla="*/ 69 w 165"/>
                <a:gd name="T71" fmla="*/ 286 h 450"/>
                <a:gd name="T72" fmla="*/ 55 w 165"/>
                <a:gd name="T73" fmla="*/ 241 h 450"/>
                <a:gd name="T74" fmla="*/ 48 w 165"/>
                <a:gd name="T75" fmla="*/ 195 h 450"/>
                <a:gd name="T76" fmla="*/ 42 w 165"/>
                <a:gd name="T77" fmla="*/ 154 h 450"/>
                <a:gd name="T78" fmla="*/ 43 w 165"/>
                <a:gd name="T79" fmla="*/ 127 h 450"/>
                <a:gd name="T80" fmla="*/ 49 w 165"/>
                <a:gd name="T81" fmla="*/ 100 h 450"/>
                <a:gd name="T82" fmla="*/ 58 w 165"/>
                <a:gd name="T83" fmla="*/ 78 h 450"/>
                <a:gd name="T84" fmla="*/ 72 w 165"/>
                <a:gd name="T85" fmla="*/ 57 h 450"/>
                <a:gd name="T86" fmla="*/ 81 w 165"/>
                <a:gd name="T87" fmla="*/ 49 h 45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65"/>
                <a:gd name="T133" fmla="*/ 0 h 450"/>
                <a:gd name="T134" fmla="*/ 165 w 165"/>
                <a:gd name="T135" fmla="*/ 450 h 45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65" h="450">
                  <a:moveTo>
                    <a:pt x="81" y="49"/>
                  </a:moveTo>
                  <a:lnTo>
                    <a:pt x="97" y="25"/>
                  </a:lnTo>
                  <a:lnTo>
                    <a:pt x="123" y="3"/>
                  </a:lnTo>
                  <a:lnTo>
                    <a:pt x="147" y="0"/>
                  </a:lnTo>
                  <a:lnTo>
                    <a:pt x="160" y="15"/>
                  </a:lnTo>
                  <a:lnTo>
                    <a:pt x="165" y="37"/>
                  </a:lnTo>
                  <a:lnTo>
                    <a:pt x="157" y="60"/>
                  </a:lnTo>
                  <a:lnTo>
                    <a:pt x="141" y="75"/>
                  </a:lnTo>
                  <a:lnTo>
                    <a:pt x="112" y="97"/>
                  </a:lnTo>
                  <a:lnTo>
                    <a:pt x="93" y="120"/>
                  </a:lnTo>
                  <a:lnTo>
                    <a:pt x="82" y="144"/>
                  </a:lnTo>
                  <a:lnTo>
                    <a:pt x="78" y="168"/>
                  </a:lnTo>
                  <a:lnTo>
                    <a:pt x="76" y="195"/>
                  </a:lnTo>
                  <a:lnTo>
                    <a:pt x="82" y="223"/>
                  </a:lnTo>
                  <a:lnTo>
                    <a:pt x="82" y="228"/>
                  </a:lnTo>
                  <a:lnTo>
                    <a:pt x="90" y="261"/>
                  </a:lnTo>
                  <a:lnTo>
                    <a:pt x="97" y="294"/>
                  </a:lnTo>
                  <a:lnTo>
                    <a:pt x="108" y="327"/>
                  </a:lnTo>
                  <a:lnTo>
                    <a:pt x="118" y="351"/>
                  </a:lnTo>
                  <a:lnTo>
                    <a:pt x="121" y="369"/>
                  </a:lnTo>
                  <a:lnTo>
                    <a:pt x="114" y="376"/>
                  </a:lnTo>
                  <a:lnTo>
                    <a:pt x="96" y="385"/>
                  </a:lnTo>
                  <a:lnTo>
                    <a:pt x="78" y="405"/>
                  </a:lnTo>
                  <a:lnTo>
                    <a:pt x="67" y="433"/>
                  </a:lnTo>
                  <a:lnTo>
                    <a:pt x="63" y="447"/>
                  </a:lnTo>
                  <a:lnTo>
                    <a:pt x="58" y="450"/>
                  </a:lnTo>
                  <a:lnTo>
                    <a:pt x="48" y="450"/>
                  </a:lnTo>
                  <a:lnTo>
                    <a:pt x="13" y="438"/>
                  </a:lnTo>
                  <a:lnTo>
                    <a:pt x="0" y="424"/>
                  </a:lnTo>
                  <a:lnTo>
                    <a:pt x="3" y="411"/>
                  </a:lnTo>
                  <a:lnTo>
                    <a:pt x="13" y="396"/>
                  </a:lnTo>
                  <a:lnTo>
                    <a:pt x="31" y="381"/>
                  </a:lnTo>
                  <a:lnTo>
                    <a:pt x="61" y="364"/>
                  </a:lnTo>
                  <a:lnTo>
                    <a:pt x="72" y="349"/>
                  </a:lnTo>
                  <a:lnTo>
                    <a:pt x="73" y="325"/>
                  </a:lnTo>
                  <a:lnTo>
                    <a:pt x="69" y="286"/>
                  </a:lnTo>
                  <a:lnTo>
                    <a:pt x="55" y="241"/>
                  </a:lnTo>
                  <a:lnTo>
                    <a:pt x="48" y="195"/>
                  </a:lnTo>
                  <a:lnTo>
                    <a:pt x="42" y="154"/>
                  </a:lnTo>
                  <a:lnTo>
                    <a:pt x="43" y="127"/>
                  </a:lnTo>
                  <a:lnTo>
                    <a:pt x="49" y="100"/>
                  </a:lnTo>
                  <a:lnTo>
                    <a:pt x="58" y="78"/>
                  </a:lnTo>
                  <a:lnTo>
                    <a:pt x="72" y="57"/>
                  </a:lnTo>
                  <a:lnTo>
                    <a:pt x="81" y="4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r">
                <a:spcBef>
                  <a:spcPct val="0"/>
                </a:spcBef>
              </a:pPr>
              <a:endParaRPr lang="en-US" sz="3200" i="0">
                <a:solidFill>
                  <a:srgbClr val="FFFFFF"/>
                </a:solidFill>
              </a:endParaRPr>
            </a:p>
          </p:txBody>
        </p:sp>
        <p:sp>
          <p:nvSpPr>
            <p:cNvPr id="3101" name="Freeform 54"/>
            <p:cNvSpPr>
              <a:spLocks/>
            </p:cNvSpPr>
            <p:nvPr/>
          </p:nvSpPr>
          <p:spPr bwMode="auto">
            <a:xfrm>
              <a:off x="2593" y="1767"/>
              <a:ext cx="488" cy="476"/>
            </a:xfrm>
            <a:custGeom>
              <a:avLst/>
              <a:gdLst>
                <a:gd name="T0" fmla="*/ 480 w 488"/>
                <a:gd name="T1" fmla="*/ 0 h 476"/>
                <a:gd name="T2" fmla="*/ 432 w 488"/>
                <a:gd name="T3" fmla="*/ 19 h 476"/>
                <a:gd name="T4" fmla="*/ 402 w 488"/>
                <a:gd name="T5" fmla="*/ 45 h 476"/>
                <a:gd name="T6" fmla="*/ 381 w 488"/>
                <a:gd name="T7" fmla="*/ 81 h 476"/>
                <a:gd name="T8" fmla="*/ 363 w 488"/>
                <a:gd name="T9" fmla="*/ 118 h 476"/>
                <a:gd name="T10" fmla="*/ 352 w 488"/>
                <a:gd name="T11" fmla="*/ 160 h 476"/>
                <a:gd name="T12" fmla="*/ 346 w 488"/>
                <a:gd name="T13" fmla="*/ 202 h 476"/>
                <a:gd name="T14" fmla="*/ 337 w 488"/>
                <a:gd name="T15" fmla="*/ 241 h 476"/>
                <a:gd name="T16" fmla="*/ 327 w 488"/>
                <a:gd name="T17" fmla="*/ 265 h 476"/>
                <a:gd name="T18" fmla="*/ 313 w 488"/>
                <a:gd name="T19" fmla="*/ 283 h 476"/>
                <a:gd name="T20" fmla="*/ 294 w 488"/>
                <a:gd name="T21" fmla="*/ 300 h 476"/>
                <a:gd name="T22" fmla="*/ 289 w 488"/>
                <a:gd name="T23" fmla="*/ 301 h 476"/>
                <a:gd name="T24" fmla="*/ 264 w 488"/>
                <a:gd name="T25" fmla="*/ 316 h 476"/>
                <a:gd name="T26" fmla="*/ 223 w 488"/>
                <a:gd name="T27" fmla="*/ 334 h 476"/>
                <a:gd name="T28" fmla="*/ 184 w 488"/>
                <a:gd name="T29" fmla="*/ 354 h 476"/>
                <a:gd name="T30" fmla="*/ 148 w 488"/>
                <a:gd name="T31" fmla="*/ 367 h 476"/>
                <a:gd name="T32" fmla="*/ 127 w 488"/>
                <a:gd name="T33" fmla="*/ 333 h 476"/>
                <a:gd name="T34" fmla="*/ 127 w 488"/>
                <a:gd name="T35" fmla="*/ 337 h 476"/>
                <a:gd name="T36" fmla="*/ 111 w 488"/>
                <a:gd name="T37" fmla="*/ 373 h 476"/>
                <a:gd name="T38" fmla="*/ 88 w 488"/>
                <a:gd name="T39" fmla="*/ 405 h 476"/>
                <a:gd name="T40" fmla="*/ 51 w 488"/>
                <a:gd name="T41" fmla="*/ 435 h 476"/>
                <a:gd name="T42" fmla="*/ 12 w 488"/>
                <a:gd name="T43" fmla="*/ 460 h 476"/>
                <a:gd name="T44" fmla="*/ 0 w 488"/>
                <a:gd name="T45" fmla="*/ 469 h 476"/>
                <a:gd name="T46" fmla="*/ 10 w 488"/>
                <a:gd name="T47" fmla="*/ 474 h 476"/>
                <a:gd name="T48" fmla="*/ 6 w 488"/>
                <a:gd name="T49" fmla="*/ 476 h 476"/>
                <a:gd name="T50" fmla="*/ 64 w 488"/>
                <a:gd name="T51" fmla="*/ 459 h 476"/>
                <a:gd name="T52" fmla="*/ 118 w 488"/>
                <a:gd name="T53" fmla="*/ 448 h 476"/>
                <a:gd name="T54" fmla="*/ 175 w 488"/>
                <a:gd name="T55" fmla="*/ 438 h 476"/>
                <a:gd name="T56" fmla="*/ 204 w 488"/>
                <a:gd name="T57" fmla="*/ 436 h 476"/>
                <a:gd name="T58" fmla="*/ 168 w 488"/>
                <a:gd name="T59" fmla="*/ 393 h 476"/>
                <a:gd name="T60" fmla="*/ 163 w 488"/>
                <a:gd name="T61" fmla="*/ 396 h 476"/>
                <a:gd name="T62" fmla="*/ 217 w 488"/>
                <a:gd name="T63" fmla="*/ 366 h 476"/>
                <a:gd name="T64" fmla="*/ 262 w 488"/>
                <a:gd name="T65" fmla="*/ 342 h 476"/>
                <a:gd name="T66" fmla="*/ 298 w 488"/>
                <a:gd name="T67" fmla="*/ 324 h 476"/>
                <a:gd name="T68" fmla="*/ 328 w 488"/>
                <a:gd name="T69" fmla="*/ 301 h 476"/>
                <a:gd name="T70" fmla="*/ 346 w 488"/>
                <a:gd name="T71" fmla="*/ 279 h 476"/>
                <a:gd name="T72" fmla="*/ 358 w 488"/>
                <a:gd name="T73" fmla="*/ 249 h 476"/>
                <a:gd name="T74" fmla="*/ 367 w 488"/>
                <a:gd name="T75" fmla="*/ 208 h 476"/>
                <a:gd name="T76" fmla="*/ 375 w 488"/>
                <a:gd name="T77" fmla="*/ 171 h 476"/>
                <a:gd name="T78" fmla="*/ 384 w 488"/>
                <a:gd name="T79" fmla="*/ 135 h 476"/>
                <a:gd name="T80" fmla="*/ 394 w 488"/>
                <a:gd name="T81" fmla="*/ 99 h 476"/>
                <a:gd name="T82" fmla="*/ 412 w 488"/>
                <a:gd name="T83" fmla="*/ 69 h 476"/>
                <a:gd name="T84" fmla="*/ 433 w 488"/>
                <a:gd name="T85" fmla="*/ 48 h 476"/>
                <a:gd name="T86" fmla="*/ 465 w 488"/>
                <a:gd name="T87" fmla="*/ 33 h 476"/>
                <a:gd name="T88" fmla="*/ 488 w 488"/>
                <a:gd name="T89" fmla="*/ 22 h 476"/>
                <a:gd name="T90" fmla="*/ 480 w 488"/>
                <a:gd name="T91" fmla="*/ 0 h 47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88"/>
                <a:gd name="T139" fmla="*/ 0 h 476"/>
                <a:gd name="T140" fmla="*/ 488 w 488"/>
                <a:gd name="T141" fmla="*/ 476 h 47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88" h="476">
                  <a:moveTo>
                    <a:pt x="480" y="0"/>
                  </a:moveTo>
                  <a:lnTo>
                    <a:pt x="432" y="19"/>
                  </a:lnTo>
                  <a:lnTo>
                    <a:pt x="402" y="45"/>
                  </a:lnTo>
                  <a:lnTo>
                    <a:pt x="381" y="81"/>
                  </a:lnTo>
                  <a:lnTo>
                    <a:pt x="363" y="118"/>
                  </a:lnTo>
                  <a:lnTo>
                    <a:pt x="352" y="160"/>
                  </a:lnTo>
                  <a:lnTo>
                    <a:pt x="346" y="202"/>
                  </a:lnTo>
                  <a:lnTo>
                    <a:pt x="337" y="241"/>
                  </a:lnTo>
                  <a:lnTo>
                    <a:pt x="327" y="265"/>
                  </a:lnTo>
                  <a:lnTo>
                    <a:pt x="313" y="283"/>
                  </a:lnTo>
                  <a:lnTo>
                    <a:pt x="294" y="300"/>
                  </a:lnTo>
                  <a:lnTo>
                    <a:pt x="289" y="301"/>
                  </a:lnTo>
                  <a:lnTo>
                    <a:pt x="264" y="316"/>
                  </a:lnTo>
                  <a:lnTo>
                    <a:pt x="223" y="334"/>
                  </a:lnTo>
                  <a:lnTo>
                    <a:pt x="184" y="354"/>
                  </a:lnTo>
                  <a:lnTo>
                    <a:pt x="148" y="367"/>
                  </a:lnTo>
                  <a:lnTo>
                    <a:pt x="127" y="333"/>
                  </a:lnTo>
                  <a:lnTo>
                    <a:pt x="127" y="337"/>
                  </a:lnTo>
                  <a:lnTo>
                    <a:pt x="111" y="373"/>
                  </a:lnTo>
                  <a:lnTo>
                    <a:pt x="88" y="405"/>
                  </a:lnTo>
                  <a:lnTo>
                    <a:pt x="51" y="435"/>
                  </a:lnTo>
                  <a:lnTo>
                    <a:pt x="12" y="460"/>
                  </a:lnTo>
                  <a:lnTo>
                    <a:pt x="0" y="469"/>
                  </a:lnTo>
                  <a:lnTo>
                    <a:pt x="10" y="474"/>
                  </a:lnTo>
                  <a:lnTo>
                    <a:pt x="6" y="476"/>
                  </a:lnTo>
                  <a:lnTo>
                    <a:pt x="64" y="459"/>
                  </a:lnTo>
                  <a:lnTo>
                    <a:pt x="118" y="448"/>
                  </a:lnTo>
                  <a:lnTo>
                    <a:pt x="175" y="438"/>
                  </a:lnTo>
                  <a:lnTo>
                    <a:pt x="204" y="436"/>
                  </a:lnTo>
                  <a:lnTo>
                    <a:pt x="168" y="393"/>
                  </a:lnTo>
                  <a:lnTo>
                    <a:pt x="163" y="396"/>
                  </a:lnTo>
                  <a:lnTo>
                    <a:pt x="217" y="366"/>
                  </a:lnTo>
                  <a:lnTo>
                    <a:pt x="262" y="342"/>
                  </a:lnTo>
                  <a:lnTo>
                    <a:pt x="298" y="324"/>
                  </a:lnTo>
                  <a:lnTo>
                    <a:pt x="328" y="301"/>
                  </a:lnTo>
                  <a:lnTo>
                    <a:pt x="346" y="279"/>
                  </a:lnTo>
                  <a:lnTo>
                    <a:pt x="358" y="249"/>
                  </a:lnTo>
                  <a:lnTo>
                    <a:pt x="367" y="208"/>
                  </a:lnTo>
                  <a:lnTo>
                    <a:pt x="375" y="171"/>
                  </a:lnTo>
                  <a:lnTo>
                    <a:pt x="384" y="135"/>
                  </a:lnTo>
                  <a:lnTo>
                    <a:pt x="394" y="99"/>
                  </a:lnTo>
                  <a:lnTo>
                    <a:pt x="412" y="69"/>
                  </a:lnTo>
                  <a:lnTo>
                    <a:pt x="433" y="48"/>
                  </a:lnTo>
                  <a:lnTo>
                    <a:pt x="465" y="33"/>
                  </a:lnTo>
                  <a:lnTo>
                    <a:pt x="488" y="22"/>
                  </a:lnTo>
                  <a:lnTo>
                    <a:pt x="480"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r">
                <a:spcBef>
                  <a:spcPct val="0"/>
                </a:spcBef>
              </a:pPr>
              <a:endParaRPr lang="en-US" sz="3200" i="0">
                <a:solidFill>
                  <a:srgbClr val="FFFFFF"/>
                </a:solidFill>
              </a:endParaRPr>
            </a:p>
          </p:txBody>
        </p:sp>
        <p:grpSp>
          <p:nvGrpSpPr>
            <p:cNvPr id="3102" name="Group 55"/>
            <p:cNvGrpSpPr>
              <a:grpSpLocks/>
            </p:cNvGrpSpPr>
            <p:nvPr/>
          </p:nvGrpSpPr>
          <p:grpSpPr bwMode="auto">
            <a:xfrm>
              <a:off x="2720" y="768"/>
              <a:ext cx="230" cy="1456"/>
              <a:chOff x="2720" y="768"/>
              <a:chExt cx="230" cy="1456"/>
            </a:xfrm>
          </p:grpSpPr>
          <p:sp>
            <p:nvSpPr>
              <p:cNvPr id="3103" name="Freeform 56"/>
              <p:cNvSpPr>
                <a:spLocks/>
              </p:cNvSpPr>
              <p:nvPr/>
            </p:nvSpPr>
            <p:spPr bwMode="auto">
              <a:xfrm>
                <a:off x="2720" y="795"/>
                <a:ext cx="230" cy="293"/>
              </a:xfrm>
              <a:custGeom>
                <a:avLst/>
                <a:gdLst>
                  <a:gd name="T0" fmla="*/ 147 w 230"/>
                  <a:gd name="T1" fmla="*/ 264 h 293"/>
                  <a:gd name="T2" fmla="*/ 170 w 230"/>
                  <a:gd name="T3" fmla="*/ 252 h 293"/>
                  <a:gd name="T4" fmla="*/ 182 w 230"/>
                  <a:gd name="T5" fmla="*/ 234 h 293"/>
                  <a:gd name="T6" fmla="*/ 192 w 230"/>
                  <a:gd name="T7" fmla="*/ 204 h 293"/>
                  <a:gd name="T8" fmla="*/ 198 w 230"/>
                  <a:gd name="T9" fmla="*/ 165 h 293"/>
                  <a:gd name="T10" fmla="*/ 195 w 230"/>
                  <a:gd name="T11" fmla="*/ 111 h 293"/>
                  <a:gd name="T12" fmla="*/ 192 w 230"/>
                  <a:gd name="T13" fmla="*/ 81 h 293"/>
                  <a:gd name="T14" fmla="*/ 167 w 230"/>
                  <a:gd name="T15" fmla="*/ 84 h 293"/>
                  <a:gd name="T16" fmla="*/ 177 w 230"/>
                  <a:gd name="T17" fmla="*/ 2 h 293"/>
                  <a:gd name="T18" fmla="*/ 230 w 230"/>
                  <a:gd name="T19" fmla="*/ 69 h 293"/>
                  <a:gd name="T20" fmla="*/ 212 w 230"/>
                  <a:gd name="T21" fmla="*/ 77 h 293"/>
                  <a:gd name="T22" fmla="*/ 219 w 230"/>
                  <a:gd name="T23" fmla="*/ 125 h 293"/>
                  <a:gd name="T24" fmla="*/ 219 w 230"/>
                  <a:gd name="T25" fmla="*/ 129 h 293"/>
                  <a:gd name="T26" fmla="*/ 219 w 230"/>
                  <a:gd name="T27" fmla="*/ 179 h 293"/>
                  <a:gd name="T28" fmla="*/ 218 w 230"/>
                  <a:gd name="T29" fmla="*/ 183 h 293"/>
                  <a:gd name="T30" fmla="*/ 210 w 230"/>
                  <a:gd name="T31" fmla="*/ 222 h 293"/>
                  <a:gd name="T32" fmla="*/ 197 w 230"/>
                  <a:gd name="T33" fmla="*/ 258 h 293"/>
                  <a:gd name="T34" fmla="*/ 174 w 230"/>
                  <a:gd name="T35" fmla="*/ 279 h 293"/>
                  <a:gd name="T36" fmla="*/ 143 w 230"/>
                  <a:gd name="T37" fmla="*/ 288 h 293"/>
                  <a:gd name="T38" fmla="*/ 113 w 230"/>
                  <a:gd name="T39" fmla="*/ 293 h 293"/>
                  <a:gd name="T40" fmla="*/ 84 w 230"/>
                  <a:gd name="T41" fmla="*/ 290 h 293"/>
                  <a:gd name="T42" fmla="*/ 57 w 230"/>
                  <a:gd name="T43" fmla="*/ 279 h 293"/>
                  <a:gd name="T44" fmla="*/ 33 w 230"/>
                  <a:gd name="T45" fmla="*/ 257 h 293"/>
                  <a:gd name="T46" fmla="*/ 17 w 230"/>
                  <a:gd name="T47" fmla="*/ 227 h 293"/>
                  <a:gd name="T48" fmla="*/ 8 w 230"/>
                  <a:gd name="T49" fmla="*/ 192 h 293"/>
                  <a:gd name="T50" fmla="*/ 5 w 230"/>
                  <a:gd name="T51" fmla="*/ 153 h 293"/>
                  <a:gd name="T52" fmla="*/ 8 w 230"/>
                  <a:gd name="T53" fmla="*/ 116 h 293"/>
                  <a:gd name="T54" fmla="*/ 21 w 230"/>
                  <a:gd name="T55" fmla="*/ 89 h 293"/>
                  <a:gd name="T56" fmla="*/ 0 w 230"/>
                  <a:gd name="T57" fmla="*/ 72 h 293"/>
                  <a:gd name="T58" fmla="*/ 50 w 230"/>
                  <a:gd name="T59" fmla="*/ 0 h 293"/>
                  <a:gd name="T60" fmla="*/ 60 w 230"/>
                  <a:gd name="T61" fmla="*/ 92 h 293"/>
                  <a:gd name="T62" fmla="*/ 36 w 230"/>
                  <a:gd name="T63" fmla="*/ 90 h 293"/>
                  <a:gd name="T64" fmla="*/ 26 w 230"/>
                  <a:gd name="T65" fmla="*/ 128 h 293"/>
                  <a:gd name="T66" fmla="*/ 26 w 230"/>
                  <a:gd name="T67" fmla="*/ 162 h 293"/>
                  <a:gd name="T68" fmla="*/ 29 w 230"/>
                  <a:gd name="T69" fmla="*/ 192 h 293"/>
                  <a:gd name="T70" fmla="*/ 38 w 230"/>
                  <a:gd name="T71" fmla="*/ 221 h 293"/>
                  <a:gd name="T72" fmla="*/ 54 w 230"/>
                  <a:gd name="T73" fmla="*/ 242 h 293"/>
                  <a:gd name="T74" fmla="*/ 74 w 230"/>
                  <a:gd name="T75" fmla="*/ 258 h 293"/>
                  <a:gd name="T76" fmla="*/ 99 w 230"/>
                  <a:gd name="T77" fmla="*/ 267 h 293"/>
                  <a:gd name="T78" fmla="*/ 125 w 230"/>
                  <a:gd name="T79" fmla="*/ 267 h 293"/>
                  <a:gd name="T80" fmla="*/ 147 w 230"/>
                  <a:gd name="T81" fmla="*/ 264 h 29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30"/>
                  <a:gd name="T124" fmla="*/ 0 h 293"/>
                  <a:gd name="T125" fmla="*/ 230 w 230"/>
                  <a:gd name="T126" fmla="*/ 293 h 29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30" h="293">
                    <a:moveTo>
                      <a:pt x="147" y="264"/>
                    </a:moveTo>
                    <a:lnTo>
                      <a:pt x="170" y="252"/>
                    </a:lnTo>
                    <a:lnTo>
                      <a:pt x="182" y="234"/>
                    </a:lnTo>
                    <a:lnTo>
                      <a:pt x="192" y="204"/>
                    </a:lnTo>
                    <a:lnTo>
                      <a:pt x="198" y="165"/>
                    </a:lnTo>
                    <a:lnTo>
                      <a:pt x="195" y="111"/>
                    </a:lnTo>
                    <a:lnTo>
                      <a:pt x="192" y="81"/>
                    </a:lnTo>
                    <a:lnTo>
                      <a:pt x="167" y="84"/>
                    </a:lnTo>
                    <a:lnTo>
                      <a:pt x="177" y="2"/>
                    </a:lnTo>
                    <a:lnTo>
                      <a:pt x="230" y="69"/>
                    </a:lnTo>
                    <a:lnTo>
                      <a:pt x="212" y="77"/>
                    </a:lnTo>
                    <a:lnTo>
                      <a:pt x="219" y="125"/>
                    </a:lnTo>
                    <a:lnTo>
                      <a:pt x="219" y="129"/>
                    </a:lnTo>
                    <a:lnTo>
                      <a:pt x="219" y="179"/>
                    </a:lnTo>
                    <a:lnTo>
                      <a:pt x="218" y="183"/>
                    </a:lnTo>
                    <a:lnTo>
                      <a:pt x="210" y="222"/>
                    </a:lnTo>
                    <a:lnTo>
                      <a:pt x="197" y="258"/>
                    </a:lnTo>
                    <a:lnTo>
                      <a:pt x="174" y="279"/>
                    </a:lnTo>
                    <a:lnTo>
                      <a:pt x="143" y="288"/>
                    </a:lnTo>
                    <a:lnTo>
                      <a:pt x="113" y="293"/>
                    </a:lnTo>
                    <a:lnTo>
                      <a:pt x="84" y="290"/>
                    </a:lnTo>
                    <a:lnTo>
                      <a:pt x="57" y="279"/>
                    </a:lnTo>
                    <a:lnTo>
                      <a:pt x="33" y="257"/>
                    </a:lnTo>
                    <a:lnTo>
                      <a:pt x="17" y="227"/>
                    </a:lnTo>
                    <a:lnTo>
                      <a:pt x="8" y="192"/>
                    </a:lnTo>
                    <a:lnTo>
                      <a:pt x="5" y="153"/>
                    </a:lnTo>
                    <a:lnTo>
                      <a:pt x="8" y="116"/>
                    </a:lnTo>
                    <a:lnTo>
                      <a:pt x="21" y="89"/>
                    </a:lnTo>
                    <a:lnTo>
                      <a:pt x="0" y="72"/>
                    </a:lnTo>
                    <a:lnTo>
                      <a:pt x="50" y="0"/>
                    </a:lnTo>
                    <a:lnTo>
                      <a:pt x="60" y="92"/>
                    </a:lnTo>
                    <a:lnTo>
                      <a:pt x="36" y="90"/>
                    </a:lnTo>
                    <a:lnTo>
                      <a:pt x="26" y="128"/>
                    </a:lnTo>
                    <a:lnTo>
                      <a:pt x="26" y="162"/>
                    </a:lnTo>
                    <a:lnTo>
                      <a:pt x="29" y="192"/>
                    </a:lnTo>
                    <a:lnTo>
                      <a:pt x="38" y="221"/>
                    </a:lnTo>
                    <a:lnTo>
                      <a:pt x="54" y="242"/>
                    </a:lnTo>
                    <a:lnTo>
                      <a:pt x="74" y="258"/>
                    </a:lnTo>
                    <a:lnTo>
                      <a:pt x="99" y="267"/>
                    </a:lnTo>
                    <a:lnTo>
                      <a:pt x="125" y="267"/>
                    </a:lnTo>
                    <a:lnTo>
                      <a:pt x="147" y="26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r">
                  <a:spcBef>
                    <a:spcPct val="0"/>
                  </a:spcBef>
                </a:pPr>
                <a:endParaRPr lang="en-US" sz="3200" i="0">
                  <a:solidFill>
                    <a:srgbClr val="FFFFFF"/>
                  </a:solidFill>
                </a:endParaRPr>
              </a:p>
            </p:txBody>
          </p:sp>
          <p:sp>
            <p:nvSpPr>
              <p:cNvPr id="3104" name="Freeform 57"/>
              <p:cNvSpPr>
                <a:spLocks/>
              </p:cNvSpPr>
              <p:nvPr/>
            </p:nvSpPr>
            <p:spPr bwMode="auto">
              <a:xfrm>
                <a:off x="2794" y="768"/>
                <a:ext cx="96" cy="1456"/>
              </a:xfrm>
              <a:custGeom>
                <a:avLst/>
                <a:gdLst>
                  <a:gd name="T0" fmla="*/ 27 w 96"/>
                  <a:gd name="T1" fmla="*/ 306 h 1456"/>
                  <a:gd name="T2" fmla="*/ 28 w 96"/>
                  <a:gd name="T3" fmla="*/ 78 h 1456"/>
                  <a:gd name="T4" fmla="*/ 0 w 96"/>
                  <a:gd name="T5" fmla="*/ 80 h 1456"/>
                  <a:gd name="T6" fmla="*/ 40 w 96"/>
                  <a:gd name="T7" fmla="*/ 0 h 1456"/>
                  <a:gd name="T8" fmla="*/ 73 w 96"/>
                  <a:gd name="T9" fmla="*/ 80 h 1456"/>
                  <a:gd name="T10" fmla="*/ 45 w 96"/>
                  <a:gd name="T11" fmla="*/ 75 h 1456"/>
                  <a:gd name="T12" fmla="*/ 46 w 96"/>
                  <a:gd name="T13" fmla="*/ 306 h 1456"/>
                  <a:gd name="T14" fmla="*/ 55 w 96"/>
                  <a:gd name="T15" fmla="*/ 582 h 1456"/>
                  <a:gd name="T16" fmla="*/ 70 w 96"/>
                  <a:gd name="T17" fmla="*/ 815 h 1456"/>
                  <a:gd name="T18" fmla="*/ 81 w 96"/>
                  <a:gd name="T19" fmla="*/ 1129 h 1456"/>
                  <a:gd name="T20" fmla="*/ 79 w 96"/>
                  <a:gd name="T21" fmla="*/ 1134 h 1456"/>
                  <a:gd name="T22" fmla="*/ 94 w 96"/>
                  <a:gd name="T23" fmla="*/ 1398 h 1456"/>
                  <a:gd name="T24" fmla="*/ 96 w 96"/>
                  <a:gd name="T25" fmla="*/ 1446 h 1456"/>
                  <a:gd name="T26" fmla="*/ 88 w 96"/>
                  <a:gd name="T27" fmla="*/ 1455 h 1456"/>
                  <a:gd name="T28" fmla="*/ 76 w 96"/>
                  <a:gd name="T29" fmla="*/ 1456 h 1456"/>
                  <a:gd name="T30" fmla="*/ 67 w 96"/>
                  <a:gd name="T31" fmla="*/ 1447 h 1456"/>
                  <a:gd name="T32" fmla="*/ 64 w 96"/>
                  <a:gd name="T33" fmla="*/ 1438 h 1456"/>
                  <a:gd name="T34" fmla="*/ 51 w 96"/>
                  <a:gd name="T35" fmla="*/ 911 h 1456"/>
                  <a:gd name="T36" fmla="*/ 34 w 96"/>
                  <a:gd name="T37" fmla="*/ 540 h 1456"/>
                  <a:gd name="T38" fmla="*/ 27 w 96"/>
                  <a:gd name="T39" fmla="*/ 306 h 145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96"/>
                  <a:gd name="T61" fmla="*/ 0 h 1456"/>
                  <a:gd name="T62" fmla="*/ 96 w 96"/>
                  <a:gd name="T63" fmla="*/ 1456 h 145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96" h="1456">
                    <a:moveTo>
                      <a:pt x="27" y="306"/>
                    </a:moveTo>
                    <a:lnTo>
                      <a:pt x="28" y="78"/>
                    </a:lnTo>
                    <a:lnTo>
                      <a:pt x="0" y="80"/>
                    </a:lnTo>
                    <a:lnTo>
                      <a:pt x="40" y="0"/>
                    </a:lnTo>
                    <a:lnTo>
                      <a:pt x="73" y="80"/>
                    </a:lnTo>
                    <a:lnTo>
                      <a:pt x="45" y="75"/>
                    </a:lnTo>
                    <a:lnTo>
                      <a:pt x="46" y="306"/>
                    </a:lnTo>
                    <a:lnTo>
                      <a:pt x="55" y="582"/>
                    </a:lnTo>
                    <a:lnTo>
                      <a:pt x="70" y="815"/>
                    </a:lnTo>
                    <a:lnTo>
                      <a:pt x="81" y="1129"/>
                    </a:lnTo>
                    <a:lnTo>
                      <a:pt x="79" y="1134"/>
                    </a:lnTo>
                    <a:lnTo>
                      <a:pt x="94" y="1398"/>
                    </a:lnTo>
                    <a:lnTo>
                      <a:pt x="96" y="1446"/>
                    </a:lnTo>
                    <a:lnTo>
                      <a:pt x="88" y="1455"/>
                    </a:lnTo>
                    <a:lnTo>
                      <a:pt x="76" y="1456"/>
                    </a:lnTo>
                    <a:lnTo>
                      <a:pt x="67" y="1447"/>
                    </a:lnTo>
                    <a:lnTo>
                      <a:pt x="64" y="1438"/>
                    </a:lnTo>
                    <a:lnTo>
                      <a:pt x="51" y="911"/>
                    </a:lnTo>
                    <a:lnTo>
                      <a:pt x="34" y="540"/>
                    </a:lnTo>
                    <a:lnTo>
                      <a:pt x="27" y="30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r">
                  <a:spcBef>
                    <a:spcPct val="0"/>
                  </a:spcBef>
                </a:pPr>
                <a:endParaRPr lang="en-US" sz="3200" i="0">
                  <a:solidFill>
                    <a:srgbClr val="FFFFFF"/>
                  </a:solidFill>
                </a:endParaRPr>
              </a:p>
            </p:txBody>
          </p:sp>
        </p:grpSp>
      </p:grpSp>
      <p:sp>
        <p:nvSpPr>
          <p:cNvPr id="100" name="AutoShape 19"/>
          <p:cNvSpPr>
            <a:spLocks noChangeArrowheads="1"/>
          </p:cNvSpPr>
          <p:nvPr/>
        </p:nvSpPr>
        <p:spPr bwMode="auto">
          <a:xfrm>
            <a:off x="1219200" y="762000"/>
            <a:ext cx="6988175" cy="2362200"/>
          </a:xfrm>
          <a:prstGeom prst="wedgeRoundRectCallout">
            <a:avLst>
              <a:gd name="adj1" fmla="val -54532"/>
              <a:gd name="adj2" fmla="val -3194"/>
              <a:gd name="adj3" fmla="val 16667"/>
            </a:avLst>
          </a:prstGeom>
          <a:noFill/>
          <a:ln w="38100">
            <a:solidFill>
              <a:schemeClr val="accent2"/>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i="0">
                <a:solidFill>
                  <a:srgbClr val="FFFFFF"/>
                </a:solidFill>
              </a:rPr>
              <a:t>Say, I have a game for you.</a:t>
            </a:r>
          </a:p>
          <a:p>
            <a:pPr eaLnBrk="1" hangingPunct="1">
              <a:spcBef>
                <a:spcPct val="0"/>
              </a:spcBef>
              <a:buFontTx/>
              <a:buNone/>
            </a:pPr>
            <a:r>
              <a:rPr lang="en-US" altLang="en-US" i="0">
                <a:solidFill>
                  <a:srgbClr val="FFFFFF"/>
                </a:solidFill>
              </a:rPr>
              <a:t>We will each choose an integer.</a:t>
            </a:r>
          </a:p>
          <a:p>
            <a:pPr eaLnBrk="1" hangingPunct="1">
              <a:spcBef>
                <a:spcPct val="0"/>
              </a:spcBef>
              <a:buFontTx/>
              <a:buNone/>
            </a:pPr>
            <a:r>
              <a:rPr lang="en-US" altLang="en-US" i="0">
                <a:solidFill>
                  <a:srgbClr val="FFFFFF"/>
                </a:solidFill>
              </a:rPr>
              <a:t>You win if yours is bigger.</a:t>
            </a:r>
          </a:p>
          <a:p>
            <a:pPr eaLnBrk="1" hangingPunct="1">
              <a:spcBef>
                <a:spcPct val="0"/>
              </a:spcBef>
              <a:buFontTx/>
              <a:buNone/>
            </a:pPr>
            <a:r>
              <a:rPr lang="en-US" altLang="en-US" i="0">
                <a:solidFill>
                  <a:srgbClr val="FFFFFF"/>
                </a:solidFill>
              </a:rPr>
              <a:t>I am so nice, I will even let you go first.</a:t>
            </a:r>
          </a:p>
        </p:txBody>
      </p:sp>
      <p:sp>
        <p:nvSpPr>
          <p:cNvPr id="102" name="AutoShape 37"/>
          <p:cNvSpPr>
            <a:spLocks noChangeArrowheads="1"/>
          </p:cNvSpPr>
          <p:nvPr/>
        </p:nvSpPr>
        <p:spPr bwMode="auto">
          <a:xfrm>
            <a:off x="1295400" y="4648200"/>
            <a:ext cx="5943600" cy="876300"/>
          </a:xfrm>
          <a:prstGeom prst="wedgeRoundRectCallout">
            <a:avLst>
              <a:gd name="adj1" fmla="val -34694"/>
              <a:gd name="adj2" fmla="val -62699"/>
              <a:gd name="adj3" fmla="val 16667"/>
            </a:avLst>
          </a:prstGeom>
          <a:noFill/>
          <a:ln w="38100">
            <a:solidFill>
              <a:schemeClr val="accent2"/>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r>
              <a:rPr lang="en-US" altLang="en-US" i="0">
                <a:solidFill>
                  <a:srgbClr val="FFFFFF"/>
                </a:solidFill>
              </a:rPr>
              <a:t>Well done. That is big!</a:t>
            </a:r>
          </a:p>
        </p:txBody>
      </p:sp>
      <p:grpSp>
        <p:nvGrpSpPr>
          <p:cNvPr id="3078" name="Group 26"/>
          <p:cNvGrpSpPr>
            <a:grpSpLocks/>
          </p:cNvGrpSpPr>
          <p:nvPr/>
        </p:nvGrpSpPr>
        <p:grpSpPr bwMode="auto">
          <a:xfrm flipH="1">
            <a:off x="152400" y="1524000"/>
            <a:ext cx="947738" cy="1828800"/>
            <a:chOff x="2308" y="1513"/>
            <a:chExt cx="1162" cy="2570"/>
          </a:xfrm>
        </p:grpSpPr>
        <p:grpSp>
          <p:nvGrpSpPr>
            <p:cNvPr id="3081" name="Group 27"/>
            <p:cNvGrpSpPr>
              <a:grpSpLocks/>
            </p:cNvGrpSpPr>
            <p:nvPr/>
          </p:nvGrpSpPr>
          <p:grpSpPr bwMode="auto">
            <a:xfrm>
              <a:off x="2308" y="1740"/>
              <a:ext cx="957" cy="2343"/>
              <a:chOff x="2308" y="1740"/>
              <a:chExt cx="957" cy="2343"/>
            </a:xfrm>
          </p:grpSpPr>
          <p:sp>
            <p:nvSpPr>
              <p:cNvPr id="3089" name="Freeform 28"/>
              <p:cNvSpPr>
                <a:spLocks/>
              </p:cNvSpPr>
              <p:nvPr/>
            </p:nvSpPr>
            <p:spPr bwMode="auto">
              <a:xfrm>
                <a:off x="2673" y="1740"/>
                <a:ext cx="432" cy="485"/>
              </a:xfrm>
              <a:custGeom>
                <a:avLst/>
                <a:gdLst>
                  <a:gd name="T0" fmla="*/ 123 w 432"/>
                  <a:gd name="T1" fmla="*/ 206 h 485"/>
                  <a:gd name="T2" fmla="*/ 159 w 432"/>
                  <a:gd name="T3" fmla="*/ 53 h 485"/>
                  <a:gd name="T4" fmla="*/ 248 w 432"/>
                  <a:gd name="T5" fmla="*/ 0 h 485"/>
                  <a:gd name="T6" fmla="*/ 335 w 432"/>
                  <a:gd name="T7" fmla="*/ 0 h 485"/>
                  <a:gd name="T8" fmla="*/ 388 w 432"/>
                  <a:gd name="T9" fmla="*/ 53 h 485"/>
                  <a:gd name="T10" fmla="*/ 432 w 432"/>
                  <a:gd name="T11" fmla="*/ 215 h 485"/>
                  <a:gd name="T12" fmla="*/ 415 w 432"/>
                  <a:gd name="T13" fmla="*/ 349 h 485"/>
                  <a:gd name="T14" fmla="*/ 379 w 432"/>
                  <a:gd name="T15" fmla="*/ 458 h 485"/>
                  <a:gd name="T16" fmla="*/ 309 w 432"/>
                  <a:gd name="T17" fmla="*/ 485 h 485"/>
                  <a:gd name="T18" fmla="*/ 221 w 432"/>
                  <a:gd name="T19" fmla="*/ 475 h 485"/>
                  <a:gd name="T20" fmla="*/ 132 w 432"/>
                  <a:gd name="T21" fmla="*/ 368 h 485"/>
                  <a:gd name="T22" fmla="*/ 123 w 432"/>
                  <a:gd name="T23" fmla="*/ 288 h 485"/>
                  <a:gd name="T24" fmla="*/ 0 w 432"/>
                  <a:gd name="T25" fmla="*/ 242 h 485"/>
                  <a:gd name="T26" fmla="*/ 0 w 432"/>
                  <a:gd name="T27" fmla="*/ 189 h 485"/>
                  <a:gd name="T28" fmla="*/ 123 w 432"/>
                  <a:gd name="T29" fmla="*/ 206 h 48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2"/>
                  <a:gd name="T46" fmla="*/ 0 h 485"/>
                  <a:gd name="T47" fmla="*/ 432 w 432"/>
                  <a:gd name="T48" fmla="*/ 485 h 48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2" h="485">
                    <a:moveTo>
                      <a:pt x="123" y="206"/>
                    </a:moveTo>
                    <a:lnTo>
                      <a:pt x="159" y="53"/>
                    </a:lnTo>
                    <a:lnTo>
                      <a:pt x="248" y="0"/>
                    </a:lnTo>
                    <a:lnTo>
                      <a:pt x="335" y="0"/>
                    </a:lnTo>
                    <a:lnTo>
                      <a:pt x="388" y="53"/>
                    </a:lnTo>
                    <a:lnTo>
                      <a:pt x="432" y="215"/>
                    </a:lnTo>
                    <a:lnTo>
                      <a:pt x="415" y="349"/>
                    </a:lnTo>
                    <a:lnTo>
                      <a:pt x="379" y="458"/>
                    </a:lnTo>
                    <a:lnTo>
                      <a:pt x="309" y="485"/>
                    </a:lnTo>
                    <a:lnTo>
                      <a:pt x="221" y="475"/>
                    </a:lnTo>
                    <a:lnTo>
                      <a:pt x="132" y="368"/>
                    </a:lnTo>
                    <a:lnTo>
                      <a:pt x="123" y="288"/>
                    </a:lnTo>
                    <a:lnTo>
                      <a:pt x="0" y="242"/>
                    </a:lnTo>
                    <a:lnTo>
                      <a:pt x="0" y="189"/>
                    </a:lnTo>
                    <a:lnTo>
                      <a:pt x="123" y="20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r">
                  <a:spcBef>
                    <a:spcPct val="0"/>
                  </a:spcBef>
                </a:pPr>
                <a:endParaRPr lang="en-US" sz="3200" i="0">
                  <a:solidFill>
                    <a:srgbClr val="FFFFFF"/>
                  </a:solidFill>
                </a:endParaRPr>
              </a:p>
            </p:txBody>
          </p:sp>
          <p:sp>
            <p:nvSpPr>
              <p:cNvPr id="3090" name="Freeform 29"/>
              <p:cNvSpPr>
                <a:spLocks/>
              </p:cNvSpPr>
              <p:nvPr/>
            </p:nvSpPr>
            <p:spPr bwMode="auto">
              <a:xfrm>
                <a:off x="2573" y="2253"/>
                <a:ext cx="500" cy="828"/>
              </a:xfrm>
              <a:custGeom>
                <a:avLst/>
                <a:gdLst>
                  <a:gd name="T0" fmla="*/ 41 w 500"/>
                  <a:gd name="T1" fmla="*/ 173 h 828"/>
                  <a:gd name="T2" fmla="*/ 163 w 500"/>
                  <a:gd name="T3" fmla="*/ 35 h 828"/>
                  <a:gd name="T4" fmla="*/ 232 w 500"/>
                  <a:gd name="T5" fmla="*/ 0 h 828"/>
                  <a:gd name="T6" fmla="*/ 366 w 500"/>
                  <a:gd name="T7" fmla="*/ 5 h 828"/>
                  <a:gd name="T8" fmla="*/ 488 w 500"/>
                  <a:gd name="T9" fmla="*/ 57 h 828"/>
                  <a:gd name="T10" fmla="*/ 500 w 500"/>
                  <a:gd name="T11" fmla="*/ 126 h 828"/>
                  <a:gd name="T12" fmla="*/ 483 w 500"/>
                  <a:gd name="T13" fmla="*/ 207 h 828"/>
                  <a:gd name="T14" fmla="*/ 396 w 500"/>
                  <a:gd name="T15" fmla="*/ 281 h 828"/>
                  <a:gd name="T16" fmla="*/ 349 w 500"/>
                  <a:gd name="T17" fmla="*/ 414 h 828"/>
                  <a:gd name="T18" fmla="*/ 349 w 500"/>
                  <a:gd name="T19" fmla="*/ 552 h 828"/>
                  <a:gd name="T20" fmla="*/ 384 w 500"/>
                  <a:gd name="T21" fmla="*/ 637 h 828"/>
                  <a:gd name="T22" fmla="*/ 448 w 500"/>
                  <a:gd name="T23" fmla="*/ 695 h 828"/>
                  <a:gd name="T24" fmla="*/ 448 w 500"/>
                  <a:gd name="T25" fmla="*/ 765 h 828"/>
                  <a:gd name="T26" fmla="*/ 419 w 500"/>
                  <a:gd name="T27" fmla="*/ 800 h 828"/>
                  <a:gd name="T28" fmla="*/ 384 w 500"/>
                  <a:gd name="T29" fmla="*/ 816 h 828"/>
                  <a:gd name="T30" fmla="*/ 268 w 500"/>
                  <a:gd name="T31" fmla="*/ 828 h 828"/>
                  <a:gd name="T32" fmla="*/ 163 w 500"/>
                  <a:gd name="T33" fmla="*/ 747 h 828"/>
                  <a:gd name="T34" fmla="*/ 53 w 500"/>
                  <a:gd name="T35" fmla="*/ 574 h 828"/>
                  <a:gd name="T36" fmla="*/ 0 w 500"/>
                  <a:gd name="T37" fmla="*/ 368 h 828"/>
                  <a:gd name="T38" fmla="*/ 140 w 500"/>
                  <a:gd name="T39" fmla="*/ 436 h 828"/>
                  <a:gd name="T40" fmla="*/ 192 w 500"/>
                  <a:gd name="T41" fmla="*/ 436 h 828"/>
                  <a:gd name="T42" fmla="*/ 227 w 500"/>
                  <a:gd name="T43" fmla="*/ 396 h 828"/>
                  <a:gd name="T44" fmla="*/ 251 w 500"/>
                  <a:gd name="T45" fmla="*/ 316 h 828"/>
                  <a:gd name="T46" fmla="*/ 209 w 500"/>
                  <a:gd name="T47" fmla="*/ 293 h 828"/>
                  <a:gd name="T48" fmla="*/ 53 w 500"/>
                  <a:gd name="T49" fmla="*/ 293 h 828"/>
                  <a:gd name="T50" fmla="*/ 18 w 500"/>
                  <a:gd name="T51" fmla="*/ 293 h 828"/>
                  <a:gd name="T52" fmla="*/ 41 w 500"/>
                  <a:gd name="T53" fmla="*/ 173 h 8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00"/>
                  <a:gd name="T82" fmla="*/ 0 h 828"/>
                  <a:gd name="T83" fmla="*/ 500 w 500"/>
                  <a:gd name="T84" fmla="*/ 828 h 8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00" h="828">
                    <a:moveTo>
                      <a:pt x="41" y="173"/>
                    </a:moveTo>
                    <a:lnTo>
                      <a:pt x="163" y="35"/>
                    </a:lnTo>
                    <a:lnTo>
                      <a:pt x="232" y="0"/>
                    </a:lnTo>
                    <a:lnTo>
                      <a:pt x="366" y="5"/>
                    </a:lnTo>
                    <a:lnTo>
                      <a:pt x="488" y="57"/>
                    </a:lnTo>
                    <a:lnTo>
                      <a:pt x="500" y="126"/>
                    </a:lnTo>
                    <a:lnTo>
                      <a:pt x="483" y="207"/>
                    </a:lnTo>
                    <a:lnTo>
                      <a:pt x="396" y="281"/>
                    </a:lnTo>
                    <a:lnTo>
                      <a:pt x="349" y="414"/>
                    </a:lnTo>
                    <a:lnTo>
                      <a:pt x="349" y="552"/>
                    </a:lnTo>
                    <a:lnTo>
                      <a:pt x="384" y="637"/>
                    </a:lnTo>
                    <a:lnTo>
                      <a:pt x="448" y="695"/>
                    </a:lnTo>
                    <a:lnTo>
                      <a:pt x="448" y="765"/>
                    </a:lnTo>
                    <a:lnTo>
                      <a:pt x="419" y="800"/>
                    </a:lnTo>
                    <a:lnTo>
                      <a:pt x="384" y="816"/>
                    </a:lnTo>
                    <a:lnTo>
                      <a:pt x="268" y="828"/>
                    </a:lnTo>
                    <a:lnTo>
                      <a:pt x="163" y="747"/>
                    </a:lnTo>
                    <a:lnTo>
                      <a:pt x="53" y="574"/>
                    </a:lnTo>
                    <a:lnTo>
                      <a:pt x="0" y="368"/>
                    </a:lnTo>
                    <a:lnTo>
                      <a:pt x="140" y="436"/>
                    </a:lnTo>
                    <a:lnTo>
                      <a:pt x="192" y="436"/>
                    </a:lnTo>
                    <a:lnTo>
                      <a:pt x="227" y="396"/>
                    </a:lnTo>
                    <a:lnTo>
                      <a:pt x="251" y="316"/>
                    </a:lnTo>
                    <a:lnTo>
                      <a:pt x="209" y="293"/>
                    </a:lnTo>
                    <a:lnTo>
                      <a:pt x="53" y="293"/>
                    </a:lnTo>
                    <a:lnTo>
                      <a:pt x="18" y="293"/>
                    </a:lnTo>
                    <a:lnTo>
                      <a:pt x="41" y="173"/>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r">
                  <a:spcBef>
                    <a:spcPct val="0"/>
                  </a:spcBef>
                </a:pPr>
                <a:endParaRPr lang="en-US" sz="3200" i="0">
                  <a:solidFill>
                    <a:srgbClr val="FFFFFF"/>
                  </a:solidFill>
                </a:endParaRPr>
              </a:p>
            </p:txBody>
          </p:sp>
          <p:sp>
            <p:nvSpPr>
              <p:cNvPr id="3091" name="Freeform 30"/>
              <p:cNvSpPr>
                <a:spLocks/>
              </p:cNvSpPr>
              <p:nvPr/>
            </p:nvSpPr>
            <p:spPr bwMode="auto">
              <a:xfrm>
                <a:off x="2950" y="2289"/>
                <a:ext cx="265" cy="895"/>
              </a:xfrm>
              <a:custGeom>
                <a:avLst/>
                <a:gdLst>
                  <a:gd name="T0" fmla="*/ 0 w 265"/>
                  <a:gd name="T1" fmla="*/ 75 h 895"/>
                  <a:gd name="T2" fmla="*/ 29 w 265"/>
                  <a:gd name="T3" fmla="*/ 23 h 895"/>
                  <a:gd name="T4" fmla="*/ 83 w 265"/>
                  <a:gd name="T5" fmla="*/ 0 h 895"/>
                  <a:gd name="T6" fmla="*/ 135 w 265"/>
                  <a:gd name="T7" fmla="*/ 5 h 895"/>
                  <a:gd name="T8" fmla="*/ 206 w 265"/>
                  <a:gd name="T9" fmla="*/ 108 h 895"/>
                  <a:gd name="T10" fmla="*/ 265 w 265"/>
                  <a:gd name="T11" fmla="*/ 264 h 895"/>
                  <a:gd name="T12" fmla="*/ 265 w 265"/>
                  <a:gd name="T13" fmla="*/ 384 h 895"/>
                  <a:gd name="T14" fmla="*/ 241 w 265"/>
                  <a:gd name="T15" fmla="*/ 447 h 895"/>
                  <a:gd name="T16" fmla="*/ 118 w 265"/>
                  <a:gd name="T17" fmla="*/ 522 h 895"/>
                  <a:gd name="T18" fmla="*/ 83 w 265"/>
                  <a:gd name="T19" fmla="*/ 573 h 895"/>
                  <a:gd name="T20" fmla="*/ 83 w 265"/>
                  <a:gd name="T21" fmla="*/ 608 h 895"/>
                  <a:gd name="T22" fmla="*/ 123 w 265"/>
                  <a:gd name="T23" fmla="*/ 654 h 895"/>
                  <a:gd name="T24" fmla="*/ 189 w 265"/>
                  <a:gd name="T25" fmla="*/ 723 h 895"/>
                  <a:gd name="T26" fmla="*/ 224 w 265"/>
                  <a:gd name="T27" fmla="*/ 814 h 895"/>
                  <a:gd name="T28" fmla="*/ 212 w 265"/>
                  <a:gd name="T29" fmla="*/ 895 h 895"/>
                  <a:gd name="T30" fmla="*/ 177 w 265"/>
                  <a:gd name="T31" fmla="*/ 877 h 895"/>
                  <a:gd name="T32" fmla="*/ 159 w 265"/>
                  <a:gd name="T33" fmla="*/ 764 h 895"/>
                  <a:gd name="T34" fmla="*/ 101 w 265"/>
                  <a:gd name="T35" fmla="*/ 694 h 895"/>
                  <a:gd name="T36" fmla="*/ 54 w 265"/>
                  <a:gd name="T37" fmla="*/ 676 h 895"/>
                  <a:gd name="T38" fmla="*/ 29 w 265"/>
                  <a:gd name="T39" fmla="*/ 643 h 895"/>
                  <a:gd name="T40" fmla="*/ 29 w 265"/>
                  <a:gd name="T41" fmla="*/ 568 h 895"/>
                  <a:gd name="T42" fmla="*/ 64 w 265"/>
                  <a:gd name="T43" fmla="*/ 505 h 895"/>
                  <a:gd name="T44" fmla="*/ 123 w 265"/>
                  <a:gd name="T45" fmla="*/ 465 h 895"/>
                  <a:gd name="T46" fmla="*/ 212 w 265"/>
                  <a:gd name="T47" fmla="*/ 402 h 895"/>
                  <a:gd name="T48" fmla="*/ 224 w 265"/>
                  <a:gd name="T49" fmla="*/ 327 h 895"/>
                  <a:gd name="T50" fmla="*/ 177 w 265"/>
                  <a:gd name="T51" fmla="*/ 224 h 895"/>
                  <a:gd name="T52" fmla="*/ 101 w 265"/>
                  <a:gd name="T53" fmla="*/ 143 h 895"/>
                  <a:gd name="T54" fmla="*/ 0 w 265"/>
                  <a:gd name="T55" fmla="*/ 75 h 89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65"/>
                  <a:gd name="T85" fmla="*/ 0 h 895"/>
                  <a:gd name="T86" fmla="*/ 265 w 265"/>
                  <a:gd name="T87" fmla="*/ 895 h 89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65" h="895">
                    <a:moveTo>
                      <a:pt x="0" y="75"/>
                    </a:moveTo>
                    <a:lnTo>
                      <a:pt x="29" y="23"/>
                    </a:lnTo>
                    <a:lnTo>
                      <a:pt x="83" y="0"/>
                    </a:lnTo>
                    <a:lnTo>
                      <a:pt x="135" y="5"/>
                    </a:lnTo>
                    <a:lnTo>
                      <a:pt x="206" y="108"/>
                    </a:lnTo>
                    <a:lnTo>
                      <a:pt x="265" y="264"/>
                    </a:lnTo>
                    <a:lnTo>
                      <a:pt x="265" y="384"/>
                    </a:lnTo>
                    <a:lnTo>
                      <a:pt x="241" y="447"/>
                    </a:lnTo>
                    <a:lnTo>
                      <a:pt x="118" y="522"/>
                    </a:lnTo>
                    <a:lnTo>
                      <a:pt x="83" y="573"/>
                    </a:lnTo>
                    <a:lnTo>
                      <a:pt x="83" y="608"/>
                    </a:lnTo>
                    <a:lnTo>
                      <a:pt x="123" y="654"/>
                    </a:lnTo>
                    <a:lnTo>
                      <a:pt x="189" y="723"/>
                    </a:lnTo>
                    <a:lnTo>
                      <a:pt x="224" y="814"/>
                    </a:lnTo>
                    <a:lnTo>
                      <a:pt x="212" y="895"/>
                    </a:lnTo>
                    <a:lnTo>
                      <a:pt x="177" y="877"/>
                    </a:lnTo>
                    <a:lnTo>
                      <a:pt x="159" y="764"/>
                    </a:lnTo>
                    <a:lnTo>
                      <a:pt x="101" y="694"/>
                    </a:lnTo>
                    <a:lnTo>
                      <a:pt x="54" y="676"/>
                    </a:lnTo>
                    <a:lnTo>
                      <a:pt x="29" y="643"/>
                    </a:lnTo>
                    <a:lnTo>
                      <a:pt x="29" y="568"/>
                    </a:lnTo>
                    <a:lnTo>
                      <a:pt x="64" y="505"/>
                    </a:lnTo>
                    <a:lnTo>
                      <a:pt x="123" y="465"/>
                    </a:lnTo>
                    <a:lnTo>
                      <a:pt x="212" y="402"/>
                    </a:lnTo>
                    <a:lnTo>
                      <a:pt x="224" y="327"/>
                    </a:lnTo>
                    <a:lnTo>
                      <a:pt x="177" y="224"/>
                    </a:lnTo>
                    <a:lnTo>
                      <a:pt x="101" y="143"/>
                    </a:lnTo>
                    <a:lnTo>
                      <a:pt x="0" y="7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r">
                  <a:spcBef>
                    <a:spcPct val="0"/>
                  </a:spcBef>
                </a:pPr>
                <a:endParaRPr lang="en-US" sz="3200" i="0">
                  <a:solidFill>
                    <a:srgbClr val="FFFFFF"/>
                  </a:solidFill>
                </a:endParaRPr>
              </a:p>
            </p:txBody>
          </p:sp>
          <p:sp>
            <p:nvSpPr>
              <p:cNvPr id="3092" name="Freeform 31"/>
              <p:cNvSpPr>
                <a:spLocks/>
              </p:cNvSpPr>
              <p:nvPr/>
            </p:nvSpPr>
            <p:spPr bwMode="auto">
              <a:xfrm>
                <a:off x="2308" y="2238"/>
                <a:ext cx="520" cy="435"/>
              </a:xfrm>
              <a:custGeom>
                <a:avLst/>
                <a:gdLst>
                  <a:gd name="T0" fmla="*/ 398 w 520"/>
                  <a:gd name="T1" fmla="*/ 5 h 435"/>
                  <a:gd name="T2" fmla="*/ 485 w 520"/>
                  <a:gd name="T3" fmla="*/ 0 h 435"/>
                  <a:gd name="T4" fmla="*/ 520 w 520"/>
                  <a:gd name="T5" fmla="*/ 35 h 435"/>
                  <a:gd name="T6" fmla="*/ 497 w 520"/>
                  <a:gd name="T7" fmla="*/ 87 h 435"/>
                  <a:gd name="T8" fmla="*/ 428 w 520"/>
                  <a:gd name="T9" fmla="*/ 110 h 435"/>
                  <a:gd name="T10" fmla="*/ 365 w 520"/>
                  <a:gd name="T11" fmla="*/ 110 h 435"/>
                  <a:gd name="T12" fmla="*/ 272 w 520"/>
                  <a:gd name="T13" fmla="*/ 127 h 435"/>
                  <a:gd name="T14" fmla="*/ 168 w 520"/>
                  <a:gd name="T15" fmla="*/ 145 h 435"/>
                  <a:gd name="T16" fmla="*/ 87 w 520"/>
                  <a:gd name="T17" fmla="*/ 180 h 435"/>
                  <a:gd name="T18" fmla="*/ 63 w 520"/>
                  <a:gd name="T19" fmla="*/ 214 h 435"/>
                  <a:gd name="T20" fmla="*/ 70 w 520"/>
                  <a:gd name="T21" fmla="*/ 249 h 435"/>
                  <a:gd name="T22" fmla="*/ 115 w 520"/>
                  <a:gd name="T23" fmla="*/ 296 h 435"/>
                  <a:gd name="T24" fmla="*/ 202 w 520"/>
                  <a:gd name="T25" fmla="*/ 331 h 435"/>
                  <a:gd name="T26" fmla="*/ 306 w 520"/>
                  <a:gd name="T27" fmla="*/ 331 h 435"/>
                  <a:gd name="T28" fmla="*/ 382 w 520"/>
                  <a:gd name="T29" fmla="*/ 331 h 435"/>
                  <a:gd name="T30" fmla="*/ 468 w 520"/>
                  <a:gd name="T31" fmla="*/ 348 h 435"/>
                  <a:gd name="T32" fmla="*/ 450 w 520"/>
                  <a:gd name="T33" fmla="*/ 435 h 435"/>
                  <a:gd name="T34" fmla="*/ 330 w 520"/>
                  <a:gd name="T35" fmla="*/ 401 h 435"/>
                  <a:gd name="T36" fmla="*/ 290 w 520"/>
                  <a:gd name="T37" fmla="*/ 371 h 435"/>
                  <a:gd name="T38" fmla="*/ 208 w 520"/>
                  <a:gd name="T39" fmla="*/ 371 h 435"/>
                  <a:gd name="T40" fmla="*/ 70 w 520"/>
                  <a:gd name="T41" fmla="*/ 336 h 435"/>
                  <a:gd name="T42" fmla="*/ 12 w 520"/>
                  <a:gd name="T43" fmla="*/ 284 h 435"/>
                  <a:gd name="T44" fmla="*/ 0 w 520"/>
                  <a:gd name="T45" fmla="*/ 214 h 435"/>
                  <a:gd name="T46" fmla="*/ 46 w 520"/>
                  <a:gd name="T47" fmla="*/ 145 h 435"/>
                  <a:gd name="T48" fmla="*/ 202 w 520"/>
                  <a:gd name="T49" fmla="*/ 75 h 435"/>
                  <a:gd name="T50" fmla="*/ 340 w 520"/>
                  <a:gd name="T51" fmla="*/ 40 h 435"/>
                  <a:gd name="T52" fmla="*/ 398 w 520"/>
                  <a:gd name="T53" fmla="*/ 5 h 435"/>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20"/>
                  <a:gd name="T82" fmla="*/ 0 h 435"/>
                  <a:gd name="T83" fmla="*/ 520 w 520"/>
                  <a:gd name="T84" fmla="*/ 435 h 435"/>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20" h="435">
                    <a:moveTo>
                      <a:pt x="398" y="5"/>
                    </a:moveTo>
                    <a:lnTo>
                      <a:pt x="485" y="0"/>
                    </a:lnTo>
                    <a:lnTo>
                      <a:pt x="520" y="35"/>
                    </a:lnTo>
                    <a:lnTo>
                      <a:pt x="497" y="87"/>
                    </a:lnTo>
                    <a:lnTo>
                      <a:pt x="428" y="110"/>
                    </a:lnTo>
                    <a:lnTo>
                      <a:pt x="365" y="110"/>
                    </a:lnTo>
                    <a:lnTo>
                      <a:pt x="272" y="127"/>
                    </a:lnTo>
                    <a:lnTo>
                      <a:pt x="168" y="145"/>
                    </a:lnTo>
                    <a:lnTo>
                      <a:pt x="87" y="180"/>
                    </a:lnTo>
                    <a:lnTo>
                      <a:pt x="63" y="214"/>
                    </a:lnTo>
                    <a:lnTo>
                      <a:pt x="70" y="249"/>
                    </a:lnTo>
                    <a:lnTo>
                      <a:pt x="115" y="296"/>
                    </a:lnTo>
                    <a:lnTo>
                      <a:pt x="202" y="331"/>
                    </a:lnTo>
                    <a:lnTo>
                      <a:pt x="306" y="331"/>
                    </a:lnTo>
                    <a:lnTo>
                      <a:pt x="382" y="331"/>
                    </a:lnTo>
                    <a:lnTo>
                      <a:pt x="468" y="348"/>
                    </a:lnTo>
                    <a:lnTo>
                      <a:pt x="450" y="435"/>
                    </a:lnTo>
                    <a:lnTo>
                      <a:pt x="330" y="401"/>
                    </a:lnTo>
                    <a:lnTo>
                      <a:pt x="290" y="371"/>
                    </a:lnTo>
                    <a:lnTo>
                      <a:pt x="208" y="371"/>
                    </a:lnTo>
                    <a:lnTo>
                      <a:pt x="70" y="336"/>
                    </a:lnTo>
                    <a:lnTo>
                      <a:pt x="12" y="284"/>
                    </a:lnTo>
                    <a:lnTo>
                      <a:pt x="0" y="214"/>
                    </a:lnTo>
                    <a:lnTo>
                      <a:pt x="46" y="145"/>
                    </a:lnTo>
                    <a:lnTo>
                      <a:pt x="202" y="75"/>
                    </a:lnTo>
                    <a:lnTo>
                      <a:pt x="340" y="40"/>
                    </a:lnTo>
                    <a:lnTo>
                      <a:pt x="398" y="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r">
                  <a:spcBef>
                    <a:spcPct val="0"/>
                  </a:spcBef>
                </a:pPr>
                <a:endParaRPr lang="en-US" sz="3200" i="0">
                  <a:solidFill>
                    <a:srgbClr val="FFFFFF"/>
                  </a:solidFill>
                </a:endParaRPr>
              </a:p>
            </p:txBody>
          </p:sp>
          <p:sp>
            <p:nvSpPr>
              <p:cNvPr id="3093" name="Freeform 32"/>
              <p:cNvSpPr>
                <a:spLocks/>
              </p:cNvSpPr>
              <p:nvPr/>
            </p:nvSpPr>
            <p:spPr bwMode="auto">
              <a:xfrm>
                <a:off x="2882" y="2923"/>
                <a:ext cx="383" cy="1160"/>
              </a:xfrm>
              <a:custGeom>
                <a:avLst/>
                <a:gdLst>
                  <a:gd name="T0" fmla="*/ 0 w 383"/>
                  <a:gd name="T1" fmla="*/ 0 h 1160"/>
                  <a:gd name="T2" fmla="*/ 99 w 383"/>
                  <a:gd name="T3" fmla="*/ 17 h 1160"/>
                  <a:gd name="T4" fmla="*/ 151 w 383"/>
                  <a:gd name="T5" fmla="*/ 103 h 1160"/>
                  <a:gd name="T6" fmla="*/ 203 w 383"/>
                  <a:gd name="T7" fmla="*/ 257 h 1160"/>
                  <a:gd name="T8" fmla="*/ 226 w 383"/>
                  <a:gd name="T9" fmla="*/ 451 h 1160"/>
                  <a:gd name="T10" fmla="*/ 226 w 383"/>
                  <a:gd name="T11" fmla="*/ 560 h 1160"/>
                  <a:gd name="T12" fmla="*/ 191 w 383"/>
                  <a:gd name="T13" fmla="*/ 696 h 1160"/>
                  <a:gd name="T14" fmla="*/ 134 w 383"/>
                  <a:gd name="T15" fmla="*/ 885 h 1160"/>
                  <a:gd name="T16" fmla="*/ 122 w 383"/>
                  <a:gd name="T17" fmla="*/ 937 h 1160"/>
                  <a:gd name="T18" fmla="*/ 139 w 383"/>
                  <a:gd name="T19" fmla="*/ 965 h 1160"/>
                  <a:gd name="T20" fmla="*/ 261 w 383"/>
                  <a:gd name="T21" fmla="*/ 1006 h 1160"/>
                  <a:gd name="T22" fmla="*/ 383 w 383"/>
                  <a:gd name="T23" fmla="*/ 1086 h 1160"/>
                  <a:gd name="T24" fmla="*/ 378 w 383"/>
                  <a:gd name="T25" fmla="*/ 1119 h 1160"/>
                  <a:gd name="T26" fmla="*/ 290 w 383"/>
                  <a:gd name="T27" fmla="*/ 1160 h 1160"/>
                  <a:gd name="T28" fmla="*/ 256 w 383"/>
                  <a:gd name="T29" fmla="*/ 1142 h 1160"/>
                  <a:gd name="T30" fmla="*/ 191 w 383"/>
                  <a:gd name="T31" fmla="*/ 1057 h 1160"/>
                  <a:gd name="T32" fmla="*/ 116 w 383"/>
                  <a:gd name="T33" fmla="*/ 1016 h 1160"/>
                  <a:gd name="T34" fmla="*/ 34 w 383"/>
                  <a:gd name="T35" fmla="*/ 988 h 1160"/>
                  <a:gd name="T36" fmla="*/ 29 w 383"/>
                  <a:gd name="T37" fmla="*/ 948 h 1160"/>
                  <a:gd name="T38" fmla="*/ 52 w 383"/>
                  <a:gd name="T39" fmla="*/ 868 h 1160"/>
                  <a:gd name="T40" fmla="*/ 116 w 383"/>
                  <a:gd name="T41" fmla="*/ 743 h 1160"/>
                  <a:gd name="T42" fmla="*/ 156 w 383"/>
                  <a:gd name="T43" fmla="*/ 594 h 1160"/>
                  <a:gd name="T44" fmla="*/ 156 w 383"/>
                  <a:gd name="T45" fmla="*/ 423 h 1160"/>
                  <a:gd name="T46" fmla="*/ 122 w 383"/>
                  <a:gd name="T47" fmla="*/ 274 h 1160"/>
                  <a:gd name="T48" fmla="*/ 47 w 383"/>
                  <a:gd name="T49" fmla="*/ 136 h 1160"/>
                  <a:gd name="T50" fmla="*/ 12 w 383"/>
                  <a:gd name="T51" fmla="*/ 63 h 1160"/>
                  <a:gd name="T52" fmla="*/ 0 w 383"/>
                  <a:gd name="T53" fmla="*/ 0 h 116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83"/>
                  <a:gd name="T82" fmla="*/ 0 h 1160"/>
                  <a:gd name="T83" fmla="*/ 383 w 383"/>
                  <a:gd name="T84" fmla="*/ 1160 h 116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83" h="1160">
                    <a:moveTo>
                      <a:pt x="0" y="0"/>
                    </a:moveTo>
                    <a:lnTo>
                      <a:pt x="99" y="17"/>
                    </a:lnTo>
                    <a:lnTo>
                      <a:pt x="151" y="103"/>
                    </a:lnTo>
                    <a:lnTo>
                      <a:pt x="203" y="257"/>
                    </a:lnTo>
                    <a:lnTo>
                      <a:pt x="226" y="451"/>
                    </a:lnTo>
                    <a:lnTo>
                      <a:pt x="226" y="560"/>
                    </a:lnTo>
                    <a:lnTo>
                      <a:pt x="191" y="696"/>
                    </a:lnTo>
                    <a:lnTo>
                      <a:pt x="134" y="885"/>
                    </a:lnTo>
                    <a:lnTo>
                      <a:pt x="122" y="937"/>
                    </a:lnTo>
                    <a:lnTo>
                      <a:pt x="139" y="965"/>
                    </a:lnTo>
                    <a:lnTo>
                      <a:pt x="261" y="1006"/>
                    </a:lnTo>
                    <a:lnTo>
                      <a:pt x="383" y="1086"/>
                    </a:lnTo>
                    <a:lnTo>
                      <a:pt x="378" y="1119"/>
                    </a:lnTo>
                    <a:lnTo>
                      <a:pt x="290" y="1160"/>
                    </a:lnTo>
                    <a:lnTo>
                      <a:pt x="256" y="1142"/>
                    </a:lnTo>
                    <a:lnTo>
                      <a:pt x="191" y="1057"/>
                    </a:lnTo>
                    <a:lnTo>
                      <a:pt x="116" y="1016"/>
                    </a:lnTo>
                    <a:lnTo>
                      <a:pt x="34" y="988"/>
                    </a:lnTo>
                    <a:lnTo>
                      <a:pt x="29" y="948"/>
                    </a:lnTo>
                    <a:lnTo>
                      <a:pt x="52" y="868"/>
                    </a:lnTo>
                    <a:lnTo>
                      <a:pt x="116" y="743"/>
                    </a:lnTo>
                    <a:lnTo>
                      <a:pt x="156" y="594"/>
                    </a:lnTo>
                    <a:lnTo>
                      <a:pt x="156" y="423"/>
                    </a:lnTo>
                    <a:lnTo>
                      <a:pt x="122" y="274"/>
                    </a:lnTo>
                    <a:lnTo>
                      <a:pt x="47" y="136"/>
                    </a:lnTo>
                    <a:lnTo>
                      <a:pt x="12" y="63"/>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r">
                  <a:spcBef>
                    <a:spcPct val="0"/>
                  </a:spcBef>
                </a:pPr>
                <a:endParaRPr lang="en-US" sz="3200" i="0">
                  <a:solidFill>
                    <a:srgbClr val="FFFFFF"/>
                  </a:solidFill>
                </a:endParaRPr>
              </a:p>
            </p:txBody>
          </p:sp>
          <p:sp>
            <p:nvSpPr>
              <p:cNvPr id="3094" name="Freeform 33"/>
              <p:cNvSpPr>
                <a:spLocks/>
              </p:cNvSpPr>
              <p:nvPr/>
            </p:nvSpPr>
            <p:spPr bwMode="auto">
              <a:xfrm>
                <a:off x="2443" y="2919"/>
                <a:ext cx="461" cy="1027"/>
              </a:xfrm>
              <a:custGeom>
                <a:avLst/>
                <a:gdLst>
                  <a:gd name="T0" fmla="*/ 421 w 461"/>
                  <a:gd name="T1" fmla="*/ 0 h 1027"/>
                  <a:gd name="T2" fmla="*/ 449 w 461"/>
                  <a:gd name="T3" fmla="*/ 22 h 1027"/>
                  <a:gd name="T4" fmla="*/ 461 w 461"/>
                  <a:gd name="T5" fmla="*/ 91 h 1027"/>
                  <a:gd name="T6" fmla="*/ 439 w 461"/>
                  <a:gd name="T7" fmla="*/ 159 h 1027"/>
                  <a:gd name="T8" fmla="*/ 380 w 461"/>
                  <a:gd name="T9" fmla="*/ 245 h 1027"/>
                  <a:gd name="T10" fmla="*/ 315 w 461"/>
                  <a:gd name="T11" fmla="*/ 348 h 1027"/>
                  <a:gd name="T12" fmla="*/ 293 w 461"/>
                  <a:gd name="T13" fmla="*/ 462 h 1027"/>
                  <a:gd name="T14" fmla="*/ 310 w 461"/>
                  <a:gd name="T15" fmla="*/ 645 h 1027"/>
                  <a:gd name="T16" fmla="*/ 350 w 461"/>
                  <a:gd name="T17" fmla="*/ 868 h 1027"/>
                  <a:gd name="T18" fmla="*/ 380 w 461"/>
                  <a:gd name="T19" fmla="*/ 959 h 1027"/>
                  <a:gd name="T20" fmla="*/ 368 w 461"/>
                  <a:gd name="T21" fmla="*/ 987 h 1027"/>
                  <a:gd name="T22" fmla="*/ 298 w 461"/>
                  <a:gd name="T23" fmla="*/ 992 h 1027"/>
                  <a:gd name="T24" fmla="*/ 211 w 461"/>
                  <a:gd name="T25" fmla="*/ 969 h 1027"/>
                  <a:gd name="T26" fmla="*/ 134 w 461"/>
                  <a:gd name="T27" fmla="*/ 1004 h 1027"/>
                  <a:gd name="T28" fmla="*/ 87 w 461"/>
                  <a:gd name="T29" fmla="*/ 1027 h 1027"/>
                  <a:gd name="T30" fmla="*/ 53 w 461"/>
                  <a:gd name="T31" fmla="*/ 1022 h 1027"/>
                  <a:gd name="T32" fmla="*/ 0 w 461"/>
                  <a:gd name="T33" fmla="*/ 959 h 1027"/>
                  <a:gd name="T34" fmla="*/ 53 w 461"/>
                  <a:gd name="T35" fmla="*/ 936 h 1027"/>
                  <a:gd name="T36" fmla="*/ 187 w 461"/>
                  <a:gd name="T37" fmla="*/ 908 h 1027"/>
                  <a:gd name="T38" fmla="*/ 263 w 461"/>
                  <a:gd name="T39" fmla="*/ 936 h 1027"/>
                  <a:gd name="T40" fmla="*/ 315 w 461"/>
                  <a:gd name="T41" fmla="*/ 936 h 1027"/>
                  <a:gd name="T42" fmla="*/ 310 w 461"/>
                  <a:gd name="T43" fmla="*/ 890 h 1027"/>
                  <a:gd name="T44" fmla="*/ 258 w 461"/>
                  <a:gd name="T45" fmla="*/ 616 h 1027"/>
                  <a:gd name="T46" fmla="*/ 222 w 461"/>
                  <a:gd name="T47" fmla="*/ 456 h 1027"/>
                  <a:gd name="T48" fmla="*/ 228 w 461"/>
                  <a:gd name="T49" fmla="*/ 376 h 1027"/>
                  <a:gd name="T50" fmla="*/ 280 w 461"/>
                  <a:gd name="T51" fmla="*/ 227 h 1027"/>
                  <a:gd name="T52" fmla="*/ 333 w 461"/>
                  <a:gd name="T53" fmla="*/ 91 h 1027"/>
                  <a:gd name="T54" fmla="*/ 421 w 461"/>
                  <a:gd name="T55" fmla="*/ 0 h 102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61"/>
                  <a:gd name="T85" fmla="*/ 0 h 1027"/>
                  <a:gd name="T86" fmla="*/ 461 w 461"/>
                  <a:gd name="T87" fmla="*/ 1027 h 102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61" h="1027">
                    <a:moveTo>
                      <a:pt x="421" y="0"/>
                    </a:moveTo>
                    <a:lnTo>
                      <a:pt x="449" y="22"/>
                    </a:lnTo>
                    <a:lnTo>
                      <a:pt x="461" y="91"/>
                    </a:lnTo>
                    <a:lnTo>
                      <a:pt x="439" y="159"/>
                    </a:lnTo>
                    <a:lnTo>
                      <a:pt x="380" y="245"/>
                    </a:lnTo>
                    <a:lnTo>
                      <a:pt x="315" y="348"/>
                    </a:lnTo>
                    <a:lnTo>
                      <a:pt x="293" y="462"/>
                    </a:lnTo>
                    <a:lnTo>
                      <a:pt x="310" y="645"/>
                    </a:lnTo>
                    <a:lnTo>
                      <a:pt x="350" y="868"/>
                    </a:lnTo>
                    <a:lnTo>
                      <a:pt x="380" y="959"/>
                    </a:lnTo>
                    <a:lnTo>
                      <a:pt x="368" y="987"/>
                    </a:lnTo>
                    <a:lnTo>
                      <a:pt x="298" y="992"/>
                    </a:lnTo>
                    <a:lnTo>
                      <a:pt x="211" y="969"/>
                    </a:lnTo>
                    <a:lnTo>
                      <a:pt x="134" y="1004"/>
                    </a:lnTo>
                    <a:lnTo>
                      <a:pt x="87" y="1027"/>
                    </a:lnTo>
                    <a:lnTo>
                      <a:pt x="53" y="1022"/>
                    </a:lnTo>
                    <a:lnTo>
                      <a:pt x="0" y="959"/>
                    </a:lnTo>
                    <a:lnTo>
                      <a:pt x="53" y="936"/>
                    </a:lnTo>
                    <a:lnTo>
                      <a:pt x="187" y="908"/>
                    </a:lnTo>
                    <a:lnTo>
                      <a:pt x="263" y="936"/>
                    </a:lnTo>
                    <a:lnTo>
                      <a:pt x="315" y="936"/>
                    </a:lnTo>
                    <a:lnTo>
                      <a:pt x="310" y="890"/>
                    </a:lnTo>
                    <a:lnTo>
                      <a:pt x="258" y="616"/>
                    </a:lnTo>
                    <a:lnTo>
                      <a:pt x="222" y="456"/>
                    </a:lnTo>
                    <a:lnTo>
                      <a:pt x="228" y="376"/>
                    </a:lnTo>
                    <a:lnTo>
                      <a:pt x="280" y="227"/>
                    </a:lnTo>
                    <a:lnTo>
                      <a:pt x="333" y="91"/>
                    </a:lnTo>
                    <a:lnTo>
                      <a:pt x="421"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r">
                  <a:spcBef>
                    <a:spcPct val="0"/>
                  </a:spcBef>
                </a:pPr>
                <a:endParaRPr lang="en-US" sz="3200" i="0">
                  <a:solidFill>
                    <a:srgbClr val="FFFFFF"/>
                  </a:solidFill>
                </a:endParaRPr>
              </a:p>
            </p:txBody>
          </p:sp>
        </p:grpSp>
        <p:sp>
          <p:nvSpPr>
            <p:cNvPr id="3082" name="Freeform 34"/>
            <p:cNvSpPr>
              <a:spLocks/>
            </p:cNvSpPr>
            <p:nvPr/>
          </p:nvSpPr>
          <p:spPr bwMode="auto">
            <a:xfrm>
              <a:off x="2626" y="1540"/>
              <a:ext cx="827" cy="563"/>
            </a:xfrm>
            <a:custGeom>
              <a:avLst/>
              <a:gdLst>
                <a:gd name="T0" fmla="*/ 0 w 827"/>
                <a:gd name="T1" fmla="*/ 139 h 563"/>
                <a:gd name="T2" fmla="*/ 108 w 827"/>
                <a:gd name="T3" fmla="*/ 18 h 563"/>
                <a:gd name="T4" fmla="*/ 160 w 827"/>
                <a:gd name="T5" fmla="*/ 75 h 563"/>
                <a:gd name="T6" fmla="*/ 213 w 827"/>
                <a:gd name="T7" fmla="*/ 110 h 563"/>
                <a:gd name="T8" fmla="*/ 269 w 827"/>
                <a:gd name="T9" fmla="*/ 110 h 563"/>
                <a:gd name="T10" fmla="*/ 327 w 827"/>
                <a:gd name="T11" fmla="*/ 52 h 563"/>
                <a:gd name="T12" fmla="*/ 396 w 827"/>
                <a:gd name="T13" fmla="*/ 5 h 563"/>
                <a:gd name="T14" fmla="*/ 477 w 827"/>
                <a:gd name="T15" fmla="*/ 0 h 563"/>
                <a:gd name="T16" fmla="*/ 563 w 827"/>
                <a:gd name="T17" fmla="*/ 35 h 563"/>
                <a:gd name="T18" fmla="*/ 620 w 827"/>
                <a:gd name="T19" fmla="*/ 87 h 563"/>
                <a:gd name="T20" fmla="*/ 648 w 827"/>
                <a:gd name="T21" fmla="*/ 157 h 563"/>
                <a:gd name="T22" fmla="*/ 654 w 827"/>
                <a:gd name="T23" fmla="*/ 249 h 563"/>
                <a:gd name="T24" fmla="*/ 671 w 827"/>
                <a:gd name="T25" fmla="*/ 331 h 563"/>
                <a:gd name="T26" fmla="*/ 718 w 827"/>
                <a:gd name="T27" fmla="*/ 371 h 563"/>
                <a:gd name="T28" fmla="*/ 774 w 827"/>
                <a:gd name="T29" fmla="*/ 389 h 563"/>
                <a:gd name="T30" fmla="*/ 827 w 827"/>
                <a:gd name="T31" fmla="*/ 401 h 563"/>
                <a:gd name="T32" fmla="*/ 786 w 827"/>
                <a:gd name="T33" fmla="*/ 563 h 563"/>
                <a:gd name="T34" fmla="*/ 654 w 827"/>
                <a:gd name="T35" fmla="*/ 540 h 563"/>
                <a:gd name="T36" fmla="*/ 517 w 827"/>
                <a:gd name="T37" fmla="*/ 493 h 563"/>
                <a:gd name="T38" fmla="*/ 407 w 827"/>
                <a:gd name="T39" fmla="*/ 441 h 563"/>
                <a:gd name="T40" fmla="*/ 286 w 827"/>
                <a:gd name="T41" fmla="*/ 389 h 563"/>
                <a:gd name="T42" fmla="*/ 160 w 827"/>
                <a:gd name="T43" fmla="*/ 331 h 563"/>
                <a:gd name="T44" fmla="*/ 57 w 827"/>
                <a:gd name="T45" fmla="*/ 209 h 563"/>
                <a:gd name="T46" fmla="*/ 0 w 827"/>
                <a:gd name="T47" fmla="*/ 139 h 56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27"/>
                <a:gd name="T73" fmla="*/ 0 h 563"/>
                <a:gd name="T74" fmla="*/ 827 w 827"/>
                <a:gd name="T75" fmla="*/ 563 h 56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27" h="563">
                  <a:moveTo>
                    <a:pt x="0" y="139"/>
                  </a:moveTo>
                  <a:lnTo>
                    <a:pt x="108" y="18"/>
                  </a:lnTo>
                  <a:lnTo>
                    <a:pt x="160" y="75"/>
                  </a:lnTo>
                  <a:lnTo>
                    <a:pt x="213" y="110"/>
                  </a:lnTo>
                  <a:lnTo>
                    <a:pt x="269" y="110"/>
                  </a:lnTo>
                  <a:lnTo>
                    <a:pt x="327" y="52"/>
                  </a:lnTo>
                  <a:lnTo>
                    <a:pt x="396" y="5"/>
                  </a:lnTo>
                  <a:lnTo>
                    <a:pt x="477" y="0"/>
                  </a:lnTo>
                  <a:lnTo>
                    <a:pt x="563" y="35"/>
                  </a:lnTo>
                  <a:lnTo>
                    <a:pt x="620" y="87"/>
                  </a:lnTo>
                  <a:lnTo>
                    <a:pt x="648" y="157"/>
                  </a:lnTo>
                  <a:lnTo>
                    <a:pt x="654" y="249"/>
                  </a:lnTo>
                  <a:lnTo>
                    <a:pt x="671" y="331"/>
                  </a:lnTo>
                  <a:lnTo>
                    <a:pt x="718" y="371"/>
                  </a:lnTo>
                  <a:lnTo>
                    <a:pt x="774" y="389"/>
                  </a:lnTo>
                  <a:lnTo>
                    <a:pt x="827" y="401"/>
                  </a:lnTo>
                  <a:lnTo>
                    <a:pt x="786" y="563"/>
                  </a:lnTo>
                  <a:lnTo>
                    <a:pt x="654" y="540"/>
                  </a:lnTo>
                  <a:lnTo>
                    <a:pt x="517" y="493"/>
                  </a:lnTo>
                  <a:lnTo>
                    <a:pt x="407" y="441"/>
                  </a:lnTo>
                  <a:lnTo>
                    <a:pt x="286" y="389"/>
                  </a:lnTo>
                  <a:lnTo>
                    <a:pt x="160" y="331"/>
                  </a:lnTo>
                  <a:lnTo>
                    <a:pt x="57" y="209"/>
                  </a:lnTo>
                  <a:lnTo>
                    <a:pt x="0" y="139"/>
                  </a:lnTo>
                  <a:close/>
                </a:path>
              </a:pathLst>
            </a:custGeom>
            <a:solidFill>
              <a:srgbClr val="063D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r">
                <a:spcBef>
                  <a:spcPct val="0"/>
                </a:spcBef>
              </a:pPr>
              <a:endParaRPr lang="en-US" sz="3200" i="0">
                <a:solidFill>
                  <a:srgbClr val="FFFFFF"/>
                </a:solidFill>
              </a:endParaRPr>
            </a:p>
          </p:txBody>
        </p:sp>
        <p:sp>
          <p:nvSpPr>
            <p:cNvPr id="3083" name="Freeform 35"/>
            <p:cNvSpPr>
              <a:spLocks/>
            </p:cNvSpPr>
            <p:nvPr/>
          </p:nvSpPr>
          <p:spPr bwMode="auto">
            <a:xfrm>
              <a:off x="2614" y="1513"/>
              <a:ext cx="856" cy="606"/>
            </a:xfrm>
            <a:custGeom>
              <a:avLst/>
              <a:gdLst>
                <a:gd name="T0" fmla="*/ 75 w 856"/>
                <a:gd name="T1" fmla="*/ 266 h 606"/>
                <a:gd name="T2" fmla="*/ 172 w 856"/>
                <a:gd name="T3" fmla="*/ 363 h 606"/>
                <a:gd name="T4" fmla="*/ 304 w 856"/>
                <a:gd name="T5" fmla="*/ 428 h 606"/>
                <a:gd name="T6" fmla="*/ 489 w 856"/>
                <a:gd name="T7" fmla="*/ 513 h 606"/>
                <a:gd name="T8" fmla="*/ 615 w 856"/>
                <a:gd name="T9" fmla="*/ 566 h 606"/>
                <a:gd name="T10" fmla="*/ 816 w 856"/>
                <a:gd name="T11" fmla="*/ 606 h 606"/>
                <a:gd name="T12" fmla="*/ 856 w 856"/>
                <a:gd name="T13" fmla="*/ 393 h 606"/>
                <a:gd name="T14" fmla="*/ 804 w 856"/>
                <a:gd name="T15" fmla="*/ 393 h 606"/>
                <a:gd name="T16" fmla="*/ 753 w 856"/>
                <a:gd name="T17" fmla="*/ 363 h 606"/>
                <a:gd name="T18" fmla="*/ 695 w 856"/>
                <a:gd name="T19" fmla="*/ 323 h 606"/>
                <a:gd name="T20" fmla="*/ 695 w 856"/>
                <a:gd name="T21" fmla="*/ 243 h 606"/>
                <a:gd name="T22" fmla="*/ 660 w 856"/>
                <a:gd name="T23" fmla="*/ 116 h 606"/>
                <a:gd name="T24" fmla="*/ 597 w 856"/>
                <a:gd name="T25" fmla="*/ 46 h 606"/>
                <a:gd name="T26" fmla="*/ 505 w 856"/>
                <a:gd name="T27" fmla="*/ 0 h 606"/>
                <a:gd name="T28" fmla="*/ 391 w 856"/>
                <a:gd name="T29" fmla="*/ 12 h 606"/>
                <a:gd name="T30" fmla="*/ 321 w 856"/>
                <a:gd name="T31" fmla="*/ 53 h 606"/>
                <a:gd name="T32" fmla="*/ 286 w 856"/>
                <a:gd name="T33" fmla="*/ 98 h 606"/>
                <a:gd name="T34" fmla="*/ 253 w 856"/>
                <a:gd name="T35" fmla="*/ 121 h 606"/>
                <a:gd name="T36" fmla="*/ 218 w 856"/>
                <a:gd name="T37" fmla="*/ 116 h 606"/>
                <a:gd name="T38" fmla="*/ 166 w 856"/>
                <a:gd name="T39" fmla="*/ 63 h 606"/>
                <a:gd name="T40" fmla="*/ 132 w 856"/>
                <a:gd name="T41" fmla="*/ 0 h 606"/>
                <a:gd name="T42" fmla="*/ 103 w 856"/>
                <a:gd name="T43" fmla="*/ 30 h 606"/>
                <a:gd name="T44" fmla="*/ 0 w 856"/>
                <a:gd name="T45" fmla="*/ 150 h 606"/>
                <a:gd name="T46" fmla="*/ 5 w 856"/>
                <a:gd name="T47" fmla="*/ 178 h 606"/>
                <a:gd name="T48" fmla="*/ 17 w 856"/>
                <a:gd name="T49" fmla="*/ 191 h 606"/>
                <a:gd name="T50" fmla="*/ 120 w 856"/>
                <a:gd name="T51" fmla="*/ 81 h 606"/>
                <a:gd name="T52" fmla="*/ 172 w 856"/>
                <a:gd name="T53" fmla="*/ 133 h 606"/>
                <a:gd name="T54" fmla="*/ 206 w 856"/>
                <a:gd name="T55" fmla="*/ 168 h 606"/>
                <a:gd name="T56" fmla="*/ 253 w 856"/>
                <a:gd name="T57" fmla="*/ 168 h 606"/>
                <a:gd name="T58" fmla="*/ 286 w 856"/>
                <a:gd name="T59" fmla="*/ 156 h 606"/>
                <a:gd name="T60" fmla="*/ 339 w 856"/>
                <a:gd name="T61" fmla="*/ 116 h 606"/>
                <a:gd name="T62" fmla="*/ 367 w 856"/>
                <a:gd name="T63" fmla="*/ 70 h 606"/>
                <a:gd name="T64" fmla="*/ 442 w 856"/>
                <a:gd name="T65" fmla="*/ 46 h 606"/>
                <a:gd name="T66" fmla="*/ 505 w 856"/>
                <a:gd name="T67" fmla="*/ 53 h 606"/>
                <a:gd name="T68" fmla="*/ 562 w 856"/>
                <a:gd name="T69" fmla="*/ 87 h 606"/>
                <a:gd name="T70" fmla="*/ 615 w 856"/>
                <a:gd name="T71" fmla="*/ 138 h 606"/>
                <a:gd name="T72" fmla="*/ 643 w 856"/>
                <a:gd name="T73" fmla="*/ 203 h 606"/>
                <a:gd name="T74" fmla="*/ 643 w 856"/>
                <a:gd name="T75" fmla="*/ 260 h 606"/>
                <a:gd name="T76" fmla="*/ 643 w 856"/>
                <a:gd name="T77" fmla="*/ 323 h 606"/>
                <a:gd name="T78" fmla="*/ 666 w 856"/>
                <a:gd name="T79" fmla="*/ 375 h 606"/>
                <a:gd name="T80" fmla="*/ 730 w 856"/>
                <a:gd name="T81" fmla="*/ 410 h 606"/>
                <a:gd name="T82" fmla="*/ 804 w 856"/>
                <a:gd name="T83" fmla="*/ 444 h 606"/>
                <a:gd name="T84" fmla="*/ 770 w 856"/>
                <a:gd name="T85" fmla="*/ 554 h 606"/>
                <a:gd name="T86" fmla="*/ 580 w 856"/>
                <a:gd name="T87" fmla="*/ 503 h 606"/>
                <a:gd name="T88" fmla="*/ 454 w 856"/>
                <a:gd name="T89" fmla="*/ 450 h 606"/>
                <a:gd name="T90" fmla="*/ 339 w 856"/>
                <a:gd name="T91" fmla="*/ 416 h 606"/>
                <a:gd name="T92" fmla="*/ 241 w 856"/>
                <a:gd name="T93" fmla="*/ 363 h 606"/>
                <a:gd name="T94" fmla="*/ 120 w 856"/>
                <a:gd name="T95" fmla="*/ 266 h 606"/>
                <a:gd name="T96" fmla="*/ 34 w 856"/>
                <a:gd name="T97" fmla="*/ 173 h 606"/>
                <a:gd name="T98" fmla="*/ 22 w 856"/>
                <a:gd name="T99" fmla="*/ 185 h 606"/>
                <a:gd name="T100" fmla="*/ 75 w 856"/>
                <a:gd name="T101" fmla="*/ 266 h 6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56"/>
                <a:gd name="T154" fmla="*/ 0 h 606"/>
                <a:gd name="T155" fmla="*/ 856 w 856"/>
                <a:gd name="T156" fmla="*/ 606 h 6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56" h="606">
                  <a:moveTo>
                    <a:pt x="75" y="266"/>
                  </a:moveTo>
                  <a:lnTo>
                    <a:pt x="172" y="363"/>
                  </a:lnTo>
                  <a:lnTo>
                    <a:pt x="304" y="428"/>
                  </a:lnTo>
                  <a:lnTo>
                    <a:pt x="489" y="513"/>
                  </a:lnTo>
                  <a:lnTo>
                    <a:pt x="615" y="566"/>
                  </a:lnTo>
                  <a:lnTo>
                    <a:pt x="816" y="606"/>
                  </a:lnTo>
                  <a:lnTo>
                    <a:pt x="856" y="393"/>
                  </a:lnTo>
                  <a:lnTo>
                    <a:pt x="804" y="393"/>
                  </a:lnTo>
                  <a:lnTo>
                    <a:pt x="753" y="363"/>
                  </a:lnTo>
                  <a:lnTo>
                    <a:pt x="695" y="323"/>
                  </a:lnTo>
                  <a:lnTo>
                    <a:pt x="695" y="243"/>
                  </a:lnTo>
                  <a:lnTo>
                    <a:pt x="660" y="116"/>
                  </a:lnTo>
                  <a:lnTo>
                    <a:pt x="597" y="46"/>
                  </a:lnTo>
                  <a:lnTo>
                    <a:pt x="505" y="0"/>
                  </a:lnTo>
                  <a:lnTo>
                    <a:pt x="391" y="12"/>
                  </a:lnTo>
                  <a:lnTo>
                    <a:pt x="321" y="53"/>
                  </a:lnTo>
                  <a:lnTo>
                    <a:pt x="286" y="98"/>
                  </a:lnTo>
                  <a:lnTo>
                    <a:pt x="253" y="121"/>
                  </a:lnTo>
                  <a:lnTo>
                    <a:pt x="218" y="116"/>
                  </a:lnTo>
                  <a:lnTo>
                    <a:pt x="166" y="63"/>
                  </a:lnTo>
                  <a:lnTo>
                    <a:pt x="132" y="0"/>
                  </a:lnTo>
                  <a:lnTo>
                    <a:pt x="103" y="30"/>
                  </a:lnTo>
                  <a:lnTo>
                    <a:pt x="0" y="150"/>
                  </a:lnTo>
                  <a:lnTo>
                    <a:pt x="5" y="178"/>
                  </a:lnTo>
                  <a:lnTo>
                    <a:pt x="17" y="191"/>
                  </a:lnTo>
                  <a:lnTo>
                    <a:pt x="120" y="81"/>
                  </a:lnTo>
                  <a:lnTo>
                    <a:pt x="172" y="133"/>
                  </a:lnTo>
                  <a:lnTo>
                    <a:pt x="206" y="168"/>
                  </a:lnTo>
                  <a:lnTo>
                    <a:pt x="253" y="168"/>
                  </a:lnTo>
                  <a:lnTo>
                    <a:pt x="286" y="156"/>
                  </a:lnTo>
                  <a:lnTo>
                    <a:pt x="339" y="116"/>
                  </a:lnTo>
                  <a:lnTo>
                    <a:pt x="367" y="70"/>
                  </a:lnTo>
                  <a:lnTo>
                    <a:pt x="442" y="46"/>
                  </a:lnTo>
                  <a:lnTo>
                    <a:pt x="505" y="53"/>
                  </a:lnTo>
                  <a:lnTo>
                    <a:pt x="562" y="87"/>
                  </a:lnTo>
                  <a:lnTo>
                    <a:pt x="615" y="138"/>
                  </a:lnTo>
                  <a:lnTo>
                    <a:pt x="643" y="203"/>
                  </a:lnTo>
                  <a:lnTo>
                    <a:pt x="643" y="260"/>
                  </a:lnTo>
                  <a:lnTo>
                    <a:pt x="643" y="323"/>
                  </a:lnTo>
                  <a:lnTo>
                    <a:pt x="666" y="375"/>
                  </a:lnTo>
                  <a:lnTo>
                    <a:pt x="730" y="410"/>
                  </a:lnTo>
                  <a:lnTo>
                    <a:pt x="804" y="444"/>
                  </a:lnTo>
                  <a:lnTo>
                    <a:pt x="770" y="554"/>
                  </a:lnTo>
                  <a:lnTo>
                    <a:pt x="580" y="503"/>
                  </a:lnTo>
                  <a:lnTo>
                    <a:pt x="454" y="450"/>
                  </a:lnTo>
                  <a:lnTo>
                    <a:pt x="339" y="416"/>
                  </a:lnTo>
                  <a:lnTo>
                    <a:pt x="241" y="363"/>
                  </a:lnTo>
                  <a:lnTo>
                    <a:pt x="120" y="266"/>
                  </a:lnTo>
                  <a:lnTo>
                    <a:pt x="34" y="173"/>
                  </a:lnTo>
                  <a:lnTo>
                    <a:pt x="22" y="185"/>
                  </a:lnTo>
                  <a:lnTo>
                    <a:pt x="75" y="26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r">
                <a:spcBef>
                  <a:spcPct val="0"/>
                </a:spcBef>
              </a:pPr>
              <a:endParaRPr lang="en-US" sz="3200" i="0">
                <a:solidFill>
                  <a:srgbClr val="FFFFFF"/>
                </a:solidFill>
              </a:endParaRPr>
            </a:p>
          </p:txBody>
        </p:sp>
        <p:sp>
          <p:nvSpPr>
            <p:cNvPr id="3084" name="Oval 36"/>
            <p:cNvSpPr>
              <a:spLocks noChangeArrowheads="1"/>
            </p:cNvSpPr>
            <p:nvPr/>
          </p:nvSpPr>
          <p:spPr bwMode="auto">
            <a:xfrm rot="-4286940">
              <a:off x="2791" y="1887"/>
              <a:ext cx="141" cy="50"/>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i="0">
                <a:solidFill>
                  <a:srgbClr val="FFFFFF"/>
                </a:solidFill>
              </a:endParaRPr>
            </a:p>
          </p:txBody>
        </p:sp>
        <p:sp>
          <p:nvSpPr>
            <p:cNvPr id="3085" name="Oval 37"/>
            <p:cNvSpPr>
              <a:spLocks noChangeArrowheads="1"/>
            </p:cNvSpPr>
            <p:nvPr/>
          </p:nvSpPr>
          <p:spPr bwMode="auto">
            <a:xfrm rot="-4286940">
              <a:off x="281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i="0">
                <a:solidFill>
                  <a:srgbClr val="FFFFFF"/>
                </a:solidFill>
              </a:endParaRPr>
            </a:p>
          </p:txBody>
        </p:sp>
        <p:sp>
          <p:nvSpPr>
            <p:cNvPr id="3086" name="Oval 38"/>
            <p:cNvSpPr>
              <a:spLocks noChangeArrowheads="1"/>
            </p:cNvSpPr>
            <p:nvPr/>
          </p:nvSpPr>
          <p:spPr bwMode="auto">
            <a:xfrm rot="-4286940">
              <a:off x="2741" y="1887"/>
              <a:ext cx="141" cy="50"/>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i="0">
                <a:solidFill>
                  <a:srgbClr val="FFFFFF"/>
                </a:solidFill>
              </a:endParaRPr>
            </a:p>
          </p:txBody>
        </p:sp>
        <p:sp>
          <p:nvSpPr>
            <p:cNvPr id="3087" name="Oval 39"/>
            <p:cNvSpPr>
              <a:spLocks noChangeArrowheads="1"/>
            </p:cNvSpPr>
            <p:nvPr/>
          </p:nvSpPr>
          <p:spPr bwMode="auto">
            <a:xfrm rot="-4286940">
              <a:off x="276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i="0">
                <a:solidFill>
                  <a:srgbClr val="FFFFFF"/>
                </a:solidFill>
              </a:endParaRPr>
            </a:p>
          </p:txBody>
        </p:sp>
        <p:sp>
          <p:nvSpPr>
            <p:cNvPr id="3088" name="Oval 40"/>
            <p:cNvSpPr>
              <a:spLocks noChangeArrowheads="1"/>
            </p:cNvSpPr>
            <p:nvPr/>
          </p:nvSpPr>
          <p:spPr bwMode="auto">
            <a:xfrm>
              <a:off x="2687" y="2089"/>
              <a:ext cx="198" cy="85"/>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0"/>
                </a:spcBef>
                <a:buFontTx/>
                <a:buNone/>
              </a:pPr>
              <a:endParaRPr lang="en-US" altLang="en-US" sz="2400" i="0">
                <a:solidFill>
                  <a:srgbClr val="FFFFFF"/>
                </a:solidFill>
              </a:endParaRPr>
            </a:p>
          </p:txBody>
        </p:sp>
      </p:grpSp>
      <p:sp>
        <p:nvSpPr>
          <p:cNvPr id="3079" name="Rectangle 2"/>
          <p:cNvSpPr>
            <a:spLocks noGrp="1" noChangeArrowheads="1"/>
          </p:cNvSpPr>
          <p:nvPr>
            <p:ph type="title"/>
          </p:nvPr>
        </p:nvSpPr>
        <p:spPr>
          <a:xfrm>
            <a:off x="685800" y="-152400"/>
            <a:ext cx="7772400" cy="1143000"/>
          </a:xfrm>
        </p:spPr>
        <p:txBody>
          <a:bodyPr/>
          <a:lstStyle/>
          <a:p>
            <a:pPr eaLnBrk="1" hangingPunct="1"/>
            <a:r>
              <a:rPr lang="en-US" altLang="en-US"/>
              <a:t>Understand Quantifiers!!!</a:t>
            </a:r>
            <a:endParaRPr lang="en-CA" altLang="en-US"/>
          </a:p>
        </p:txBody>
      </p:sp>
      <p:sp>
        <p:nvSpPr>
          <p:cNvPr id="32" name="AutoShape 37"/>
          <p:cNvSpPr>
            <a:spLocks noChangeArrowheads="1"/>
          </p:cNvSpPr>
          <p:nvPr/>
        </p:nvSpPr>
        <p:spPr bwMode="auto">
          <a:xfrm>
            <a:off x="1028700" y="5638800"/>
            <a:ext cx="7277100" cy="1066800"/>
          </a:xfrm>
          <a:prstGeom prst="wedgeRoundRectCallout">
            <a:avLst>
              <a:gd name="adj1" fmla="val -34694"/>
              <a:gd name="adj2" fmla="val -62699"/>
              <a:gd name="adj3" fmla="val 16667"/>
            </a:avLst>
          </a:prstGeom>
          <a:noFill/>
          <a:ln w="38100">
            <a:solidFill>
              <a:schemeClr val="accent2"/>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r>
              <a:rPr lang="en-US" altLang="en-US" i="0">
                <a:solidFill>
                  <a:srgbClr val="FFFFFF"/>
                </a:solidFill>
              </a:rPr>
              <a:t>But I choose a trillion trillion and one</a:t>
            </a:r>
            <a:br>
              <a:rPr lang="en-US" altLang="en-US" i="0">
                <a:solidFill>
                  <a:srgbClr val="FFFFFF"/>
                </a:solidFill>
              </a:rPr>
            </a:br>
            <a:r>
              <a:rPr lang="en-US" altLang="en-US" i="0">
                <a:solidFill>
                  <a:srgbClr val="FFFFFF"/>
                </a:solidFill>
              </a:rPr>
              <a:t>so I win.</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withEffect">
                                  <p:stCondLst>
                                    <p:cond delay="0"/>
                                  </p:stCondLst>
                                  <p:childTnLst>
                                    <p:set>
                                      <p:cBhvr>
                                        <p:cTn id="6" dur="1" fill="hold">
                                          <p:stCondLst>
                                            <p:cond delay="0"/>
                                          </p:stCondLst>
                                        </p:cTn>
                                        <p:tgtEl>
                                          <p:spTgt spid="100"/>
                                        </p:tgtEl>
                                        <p:attrNameLst>
                                          <p:attrName>style.visibility</p:attrName>
                                        </p:attrNameLst>
                                      </p:cBhvr>
                                      <p:to>
                                        <p:strVal val="visible"/>
                                      </p:to>
                                    </p:set>
                                    <p:anim calcmode="lin" valueType="num">
                                      <p:cBhvr additive="base">
                                        <p:cTn id="7" dur="500" fill="hold"/>
                                        <p:tgtEl>
                                          <p:spTgt spid="100"/>
                                        </p:tgtEl>
                                        <p:attrNameLst>
                                          <p:attrName>ppt_x</p:attrName>
                                        </p:attrNameLst>
                                      </p:cBhvr>
                                      <p:tavLst>
                                        <p:tav tm="0">
                                          <p:val>
                                            <p:strVal val="0-#ppt_w/2"/>
                                          </p:val>
                                        </p:tav>
                                        <p:tav tm="100000">
                                          <p:val>
                                            <p:strVal val="#ppt_x"/>
                                          </p:val>
                                        </p:tav>
                                      </p:tavLst>
                                    </p:anim>
                                    <p:anim calcmode="lin" valueType="num">
                                      <p:cBhvr additive="base">
                                        <p:cTn id="8" dur="500" fill="hold"/>
                                        <p:tgtEl>
                                          <p:spTgt spid="100"/>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2" fill="hold" grpId="0" nodeType="clickEffect">
                                  <p:stCondLst>
                                    <p:cond delay="0"/>
                                  </p:stCondLst>
                                  <p:childTnLst>
                                    <p:set>
                                      <p:cBhvr>
                                        <p:cTn id="12" dur="1" fill="hold">
                                          <p:stCondLst>
                                            <p:cond delay="0"/>
                                          </p:stCondLst>
                                        </p:cTn>
                                        <p:tgtEl>
                                          <p:spTgt spid="22533"/>
                                        </p:tgtEl>
                                        <p:attrNameLst>
                                          <p:attrName>style.visibility</p:attrName>
                                        </p:attrNameLst>
                                      </p:cBhvr>
                                      <p:to>
                                        <p:strVal val="visible"/>
                                      </p:to>
                                    </p:set>
                                    <p:anim calcmode="lin" valueType="num">
                                      <p:cBhvr additive="base">
                                        <p:cTn id="13" dur="500" fill="hold"/>
                                        <p:tgtEl>
                                          <p:spTgt spid="22533"/>
                                        </p:tgtEl>
                                        <p:attrNameLst>
                                          <p:attrName>ppt_x</p:attrName>
                                        </p:attrNameLst>
                                      </p:cBhvr>
                                      <p:tavLst>
                                        <p:tav tm="0">
                                          <p:val>
                                            <p:strVal val="1+#ppt_w/2"/>
                                          </p:val>
                                        </p:tav>
                                        <p:tav tm="100000">
                                          <p:val>
                                            <p:strVal val="#ppt_x"/>
                                          </p:val>
                                        </p:tav>
                                      </p:tavLst>
                                    </p:anim>
                                    <p:anim calcmode="lin" valueType="num">
                                      <p:cBhvr additive="base">
                                        <p:cTn id="14" dur="500" fill="hold"/>
                                        <p:tgtEl>
                                          <p:spTgt spid="22533"/>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102"/>
                                        </p:tgtEl>
                                        <p:attrNameLst>
                                          <p:attrName>style.visibility</p:attrName>
                                        </p:attrNameLst>
                                      </p:cBhvr>
                                      <p:to>
                                        <p:strVal val="visible"/>
                                      </p:to>
                                    </p:set>
                                    <p:anim calcmode="lin" valueType="num">
                                      <p:cBhvr additive="base">
                                        <p:cTn id="19" dur="500" fill="hold"/>
                                        <p:tgtEl>
                                          <p:spTgt spid="102"/>
                                        </p:tgtEl>
                                        <p:attrNameLst>
                                          <p:attrName>ppt_x</p:attrName>
                                        </p:attrNameLst>
                                      </p:cBhvr>
                                      <p:tavLst>
                                        <p:tav tm="0">
                                          <p:val>
                                            <p:strVal val="0-#ppt_w/2"/>
                                          </p:val>
                                        </p:tav>
                                        <p:tav tm="100000">
                                          <p:val>
                                            <p:strVal val="#ppt_x"/>
                                          </p:val>
                                        </p:tav>
                                      </p:tavLst>
                                    </p:anim>
                                    <p:anim calcmode="lin" valueType="num">
                                      <p:cBhvr additive="base">
                                        <p:cTn id="20" dur="500" fill="hold"/>
                                        <p:tgtEl>
                                          <p:spTgt spid="102"/>
                                        </p:tgtEl>
                                        <p:attrNameLst>
                                          <p:attrName>ppt_y</p:attrName>
                                        </p:attrNameLst>
                                      </p:cBhvr>
                                      <p:tavLst>
                                        <p:tav tm="0">
                                          <p:val>
                                            <p:strVal val="#ppt_y"/>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8" fill="hold" grpId="0" nodeType="clickEffect">
                                  <p:stCondLst>
                                    <p:cond delay="0"/>
                                  </p:stCondLst>
                                  <p:childTnLst>
                                    <p:set>
                                      <p:cBhvr>
                                        <p:cTn id="24" dur="1" fill="hold">
                                          <p:stCondLst>
                                            <p:cond delay="0"/>
                                          </p:stCondLst>
                                        </p:cTn>
                                        <p:tgtEl>
                                          <p:spTgt spid="32"/>
                                        </p:tgtEl>
                                        <p:attrNameLst>
                                          <p:attrName>style.visibility</p:attrName>
                                        </p:attrNameLst>
                                      </p:cBhvr>
                                      <p:to>
                                        <p:strVal val="visible"/>
                                      </p:to>
                                    </p:set>
                                    <p:anim calcmode="lin" valueType="num">
                                      <p:cBhvr additive="base">
                                        <p:cTn id="25" dur="500" fill="hold"/>
                                        <p:tgtEl>
                                          <p:spTgt spid="32"/>
                                        </p:tgtEl>
                                        <p:attrNameLst>
                                          <p:attrName>ppt_x</p:attrName>
                                        </p:attrNameLst>
                                      </p:cBhvr>
                                      <p:tavLst>
                                        <p:tav tm="0">
                                          <p:val>
                                            <p:strVal val="0-#ppt_w/2"/>
                                          </p:val>
                                        </p:tav>
                                        <p:tav tm="100000">
                                          <p:val>
                                            <p:strVal val="#ppt_x"/>
                                          </p:val>
                                        </p:tav>
                                      </p:tavLst>
                                    </p:anim>
                                    <p:anim calcmode="lin" valueType="num">
                                      <p:cBhvr additive="base">
                                        <p:cTn id="26" dur="500" fill="hold"/>
                                        <p:tgtEl>
                                          <p:spTgt spid="3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533" grpId="0" animBg="1"/>
      <p:bldP spid="100" grpId="0" animBg="1"/>
      <p:bldP spid="102" grpId="0" animBg="1"/>
      <p:bldP spid="32" grpId="0" animBg="1"/>
    </p:bldLst>
  </p:timing>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098" name="Group 47"/>
          <p:cNvGrpSpPr>
            <a:grpSpLocks/>
          </p:cNvGrpSpPr>
          <p:nvPr/>
        </p:nvGrpSpPr>
        <p:grpSpPr bwMode="auto">
          <a:xfrm flipH="1">
            <a:off x="8231188" y="1219200"/>
            <a:ext cx="912812" cy="1905000"/>
            <a:chOff x="2593" y="768"/>
            <a:chExt cx="849" cy="1475"/>
          </a:xfrm>
        </p:grpSpPr>
        <p:sp>
          <p:nvSpPr>
            <p:cNvPr id="4117" name="Freeform 48"/>
            <p:cNvSpPr>
              <a:spLocks/>
            </p:cNvSpPr>
            <p:nvPr/>
          </p:nvSpPr>
          <p:spPr bwMode="auto">
            <a:xfrm>
              <a:off x="3035" y="1179"/>
              <a:ext cx="302" cy="308"/>
            </a:xfrm>
            <a:custGeom>
              <a:avLst/>
              <a:gdLst>
                <a:gd name="T0" fmla="*/ 220 w 302"/>
                <a:gd name="T1" fmla="*/ 225 h 308"/>
                <a:gd name="T2" fmla="*/ 220 w 302"/>
                <a:gd name="T3" fmla="*/ 197 h 308"/>
                <a:gd name="T4" fmla="*/ 216 w 302"/>
                <a:gd name="T5" fmla="*/ 159 h 308"/>
                <a:gd name="T6" fmla="*/ 208 w 302"/>
                <a:gd name="T7" fmla="*/ 135 h 308"/>
                <a:gd name="T8" fmla="*/ 198 w 302"/>
                <a:gd name="T9" fmla="*/ 116 h 308"/>
                <a:gd name="T10" fmla="*/ 181 w 302"/>
                <a:gd name="T11" fmla="*/ 93 h 308"/>
                <a:gd name="T12" fmla="*/ 193 w 302"/>
                <a:gd name="T13" fmla="*/ 80 h 308"/>
                <a:gd name="T14" fmla="*/ 199 w 302"/>
                <a:gd name="T15" fmla="*/ 60 h 308"/>
                <a:gd name="T16" fmla="*/ 196 w 302"/>
                <a:gd name="T17" fmla="*/ 38 h 308"/>
                <a:gd name="T18" fmla="*/ 184 w 302"/>
                <a:gd name="T19" fmla="*/ 18 h 308"/>
                <a:gd name="T20" fmla="*/ 163 w 302"/>
                <a:gd name="T21" fmla="*/ 5 h 308"/>
                <a:gd name="T22" fmla="*/ 142 w 302"/>
                <a:gd name="T23" fmla="*/ 0 h 308"/>
                <a:gd name="T24" fmla="*/ 136 w 302"/>
                <a:gd name="T25" fmla="*/ 9 h 308"/>
                <a:gd name="T26" fmla="*/ 148 w 302"/>
                <a:gd name="T27" fmla="*/ 15 h 308"/>
                <a:gd name="T28" fmla="*/ 160 w 302"/>
                <a:gd name="T29" fmla="*/ 23 h 308"/>
                <a:gd name="T30" fmla="*/ 172 w 302"/>
                <a:gd name="T31" fmla="*/ 39 h 308"/>
                <a:gd name="T32" fmla="*/ 171 w 302"/>
                <a:gd name="T33" fmla="*/ 57 h 308"/>
                <a:gd name="T34" fmla="*/ 157 w 302"/>
                <a:gd name="T35" fmla="*/ 71 h 308"/>
                <a:gd name="T36" fmla="*/ 151 w 302"/>
                <a:gd name="T37" fmla="*/ 74 h 308"/>
                <a:gd name="T38" fmla="*/ 117 w 302"/>
                <a:gd name="T39" fmla="*/ 71 h 308"/>
                <a:gd name="T40" fmla="*/ 93 w 302"/>
                <a:gd name="T41" fmla="*/ 74 h 308"/>
                <a:gd name="T42" fmla="*/ 69 w 302"/>
                <a:gd name="T43" fmla="*/ 84 h 308"/>
                <a:gd name="T44" fmla="*/ 64 w 302"/>
                <a:gd name="T45" fmla="*/ 87 h 308"/>
                <a:gd name="T46" fmla="*/ 45 w 302"/>
                <a:gd name="T47" fmla="*/ 75 h 308"/>
                <a:gd name="T48" fmla="*/ 28 w 302"/>
                <a:gd name="T49" fmla="*/ 59 h 308"/>
                <a:gd name="T50" fmla="*/ 25 w 302"/>
                <a:gd name="T51" fmla="*/ 48 h 308"/>
                <a:gd name="T52" fmla="*/ 30 w 302"/>
                <a:gd name="T53" fmla="*/ 36 h 308"/>
                <a:gd name="T54" fmla="*/ 43 w 302"/>
                <a:gd name="T55" fmla="*/ 29 h 308"/>
                <a:gd name="T56" fmla="*/ 48 w 302"/>
                <a:gd name="T57" fmla="*/ 20 h 308"/>
                <a:gd name="T58" fmla="*/ 40 w 302"/>
                <a:gd name="T59" fmla="*/ 15 h 308"/>
                <a:gd name="T60" fmla="*/ 25 w 302"/>
                <a:gd name="T61" fmla="*/ 18 h 308"/>
                <a:gd name="T62" fmla="*/ 6 w 302"/>
                <a:gd name="T63" fmla="*/ 36 h 308"/>
                <a:gd name="T64" fmla="*/ 0 w 302"/>
                <a:gd name="T65" fmla="*/ 56 h 308"/>
                <a:gd name="T66" fmla="*/ 6 w 302"/>
                <a:gd name="T67" fmla="*/ 74 h 308"/>
                <a:gd name="T68" fmla="*/ 22 w 302"/>
                <a:gd name="T69" fmla="*/ 93 h 308"/>
                <a:gd name="T70" fmla="*/ 40 w 302"/>
                <a:gd name="T71" fmla="*/ 107 h 308"/>
                <a:gd name="T72" fmla="*/ 25 w 302"/>
                <a:gd name="T73" fmla="*/ 140 h 308"/>
                <a:gd name="T74" fmla="*/ 22 w 302"/>
                <a:gd name="T75" fmla="*/ 171 h 308"/>
                <a:gd name="T76" fmla="*/ 24 w 302"/>
                <a:gd name="T77" fmla="*/ 204 h 308"/>
                <a:gd name="T78" fmla="*/ 27 w 302"/>
                <a:gd name="T79" fmla="*/ 233 h 308"/>
                <a:gd name="T80" fmla="*/ 39 w 302"/>
                <a:gd name="T81" fmla="*/ 258 h 308"/>
                <a:gd name="T82" fmla="*/ 55 w 302"/>
                <a:gd name="T83" fmla="*/ 278 h 308"/>
                <a:gd name="T84" fmla="*/ 79 w 302"/>
                <a:gd name="T85" fmla="*/ 293 h 308"/>
                <a:gd name="T86" fmla="*/ 99 w 302"/>
                <a:gd name="T87" fmla="*/ 303 h 308"/>
                <a:gd name="T88" fmla="*/ 124 w 302"/>
                <a:gd name="T89" fmla="*/ 308 h 308"/>
                <a:gd name="T90" fmla="*/ 148 w 302"/>
                <a:gd name="T91" fmla="*/ 308 h 308"/>
                <a:gd name="T92" fmla="*/ 172 w 302"/>
                <a:gd name="T93" fmla="*/ 305 h 308"/>
                <a:gd name="T94" fmla="*/ 196 w 302"/>
                <a:gd name="T95" fmla="*/ 297 h 308"/>
                <a:gd name="T96" fmla="*/ 208 w 302"/>
                <a:gd name="T97" fmla="*/ 284 h 308"/>
                <a:gd name="T98" fmla="*/ 220 w 302"/>
                <a:gd name="T99" fmla="*/ 266 h 308"/>
                <a:gd name="T100" fmla="*/ 253 w 302"/>
                <a:gd name="T101" fmla="*/ 278 h 308"/>
                <a:gd name="T102" fmla="*/ 273 w 302"/>
                <a:gd name="T103" fmla="*/ 288 h 308"/>
                <a:gd name="T104" fmla="*/ 288 w 302"/>
                <a:gd name="T105" fmla="*/ 290 h 308"/>
                <a:gd name="T106" fmla="*/ 298 w 302"/>
                <a:gd name="T107" fmla="*/ 281 h 308"/>
                <a:gd name="T108" fmla="*/ 302 w 302"/>
                <a:gd name="T109" fmla="*/ 269 h 308"/>
                <a:gd name="T110" fmla="*/ 294 w 302"/>
                <a:gd name="T111" fmla="*/ 254 h 308"/>
                <a:gd name="T112" fmla="*/ 270 w 302"/>
                <a:gd name="T113" fmla="*/ 243 h 308"/>
                <a:gd name="T114" fmla="*/ 238 w 302"/>
                <a:gd name="T115" fmla="*/ 236 h 308"/>
                <a:gd name="T116" fmla="*/ 220 w 302"/>
                <a:gd name="T117" fmla="*/ 225 h 30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02"/>
                <a:gd name="T178" fmla="*/ 0 h 308"/>
                <a:gd name="T179" fmla="*/ 302 w 302"/>
                <a:gd name="T180" fmla="*/ 308 h 30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02" h="308">
                  <a:moveTo>
                    <a:pt x="220" y="225"/>
                  </a:moveTo>
                  <a:lnTo>
                    <a:pt x="220" y="197"/>
                  </a:lnTo>
                  <a:lnTo>
                    <a:pt x="216" y="159"/>
                  </a:lnTo>
                  <a:lnTo>
                    <a:pt x="208" y="135"/>
                  </a:lnTo>
                  <a:lnTo>
                    <a:pt x="198" y="116"/>
                  </a:lnTo>
                  <a:lnTo>
                    <a:pt x="181" y="93"/>
                  </a:lnTo>
                  <a:lnTo>
                    <a:pt x="193" y="80"/>
                  </a:lnTo>
                  <a:lnTo>
                    <a:pt x="199" y="60"/>
                  </a:lnTo>
                  <a:lnTo>
                    <a:pt x="196" y="38"/>
                  </a:lnTo>
                  <a:lnTo>
                    <a:pt x="184" y="18"/>
                  </a:lnTo>
                  <a:lnTo>
                    <a:pt x="163" y="5"/>
                  </a:lnTo>
                  <a:lnTo>
                    <a:pt x="142" y="0"/>
                  </a:lnTo>
                  <a:lnTo>
                    <a:pt x="136" y="9"/>
                  </a:lnTo>
                  <a:lnTo>
                    <a:pt x="148" y="15"/>
                  </a:lnTo>
                  <a:lnTo>
                    <a:pt x="160" y="23"/>
                  </a:lnTo>
                  <a:lnTo>
                    <a:pt x="172" y="39"/>
                  </a:lnTo>
                  <a:lnTo>
                    <a:pt x="171" y="57"/>
                  </a:lnTo>
                  <a:lnTo>
                    <a:pt x="157" y="71"/>
                  </a:lnTo>
                  <a:lnTo>
                    <a:pt x="151" y="74"/>
                  </a:lnTo>
                  <a:lnTo>
                    <a:pt x="117" y="71"/>
                  </a:lnTo>
                  <a:lnTo>
                    <a:pt x="93" y="74"/>
                  </a:lnTo>
                  <a:lnTo>
                    <a:pt x="69" y="84"/>
                  </a:lnTo>
                  <a:lnTo>
                    <a:pt x="64" y="87"/>
                  </a:lnTo>
                  <a:lnTo>
                    <a:pt x="45" y="75"/>
                  </a:lnTo>
                  <a:lnTo>
                    <a:pt x="28" y="59"/>
                  </a:lnTo>
                  <a:lnTo>
                    <a:pt x="25" y="48"/>
                  </a:lnTo>
                  <a:lnTo>
                    <a:pt x="30" y="36"/>
                  </a:lnTo>
                  <a:lnTo>
                    <a:pt x="43" y="29"/>
                  </a:lnTo>
                  <a:lnTo>
                    <a:pt x="48" y="20"/>
                  </a:lnTo>
                  <a:lnTo>
                    <a:pt x="40" y="15"/>
                  </a:lnTo>
                  <a:lnTo>
                    <a:pt x="25" y="18"/>
                  </a:lnTo>
                  <a:lnTo>
                    <a:pt x="6" y="36"/>
                  </a:lnTo>
                  <a:lnTo>
                    <a:pt x="0" y="56"/>
                  </a:lnTo>
                  <a:lnTo>
                    <a:pt x="6" y="74"/>
                  </a:lnTo>
                  <a:lnTo>
                    <a:pt x="22" y="93"/>
                  </a:lnTo>
                  <a:lnTo>
                    <a:pt x="40" y="107"/>
                  </a:lnTo>
                  <a:lnTo>
                    <a:pt x="25" y="140"/>
                  </a:lnTo>
                  <a:lnTo>
                    <a:pt x="22" y="171"/>
                  </a:lnTo>
                  <a:lnTo>
                    <a:pt x="24" y="204"/>
                  </a:lnTo>
                  <a:lnTo>
                    <a:pt x="27" y="233"/>
                  </a:lnTo>
                  <a:lnTo>
                    <a:pt x="39" y="258"/>
                  </a:lnTo>
                  <a:lnTo>
                    <a:pt x="55" y="278"/>
                  </a:lnTo>
                  <a:lnTo>
                    <a:pt x="79" y="293"/>
                  </a:lnTo>
                  <a:lnTo>
                    <a:pt x="99" y="303"/>
                  </a:lnTo>
                  <a:lnTo>
                    <a:pt x="124" y="308"/>
                  </a:lnTo>
                  <a:lnTo>
                    <a:pt x="148" y="308"/>
                  </a:lnTo>
                  <a:lnTo>
                    <a:pt x="172" y="305"/>
                  </a:lnTo>
                  <a:lnTo>
                    <a:pt x="196" y="297"/>
                  </a:lnTo>
                  <a:lnTo>
                    <a:pt x="208" y="284"/>
                  </a:lnTo>
                  <a:lnTo>
                    <a:pt x="220" y="266"/>
                  </a:lnTo>
                  <a:lnTo>
                    <a:pt x="253" y="278"/>
                  </a:lnTo>
                  <a:lnTo>
                    <a:pt x="273" y="288"/>
                  </a:lnTo>
                  <a:lnTo>
                    <a:pt x="288" y="290"/>
                  </a:lnTo>
                  <a:lnTo>
                    <a:pt x="298" y="281"/>
                  </a:lnTo>
                  <a:lnTo>
                    <a:pt x="302" y="269"/>
                  </a:lnTo>
                  <a:lnTo>
                    <a:pt x="294" y="254"/>
                  </a:lnTo>
                  <a:lnTo>
                    <a:pt x="270" y="243"/>
                  </a:lnTo>
                  <a:lnTo>
                    <a:pt x="238" y="236"/>
                  </a:lnTo>
                  <a:lnTo>
                    <a:pt x="220" y="22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r">
                <a:spcBef>
                  <a:spcPct val="0"/>
                </a:spcBef>
              </a:pPr>
              <a:endParaRPr lang="en-US" sz="3200" i="0">
                <a:solidFill>
                  <a:srgbClr val="FFFFFF"/>
                </a:solidFill>
              </a:endParaRPr>
            </a:p>
          </p:txBody>
        </p:sp>
        <p:sp>
          <p:nvSpPr>
            <p:cNvPr id="4118" name="Freeform 49"/>
            <p:cNvSpPr>
              <a:spLocks/>
            </p:cNvSpPr>
            <p:nvPr/>
          </p:nvSpPr>
          <p:spPr bwMode="auto">
            <a:xfrm>
              <a:off x="3065" y="1498"/>
              <a:ext cx="216" cy="346"/>
            </a:xfrm>
            <a:custGeom>
              <a:avLst/>
              <a:gdLst>
                <a:gd name="T0" fmla="*/ 45 w 216"/>
                <a:gd name="T1" fmla="*/ 18 h 346"/>
                <a:gd name="T2" fmla="*/ 57 w 216"/>
                <a:gd name="T3" fmla="*/ 8 h 346"/>
                <a:gd name="T4" fmla="*/ 78 w 216"/>
                <a:gd name="T5" fmla="*/ 0 h 346"/>
                <a:gd name="T6" fmla="*/ 99 w 216"/>
                <a:gd name="T7" fmla="*/ 2 h 346"/>
                <a:gd name="T8" fmla="*/ 117 w 216"/>
                <a:gd name="T9" fmla="*/ 5 h 346"/>
                <a:gd name="T10" fmla="*/ 140 w 216"/>
                <a:gd name="T11" fmla="*/ 12 h 346"/>
                <a:gd name="T12" fmla="*/ 158 w 216"/>
                <a:gd name="T13" fmla="*/ 28 h 346"/>
                <a:gd name="T14" fmla="*/ 174 w 216"/>
                <a:gd name="T15" fmla="*/ 44 h 346"/>
                <a:gd name="T16" fmla="*/ 191 w 216"/>
                <a:gd name="T17" fmla="*/ 73 h 346"/>
                <a:gd name="T18" fmla="*/ 203 w 216"/>
                <a:gd name="T19" fmla="*/ 104 h 346"/>
                <a:gd name="T20" fmla="*/ 210 w 216"/>
                <a:gd name="T21" fmla="*/ 139 h 346"/>
                <a:gd name="T22" fmla="*/ 215 w 216"/>
                <a:gd name="T23" fmla="*/ 173 h 346"/>
                <a:gd name="T24" fmla="*/ 216 w 216"/>
                <a:gd name="T25" fmla="*/ 211 h 346"/>
                <a:gd name="T26" fmla="*/ 210 w 216"/>
                <a:gd name="T27" fmla="*/ 245 h 346"/>
                <a:gd name="T28" fmla="*/ 206 w 216"/>
                <a:gd name="T29" fmla="*/ 271 h 346"/>
                <a:gd name="T30" fmla="*/ 195 w 216"/>
                <a:gd name="T31" fmla="*/ 299 h 346"/>
                <a:gd name="T32" fmla="*/ 176 w 216"/>
                <a:gd name="T33" fmla="*/ 320 h 346"/>
                <a:gd name="T34" fmla="*/ 150 w 216"/>
                <a:gd name="T35" fmla="*/ 337 h 346"/>
                <a:gd name="T36" fmla="*/ 114 w 216"/>
                <a:gd name="T37" fmla="*/ 344 h 346"/>
                <a:gd name="T38" fmla="*/ 78 w 216"/>
                <a:gd name="T39" fmla="*/ 346 h 346"/>
                <a:gd name="T40" fmla="*/ 50 w 216"/>
                <a:gd name="T41" fmla="*/ 340 h 346"/>
                <a:gd name="T42" fmla="*/ 24 w 216"/>
                <a:gd name="T43" fmla="*/ 325 h 346"/>
                <a:gd name="T44" fmla="*/ 9 w 216"/>
                <a:gd name="T45" fmla="*/ 302 h 346"/>
                <a:gd name="T46" fmla="*/ 0 w 216"/>
                <a:gd name="T47" fmla="*/ 268 h 346"/>
                <a:gd name="T48" fmla="*/ 3 w 216"/>
                <a:gd name="T49" fmla="*/ 236 h 346"/>
                <a:gd name="T50" fmla="*/ 17 w 216"/>
                <a:gd name="T51" fmla="*/ 211 h 346"/>
                <a:gd name="T52" fmla="*/ 30 w 216"/>
                <a:gd name="T53" fmla="*/ 193 h 346"/>
                <a:gd name="T54" fmla="*/ 42 w 216"/>
                <a:gd name="T55" fmla="*/ 175 h 346"/>
                <a:gd name="T56" fmla="*/ 47 w 216"/>
                <a:gd name="T57" fmla="*/ 155 h 346"/>
                <a:gd name="T58" fmla="*/ 45 w 216"/>
                <a:gd name="T59" fmla="*/ 134 h 346"/>
                <a:gd name="T60" fmla="*/ 38 w 216"/>
                <a:gd name="T61" fmla="*/ 109 h 346"/>
                <a:gd name="T62" fmla="*/ 32 w 216"/>
                <a:gd name="T63" fmla="*/ 85 h 346"/>
                <a:gd name="T64" fmla="*/ 30 w 216"/>
                <a:gd name="T65" fmla="*/ 59 h 346"/>
                <a:gd name="T66" fmla="*/ 35 w 216"/>
                <a:gd name="T67" fmla="*/ 34 h 346"/>
                <a:gd name="T68" fmla="*/ 45 w 216"/>
                <a:gd name="T69" fmla="*/ 18 h 34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16"/>
                <a:gd name="T106" fmla="*/ 0 h 346"/>
                <a:gd name="T107" fmla="*/ 216 w 216"/>
                <a:gd name="T108" fmla="*/ 346 h 34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16" h="346">
                  <a:moveTo>
                    <a:pt x="45" y="18"/>
                  </a:moveTo>
                  <a:lnTo>
                    <a:pt x="57" y="8"/>
                  </a:lnTo>
                  <a:lnTo>
                    <a:pt x="78" y="0"/>
                  </a:lnTo>
                  <a:lnTo>
                    <a:pt x="99" y="2"/>
                  </a:lnTo>
                  <a:lnTo>
                    <a:pt x="117" y="5"/>
                  </a:lnTo>
                  <a:lnTo>
                    <a:pt x="140" y="12"/>
                  </a:lnTo>
                  <a:lnTo>
                    <a:pt x="158" y="28"/>
                  </a:lnTo>
                  <a:lnTo>
                    <a:pt x="174" y="44"/>
                  </a:lnTo>
                  <a:lnTo>
                    <a:pt x="191" y="73"/>
                  </a:lnTo>
                  <a:lnTo>
                    <a:pt x="203" y="104"/>
                  </a:lnTo>
                  <a:lnTo>
                    <a:pt x="210" y="139"/>
                  </a:lnTo>
                  <a:lnTo>
                    <a:pt x="215" y="173"/>
                  </a:lnTo>
                  <a:lnTo>
                    <a:pt x="216" y="211"/>
                  </a:lnTo>
                  <a:lnTo>
                    <a:pt x="210" y="245"/>
                  </a:lnTo>
                  <a:lnTo>
                    <a:pt x="206" y="271"/>
                  </a:lnTo>
                  <a:lnTo>
                    <a:pt x="195" y="299"/>
                  </a:lnTo>
                  <a:lnTo>
                    <a:pt x="176" y="320"/>
                  </a:lnTo>
                  <a:lnTo>
                    <a:pt x="150" y="337"/>
                  </a:lnTo>
                  <a:lnTo>
                    <a:pt x="114" y="344"/>
                  </a:lnTo>
                  <a:lnTo>
                    <a:pt x="78" y="346"/>
                  </a:lnTo>
                  <a:lnTo>
                    <a:pt x="50" y="340"/>
                  </a:lnTo>
                  <a:lnTo>
                    <a:pt x="24" y="325"/>
                  </a:lnTo>
                  <a:lnTo>
                    <a:pt x="9" y="302"/>
                  </a:lnTo>
                  <a:lnTo>
                    <a:pt x="0" y="268"/>
                  </a:lnTo>
                  <a:lnTo>
                    <a:pt x="3" y="236"/>
                  </a:lnTo>
                  <a:lnTo>
                    <a:pt x="17" y="211"/>
                  </a:lnTo>
                  <a:lnTo>
                    <a:pt x="30" y="193"/>
                  </a:lnTo>
                  <a:lnTo>
                    <a:pt x="42" y="175"/>
                  </a:lnTo>
                  <a:lnTo>
                    <a:pt x="47" y="155"/>
                  </a:lnTo>
                  <a:lnTo>
                    <a:pt x="45" y="134"/>
                  </a:lnTo>
                  <a:lnTo>
                    <a:pt x="38" y="109"/>
                  </a:lnTo>
                  <a:lnTo>
                    <a:pt x="32" y="85"/>
                  </a:lnTo>
                  <a:lnTo>
                    <a:pt x="30" y="59"/>
                  </a:lnTo>
                  <a:lnTo>
                    <a:pt x="35" y="34"/>
                  </a:lnTo>
                  <a:lnTo>
                    <a:pt x="45"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r">
                <a:spcBef>
                  <a:spcPct val="0"/>
                </a:spcBef>
              </a:pPr>
              <a:endParaRPr lang="en-US" sz="3200" i="0">
                <a:solidFill>
                  <a:srgbClr val="FFFFFF"/>
                </a:solidFill>
              </a:endParaRPr>
            </a:p>
          </p:txBody>
        </p:sp>
        <p:sp>
          <p:nvSpPr>
            <p:cNvPr id="4119" name="Freeform 50"/>
            <p:cNvSpPr>
              <a:spLocks/>
            </p:cNvSpPr>
            <p:nvPr/>
          </p:nvSpPr>
          <p:spPr bwMode="auto">
            <a:xfrm>
              <a:off x="2825" y="1515"/>
              <a:ext cx="321" cy="165"/>
            </a:xfrm>
            <a:custGeom>
              <a:avLst/>
              <a:gdLst>
                <a:gd name="T0" fmla="*/ 254 w 321"/>
                <a:gd name="T1" fmla="*/ 36 h 165"/>
                <a:gd name="T2" fmla="*/ 269 w 321"/>
                <a:gd name="T3" fmla="*/ 15 h 165"/>
                <a:gd name="T4" fmla="*/ 294 w 321"/>
                <a:gd name="T5" fmla="*/ 0 h 165"/>
                <a:gd name="T6" fmla="*/ 311 w 321"/>
                <a:gd name="T7" fmla="*/ 3 h 165"/>
                <a:gd name="T8" fmla="*/ 321 w 321"/>
                <a:gd name="T9" fmla="*/ 18 h 165"/>
                <a:gd name="T10" fmla="*/ 318 w 321"/>
                <a:gd name="T11" fmla="*/ 50 h 165"/>
                <a:gd name="T12" fmla="*/ 306 w 321"/>
                <a:gd name="T13" fmla="*/ 80 h 165"/>
                <a:gd name="T14" fmla="*/ 282 w 321"/>
                <a:gd name="T15" fmla="*/ 98 h 165"/>
                <a:gd name="T16" fmla="*/ 243 w 321"/>
                <a:gd name="T17" fmla="*/ 119 h 165"/>
                <a:gd name="T18" fmla="*/ 207 w 321"/>
                <a:gd name="T19" fmla="*/ 147 h 165"/>
                <a:gd name="T20" fmla="*/ 179 w 321"/>
                <a:gd name="T21" fmla="*/ 165 h 165"/>
                <a:gd name="T22" fmla="*/ 162 w 321"/>
                <a:gd name="T23" fmla="*/ 164 h 165"/>
                <a:gd name="T24" fmla="*/ 137 w 321"/>
                <a:gd name="T25" fmla="*/ 149 h 165"/>
                <a:gd name="T26" fmla="*/ 104 w 321"/>
                <a:gd name="T27" fmla="*/ 116 h 165"/>
                <a:gd name="T28" fmla="*/ 75 w 321"/>
                <a:gd name="T29" fmla="*/ 93 h 165"/>
                <a:gd name="T30" fmla="*/ 62 w 321"/>
                <a:gd name="T31" fmla="*/ 98 h 165"/>
                <a:gd name="T32" fmla="*/ 54 w 321"/>
                <a:gd name="T33" fmla="*/ 116 h 165"/>
                <a:gd name="T34" fmla="*/ 50 w 321"/>
                <a:gd name="T35" fmla="*/ 117 h 165"/>
                <a:gd name="T36" fmla="*/ 24 w 321"/>
                <a:gd name="T37" fmla="*/ 120 h 165"/>
                <a:gd name="T38" fmla="*/ 9 w 321"/>
                <a:gd name="T39" fmla="*/ 107 h 165"/>
                <a:gd name="T40" fmla="*/ 2 w 321"/>
                <a:gd name="T41" fmla="*/ 75 h 165"/>
                <a:gd name="T42" fmla="*/ 0 w 321"/>
                <a:gd name="T43" fmla="*/ 30 h 165"/>
                <a:gd name="T44" fmla="*/ 18 w 321"/>
                <a:gd name="T45" fmla="*/ 9 h 165"/>
                <a:gd name="T46" fmla="*/ 45 w 321"/>
                <a:gd name="T47" fmla="*/ 9 h 165"/>
                <a:gd name="T48" fmla="*/ 69 w 321"/>
                <a:gd name="T49" fmla="*/ 20 h 165"/>
                <a:gd name="T50" fmla="*/ 89 w 321"/>
                <a:gd name="T51" fmla="*/ 51 h 165"/>
                <a:gd name="T52" fmla="*/ 104 w 321"/>
                <a:gd name="T53" fmla="*/ 77 h 165"/>
                <a:gd name="T54" fmla="*/ 126 w 321"/>
                <a:gd name="T55" fmla="*/ 101 h 165"/>
                <a:gd name="T56" fmla="*/ 152 w 321"/>
                <a:gd name="T57" fmla="*/ 120 h 165"/>
                <a:gd name="T58" fmla="*/ 171 w 321"/>
                <a:gd name="T59" fmla="*/ 123 h 165"/>
                <a:gd name="T60" fmla="*/ 189 w 321"/>
                <a:gd name="T61" fmla="*/ 116 h 165"/>
                <a:gd name="T62" fmla="*/ 212 w 321"/>
                <a:gd name="T63" fmla="*/ 96 h 165"/>
                <a:gd name="T64" fmla="*/ 231 w 321"/>
                <a:gd name="T65" fmla="*/ 72 h 165"/>
                <a:gd name="T66" fmla="*/ 254 w 321"/>
                <a:gd name="T67" fmla="*/ 36 h 16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21"/>
                <a:gd name="T103" fmla="*/ 0 h 165"/>
                <a:gd name="T104" fmla="*/ 321 w 321"/>
                <a:gd name="T105" fmla="*/ 165 h 16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21" h="165">
                  <a:moveTo>
                    <a:pt x="254" y="36"/>
                  </a:moveTo>
                  <a:lnTo>
                    <a:pt x="269" y="15"/>
                  </a:lnTo>
                  <a:lnTo>
                    <a:pt x="294" y="0"/>
                  </a:lnTo>
                  <a:lnTo>
                    <a:pt x="311" y="3"/>
                  </a:lnTo>
                  <a:lnTo>
                    <a:pt x="321" y="18"/>
                  </a:lnTo>
                  <a:lnTo>
                    <a:pt x="318" y="50"/>
                  </a:lnTo>
                  <a:lnTo>
                    <a:pt x="306" y="80"/>
                  </a:lnTo>
                  <a:lnTo>
                    <a:pt x="282" y="98"/>
                  </a:lnTo>
                  <a:lnTo>
                    <a:pt x="243" y="119"/>
                  </a:lnTo>
                  <a:lnTo>
                    <a:pt x="207" y="147"/>
                  </a:lnTo>
                  <a:lnTo>
                    <a:pt x="179" y="165"/>
                  </a:lnTo>
                  <a:lnTo>
                    <a:pt x="162" y="164"/>
                  </a:lnTo>
                  <a:lnTo>
                    <a:pt x="137" y="149"/>
                  </a:lnTo>
                  <a:lnTo>
                    <a:pt x="104" y="116"/>
                  </a:lnTo>
                  <a:lnTo>
                    <a:pt x="75" y="93"/>
                  </a:lnTo>
                  <a:lnTo>
                    <a:pt x="62" y="98"/>
                  </a:lnTo>
                  <a:lnTo>
                    <a:pt x="54" y="116"/>
                  </a:lnTo>
                  <a:lnTo>
                    <a:pt x="50" y="117"/>
                  </a:lnTo>
                  <a:lnTo>
                    <a:pt x="24" y="120"/>
                  </a:lnTo>
                  <a:lnTo>
                    <a:pt x="9" y="107"/>
                  </a:lnTo>
                  <a:lnTo>
                    <a:pt x="2" y="75"/>
                  </a:lnTo>
                  <a:lnTo>
                    <a:pt x="0" y="30"/>
                  </a:lnTo>
                  <a:lnTo>
                    <a:pt x="18" y="9"/>
                  </a:lnTo>
                  <a:lnTo>
                    <a:pt x="45" y="9"/>
                  </a:lnTo>
                  <a:lnTo>
                    <a:pt x="69" y="20"/>
                  </a:lnTo>
                  <a:lnTo>
                    <a:pt x="89" y="51"/>
                  </a:lnTo>
                  <a:lnTo>
                    <a:pt x="104" y="77"/>
                  </a:lnTo>
                  <a:lnTo>
                    <a:pt x="126" y="101"/>
                  </a:lnTo>
                  <a:lnTo>
                    <a:pt x="152" y="120"/>
                  </a:lnTo>
                  <a:lnTo>
                    <a:pt x="171" y="123"/>
                  </a:lnTo>
                  <a:lnTo>
                    <a:pt x="189" y="116"/>
                  </a:lnTo>
                  <a:lnTo>
                    <a:pt x="212" y="96"/>
                  </a:lnTo>
                  <a:lnTo>
                    <a:pt x="231" y="72"/>
                  </a:lnTo>
                  <a:lnTo>
                    <a:pt x="254" y="3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r">
                <a:spcBef>
                  <a:spcPct val="0"/>
                </a:spcBef>
              </a:pPr>
              <a:endParaRPr lang="en-US" sz="3200" i="0">
                <a:solidFill>
                  <a:srgbClr val="FFFFFF"/>
                </a:solidFill>
              </a:endParaRPr>
            </a:p>
          </p:txBody>
        </p:sp>
        <p:sp>
          <p:nvSpPr>
            <p:cNvPr id="4120" name="Freeform 51"/>
            <p:cNvSpPr>
              <a:spLocks/>
            </p:cNvSpPr>
            <p:nvPr/>
          </p:nvSpPr>
          <p:spPr bwMode="auto">
            <a:xfrm>
              <a:off x="3202" y="1530"/>
              <a:ext cx="240" cy="348"/>
            </a:xfrm>
            <a:custGeom>
              <a:avLst/>
              <a:gdLst>
                <a:gd name="T0" fmla="*/ 16 w 240"/>
                <a:gd name="T1" fmla="*/ 2 h 348"/>
                <a:gd name="T2" fmla="*/ 45 w 240"/>
                <a:gd name="T3" fmla="*/ 6 h 348"/>
                <a:gd name="T4" fmla="*/ 67 w 240"/>
                <a:gd name="T5" fmla="*/ 32 h 348"/>
                <a:gd name="T6" fmla="*/ 91 w 240"/>
                <a:gd name="T7" fmla="*/ 57 h 348"/>
                <a:gd name="T8" fmla="*/ 121 w 240"/>
                <a:gd name="T9" fmla="*/ 81 h 348"/>
                <a:gd name="T10" fmla="*/ 144 w 240"/>
                <a:gd name="T11" fmla="*/ 99 h 348"/>
                <a:gd name="T12" fmla="*/ 169 w 240"/>
                <a:gd name="T13" fmla="*/ 113 h 348"/>
                <a:gd name="T14" fmla="*/ 196 w 240"/>
                <a:gd name="T15" fmla="*/ 126 h 348"/>
                <a:gd name="T16" fmla="*/ 219 w 240"/>
                <a:gd name="T17" fmla="*/ 135 h 348"/>
                <a:gd name="T18" fmla="*/ 235 w 240"/>
                <a:gd name="T19" fmla="*/ 147 h 348"/>
                <a:gd name="T20" fmla="*/ 240 w 240"/>
                <a:gd name="T21" fmla="*/ 159 h 348"/>
                <a:gd name="T22" fmla="*/ 231 w 240"/>
                <a:gd name="T23" fmla="*/ 176 h 348"/>
                <a:gd name="T24" fmla="*/ 210 w 240"/>
                <a:gd name="T25" fmla="*/ 191 h 348"/>
                <a:gd name="T26" fmla="*/ 166 w 240"/>
                <a:gd name="T27" fmla="*/ 203 h 348"/>
                <a:gd name="T28" fmla="*/ 127 w 240"/>
                <a:gd name="T29" fmla="*/ 215 h 348"/>
                <a:gd name="T30" fmla="*/ 103 w 240"/>
                <a:gd name="T31" fmla="*/ 230 h 348"/>
                <a:gd name="T32" fmla="*/ 108 w 240"/>
                <a:gd name="T33" fmla="*/ 245 h 348"/>
                <a:gd name="T34" fmla="*/ 109 w 240"/>
                <a:gd name="T35" fmla="*/ 249 h 348"/>
                <a:gd name="T36" fmla="*/ 135 w 240"/>
                <a:gd name="T37" fmla="*/ 273 h 348"/>
                <a:gd name="T38" fmla="*/ 163 w 240"/>
                <a:gd name="T39" fmla="*/ 293 h 348"/>
                <a:gd name="T40" fmla="*/ 189 w 240"/>
                <a:gd name="T41" fmla="*/ 309 h 348"/>
                <a:gd name="T42" fmla="*/ 193 w 240"/>
                <a:gd name="T43" fmla="*/ 317 h 348"/>
                <a:gd name="T44" fmla="*/ 195 w 240"/>
                <a:gd name="T45" fmla="*/ 321 h 348"/>
                <a:gd name="T46" fmla="*/ 192 w 240"/>
                <a:gd name="T47" fmla="*/ 330 h 348"/>
                <a:gd name="T48" fmla="*/ 187 w 240"/>
                <a:gd name="T49" fmla="*/ 333 h 348"/>
                <a:gd name="T50" fmla="*/ 177 w 240"/>
                <a:gd name="T51" fmla="*/ 341 h 348"/>
                <a:gd name="T52" fmla="*/ 172 w 240"/>
                <a:gd name="T53" fmla="*/ 344 h 348"/>
                <a:gd name="T54" fmla="*/ 153 w 240"/>
                <a:gd name="T55" fmla="*/ 348 h 348"/>
                <a:gd name="T56" fmla="*/ 130 w 240"/>
                <a:gd name="T57" fmla="*/ 330 h 348"/>
                <a:gd name="T58" fmla="*/ 112 w 240"/>
                <a:gd name="T59" fmla="*/ 305 h 348"/>
                <a:gd name="T60" fmla="*/ 87 w 240"/>
                <a:gd name="T61" fmla="*/ 270 h 348"/>
                <a:gd name="T62" fmla="*/ 70 w 240"/>
                <a:gd name="T63" fmla="*/ 237 h 348"/>
                <a:gd name="T64" fmla="*/ 69 w 240"/>
                <a:gd name="T65" fmla="*/ 219 h 348"/>
                <a:gd name="T66" fmla="*/ 81 w 240"/>
                <a:gd name="T67" fmla="*/ 203 h 348"/>
                <a:gd name="T68" fmla="*/ 112 w 240"/>
                <a:gd name="T69" fmla="*/ 194 h 348"/>
                <a:gd name="T70" fmla="*/ 148 w 240"/>
                <a:gd name="T71" fmla="*/ 180 h 348"/>
                <a:gd name="T72" fmla="*/ 172 w 240"/>
                <a:gd name="T73" fmla="*/ 173 h 348"/>
                <a:gd name="T74" fmla="*/ 180 w 240"/>
                <a:gd name="T75" fmla="*/ 164 h 348"/>
                <a:gd name="T76" fmla="*/ 175 w 240"/>
                <a:gd name="T77" fmla="*/ 155 h 348"/>
                <a:gd name="T78" fmla="*/ 154 w 240"/>
                <a:gd name="T79" fmla="*/ 141 h 348"/>
                <a:gd name="T80" fmla="*/ 121 w 240"/>
                <a:gd name="T81" fmla="*/ 125 h 348"/>
                <a:gd name="T82" fmla="*/ 85 w 240"/>
                <a:gd name="T83" fmla="*/ 113 h 348"/>
                <a:gd name="T84" fmla="*/ 57 w 240"/>
                <a:gd name="T85" fmla="*/ 101 h 348"/>
                <a:gd name="T86" fmla="*/ 24 w 240"/>
                <a:gd name="T87" fmla="*/ 75 h 348"/>
                <a:gd name="T88" fmla="*/ 9 w 240"/>
                <a:gd name="T89" fmla="*/ 53 h 348"/>
                <a:gd name="T90" fmla="*/ 0 w 240"/>
                <a:gd name="T91" fmla="*/ 24 h 348"/>
                <a:gd name="T92" fmla="*/ 9 w 240"/>
                <a:gd name="T93" fmla="*/ 8 h 348"/>
                <a:gd name="T94" fmla="*/ 22 w 240"/>
                <a:gd name="T95" fmla="*/ 0 h 348"/>
                <a:gd name="T96" fmla="*/ 16 w 240"/>
                <a:gd name="T97" fmla="*/ 2 h 34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40"/>
                <a:gd name="T148" fmla="*/ 0 h 348"/>
                <a:gd name="T149" fmla="*/ 240 w 240"/>
                <a:gd name="T150" fmla="*/ 348 h 34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40" h="348">
                  <a:moveTo>
                    <a:pt x="16" y="2"/>
                  </a:moveTo>
                  <a:lnTo>
                    <a:pt x="45" y="6"/>
                  </a:lnTo>
                  <a:lnTo>
                    <a:pt x="67" y="32"/>
                  </a:lnTo>
                  <a:lnTo>
                    <a:pt x="91" y="57"/>
                  </a:lnTo>
                  <a:lnTo>
                    <a:pt x="121" y="81"/>
                  </a:lnTo>
                  <a:lnTo>
                    <a:pt x="144" y="99"/>
                  </a:lnTo>
                  <a:lnTo>
                    <a:pt x="169" y="113"/>
                  </a:lnTo>
                  <a:lnTo>
                    <a:pt x="196" y="126"/>
                  </a:lnTo>
                  <a:lnTo>
                    <a:pt x="219" y="135"/>
                  </a:lnTo>
                  <a:lnTo>
                    <a:pt x="235" y="147"/>
                  </a:lnTo>
                  <a:lnTo>
                    <a:pt x="240" y="159"/>
                  </a:lnTo>
                  <a:lnTo>
                    <a:pt x="231" y="176"/>
                  </a:lnTo>
                  <a:lnTo>
                    <a:pt x="210" y="191"/>
                  </a:lnTo>
                  <a:lnTo>
                    <a:pt x="166" y="203"/>
                  </a:lnTo>
                  <a:lnTo>
                    <a:pt x="127" y="215"/>
                  </a:lnTo>
                  <a:lnTo>
                    <a:pt x="103" y="230"/>
                  </a:lnTo>
                  <a:lnTo>
                    <a:pt x="108" y="245"/>
                  </a:lnTo>
                  <a:lnTo>
                    <a:pt x="109" y="249"/>
                  </a:lnTo>
                  <a:lnTo>
                    <a:pt x="135" y="273"/>
                  </a:lnTo>
                  <a:lnTo>
                    <a:pt x="163" y="293"/>
                  </a:lnTo>
                  <a:lnTo>
                    <a:pt x="189" y="309"/>
                  </a:lnTo>
                  <a:lnTo>
                    <a:pt x="193" y="317"/>
                  </a:lnTo>
                  <a:lnTo>
                    <a:pt x="195" y="321"/>
                  </a:lnTo>
                  <a:lnTo>
                    <a:pt x="192" y="330"/>
                  </a:lnTo>
                  <a:lnTo>
                    <a:pt x="187" y="333"/>
                  </a:lnTo>
                  <a:lnTo>
                    <a:pt x="177" y="341"/>
                  </a:lnTo>
                  <a:lnTo>
                    <a:pt x="172" y="344"/>
                  </a:lnTo>
                  <a:lnTo>
                    <a:pt x="153" y="348"/>
                  </a:lnTo>
                  <a:lnTo>
                    <a:pt x="130" y="330"/>
                  </a:lnTo>
                  <a:lnTo>
                    <a:pt x="112" y="305"/>
                  </a:lnTo>
                  <a:lnTo>
                    <a:pt x="87" y="270"/>
                  </a:lnTo>
                  <a:lnTo>
                    <a:pt x="70" y="237"/>
                  </a:lnTo>
                  <a:lnTo>
                    <a:pt x="69" y="219"/>
                  </a:lnTo>
                  <a:lnTo>
                    <a:pt x="81" y="203"/>
                  </a:lnTo>
                  <a:lnTo>
                    <a:pt x="112" y="194"/>
                  </a:lnTo>
                  <a:lnTo>
                    <a:pt x="148" y="180"/>
                  </a:lnTo>
                  <a:lnTo>
                    <a:pt x="172" y="173"/>
                  </a:lnTo>
                  <a:lnTo>
                    <a:pt x="180" y="164"/>
                  </a:lnTo>
                  <a:lnTo>
                    <a:pt x="175" y="155"/>
                  </a:lnTo>
                  <a:lnTo>
                    <a:pt x="154" y="141"/>
                  </a:lnTo>
                  <a:lnTo>
                    <a:pt x="121" y="125"/>
                  </a:lnTo>
                  <a:lnTo>
                    <a:pt x="85" y="113"/>
                  </a:lnTo>
                  <a:lnTo>
                    <a:pt x="57" y="101"/>
                  </a:lnTo>
                  <a:lnTo>
                    <a:pt x="24" y="75"/>
                  </a:lnTo>
                  <a:lnTo>
                    <a:pt x="9" y="53"/>
                  </a:lnTo>
                  <a:lnTo>
                    <a:pt x="0" y="24"/>
                  </a:lnTo>
                  <a:lnTo>
                    <a:pt x="9" y="8"/>
                  </a:lnTo>
                  <a:lnTo>
                    <a:pt x="22" y="0"/>
                  </a:lnTo>
                  <a:lnTo>
                    <a:pt x="16" y="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r">
                <a:spcBef>
                  <a:spcPct val="0"/>
                </a:spcBef>
              </a:pPr>
              <a:endParaRPr lang="en-US" sz="3200" i="0">
                <a:solidFill>
                  <a:srgbClr val="FFFFFF"/>
                </a:solidFill>
              </a:endParaRPr>
            </a:p>
          </p:txBody>
        </p:sp>
        <p:sp>
          <p:nvSpPr>
            <p:cNvPr id="4121" name="Freeform 52"/>
            <p:cNvSpPr>
              <a:spLocks/>
            </p:cNvSpPr>
            <p:nvPr/>
          </p:nvSpPr>
          <p:spPr bwMode="auto">
            <a:xfrm>
              <a:off x="3148" y="1775"/>
              <a:ext cx="187" cy="420"/>
            </a:xfrm>
            <a:custGeom>
              <a:avLst/>
              <a:gdLst>
                <a:gd name="T0" fmla="*/ 52 w 187"/>
                <a:gd name="T1" fmla="*/ 0 h 420"/>
                <a:gd name="T2" fmla="*/ 67 w 187"/>
                <a:gd name="T3" fmla="*/ 7 h 420"/>
                <a:gd name="T4" fmla="*/ 84 w 187"/>
                <a:gd name="T5" fmla="*/ 21 h 420"/>
                <a:gd name="T6" fmla="*/ 91 w 187"/>
                <a:gd name="T7" fmla="*/ 39 h 420"/>
                <a:gd name="T8" fmla="*/ 103 w 187"/>
                <a:gd name="T9" fmla="*/ 69 h 420"/>
                <a:gd name="T10" fmla="*/ 111 w 187"/>
                <a:gd name="T11" fmla="*/ 102 h 420"/>
                <a:gd name="T12" fmla="*/ 117 w 187"/>
                <a:gd name="T13" fmla="*/ 133 h 420"/>
                <a:gd name="T14" fmla="*/ 114 w 187"/>
                <a:gd name="T15" fmla="*/ 160 h 420"/>
                <a:gd name="T16" fmla="*/ 108 w 187"/>
                <a:gd name="T17" fmla="*/ 181 h 420"/>
                <a:gd name="T18" fmla="*/ 99 w 187"/>
                <a:gd name="T19" fmla="*/ 205 h 420"/>
                <a:gd name="T20" fmla="*/ 82 w 187"/>
                <a:gd name="T21" fmla="*/ 235 h 420"/>
                <a:gd name="T22" fmla="*/ 64 w 187"/>
                <a:gd name="T23" fmla="*/ 265 h 420"/>
                <a:gd name="T24" fmla="*/ 51 w 187"/>
                <a:gd name="T25" fmla="*/ 286 h 420"/>
                <a:gd name="T26" fmla="*/ 43 w 187"/>
                <a:gd name="T27" fmla="*/ 303 h 420"/>
                <a:gd name="T28" fmla="*/ 43 w 187"/>
                <a:gd name="T29" fmla="*/ 319 h 420"/>
                <a:gd name="T30" fmla="*/ 48 w 187"/>
                <a:gd name="T31" fmla="*/ 333 h 420"/>
                <a:gd name="T32" fmla="*/ 72 w 187"/>
                <a:gd name="T33" fmla="*/ 340 h 420"/>
                <a:gd name="T34" fmla="*/ 106 w 187"/>
                <a:gd name="T35" fmla="*/ 349 h 420"/>
                <a:gd name="T36" fmla="*/ 157 w 187"/>
                <a:gd name="T37" fmla="*/ 366 h 420"/>
                <a:gd name="T38" fmla="*/ 181 w 187"/>
                <a:gd name="T39" fmla="*/ 378 h 420"/>
                <a:gd name="T40" fmla="*/ 187 w 187"/>
                <a:gd name="T41" fmla="*/ 391 h 420"/>
                <a:gd name="T42" fmla="*/ 181 w 187"/>
                <a:gd name="T43" fmla="*/ 402 h 420"/>
                <a:gd name="T44" fmla="*/ 163 w 187"/>
                <a:gd name="T45" fmla="*/ 414 h 420"/>
                <a:gd name="T46" fmla="*/ 157 w 187"/>
                <a:gd name="T47" fmla="*/ 415 h 420"/>
                <a:gd name="T48" fmla="*/ 133 w 187"/>
                <a:gd name="T49" fmla="*/ 420 h 420"/>
                <a:gd name="T50" fmla="*/ 121 w 187"/>
                <a:gd name="T51" fmla="*/ 415 h 420"/>
                <a:gd name="T52" fmla="*/ 112 w 187"/>
                <a:gd name="T53" fmla="*/ 405 h 420"/>
                <a:gd name="T54" fmla="*/ 97 w 187"/>
                <a:gd name="T55" fmla="*/ 387 h 420"/>
                <a:gd name="T56" fmla="*/ 73 w 187"/>
                <a:gd name="T57" fmla="*/ 370 h 420"/>
                <a:gd name="T58" fmla="*/ 54 w 187"/>
                <a:gd name="T59" fmla="*/ 367 h 420"/>
                <a:gd name="T60" fmla="*/ 36 w 187"/>
                <a:gd name="T61" fmla="*/ 367 h 420"/>
                <a:gd name="T62" fmla="*/ 22 w 187"/>
                <a:gd name="T63" fmla="*/ 367 h 420"/>
                <a:gd name="T64" fmla="*/ 10 w 187"/>
                <a:gd name="T65" fmla="*/ 360 h 420"/>
                <a:gd name="T66" fmla="*/ 4 w 187"/>
                <a:gd name="T67" fmla="*/ 352 h 420"/>
                <a:gd name="T68" fmla="*/ 0 w 187"/>
                <a:gd name="T69" fmla="*/ 339 h 420"/>
                <a:gd name="T70" fmla="*/ 3 w 187"/>
                <a:gd name="T71" fmla="*/ 327 h 420"/>
                <a:gd name="T72" fmla="*/ 7 w 187"/>
                <a:gd name="T73" fmla="*/ 307 h 420"/>
                <a:gd name="T74" fmla="*/ 15 w 187"/>
                <a:gd name="T75" fmla="*/ 291 h 420"/>
                <a:gd name="T76" fmla="*/ 27 w 187"/>
                <a:gd name="T77" fmla="*/ 264 h 420"/>
                <a:gd name="T78" fmla="*/ 49 w 187"/>
                <a:gd name="T79" fmla="*/ 229 h 420"/>
                <a:gd name="T80" fmla="*/ 64 w 187"/>
                <a:gd name="T81" fmla="*/ 201 h 420"/>
                <a:gd name="T82" fmla="*/ 70 w 187"/>
                <a:gd name="T83" fmla="*/ 175 h 420"/>
                <a:gd name="T84" fmla="*/ 73 w 187"/>
                <a:gd name="T85" fmla="*/ 150 h 420"/>
                <a:gd name="T86" fmla="*/ 64 w 187"/>
                <a:gd name="T87" fmla="*/ 121 h 420"/>
                <a:gd name="T88" fmla="*/ 52 w 187"/>
                <a:gd name="T89" fmla="*/ 97 h 420"/>
                <a:gd name="T90" fmla="*/ 37 w 187"/>
                <a:gd name="T91" fmla="*/ 72 h 420"/>
                <a:gd name="T92" fmla="*/ 25 w 187"/>
                <a:gd name="T93" fmla="*/ 51 h 420"/>
                <a:gd name="T94" fmla="*/ 21 w 187"/>
                <a:gd name="T95" fmla="*/ 30 h 420"/>
                <a:gd name="T96" fmla="*/ 25 w 187"/>
                <a:gd name="T97" fmla="*/ 16 h 420"/>
                <a:gd name="T98" fmla="*/ 33 w 187"/>
                <a:gd name="T99" fmla="*/ 7 h 420"/>
                <a:gd name="T100" fmla="*/ 46 w 187"/>
                <a:gd name="T101" fmla="*/ 3 h 420"/>
                <a:gd name="T102" fmla="*/ 52 w 187"/>
                <a:gd name="T103" fmla="*/ 0 h 42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87"/>
                <a:gd name="T157" fmla="*/ 0 h 420"/>
                <a:gd name="T158" fmla="*/ 187 w 187"/>
                <a:gd name="T159" fmla="*/ 420 h 42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87" h="420">
                  <a:moveTo>
                    <a:pt x="52" y="0"/>
                  </a:moveTo>
                  <a:lnTo>
                    <a:pt x="67" y="7"/>
                  </a:lnTo>
                  <a:lnTo>
                    <a:pt x="84" y="21"/>
                  </a:lnTo>
                  <a:lnTo>
                    <a:pt x="91" y="39"/>
                  </a:lnTo>
                  <a:lnTo>
                    <a:pt x="103" y="69"/>
                  </a:lnTo>
                  <a:lnTo>
                    <a:pt x="111" y="102"/>
                  </a:lnTo>
                  <a:lnTo>
                    <a:pt x="117" y="133"/>
                  </a:lnTo>
                  <a:lnTo>
                    <a:pt x="114" y="160"/>
                  </a:lnTo>
                  <a:lnTo>
                    <a:pt x="108" y="181"/>
                  </a:lnTo>
                  <a:lnTo>
                    <a:pt x="99" y="205"/>
                  </a:lnTo>
                  <a:lnTo>
                    <a:pt x="82" y="235"/>
                  </a:lnTo>
                  <a:lnTo>
                    <a:pt x="64" y="265"/>
                  </a:lnTo>
                  <a:lnTo>
                    <a:pt x="51" y="286"/>
                  </a:lnTo>
                  <a:lnTo>
                    <a:pt x="43" y="303"/>
                  </a:lnTo>
                  <a:lnTo>
                    <a:pt x="43" y="319"/>
                  </a:lnTo>
                  <a:lnTo>
                    <a:pt x="48" y="333"/>
                  </a:lnTo>
                  <a:lnTo>
                    <a:pt x="72" y="340"/>
                  </a:lnTo>
                  <a:lnTo>
                    <a:pt x="106" y="349"/>
                  </a:lnTo>
                  <a:lnTo>
                    <a:pt x="157" y="366"/>
                  </a:lnTo>
                  <a:lnTo>
                    <a:pt x="181" y="378"/>
                  </a:lnTo>
                  <a:lnTo>
                    <a:pt x="187" y="391"/>
                  </a:lnTo>
                  <a:lnTo>
                    <a:pt x="181" y="402"/>
                  </a:lnTo>
                  <a:lnTo>
                    <a:pt x="163" y="414"/>
                  </a:lnTo>
                  <a:lnTo>
                    <a:pt x="157" y="415"/>
                  </a:lnTo>
                  <a:lnTo>
                    <a:pt x="133" y="420"/>
                  </a:lnTo>
                  <a:lnTo>
                    <a:pt x="121" y="415"/>
                  </a:lnTo>
                  <a:lnTo>
                    <a:pt x="112" y="405"/>
                  </a:lnTo>
                  <a:lnTo>
                    <a:pt x="97" y="387"/>
                  </a:lnTo>
                  <a:lnTo>
                    <a:pt x="73" y="370"/>
                  </a:lnTo>
                  <a:lnTo>
                    <a:pt x="54" y="367"/>
                  </a:lnTo>
                  <a:lnTo>
                    <a:pt x="36" y="367"/>
                  </a:lnTo>
                  <a:lnTo>
                    <a:pt x="22" y="367"/>
                  </a:lnTo>
                  <a:lnTo>
                    <a:pt x="10" y="360"/>
                  </a:lnTo>
                  <a:lnTo>
                    <a:pt x="4" y="352"/>
                  </a:lnTo>
                  <a:lnTo>
                    <a:pt x="0" y="339"/>
                  </a:lnTo>
                  <a:lnTo>
                    <a:pt x="3" y="327"/>
                  </a:lnTo>
                  <a:lnTo>
                    <a:pt x="7" y="307"/>
                  </a:lnTo>
                  <a:lnTo>
                    <a:pt x="15" y="291"/>
                  </a:lnTo>
                  <a:lnTo>
                    <a:pt x="27" y="264"/>
                  </a:lnTo>
                  <a:lnTo>
                    <a:pt x="49" y="229"/>
                  </a:lnTo>
                  <a:lnTo>
                    <a:pt x="64" y="201"/>
                  </a:lnTo>
                  <a:lnTo>
                    <a:pt x="70" y="175"/>
                  </a:lnTo>
                  <a:lnTo>
                    <a:pt x="73" y="150"/>
                  </a:lnTo>
                  <a:lnTo>
                    <a:pt x="64" y="121"/>
                  </a:lnTo>
                  <a:lnTo>
                    <a:pt x="52" y="97"/>
                  </a:lnTo>
                  <a:lnTo>
                    <a:pt x="37" y="72"/>
                  </a:lnTo>
                  <a:lnTo>
                    <a:pt x="25" y="51"/>
                  </a:lnTo>
                  <a:lnTo>
                    <a:pt x="21" y="30"/>
                  </a:lnTo>
                  <a:lnTo>
                    <a:pt x="25" y="16"/>
                  </a:lnTo>
                  <a:lnTo>
                    <a:pt x="33" y="7"/>
                  </a:lnTo>
                  <a:lnTo>
                    <a:pt x="46" y="3"/>
                  </a:lnTo>
                  <a:lnTo>
                    <a:pt x="52"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r">
                <a:spcBef>
                  <a:spcPct val="0"/>
                </a:spcBef>
              </a:pPr>
              <a:endParaRPr lang="en-US" sz="3200" i="0">
                <a:solidFill>
                  <a:srgbClr val="FFFFFF"/>
                </a:solidFill>
              </a:endParaRPr>
            </a:p>
          </p:txBody>
        </p:sp>
        <p:sp>
          <p:nvSpPr>
            <p:cNvPr id="4122" name="Freeform 53"/>
            <p:cNvSpPr>
              <a:spLocks/>
            </p:cNvSpPr>
            <p:nvPr/>
          </p:nvSpPr>
          <p:spPr bwMode="auto">
            <a:xfrm>
              <a:off x="2989" y="1773"/>
              <a:ext cx="165" cy="450"/>
            </a:xfrm>
            <a:custGeom>
              <a:avLst/>
              <a:gdLst>
                <a:gd name="T0" fmla="*/ 81 w 165"/>
                <a:gd name="T1" fmla="*/ 49 h 450"/>
                <a:gd name="T2" fmla="*/ 97 w 165"/>
                <a:gd name="T3" fmla="*/ 25 h 450"/>
                <a:gd name="T4" fmla="*/ 123 w 165"/>
                <a:gd name="T5" fmla="*/ 3 h 450"/>
                <a:gd name="T6" fmla="*/ 147 w 165"/>
                <a:gd name="T7" fmla="*/ 0 h 450"/>
                <a:gd name="T8" fmla="*/ 160 w 165"/>
                <a:gd name="T9" fmla="*/ 15 h 450"/>
                <a:gd name="T10" fmla="*/ 165 w 165"/>
                <a:gd name="T11" fmla="*/ 37 h 450"/>
                <a:gd name="T12" fmla="*/ 157 w 165"/>
                <a:gd name="T13" fmla="*/ 60 h 450"/>
                <a:gd name="T14" fmla="*/ 141 w 165"/>
                <a:gd name="T15" fmla="*/ 75 h 450"/>
                <a:gd name="T16" fmla="*/ 112 w 165"/>
                <a:gd name="T17" fmla="*/ 97 h 450"/>
                <a:gd name="T18" fmla="*/ 93 w 165"/>
                <a:gd name="T19" fmla="*/ 120 h 450"/>
                <a:gd name="T20" fmla="*/ 82 w 165"/>
                <a:gd name="T21" fmla="*/ 144 h 450"/>
                <a:gd name="T22" fmla="*/ 78 w 165"/>
                <a:gd name="T23" fmla="*/ 168 h 450"/>
                <a:gd name="T24" fmla="*/ 76 w 165"/>
                <a:gd name="T25" fmla="*/ 195 h 450"/>
                <a:gd name="T26" fmla="*/ 82 w 165"/>
                <a:gd name="T27" fmla="*/ 223 h 450"/>
                <a:gd name="T28" fmla="*/ 82 w 165"/>
                <a:gd name="T29" fmla="*/ 228 h 450"/>
                <a:gd name="T30" fmla="*/ 90 w 165"/>
                <a:gd name="T31" fmla="*/ 261 h 450"/>
                <a:gd name="T32" fmla="*/ 97 w 165"/>
                <a:gd name="T33" fmla="*/ 294 h 450"/>
                <a:gd name="T34" fmla="*/ 108 w 165"/>
                <a:gd name="T35" fmla="*/ 327 h 450"/>
                <a:gd name="T36" fmla="*/ 118 w 165"/>
                <a:gd name="T37" fmla="*/ 351 h 450"/>
                <a:gd name="T38" fmla="*/ 121 w 165"/>
                <a:gd name="T39" fmla="*/ 369 h 450"/>
                <a:gd name="T40" fmla="*/ 114 w 165"/>
                <a:gd name="T41" fmla="*/ 376 h 450"/>
                <a:gd name="T42" fmla="*/ 96 w 165"/>
                <a:gd name="T43" fmla="*/ 385 h 450"/>
                <a:gd name="T44" fmla="*/ 78 w 165"/>
                <a:gd name="T45" fmla="*/ 405 h 450"/>
                <a:gd name="T46" fmla="*/ 67 w 165"/>
                <a:gd name="T47" fmla="*/ 433 h 450"/>
                <a:gd name="T48" fmla="*/ 63 w 165"/>
                <a:gd name="T49" fmla="*/ 447 h 450"/>
                <a:gd name="T50" fmla="*/ 58 w 165"/>
                <a:gd name="T51" fmla="*/ 450 h 450"/>
                <a:gd name="T52" fmla="*/ 48 w 165"/>
                <a:gd name="T53" fmla="*/ 450 h 450"/>
                <a:gd name="T54" fmla="*/ 13 w 165"/>
                <a:gd name="T55" fmla="*/ 438 h 450"/>
                <a:gd name="T56" fmla="*/ 0 w 165"/>
                <a:gd name="T57" fmla="*/ 424 h 450"/>
                <a:gd name="T58" fmla="*/ 3 w 165"/>
                <a:gd name="T59" fmla="*/ 411 h 450"/>
                <a:gd name="T60" fmla="*/ 13 w 165"/>
                <a:gd name="T61" fmla="*/ 396 h 450"/>
                <a:gd name="T62" fmla="*/ 31 w 165"/>
                <a:gd name="T63" fmla="*/ 381 h 450"/>
                <a:gd name="T64" fmla="*/ 61 w 165"/>
                <a:gd name="T65" fmla="*/ 364 h 450"/>
                <a:gd name="T66" fmla="*/ 72 w 165"/>
                <a:gd name="T67" fmla="*/ 349 h 450"/>
                <a:gd name="T68" fmla="*/ 73 w 165"/>
                <a:gd name="T69" fmla="*/ 325 h 450"/>
                <a:gd name="T70" fmla="*/ 69 w 165"/>
                <a:gd name="T71" fmla="*/ 286 h 450"/>
                <a:gd name="T72" fmla="*/ 55 w 165"/>
                <a:gd name="T73" fmla="*/ 241 h 450"/>
                <a:gd name="T74" fmla="*/ 48 w 165"/>
                <a:gd name="T75" fmla="*/ 195 h 450"/>
                <a:gd name="T76" fmla="*/ 42 w 165"/>
                <a:gd name="T77" fmla="*/ 154 h 450"/>
                <a:gd name="T78" fmla="*/ 43 w 165"/>
                <a:gd name="T79" fmla="*/ 127 h 450"/>
                <a:gd name="T80" fmla="*/ 49 w 165"/>
                <a:gd name="T81" fmla="*/ 100 h 450"/>
                <a:gd name="T82" fmla="*/ 58 w 165"/>
                <a:gd name="T83" fmla="*/ 78 h 450"/>
                <a:gd name="T84" fmla="*/ 72 w 165"/>
                <a:gd name="T85" fmla="*/ 57 h 450"/>
                <a:gd name="T86" fmla="*/ 81 w 165"/>
                <a:gd name="T87" fmla="*/ 49 h 45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65"/>
                <a:gd name="T133" fmla="*/ 0 h 450"/>
                <a:gd name="T134" fmla="*/ 165 w 165"/>
                <a:gd name="T135" fmla="*/ 450 h 45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65" h="450">
                  <a:moveTo>
                    <a:pt x="81" y="49"/>
                  </a:moveTo>
                  <a:lnTo>
                    <a:pt x="97" y="25"/>
                  </a:lnTo>
                  <a:lnTo>
                    <a:pt x="123" y="3"/>
                  </a:lnTo>
                  <a:lnTo>
                    <a:pt x="147" y="0"/>
                  </a:lnTo>
                  <a:lnTo>
                    <a:pt x="160" y="15"/>
                  </a:lnTo>
                  <a:lnTo>
                    <a:pt x="165" y="37"/>
                  </a:lnTo>
                  <a:lnTo>
                    <a:pt x="157" y="60"/>
                  </a:lnTo>
                  <a:lnTo>
                    <a:pt x="141" y="75"/>
                  </a:lnTo>
                  <a:lnTo>
                    <a:pt x="112" y="97"/>
                  </a:lnTo>
                  <a:lnTo>
                    <a:pt x="93" y="120"/>
                  </a:lnTo>
                  <a:lnTo>
                    <a:pt x="82" y="144"/>
                  </a:lnTo>
                  <a:lnTo>
                    <a:pt x="78" y="168"/>
                  </a:lnTo>
                  <a:lnTo>
                    <a:pt x="76" y="195"/>
                  </a:lnTo>
                  <a:lnTo>
                    <a:pt x="82" y="223"/>
                  </a:lnTo>
                  <a:lnTo>
                    <a:pt x="82" y="228"/>
                  </a:lnTo>
                  <a:lnTo>
                    <a:pt x="90" y="261"/>
                  </a:lnTo>
                  <a:lnTo>
                    <a:pt x="97" y="294"/>
                  </a:lnTo>
                  <a:lnTo>
                    <a:pt x="108" y="327"/>
                  </a:lnTo>
                  <a:lnTo>
                    <a:pt x="118" y="351"/>
                  </a:lnTo>
                  <a:lnTo>
                    <a:pt x="121" y="369"/>
                  </a:lnTo>
                  <a:lnTo>
                    <a:pt x="114" y="376"/>
                  </a:lnTo>
                  <a:lnTo>
                    <a:pt x="96" y="385"/>
                  </a:lnTo>
                  <a:lnTo>
                    <a:pt x="78" y="405"/>
                  </a:lnTo>
                  <a:lnTo>
                    <a:pt x="67" y="433"/>
                  </a:lnTo>
                  <a:lnTo>
                    <a:pt x="63" y="447"/>
                  </a:lnTo>
                  <a:lnTo>
                    <a:pt x="58" y="450"/>
                  </a:lnTo>
                  <a:lnTo>
                    <a:pt x="48" y="450"/>
                  </a:lnTo>
                  <a:lnTo>
                    <a:pt x="13" y="438"/>
                  </a:lnTo>
                  <a:lnTo>
                    <a:pt x="0" y="424"/>
                  </a:lnTo>
                  <a:lnTo>
                    <a:pt x="3" y="411"/>
                  </a:lnTo>
                  <a:lnTo>
                    <a:pt x="13" y="396"/>
                  </a:lnTo>
                  <a:lnTo>
                    <a:pt x="31" y="381"/>
                  </a:lnTo>
                  <a:lnTo>
                    <a:pt x="61" y="364"/>
                  </a:lnTo>
                  <a:lnTo>
                    <a:pt x="72" y="349"/>
                  </a:lnTo>
                  <a:lnTo>
                    <a:pt x="73" y="325"/>
                  </a:lnTo>
                  <a:lnTo>
                    <a:pt x="69" y="286"/>
                  </a:lnTo>
                  <a:lnTo>
                    <a:pt x="55" y="241"/>
                  </a:lnTo>
                  <a:lnTo>
                    <a:pt x="48" y="195"/>
                  </a:lnTo>
                  <a:lnTo>
                    <a:pt x="42" y="154"/>
                  </a:lnTo>
                  <a:lnTo>
                    <a:pt x="43" y="127"/>
                  </a:lnTo>
                  <a:lnTo>
                    <a:pt x="49" y="100"/>
                  </a:lnTo>
                  <a:lnTo>
                    <a:pt x="58" y="78"/>
                  </a:lnTo>
                  <a:lnTo>
                    <a:pt x="72" y="57"/>
                  </a:lnTo>
                  <a:lnTo>
                    <a:pt x="81" y="4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r">
                <a:spcBef>
                  <a:spcPct val="0"/>
                </a:spcBef>
              </a:pPr>
              <a:endParaRPr lang="en-US" sz="3200" i="0">
                <a:solidFill>
                  <a:srgbClr val="FFFFFF"/>
                </a:solidFill>
              </a:endParaRPr>
            </a:p>
          </p:txBody>
        </p:sp>
        <p:sp>
          <p:nvSpPr>
            <p:cNvPr id="4123" name="Freeform 54"/>
            <p:cNvSpPr>
              <a:spLocks/>
            </p:cNvSpPr>
            <p:nvPr/>
          </p:nvSpPr>
          <p:spPr bwMode="auto">
            <a:xfrm>
              <a:off x="2593" y="1767"/>
              <a:ext cx="488" cy="476"/>
            </a:xfrm>
            <a:custGeom>
              <a:avLst/>
              <a:gdLst>
                <a:gd name="T0" fmla="*/ 480 w 488"/>
                <a:gd name="T1" fmla="*/ 0 h 476"/>
                <a:gd name="T2" fmla="*/ 432 w 488"/>
                <a:gd name="T3" fmla="*/ 19 h 476"/>
                <a:gd name="T4" fmla="*/ 402 w 488"/>
                <a:gd name="T5" fmla="*/ 45 h 476"/>
                <a:gd name="T6" fmla="*/ 381 w 488"/>
                <a:gd name="T7" fmla="*/ 81 h 476"/>
                <a:gd name="T8" fmla="*/ 363 w 488"/>
                <a:gd name="T9" fmla="*/ 118 h 476"/>
                <a:gd name="T10" fmla="*/ 352 w 488"/>
                <a:gd name="T11" fmla="*/ 160 h 476"/>
                <a:gd name="T12" fmla="*/ 346 w 488"/>
                <a:gd name="T13" fmla="*/ 202 h 476"/>
                <a:gd name="T14" fmla="*/ 337 w 488"/>
                <a:gd name="T15" fmla="*/ 241 h 476"/>
                <a:gd name="T16" fmla="*/ 327 w 488"/>
                <a:gd name="T17" fmla="*/ 265 h 476"/>
                <a:gd name="T18" fmla="*/ 313 w 488"/>
                <a:gd name="T19" fmla="*/ 283 h 476"/>
                <a:gd name="T20" fmla="*/ 294 w 488"/>
                <a:gd name="T21" fmla="*/ 300 h 476"/>
                <a:gd name="T22" fmla="*/ 289 w 488"/>
                <a:gd name="T23" fmla="*/ 301 h 476"/>
                <a:gd name="T24" fmla="*/ 264 w 488"/>
                <a:gd name="T25" fmla="*/ 316 h 476"/>
                <a:gd name="T26" fmla="*/ 223 w 488"/>
                <a:gd name="T27" fmla="*/ 334 h 476"/>
                <a:gd name="T28" fmla="*/ 184 w 488"/>
                <a:gd name="T29" fmla="*/ 354 h 476"/>
                <a:gd name="T30" fmla="*/ 148 w 488"/>
                <a:gd name="T31" fmla="*/ 367 h 476"/>
                <a:gd name="T32" fmla="*/ 127 w 488"/>
                <a:gd name="T33" fmla="*/ 333 h 476"/>
                <a:gd name="T34" fmla="*/ 127 w 488"/>
                <a:gd name="T35" fmla="*/ 337 h 476"/>
                <a:gd name="T36" fmla="*/ 111 w 488"/>
                <a:gd name="T37" fmla="*/ 373 h 476"/>
                <a:gd name="T38" fmla="*/ 88 w 488"/>
                <a:gd name="T39" fmla="*/ 405 h 476"/>
                <a:gd name="T40" fmla="*/ 51 w 488"/>
                <a:gd name="T41" fmla="*/ 435 h 476"/>
                <a:gd name="T42" fmla="*/ 12 w 488"/>
                <a:gd name="T43" fmla="*/ 460 h 476"/>
                <a:gd name="T44" fmla="*/ 0 w 488"/>
                <a:gd name="T45" fmla="*/ 469 h 476"/>
                <a:gd name="T46" fmla="*/ 10 w 488"/>
                <a:gd name="T47" fmla="*/ 474 h 476"/>
                <a:gd name="T48" fmla="*/ 6 w 488"/>
                <a:gd name="T49" fmla="*/ 476 h 476"/>
                <a:gd name="T50" fmla="*/ 64 w 488"/>
                <a:gd name="T51" fmla="*/ 459 h 476"/>
                <a:gd name="T52" fmla="*/ 118 w 488"/>
                <a:gd name="T53" fmla="*/ 448 h 476"/>
                <a:gd name="T54" fmla="*/ 175 w 488"/>
                <a:gd name="T55" fmla="*/ 438 h 476"/>
                <a:gd name="T56" fmla="*/ 204 w 488"/>
                <a:gd name="T57" fmla="*/ 436 h 476"/>
                <a:gd name="T58" fmla="*/ 168 w 488"/>
                <a:gd name="T59" fmla="*/ 393 h 476"/>
                <a:gd name="T60" fmla="*/ 163 w 488"/>
                <a:gd name="T61" fmla="*/ 396 h 476"/>
                <a:gd name="T62" fmla="*/ 217 w 488"/>
                <a:gd name="T63" fmla="*/ 366 h 476"/>
                <a:gd name="T64" fmla="*/ 262 w 488"/>
                <a:gd name="T65" fmla="*/ 342 h 476"/>
                <a:gd name="T66" fmla="*/ 298 w 488"/>
                <a:gd name="T67" fmla="*/ 324 h 476"/>
                <a:gd name="T68" fmla="*/ 328 w 488"/>
                <a:gd name="T69" fmla="*/ 301 h 476"/>
                <a:gd name="T70" fmla="*/ 346 w 488"/>
                <a:gd name="T71" fmla="*/ 279 h 476"/>
                <a:gd name="T72" fmla="*/ 358 w 488"/>
                <a:gd name="T73" fmla="*/ 249 h 476"/>
                <a:gd name="T74" fmla="*/ 367 w 488"/>
                <a:gd name="T75" fmla="*/ 208 h 476"/>
                <a:gd name="T76" fmla="*/ 375 w 488"/>
                <a:gd name="T77" fmla="*/ 171 h 476"/>
                <a:gd name="T78" fmla="*/ 384 w 488"/>
                <a:gd name="T79" fmla="*/ 135 h 476"/>
                <a:gd name="T80" fmla="*/ 394 w 488"/>
                <a:gd name="T81" fmla="*/ 99 h 476"/>
                <a:gd name="T82" fmla="*/ 412 w 488"/>
                <a:gd name="T83" fmla="*/ 69 h 476"/>
                <a:gd name="T84" fmla="*/ 433 w 488"/>
                <a:gd name="T85" fmla="*/ 48 h 476"/>
                <a:gd name="T86" fmla="*/ 465 w 488"/>
                <a:gd name="T87" fmla="*/ 33 h 476"/>
                <a:gd name="T88" fmla="*/ 488 w 488"/>
                <a:gd name="T89" fmla="*/ 22 h 476"/>
                <a:gd name="T90" fmla="*/ 480 w 488"/>
                <a:gd name="T91" fmla="*/ 0 h 47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88"/>
                <a:gd name="T139" fmla="*/ 0 h 476"/>
                <a:gd name="T140" fmla="*/ 488 w 488"/>
                <a:gd name="T141" fmla="*/ 476 h 47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88" h="476">
                  <a:moveTo>
                    <a:pt x="480" y="0"/>
                  </a:moveTo>
                  <a:lnTo>
                    <a:pt x="432" y="19"/>
                  </a:lnTo>
                  <a:lnTo>
                    <a:pt x="402" y="45"/>
                  </a:lnTo>
                  <a:lnTo>
                    <a:pt x="381" y="81"/>
                  </a:lnTo>
                  <a:lnTo>
                    <a:pt x="363" y="118"/>
                  </a:lnTo>
                  <a:lnTo>
                    <a:pt x="352" y="160"/>
                  </a:lnTo>
                  <a:lnTo>
                    <a:pt x="346" y="202"/>
                  </a:lnTo>
                  <a:lnTo>
                    <a:pt x="337" y="241"/>
                  </a:lnTo>
                  <a:lnTo>
                    <a:pt x="327" y="265"/>
                  </a:lnTo>
                  <a:lnTo>
                    <a:pt x="313" y="283"/>
                  </a:lnTo>
                  <a:lnTo>
                    <a:pt x="294" y="300"/>
                  </a:lnTo>
                  <a:lnTo>
                    <a:pt x="289" y="301"/>
                  </a:lnTo>
                  <a:lnTo>
                    <a:pt x="264" y="316"/>
                  </a:lnTo>
                  <a:lnTo>
                    <a:pt x="223" y="334"/>
                  </a:lnTo>
                  <a:lnTo>
                    <a:pt x="184" y="354"/>
                  </a:lnTo>
                  <a:lnTo>
                    <a:pt x="148" y="367"/>
                  </a:lnTo>
                  <a:lnTo>
                    <a:pt x="127" y="333"/>
                  </a:lnTo>
                  <a:lnTo>
                    <a:pt x="127" y="337"/>
                  </a:lnTo>
                  <a:lnTo>
                    <a:pt x="111" y="373"/>
                  </a:lnTo>
                  <a:lnTo>
                    <a:pt x="88" y="405"/>
                  </a:lnTo>
                  <a:lnTo>
                    <a:pt x="51" y="435"/>
                  </a:lnTo>
                  <a:lnTo>
                    <a:pt x="12" y="460"/>
                  </a:lnTo>
                  <a:lnTo>
                    <a:pt x="0" y="469"/>
                  </a:lnTo>
                  <a:lnTo>
                    <a:pt x="10" y="474"/>
                  </a:lnTo>
                  <a:lnTo>
                    <a:pt x="6" y="476"/>
                  </a:lnTo>
                  <a:lnTo>
                    <a:pt x="64" y="459"/>
                  </a:lnTo>
                  <a:lnTo>
                    <a:pt x="118" y="448"/>
                  </a:lnTo>
                  <a:lnTo>
                    <a:pt x="175" y="438"/>
                  </a:lnTo>
                  <a:lnTo>
                    <a:pt x="204" y="436"/>
                  </a:lnTo>
                  <a:lnTo>
                    <a:pt x="168" y="393"/>
                  </a:lnTo>
                  <a:lnTo>
                    <a:pt x="163" y="396"/>
                  </a:lnTo>
                  <a:lnTo>
                    <a:pt x="217" y="366"/>
                  </a:lnTo>
                  <a:lnTo>
                    <a:pt x="262" y="342"/>
                  </a:lnTo>
                  <a:lnTo>
                    <a:pt x="298" y="324"/>
                  </a:lnTo>
                  <a:lnTo>
                    <a:pt x="328" y="301"/>
                  </a:lnTo>
                  <a:lnTo>
                    <a:pt x="346" y="279"/>
                  </a:lnTo>
                  <a:lnTo>
                    <a:pt x="358" y="249"/>
                  </a:lnTo>
                  <a:lnTo>
                    <a:pt x="367" y="208"/>
                  </a:lnTo>
                  <a:lnTo>
                    <a:pt x="375" y="171"/>
                  </a:lnTo>
                  <a:lnTo>
                    <a:pt x="384" y="135"/>
                  </a:lnTo>
                  <a:lnTo>
                    <a:pt x="394" y="99"/>
                  </a:lnTo>
                  <a:lnTo>
                    <a:pt x="412" y="69"/>
                  </a:lnTo>
                  <a:lnTo>
                    <a:pt x="433" y="48"/>
                  </a:lnTo>
                  <a:lnTo>
                    <a:pt x="465" y="33"/>
                  </a:lnTo>
                  <a:lnTo>
                    <a:pt x="488" y="22"/>
                  </a:lnTo>
                  <a:lnTo>
                    <a:pt x="480"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r">
                <a:spcBef>
                  <a:spcPct val="0"/>
                </a:spcBef>
              </a:pPr>
              <a:endParaRPr lang="en-US" sz="3200" i="0">
                <a:solidFill>
                  <a:srgbClr val="FFFFFF"/>
                </a:solidFill>
              </a:endParaRPr>
            </a:p>
          </p:txBody>
        </p:sp>
        <p:grpSp>
          <p:nvGrpSpPr>
            <p:cNvPr id="4124" name="Group 55"/>
            <p:cNvGrpSpPr>
              <a:grpSpLocks/>
            </p:cNvGrpSpPr>
            <p:nvPr/>
          </p:nvGrpSpPr>
          <p:grpSpPr bwMode="auto">
            <a:xfrm>
              <a:off x="2720" y="768"/>
              <a:ext cx="230" cy="1456"/>
              <a:chOff x="2720" y="768"/>
              <a:chExt cx="230" cy="1456"/>
            </a:xfrm>
          </p:grpSpPr>
          <p:sp>
            <p:nvSpPr>
              <p:cNvPr id="4125" name="Freeform 56"/>
              <p:cNvSpPr>
                <a:spLocks/>
              </p:cNvSpPr>
              <p:nvPr/>
            </p:nvSpPr>
            <p:spPr bwMode="auto">
              <a:xfrm>
                <a:off x="2720" y="795"/>
                <a:ext cx="230" cy="293"/>
              </a:xfrm>
              <a:custGeom>
                <a:avLst/>
                <a:gdLst>
                  <a:gd name="T0" fmla="*/ 147 w 230"/>
                  <a:gd name="T1" fmla="*/ 264 h 293"/>
                  <a:gd name="T2" fmla="*/ 170 w 230"/>
                  <a:gd name="T3" fmla="*/ 252 h 293"/>
                  <a:gd name="T4" fmla="*/ 182 w 230"/>
                  <a:gd name="T5" fmla="*/ 234 h 293"/>
                  <a:gd name="T6" fmla="*/ 192 w 230"/>
                  <a:gd name="T7" fmla="*/ 204 h 293"/>
                  <a:gd name="T8" fmla="*/ 198 w 230"/>
                  <a:gd name="T9" fmla="*/ 165 h 293"/>
                  <a:gd name="T10" fmla="*/ 195 w 230"/>
                  <a:gd name="T11" fmla="*/ 111 h 293"/>
                  <a:gd name="T12" fmla="*/ 192 w 230"/>
                  <a:gd name="T13" fmla="*/ 81 h 293"/>
                  <a:gd name="T14" fmla="*/ 167 w 230"/>
                  <a:gd name="T15" fmla="*/ 84 h 293"/>
                  <a:gd name="T16" fmla="*/ 177 w 230"/>
                  <a:gd name="T17" fmla="*/ 2 h 293"/>
                  <a:gd name="T18" fmla="*/ 230 w 230"/>
                  <a:gd name="T19" fmla="*/ 69 h 293"/>
                  <a:gd name="T20" fmla="*/ 212 w 230"/>
                  <a:gd name="T21" fmla="*/ 77 h 293"/>
                  <a:gd name="T22" fmla="*/ 219 w 230"/>
                  <a:gd name="T23" fmla="*/ 125 h 293"/>
                  <a:gd name="T24" fmla="*/ 219 w 230"/>
                  <a:gd name="T25" fmla="*/ 129 h 293"/>
                  <a:gd name="T26" fmla="*/ 219 w 230"/>
                  <a:gd name="T27" fmla="*/ 179 h 293"/>
                  <a:gd name="T28" fmla="*/ 218 w 230"/>
                  <a:gd name="T29" fmla="*/ 183 h 293"/>
                  <a:gd name="T30" fmla="*/ 210 w 230"/>
                  <a:gd name="T31" fmla="*/ 222 h 293"/>
                  <a:gd name="T32" fmla="*/ 197 w 230"/>
                  <a:gd name="T33" fmla="*/ 258 h 293"/>
                  <a:gd name="T34" fmla="*/ 174 w 230"/>
                  <a:gd name="T35" fmla="*/ 279 h 293"/>
                  <a:gd name="T36" fmla="*/ 143 w 230"/>
                  <a:gd name="T37" fmla="*/ 288 h 293"/>
                  <a:gd name="T38" fmla="*/ 113 w 230"/>
                  <a:gd name="T39" fmla="*/ 293 h 293"/>
                  <a:gd name="T40" fmla="*/ 84 w 230"/>
                  <a:gd name="T41" fmla="*/ 290 h 293"/>
                  <a:gd name="T42" fmla="*/ 57 w 230"/>
                  <a:gd name="T43" fmla="*/ 279 h 293"/>
                  <a:gd name="T44" fmla="*/ 33 w 230"/>
                  <a:gd name="T45" fmla="*/ 257 h 293"/>
                  <a:gd name="T46" fmla="*/ 17 w 230"/>
                  <a:gd name="T47" fmla="*/ 227 h 293"/>
                  <a:gd name="T48" fmla="*/ 8 w 230"/>
                  <a:gd name="T49" fmla="*/ 192 h 293"/>
                  <a:gd name="T50" fmla="*/ 5 w 230"/>
                  <a:gd name="T51" fmla="*/ 153 h 293"/>
                  <a:gd name="T52" fmla="*/ 8 w 230"/>
                  <a:gd name="T53" fmla="*/ 116 h 293"/>
                  <a:gd name="T54" fmla="*/ 21 w 230"/>
                  <a:gd name="T55" fmla="*/ 89 h 293"/>
                  <a:gd name="T56" fmla="*/ 0 w 230"/>
                  <a:gd name="T57" fmla="*/ 72 h 293"/>
                  <a:gd name="T58" fmla="*/ 50 w 230"/>
                  <a:gd name="T59" fmla="*/ 0 h 293"/>
                  <a:gd name="T60" fmla="*/ 60 w 230"/>
                  <a:gd name="T61" fmla="*/ 92 h 293"/>
                  <a:gd name="T62" fmla="*/ 36 w 230"/>
                  <a:gd name="T63" fmla="*/ 90 h 293"/>
                  <a:gd name="T64" fmla="*/ 26 w 230"/>
                  <a:gd name="T65" fmla="*/ 128 h 293"/>
                  <a:gd name="T66" fmla="*/ 26 w 230"/>
                  <a:gd name="T67" fmla="*/ 162 h 293"/>
                  <a:gd name="T68" fmla="*/ 29 w 230"/>
                  <a:gd name="T69" fmla="*/ 192 h 293"/>
                  <a:gd name="T70" fmla="*/ 38 w 230"/>
                  <a:gd name="T71" fmla="*/ 221 h 293"/>
                  <a:gd name="T72" fmla="*/ 54 w 230"/>
                  <a:gd name="T73" fmla="*/ 242 h 293"/>
                  <a:gd name="T74" fmla="*/ 74 w 230"/>
                  <a:gd name="T75" fmla="*/ 258 h 293"/>
                  <a:gd name="T76" fmla="*/ 99 w 230"/>
                  <a:gd name="T77" fmla="*/ 267 h 293"/>
                  <a:gd name="T78" fmla="*/ 125 w 230"/>
                  <a:gd name="T79" fmla="*/ 267 h 293"/>
                  <a:gd name="T80" fmla="*/ 147 w 230"/>
                  <a:gd name="T81" fmla="*/ 264 h 29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30"/>
                  <a:gd name="T124" fmla="*/ 0 h 293"/>
                  <a:gd name="T125" fmla="*/ 230 w 230"/>
                  <a:gd name="T126" fmla="*/ 293 h 29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30" h="293">
                    <a:moveTo>
                      <a:pt x="147" y="264"/>
                    </a:moveTo>
                    <a:lnTo>
                      <a:pt x="170" y="252"/>
                    </a:lnTo>
                    <a:lnTo>
                      <a:pt x="182" y="234"/>
                    </a:lnTo>
                    <a:lnTo>
                      <a:pt x="192" y="204"/>
                    </a:lnTo>
                    <a:lnTo>
                      <a:pt x="198" y="165"/>
                    </a:lnTo>
                    <a:lnTo>
                      <a:pt x="195" y="111"/>
                    </a:lnTo>
                    <a:lnTo>
                      <a:pt x="192" y="81"/>
                    </a:lnTo>
                    <a:lnTo>
                      <a:pt x="167" y="84"/>
                    </a:lnTo>
                    <a:lnTo>
                      <a:pt x="177" y="2"/>
                    </a:lnTo>
                    <a:lnTo>
                      <a:pt x="230" y="69"/>
                    </a:lnTo>
                    <a:lnTo>
                      <a:pt x="212" y="77"/>
                    </a:lnTo>
                    <a:lnTo>
                      <a:pt x="219" y="125"/>
                    </a:lnTo>
                    <a:lnTo>
                      <a:pt x="219" y="129"/>
                    </a:lnTo>
                    <a:lnTo>
                      <a:pt x="219" y="179"/>
                    </a:lnTo>
                    <a:lnTo>
                      <a:pt x="218" y="183"/>
                    </a:lnTo>
                    <a:lnTo>
                      <a:pt x="210" y="222"/>
                    </a:lnTo>
                    <a:lnTo>
                      <a:pt x="197" y="258"/>
                    </a:lnTo>
                    <a:lnTo>
                      <a:pt x="174" y="279"/>
                    </a:lnTo>
                    <a:lnTo>
                      <a:pt x="143" y="288"/>
                    </a:lnTo>
                    <a:lnTo>
                      <a:pt x="113" y="293"/>
                    </a:lnTo>
                    <a:lnTo>
                      <a:pt x="84" y="290"/>
                    </a:lnTo>
                    <a:lnTo>
                      <a:pt x="57" y="279"/>
                    </a:lnTo>
                    <a:lnTo>
                      <a:pt x="33" y="257"/>
                    </a:lnTo>
                    <a:lnTo>
                      <a:pt x="17" y="227"/>
                    </a:lnTo>
                    <a:lnTo>
                      <a:pt x="8" y="192"/>
                    </a:lnTo>
                    <a:lnTo>
                      <a:pt x="5" y="153"/>
                    </a:lnTo>
                    <a:lnTo>
                      <a:pt x="8" y="116"/>
                    </a:lnTo>
                    <a:lnTo>
                      <a:pt x="21" y="89"/>
                    </a:lnTo>
                    <a:lnTo>
                      <a:pt x="0" y="72"/>
                    </a:lnTo>
                    <a:lnTo>
                      <a:pt x="50" y="0"/>
                    </a:lnTo>
                    <a:lnTo>
                      <a:pt x="60" y="92"/>
                    </a:lnTo>
                    <a:lnTo>
                      <a:pt x="36" y="90"/>
                    </a:lnTo>
                    <a:lnTo>
                      <a:pt x="26" y="128"/>
                    </a:lnTo>
                    <a:lnTo>
                      <a:pt x="26" y="162"/>
                    </a:lnTo>
                    <a:lnTo>
                      <a:pt x="29" y="192"/>
                    </a:lnTo>
                    <a:lnTo>
                      <a:pt x="38" y="221"/>
                    </a:lnTo>
                    <a:lnTo>
                      <a:pt x="54" y="242"/>
                    </a:lnTo>
                    <a:lnTo>
                      <a:pt x="74" y="258"/>
                    </a:lnTo>
                    <a:lnTo>
                      <a:pt x="99" y="267"/>
                    </a:lnTo>
                    <a:lnTo>
                      <a:pt x="125" y="267"/>
                    </a:lnTo>
                    <a:lnTo>
                      <a:pt x="147" y="26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r">
                  <a:spcBef>
                    <a:spcPct val="0"/>
                  </a:spcBef>
                </a:pPr>
                <a:endParaRPr lang="en-US" sz="3200" i="0">
                  <a:solidFill>
                    <a:srgbClr val="FFFFFF"/>
                  </a:solidFill>
                </a:endParaRPr>
              </a:p>
            </p:txBody>
          </p:sp>
          <p:sp>
            <p:nvSpPr>
              <p:cNvPr id="4126" name="Freeform 57"/>
              <p:cNvSpPr>
                <a:spLocks/>
              </p:cNvSpPr>
              <p:nvPr/>
            </p:nvSpPr>
            <p:spPr bwMode="auto">
              <a:xfrm>
                <a:off x="2794" y="768"/>
                <a:ext cx="96" cy="1456"/>
              </a:xfrm>
              <a:custGeom>
                <a:avLst/>
                <a:gdLst>
                  <a:gd name="T0" fmla="*/ 27 w 96"/>
                  <a:gd name="T1" fmla="*/ 306 h 1456"/>
                  <a:gd name="T2" fmla="*/ 28 w 96"/>
                  <a:gd name="T3" fmla="*/ 78 h 1456"/>
                  <a:gd name="T4" fmla="*/ 0 w 96"/>
                  <a:gd name="T5" fmla="*/ 80 h 1456"/>
                  <a:gd name="T6" fmla="*/ 40 w 96"/>
                  <a:gd name="T7" fmla="*/ 0 h 1456"/>
                  <a:gd name="T8" fmla="*/ 73 w 96"/>
                  <a:gd name="T9" fmla="*/ 80 h 1456"/>
                  <a:gd name="T10" fmla="*/ 45 w 96"/>
                  <a:gd name="T11" fmla="*/ 75 h 1456"/>
                  <a:gd name="T12" fmla="*/ 46 w 96"/>
                  <a:gd name="T13" fmla="*/ 306 h 1456"/>
                  <a:gd name="T14" fmla="*/ 55 w 96"/>
                  <a:gd name="T15" fmla="*/ 582 h 1456"/>
                  <a:gd name="T16" fmla="*/ 70 w 96"/>
                  <a:gd name="T17" fmla="*/ 815 h 1456"/>
                  <a:gd name="T18" fmla="*/ 81 w 96"/>
                  <a:gd name="T19" fmla="*/ 1129 h 1456"/>
                  <a:gd name="T20" fmla="*/ 79 w 96"/>
                  <a:gd name="T21" fmla="*/ 1134 h 1456"/>
                  <a:gd name="T22" fmla="*/ 94 w 96"/>
                  <a:gd name="T23" fmla="*/ 1398 h 1456"/>
                  <a:gd name="T24" fmla="*/ 96 w 96"/>
                  <a:gd name="T25" fmla="*/ 1446 h 1456"/>
                  <a:gd name="T26" fmla="*/ 88 w 96"/>
                  <a:gd name="T27" fmla="*/ 1455 h 1456"/>
                  <a:gd name="T28" fmla="*/ 76 w 96"/>
                  <a:gd name="T29" fmla="*/ 1456 h 1456"/>
                  <a:gd name="T30" fmla="*/ 67 w 96"/>
                  <a:gd name="T31" fmla="*/ 1447 h 1456"/>
                  <a:gd name="T32" fmla="*/ 64 w 96"/>
                  <a:gd name="T33" fmla="*/ 1438 h 1456"/>
                  <a:gd name="T34" fmla="*/ 51 w 96"/>
                  <a:gd name="T35" fmla="*/ 911 h 1456"/>
                  <a:gd name="T36" fmla="*/ 34 w 96"/>
                  <a:gd name="T37" fmla="*/ 540 h 1456"/>
                  <a:gd name="T38" fmla="*/ 27 w 96"/>
                  <a:gd name="T39" fmla="*/ 306 h 145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96"/>
                  <a:gd name="T61" fmla="*/ 0 h 1456"/>
                  <a:gd name="T62" fmla="*/ 96 w 96"/>
                  <a:gd name="T63" fmla="*/ 1456 h 145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96" h="1456">
                    <a:moveTo>
                      <a:pt x="27" y="306"/>
                    </a:moveTo>
                    <a:lnTo>
                      <a:pt x="28" y="78"/>
                    </a:lnTo>
                    <a:lnTo>
                      <a:pt x="0" y="80"/>
                    </a:lnTo>
                    <a:lnTo>
                      <a:pt x="40" y="0"/>
                    </a:lnTo>
                    <a:lnTo>
                      <a:pt x="73" y="80"/>
                    </a:lnTo>
                    <a:lnTo>
                      <a:pt x="45" y="75"/>
                    </a:lnTo>
                    <a:lnTo>
                      <a:pt x="46" y="306"/>
                    </a:lnTo>
                    <a:lnTo>
                      <a:pt x="55" y="582"/>
                    </a:lnTo>
                    <a:lnTo>
                      <a:pt x="70" y="815"/>
                    </a:lnTo>
                    <a:lnTo>
                      <a:pt x="81" y="1129"/>
                    </a:lnTo>
                    <a:lnTo>
                      <a:pt x="79" y="1134"/>
                    </a:lnTo>
                    <a:lnTo>
                      <a:pt x="94" y="1398"/>
                    </a:lnTo>
                    <a:lnTo>
                      <a:pt x="96" y="1446"/>
                    </a:lnTo>
                    <a:lnTo>
                      <a:pt x="88" y="1455"/>
                    </a:lnTo>
                    <a:lnTo>
                      <a:pt x="76" y="1456"/>
                    </a:lnTo>
                    <a:lnTo>
                      <a:pt x="67" y="1447"/>
                    </a:lnTo>
                    <a:lnTo>
                      <a:pt x="64" y="1438"/>
                    </a:lnTo>
                    <a:lnTo>
                      <a:pt x="51" y="911"/>
                    </a:lnTo>
                    <a:lnTo>
                      <a:pt x="34" y="540"/>
                    </a:lnTo>
                    <a:lnTo>
                      <a:pt x="27" y="30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r">
                  <a:spcBef>
                    <a:spcPct val="0"/>
                  </a:spcBef>
                </a:pPr>
                <a:endParaRPr lang="en-US" sz="3200" i="0">
                  <a:solidFill>
                    <a:srgbClr val="FFFFFF"/>
                  </a:solidFill>
                </a:endParaRPr>
              </a:p>
            </p:txBody>
          </p:sp>
        </p:grpSp>
      </p:grpSp>
      <p:sp>
        <p:nvSpPr>
          <p:cNvPr id="100" name="AutoShape 19"/>
          <p:cNvSpPr>
            <a:spLocks noChangeArrowheads="1"/>
          </p:cNvSpPr>
          <p:nvPr/>
        </p:nvSpPr>
        <p:spPr bwMode="auto">
          <a:xfrm>
            <a:off x="1219200" y="762000"/>
            <a:ext cx="5943600" cy="1846263"/>
          </a:xfrm>
          <a:prstGeom prst="wedgeRoundRectCallout">
            <a:avLst>
              <a:gd name="adj1" fmla="val -54532"/>
              <a:gd name="adj2" fmla="val -3194"/>
              <a:gd name="adj3" fmla="val 16667"/>
            </a:avLst>
          </a:prstGeom>
          <a:noFill/>
          <a:ln w="38100">
            <a:solidFill>
              <a:schemeClr val="accent2"/>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r>
              <a:rPr lang="en-US" altLang="en-US" i="0">
                <a:solidFill>
                  <a:srgbClr val="FFFFFF"/>
                </a:solidFill>
              </a:rPr>
              <a:t>You laugh but this is </a:t>
            </a:r>
            <a:br>
              <a:rPr lang="en-US" altLang="en-US" i="0">
                <a:solidFill>
                  <a:srgbClr val="FFFFFF"/>
                </a:solidFill>
              </a:rPr>
            </a:br>
            <a:r>
              <a:rPr lang="en-US" altLang="en-US" i="0">
                <a:solidFill>
                  <a:srgbClr val="FFFFFF"/>
                </a:solidFill>
              </a:rPr>
              <a:t>a very important game</a:t>
            </a:r>
          </a:p>
          <a:p>
            <a:pPr algn="ctr" eaLnBrk="1" hangingPunct="1">
              <a:spcBef>
                <a:spcPct val="0"/>
              </a:spcBef>
              <a:buFontTx/>
              <a:buNone/>
            </a:pPr>
            <a:r>
              <a:rPr lang="en-US" altLang="en-US" i="0">
                <a:solidFill>
                  <a:srgbClr val="FFFFFF"/>
                </a:solidFill>
              </a:rPr>
              <a:t>in theoretical computer science.</a:t>
            </a:r>
          </a:p>
        </p:txBody>
      </p:sp>
      <p:sp>
        <p:nvSpPr>
          <p:cNvPr id="102" name="AutoShape 37"/>
          <p:cNvSpPr>
            <a:spLocks noChangeArrowheads="1"/>
          </p:cNvSpPr>
          <p:nvPr/>
        </p:nvSpPr>
        <p:spPr bwMode="auto">
          <a:xfrm>
            <a:off x="1066800" y="2895600"/>
            <a:ext cx="7481888" cy="2819400"/>
          </a:xfrm>
          <a:prstGeom prst="wedgeRoundRectCallout">
            <a:avLst>
              <a:gd name="adj1" fmla="val -47773"/>
              <a:gd name="adj2" fmla="val -54931"/>
              <a:gd name="adj3" fmla="val 16667"/>
            </a:avLst>
          </a:prstGeom>
          <a:noFill/>
          <a:ln w="38100">
            <a:solidFill>
              <a:schemeClr val="accent2"/>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r>
              <a:rPr lang="en-US" altLang="en-US" i="0">
                <a:solidFill>
                  <a:srgbClr val="FFFFFF"/>
                </a:solidFill>
              </a:rPr>
              <a:t>You choose the size of your Java program.</a:t>
            </a:r>
            <a:br>
              <a:rPr lang="en-US" altLang="en-US" i="0">
                <a:solidFill>
                  <a:srgbClr val="FFFFFF"/>
                </a:solidFill>
              </a:rPr>
            </a:br>
            <a:r>
              <a:rPr lang="en-US" altLang="en-US" i="0">
                <a:solidFill>
                  <a:srgbClr val="FFFFFF"/>
                </a:solidFill>
              </a:rPr>
              <a:t>Then I choose the size of the input.</a:t>
            </a:r>
            <a:br>
              <a:rPr lang="en-US" altLang="en-US" i="0">
                <a:solidFill>
                  <a:srgbClr val="FFFFFF"/>
                </a:solidFill>
              </a:rPr>
            </a:br>
            <a:r>
              <a:rPr lang="en-US" altLang="en-US" i="0">
                <a:solidFill>
                  <a:srgbClr val="FFFFFF"/>
                </a:solidFill>
              </a:rPr>
              <a:t>Likely </a:t>
            </a:r>
            <a:r>
              <a:rPr lang="en-US" altLang="en-US">
                <a:solidFill>
                  <a:srgbClr val="FFFFFF"/>
                </a:solidFill>
              </a:rPr>
              <a:t>|I| &gt;&gt; |J|</a:t>
            </a:r>
          </a:p>
          <a:p>
            <a:pPr algn="ctr" eaLnBrk="1" hangingPunct="1">
              <a:spcBef>
                <a:spcPct val="0"/>
              </a:spcBef>
              <a:buFontTx/>
              <a:buNone/>
            </a:pPr>
            <a:r>
              <a:rPr lang="en-US" altLang="en-US" i="0">
                <a:solidFill>
                  <a:srgbClr val="FFFFFF"/>
                </a:solidFill>
              </a:rPr>
              <a:t>So you better be sure your Java program can handle such long inputs.</a:t>
            </a:r>
          </a:p>
        </p:txBody>
      </p:sp>
      <p:grpSp>
        <p:nvGrpSpPr>
          <p:cNvPr id="4101" name="Group 26"/>
          <p:cNvGrpSpPr>
            <a:grpSpLocks/>
          </p:cNvGrpSpPr>
          <p:nvPr/>
        </p:nvGrpSpPr>
        <p:grpSpPr bwMode="auto">
          <a:xfrm flipH="1">
            <a:off x="152400" y="1524000"/>
            <a:ext cx="947738" cy="1828800"/>
            <a:chOff x="2308" y="1513"/>
            <a:chExt cx="1162" cy="2570"/>
          </a:xfrm>
        </p:grpSpPr>
        <p:grpSp>
          <p:nvGrpSpPr>
            <p:cNvPr id="4103" name="Group 27"/>
            <p:cNvGrpSpPr>
              <a:grpSpLocks/>
            </p:cNvGrpSpPr>
            <p:nvPr/>
          </p:nvGrpSpPr>
          <p:grpSpPr bwMode="auto">
            <a:xfrm>
              <a:off x="2308" y="1740"/>
              <a:ext cx="957" cy="2343"/>
              <a:chOff x="2308" y="1740"/>
              <a:chExt cx="957" cy="2343"/>
            </a:xfrm>
          </p:grpSpPr>
          <p:sp>
            <p:nvSpPr>
              <p:cNvPr id="4111" name="Freeform 28"/>
              <p:cNvSpPr>
                <a:spLocks/>
              </p:cNvSpPr>
              <p:nvPr/>
            </p:nvSpPr>
            <p:spPr bwMode="auto">
              <a:xfrm>
                <a:off x="2673" y="1740"/>
                <a:ext cx="432" cy="485"/>
              </a:xfrm>
              <a:custGeom>
                <a:avLst/>
                <a:gdLst>
                  <a:gd name="T0" fmla="*/ 123 w 432"/>
                  <a:gd name="T1" fmla="*/ 206 h 485"/>
                  <a:gd name="T2" fmla="*/ 159 w 432"/>
                  <a:gd name="T3" fmla="*/ 53 h 485"/>
                  <a:gd name="T4" fmla="*/ 248 w 432"/>
                  <a:gd name="T5" fmla="*/ 0 h 485"/>
                  <a:gd name="T6" fmla="*/ 335 w 432"/>
                  <a:gd name="T7" fmla="*/ 0 h 485"/>
                  <a:gd name="T8" fmla="*/ 388 w 432"/>
                  <a:gd name="T9" fmla="*/ 53 h 485"/>
                  <a:gd name="T10" fmla="*/ 432 w 432"/>
                  <a:gd name="T11" fmla="*/ 215 h 485"/>
                  <a:gd name="T12" fmla="*/ 415 w 432"/>
                  <a:gd name="T13" fmla="*/ 349 h 485"/>
                  <a:gd name="T14" fmla="*/ 379 w 432"/>
                  <a:gd name="T15" fmla="*/ 458 h 485"/>
                  <a:gd name="T16" fmla="*/ 309 w 432"/>
                  <a:gd name="T17" fmla="*/ 485 h 485"/>
                  <a:gd name="T18" fmla="*/ 221 w 432"/>
                  <a:gd name="T19" fmla="*/ 475 h 485"/>
                  <a:gd name="T20" fmla="*/ 132 w 432"/>
                  <a:gd name="T21" fmla="*/ 368 h 485"/>
                  <a:gd name="T22" fmla="*/ 123 w 432"/>
                  <a:gd name="T23" fmla="*/ 288 h 485"/>
                  <a:gd name="T24" fmla="*/ 0 w 432"/>
                  <a:gd name="T25" fmla="*/ 242 h 485"/>
                  <a:gd name="T26" fmla="*/ 0 w 432"/>
                  <a:gd name="T27" fmla="*/ 189 h 485"/>
                  <a:gd name="T28" fmla="*/ 123 w 432"/>
                  <a:gd name="T29" fmla="*/ 206 h 48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2"/>
                  <a:gd name="T46" fmla="*/ 0 h 485"/>
                  <a:gd name="T47" fmla="*/ 432 w 432"/>
                  <a:gd name="T48" fmla="*/ 485 h 48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2" h="485">
                    <a:moveTo>
                      <a:pt x="123" y="206"/>
                    </a:moveTo>
                    <a:lnTo>
                      <a:pt x="159" y="53"/>
                    </a:lnTo>
                    <a:lnTo>
                      <a:pt x="248" y="0"/>
                    </a:lnTo>
                    <a:lnTo>
                      <a:pt x="335" y="0"/>
                    </a:lnTo>
                    <a:lnTo>
                      <a:pt x="388" y="53"/>
                    </a:lnTo>
                    <a:lnTo>
                      <a:pt x="432" y="215"/>
                    </a:lnTo>
                    <a:lnTo>
                      <a:pt x="415" y="349"/>
                    </a:lnTo>
                    <a:lnTo>
                      <a:pt x="379" y="458"/>
                    </a:lnTo>
                    <a:lnTo>
                      <a:pt x="309" y="485"/>
                    </a:lnTo>
                    <a:lnTo>
                      <a:pt x="221" y="475"/>
                    </a:lnTo>
                    <a:lnTo>
                      <a:pt x="132" y="368"/>
                    </a:lnTo>
                    <a:lnTo>
                      <a:pt x="123" y="288"/>
                    </a:lnTo>
                    <a:lnTo>
                      <a:pt x="0" y="242"/>
                    </a:lnTo>
                    <a:lnTo>
                      <a:pt x="0" y="189"/>
                    </a:lnTo>
                    <a:lnTo>
                      <a:pt x="123" y="20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r">
                  <a:spcBef>
                    <a:spcPct val="0"/>
                  </a:spcBef>
                </a:pPr>
                <a:endParaRPr lang="en-US" sz="3200" i="0">
                  <a:solidFill>
                    <a:srgbClr val="FFFFFF"/>
                  </a:solidFill>
                </a:endParaRPr>
              </a:p>
            </p:txBody>
          </p:sp>
          <p:sp>
            <p:nvSpPr>
              <p:cNvPr id="4112" name="Freeform 29"/>
              <p:cNvSpPr>
                <a:spLocks/>
              </p:cNvSpPr>
              <p:nvPr/>
            </p:nvSpPr>
            <p:spPr bwMode="auto">
              <a:xfrm>
                <a:off x="2573" y="2253"/>
                <a:ext cx="500" cy="828"/>
              </a:xfrm>
              <a:custGeom>
                <a:avLst/>
                <a:gdLst>
                  <a:gd name="T0" fmla="*/ 41 w 500"/>
                  <a:gd name="T1" fmla="*/ 173 h 828"/>
                  <a:gd name="T2" fmla="*/ 163 w 500"/>
                  <a:gd name="T3" fmla="*/ 35 h 828"/>
                  <a:gd name="T4" fmla="*/ 232 w 500"/>
                  <a:gd name="T5" fmla="*/ 0 h 828"/>
                  <a:gd name="T6" fmla="*/ 366 w 500"/>
                  <a:gd name="T7" fmla="*/ 5 h 828"/>
                  <a:gd name="T8" fmla="*/ 488 w 500"/>
                  <a:gd name="T9" fmla="*/ 57 h 828"/>
                  <a:gd name="T10" fmla="*/ 500 w 500"/>
                  <a:gd name="T11" fmla="*/ 126 h 828"/>
                  <a:gd name="T12" fmla="*/ 483 w 500"/>
                  <a:gd name="T13" fmla="*/ 207 h 828"/>
                  <a:gd name="T14" fmla="*/ 396 w 500"/>
                  <a:gd name="T15" fmla="*/ 281 h 828"/>
                  <a:gd name="T16" fmla="*/ 349 w 500"/>
                  <a:gd name="T17" fmla="*/ 414 h 828"/>
                  <a:gd name="T18" fmla="*/ 349 w 500"/>
                  <a:gd name="T19" fmla="*/ 552 h 828"/>
                  <a:gd name="T20" fmla="*/ 384 w 500"/>
                  <a:gd name="T21" fmla="*/ 637 h 828"/>
                  <a:gd name="T22" fmla="*/ 448 w 500"/>
                  <a:gd name="T23" fmla="*/ 695 h 828"/>
                  <a:gd name="T24" fmla="*/ 448 w 500"/>
                  <a:gd name="T25" fmla="*/ 765 h 828"/>
                  <a:gd name="T26" fmla="*/ 419 w 500"/>
                  <a:gd name="T27" fmla="*/ 800 h 828"/>
                  <a:gd name="T28" fmla="*/ 384 w 500"/>
                  <a:gd name="T29" fmla="*/ 816 h 828"/>
                  <a:gd name="T30" fmla="*/ 268 w 500"/>
                  <a:gd name="T31" fmla="*/ 828 h 828"/>
                  <a:gd name="T32" fmla="*/ 163 w 500"/>
                  <a:gd name="T33" fmla="*/ 747 h 828"/>
                  <a:gd name="T34" fmla="*/ 53 w 500"/>
                  <a:gd name="T35" fmla="*/ 574 h 828"/>
                  <a:gd name="T36" fmla="*/ 0 w 500"/>
                  <a:gd name="T37" fmla="*/ 368 h 828"/>
                  <a:gd name="T38" fmla="*/ 140 w 500"/>
                  <a:gd name="T39" fmla="*/ 436 h 828"/>
                  <a:gd name="T40" fmla="*/ 192 w 500"/>
                  <a:gd name="T41" fmla="*/ 436 h 828"/>
                  <a:gd name="T42" fmla="*/ 227 w 500"/>
                  <a:gd name="T43" fmla="*/ 396 h 828"/>
                  <a:gd name="T44" fmla="*/ 251 w 500"/>
                  <a:gd name="T45" fmla="*/ 316 h 828"/>
                  <a:gd name="T46" fmla="*/ 209 w 500"/>
                  <a:gd name="T47" fmla="*/ 293 h 828"/>
                  <a:gd name="T48" fmla="*/ 53 w 500"/>
                  <a:gd name="T49" fmla="*/ 293 h 828"/>
                  <a:gd name="T50" fmla="*/ 18 w 500"/>
                  <a:gd name="T51" fmla="*/ 293 h 828"/>
                  <a:gd name="T52" fmla="*/ 41 w 500"/>
                  <a:gd name="T53" fmla="*/ 173 h 8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00"/>
                  <a:gd name="T82" fmla="*/ 0 h 828"/>
                  <a:gd name="T83" fmla="*/ 500 w 500"/>
                  <a:gd name="T84" fmla="*/ 828 h 8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00" h="828">
                    <a:moveTo>
                      <a:pt x="41" y="173"/>
                    </a:moveTo>
                    <a:lnTo>
                      <a:pt x="163" y="35"/>
                    </a:lnTo>
                    <a:lnTo>
                      <a:pt x="232" y="0"/>
                    </a:lnTo>
                    <a:lnTo>
                      <a:pt x="366" y="5"/>
                    </a:lnTo>
                    <a:lnTo>
                      <a:pt x="488" y="57"/>
                    </a:lnTo>
                    <a:lnTo>
                      <a:pt x="500" y="126"/>
                    </a:lnTo>
                    <a:lnTo>
                      <a:pt x="483" y="207"/>
                    </a:lnTo>
                    <a:lnTo>
                      <a:pt x="396" y="281"/>
                    </a:lnTo>
                    <a:lnTo>
                      <a:pt x="349" y="414"/>
                    </a:lnTo>
                    <a:lnTo>
                      <a:pt x="349" y="552"/>
                    </a:lnTo>
                    <a:lnTo>
                      <a:pt x="384" y="637"/>
                    </a:lnTo>
                    <a:lnTo>
                      <a:pt x="448" y="695"/>
                    </a:lnTo>
                    <a:lnTo>
                      <a:pt x="448" y="765"/>
                    </a:lnTo>
                    <a:lnTo>
                      <a:pt x="419" y="800"/>
                    </a:lnTo>
                    <a:lnTo>
                      <a:pt x="384" y="816"/>
                    </a:lnTo>
                    <a:lnTo>
                      <a:pt x="268" y="828"/>
                    </a:lnTo>
                    <a:lnTo>
                      <a:pt x="163" y="747"/>
                    </a:lnTo>
                    <a:lnTo>
                      <a:pt x="53" y="574"/>
                    </a:lnTo>
                    <a:lnTo>
                      <a:pt x="0" y="368"/>
                    </a:lnTo>
                    <a:lnTo>
                      <a:pt x="140" y="436"/>
                    </a:lnTo>
                    <a:lnTo>
                      <a:pt x="192" y="436"/>
                    </a:lnTo>
                    <a:lnTo>
                      <a:pt x="227" y="396"/>
                    </a:lnTo>
                    <a:lnTo>
                      <a:pt x="251" y="316"/>
                    </a:lnTo>
                    <a:lnTo>
                      <a:pt x="209" y="293"/>
                    </a:lnTo>
                    <a:lnTo>
                      <a:pt x="53" y="293"/>
                    </a:lnTo>
                    <a:lnTo>
                      <a:pt x="18" y="293"/>
                    </a:lnTo>
                    <a:lnTo>
                      <a:pt x="41" y="173"/>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r">
                  <a:spcBef>
                    <a:spcPct val="0"/>
                  </a:spcBef>
                </a:pPr>
                <a:endParaRPr lang="en-US" sz="3200" i="0">
                  <a:solidFill>
                    <a:srgbClr val="FFFFFF"/>
                  </a:solidFill>
                </a:endParaRPr>
              </a:p>
            </p:txBody>
          </p:sp>
          <p:sp>
            <p:nvSpPr>
              <p:cNvPr id="4113" name="Freeform 30"/>
              <p:cNvSpPr>
                <a:spLocks/>
              </p:cNvSpPr>
              <p:nvPr/>
            </p:nvSpPr>
            <p:spPr bwMode="auto">
              <a:xfrm>
                <a:off x="2950" y="2289"/>
                <a:ext cx="265" cy="895"/>
              </a:xfrm>
              <a:custGeom>
                <a:avLst/>
                <a:gdLst>
                  <a:gd name="T0" fmla="*/ 0 w 265"/>
                  <a:gd name="T1" fmla="*/ 75 h 895"/>
                  <a:gd name="T2" fmla="*/ 29 w 265"/>
                  <a:gd name="T3" fmla="*/ 23 h 895"/>
                  <a:gd name="T4" fmla="*/ 83 w 265"/>
                  <a:gd name="T5" fmla="*/ 0 h 895"/>
                  <a:gd name="T6" fmla="*/ 135 w 265"/>
                  <a:gd name="T7" fmla="*/ 5 h 895"/>
                  <a:gd name="T8" fmla="*/ 206 w 265"/>
                  <a:gd name="T9" fmla="*/ 108 h 895"/>
                  <a:gd name="T10" fmla="*/ 265 w 265"/>
                  <a:gd name="T11" fmla="*/ 264 h 895"/>
                  <a:gd name="T12" fmla="*/ 265 w 265"/>
                  <a:gd name="T13" fmla="*/ 384 h 895"/>
                  <a:gd name="T14" fmla="*/ 241 w 265"/>
                  <a:gd name="T15" fmla="*/ 447 h 895"/>
                  <a:gd name="T16" fmla="*/ 118 w 265"/>
                  <a:gd name="T17" fmla="*/ 522 h 895"/>
                  <a:gd name="T18" fmla="*/ 83 w 265"/>
                  <a:gd name="T19" fmla="*/ 573 h 895"/>
                  <a:gd name="T20" fmla="*/ 83 w 265"/>
                  <a:gd name="T21" fmla="*/ 608 h 895"/>
                  <a:gd name="T22" fmla="*/ 123 w 265"/>
                  <a:gd name="T23" fmla="*/ 654 h 895"/>
                  <a:gd name="T24" fmla="*/ 189 w 265"/>
                  <a:gd name="T25" fmla="*/ 723 h 895"/>
                  <a:gd name="T26" fmla="*/ 224 w 265"/>
                  <a:gd name="T27" fmla="*/ 814 h 895"/>
                  <a:gd name="T28" fmla="*/ 212 w 265"/>
                  <a:gd name="T29" fmla="*/ 895 h 895"/>
                  <a:gd name="T30" fmla="*/ 177 w 265"/>
                  <a:gd name="T31" fmla="*/ 877 h 895"/>
                  <a:gd name="T32" fmla="*/ 159 w 265"/>
                  <a:gd name="T33" fmla="*/ 764 h 895"/>
                  <a:gd name="T34" fmla="*/ 101 w 265"/>
                  <a:gd name="T35" fmla="*/ 694 h 895"/>
                  <a:gd name="T36" fmla="*/ 54 w 265"/>
                  <a:gd name="T37" fmla="*/ 676 h 895"/>
                  <a:gd name="T38" fmla="*/ 29 w 265"/>
                  <a:gd name="T39" fmla="*/ 643 h 895"/>
                  <a:gd name="T40" fmla="*/ 29 w 265"/>
                  <a:gd name="T41" fmla="*/ 568 h 895"/>
                  <a:gd name="T42" fmla="*/ 64 w 265"/>
                  <a:gd name="T43" fmla="*/ 505 h 895"/>
                  <a:gd name="T44" fmla="*/ 123 w 265"/>
                  <a:gd name="T45" fmla="*/ 465 h 895"/>
                  <a:gd name="T46" fmla="*/ 212 w 265"/>
                  <a:gd name="T47" fmla="*/ 402 h 895"/>
                  <a:gd name="T48" fmla="*/ 224 w 265"/>
                  <a:gd name="T49" fmla="*/ 327 h 895"/>
                  <a:gd name="T50" fmla="*/ 177 w 265"/>
                  <a:gd name="T51" fmla="*/ 224 h 895"/>
                  <a:gd name="T52" fmla="*/ 101 w 265"/>
                  <a:gd name="T53" fmla="*/ 143 h 895"/>
                  <a:gd name="T54" fmla="*/ 0 w 265"/>
                  <a:gd name="T55" fmla="*/ 75 h 89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65"/>
                  <a:gd name="T85" fmla="*/ 0 h 895"/>
                  <a:gd name="T86" fmla="*/ 265 w 265"/>
                  <a:gd name="T87" fmla="*/ 895 h 89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65" h="895">
                    <a:moveTo>
                      <a:pt x="0" y="75"/>
                    </a:moveTo>
                    <a:lnTo>
                      <a:pt x="29" y="23"/>
                    </a:lnTo>
                    <a:lnTo>
                      <a:pt x="83" y="0"/>
                    </a:lnTo>
                    <a:lnTo>
                      <a:pt x="135" y="5"/>
                    </a:lnTo>
                    <a:lnTo>
                      <a:pt x="206" y="108"/>
                    </a:lnTo>
                    <a:lnTo>
                      <a:pt x="265" y="264"/>
                    </a:lnTo>
                    <a:lnTo>
                      <a:pt x="265" y="384"/>
                    </a:lnTo>
                    <a:lnTo>
                      <a:pt x="241" y="447"/>
                    </a:lnTo>
                    <a:lnTo>
                      <a:pt x="118" y="522"/>
                    </a:lnTo>
                    <a:lnTo>
                      <a:pt x="83" y="573"/>
                    </a:lnTo>
                    <a:lnTo>
                      <a:pt x="83" y="608"/>
                    </a:lnTo>
                    <a:lnTo>
                      <a:pt x="123" y="654"/>
                    </a:lnTo>
                    <a:lnTo>
                      <a:pt x="189" y="723"/>
                    </a:lnTo>
                    <a:lnTo>
                      <a:pt x="224" y="814"/>
                    </a:lnTo>
                    <a:lnTo>
                      <a:pt x="212" y="895"/>
                    </a:lnTo>
                    <a:lnTo>
                      <a:pt x="177" y="877"/>
                    </a:lnTo>
                    <a:lnTo>
                      <a:pt x="159" y="764"/>
                    </a:lnTo>
                    <a:lnTo>
                      <a:pt x="101" y="694"/>
                    </a:lnTo>
                    <a:lnTo>
                      <a:pt x="54" y="676"/>
                    </a:lnTo>
                    <a:lnTo>
                      <a:pt x="29" y="643"/>
                    </a:lnTo>
                    <a:lnTo>
                      <a:pt x="29" y="568"/>
                    </a:lnTo>
                    <a:lnTo>
                      <a:pt x="64" y="505"/>
                    </a:lnTo>
                    <a:lnTo>
                      <a:pt x="123" y="465"/>
                    </a:lnTo>
                    <a:lnTo>
                      <a:pt x="212" y="402"/>
                    </a:lnTo>
                    <a:lnTo>
                      <a:pt x="224" y="327"/>
                    </a:lnTo>
                    <a:lnTo>
                      <a:pt x="177" y="224"/>
                    </a:lnTo>
                    <a:lnTo>
                      <a:pt x="101" y="143"/>
                    </a:lnTo>
                    <a:lnTo>
                      <a:pt x="0" y="7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r">
                  <a:spcBef>
                    <a:spcPct val="0"/>
                  </a:spcBef>
                </a:pPr>
                <a:endParaRPr lang="en-US" sz="3200" i="0">
                  <a:solidFill>
                    <a:srgbClr val="FFFFFF"/>
                  </a:solidFill>
                </a:endParaRPr>
              </a:p>
            </p:txBody>
          </p:sp>
          <p:sp>
            <p:nvSpPr>
              <p:cNvPr id="4114" name="Freeform 31"/>
              <p:cNvSpPr>
                <a:spLocks/>
              </p:cNvSpPr>
              <p:nvPr/>
            </p:nvSpPr>
            <p:spPr bwMode="auto">
              <a:xfrm>
                <a:off x="2308" y="2238"/>
                <a:ext cx="520" cy="435"/>
              </a:xfrm>
              <a:custGeom>
                <a:avLst/>
                <a:gdLst>
                  <a:gd name="T0" fmla="*/ 398 w 520"/>
                  <a:gd name="T1" fmla="*/ 5 h 435"/>
                  <a:gd name="T2" fmla="*/ 485 w 520"/>
                  <a:gd name="T3" fmla="*/ 0 h 435"/>
                  <a:gd name="T4" fmla="*/ 520 w 520"/>
                  <a:gd name="T5" fmla="*/ 35 h 435"/>
                  <a:gd name="T6" fmla="*/ 497 w 520"/>
                  <a:gd name="T7" fmla="*/ 87 h 435"/>
                  <a:gd name="T8" fmla="*/ 428 w 520"/>
                  <a:gd name="T9" fmla="*/ 110 h 435"/>
                  <a:gd name="T10" fmla="*/ 365 w 520"/>
                  <a:gd name="T11" fmla="*/ 110 h 435"/>
                  <a:gd name="T12" fmla="*/ 272 w 520"/>
                  <a:gd name="T13" fmla="*/ 127 h 435"/>
                  <a:gd name="T14" fmla="*/ 168 w 520"/>
                  <a:gd name="T15" fmla="*/ 145 h 435"/>
                  <a:gd name="T16" fmla="*/ 87 w 520"/>
                  <a:gd name="T17" fmla="*/ 180 h 435"/>
                  <a:gd name="T18" fmla="*/ 63 w 520"/>
                  <a:gd name="T19" fmla="*/ 214 h 435"/>
                  <a:gd name="T20" fmla="*/ 70 w 520"/>
                  <a:gd name="T21" fmla="*/ 249 h 435"/>
                  <a:gd name="T22" fmla="*/ 115 w 520"/>
                  <a:gd name="T23" fmla="*/ 296 h 435"/>
                  <a:gd name="T24" fmla="*/ 202 w 520"/>
                  <a:gd name="T25" fmla="*/ 331 h 435"/>
                  <a:gd name="T26" fmla="*/ 306 w 520"/>
                  <a:gd name="T27" fmla="*/ 331 h 435"/>
                  <a:gd name="T28" fmla="*/ 382 w 520"/>
                  <a:gd name="T29" fmla="*/ 331 h 435"/>
                  <a:gd name="T30" fmla="*/ 468 w 520"/>
                  <a:gd name="T31" fmla="*/ 348 h 435"/>
                  <a:gd name="T32" fmla="*/ 450 w 520"/>
                  <a:gd name="T33" fmla="*/ 435 h 435"/>
                  <a:gd name="T34" fmla="*/ 330 w 520"/>
                  <a:gd name="T35" fmla="*/ 401 h 435"/>
                  <a:gd name="T36" fmla="*/ 290 w 520"/>
                  <a:gd name="T37" fmla="*/ 371 h 435"/>
                  <a:gd name="T38" fmla="*/ 208 w 520"/>
                  <a:gd name="T39" fmla="*/ 371 h 435"/>
                  <a:gd name="T40" fmla="*/ 70 w 520"/>
                  <a:gd name="T41" fmla="*/ 336 h 435"/>
                  <a:gd name="T42" fmla="*/ 12 w 520"/>
                  <a:gd name="T43" fmla="*/ 284 h 435"/>
                  <a:gd name="T44" fmla="*/ 0 w 520"/>
                  <a:gd name="T45" fmla="*/ 214 h 435"/>
                  <a:gd name="T46" fmla="*/ 46 w 520"/>
                  <a:gd name="T47" fmla="*/ 145 h 435"/>
                  <a:gd name="T48" fmla="*/ 202 w 520"/>
                  <a:gd name="T49" fmla="*/ 75 h 435"/>
                  <a:gd name="T50" fmla="*/ 340 w 520"/>
                  <a:gd name="T51" fmla="*/ 40 h 435"/>
                  <a:gd name="T52" fmla="*/ 398 w 520"/>
                  <a:gd name="T53" fmla="*/ 5 h 435"/>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20"/>
                  <a:gd name="T82" fmla="*/ 0 h 435"/>
                  <a:gd name="T83" fmla="*/ 520 w 520"/>
                  <a:gd name="T84" fmla="*/ 435 h 435"/>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20" h="435">
                    <a:moveTo>
                      <a:pt x="398" y="5"/>
                    </a:moveTo>
                    <a:lnTo>
                      <a:pt x="485" y="0"/>
                    </a:lnTo>
                    <a:lnTo>
                      <a:pt x="520" y="35"/>
                    </a:lnTo>
                    <a:lnTo>
                      <a:pt x="497" y="87"/>
                    </a:lnTo>
                    <a:lnTo>
                      <a:pt x="428" y="110"/>
                    </a:lnTo>
                    <a:lnTo>
                      <a:pt x="365" y="110"/>
                    </a:lnTo>
                    <a:lnTo>
                      <a:pt x="272" y="127"/>
                    </a:lnTo>
                    <a:lnTo>
                      <a:pt x="168" y="145"/>
                    </a:lnTo>
                    <a:lnTo>
                      <a:pt x="87" y="180"/>
                    </a:lnTo>
                    <a:lnTo>
                      <a:pt x="63" y="214"/>
                    </a:lnTo>
                    <a:lnTo>
                      <a:pt x="70" y="249"/>
                    </a:lnTo>
                    <a:lnTo>
                      <a:pt x="115" y="296"/>
                    </a:lnTo>
                    <a:lnTo>
                      <a:pt x="202" y="331"/>
                    </a:lnTo>
                    <a:lnTo>
                      <a:pt x="306" y="331"/>
                    </a:lnTo>
                    <a:lnTo>
                      <a:pt x="382" y="331"/>
                    </a:lnTo>
                    <a:lnTo>
                      <a:pt x="468" y="348"/>
                    </a:lnTo>
                    <a:lnTo>
                      <a:pt x="450" y="435"/>
                    </a:lnTo>
                    <a:lnTo>
                      <a:pt x="330" y="401"/>
                    </a:lnTo>
                    <a:lnTo>
                      <a:pt x="290" y="371"/>
                    </a:lnTo>
                    <a:lnTo>
                      <a:pt x="208" y="371"/>
                    </a:lnTo>
                    <a:lnTo>
                      <a:pt x="70" y="336"/>
                    </a:lnTo>
                    <a:lnTo>
                      <a:pt x="12" y="284"/>
                    </a:lnTo>
                    <a:lnTo>
                      <a:pt x="0" y="214"/>
                    </a:lnTo>
                    <a:lnTo>
                      <a:pt x="46" y="145"/>
                    </a:lnTo>
                    <a:lnTo>
                      <a:pt x="202" y="75"/>
                    </a:lnTo>
                    <a:lnTo>
                      <a:pt x="340" y="40"/>
                    </a:lnTo>
                    <a:lnTo>
                      <a:pt x="398" y="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r">
                  <a:spcBef>
                    <a:spcPct val="0"/>
                  </a:spcBef>
                </a:pPr>
                <a:endParaRPr lang="en-US" sz="3200" i="0">
                  <a:solidFill>
                    <a:srgbClr val="FFFFFF"/>
                  </a:solidFill>
                </a:endParaRPr>
              </a:p>
            </p:txBody>
          </p:sp>
          <p:sp>
            <p:nvSpPr>
              <p:cNvPr id="4115" name="Freeform 32"/>
              <p:cNvSpPr>
                <a:spLocks/>
              </p:cNvSpPr>
              <p:nvPr/>
            </p:nvSpPr>
            <p:spPr bwMode="auto">
              <a:xfrm>
                <a:off x="2882" y="2923"/>
                <a:ext cx="383" cy="1160"/>
              </a:xfrm>
              <a:custGeom>
                <a:avLst/>
                <a:gdLst>
                  <a:gd name="T0" fmla="*/ 0 w 383"/>
                  <a:gd name="T1" fmla="*/ 0 h 1160"/>
                  <a:gd name="T2" fmla="*/ 99 w 383"/>
                  <a:gd name="T3" fmla="*/ 17 h 1160"/>
                  <a:gd name="T4" fmla="*/ 151 w 383"/>
                  <a:gd name="T5" fmla="*/ 103 h 1160"/>
                  <a:gd name="T6" fmla="*/ 203 w 383"/>
                  <a:gd name="T7" fmla="*/ 257 h 1160"/>
                  <a:gd name="T8" fmla="*/ 226 w 383"/>
                  <a:gd name="T9" fmla="*/ 451 h 1160"/>
                  <a:gd name="T10" fmla="*/ 226 w 383"/>
                  <a:gd name="T11" fmla="*/ 560 h 1160"/>
                  <a:gd name="T12" fmla="*/ 191 w 383"/>
                  <a:gd name="T13" fmla="*/ 696 h 1160"/>
                  <a:gd name="T14" fmla="*/ 134 w 383"/>
                  <a:gd name="T15" fmla="*/ 885 h 1160"/>
                  <a:gd name="T16" fmla="*/ 122 w 383"/>
                  <a:gd name="T17" fmla="*/ 937 h 1160"/>
                  <a:gd name="T18" fmla="*/ 139 w 383"/>
                  <a:gd name="T19" fmla="*/ 965 h 1160"/>
                  <a:gd name="T20" fmla="*/ 261 w 383"/>
                  <a:gd name="T21" fmla="*/ 1006 h 1160"/>
                  <a:gd name="T22" fmla="*/ 383 w 383"/>
                  <a:gd name="T23" fmla="*/ 1086 h 1160"/>
                  <a:gd name="T24" fmla="*/ 378 w 383"/>
                  <a:gd name="T25" fmla="*/ 1119 h 1160"/>
                  <a:gd name="T26" fmla="*/ 290 w 383"/>
                  <a:gd name="T27" fmla="*/ 1160 h 1160"/>
                  <a:gd name="T28" fmla="*/ 256 w 383"/>
                  <a:gd name="T29" fmla="*/ 1142 h 1160"/>
                  <a:gd name="T30" fmla="*/ 191 w 383"/>
                  <a:gd name="T31" fmla="*/ 1057 h 1160"/>
                  <a:gd name="T32" fmla="*/ 116 w 383"/>
                  <a:gd name="T33" fmla="*/ 1016 h 1160"/>
                  <a:gd name="T34" fmla="*/ 34 w 383"/>
                  <a:gd name="T35" fmla="*/ 988 h 1160"/>
                  <a:gd name="T36" fmla="*/ 29 w 383"/>
                  <a:gd name="T37" fmla="*/ 948 h 1160"/>
                  <a:gd name="T38" fmla="*/ 52 w 383"/>
                  <a:gd name="T39" fmla="*/ 868 h 1160"/>
                  <a:gd name="T40" fmla="*/ 116 w 383"/>
                  <a:gd name="T41" fmla="*/ 743 h 1160"/>
                  <a:gd name="T42" fmla="*/ 156 w 383"/>
                  <a:gd name="T43" fmla="*/ 594 h 1160"/>
                  <a:gd name="T44" fmla="*/ 156 w 383"/>
                  <a:gd name="T45" fmla="*/ 423 h 1160"/>
                  <a:gd name="T46" fmla="*/ 122 w 383"/>
                  <a:gd name="T47" fmla="*/ 274 h 1160"/>
                  <a:gd name="T48" fmla="*/ 47 w 383"/>
                  <a:gd name="T49" fmla="*/ 136 h 1160"/>
                  <a:gd name="T50" fmla="*/ 12 w 383"/>
                  <a:gd name="T51" fmla="*/ 63 h 1160"/>
                  <a:gd name="T52" fmla="*/ 0 w 383"/>
                  <a:gd name="T53" fmla="*/ 0 h 116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83"/>
                  <a:gd name="T82" fmla="*/ 0 h 1160"/>
                  <a:gd name="T83" fmla="*/ 383 w 383"/>
                  <a:gd name="T84" fmla="*/ 1160 h 116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83" h="1160">
                    <a:moveTo>
                      <a:pt x="0" y="0"/>
                    </a:moveTo>
                    <a:lnTo>
                      <a:pt x="99" y="17"/>
                    </a:lnTo>
                    <a:lnTo>
                      <a:pt x="151" y="103"/>
                    </a:lnTo>
                    <a:lnTo>
                      <a:pt x="203" y="257"/>
                    </a:lnTo>
                    <a:lnTo>
                      <a:pt x="226" y="451"/>
                    </a:lnTo>
                    <a:lnTo>
                      <a:pt x="226" y="560"/>
                    </a:lnTo>
                    <a:lnTo>
                      <a:pt x="191" y="696"/>
                    </a:lnTo>
                    <a:lnTo>
                      <a:pt x="134" y="885"/>
                    </a:lnTo>
                    <a:lnTo>
                      <a:pt x="122" y="937"/>
                    </a:lnTo>
                    <a:lnTo>
                      <a:pt x="139" y="965"/>
                    </a:lnTo>
                    <a:lnTo>
                      <a:pt x="261" y="1006"/>
                    </a:lnTo>
                    <a:lnTo>
                      <a:pt x="383" y="1086"/>
                    </a:lnTo>
                    <a:lnTo>
                      <a:pt x="378" y="1119"/>
                    </a:lnTo>
                    <a:lnTo>
                      <a:pt x="290" y="1160"/>
                    </a:lnTo>
                    <a:lnTo>
                      <a:pt x="256" y="1142"/>
                    </a:lnTo>
                    <a:lnTo>
                      <a:pt x="191" y="1057"/>
                    </a:lnTo>
                    <a:lnTo>
                      <a:pt x="116" y="1016"/>
                    </a:lnTo>
                    <a:lnTo>
                      <a:pt x="34" y="988"/>
                    </a:lnTo>
                    <a:lnTo>
                      <a:pt x="29" y="948"/>
                    </a:lnTo>
                    <a:lnTo>
                      <a:pt x="52" y="868"/>
                    </a:lnTo>
                    <a:lnTo>
                      <a:pt x="116" y="743"/>
                    </a:lnTo>
                    <a:lnTo>
                      <a:pt x="156" y="594"/>
                    </a:lnTo>
                    <a:lnTo>
                      <a:pt x="156" y="423"/>
                    </a:lnTo>
                    <a:lnTo>
                      <a:pt x="122" y="274"/>
                    </a:lnTo>
                    <a:lnTo>
                      <a:pt x="47" y="136"/>
                    </a:lnTo>
                    <a:lnTo>
                      <a:pt x="12" y="63"/>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r">
                  <a:spcBef>
                    <a:spcPct val="0"/>
                  </a:spcBef>
                </a:pPr>
                <a:endParaRPr lang="en-US" sz="3200" i="0">
                  <a:solidFill>
                    <a:srgbClr val="FFFFFF"/>
                  </a:solidFill>
                </a:endParaRPr>
              </a:p>
            </p:txBody>
          </p:sp>
          <p:sp>
            <p:nvSpPr>
              <p:cNvPr id="4116" name="Freeform 33"/>
              <p:cNvSpPr>
                <a:spLocks/>
              </p:cNvSpPr>
              <p:nvPr/>
            </p:nvSpPr>
            <p:spPr bwMode="auto">
              <a:xfrm>
                <a:off x="2443" y="2919"/>
                <a:ext cx="461" cy="1027"/>
              </a:xfrm>
              <a:custGeom>
                <a:avLst/>
                <a:gdLst>
                  <a:gd name="T0" fmla="*/ 421 w 461"/>
                  <a:gd name="T1" fmla="*/ 0 h 1027"/>
                  <a:gd name="T2" fmla="*/ 449 w 461"/>
                  <a:gd name="T3" fmla="*/ 22 h 1027"/>
                  <a:gd name="T4" fmla="*/ 461 w 461"/>
                  <a:gd name="T5" fmla="*/ 91 h 1027"/>
                  <a:gd name="T6" fmla="*/ 439 w 461"/>
                  <a:gd name="T7" fmla="*/ 159 h 1027"/>
                  <a:gd name="T8" fmla="*/ 380 w 461"/>
                  <a:gd name="T9" fmla="*/ 245 h 1027"/>
                  <a:gd name="T10" fmla="*/ 315 w 461"/>
                  <a:gd name="T11" fmla="*/ 348 h 1027"/>
                  <a:gd name="T12" fmla="*/ 293 w 461"/>
                  <a:gd name="T13" fmla="*/ 462 h 1027"/>
                  <a:gd name="T14" fmla="*/ 310 w 461"/>
                  <a:gd name="T15" fmla="*/ 645 h 1027"/>
                  <a:gd name="T16" fmla="*/ 350 w 461"/>
                  <a:gd name="T17" fmla="*/ 868 h 1027"/>
                  <a:gd name="T18" fmla="*/ 380 w 461"/>
                  <a:gd name="T19" fmla="*/ 959 h 1027"/>
                  <a:gd name="T20" fmla="*/ 368 w 461"/>
                  <a:gd name="T21" fmla="*/ 987 h 1027"/>
                  <a:gd name="T22" fmla="*/ 298 w 461"/>
                  <a:gd name="T23" fmla="*/ 992 h 1027"/>
                  <a:gd name="T24" fmla="*/ 211 w 461"/>
                  <a:gd name="T25" fmla="*/ 969 h 1027"/>
                  <a:gd name="T26" fmla="*/ 134 w 461"/>
                  <a:gd name="T27" fmla="*/ 1004 h 1027"/>
                  <a:gd name="T28" fmla="*/ 87 w 461"/>
                  <a:gd name="T29" fmla="*/ 1027 h 1027"/>
                  <a:gd name="T30" fmla="*/ 53 w 461"/>
                  <a:gd name="T31" fmla="*/ 1022 h 1027"/>
                  <a:gd name="T32" fmla="*/ 0 w 461"/>
                  <a:gd name="T33" fmla="*/ 959 h 1027"/>
                  <a:gd name="T34" fmla="*/ 53 w 461"/>
                  <a:gd name="T35" fmla="*/ 936 h 1027"/>
                  <a:gd name="T36" fmla="*/ 187 w 461"/>
                  <a:gd name="T37" fmla="*/ 908 h 1027"/>
                  <a:gd name="T38" fmla="*/ 263 w 461"/>
                  <a:gd name="T39" fmla="*/ 936 h 1027"/>
                  <a:gd name="T40" fmla="*/ 315 w 461"/>
                  <a:gd name="T41" fmla="*/ 936 h 1027"/>
                  <a:gd name="T42" fmla="*/ 310 w 461"/>
                  <a:gd name="T43" fmla="*/ 890 h 1027"/>
                  <a:gd name="T44" fmla="*/ 258 w 461"/>
                  <a:gd name="T45" fmla="*/ 616 h 1027"/>
                  <a:gd name="T46" fmla="*/ 222 w 461"/>
                  <a:gd name="T47" fmla="*/ 456 h 1027"/>
                  <a:gd name="T48" fmla="*/ 228 w 461"/>
                  <a:gd name="T49" fmla="*/ 376 h 1027"/>
                  <a:gd name="T50" fmla="*/ 280 w 461"/>
                  <a:gd name="T51" fmla="*/ 227 h 1027"/>
                  <a:gd name="T52" fmla="*/ 333 w 461"/>
                  <a:gd name="T53" fmla="*/ 91 h 1027"/>
                  <a:gd name="T54" fmla="*/ 421 w 461"/>
                  <a:gd name="T55" fmla="*/ 0 h 102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61"/>
                  <a:gd name="T85" fmla="*/ 0 h 1027"/>
                  <a:gd name="T86" fmla="*/ 461 w 461"/>
                  <a:gd name="T87" fmla="*/ 1027 h 102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61" h="1027">
                    <a:moveTo>
                      <a:pt x="421" y="0"/>
                    </a:moveTo>
                    <a:lnTo>
                      <a:pt x="449" y="22"/>
                    </a:lnTo>
                    <a:lnTo>
                      <a:pt x="461" y="91"/>
                    </a:lnTo>
                    <a:lnTo>
                      <a:pt x="439" y="159"/>
                    </a:lnTo>
                    <a:lnTo>
                      <a:pt x="380" y="245"/>
                    </a:lnTo>
                    <a:lnTo>
                      <a:pt x="315" y="348"/>
                    </a:lnTo>
                    <a:lnTo>
                      <a:pt x="293" y="462"/>
                    </a:lnTo>
                    <a:lnTo>
                      <a:pt x="310" y="645"/>
                    </a:lnTo>
                    <a:lnTo>
                      <a:pt x="350" y="868"/>
                    </a:lnTo>
                    <a:lnTo>
                      <a:pt x="380" y="959"/>
                    </a:lnTo>
                    <a:lnTo>
                      <a:pt x="368" y="987"/>
                    </a:lnTo>
                    <a:lnTo>
                      <a:pt x="298" y="992"/>
                    </a:lnTo>
                    <a:lnTo>
                      <a:pt x="211" y="969"/>
                    </a:lnTo>
                    <a:lnTo>
                      <a:pt x="134" y="1004"/>
                    </a:lnTo>
                    <a:lnTo>
                      <a:pt x="87" y="1027"/>
                    </a:lnTo>
                    <a:lnTo>
                      <a:pt x="53" y="1022"/>
                    </a:lnTo>
                    <a:lnTo>
                      <a:pt x="0" y="959"/>
                    </a:lnTo>
                    <a:lnTo>
                      <a:pt x="53" y="936"/>
                    </a:lnTo>
                    <a:lnTo>
                      <a:pt x="187" y="908"/>
                    </a:lnTo>
                    <a:lnTo>
                      <a:pt x="263" y="936"/>
                    </a:lnTo>
                    <a:lnTo>
                      <a:pt x="315" y="936"/>
                    </a:lnTo>
                    <a:lnTo>
                      <a:pt x="310" y="890"/>
                    </a:lnTo>
                    <a:lnTo>
                      <a:pt x="258" y="616"/>
                    </a:lnTo>
                    <a:lnTo>
                      <a:pt x="222" y="456"/>
                    </a:lnTo>
                    <a:lnTo>
                      <a:pt x="228" y="376"/>
                    </a:lnTo>
                    <a:lnTo>
                      <a:pt x="280" y="227"/>
                    </a:lnTo>
                    <a:lnTo>
                      <a:pt x="333" y="91"/>
                    </a:lnTo>
                    <a:lnTo>
                      <a:pt x="421"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r">
                  <a:spcBef>
                    <a:spcPct val="0"/>
                  </a:spcBef>
                </a:pPr>
                <a:endParaRPr lang="en-US" sz="3200" i="0">
                  <a:solidFill>
                    <a:srgbClr val="FFFFFF"/>
                  </a:solidFill>
                </a:endParaRPr>
              </a:p>
            </p:txBody>
          </p:sp>
        </p:grpSp>
        <p:sp>
          <p:nvSpPr>
            <p:cNvPr id="4104" name="Freeform 34"/>
            <p:cNvSpPr>
              <a:spLocks/>
            </p:cNvSpPr>
            <p:nvPr/>
          </p:nvSpPr>
          <p:spPr bwMode="auto">
            <a:xfrm>
              <a:off x="2626" y="1540"/>
              <a:ext cx="827" cy="563"/>
            </a:xfrm>
            <a:custGeom>
              <a:avLst/>
              <a:gdLst>
                <a:gd name="T0" fmla="*/ 0 w 827"/>
                <a:gd name="T1" fmla="*/ 139 h 563"/>
                <a:gd name="T2" fmla="*/ 108 w 827"/>
                <a:gd name="T3" fmla="*/ 18 h 563"/>
                <a:gd name="T4" fmla="*/ 160 w 827"/>
                <a:gd name="T5" fmla="*/ 75 h 563"/>
                <a:gd name="T6" fmla="*/ 213 w 827"/>
                <a:gd name="T7" fmla="*/ 110 h 563"/>
                <a:gd name="T8" fmla="*/ 269 w 827"/>
                <a:gd name="T9" fmla="*/ 110 h 563"/>
                <a:gd name="T10" fmla="*/ 327 w 827"/>
                <a:gd name="T11" fmla="*/ 52 h 563"/>
                <a:gd name="T12" fmla="*/ 396 w 827"/>
                <a:gd name="T13" fmla="*/ 5 h 563"/>
                <a:gd name="T14" fmla="*/ 477 w 827"/>
                <a:gd name="T15" fmla="*/ 0 h 563"/>
                <a:gd name="T16" fmla="*/ 563 w 827"/>
                <a:gd name="T17" fmla="*/ 35 h 563"/>
                <a:gd name="T18" fmla="*/ 620 w 827"/>
                <a:gd name="T19" fmla="*/ 87 h 563"/>
                <a:gd name="T20" fmla="*/ 648 w 827"/>
                <a:gd name="T21" fmla="*/ 157 h 563"/>
                <a:gd name="T22" fmla="*/ 654 w 827"/>
                <a:gd name="T23" fmla="*/ 249 h 563"/>
                <a:gd name="T24" fmla="*/ 671 w 827"/>
                <a:gd name="T25" fmla="*/ 331 h 563"/>
                <a:gd name="T26" fmla="*/ 718 w 827"/>
                <a:gd name="T27" fmla="*/ 371 h 563"/>
                <a:gd name="T28" fmla="*/ 774 w 827"/>
                <a:gd name="T29" fmla="*/ 389 h 563"/>
                <a:gd name="T30" fmla="*/ 827 w 827"/>
                <a:gd name="T31" fmla="*/ 401 h 563"/>
                <a:gd name="T32" fmla="*/ 786 w 827"/>
                <a:gd name="T33" fmla="*/ 563 h 563"/>
                <a:gd name="T34" fmla="*/ 654 w 827"/>
                <a:gd name="T35" fmla="*/ 540 h 563"/>
                <a:gd name="T36" fmla="*/ 517 w 827"/>
                <a:gd name="T37" fmla="*/ 493 h 563"/>
                <a:gd name="T38" fmla="*/ 407 w 827"/>
                <a:gd name="T39" fmla="*/ 441 h 563"/>
                <a:gd name="T40" fmla="*/ 286 w 827"/>
                <a:gd name="T41" fmla="*/ 389 h 563"/>
                <a:gd name="T42" fmla="*/ 160 w 827"/>
                <a:gd name="T43" fmla="*/ 331 h 563"/>
                <a:gd name="T44" fmla="*/ 57 w 827"/>
                <a:gd name="T45" fmla="*/ 209 h 563"/>
                <a:gd name="T46" fmla="*/ 0 w 827"/>
                <a:gd name="T47" fmla="*/ 139 h 56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27"/>
                <a:gd name="T73" fmla="*/ 0 h 563"/>
                <a:gd name="T74" fmla="*/ 827 w 827"/>
                <a:gd name="T75" fmla="*/ 563 h 56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27" h="563">
                  <a:moveTo>
                    <a:pt x="0" y="139"/>
                  </a:moveTo>
                  <a:lnTo>
                    <a:pt x="108" y="18"/>
                  </a:lnTo>
                  <a:lnTo>
                    <a:pt x="160" y="75"/>
                  </a:lnTo>
                  <a:lnTo>
                    <a:pt x="213" y="110"/>
                  </a:lnTo>
                  <a:lnTo>
                    <a:pt x="269" y="110"/>
                  </a:lnTo>
                  <a:lnTo>
                    <a:pt x="327" y="52"/>
                  </a:lnTo>
                  <a:lnTo>
                    <a:pt x="396" y="5"/>
                  </a:lnTo>
                  <a:lnTo>
                    <a:pt x="477" y="0"/>
                  </a:lnTo>
                  <a:lnTo>
                    <a:pt x="563" y="35"/>
                  </a:lnTo>
                  <a:lnTo>
                    <a:pt x="620" y="87"/>
                  </a:lnTo>
                  <a:lnTo>
                    <a:pt x="648" y="157"/>
                  </a:lnTo>
                  <a:lnTo>
                    <a:pt x="654" y="249"/>
                  </a:lnTo>
                  <a:lnTo>
                    <a:pt x="671" y="331"/>
                  </a:lnTo>
                  <a:lnTo>
                    <a:pt x="718" y="371"/>
                  </a:lnTo>
                  <a:lnTo>
                    <a:pt x="774" y="389"/>
                  </a:lnTo>
                  <a:lnTo>
                    <a:pt x="827" y="401"/>
                  </a:lnTo>
                  <a:lnTo>
                    <a:pt x="786" y="563"/>
                  </a:lnTo>
                  <a:lnTo>
                    <a:pt x="654" y="540"/>
                  </a:lnTo>
                  <a:lnTo>
                    <a:pt x="517" y="493"/>
                  </a:lnTo>
                  <a:lnTo>
                    <a:pt x="407" y="441"/>
                  </a:lnTo>
                  <a:lnTo>
                    <a:pt x="286" y="389"/>
                  </a:lnTo>
                  <a:lnTo>
                    <a:pt x="160" y="331"/>
                  </a:lnTo>
                  <a:lnTo>
                    <a:pt x="57" y="209"/>
                  </a:lnTo>
                  <a:lnTo>
                    <a:pt x="0" y="139"/>
                  </a:lnTo>
                  <a:close/>
                </a:path>
              </a:pathLst>
            </a:custGeom>
            <a:solidFill>
              <a:srgbClr val="063D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r">
                <a:spcBef>
                  <a:spcPct val="0"/>
                </a:spcBef>
              </a:pPr>
              <a:endParaRPr lang="en-US" sz="3200" i="0">
                <a:solidFill>
                  <a:srgbClr val="FFFFFF"/>
                </a:solidFill>
              </a:endParaRPr>
            </a:p>
          </p:txBody>
        </p:sp>
        <p:sp>
          <p:nvSpPr>
            <p:cNvPr id="4105" name="Freeform 35"/>
            <p:cNvSpPr>
              <a:spLocks/>
            </p:cNvSpPr>
            <p:nvPr/>
          </p:nvSpPr>
          <p:spPr bwMode="auto">
            <a:xfrm>
              <a:off x="2614" y="1513"/>
              <a:ext cx="856" cy="606"/>
            </a:xfrm>
            <a:custGeom>
              <a:avLst/>
              <a:gdLst>
                <a:gd name="T0" fmla="*/ 75 w 856"/>
                <a:gd name="T1" fmla="*/ 266 h 606"/>
                <a:gd name="T2" fmla="*/ 172 w 856"/>
                <a:gd name="T3" fmla="*/ 363 h 606"/>
                <a:gd name="T4" fmla="*/ 304 w 856"/>
                <a:gd name="T5" fmla="*/ 428 h 606"/>
                <a:gd name="T6" fmla="*/ 489 w 856"/>
                <a:gd name="T7" fmla="*/ 513 h 606"/>
                <a:gd name="T8" fmla="*/ 615 w 856"/>
                <a:gd name="T9" fmla="*/ 566 h 606"/>
                <a:gd name="T10" fmla="*/ 816 w 856"/>
                <a:gd name="T11" fmla="*/ 606 h 606"/>
                <a:gd name="T12" fmla="*/ 856 w 856"/>
                <a:gd name="T13" fmla="*/ 393 h 606"/>
                <a:gd name="T14" fmla="*/ 804 w 856"/>
                <a:gd name="T15" fmla="*/ 393 h 606"/>
                <a:gd name="T16" fmla="*/ 753 w 856"/>
                <a:gd name="T17" fmla="*/ 363 h 606"/>
                <a:gd name="T18" fmla="*/ 695 w 856"/>
                <a:gd name="T19" fmla="*/ 323 h 606"/>
                <a:gd name="T20" fmla="*/ 695 w 856"/>
                <a:gd name="T21" fmla="*/ 243 h 606"/>
                <a:gd name="T22" fmla="*/ 660 w 856"/>
                <a:gd name="T23" fmla="*/ 116 h 606"/>
                <a:gd name="T24" fmla="*/ 597 w 856"/>
                <a:gd name="T25" fmla="*/ 46 h 606"/>
                <a:gd name="T26" fmla="*/ 505 w 856"/>
                <a:gd name="T27" fmla="*/ 0 h 606"/>
                <a:gd name="T28" fmla="*/ 391 w 856"/>
                <a:gd name="T29" fmla="*/ 12 h 606"/>
                <a:gd name="T30" fmla="*/ 321 w 856"/>
                <a:gd name="T31" fmla="*/ 53 h 606"/>
                <a:gd name="T32" fmla="*/ 286 w 856"/>
                <a:gd name="T33" fmla="*/ 98 h 606"/>
                <a:gd name="T34" fmla="*/ 253 w 856"/>
                <a:gd name="T35" fmla="*/ 121 h 606"/>
                <a:gd name="T36" fmla="*/ 218 w 856"/>
                <a:gd name="T37" fmla="*/ 116 h 606"/>
                <a:gd name="T38" fmla="*/ 166 w 856"/>
                <a:gd name="T39" fmla="*/ 63 h 606"/>
                <a:gd name="T40" fmla="*/ 132 w 856"/>
                <a:gd name="T41" fmla="*/ 0 h 606"/>
                <a:gd name="T42" fmla="*/ 103 w 856"/>
                <a:gd name="T43" fmla="*/ 30 h 606"/>
                <a:gd name="T44" fmla="*/ 0 w 856"/>
                <a:gd name="T45" fmla="*/ 150 h 606"/>
                <a:gd name="T46" fmla="*/ 5 w 856"/>
                <a:gd name="T47" fmla="*/ 178 h 606"/>
                <a:gd name="T48" fmla="*/ 17 w 856"/>
                <a:gd name="T49" fmla="*/ 191 h 606"/>
                <a:gd name="T50" fmla="*/ 120 w 856"/>
                <a:gd name="T51" fmla="*/ 81 h 606"/>
                <a:gd name="T52" fmla="*/ 172 w 856"/>
                <a:gd name="T53" fmla="*/ 133 h 606"/>
                <a:gd name="T54" fmla="*/ 206 w 856"/>
                <a:gd name="T55" fmla="*/ 168 h 606"/>
                <a:gd name="T56" fmla="*/ 253 w 856"/>
                <a:gd name="T57" fmla="*/ 168 h 606"/>
                <a:gd name="T58" fmla="*/ 286 w 856"/>
                <a:gd name="T59" fmla="*/ 156 h 606"/>
                <a:gd name="T60" fmla="*/ 339 w 856"/>
                <a:gd name="T61" fmla="*/ 116 h 606"/>
                <a:gd name="T62" fmla="*/ 367 w 856"/>
                <a:gd name="T63" fmla="*/ 70 h 606"/>
                <a:gd name="T64" fmla="*/ 442 w 856"/>
                <a:gd name="T65" fmla="*/ 46 h 606"/>
                <a:gd name="T66" fmla="*/ 505 w 856"/>
                <a:gd name="T67" fmla="*/ 53 h 606"/>
                <a:gd name="T68" fmla="*/ 562 w 856"/>
                <a:gd name="T69" fmla="*/ 87 h 606"/>
                <a:gd name="T70" fmla="*/ 615 w 856"/>
                <a:gd name="T71" fmla="*/ 138 h 606"/>
                <a:gd name="T72" fmla="*/ 643 w 856"/>
                <a:gd name="T73" fmla="*/ 203 h 606"/>
                <a:gd name="T74" fmla="*/ 643 w 856"/>
                <a:gd name="T75" fmla="*/ 260 h 606"/>
                <a:gd name="T76" fmla="*/ 643 w 856"/>
                <a:gd name="T77" fmla="*/ 323 h 606"/>
                <a:gd name="T78" fmla="*/ 666 w 856"/>
                <a:gd name="T79" fmla="*/ 375 h 606"/>
                <a:gd name="T80" fmla="*/ 730 w 856"/>
                <a:gd name="T81" fmla="*/ 410 h 606"/>
                <a:gd name="T82" fmla="*/ 804 w 856"/>
                <a:gd name="T83" fmla="*/ 444 h 606"/>
                <a:gd name="T84" fmla="*/ 770 w 856"/>
                <a:gd name="T85" fmla="*/ 554 h 606"/>
                <a:gd name="T86" fmla="*/ 580 w 856"/>
                <a:gd name="T87" fmla="*/ 503 h 606"/>
                <a:gd name="T88" fmla="*/ 454 w 856"/>
                <a:gd name="T89" fmla="*/ 450 h 606"/>
                <a:gd name="T90" fmla="*/ 339 w 856"/>
                <a:gd name="T91" fmla="*/ 416 h 606"/>
                <a:gd name="T92" fmla="*/ 241 w 856"/>
                <a:gd name="T93" fmla="*/ 363 h 606"/>
                <a:gd name="T94" fmla="*/ 120 w 856"/>
                <a:gd name="T95" fmla="*/ 266 h 606"/>
                <a:gd name="T96" fmla="*/ 34 w 856"/>
                <a:gd name="T97" fmla="*/ 173 h 606"/>
                <a:gd name="T98" fmla="*/ 22 w 856"/>
                <a:gd name="T99" fmla="*/ 185 h 606"/>
                <a:gd name="T100" fmla="*/ 75 w 856"/>
                <a:gd name="T101" fmla="*/ 266 h 6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56"/>
                <a:gd name="T154" fmla="*/ 0 h 606"/>
                <a:gd name="T155" fmla="*/ 856 w 856"/>
                <a:gd name="T156" fmla="*/ 606 h 6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56" h="606">
                  <a:moveTo>
                    <a:pt x="75" y="266"/>
                  </a:moveTo>
                  <a:lnTo>
                    <a:pt x="172" y="363"/>
                  </a:lnTo>
                  <a:lnTo>
                    <a:pt x="304" y="428"/>
                  </a:lnTo>
                  <a:lnTo>
                    <a:pt x="489" y="513"/>
                  </a:lnTo>
                  <a:lnTo>
                    <a:pt x="615" y="566"/>
                  </a:lnTo>
                  <a:lnTo>
                    <a:pt x="816" y="606"/>
                  </a:lnTo>
                  <a:lnTo>
                    <a:pt x="856" y="393"/>
                  </a:lnTo>
                  <a:lnTo>
                    <a:pt x="804" y="393"/>
                  </a:lnTo>
                  <a:lnTo>
                    <a:pt x="753" y="363"/>
                  </a:lnTo>
                  <a:lnTo>
                    <a:pt x="695" y="323"/>
                  </a:lnTo>
                  <a:lnTo>
                    <a:pt x="695" y="243"/>
                  </a:lnTo>
                  <a:lnTo>
                    <a:pt x="660" y="116"/>
                  </a:lnTo>
                  <a:lnTo>
                    <a:pt x="597" y="46"/>
                  </a:lnTo>
                  <a:lnTo>
                    <a:pt x="505" y="0"/>
                  </a:lnTo>
                  <a:lnTo>
                    <a:pt x="391" y="12"/>
                  </a:lnTo>
                  <a:lnTo>
                    <a:pt x="321" y="53"/>
                  </a:lnTo>
                  <a:lnTo>
                    <a:pt x="286" y="98"/>
                  </a:lnTo>
                  <a:lnTo>
                    <a:pt x="253" y="121"/>
                  </a:lnTo>
                  <a:lnTo>
                    <a:pt x="218" y="116"/>
                  </a:lnTo>
                  <a:lnTo>
                    <a:pt x="166" y="63"/>
                  </a:lnTo>
                  <a:lnTo>
                    <a:pt x="132" y="0"/>
                  </a:lnTo>
                  <a:lnTo>
                    <a:pt x="103" y="30"/>
                  </a:lnTo>
                  <a:lnTo>
                    <a:pt x="0" y="150"/>
                  </a:lnTo>
                  <a:lnTo>
                    <a:pt x="5" y="178"/>
                  </a:lnTo>
                  <a:lnTo>
                    <a:pt x="17" y="191"/>
                  </a:lnTo>
                  <a:lnTo>
                    <a:pt x="120" y="81"/>
                  </a:lnTo>
                  <a:lnTo>
                    <a:pt x="172" y="133"/>
                  </a:lnTo>
                  <a:lnTo>
                    <a:pt x="206" y="168"/>
                  </a:lnTo>
                  <a:lnTo>
                    <a:pt x="253" y="168"/>
                  </a:lnTo>
                  <a:lnTo>
                    <a:pt x="286" y="156"/>
                  </a:lnTo>
                  <a:lnTo>
                    <a:pt x="339" y="116"/>
                  </a:lnTo>
                  <a:lnTo>
                    <a:pt x="367" y="70"/>
                  </a:lnTo>
                  <a:lnTo>
                    <a:pt x="442" y="46"/>
                  </a:lnTo>
                  <a:lnTo>
                    <a:pt x="505" y="53"/>
                  </a:lnTo>
                  <a:lnTo>
                    <a:pt x="562" y="87"/>
                  </a:lnTo>
                  <a:lnTo>
                    <a:pt x="615" y="138"/>
                  </a:lnTo>
                  <a:lnTo>
                    <a:pt x="643" y="203"/>
                  </a:lnTo>
                  <a:lnTo>
                    <a:pt x="643" y="260"/>
                  </a:lnTo>
                  <a:lnTo>
                    <a:pt x="643" y="323"/>
                  </a:lnTo>
                  <a:lnTo>
                    <a:pt x="666" y="375"/>
                  </a:lnTo>
                  <a:lnTo>
                    <a:pt x="730" y="410"/>
                  </a:lnTo>
                  <a:lnTo>
                    <a:pt x="804" y="444"/>
                  </a:lnTo>
                  <a:lnTo>
                    <a:pt x="770" y="554"/>
                  </a:lnTo>
                  <a:lnTo>
                    <a:pt x="580" y="503"/>
                  </a:lnTo>
                  <a:lnTo>
                    <a:pt x="454" y="450"/>
                  </a:lnTo>
                  <a:lnTo>
                    <a:pt x="339" y="416"/>
                  </a:lnTo>
                  <a:lnTo>
                    <a:pt x="241" y="363"/>
                  </a:lnTo>
                  <a:lnTo>
                    <a:pt x="120" y="266"/>
                  </a:lnTo>
                  <a:lnTo>
                    <a:pt x="34" y="173"/>
                  </a:lnTo>
                  <a:lnTo>
                    <a:pt x="22" y="185"/>
                  </a:lnTo>
                  <a:lnTo>
                    <a:pt x="75" y="26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r">
                <a:spcBef>
                  <a:spcPct val="0"/>
                </a:spcBef>
              </a:pPr>
              <a:endParaRPr lang="en-US" sz="3200" i="0">
                <a:solidFill>
                  <a:srgbClr val="FFFFFF"/>
                </a:solidFill>
              </a:endParaRPr>
            </a:p>
          </p:txBody>
        </p:sp>
        <p:sp>
          <p:nvSpPr>
            <p:cNvPr id="4106" name="Oval 36"/>
            <p:cNvSpPr>
              <a:spLocks noChangeArrowheads="1"/>
            </p:cNvSpPr>
            <p:nvPr/>
          </p:nvSpPr>
          <p:spPr bwMode="auto">
            <a:xfrm rot="-4286940">
              <a:off x="2791" y="1887"/>
              <a:ext cx="141" cy="50"/>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i="0">
                <a:solidFill>
                  <a:srgbClr val="FFFFFF"/>
                </a:solidFill>
              </a:endParaRPr>
            </a:p>
          </p:txBody>
        </p:sp>
        <p:sp>
          <p:nvSpPr>
            <p:cNvPr id="4107" name="Oval 37"/>
            <p:cNvSpPr>
              <a:spLocks noChangeArrowheads="1"/>
            </p:cNvSpPr>
            <p:nvPr/>
          </p:nvSpPr>
          <p:spPr bwMode="auto">
            <a:xfrm rot="-4286940">
              <a:off x="281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i="0">
                <a:solidFill>
                  <a:srgbClr val="FFFFFF"/>
                </a:solidFill>
              </a:endParaRPr>
            </a:p>
          </p:txBody>
        </p:sp>
        <p:sp>
          <p:nvSpPr>
            <p:cNvPr id="4108" name="Oval 38"/>
            <p:cNvSpPr>
              <a:spLocks noChangeArrowheads="1"/>
            </p:cNvSpPr>
            <p:nvPr/>
          </p:nvSpPr>
          <p:spPr bwMode="auto">
            <a:xfrm rot="-4286940">
              <a:off x="2741" y="1887"/>
              <a:ext cx="141" cy="50"/>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i="0">
                <a:solidFill>
                  <a:srgbClr val="FFFFFF"/>
                </a:solidFill>
              </a:endParaRPr>
            </a:p>
          </p:txBody>
        </p:sp>
        <p:sp>
          <p:nvSpPr>
            <p:cNvPr id="4109" name="Oval 39"/>
            <p:cNvSpPr>
              <a:spLocks noChangeArrowheads="1"/>
            </p:cNvSpPr>
            <p:nvPr/>
          </p:nvSpPr>
          <p:spPr bwMode="auto">
            <a:xfrm rot="-4286940">
              <a:off x="276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i="0">
                <a:solidFill>
                  <a:srgbClr val="FFFFFF"/>
                </a:solidFill>
              </a:endParaRPr>
            </a:p>
          </p:txBody>
        </p:sp>
        <p:sp>
          <p:nvSpPr>
            <p:cNvPr id="4110" name="Oval 40"/>
            <p:cNvSpPr>
              <a:spLocks noChangeArrowheads="1"/>
            </p:cNvSpPr>
            <p:nvPr/>
          </p:nvSpPr>
          <p:spPr bwMode="auto">
            <a:xfrm>
              <a:off x="2687" y="2089"/>
              <a:ext cx="198" cy="85"/>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0"/>
                </a:spcBef>
                <a:buFontTx/>
                <a:buNone/>
              </a:pPr>
              <a:endParaRPr lang="en-US" altLang="en-US" sz="2400" i="0">
                <a:solidFill>
                  <a:srgbClr val="FFFFFF"/>
                </a:solidFill>
              </a:endParaRPr>
            </a:p>
          </p:txBody>
        </p:sp>
      </p:grpSp>
      <p:sp>
        <p:nvSpPr>
          <p:cNvPr id="4102" name="Rectangle 2"/>
          <p:cNvSpPr>
            <a:spLocks noGrp="1" noChangeArrowheads="1"/>
          </p:cNvSpPr>
          <p:nvPr>
            <p:ph type="title"/>
          </p:nvPr>
        </p:nvSpPr>
        <p:spPr>
          <a:xfrm>
            <a:off x="685800" y="-152400"/>
            <a:ext cx="7772400" cy="1143000"/>
          </a:xfrm>
        </p:spPr>
        <p:txBody>
          <a:bodyPr/>
          <a:lstStyle/>
          <a:p>
            <a:pPr eaLnBrk="1" hangingPunct="1"/>
            <a:r>
              <a:rPr lang="en-US" altLang="en-US"/>
              <a:t>Understand Quantifiers!!!</a:t>
            </a:r>
            <a:endParaRPr lang="en-CA" altLang="en-US"/>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withEffect">
                                  <p:stCondLst>
                                    <p:cond delay="0"/>
                                  </p:stCondLst>
                                  <p:childTnLst>
                                    <p:set>
                                      <p:cBhvr>
                                        <p:cTn id="6" dur="1" fill="hold">
                                          <p:stCondLst>
                                            <p:cond delay="0"/>
                                          </p:stCondLst>
                                        </p:cTn>
                                        <p:tgtEl>
                                          <p:spTgt spid="100"/>
                                        </p:tgtEl>
                                        <p:attrNameLst>
                                          <p:attrName>style.visibility</p:attrName>
                                        </p:attrNameLst>
                                      </p:cBhvr>
                                      <p:to>
                                        <p:strVal val="visible"/>
                                      </p:to>
                                    </p:set>
                                    <p:anim calcmode="lin" valueType="num">
                                      <p:cBhvr additive="base">
                                        <p:cTn id="7" dur="500" fill="hold"/>
                                        <p:tgtEl>
                                          <p:spTgt spid="100"/>
                                        </p:tgtEl>
                                        <p:attrNameLst>
                                          <p:attrName>ppt_x</p:attrName>
                                        </p:attrNameLst>
                                      </p:cBhvr>
                                      <p:tavLst>
                                        <p:tav tm="0">
                                          <p:val>
                                            <p:strVal val="0-#ppt_w/2"/>
                                          </p:val>
                                        </p:tav>
                                        <p:tav tm="100000">
                                          <p:val>
                                            <p:strVal val="#ppt_x"/>
                                          </p:val>
                                        </p:tav>
                                      </p:tavLst>
                                    </p:anim>
                                    <p:anim calcmode="lin" valueType="num">
                                      <p:cBhvr additive="base">
                                        <p:cTn id="8" dur="500" fill="hold"/>
                                        <p:tgtEl>
                                          <p:spTgt spid="100"/>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102"/>
                                        </p:tgtEl>
                                        <p:attrNameLst>
                                          <p:attrName>style.visibility</p:attrName>
                                        </p:attrNameLst>
                                      </p:cBhvr>
                                      <p:to>
                                        <p:strVal val="visible"/>
                                      </p:to>
                                    </p:set>
                                    <p:anim calcmode="lin" valueType="num">
                                      <p:cBhvr additive="base">
                                        <p:cTn id="13" dur="500" fill="hold"/>
                                        <p:tgtEl>
                                          <p:spTgt spid="102"/>
                                        </p:tgtEl>
                                        <p:attrNameLst>
                                          <p:attrName>ppt_x</p:attrName>
                                        </p:attrNameLst>
                                      </p:cBhvr>
                                      <p:tavLst>
                                        <p:tav tm="0">
                                          <p:val>
                                            <p:strVal val="0-#ppt_w/2"/>
                                          </p:val>
                                        </p:tav>
                                        <p:tav tm="100000">
                                          <p:val>
                                            <p:strVal val="#ppt_x"/>
                                          </p:val>
                                        </p:tav>
                                      </p:tavLst>
                                    </p:anim>
                                    <p:anim calcmode="lin" valueType="num">
                                      <p:cBhvr additive="base">
                                        <p:cTn id="14" dur="500" fill="hold"/>
                                        <p:tgtEl>
                                          <p:spTgt spid="10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0" grpId="0" animBg="1"/>
      <p:bldP spid="102" grpId="0" animBg="1"/>
    </p:bldLst>
  </p:timing>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122" name="Group 47"/>
          <p:cNvGrpSpPr>
            <a:grpSpLocks/>
          </p:cNvGrpSpPr>
          <p:nvPr/>
        </p:nvGrpSpPr>
        <p:grpSpPr bwMode="auto">
          <a:xfrm flipH="1">
            <a:off x="8231188" y="1219200"/>
            <a:ext cx="912812" cy="1905000"/>
            <a:chOff x="2593" y="768"/>
            <a:chExt cx="849" cy="1475"/>
          </a:xfrm>
        </p:grpSpPr>
        <p:sp>
          <p:nvSpPr>
            <p:cNvPr id="5142" name="Freeform 48"/>
            <p:cNvSpPr>
              <a:spLocks/>
            </p:cNvSpPr>
            <p:nvPr/>
          </p:nvSpPr>
          <p:spPr bwMode="auto">
            <a:xfrm>
              <a:off x="3035" y="1179"/>
              <a:ext cx="302" cy="308"/>
            </a:xfrm>
            <a:custGeom>
              <a:avLst/>
              <a:gdLst>
                <a:gd name="T0" fmla="*/ 220 w 302"/>
                <a:gd name="T1" fmla="*/ 225 h 308"/>
                <a:gd name="T2" fmla="*/ 220 w 302"/>
                <a:gd name="T3" fmla="*/ 197 h 308"/>
                <a:gd name="T4" fmla="*/ 216 w 302"/>
                <a:gd name="T5" fmla="*/ 159 h 308"/>
                <a:gd name="T6" fmla="*/ 208 w 302"/>
                <a:gd name="T7" fmla="*/ 135 h 308"/>
                <a:gd name="T8" fmla="*/ 198 w 302"/>
                <a:gd name="T9" fmla="*/ 116 h 308"/>
                <a:gd name="T10" fmla="*/ 181 w 302"/>
                <a:gd name="T11" fmla="*/ 93 h 308"/>
                <a:gd name="T12" fmla="*/ 193 w 302"/>
                <a:gd name="T13" fmla="*/ 80 h 308"/>
                <a:gd name="T14" fmla="*/ 199 w 302"/>
                <a:gd name="T15" fmla="*/ 60 h 308"/>
                <a:gd name="T16" fmla="*/ 196 w 302"/>
                <a:gd name="T17" fmla="*/ 38 h 308"/>
                <a:gd name="T18" fmla="*/ 184 w 302"/>
                <a:gd name="T19" fmla="*/ 18 h 308"/>
                <a:gd name="T20" fmla="*/ 163 w 302"/>
                <a:gd name="T21" fmla="*/ 5 h 308"/>
                <a:gd name="T22" fmla="*/ 142 w 302"/>
                <a:gd name="T23" fmla="*/ 0 h 308"/>
                <a:gd name="T24" fmla="*/ 136 w 302"/>
                <a:gd name="T25" fmla="*/ 9 h 308"/>
                <a:gd name="T26" fmla="*/ 148 w 302"/>
                <a:gd name="T27" fmla="*/ 15 h 308"/>
                <a:gd name="T28" fmla="*/ 160 w 302"/>
                <a:gd name="T29" fmla="*/ 23 h 308"/>
                <a:gd name="T30" fmla="*/ 172 w 302"/>
                <a:gd name="T31" fmla="*/ 39 h 308"/>
                <a:gd name="T32" fmla="*/ 171 w 302"/>
                <a:gd name="T33" fmla="*/ 57 h 308"/>
                <a:gd name="T34" fmla="*/ 157 w 302"/>
                <a:gd name="T35" fmla="*/ 71 h 308"/>
                <a:gd name="T36" fmla="*/ 151 w 302"/>
                <a:gd name="T37" fmla="*/ 74 h 308"/>
                <a:gd name="T38" fmla="*/ 117 w 302"/>
                <a:gd name="T39" fmla="*/ 71 h 308"/>
                <a:gd name="T40" fmla="*/ 93 w 302"/>
                <a:gd name="T41" fmla="*/ 74 h 308"/>
                <a:gd name="T42" fmla="*/ 69 w 302"/>
                <a:gd name="T43" fmla="*/ 84 h 308"/>
                <a:gd name="T44" fmla="*/ 64 w 302"/>
                <a:gd name="T45" fmla="*/ 87 h 308"/>
                <a:gd name="T46" fmla="*/ 45 w 302"/>
                <a:gd name="T47" fmla="*/ 75 h 308"/>
                <a:gd name="T48" fmla="*/ 28 w 302"/>
                <a:gd name="T49" fmla="*/ 59 h 308"/>
                <a:gd name="T50" fmla="*/ 25 w 302"/>
                <a:gd name="T51" fmla="*/ 48 h 308"/>
                <a:gd name="T52" fmla="*/ 30 w 302"/>
                <a:gd name="T53" fmla="*/ 36 h 308"/>
                <a:gd name="T54" fmla="*/ 43 w 302"/>
                <a:gd name="T55" fmla="*/ 29 h 308"/>
                <a:gd name="T56" fmla="*/ 48 w 302"/>
                <a:gd name="T57" fmla="*/ 20 h 308"/>
                <a:gd name="T58" fmla="*/ 40 w 302"/>
                <a:gd name="T59" fmla="*/ 15 h 308"/>
                <a:gd name="T60" fmla="*/ 25 w 302"/>
                <a:gd name="T61" fmla="*/ 18 h 308"/>
                <a:gd name="T62" fmla="*/ 6 w 302"/>
                <a:gd name="T63" fmla="*/ 36 h 308"/>
                <a:gd name="T64" fmla="*/ 0 w 302"/>
                <a:gd name="T65" fmla="*/ 56 h 308"/>
                <a:gd name="T66" fmla="*/ 6 w 302"/>
                <a:gd name="T67" fmla="*/ 74 h 308"/>
                <a:gd name="T68" fmla="*/ 22 w 302"/>
                <a:gd name="T69" fmla="*/ 93 h 308"/>
                <a:gd name="T70" fmla="*/ 40 w 302"/>
                <a:gd name="T71" fmla="*/ 107 h 308"/>
                <a:gd name="T72" fmla="*/ 25 w 302"/>
                <a:gd name="T73" fmla="*/ 140 h 308"/>
                <a:gd name="T74" fmla="*/ 22 w 302"/>
                <a:gd name="T75" fmla="*/ 171 h 308"/>
                <a:gd name="T76" fmla="*/ 24 w 302"/>
                <a:gd name="T77" fmla="*/ 204 h 308"/>
                <a:gd name="T78" fmla="*/ 27 w 302"/>
                <a:gd name="T79" fmla="*/ 233 h 308"/>
                <a:gd name="T80" fmla="*/ 39 w 302"/>
                <a:gd name="T81" fmla="*/ 258 h 308"/>
                <a:gd name="T82" fmla="*/ 55 w 302"/>
                <a:gd name="T83" fmla="*/ 278 h 308"/>
                <a:gd name="T84" fmla="*/ 79 w 302"/>
                <a:gd name="T85" fmla="*/ 293 h 308"/>
                <a:gd name="T86" fmla="*/ 99 w 302"/>
                <a:gd name="T87" fmla="*/ 303 h 308"/>
                <a:gd name="T88" fmla="*/ 124 w 302"/>
                <a:gd name="T89" fmla="*/ 308 h 308"/>
                <a:gd name="T90" fmla="*/ 148 w 302"/>
                <a:gd name="T91" fmla="*/ 308 h 308"/>
                <a:gd name="T92" fmla="*/ 172 w 302"/>
                <a:gd name="T93" fmla="*/ 305 h 308"/>
                <a:gd name="T94" fmla="*/ 196 w 302"/>
                <a:gd name="T95" fmla="*/ 297 h 308"/>
                <a:gd name="T96" fmla="*/ 208 w 302"/>
                <a:gd name="T97" fmla="*/ 284 h 308"/>
                <a:gd name="T98" fmla="*/ 220 w 302"/>
                <a:gd name="T99" fmla="*/ 266 h 308"/>
                <a:gd name="T100" fmla="*/ 253 w 302"/>
                <a:gd name="T101" fmla="*/ 278 h 308"/>
                <a:gd name="T102" fmla="*/ 273 w 302"/>
                <a:gd name="T103" fmla="*/ 288 h 308"/>
                <a:gd name="T104" fmla="*/ 288 w 302"/>
                <a:gd name="T105" fmla="*/ 290 h 308"/>
                <a:gd name="T106" fmla="*/ 298 w 302"/>
                <a:gd name="T107" fmla="*/ 281 h 308"/>
                <a:gd name="T108" fmla="*/ 302 w 302"/>
                <a:gd name="T109" fmla="*/ 269 h 308"/>
                <a:gd name="T110" fmla="*/ 294 w 302"/>
                <a:gd name="T111" fmla="*/ 254 h 308"/>
                <a:gd name="T112" fmla="*/ 270 w 302"/>
                <a:gd name="T113" fmla="*/ 243 h 308"/>
                <a:gd name="T114" fmla="*/ 238 w 302"/>
                <a:gd name="T115" fmla="*/ 236 h 308"/>
                <a:gd name="T116" fmla="*/ 220 w 302"/>
                <a:gd name="T117" fmla="*/ 225 h 30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02"/>
                <a:gd name="T178" fmla="*/ 0 h 308"/>
                <a:gd name="T179" fmla="*/ 302 w 302"/>
                <a:gd name="T180" fmla="*/ 308 h 30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02" h="308">
                  <a:moveTo>
                    <a:pt x="220" y="225"/>
                  </a:moveTo>
                  <a:lnTo>
                    <a:pt x="220" y="197"/>
                  </a:lnTo>
                  <a:lnTo>
                    <a:pt x="216" y="159"/>
                  </a:lnTo>
                  <a:lnTo>
                    <a:pt x="208" y="135"/>
                  </a:lnTo>
                  <a:lnTo>
                    <a:pt x="198" y="116"/>
                  </a:lnTo>
                  <a:lnTo>
                    <a:pt x="181" y="93"/>
                  </a:lnTo>
                  <a:lnTo>
                    <a:pt x="193" y="80"/>
                  </a:lnTo>
                  <a:lnTo>
                    <a:pt x="199" y="60"/>
                  </a:lnTo>
                  <a:lnTo>
                    <a:pt x="196" y="38"/>
                  </a:lnTo>
                  <a:lnTo>
                    <a:pt x="184" y="18"/>
                  </a:lnTo>
                  <a:lnTo>
                    <a:pt x="163" y="5"/>
                  </a:lnTo>
                  <a:lnTo>
                    <a:pt x="142" y="0"/>
                  </a:lnTo>
                  <a:lnTo>
                    <a:pt x="136" y="9"/>
                  </a:lnTo>
                  <a:lnTo>
                    <a:pt x="148" y="15"/>
                  </a:lnTo>
                  <a:lnTo>
                    <a:pt x="160" y="23"/>
                  </a:lnTo>
                  <a:lnTo>
                    <a:pt x="172" y="39"/>
                  </a:lnTo>
                  <a:lnTo>
                    <a:pt x="171" y="57"/>
                  </a:lnTo>
                  <a:lnTo>
                    <a:pt x="157" y="71"/>
                  </a:lnTo>
                  <a:lnTo>
                    <a:pt x="151" y="74"/>
                  </a:lnTo>
                  <a:lnTo>
                    <a:pt x="117" y="71"/>
                  </a:lnTo>
                  <a:lnTo>
                    <a:pt x="93" y="74"/>
                  </a:lnTo>
                  <a:lnTo>
                    <a:pt x="69" y="84"/>
                  </a:lnTo>
                  <a:lnTo>
                    <a:pt x="64" y="87"/>
                  </a:lnTo>
                  <a:lnTo>
                    <a:pt x="45" y="75"/>
                  </a:lnTo>
                  <a:lnTo>
                    <a:pt x="28" y="59"/>
                  </a:lnTo>
                  <a:lnTo>
                    <a:pt x="25" y="48"/>
                  </a:lnTo>
                  <a:lnTo>
                    <a:pt x="30" y="36"/>
                  </a:lnTo>
                  <a:lnTo>
                    <a:pt x="43" y="29"/>
                  </a:lnTo>
                  <a:lnTo>
                    <a:pt x="48" y="20"/>
                  </a:lnTo>
                  <a:lnTo>
                    <a:pt x="40" y="15"/>
                  </a:lnTo>
                  <a:lnTo>
                    <a:pt x="25" y="18"/>
                  </a:lnTo>
                  <a:lnTo>
                    <a:pt x="6" y="36"/>
                  </a:lnTo>
                  <a:lnTo>
                    <a:pt x="0" y="56"/>
                  </a:lnTo>
                  <a:lnTo>
                    <a:pt x="6" y="74"/>
                  </a:lnTo>
                  <a:lnTo>
                    <a:pt x="22" y="93"/>
                  </a:lnTo>
                  <a:lnTo>
                    <a:pt x="40" y="107"/>
                  </a:lnTo>
                  <a:lnTo>
                    <a:pt x="25" y="140"/>
                  </a:lnTo>
                  <a:lnTo>
                    <a:pt x="22" y="171"/>
                  </a:lnTo>
                  <a:lnTo>
                    <a:pt x="24" y="204"/>
                  </a:lnTo>
                  <a:lnTo>
                    <a:pt x="27" y="233"/>
                  </a:lnTo>
                  <a:lnTo>
                    <a:pt x="39" y="258"/>
                  </a:lnTo>
                  <a:lnTo>
                    <a:pt x="55" y="278"/>
                  </a:lnTo>
                  <a:lnTo>
                    <a:pt x="79" y="293"/>
                  </a:lnTo>
                  <a:lnTo>
                    <a:pt x="99" y="303"/>
                  </a:lnTo>
                  <a:lnTo>
                    <a:pt x="124" y="308"/>
                  </a:lnTo>
                  <a:lnTo>
                    <a:pt x="148" y="308"/>
                  </a:lnTo>
                  <a:lnTo>
                    <a:pt x="172" y="305"/>
                  </a:lnTo>
                  <a:lnTo>
                    <a:pt x="196" y="297"/>
                  </a:lnTo>
                  <a:lnTo>
                    <a:pt x="208" y="284"/>
                  </a:lnTo>
                  <a:lnTo>
                    <a:pt x="220" y="266"/>
                  </a:lnTo>
                  <a:lnTo>
                    <a:pt x="253" y="278"/>
                  </a:lnTo>
                  <a:lnTo>
                    <a:pt x="273" y="288"/>
                  </a:lnTo>
                  <a:lnTo>
                    <a:pt x="288" y="290"/>
                  </a:lnTo>
                  <a:lnTo>
                    <a:pt x="298" y="281"/>
                  </a:lnTo>
                  <a:lnTo>
                    <a:pt x="302" y="269"/>
                  </a:lnTo>
                  <a:lnTo>
                    <a:pt x="294" y="254"/>
                  </a:lnTo>
                  <a:lnTo>
                    <a:pt x="270" y="243"/>
                  </a:lnTo>
                  <a:lnTo>
                    <a:pt x="238" y="236"/>
                  </a:lnTo>
                  <a:lnTo>
                    <a:pt x="220" y="22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r">
                <a:spcBef>
                  <a:spcPct val="0"/>
                </a:spcBef>
              </a:pPr>
              <a:endParaRPr lang="en-US" sz="3200" i="0">
                <a:solidFill>
                  <a:srgbClr val="FFFFFF"/>
                </a:solidFill>
              </a:endParaRPr>
            </a:p>
          </p:txBody>
        </p:sp>
        <p:sp>
          <p:nvSpPr>
            <p:cNvPr id="5143" name="Freeform 49"/>
            <p:cNvSpPr>
              <a:spLocks/>
            </p:cNvSpPr>
            <p:nvPr/>
          </p:nvSpPr>
          <p:spPr bwMode="auto">
            <a:xfrm>
              <a:off x="3065" y="1498"/>
              <a:ext cx="216" cy="346"/>
            </a:xfrm>
            <a:custGeom>
              <a:avLst/>
              <a:gdLst>
                <a:gd name="T0" fmla="*/ 45 w 216"/>
                <a:gd name="T1" fmla="*/ 18 h 346"/>
                <a:gd name="T2" fmla="*/ 57 w 216"/>
                <a:gd name="T3" fmla="*/ 8 h 346"/>
                <a:gd name="T4" fmla="*/ 78 w 216"/>
                <a:gd name="T5" fmla="*/ 0 h 346"/>
                <a:gd name="T6" fmla="*/ 99 w 216"/>
                <a:gd name="T7" fmla="*/ 2 h 346"/>
                <a:gd name="T8" fmla="*/ 117 w 216"/>
                <a:gd name="T9" fmla="*/ 5 h 346"/>
                <a:gd name="T10" fmla="*/ 140 w 216"/>
                <a:gd name="T11" fmla="*/ 12 h 346"/>
                <a:gd name="T12" fmla="*/ 158 w 216"/>
                <a:gd name="T13" fmla="*/ 28 h 346"/>
                <a:gd name="T14" fmla="*/ 174 w 216"/>
                <a:gd name="T15" fmla="*/ 44 h 346"/>
                <a:gd name="T16" fmla="*/ 191 w 216"/>
                <a:gd name="T17" fmla="*/ 73 h 346"/>
                <a:gd name="T18" fmla="*/ 203 w 216"/>
                <a:gd name="T19" fmla="*/ 104 h 346"/>
                <a:gd name="T20" fmla="*/ 210 w 216"/>
                <a:gd name="T21" fmla="*/ 139 h 346"/>
                <a:gd name="T22" fmla="*/ 215 w 216"/>
                <a:gd name="T23" fmla="*/ 173 h 346"/>
                <a:gd name="T24" fmla="*/ 216 w 216"/>
                <a:gd name="T25" fmla="*/ 211 h 346"/>
                <a:gd name="T26" fmla="*/ 210 w 216"/>
                <a:gd name="T27" fmla="*/ 245 h 346"/>
                <a:gd name="T28" fmla="*/ 206 w 216"/>
                <a:gd name="T29" fmla="*/ 271 h 346"/>
                <a:gd name="T30" fmla="*/ 195 w 216"/>
                <a:gd name="T31" fmla="*/ 299 h 346"/>
                <a:gd name="T32" fmla="*/ 176 w 216"/>
                <a:gd name="T33" fmla="*/ 320 h 346"/>
                <a:gd name="T34" fmla="*/ 150 w 216"/>
                <a:gd name="T35" fmla="*/ 337 h 346"/>
                <a:gd name="T36" fmla="*/ 114 w 216"/>
                <a:gd name="T37" fmla="*/ 344 h 346"/>
                <a:gd name="T38" fmla="*/ 78 w 216"/>
                <a:gd name="T39" fmla="*/ 346 h 346"/>
                <a:gd name="T40" fmla="*/ 50 w 216"/>
                <a:gd name="T41" fmla="*/ 340 h 346"/>
                <a:gd name="T42" fmla="*/ 24 w 216"/>
                <a:gd name="T43" fmla="*/ 325 h 346"/>
                <a:gd name="T44" fmla="*/ 9 w 216"/>
                <a:gd name="T45" fmla="*/ 302 h 346"/>
                <a:gd name="T46" fmla="*/ 0 w 216"/>
                <a:gd name="T47" fmla="*/ 268 h 346"/>
                <a:gd name="T48" fmla="*/ 3 w 216"/>
                <a:gd name="T49" fmla="*/ 236 h 346"/>
                <a:gd name="T50" fmla="*/ 17 w 216"/>
                <a:gd name="T51" fmla="*/ 211 h 346"/>
                <a:gd name="T52" fmla="*/ 30 w 216"/>
                <a:gd name="T53" fmla="*/ 193 h 346"/>
                <a:gd name="T54" fmla="*/ 42 w 216"/>
                <a:gd name="T55" fmla="*/ 175 h 346"/>
                <a:gd name="T56" fmla="*/ 47 w 216"/>
                <a:gd name="T57" fmla="*/ 155 h 346"/>
                <a:gd name="T58" fmla="*/ 45 w 216"/>
                <a:gd name="T59" fmla="*/ 134 h 346"/>
                <a:gd name="T60" fmla="*/ 38 w 216"/>
                <a:gd name="T61" fmla="*/ 109 h 346"/>
                <a:gd name="T62" fmla="*/ 32 w 216"/>
                <a:gd name="T63" fmla="*/ 85 h 346"/>
                <a:gd name="T64" fmla="*/ 30 w 216"/>
                <a:gd name="T65" fmla="*/ 59 h 346"/>
                <a:gd name="T66" fmla="*/ 35 w 216"/>
                <a:gd name="T67" fmla="*/ 34 h 346"/>
                <a:gd name="T68" fmla="*/ 45 w 216"/>
                <a:gd name="T69" fmla="*/ 18 h 34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16"/>
                <a:gd name="T106" fmla="*/ 0 h 346"/>
                <a:gd name="T107" fmla="*/ 216 w 216"/>
                <a:gd name="T108" fmla="*/ 346 h 34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16" h="346">
                  <a:moveTo>
                    <a:pt x="45" y="18"/>
                  </a:moveTo>
                  <a:lnTo>
                    <a:pt x="57" y="8"/>
                  </a:lnTo>
                  <a:lnTo>
                    <a:pt x="78" y="0"/>
                  </a:lnTo>
                  <a:lnTo>
                    <a:pt x="99" y="2"/>
                  </a:lnTo>
                  <a:lnTo>
                    <a:pt x="117" y="5"/>
                  </a:lnTo>
                  <a:lnTo>
                    <a:pt x="140" y="12"/>
                  </a:lnTo>
                  <a:lnTo>
                    <a:pt x="158" y="28"/>
                  </a:lnTo>
                  <a:lnTo>
                    <a:pt x="174" y="44"/>
                  </a:lnTo>
                  <a:lnTo>
                    <a:pt x="191" y="73"/>
                  </a:lnTo>
                  <a:lnTo>
                    <a:pt x="203" y="104"/>
                  </a:lnTo>
                  <a:lnTo>
                    <a:pt x="210" y="139"/>
                  </a:lnTo>
                  <a:lnTo>
                    <a:pt x="215" y="173"/>
                  </a:lnTo>
                  <a:lnTo>
                    <a:pt x="216" y="211"/>
                  </a:lnTo>
                  <a:lnTo>
                    <a:pt x="210" y="245"/>
                  </a:lnTo>
                  <a:lnTo>
                    <a:pt x="206" y="271"/>
                  </a:lnTo>
                  <a:lnTo>
                    <a:pt x="195" y="299"/>
                  </a:lnTo>
                  <a:lnTo>
                    <a:pt x="176" y="320"/>
                  </a:lnTo>
                  <a:lnTo>
                    <a:pt x="150" y="337"/>
                  </a:lnTo>
                  <a:lnTo>
                    <a:pt x="114" y="344"/>
                  </a:lnTo>
                  <a:lnTo>
                    <a:pt x="78" y="346"/>
                  </a:lnTo>
                  <a:lnTo>
                    <a:pt x="50" y="340"/>
                  </a:lnTo>
                  <a:lnTo>
                    <a:pt x="24" y="325"/>
                  </a:lnTo>
                  <a:lnTo>
                    <a:pt x="9" y="302"/>
                  </a:lnTo>
                  <a:lnTo>
                    <a:pt x="0" y="268"/>
                  </a:lnTo>
                  <a:lnTo>
                    <a:pt x="3" y="236"/>
                  </a:lnTo>
                  <a:lnTo>
                    <a:pt x="17" y="211"/>
                  </a:lnTo>
                  <a:lnTo>
                    <a:pt x="30" y="193"/>
                  </a:lnTo>
                  <a:lnTo>
                    <a:pt x="42" y="175"/>
                  </a:lnTo>
                  <a:lnTo>
                    <a:pt x="47" y="155"/>
                  </a:lnTo>
                  <a:lnTo>
                    <a:pt x="45" y="134"/>
                  </a:lnTo>
                  <a:lnTo>
                    <a:pt x="38" y="109"/>
                  </a:lnTo>
                  <a:lnTo>
                    <a:pt x="32" y="85"/>
                  </a:lnTo>
                  <a:lnTo>
                    <a:pt x="30" y="59"/>
                  </a:lnTo>
                  <a:lnTo>
                    <a:pt x="35" y="34"/>
                  </a:lnTo>
                  <a:lnTo>
                    <a:pt x="45"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r">
                <a:spcBef>
                  <a:spcPct val="0"/>
                </a:spcBef>
              </a:pPr>
              <a:endParaRPr lang="en-US" sz="3200" i="0">
                <a:solidFill>
                  <a:srgbClr val="FFFFFF"/>
                </a:solidFill>
              </a:endParaRPr>
            </a:p>
          </p:txBody>
        </p:sp>
        <p:sp>
          <p:nvSpPr>
            <p:cNvPr id="5144" name="Freeform 50"/>
            <p:cNvSpPr>
              <a:spLocks/>
            </p:cNvSpPr>
            <p:nvPr/>
          </p:nvSpPr>
          <p:spPr bwMode="auto">
            <a:xfrm>
              <a:off x="2825" y="1515"/>
              <a:ext cx="321" cy="165"/>
            </a:xfrm>
            <a:custGeom>
              <a:avLst/>
              <a:gdLst>
                <a:gd name="T0" fmla="*/ 254 w 321"/>
                <a:gd name="T1" fmla="*/ 36 h 165"/>
                <a:gd name="T2" fmla="*/ 269 w 321"/>
                <a:gd name="T3" fmla="*/ 15 h 165"/>
                <a:gd name="T4" fmla="*/ 294 w 321"/>
                <a:gd name="T5" fmla="*/ 0 h 165"/>
                <a:gd name="T6" fmla="*/ 311 w 321"/>
                <a:gd name="T7" fmla="*/ 3 h 165"/>
                <a:gd name="T8" fmla="*/ 321 w 321"/>
                <a:gd name="T9" fmla="*/ 18 h 165"/>
                <a:gd name="T10" fmla="*/ 318 w 321"/>
                <a:gd name="T11" fmla="*/ 50 h 165"/>
                <a:gd name="T12" fmla="*/ 306 w 321"/>
                <a:gd name="T13" fmla="*/ 80 h 165"/>
                <a:gd name="T14" fmla="*/ 282 w 321"/>
                <a:gd name="T15" fmla="*/ 98 h 165"/>
                <a:gd name="T16" fmla="*/ 243 w 321"/>
                <a:gd name="T17" fmla="*/ 119 h 165"/>
                <a:gd name="T18" fmla="*/ 207 w 321"/>
                <a:gd name="T19" fmla="*/ 147 h 165"/>
                <a:gd name="T20" fmla="*/ 179 w 321"/>
                <a:gd name="T21" fmla="*/ 165 h 165"/>
                <a:gd name="T22" fmla="*/ 162 w 321"/>
                <a:gd name="T23" fmla="*/ 164 h 165"/>
                <a:gd name="T24" fmla="*/ 137 w 321"/>
                <a:gd name="T25" fmla="*/ 149 h 165"/>
                <a:gd name="T26" fmla="*/ 104 w 321"/>
                <a:gd name="T27" fmla="*/ 116 h 165"/>
                <a:gd name="T28" fmla="*/ 75 w 321"/>
                <a:gd name="T29" fmla="*/ 93 h 165"/>
                <a:gd name="T30" fmla="*/ 62 w 321"/>
                <a:gd name="T31" fmla="*/ 98 h 165"/>
                <a:gd name="T32" fmla="*/ 54 w 321"/>
                <a:gd name="T33" fmla="*/ 116 h 165"/>
                <a:gd name="T34" fmla="*/ 50 w 321"/>
                <a:gd name="T35" fmla="*/ 117 h 165"/>
                <a:gd name="T36" fmla="*/ 24 w 321"/>
                <a:gd name="T37" fmla="*/ 120 h 165"/>
                <a:gd name="T38" fmla="*/ 9 w 321"/>
                <a:gd name="T39" fmla="*/ 107 h 165"/>
                <a:gd name="T40" fmla="*/ 2 w 321"/>
                <a:gd name="T41" fmla="*/ 75 h 165"/>
                <a:gd name="T42" fmla="*/ 0 w 321"/>
                <a:gd name="T43" fmla="*/ 30 h 165"/>
                <a:gd name="T44" fmla="*/ 18 w 321"/>
                <a:gd name="T45" fmla="*/ 9 h 165"/>
                <a:gd name="T46" fmla="*/ 45 w 321"/>
                <a:gd name="T47" fmla="*/ 9 h 165"/>
                <a:gd name="T48" fmla="*/ 69 w 321"/>
                <a:gd name="T49" fmla="*/ 20 h 165"/>
                <a:gd name="T50" fmla="*/ 89 w 321"/>
                <a:gd name="T51" fmla="*/ 51 h 165"/>
                <a:gd name="T52" fmla="*/ 104 w 321"/>
                <a:gd name="T53" fmla="*/ 77 h 165"/>
                <a:gd name="T54" fmla="*/ 126 w 321"/>
                <a:gd name="T55" fmla="*/ 101 h 165"/>
                <a:gd name="T56" fmla="*/ 152 w 321"/>
                <a:gd name="T57" fmla="*/ 120 h 165"/>
                <a:gd name="T58" fmla="*/ 171 w 321"/>
                <a:gd name="T59" fmla="*/ 123 h 165"/>
                <a:gd name="T60" fmla="*/ 189 w 321"/>
                <a:gd name="T61" fmla="*/ 116 h 165"/>
                <a:gd name="T62" fmla="*/ 212 w 321"/>
                <a:gd name="T63" fmla="*/ 96 h 165"/>
                <a:gd name="T64" fmla="*/ 231 w 321"/>
                <a:gd name="T65" fmla="*/ 72 h 165"/>
                <a:gd name="T66" fmla="*/ 254 w 321"/>
                <a:gd name="T67" fmla="*/ 36 h 16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21"/>
                <a:gd name="T103" fmla="*/ 0 h 165"/>
                <a:gd name="T104" fmla="*/ 321 w 321"/>
                <a:gd name="T105" fmla="*/ 165 h 16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21" h="165">
                  <a:moveTo>
                    <a:pt x="254" y="36"/>
                  </a:moveTo>
                  <a:lnTo>
                    <a:pt x="269" y="15"/>
                  </a:lnTo>
                  <a:lnTo>
                    <a:pt x="294" y="0"/>
                  </a:lnTo>
                  <a:lnTo>
                    <a:pt x="311" y="3"/>
                  </a:lnTo>
                  <a:lnTo>
                    <a:pt x="321" y="18"/>
                  </a:lnTo>
                  <a:lnTo>
                    <a:pt x="318" y="50"/>
                  </a:lnTo>
                  <a:lnTo>
                    <a:pt x="306" y="80"/>
                  </a:lnTo>
                  <a:lnTo>
                    <a:pt x="282" y="98"/>
                  </a:lnTo>
                  <a:lnTo>
                    <a:pt x="243" y="119"/>
                  </a:lnTo>
                  <a:lnTo>
                    <a:pt x="207" y="147"/>
                  </a:lnTo>
                  <a:lnTo>
                    <a:pt x="179" y="165"/>
                  </a:lnTo>
                  <a:lnTo>
                    <a:pt x="162" y="164"/>
                  </a:lnTo>
                  <a:lnTo>
                    <a:pt x="137" y="149"/>
                  </a:lnTo>
                  <a:lnTo>
                    <a:pt x="104" y="116"/>
                  </a:lnTo>
                  <a:lnTo>
                    <a:pt x="75" y="93"/>
                  </a:lnTo>
                  <a:lnTo>
                    <a:pt x="62" y="98"/>
                  </a:lnTo>
                  <a:lnTo>
                    <a:pt x="54" y="116"/>
                  </a:lnTo>
                  <a:lnTo>
                    <a:pt x="50" y="117"/>
                  </a:lnTo>
                  <a:lnTo>
                    <a:pt x="24" y="120"/>
                  </a:lnTo>
                  <a:lnTo>
                    <a:pt x="9" y="107"/>
                  </a:lnTo>
                  <a:lnTo>
                    <a:pt x="2" y="75"/>
                  </a:lnTo>
                  <a:lnTo>
                    <a:pt x="0" y="30"/>
                  </a:lnTo>
                  <a:lnTo>
                    <a:pt x="18" y="9"/>
                  </a:lnTo>
                  <a:lnTo>
                    <a:pt x="45" y="9"/>
                  </a:lnTo>
                  <a:lnTo>
                    <a:pt x="69" y="20"/>
                  </a:lnTo>
                  <a:lnTo>
                    <a:pt x="89" y="51"/>
                  </a:lnTo>
                  <a:lnTo>
                    <a:pt x="104" y="77"/>
                  </a:lnTo>
                  <a:lnTo>
                    <a:pt x="126" y="101"/>
                  </a:lnTo>
                  <a:lnTo>
                    <a:pt x="152" y="120"/>
                  </a:lnTo>
                  <a:lnTo>
                    <a:pt x="171" y="123"/>
                  </a:lnTo>
                  <a:lnTo>
                    <a:pt x="189" y="116"/>
                  </a:lnTo>
                  <a:lnTo>
                    <a:pt x="212" y="96"/>
                  </a:lnTo>
                  <a:lnTo>
                    <a:pt x="231" y="72"/>
                  </a:lnTo>
                  <a:lnTo>
                    <a:pt x="254" y="3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r">
                <a:spcBef>
                  <a:spcPct val="0"/>
                </a:spcBef>
              </a:pPr>
              <a:endParaRPr lang="en-US" sz="3200" i="0">
                <a:solidFill>
                  <a:srgbClr val="FFFFFF"/>
                </a:solidFill>
              </a:endParaRPr>
            </a:p>
          </p:txBody>
        </p:sp>
        <p:sp>
          <p:nvSpPr>
            <p:cNvPr id="5145" name="Freeform 51"/>
            <p:cNvSpPr>
              <a:spLocks/>
            </p:cNvSpPr>
            <p:nvPr/>
          </p:nvSpPr>
          <p:spPr bwMode="auto">
            <a:xfrm>
              <a:off x="3202" y="1530"/>
              <a:ext cx="240" cy="348"/>
            </a:xfrm>
            <a:custGeom>
              <a:avLst/>
              <a:gdLst>
                <a:gd name="T0" fmla="*/ 16 w 240"/>
                <a:gd name="T1" fmla="*/ 2 h 348"/>
                <a:gd name="T2" fmla="*/ 45 w 240"/>
                <a:gd name="T3" fmla="*/ 6 h 348"/>
                <a:gd name="T4" fmla="*/ 67 w 240"/>
                <a:gd name="T5" fmla="*/ 32 h 348"/>
                <a:gd name="T6" fmla="*/ 91 w 240"/>
                <a:gd name="T7" fmla="*/ 57 h 348"/>
                <a:gd name="T8" fmla="*/ 121 w 240"/>
                <a:gd name="T9" fmla="*/ 81 h 348"/>
                <a:gd name="T10" fmla="*/ 144 w 240"/>
                <a:gd name="T11" fmla="*/ 99 h 348"/>
                <a:gd name="T12" fmla="*/ 169 w 240"/>
                <a:gd name="T13" fmla="*/ 113 h 348"/>
                <a:gd name="T14" fmla="*/ 196 w 240"/>
                <a:gd name="T15" fmla="*/ 126 h 348"/>
                <a:gd name="T16" fmla="*/ 219 w 240"/>
                <a:gd name="T17" fmla="*/ 135 h 348"/>
                <a:gd name="T18" fmla="*/ 235 w 240"/>
                <a:gd name="T19" fmla="*/ 147 h 348"/>
                <a:gd name="T20" fmla="*/ 240 w 240"/>
                <a:gd name="T21" fmla="*/ 159 h 348"/>
                <a:gd name="T22" fmla="*/ 231 w 240"/>
                <a:gd name="T23" fmla="*/ 176 h 348"/>
                <a:gd name="T24" fmla="*/ 210 w 240"/>
                <a:gd name="T25" fmla="*/ 191 h 348"/>
                <a:gd name="T26" fmla="*/ 166 w 240"/>
                <a:gd name="T27" fmla="*/ 203 h 348"/>
                <a:gd name="T28" fmla="*/ 127 w 240"/>
                <a:gd name="T29" fmla="*/ 215 h 348"/>
                <a:gd name="T30" fmla="*/ 103 w 240"/>
                <a:gd name="T31" fmla="*/ 230 h 348"/>
                <a:gd name="T32" fmla="*/ 108 w 240"/>
                <a:gd name="T33" fmla="*/ 245 h 348"/>
                <a:gd name="T34" fmla="*/ 109 w 240"/>
                <a:gd name="T35" fmla="*/ 249 h 348"/>
                <a:gd name="T36" fmla="*/ 135 w 240"/>
                <a:gd name="T37" fmla="*/ 273 h 348"/>
                <a:gd name="T38" fmla="*/ 163 w 240"/>
                <a:gd name="T39" fmla="*/ 293 h 348"/>
                <a:gd name="T40" fmla="*/ 189 w 240"/>
                <a:gd name="T41" fmla="*/ 309 h 348"/>
                <a:gd name="T42" fmla="*/ 193 w 240"/>
                <a:gd name="T43" fmla="*/ 317 h 348"/>
                <a:gd name="T44" fmla="*/ 195 w 240"/>
                <a:gd name="T45" fmla="*/ 321 h 348"/>
                <a:gd name="T46" fmla="*/ 192 w 240"/>
                <a:gd name="T47" fmla="*/ 330 h 348"/>
                <a:gd name="T48" fmla="*/ 187 w 240"/>
                <a:gd name="T49" fmla="*/ 333 h 348"/>
                <a:gd name="T50" fmla="*/ 177 w 240"/>
                <a:gd name="T51" fmla="*/ 341 h 348"/>
                <a:gd name="T52" fmla="*/ 172 w 240"/>
                <a:gd name="T53" fmla="*/ 344 h 348"/>
                <a:gd name="T54" fmla="*/ 153 w 240"/>
                <a:gd name="T55" fmla="*/ 348 h 348"/>
                <a:gd name="T56" fmla="*/ 130 w 240"/>
                <a:gd name="T57" fmla="*/ 330 h 348"/>
                <a:gd name="T58" fmla="*/ 112 w 240"/>
                <a:gd name="T59" fmla="*/ 305 h 348"/>
                <a:gd name="T60" fmla="*/ 87 w 240"/>
                <a:gd name="T61" fmla="*/ 270 h 348"/>
                <a:gd name="T62" fmla="*/ 70 w 240"/>
                <a:gd name="T63" fmla="*/ 237 h 348"/>
                <a:gd name="T64" fmla="*/ 69 w 240"/>
                <a:gd name="T65" fmla="*/ 219 h 348"/>
                <a:gd name="T66" fmla="*/ 81 w 240"/>
                <a:gd name="T67" fmla="*/ 203 h 348"/>
                <a:gd name="T68" fmla="*/ 112 w 240"/>
                <a:gd name="T69" fmla="*/ 194 h 348"/>
                <a:gd name="T70" fmla="*/ 148 w 240"/>
                <a:gd name="T71" fmla="*/ 180 h 348"/>
                <a:gd name="T72" fmla="*/ 172 w 240"/>
                <a:gd name="T73" fmla="*/ 173 h 348"/>
                <a:gd name="T74" fmla="*/ 180 w 240"/>
                <a:gd name="T75" fmla="*/ 164 h 348"/>
                <a:gd name="T76" fmla="*/ 175 w 240"/>
                <a:gd name="T77" fmla="*/ 155 h 348"/>
                <a:gd name="T78" fmla="*/ 154 w 240"/>
                <a:gd name="T79" fmla="*/ 141 h 348"/>
                <a:gd name="T80" fmla="*/ 121 w 240"/>
                <a:gd name="T81" fmla="*/ 125 h 348"/>
                <a:gd name="T82" fmla="*/ 85 w 240"/>
                <a:gd name="T83" fmla="*/ 113 h 348"/>
                <a:gd name="T84" fmla="*/ 57 w 240"/>
                <a:gd name="T85" fmla="*/ 101 h 348"/>
                <a:gd name="T86" fmla="*/ 24 w 240"/>
                <a:gd name="T87" fmla="*/ 75 h 348"/>
                <a:gd name="T88" fmla="*/ 9 w 240"/>
                <a:gd name="T89" fmla="*/ 53 h 348"/>
                <a:gd name="T90" fmla="*/ 0 w 240"/>
                <a:gd name="T91" fmla="*/ 24 h 348"/>
                <a:gd name="T92" fmla="*/ 9 w 240"/>
                <a:gd name="T93" fmla="*/ 8 h 348"/>
                <a:gd name="T94" fmla="*/ 22 w 240"/>
                <a:gd name="T95" fmla="*/ 0 h 348"/>
                <a:gd name="T96" fmla="*/ 16 w 240"/>
                <a:gd name="T97" fmla="*/ 2 h 34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40"/>
                <a:gd name="T148" fmla="*/ 0 h 348"/>
                <a:gd name="T149" fmla="*/ 240 w 240"/>
                <a:gd name="T150" fmla="*/ 348 h 34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40" h="348">
                  <a:moveTo>
                    <a:pt x="16" y="2"/>
                  </a:moveTo>
                  <a:lnTo>
                    <a:pt x="45" y="6"/>
                  </a:lnTo>
                  <a:lnTo>
                    <a:pt x="67" y="32"/>
                  </a:lnTo>
                  <a:lnTo>
                    <a:pt x="91" y="57"/>
                  </a:lnTo>
                  <a:lnTo>
                    <a:pt x="121" y="81"/>
                  </a:lnTo>
                  <a:lnTo>
                    <a:pt x="144" y="99"/>
                  </a:lnTo>
                  <a:lnTo>
                    <a:pt x="169" y="113"/>
                  </a:lnTo>
                  <a:lnTo>
                    <a:pt x="196" y="126"/>
                  </a:lnTo>
                  <a:lnTo>
                    <a:pt x="219" y="135"/>
                  </a:lnTo>
                  <a:lnTo>
                    <a:pt x="235" y="147"/>
                  </a:lnTo>
                  <a:lnTo>
                    <a:pt x="240" y="159"/>
                  </a:lnTo>
                  <a:lnTo>
                    <a:pt x="231" y="176"/>
                  </a:lnTo>
                  <a:lnTo>
                    <a:pt x="210" y="191"/>
                  </a:lnTo>
                  <a:lnTo>
                    <a:pt x="166" y="203"/>
                  </a:lnTo>
                  <a:lnTo>
                    <a:pt x="127" y="215"/>
                  </a:lnTo>
                  <a:lnTo>
                    <a:pt x="103" y="230"/>
                  </a:lnTo>
                  <a:lnTo>
                    <a:pt x="108" y="245"/>
                  </a:lnTo>
                  <a:lnTo>
                    <a:pt x="109" y="249"/>
                  </a:lnTo>
                  <a:lnTo>
                    <a:pt x="135" y="273"/>
                  </a:lnTo>
                  <a:lnTo>
                    <a:pt x="163" y="293"/>
                  </a:lnTo>
                  <a:lnTo>
                    <a:pt x="189" y="309"/>
                  </a:lnTo>
                  <a:lnTo>
                    <a:pt x="193" y="317"/>
                  </a:lnTo>
                  <a:lnTo>
                    <a:pt x="195" y="321"/>
                  </a:lnTo>
                  <a:lnTo>
                    <a:pt x="192" y="330"/>
                  </a:lnTo>
                  <a:lnTo>
                    <a:pt x="187" y="333"/>
                  </a:lnTo>
                  <a:lnTo>
                    <a:pt x="177" y="341"/>
                  </a:lnTo>
                  <a:lnTo>
                    <a:pt x="172" y="344"/>
                  </a:lnTo>
                  <a:lnTo>
                    <a:pt x="153" y="348"/>
                  </a:lnTo>
                  <a:lnTo>
                    <a:pt x="130" y="330"/>
                  </a:lnTo>
                  <a:lnTo>
                    <a:pt x="112" y="305"/>
                  </a:lnTo>
                  <a:lnTo>
                    <a:pt x="87" y="270"/>
                  </a:lnTo>
                  <a:lnTo>
                    <a:pt x="70" y="237"/>
                  </a:lnTo>
                  <a:lnTo>
                    <a:pt x="69" y="219"/>
                  </a:lnTo>
                  <a:lnTo>
                    <a:pt x="81" y="203"/>
                  </a:lnTo>
                  <a:lnTo>
                    <a:pt x="112" y="194"/>
                  </a:lnTo>
                  <a:lnTo>
                    <a:pt x="148" y="180"/>
                  </a:lnTo>
                  <a:lnTo>
                    <a:pt x="172" y="173"/>
                  </a:lnTo>
                  <a:lnTo>
                    <a:pt x="180" y="164"/>
                  </a:lnTo>
                  <a:lnTo>
                    <a:pt x="175" y="155"/>
                  </a:lnTo>
                  <a:lnTo>
                    <a:pt x="154" y="141"/>
                  </a:lnTo>
                  <a:lnTo>
                    <a:pt x="121" y="125"/>
                  </a:lnTo>
                  <a:lnTo>
                    <a:pt x="85" y="113"/>
                  </a:lnTo>
                  <a:lnTo>
                    <a:pt x="57" y="101"/>
                  </a:lnTo>
                  <a:lnTo>
                    <a:pt x="24" y="75"/>
                  </a:lnTo>
                  <a:lnTo>
                    <a:pt x="9" y="53"/>
                  </a:lnTo>
                  <a:lnTo>
                    <a:pt x="0" y="24"/>
                  </a:lnTo>
                  <a:lnTo>
                    <a:pt x="9" y="8"/>
                  </a:lnTo>
                  <a:lnTo>
                    <a:pt x="22" y="0"/>
                  </a:lnTo>
                  <a:lnTo>
                    <a:pt x="16" y="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r">
                <a:spcBef>
                  <a:spcPct val="0"/>
                </a:spcBef>
              </a:pPr>
              <a:endParaRPr lang="en-US" sz="3200" i="0">
                <a:solidFill>
                  <a:srgbClr val="FFFFFF"/>
                </a:solidFill>
              </a:endParaRPr>
            </a:p>
          </p:txBody>
        </p:sp>
        <p:sp>
          <p:nvSpPr>
            <p:cNvPr id="5146" name="Freeform 52"/>
            <p:cNvSpPr>
              <a:spLocks/>
            </p:cNvSpPr>
            <p:nvPr/>
          </p:nvSpPr>
          <p:spPr bwMode="auto">
            <a:xfrm>
              <a:off x="3148" y="1775"/>
              <a:ext cx="187" cy="420"/>
            </a:xfrm>
            <a:custGeom>
              <a:avLst/>
              <a:gdLst>
                <a:gd name="T0" fmla="*/ 52 w 187"/>
                <a:gd name="T1" fmla="*/ 0 h 420"/>
                <a:gd name="T2" fmla="*/ 67 w 187"/>
                <a:gd name="T3" fmla="*/ 7 h 420"/>
                <a:gd name="T4" fmla="*/ 84 w 187"/>
                <a:gd name="T5" fmla="*/ 21 h 420"/>
                <a:gd name="T6" fmla="*/ 91 w 187"/>
                <a:gd name="T7" fmla="*/ 39 h 420"/>
                <a:gd name="T8" fmla="*/ 103 w 187"/>
                <a:gd name="T9" fmla="*/ 69 h 420"/>
                <a:gd name="T10" fmla="*/ 111 w 187"/>
                <a:gd name="T11" fmla="*/ 102 h 420"/>
                <a:gd name="T12" fmla="*/ 117 w 187"/>
                <a:gd name="T13" fmla="*/ 133 h 420"/>
                <a:gd name="T14" fmla="*/ 114 w 187"/>
                <a:gd name="T15" fmla="*/ 160 h 420"/>
                <a:gd name="T16" fmla="*/ 108 w 187"/>
                <a:gd name="T17" fmla="*/ 181 h 420"/>
                <a:gd name="T18" fmla="*/ 99 w 187"/>
                <a:gd name="T19" fmla="*/ 205 h 420"/>
                <a:gd name="T20" fmla="*/ 82 w 187"/>
                <a:gd name="T21" fmla="*/ 235 h 420"/>
                <a:gd name="T22" fmla="*/ 64 w 187"/>
                <a:gd name="T23" fmla="*/ 265 h 420"/>
                <a:gd name="T24" fmla="*/ 51 w 187"/>
                <a:gd name="T25" fmla="*/ 286 h 420"/>
                <a:gd name="T26" fmla="*/ 43 w 187"/>
                <a:gd name="T27" fmla="*/ 303 h 420"/>
                <a:gd name="T28" fmla="*/ 43 w 187"/>
                <a:gd name="T29" fmla="*/ 319 h 420"/>
                <a:gd name="T30" fmla="*/ 48 w 187"/>
                <a:gd name="T31" fmla="*/ 333 h 420"/>
                <a:gd name="T32" fmla="*/ 72 w 187"/>
                <a:gd name="T33" fmla="*/ 340 h 420"/>
                <a:gd name="T34" fmla="*/ 106 w 187"/>
                <a:gd name="T35" fmla="*/ 349 h 420"/>
                <a:gd name="T36" fmla="*/ 157 w 187"/>
                <a:gd name="T37" fmla="*/ 366 h 420"/>
                <a:gd name="T38" fmla="*/ 181 w 187"/>
                <a:gd name="T39" fmla="*/ 378 h 420"/>
                <a:gd name="T40" fmla="*/ 187 w 187"/>
                <a:gd name="T41" fmla="*/ 391 h 420"/>
                <a:gd name="T42" fmla="*/ 181 w 187"/>
                <a:gd name="T43" fmla="*/ 402 h 420"/>
                <a:gd name="T44" fmla="*/ 163 w 187"/>
                <a:gd name="T45" fmla="*/ 414 h 420"/>
                <a:gd name="T46" fmla="*/ 157 w 187"/>
                <a:gd name="T47" fmla="*/ 415 h 420"/>
                <a:gd name="T48" fmla="*/ 133 w 187"/>
                <a:gd name="T49" fmla="*/ 420 h 420"/>
                <a:gd name="T50" fmla="*/ 121 w 187"/>
                <a:gd name="T51" fmla="*/ 415 h 420"/>
                <a:gd name="T52" fmla="*/ 112 w 187"/>
                <a:gd name="T53" fmla="*/ 405 h 420"/>
                <a:gd name="T54" fmla="*/ 97 w 187"/>
                <a:gd name="T55" fmla="*/ 387 h 420"/>
                <a:gd name="T56" fmla="*/ 73 w 187"/>
                <a:gd name="T57" fmla="*/ 370 h 420"/>
                <a:gd name="T58" fmla="*/ 54 w 187"/>
                <a:gd name="T59" fmla="*/ 367 h 420"/>
                <a:gd name="T60" fmla="*/ 36 w 187"/>
                <a:gd name="T61" fmla="*/ 367 h 420"/>
                <a:gd name="T62" fmla="*/ 22 w 187"/>
                <a:gd name="T63" fmla="*/ 367 h 420"/>
                <a:gd name="T64" fmla="*/ 10 w 187"/>
                <a:gd name="T65" fmla="*/ 360 h 420"/>
                <a:gd name="T66" fmla="*/ 4 w 187"/>
                <a:gd name="T67" fmla="*/ 352 h 420"/>
                <a:gd name="T68" fmla="*/ 0 w 187"/>
                <a:gd name="T69" fmla="*/ 339 h 420"/>
                <a:gd name="T70" fmla="*/ 3 w 187"/>
                <a:gd name="T71" fmla="*/ 327 h 420"/>
                <a:gd name="T72" fmla="*/ 7 w 187"/>
                <a:gd name="T73" fmla="*/ 307 h 420"/>
                <a:gd name="T74" fmla="*/ 15 w 187"/>
                <a:gd name="T75" fmla="*/ 291 h 420"/>
                <a:gd name="T76" fmla="*/ 27 w 187"/>
                <a:gd name="T77" fmla="*/ 264 h 420"/>
                <a:gd name="T78" fmla="*/ 49 w 187"/>
                <a:gd name="T79" fmla="*/ 229 h 420"/>
                <a:gd name="T80" fmla="*/ 64 w 187"/>
                <a:gd name="T81" fmla="*/ 201 h 420"/>
                <a:gd name="T82" fmla="*/ 70 w 187"/>
                <a:gd name="T83" fmla="*/ 175 h 420"/>
                <a:gd name="T84" fmla="*/ 73 w 187"/>
                <a:gd name="T85" fmla="*/ 150 h 420"/>
                <a:gd name="T86" fmla="*/ 64 w 187"/>
                <a:gd name="T87" fmla="*/ 121 h 420"/>
                <a:gd name="T88" fmla="*/ 52 w 187"/>
                <a:gd name="T89" fmla="*/ 97 h 420"/>
                <a:gd name="T90" fmla="*/ 37 w 187"/>
                <a:gd name="T91" fmla="*/ 72 h 420"/>
                <a:gd name="T92" fmla="*/ 25 w 187"/>
                <a:gd name="T93" fmla="*/ 51 h 420"/>
                <a:gd name="T94" fmla="*/ 21 w 187"/>
                <a:gd name="T95" fmla="*/ 30 h 420"/>
                <a:gd name="T96" fmla="*/ 25 w 187"/>
                <a:gd name="T97" fmla="*/ 16 h 420"/>
                <a:gd name="T98" fmla="*/ 33 w 187"/>
                <a:gd name="T99" fmla="*/ 7 h 420"/>
                <a:gd name="T100" fmla="*/ 46 w 187"/>
                <a:gd name="T101" fmla="*/ 3 h 420"/>
                <a:gd name="T102" fmla="*/ 52 w 187"/>
                <a:gd name="T103" fmla="*/ 0 h 42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87"/>
                <a:gd name="T157" fmla="*/ 0 h 420"/>
                <a:gd name="T158" fmla="*/ 187 w 187"/>
                <a:gd name="T159" fmla="*/ 420 h 42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87" h="420">
                  <a:moveTo>
                    <a:pt x="52" y="0"/>
                  </a:moveTo>
                  <a:lnTo>
                    <a:pt x="67" y="7"/>
                  </a:lnTo>
                  <a:lnTo>
                    <a:pt x="84" y="21"/>
                  </a:lnTo>
                  <a:lnTo>
                    <a:pt x="91" y="39"/>
                  </a:lnTo>
                  <a:lnTo>
                    <a:pt x="103" y="69"/>
                  </a:lnTo>
                  <a:lnTo>
                    <a:pt x="111" y="102"/>
                  </a:lnTo>
                  <a:lnTo>
                    <a:pt x="117" y="133"/>
                  </a:lnTo>
                  <a:lnTo>
                    <a:pt x="114" y="160"/>
                  </a:lnTo>
                  <a:lnTo>
                    <a:pt x="108" y="181"/>
                  </a:lnTo>
                  <a:lnTo>
                    <a:pt x="99" y="205"/>
                  </a:lnTo>
                  <a:lnTo>
                    <a:pt x="82" y="235"/>
                  </a:lnTo>
                  <a:lnTo>
                    <a:pt x="64" y="265"/>
                  </a:lnTo>
                  <a:lnTo>
                    <a:pt x="51" y="286"/>
                  </a:lnTo>
                  <a:lnTo>
                    <a:pt x="43" y="303"/>
                  </a:lnTo>
                  <a:lnTo>
                    <a:pt x="43" y="319"/>
                  </a:lnTo>
                  <a:lnTo>
                    <a:pt x="48" y="333"/>
                  </a:lnTo>
                  <a:lnTo>
                    <a:pt x="72" y="340"/>
                  </a:lnTo>
                  <a:lnTo>
                    <a:pt x="106" y="349"/>
                  </a:lnTo>
                  <a:lnTo>
                    <a:pt x="157" y="366"/>
                  </a:lnTo>
                  <a:lnTo>
                    <a:pt x="181" y="378"/>
                  </a:lnTo>
                  <a:lnTo>
                    <a:pt x="187" y="391"/>
                  </a:lnTo>
                  <a:lnTo>
                    <a:pt x="181" y="402"/>
                  </a:lnTo>
                  <a:lnTo>
                    <a:pt x="163" y="414"/>
                  </a:lnTo>
                  <a:lnTo>
                    <a:pt x="157" y="415"/>
                  </a:lnTo>
                  <a:lnTo>
                    <a:pt x="133" y="420"/>
                  </a:lnTo>
                  <a:lnTo>
                    <a:pt x="121" y="415"/>
                  </a:lnTo>
                  <a:lnTo>
                    <a:pt x="112" y="405"/>
                  </a:lnTo>
                  <a:lnTo>
                    <a:pt x="97" y="387"/>
                  </a:lnTo>
                  <a:lnTo>
                    <a:pt x="73" y="370"/>
                  </a:lnTo>
                  <a:lnTo>
                    <a:pt x="54" y="367"/>
                  </a:lnTo>
                  <a:lnTo>
                    <a:pt x="36" y="367"/>
                  </a:lnTo>
                  <a:lnTo>
                    <a:pt x="22" y="367"/>
                  </a:lnTo>
                  <a:lnTo>
                    <a:pt x="10" y="360"/>
                  </a:lnTo>
                  <a:lnTo>
                    <a:pt x="4" y="352"/>
                  </a:lnTo>
                  <a:lnTo>
                    <a:pt x="0" y="339"/>
                  </a:lnTo>
                  <a:lnTo>
                    <a:pt x="3" y="327"/>
                  </a:lnTo>
                  <a:lnTo>
                    <a:pt x="7" y="307"/>
                  </a:lnTo>
                  <a:lnTo>
                    <a:pt x="15" y="291"/>
                  </a:lnTo>
                  <a:lnTo>
                    <a:pt x="27" y="264"/>
                  </a:lnTo>
                  <a:lnTo>
                    <a:pt x="49" y="229"/>
                  </a:lnTo>
                  <a:lnTo>
                    <a:pt x="64" y="201"/>
                  </a:lnTo>
                  <a:lnTo>
                    <a:pt x="70" y="175"/>
                  </a:lnTo>
                  <a:lnTo>
                    <a:pt x="73" y="150"/>
                  </a:lnTo>
                  <a:lnTo>
                    <a:pt x="64" y="121"/>
                  </a:lnTo>
                  <a:lnTo>
                    <a:pt x="52" y="97"/>
                  </a:lnTo>
                  <a:lnTo>
                    <a:pt x="37" y="72"/>
                  </a:lnTo>
                  <a:lnTo>
                    <a:pt x="25" y="51"/>
                  </a:lnTo>
                  <a:lnTo>
                    <a:pt x="21" y="30"/>
                  </a:lnTo>
                  <a:lnTo>
                    <a:pt x="25" y="16"/>
                  </a:lnTo>
                  <a:lnTo>
                    <a:pt x="33" y="7"/>
                  </a:lnTo>
                  <a:lnTo>
                    <a:pt x="46" y="3"/>
                  </a:lnTo>
                  <a:lnTo>
                    <a:pt x="52"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r">
                <a:spcBef>
                  <a:spcPct val="0"/>
                </a:spcBef>
              </a:pPr>
              <a:endParaRPr lang="en-US" sz="3200" i="0">
                <a:solidFill>
                  <a:srgbClr val="FFFFFF"/>
                </a:solidFill>
              </a:endParaRPr>
            </a:p>
          </p:txBody>
        </p:sp>
        <p:sp>
          <p:nvSpPr>
            <p:cNvPr id="5147" name="Freeform 53"/>
            <p:cNvSpPr>
              <a:spLocks/>
            </p:cNvSpPr>
            <p:nvPr/>
          </p:nvSpPr>
          <p:spPr bwMode="auto">
            <a:xfrm>
              <a:off x="2989" y="1773"/>
              <a:ext cx="165" cy="450"/>
            </a:xfrm>
            <a:custGeom>
              <a:avLst/>
              <a:gdLst>
                <a:gd name="T0" fmla="*/ 81 w 165"/>
                <a:gd name="T1" fmla="*/ 49 h 450"/>
                <a:gd name="T2" fmla="*/ 97 w 165"/>
                <a:gd name="T3" fmla="*/ 25 h 450"/>
                <a:gd name="T4" fmla="*/ 123 w 165"/>
                <a:gd name="T5" fmla="*/ 3 h 450"/>
                <a:gd name="T6" fmla="*/ 147 w 165"/>
                <a:gd name="T7" fmla="*/ 0 h 450"/>
                <a:gd name="T8" fmla="*/ 160 w 165"/>
                <a:gd name="T9" fmla="*/ 15 h 450"/>
                <a:gd name="T10" fmla="*/ 165 w 165"/>
                <a:gd name="T11" fmla="*/ 37 h 450"/>
                <a:gd name="T12" fmla="*/ 157 w 165"/>
                <a:gd name="T13" fmla="*/ 60 h 450"/>
                <a:gd name="T14" fmla="*/ 141 w 165"/>
                <a:gd name="T15" fmla="*/ 75 h 450"/>
                <a:gd name="T16" fmla="*/ 112 w 165"/>
                <a:gd name="T17" fmla="*/ 97 h 450"/>
                <a:gd name="T18" fmla="*/ 93 w 165"/>
                <a:gd name="T19" fmla="*/ 120 h 450"/>
                <a:gd name="T20" fmla="*/ 82 w 165"/>
                <a:gd name="T21" fmla="*/ 144 h 450"/>
                <a:gd name="T22" fmla="*/ 78 w 165"/>
                <a:gd name="T23" fmla="*/ 168 h 450"/>
                <a:gd name="T24" fmla="*/ 76 w 165"/>
                <a:gd name="T25" fmla="*/ 195 h 450"/>
                <a:gd name="T26" fmla="*/ 82 w 165"/>
                <a:gd name="T27" fmla="*/ 223 h 450"/>
                <a:gd name="T28" fmla="*/ 82 w 165"/>
                <a:gd name="T29" fmla="*/ 228 h 450"/>
                <a:gd name="T30" fmla="*/ 90 w 165"/>
                <a:gd name="T31" fmla="*/ 261 h 450"/>
                <a:gd name="T32" fmla="*/ 97 w 165"/>
                <a:gd name="T33" fmla="*/ 294 h 450"/>
                <a:gd name="T34" fmla="*/ 108 w 165"/>
                <a:gd name="T35" fmla="*/ 327 h 450"/>
                <a:gd name="T36" fmla="*/ 118 w 165"/>
                <a:gd name="T37" fmla="*/ 351 h 450"/>
                <a:gd name="T38" fmla="*/ 121 w 165"/>
                <a:gd name="T39" fmla="*/ 369 h 450"/>
                <a:gd name="T40" fmla="*/ 114 w 165"/>
                <a:gd name="T41" fmla="*/ 376 h 450"/>
                <a:gd name="T42" fmla="*/ 96 w 165"/>
                <a:gd name="T43" fmla="*/ 385 h 450"/>
                <a:gd name="T44" fmla="*/ 78 w 165"/>
                <a:gd name="T45" fmla="*/ 405 h 450"/>
                <a:gd name="T46" fmla="*/ 67 w 165"/>
                <a:gd name="T47" fmla="*/ 433 h 450"/>
                <a:gd name="T48" fmla="*/ 63 w 165"/>
                <a:gd name="T49" fmla="*/ 447 h 450"/>
                <a:gd name="T50" fmla="*/ 58 w 165"/>
                <a:gd name="T51" fmla="*/ 450 h 450"/>
                <a:gd name="T52" fmla="*/ 48 w 165"/>
                <a:gd name="T53" fmla="*/ 450 h 450"/>
                <a:gd name="T54" fmla="*/ 13 w 165"/>
                <a:gd name="T55" fmla="*/ 438 h 450"/>
                <a:gd name="T56" fmla="*/ 0 w 165"/>
                <a:gd name="T57" fmla="*/ 424 h 450"/>
                <a:gd name="T58" fmla="*/ 3 w 165"/>
                <a:gd name="T59" fmla="*/ 411 h 450"/>
                <a:gd name="T60" fmla="*/ 13 w 165"/>
                <a:gd name="T61" fmla="*/ 396 h 450"/>
                <a:gd name="T62" fmla="*/ 31 w 165"/>
                <a:gd name="T63" fmla="*/ 381 h 450"/>
                <a:gd name="T64" fmla="*/ 61 w 165"/>
                <a:gd name="T65" fmla="*/ 364 h 450"/>
                <a:gd name="T66" fmla="*/ 72 w 165"/>
                <a:gd name="T67" fmla="*/ 349 h 450"/>
                <a:gd name="T68" fmla="*/ 73 w 165"/>
                <a:gd name="T69" fmla="*/ 325 h 450"/>
                <a:gd name="T70" fmla="*/ 69 w 165"/>
                <a:gd name="T71" fmla="*/ 286 h 450"/>
                <a:gd name="T72" fmla="*/ 55 w 165"/>
                <a:gd name="T73" fmla="*/ 241 h 450"/>
                <a:gd name="T74" fmla="*/ 48 w 165"/>
                <a:gd name="T75" fmla="*/ 195 h 450"/>
                <a:gd name="T76" fmla="*/ 42 w 165"/>
                <a:gd name="T77" fmla="*/ 154 h 450"/>
                <a:gd name="T78" fmla="*/ 43 w 165"/>
                <a:gd name="T79" fmla="*/ 127 h 450"/>
                <a:gd name="T80" fmla="*/ 49 w 165"/>
                <a:gd name="T81" fmla="*/ 100 h 450"/>
                <a:gd name="T82" fmla="*/ 58 w 165"/>
                <a:gd name="T83" fmla="*/ 78 h 450"/>
                <a:gd name="T84" fmla="*/ 72 w 165"/>
                <a:gd name="T85" fmla="*/ 57 h 450"/>
                <a:gd name="T86" fmla="*/ 81 w 165"/>
                <a:gd name="T87" fmla="*/ 49 h 45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65"/>
                <a:gd name="T133" fmla="*/ 0 h 450"/>
                <a:gd name="T134" fmla="*/ 165 w 165"/>
                <a:gd name="T135" fmla="*/ 450 h 45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65" h="450">
                  <a:moveTo>
                    <a:pt x="81" y="49"/>
                  </a:moveTo>
                  <a:lnTo>
                    <a:pt x="97" y="25"/>
                  </a:lnTo>
                  <a:lnTo>
                    <a:pt x="123" y="3"/>
                  </a:lnTo>
                  <a:lnTo>
                    <a:pt x="147" y="0"/>
                  </a:lnTo>
                  <a:lnTo>
                    <a:pt x="160" y="15"/>
                  </a:lnTo>
                  <a:lnTo>
                    <a:pt x="165" y="37"/>
                  </a:lnTo>
                  <a:lnTo>
                    <a:pt x="157" y="60"/>
                  </a:lnTo>
                  <a:lnTo>
                    <a:pt x="141" y="75"/>
                  </a:lnTo>
                  <a:lnTo>
                    <a:pt x="112" y="97"/>
                  </a:lnTo>
                  <a:lnTo>
                    <a:pt x="93" y="120"/>
                  </a:lnTo>
                  <a:lnTo>
                    <a:pt x="82" y="144"/>
                  </a:lnTo>
                  <a:lnTo>
                    <a:pt x="78" y="168"/>
                  </a:lnTo>
                  <a:lnTo>
                    <a:pt x="76" y="195"/>
                  </a:lnTo>
                  <a:lnTo>
                    <a:pt x="82" y="223"/>
                  </a:lnTo>
                  <a:lnTo>
                    <a:pt x="82" y="228"/>
                  </a:lnTo>
                  <a:lnTo>
                    <a:pt x="90" y="261"/>
                  </a:lnTo>
                  <a:lnTo>
                    <a:pt x="97" y="294"/>
                  </a:lnTo>
                  <a:lnTo>
                    <a:pt x="108" y="327"/>
                  </a:lnTo>
                  <a:lnTo>
                    <a:pt x="118" y="351"/>
                  </a:lnTo>
                  <a:lnTo>
                    <a:pt x="121" y="369"/>
                  </a:lnTo>
                  <a:lnTo>
                    <a:pt x="114" y="376"/>
                  </a:lnTo>
                  <a:lnTo>
                    <a:pt x="96" y="385"/>
                  </a:lnTo>
                  <a:lnTo>
                    <a:pt x="78" y="405"/>
                  </a:lnTo>
                  <a:lnTo>
                    <a:pt x="67" y="433"/>
                  </a:lnTo>
                  <a:lnTo>
                    <a:pt x="63" y="447"/>
                  </a:lnTo>
                  <a:lnTo>
                    <a:pt x="58" y="450"/>
                  </a:lnTo>
                  <a:lnTo>
                    <a:pt x="48" y="450"/>
                  </a:lnTo>
                  <a:lnTo>
                    <a:pt x="13" y="438"/>
                  </a:lnTo>
                  <a:lnTo>
                    <a:pt x="0" y="424"/>
                  </a:lnTo>
                  <a:lnTo>
                    <a:pt x="3" y="411"/>
                  </a:lnTo>
                  <a:lnTo>
                    <a:pt x="13" y="396"/>
                  </a:lnTo>
                  <a:lnTo>
                    <a:pt x="31" y="381"/>
                  </a:lnTo>
                  <a:lnTo>
                    <a:pt x="61" y="364"/>
                  </a:lnTo>
                  <a:lnTo>
                    <a:pt x="72" y="349"/>
                  </a:lnTo>
                  <a:lnTo>
                    <a:pt x="73" y="325"/>
                  </a:lnTo>
                  <a:lnTo>
                    <a:pt x="69" y="286"/>
                  </a:lnTo>
                  <a:lnTo>
                    <a:pt x="55" y="241"/>
                  </a:lnTo>
                  <a:lnTo>
                    <a:pt x="48" y="195"/>
                  </a:lnTo>
                  <a:lnTo>
                    <a:pt x="42" y="154"/>
                  </a:lnTo>
                  <a:lnTo>
                    <a:pt x="43" y="127"/>
                  </a:lnTo>
                  <a:lnTo>
                    <a:pt x="49" y="100"/>
                  </a:lnTo>
                  <a:lnTo>
                    <a:pt x="58" y="78"/>
                  </a:lnTo>
                  <a:lnTo>
                    <a:pt x="72" y="57"/>
                  </a:lnTo>
                  <a:lnTo>
                    <a:pt x="81" y="4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r">
                <a:spcBef>
                  <a:spcPct val="0"/>
                </a:spcBef>
              </a:pPr>
              <a:endParaRPr lang="en-US" sz="3200" i="0">
                <a:solidFill>
                  <a:srgbClr val="FFFFFF"/>
                </a:solidFill>
              </a:endParaRPr>
            </a:p>
          </p:txBody>
        </p:sp>
        <p:sp>
          <p:nvSpPr>
            <p:cNvPr id="5148" name="Freeform 54"/>
            <p:cNvSpPr>
              <a:spLocks/>
            </p:cNvSpPr>
            <p:nvPr/>
          </p:nvSpPr>
          <p:spPr bwMode="auto">
            <a:xfrm>
              <a:off x="2593" y="1767"/>
              <a:ext cx="488" cy="476"/>
            </a:xfrm>
            <a:custGeom>
              <a:avLst/>
              <a:gdLst>
                <a:gd name="T0" fmla="*/ 480 w 488"/>
                <a:gd name="T1" fmla="*/ 0 h 476"/>
                <a:gd name="T2" fmla="*/ 432 w 488"/>
                <a:gd name="T3" fmla="*/ 19 h 476"/>
                <a:gd name="T4" fmla="*/ 402 w 488"/>
                <a:gd name="T5" fmla="*/ 45 h 476"/>
                <a:gd name="T6" fmla="*/ 381 w 488"/>
                <a:gd name="T7" fmla="*/ 81 h 476"/>
                <a:gd name="T8" fmla="*/ 363 w 488"/>
                <a:gd name="T9" fmla="*/ 118 h 476"/>
                <a:gd name="T10" fmla="*/ 352 w 488"/>
                <a:gd name="T11" fmla="*/ 160 h 476"/>
                <a:gd name="T12" fmla="*/ 346 w 488"/>
                <a:gd name="T13" fmla="*/ 202 h 476"/>
                <a:gd name="T14" fmla="*/ 337 w 488"/>
                <a:gd name="T15" fmla="*/ 241 h 476"/>
                <a:gd name="T16" fmla="*/ 327 w 488"/>
                <a:gd name="T17" fmla="*/ 265 h 476"/>
                <a:gd name="T18" fmla="*/ 313 w 488"/>
                <a:gd name="T19" fmla="*/ 283 h 476"/>
                <a:gd name="T20" fmla="*/ 294 w 488"/>
                <a:gd name="T21" fmla="*/ 300 h 476"/>
                <a:gd name="T22" fmla="*/ 289 w 488"/>
                <a:gd name="T23" fmla="*/ 301 h 476"/>
                <a:gd name="T24" fmla="*/ 264 w 488"/>
                <a:gd name="T25" fmla="*/ 316 h 476"/>
                <a:gd name="T26" fmla="*/ 223 w 488"/>
                <a:gd name="T27" fmla="*/ 334 h 476"/>
                <a:gd name="T28" fmla="*/ 184 w 488"/>
                <a:gd name="T29" fmla="*/ 354 h 476"/>
                <a:gd name="T30" fmla="*/ 148 w 488"/>
                <a:gd name="T31" fmla="*/ 367 h 476"/>
                <a:gd name="T32" fmla="*/ 127 w 488"/>
                <a:gd name="T33" fmla="*/ 333 h 476"/>
                <a:gd name="T34" fmla="*/ 127 w 488"/>
                <a:gd name="T35" fmla="*/ 337 h 476"/>
                <a:gd name="T36" fmla="*/ 111 w 488"/>
                <a:gd name="T37" fmla="*/ 373 h 476"/>
                <a:gd name="T38" fmla="*/ 88 w 488"/>
                <a:gd name="T39" fmla="*/ 405 h 476"/>
                <a:gd name="T40" fmla="*/ 51 w 488"/>
                <a:gd name="T41" fmla="*/ 435 h 476"/>
                <a:gd name="T42" fmla="*/ 12 w 488"/>
                <a:gd name="T43" fmla="*/ 460 h 476"/>
                <a:gd name="T44" fmla="*/ 0 w 488"/>
                <a:gd name="T45" fmla="*/ 469 h 476"/>
                <a:gd name="T46" fmla="*/ 10 w 488"/>
                <a:gd name="T47" fmla="*/ 474 h 476"/>
                <a:gd name="T48" fmla="*/ 6 w 488"/>
                <a:gd name="T49" fmla="*/ 476 h 476"/>
                <a:gd name="T50" fmla="*/ 64 w 488"/>
                <a:gd name="T51" fmla="*/ 459 h 476"/>
                <a:gd name="T52" fmla="*/ 118 w 488"/>
                <a:gd name="T53" fmla="*/ 448 h 476"/>
                <a:gd name="T54" fmla="*/ 175 w 488"/>
                <a:gd name="T55" fmla="*/ 438 h 476"/>
                <a:gd name="T56" fmla="*/ 204 w 488"/>
                <a:gd name="T57" fmla="*/ 436 h 476"/>
                <a:gd name="T58" fmla="*/ 168 w 488"/>
                <a:gd name="T59" fmla="*/ 393 h 476"/>
                <a:gd name="T60" fmla="*/ 163 w 488"/>
                <a:gd name="T61" fmla="*/ 396 h 476"/>
                <a:gd name="T62" fmla="*/ 217 w 488"/>
                <a:gd name="T63" fmla="*/ 366 h 476"/>
                <a:gd name="T64" fmla="*/ 262 w 488"/>
                <a:gd name="T65" fmla="*/ 342 h 476"/>
                <a:gd name="T66" fmla="*/ 298 w 488"/>
                <a:gd name="T67" fmla="*/ 324 h 476"/>
                <a:gd name="T68" fmla="*/ 328 w 488"/>
                <a:gd name="T69" fmla="*/ 301 h 476"/>
                <a:gd name="T70" fmla="*/ 346 w 488"/>
                <a:gd name="T71" fmla="*/ 279 h 476"/>
                <a:gd name="T72" fmla="*/ 358 w 488"/>
                <a:gd name="T73" fmla="*/ 249 h 476"/>
                <a:gd name="T74" fmla="*/ 367 w 488"/>
                <a:gd name="T75" fmla="*/ 208 h 476"/>
                <a:gd name="T76" fmla="*/ 375 w 488"/>
                <a:gd name="T77" fmla="*/ 171 h 476"/>
                <a:gd name="T78" fmla="*/ 384 w 488"/>
                <a:gd name="T79" fmla="*/ 135 h 476"/>
                <a:gd name="T80" fmla="*/ 394 w 488"/>
                <a:gd name="T81" fmla="*/ 99 h 476"/>
                <a:gd name="T82" fmla="*/ 412 w 488"/>
                <a:gd name="T83" fmla="*/ 69 h 476"/>
                <a:gd name="T84" fmla="*/ 433 w 488"/>
                <a:gd name="T85" fmla="*/ 48 h 476"/>
                <a:gd name="T86" fmla="*/ 465 w 488"/>
                <a:gd name="T87" fmla="*/ 33 h 476"/>
                <a:gd name="T88" fmla="*/ 488 w 488"/>
                <a:gd name="T89" fmla="*/ 22 h 476"/>
                <a:gd name="T90" fmla="*/ 480 w 488"/>
                <a:gd name="T91" fmla="*/ 0 h 47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88"/>
                <a:gd name="T139" fmla="*/ 0 h 476"/>
                <a:gd name="T140" fmla="*/ 488 w 488"/>
                <a:gd name="T141" fmla="*/ 476 h 47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88" h="476">
                  <a:moveTo>
                    <a:pt x="480" y="0"/>
                  </a:moveTo>
                  <a:lnTo>
                    <a:pt x="432" y="19"/>
                  </a:lnTo>
                  <a:lnTo>
                    <a:pt x="402" y="45"/>
                  </a:lnTo>
                  <a:lnTo>
                    <a:pt x="381" y="81"/>
                  </a:lnTo>
                  <a:lnTo>
                    <a:pt x="363" y="118"/>
                  </a:lnTo>
                  <a:lnTo>
                    <a:pt x="352" y="160"/>
                  </a:lnTo>
                  <a:lnTo>
                    <a:pt x="346" y="202"/>
                  </a:lnTo>
                  <a:lnTo>
                    <a:pt x="337" y="241"/>
                  </a:lnTo>
                  <a:lnTo>
                    <a:pt x="327" y="265"/>
                  </a:lnTo>
                  <a:lnTo>
                    <a:pt x="313" y="283"/>
                  </a:lnTo>
                  <a:lnTo>
                    <a:pt x="294" y="300"/>
                  </a:lnTo>
                  <a:lnTo>
                    <a:pt x="289" y="301"/>
                  </a:lnTo>
                  <a:lnTo>
                    <a:pt x="264" y="316"/>
                  </a:lnTo>
                  <a:lnTo>
                    <a:pt x="223" y="334"/>
                  </a:lnTo>
                  <a:lnTo>
                    <a:pt x="184" y="354"/>
                  </a:lnTo>
                  <a:lnTo>
                    <a:pt x="148" y="367"/>
                  </a:lnTo>
                  <a:lnTo>
                    <a:pt x="127" y="333"/>
                  </a:lnTo>
                  <a:lnTo>
                    <a:pt x="127" y="337"/>
                  </a:lnTo>
                  <a:lnTo>
                    <a:pt x="111" y="373"/>
                  </a:lnTo>
                  <a:lnTo>
                    <a:pt x="88" y="405"/>
                  </a:lnTo>
                  <a:lnTo>
                    <a:pt x="51" y="435"/>
                  </a:lnTo>
                  <a:lnTo>
                    <a:pt x="12" y="460"/>
                  </a:lnTo>
                  <a:lnTo>
                    <a:pt x="0" y="469"/>
                  </a:lnTo>
                  <a:lnTo>
                    <a:pt x="10" y="474"/>
                  </a:lnTo>
                  <a:lnTo>
                    <a:pt x="6" y="476"/>
                  </a:lnTo>
                  <a:lnTo>
                    <a:pt x="64" y="459"/>
                  </a:lnTo>
                  <a:lnTo>
                    <a:pt x="118" y="448"/>
                  </a:lnTo>
                  <a:lnTo>
                    <a:pt x="175" y="438"/>
                  </a:lnTo>
                  <a:lnTo>
                    <a:pt x="204" y="436"/>
                  </a:lnTo>
                  <a:lnTo>
                    <a:pt x="168" y="393"/>
                  </a:lnTo>
                  <a:lnTo>
                    <a:pt x="163" y="396"/>
                  </a:lnTo>
                  <a:lnTo>
                    <a:pt x="217" y="366"/>
                  </a:lnTo>
                  <a:lnTo>
                    <a:pt x="262" y="342"/>
                  </a:lnTo>
                  <a:lnTo>
                    <a:pt x="298" y="324"/>
                  </a:lnTo>
                  <a:lnTo>
                    <a:pt x="328" y="301"/>
                  </a:lnTo>
                  <a:lnTo>
                    <a:pt x="346" y="279"/>
                  </a:lnTo>
                  <a:lnTo>
                    <a:pt x="358" y="249"/>
                  </a:lnTo>
                  <a:lnTo>
                    <a:pt x="367" y="208"/>
                  </a:lnTo>
                  <a:lnTo>
                    <a:pt x="375" y="171"/>
                  </a:lnTo>
                  <a:lnTo>
                    <a:pt x="384" y="135"/>
                  </a:lnTo>
                  <a:lnTo>
                    <a:pt x="394" y="99"/>
                  </a:lnTo>
                  <a:lnTo>
                    <a:pt x="412" y="69"/>
                  </a:lnTo>
                  <a:lnTo>
                    <a:pt x="433" y="48"/>
                  </a:lnTo>
                  <a:lnTo>
                    <a:pt x="465" y="33"/>
                  </a:lnTo>
                  <a:lnTo>
                    <a:pt x="488" y="22"/>
                  </a:lnTo>
                  <a:lnTo>
                    <a:pt x="480"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r">
                <a:spcBef>
                  <a:spcPct val="0"/>
                </a:spcBef>
              </a:pPr>
              <a:endParaRPr lang="en-US" sz="3200" i="0">
                <a:solidFill>
                  <a:srgbClr val="FFFFFF"/>
                </a:solidFill>
              </a:endParaRPr>
            </a:p>
          </p:txBody>
        </p:sp>
        <p:grpSp>
          <p:nvGrpSpPr>
            <p:cNvPr id="5149" name="Group 55"/>
            <p:cNvGrpSpPr>
              <a:grpSpLocks/>
            </p:cNvGrpSpPr>
            <p:nvPr/>
          </p:nvGrpSpPr>
          <p:grpSpPr bwMode="auto">
            <a:xfrm>
              <a:off x="2720" y="768"/>
              <a:ext cx="230" cy="1456"/>
              <a:chOff x="2720" y="768"/>
              <a:chExt cx="230" cy="1456"/>
            </a:xfrm>
          </p:grpSpPr>
          <p:sp>
            <p:nvSpPr>
              <p:cNvPr id="5150" name="Freeform 56"/>
              <p:cNvSpPr>
                <a:spLocks/>
              </p:cNvSpPr>
              <p:nvPr/>
            </p:nvSpPr>
            <p:spPr bwMode="auto">
              <a:xfrm>
                <a:off x="2720" y="795"/>
                <a:ext cx="230" cy="293"/>
              </a:xfrm>
              <a:custGeom>
                <a:avLst/>
                <a:gdLst>
                  <a:gd name="T0" fmla="*/ 147 w 230"/>
                  <a:gd name="T1" fmla="*/ 264 h 293"/>
                  <a:gd name="T2" fmla="*/ 170 w 230"/>
                  <a:gd name="T3" fmla="*/ 252 h 293"/>
                  <a:gd name="T4" fmla="*/ 182 w 230"/>
                  <a:gd name="T5" fmla="*/ 234 h 293"/>
                  <a:gd name="T6" fmla="*/ 192 w 230"/>
                  <a:gd name="T7" fmla="*/ 204 h 293"/>
                  <a:gd name="T8" fmla="*/ 198 w 230"/>
                  <a:gd name="T9" fmla="*/ 165 h 293"/>
                  <a:gd name="T10" fmla="*/ 195 w 230"/>
                  <a:gd name="T11" fmla="*/ 111 h 293"/>
                  <a:gd name="T12" fmla="*/ 192 w 230"/>
                  <a:gd name="T13" fmla="*/ 81 h 293"/>
                  <a:gd name="T14" fmla="*/ 167 w 230"/>
                  <a:gd name="T15" fmla="*/ 84 h 293"/>
                  <a:gd name="T16" fmla="*/ 177 w 230"/>
                  <a:gd name="T17" fmla="*/ 2 h 293"/>
                  <a:gd name="T18" fmla="*/ 230 w 230"/>
                  <a:gd name="T19" fmla="*/ 69 h 293"/>
                  <a:gd name="T20" fmla="*/ 212 w 230"/>
                  <a:gd name="T21" fmla="*/ 77 h 293"/>
                  <a:gd name="T22" fmla="*/ 219 w 230"/>
                  <a:gd name="T23" fmla="*/ 125 h 293"/>
                  <a:gd name="T24" fmla="*/ 219 w 230"/>
                  <a:gd name="T25" fmla="*/ 129 h 293"/>
                  <a:gd name="T26" fmla="*/ 219 w 230"/>
                  <a:gd name="T27" fmla="*/ 179 h 293"/>
                  <a:gd name="T28" fmla="*/ 218 w 230"/>
                  <a:gd name="T29" fmla="*/ 183 h 293"/>
                  <a:gd name="T30" fmla="*/ 210 w 230"/>
                  <a:gd name="T31" fmla="*/ 222 h 293"/>
                  <a:gd name="T32" fmla="*/ 197 w 230"/>
                  <a:gd name="T33" fmla="*/ 258 h 293"/>
                  <a:gd name="T34" fmla="*/ 174 w 230"/>
                  <a:gd name="T35" fmla="*/ 279 h 293"/>
                  <a:gd name="T36" fmla="*/ 143 w 230"/>
                  <a:gd name="T37" fmla="*/ 288 h 293"/>
                  <a:gd name="T38" fmla="*/ 113 w 230"/>
                  <a:gd name="T39" fmla="*/ 293 h 293"/>
                  <a:gd name="T40" fmla="*/ 84 w 230"/>
                  <a:gd name="T41" fmla="*/ 290 h 293"/>
                  <a:gd name="T42" fmla="*/ 57 w 230"/>
                  <a:gd name="T43" fmla="*/ 279 h 293"/>
                  <a:gd name="T44" fmla="*/ 33 w 230"/>
                  <a:gd name="T45" fmla="*/ 257 h 293"/>
                  <a:gd name="T46" fmla="*/ 17 w 230"/>
                  <a:gd name="T47" fmla="*/ 227 h 293"/>
                  <a:gd name="T48" fmla="*/ 8 w 230"/>
                  <a:gd name="T49" fmla="*/ 192 h 293"/>
                  <a:gd name="T50" fmla="*/ 5 w 230"/>
                  <a:gd name="T51" fmla="*/ 153 h 293"/>
                  <a:gd name="T52" fmla="*/ 8 w 230"/>
                  <a:gd name="T53" fmla="*/ 116 h 293"/>
                  <a:gd name="T54" fmla="*/ 21 w 230"/>
                  <a:gd name="T55" fmla="*/ 89 h 293"/>
                  <a:gd name="T56" fmla="*/ 0 w 230"/>
                  <a:gd name="T57" fmla="*/ 72 h 293"/>
                  <a:gd name="T58" fmla="*/ 50 w 230"/>
                  <a:gd name="T59" fmla="*/ 0 h 293"/>
                  <a:gd name="T60" fmla="*/ 60 w 230"/>
                  <a:gd name="T61" fmla="*/ 92 h 293"/>
                  <a:gd name="T62" fmla="*/ 36 w 230"/>
                  <a:gd name="T63" fmla="*/ 90 h 293"/>
                  <a:gd name="T64" fmla="*/ 26 w 230"/>
                  <a:gd name="T65" fmla="*/ 128 h 293"/>
                  <a:gd name="T66" fmla="*/ 26 w 230"/>
                  <a:gd name="T67" fmla="*/ 162 h 293"/>
                  <a:gd name="T68" fmla="*/ 29 w 230"/>
                  <a:gd name="T69" fmla="*/ 192 h 293"/>
                  <a:gd name="T70" fmla="*/ 38 w 230"/>
                  <a:gd name="T71" fmla="*/ 221 h 293"/>
                  <a:gd name="T72" fmla="*/ 54 w 230"/>
                  <a:gd name="T73" fmla="*/ 242 h 293"/>
                  <a:gd name="T74" fmla="*/ 74 w 230"/>
                  <a:gd name="T75" fmla="*/ 258 h 293"/>
                  <a:gd name="T76" fmla="*/ 99 w 230"/>
                  <a:gd name="T77" fmla="*/ 267 h 293"/>
                  <a:gd name="T78" fmla="*/ 125 w 230"/>
                  <a:gd name="T79" fmla="*/ 267 h 293"/>
                  <a:gd name="T80" fmla="*/ 147 w 230"/>
                  <a:gd name="T81" fmla="*/ 264 h 29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30"/>
                  <a:gd name="T124" fmla="*/ 0 h 293"/>
                  <a:gd name="T125" fmla="*/ 230 w 230"/>
                  <a:gd name="T126" fmla="*/ 293 h 29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30" h="293">
                    <a:moveTo>
                      <a:pt x="147" y="264"/>
                    </a:moveTo>
                    <a:lnTo>
                      <a:pt x="170" y="252"/>
                    </a:lnTo>
                    <a:lnTo>
                      <a:pt x="182" y="234"/>
                    </a:lnTo>
                    <a:lnTo>
                      <a:pt x="192" y="204"/>
                    </a:lnTo>
                    <a:lnTo>
                      <a:pt x="198" y="165"/>
                    </a:lnTo>
                    <a:lnTo>
                      <a:pt x="195" y="111"/>
                    </a:lnTo>
                    <a:lnTo>
                      <a:pt x="192" y="81"/>
                    </a:lnTo>
                    <a:lnTo>
                      <a:pt x="167" y="84"/>
                    </a:lnTo>
                    <a:lnTo>
                      <a:pt x="177" y="2"/>
                    </a:lnTo>
                    <a:lnTo>
                      <a:pt x="230" y="69"/>
                    </a:lnTo>
                    <a:lnTo>
                      <a:pt x="212" y="77"/>
                    </a:lnTo>
                    <a:lnTo>
                      <a:pt x="219" y="125"/>
                    </a:lnTo>
                    <a:lnTo>
                      <a:pt x="219" y="129"/>
                    </a:lnTo>
                    <a:lnTo>
                      <a:pt x="219" y="179"/>
                    </a:lnTo>
                    <a:lnTo>
                      <a:pt x="218" y="183"/>
                    </a:lnTo>
                    <a:lnTo>
                      <a:pt x="210" y="222"/>
                    </a:lnTo>
                    <a:lnTo>
                      <a:pt x="197" y="258"/>
                    </a:lnTo>
                    <a:lnTo>
                      <a:pt x="174" y="279"/>
                    </a:lnTo>
                    <a:lnTo>
                      <a:pt x="143" y="288"/>
                    </a:lnTo>
                    <a:lnTo>
                      <a:pt x="113" y="293"/>
                    </a:lnTo>
                    <a:lnTo>
                      <a:pt x="84" y="290"/>
                    </a:lnTo>
                    <a:lnTo>
                      <a:pt x="57" y="279"/>
                    </a:lnTo>
                    <a:lnTo>
                      <a:pt x="33" y="257"/>
                    </a:lnTo>
                    <a:lnTo>
                      <a:pt x="17" y="227"/>
                    </a:lnTo>
                    <a:lnTo>
                      <a:pt x="8" y="192"/>
                    </a:lnTo>
                    <a:lnTo>
                      <a:pt x="5" y="153"/>
                    </a:lnTo>
                    <a:lnTo>
                      <a:pt x="8" y="116"/>
                    </a:lnTo>
                    <a:lnTo>
                      <a:pt x="21" y="89"/>
                    </a:lnTo>
                    <a:lnTo>
                      <a:pt x="0" y="72"/>
                    </a:lnTo>
                    <a:lnTo>
                      <a:pt x="50" y="0"/>
                    </a:lnTo>
                    <a:lnTo>
                      <a:pt x="60" y="92"/>
                    </a:lnTo>
                    <a:lnTo>
                      <a:pt x="36" y="90"/>
                    </a:lnTo>
                    <a:lnTo>
                      <a:pt x="26" y="128"/>
                    </a:lnTo>
                    <a:lnTo>
                      <a:pt x="26" y="162"/>
                    </a:lnTo>
                    <a:lnTo>
                      <a:pt x="29" y="192"/>
                    </a:lnTo>
                    <a:lnTo>
                      <a:pt x="38" y="221"/>
                    </a:lnTo>
                    <a:lnTo>
                      <a:pt x="54" y="242"/>
                    </a:lnTo>
                    <a:lnTo>
                      <a:pt x="74" y="258"/>
                    </a:lnTo>
                    <a:lnTo>
                      <a:pt x="99" y="267"/>
                    </a:lnTo>
                    <a:lnTo>
                      <a:pt x="125" y="267"/>
                    </a:lnTo>
                    <a:lnTo>
                      <a:pt x="147" y="26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r">
                  <a:spcBef>
                    <a:spcPct val="0"/>
                  </a:spcBef>
                </a:pPr>
                <a:endParaRPr lang="en-US" sz="3200" i="0">
                  <a:solidFill>
                    <a:srgbClr val="FFFFFF"/>
                  </a:solidFill>
                </a:endParaRPr>
              </a:p>
            </p:txBody>
          </p:sp>
          <p:sp>
            <p:nvSpPr>
              <p:cNvPr id="5151" name="Freeform 57"/>
              <p:cNvSpPr>
                <a:spLocks/>
              </p:cNvSpPr>
              <p:nvPr/>
            </p:nvSpPr>
            <p:spPr bwMode="auto">
              <a:xfrm>
                <a:off x="2794" y="768"/>
                <a:ext cx="96" cy="1456"/>
              </a:xfrm>
              <a:custGeom>
                <a:avLst/>
                <a:gdLst>
                  <a:gd name="T0" fmla="*/ 27 w 96"/>
                  <a:gd name="T1" fmla="*/ 306 h 1456"/>
                  <a:gd name="T2" fmla="*/ 28 w 96"/>
                  <a:gd name="T3" fmla="*/ 78 h 1456"/>
                  <a:gd name="T4" fmla="*/ 0 w 96"/>
                  <a:gd name="T5" fmla="*/ 80 h 1456"/>
                  <a:gd name="T6" fmla="*/ 40 w 96"/>
                  <a:gd name="T7" fmla="*/ 0 h 1456"/>
                  <a:gd name="T8" fmla="*/ 73 w 96"/>
                  <a:gd name="T9" fmla="*/ 80 h 1456"/>
                  <a:gd name="T10" fmla="*/ 45 w 96"/>
                  <a:gd name="T11" fmla="*/ 75 h 1456"/>
                  <a:gd name="T12" fmla="*/ 46 w 96"/>
                  <a:gd name="T13" fmla="*/ 306 h 1456"/>
                  <a:gd name="T14" fmla="*/ 55 w 96"/>
                  <a:gd name="T15" fmla="*/ 582 h 1456"/>
                  <a:gd name="T16" fmla="*/ 70 w 96"/>
                  <a:gd name="T17" fmla="*/ 815 h 1456"/>
                  <a:gd name="T18" fmla="*/ 81 w 96"/>
                  <a:gd name="T19" fmla="*/ 1129 h 1456"/>
                  <a:gd name="T20" fmla="*/ 79 w 96"/>
                  <a:gd name="T21" fmla="*/ 1134 h 1456"/>
                  <a:gd name="T22" fmla="*/ 94 w 96"/>
                  <a:gd name="T23" fmla="*/ 1398 h 1456"/>
                  <a:gd name="T24" fmla="*/ 96 w 96"/>
                  <a:gd name="T25" fmla="*/ 1446 h 1456"/>
                  <a:gd name="T26" fmla="*/ 88 w 96"/>
                  <a:gd name="T27" fmla="*/ 1455 h 1456"/>
                  <a:gd name="T28" fmla="*/ 76 w 96"/>
                  <a:gd name="T29" fmla="*/ 1456 h 1456"/>
                  <a:gd name="T30" fmla="*/ 67 w 96"/>
                  <a:gd name="T31" fmla="*/ 1447 h 1456"/>
                  <a:gd name="T32" fmla="*/ 64 w 96"/>
                  <a:gd name="T33" fmla="*/ 1438 h 1456"/>
                  <a:gd name="T34" fmla="*/ 51 w 96"/>
                  <a:gd name="T35" fmla="*/ 911 h 1456"/>
                  <a:gd name="T36" fmla="*/ 34 w 96"/>
                  <a:gd name="T37" fmla="*/ 540 h 1456"/>
                  <a:gd name="T38" fmla="*/ 27 w 96"/>
                  <a:gd name="T39" fmla="*/ 306 h 145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96"/>
                  <a:gd name="T61" fmla="*/ 0 h 1456"/>
                  <a:gd name="T62" fmla="*/ 96 w 96"/>
                  <a:gd name="T63" fmla="*/ 1456 h 145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96" h="1456">
                    <a:moveTo>
                      <a:pt x="27" y="306"/>
                    </a:moveTo>
                    <a:lnTo>
                      <a:pt x="28" y="78"/>
                    </a:lnTo>
                    <a:lnTo>
                      <a:pt x="0" y="80"/>
                    </a:lnTo>
                    <a:lnTo>
                      <a:pt x="40" y="0"/>
                    </a:lnTo>
                    <a:lnTo>
                      <a:pt x="73" y="80"/>
                    </a:lnTo>
                    <a:lnTo>
                      <a:pt x="45" y="75"/>
                    </a:lnTo>
                    <a:lnTo>
                      <a:pt x="46" y="306"/>
                    </a:lnTo>
                    <a:lnTo>
                      <a:pt x="55" y="582"/>
                    </a:lnTo>
                    <a:lnTo>
                      <a:pt x="70" y="815"/>
                    </a:lnTo>
                    <a:lnTo>
                      <a:pt x="81" y="1129"/>
                    </a:lnTo>
                    <a:lnTo>
                      <a:pt x="79" y="1134"/>
                    </a:lnTo>
                    <a:lnTo>
                      <a:pt x="94" y="1398"/>
                    </a:lnTo>
                    <a:lnTo>
                      <a:pt x="96" y="1446"/>
                    </a:lnTo>
                    <a:lnTo>
                      <a:pt x="88" y="1455"/>
                    </a:lnTo>
                    <a:lnTo>
                      <a:pt x="76" y="1456"/>
                    </a:lnTo>
                    <a:lnTo>
                      <a:pt x="67" y="1447"/>
                    </a:lnTo>
                    <a:lnTo>
                      <a:pt x="64" y="1438"/>
                    </a:lnTo>
                    <a:lnTo>
                      <a:pt x="51" y="911"/>
                    </a:lnTo>
                    <a:lnTo>
                      <a:pt x="34" y="540"/>
                    </a:lnTo>
                    <a:lnTo>
                      <a:pt x="27" y="30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r">
                  <a:spcBef>
                    <a:spcPct val="0"/>
                  </a:spcBef>
                </a:pPr>
                <a:endParaRPr lang="en-US" sz="3200" i="0">
                  <a:solidFill>
                    <a:srgbClr val="FFFFFF"/>
                  </a:solidFill>
                </a:endParaRPr>
              </a:p>
            </p:txBody>
          </p:sp>
        </p:grpSp>
      </p:grpSp>
      <p:sp>
        <p:nvSpPr>
          <p:cNvPr id="100" name="AutoShape 19"/>
          <p:cNvSpPr>
            <a:spLocks noChangeArrowheads="1"/>
          </p:cNvSpPr>
          <p:nvPr/>
        </p:nvSpPr>
        <p:spPr bwMode="auto">
          <a:xfrm>
            <a:off x="1219200" y="762000"/>
            <a:ext cx="5943600" cy="1846263"/>
          </a:xfrm>
          <a:prstGeom prst="wedgeRoundRectCallout">
            <a:avLst>
              <a:gd name="adj1" fmla="val -54532"/>
              <a:gd name="adj2" fmla="val -3194"/>
              <a:gd name="adj3" fmla="val 16667"/>
            </a:avLst>
          </a:prstGeom>
          <a:noFill/>
          <a:ln w="38100">
            <a:solidFill>
              <a:schemeClr val="accent2"/>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r>
              <a:rPr lang="en-US" altLang="en-US" i="0">
                <a:solidFill>
                  <a:srgbClr val="FFFFFF"/>
                </a:solidFill>
              </a:rPr>
              <a:t>The first order logic we can state</a:t>
            </a:r>
            <a:br>
              <a:rPr lang="en-US" altLang="en-US" i="0">
                <a:solidFill>
                  <a:srgbClr val="FFFFFF"/>
                </a:solidFill>
              </a:rPr>
            </a:br>
            <a:r>
              <a:rPr lang="en-US" altLang="en-US" i="0">
                <a:solidFill>
                  <a:srgbClr val="FFFFFF"/>
                </a:solidFill>
              </a:rPr>
              <a:t>that I win the game:</a:t>
            </a:r>
          </a:p>
          <a:p>
            <a:pPr algn="ctr" eaLnBrk="1" hangingPunct="1">
              <a:spcBef>
                <a:spcPct val="0"/>
              </a:spcBef>
              <a:buFontTx/>
              <a:buNone/>
            </a:pPr>
            <a:r>
              <a:rPr lang="en-US" altLang="en-US" i="0">
                <a:solidFill>
                  <a:srgbClr val="00FFFF"/>
                </a:solidFill>
                <a:latin typeface="Symbol" pitchFamily="18" charset="2"/>
              </a:rPr>
              <a:t>"</a:t>
            </a:r>
            <a:r>
              <a:rPr lang="en-US" altLang="en-US" i="0">
                <a:solidFill>
                  <a:srgbClr val="00FFFF"/>
                </a:solidFill>
              </a:rPr>
              <a:t>x, </a:t>
            </a:r>
            <a:r>
              <a:rPr lang="en-US" altLang="en-US" i="0">
                <a:solidFill>
                  <a:srgbClr val="00FFFF"/>
                </a:solidFill>
                <a:latin typeface="Symbol" pitchFamily="18" charset="2"/>
              </a:rPr>
              <a:t>$</a:t>
            </a:r>
            <a:r>
              <a:rPr lang="en-US" altLang="en-US" i="0">
                <a:solidFill>
                  <a:srgbClr val="00FFFF"/>
                </a:solidFill>
              </a:rPr>
              <a:t>y,</a:t>
            </a:r>
            <a:r>
              <a:rPr lang="en-US" altLang="en-US" i="0">
                <a:solidFill>
                  <a:srgbClr val="FFFFFF"/>
                </a:solidFill>
              </a:rPr>
              <a:t> </a:t>
            </a:r>
            <a:r>
              <a:rPr lang="en-US" altLang="en-US" i="0">
                <a:solidFill>
                  <a:srgbClr val="00FFFF"/>
                </a:solidFill>
              </a:rPr>
              <a:t>y&gt;x</a:t>
            </a:r>
          </a:p>
          <a:p>
            <a:pPr algn="ctr" eaLnBrk="1" hangingPunct="1">
              <a:spcBef>
                <a:spcPct val="0"/>
              </a:spcBef>
              <a:buFontTx/>
              <a:buNone/>
            </a:pPr>
            <a:endParaRPr lang="en-US" altLang="en-US" i="0">
              <a:solidFill>
                <a:srgbClr val="FFFFFF"/>
              </a:solidFill>
            </a:endParaRPr>
          </a:p>
        </p:txBody>
      </p:sp>
      <p:sp>
        <p:nvSpPr>
          <p:cNvPr id="102" name="AutoShape 37"/>
          <p:cNvSpPr>
            <a:spLocks noChangeArrowheads="1"/>
          </p:cNvSpPr>
          <p:nvPr/>
        </p:nvSpPr>
        <p:spPr bwMode="auto">
          <a:xfrm>
            <a:off x="1219200" y="2819400"/>
            <a:ext cx="5943600" cy="2362200"/>
          </a:xfrm>
          <a:prstGeom prst="wedgeRoundRectCallout">
            <a:avLst>
              <a:gd name="adj1" fmla="val -47773"/>
              <a:gd name="adj2" fmla="val -54931"/>
              <a:gd name="adj3" fmla="val 16667"/>
            </a:avLst>
          </a:prstGeom>
          <a:noFill/>
          <a:ln w="38100">
            <a:solidFill>
              <a:schemeClr val="accent2"/>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r>
              <a:rPr lang="en-US" altLang="en-US" i="0">
                <a:solidFill>
                  <a:srgbClr val="FFFFFF"/>
                </a:solidFill>
              </a:rPr>
              <a:t>The proof:</a:t>
            </a:r>
          </a:p>
          <a:p>
            <a:pPr algn="ctr" eaLnBrk="1" hangingPunct="1">
              <a:spcBef>
                <a:spcPct val="0"/>
              </a:spcBef>
              <a:buFontTx/>
              <a:buNone/>
            </a:pPr>
            <a:r>
              <a:rPr lang="en-US" altLang="en-US" i="0">
                <a:solidFill>
                  <a:srgbClr val="FFFFFF"/>
                </a:solidFill>
              </a:rPr>
              <a:t>Let </a:t>
            </a:r>
            <a:r>
              <a:rPr lang="en-US" altLang="en-US" i="0">
                <a:solidFill>
                  <a:srgbClr val="00FFFF"/>
                </a:solidFill>
              </a:rPr>
              <a:t>x</a:t>
            </a:r>
            <a:r>
              <a:rPr lang="en-US" altLang="en-US" i="0">
                <a:solidFill>
                  <a:srgbClr val="FFFFFF"/>
                </a:solidFill>
              </a:rPr>
              <a:t> be an arbitrary integer.</a:t>
            </a:r>
            <a:br>
              <a:rPr lang="en-US" altLang="en-US" i="0">
                <a:solidFill>
                  <a:srgbClr val="FFFFFF"/>
                </a:solidFill>
              </a:rPr>
            </a:br>
            <a:r>
              <a:rPr lang="en-US" altLang="en-US" i="0">
                <a:solidFill>
                  <a:srgbClr val="FFFFFF"/>
                </a:solidFill>
              </a:rPr>
              <a:t>Let </a:t>
            </a:r>
            <a:r>
              <a:rPr lang="en-US" altLang="en-US" i="0">
                <a:solidFill>
                  <a:srgbClr val="00FFFF"/>
                </a:solidFill>
              </a:rPr>
              <a:t>y = x+1</a:t>
            </a:r>
            <a:br>
              <a:rPr lang="en-US" altLang="en-US" i="0">
                <a:solidFill>
                  <a:srgbClr val="00FFFF"/>
                </a:solidFill>
              </a:rPr>
            </a:br>
            <a:r>
              <a:rPr lang="en-US" altLang="en-US" i="0">
                <a:solidFill>
                  <a:srgbClr val="FFFFFF"/>
                </a:solidFill>
              </a:rPr>
              <a:t>Note </a:t>
            </a:r>
            <a:r>
              <a:rPr lang="en-US" altLang="en-US" i="0">
                <a:solidFill>
                  <a:srgbClr val="00FFFF"/>
                </a:solidFill>
              </a:rPr>
              <a:t>y = x+1 &gt;x</a:t>
            </a:r>
          </a:p>
          <a:p>
            <a:pPr algn="ctr" eaLnBrk="1" hangingPunct="1">
              <a:spcBef>
                <a:spcPct val="0"/>
              </a:spcBef>
              <a:buFontTx/>
              <a:buNone/>
            </a:pPr>
            <a:endParaRPr lang="en-US" altLang="en-US" i="0">
              <a:solidFill>
                <a:srgbClr val="FFFFFF"/>
              </a:solidFill>
            </a:endParaRPr>
          </a:p>
        </p:txBody>
      </p:sp>
      <p:grpSp>
        <p:nvGrpSpPr>
          <p:cNvPr id="5125" name="Group 26"/>
          <p:cNvGrpSpPr>
            <a:grpSpLocks/>
          </p:cNvGrpSpPr>
          <p:nvPr/>
        </p:nvGrpSpPr>
        <p:grpSpPr bwMode="auto">
          <a:xfrm flipH="1">
            <a:off x="152400" y="1524000"/>
            <a:ext cx="947738" cy="1828800"/>
            <a:chOff x="2308" y="1513"/>
            <a:chExt cx="1162" cy="2570"/>
          </a:xfrm>
        </p:grpSpPr>
        <p:grpSp>
          <p:nvGrpSpPr>
            <p:cNvPr id="5128" name="Group 27"/>
            <p:cNvGrpSpPr>
              <a:grpSpLocks/>
            </p:cNvGrpSpPr>
            <p:nvPr/>
          </p:nvGrpSpPr>
          <p:grpSpPr bwMode="auto">
            <a:xfrm>
              <a:off x="2308" y="1740"/>
              <a:ext cx="957" cy="2343"/>
              <a:chOff x="2308" y="1740"/>
              <a:chExt cx="957" cy="2343"/>
            </a:xfrm>
          </p:grpSpPr>
          <p:sp>
            <p:nvSpPr>
              <p:cNvPr id="5136" name="Freeform 28"/>
              <p:cNvSpPr>
                <a:spLocks/>
              </p:cNvSpPr>
              <p:nvPr/>
            </p:nvSpPr>
            <p:spPr bwMode="auto">
              <a:xfrm>
                <a:off x="2673" y="1740"/>
                <a:ext cx="432" cy="485"/>
              </a:xfrm>
              <a:custGeom>
                <a:avLst/>
                <a:gdLst>
                  <a:gd name="T0" fmla="*/ 123 w 432"/>
                  <a:gd name="T1" fmla="*/ 206 h 485"/>
                  <a:gd name="T2" fmla="*/ 159 w 432"/>
                  <a:gd name="T3" fmla="*/ 53 h 485"/>
                  <a:gd name="T4" fmla="*/ 248 w 432"/>
                  <a:gd name="T5" fmla="*/ 0 h 485"/>
                  <a:gd name="T6" fmla="*/ 335 w 432"/>
                  <a:gd name="T7" fmla="*/ 0 h 485"/>
                  <a:gd name="T8" fmla="*/ 388 w 432"/>
                  <a:gd name="T9" fmla="*/ 53 h 485"/>
                  <a:gd name="T10" fmla="*/ 432 w 432"/>
                  <a:gd name="T11" fmla="*/ 215 h 485"/>
                  <a:gd name="T12" fmla="*/ 415 w 432"/>
                  <a:gd name="T13" fmla="*/ 349 h 485"/>
                  <a:gd name="T14" fmla="*/ 379 w 432"/>
                  <a:gd name="T15" fmla="*/ 458 h 485"/>
                  <a:gd name="T16" fmla="*/ 309 w 432"/>
                  <a:gd name="T17" fmla="*/ 485 h 485"/>
                  <a:gd name="T18" fmla="*/ 221 w 432"/>
                  <a:gd name="T19" fmla="*/ 475 h 485"/>
                  <a:gd name="T20" fmla="*/ 132 w 432"/>
                  <a:gd name="T21" fmla="*/ 368 h 485"/>
                  <a:gd name="T22" fmla="*/ 123 w 432"/>
                  <a:gd name="T23" fmla="*/ 288 h 485"/>
                  <a:gd name="T24" fmla="*/ 0 w 432"/>
                  <a:gd name="T25" fmla="*/ 242 h 485"/>
                  <a:gd name="T26" fmla="*/ 0 w 432"/>
                  <a:gd name="T27" fmla="*/ 189 h 485"/>
                  <a:gd name="T28" fmla="*/ 123 w 432"/>
                  <a:gd name="T29" fmla="*/ 206 h 48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2"/>
                  <a:gd name="T46" fmla="*/ 0 h 485"/>
                  <a:gd name="T47" fmla="*/ 432 w 432"/>
                  <a:gd name="T48" fmla="*/ 485 h 48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2" h="485">
                    <a:moveTo>
                      <a:pt x="123" y="206"/>
                    </a:moveTo>
                    <a:lnTo>
                      <a:pt x="159" y="53"/>
                    </a:lnTo>
                    <a:lnTo>
                      <a:pt x="248" y="0"/>
                    </a:lnTo>
                    <a:lnTo>
                      <a:pt x="335" y="0"/>
                    </a:lnTo>
                    <a:lnTo>
                      <a:pt x="388" y="53"/>
                    </a:lnTo>
                    <a:lnTo>
                      <a:pt x="432" y="215"/>
                    </a:lnTo>
                    <a:lnTo>
                      <a:pt x="415" y="349"/>
                    </a:lnTo>
                    <a:lnTo>
                      <a:pt x="379" y="458"/>
                    </a:lnTo>
                    <a:lnTo>
                      <a:pt x="309" y="485"/>
                    </a:lnTo>
                    <a:lnTo>
                      <a:pt x="221" y="475"/>
                    </a:lnTo>
                    <a:lnTo>
                      <a:pt x="132" y="368"/>
                    </a:lnTo>
                    <a:lnTo>
                      <a:pt x="123" y="288"/>
                    </a:lnTo>
                    <a:lnTo>
                      <a:pt x="0" y="242"/>
                    </a:lnTo>
                    <a:lnTo>
                      <a:pt x="0" y="189"/>
                    </a:lnTo>
                    <a:lnTo>
                      <a:pt x="123" y="20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r">
                  <a:spcBef>
                    <a:spcPct val="0"/>
                  </a:spcBef>
                </a:pPr>
                <a:endParaRPr lang="en-US" sz="3200" i="0">
                  <a:solidFill>
                    <a:srgbClr val="FFFFFF"/>
                  </a:solidFill>
                </a:endParaRPr>
              </a:p>
            </p:txBody>
          </p:sp>
          <p:sp>
            <p:nvSpPr>
              <p:cNvPr id="5137" name="Freeform 29"/>
              <p:cNvSpPr>
                <a:spLocks/>
              </p:cNvSpPr>
              <p:nvPr/>
            </p:nvSpPr>
            <p:spPr bwMode="auto">
              <a:xfrm>
                <a:off x="2573" y="2253"/>
                <a:ext cx="500" cy="828"/>
              </a:xfrm>
              <a:custGeom>
                <a:avLst/>
                <a:gdLst>
                  <a:gd name="T0" fmla="*/ 41 w 500"/>
                  <a:gd name="T1" fmla="*/ 173 h 828"/>
                  <a:gd name="T2" fmla="*/ 163 w 500"/>
                  <a:gd name="T3" fmla="*/ 35 h 828"/>
                  <a:gd name="T4" fmla="*/ 232 w 500"/>
                  <a:gd name="T5" fmla="*/ 0 h 828"/>
                  <a:gd name="T6" fmla="*/ 366 w 500"/>
                  <a:gd name="T7" fmla="*/ 5 h 828"/>
                  <a:gd name="T8" fmla="*/ 488 w 500"/>
                  <a:gd name="T9" fmla="*/ 57 h 828"/>
                  <a:gd name="T10" fmla="*/ 500 w 500"/>
                  <a:gd name="T11" fmla="*/ 126 h 828"/>
                  <a:gd name="T12" fmla="*/ 483 w 500"/>
                  <a:gd name="T13" fmla="*/ 207 h 828"/>
                  <a:gd name="T14" fmla="*/ 396 w 500"/>
                  <a:gd name="T15" fmla="*/ 281 h 828"/>
                  <a:gd name="T16" fmla="*/ 349 w 500"/>
                  <a:gd name="T17" fmla="*/ 414 h 828"/>
                  <a:gd name="T18" fmla="*/ 349 w 500"/>
                  <a:gd name="T19" fmla="*/ 552 h 828"/>
                  <a:gd name="T20" fmla="*/ 384 w 500"/>
                  <a:gd name="T21" fmla="*/ 637 h 828"/>
                  <a:gd name="T22" fmla="*/ 448 w 500"/>
                  <a:gd name="T23" fmla="*/ 695 h 828"/>
                  <a:gd name="T24" fmla="*/ 448 w 500"/>
                  <a:gd name="T25" fmla="*/ 765 h 828"/>
                  <a:gd name="T26" fmla="*/ 419 w 500"/>
                  <a:gd name="T27" fmla="*/ 800 h 828"/>
                  <a:gd name="T28" fmla="*/ 384 w 500"/>
                  <a:gd name="T29" fmla="*/ 816 h 828"/>
                  <a:gd name="T30" fmla="*/ 268 w 500"/>
                  <a:gd name="T31" fmla="*/ 828 h 828"/>
                  <a:gd name="T32" fmla="*/ 163 w 500"/>
                  <a:gd name="T33" fmla="*/ 747 h 828"/>
                  <a:gd name="T34" fmla="*/ 53 w 500"/>
                  <a:gd name="T35" fmla="*/ 574 h 828"/>
                  <a:gd name="T36" fmla="*/ 0 w 500"/>
                  <a:gd name="T37" fmla="*/ 368 h 828"/>
                  <a:gd name="T38" fmla="*/ 140 w 500"/>
                  <a:gd name="T39" fmla="*/ 436 h 828"/>
                  <a:gd name="T40" fmla="*/ 192 w 500"/>
                  <a:gd name="T41" fmla="*/ 436 h 828"/>
                  <a:gd name="T42" fmla="*/ 227 w 500"/>
                  <a:gd name="T43" fmla="*/ 396 h 828"/>
                  <a:gd name="T44" fmla="*/ 251 w 500"/>
                  <a:gd name="T45" fmla="*/ 316 h 828"/>
                  <a:gd name="T46" fmla="*/ 209 w 500"/>
                  <a:gd name="T47" fmla="*/ 293 h 828"/>
                  <a:gd name="T48" fmla="*/ 53 w 500"/>
                  <a:gd name="T49" fmla="*/ 293 h 828"/>
                  <a:gd name="T50" fmla="*/ 18 w 500"/>
                  <a:gd name="T51" fmla="*/ 293 h 828"/>
                  <a:gd name="T52" fmla="*/ 41 w 500"/>
                  <a:gd name="T53" fmla="*/ 173 h 8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00"/>
                  <a:gd name="T82" fmla="*/ 0 h 828"/>
                  <a:gd name="T83" fmla="*/ 500 w 500"/>
                  <a:gd name="T84" fmla="*/ 828 h 8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00" h="828">
                    <a:moveTo>
                      <a:pt x="41" y="173"/>
                    </a:moveTo>
                    <a:lnTo>
                      <a:pt x="163" y="35"/>
                    </a:lnTo>
                    <a:lnTo>
                      <a:pt x="232" y="0"/>
                    </a:lnTo>
                    <a:lnTo>
                      <a:pt x="366" y="5"/>
                    </a:lnTo>
                    <a:lnTo>
                      <a:pt x="488" y="57"/>
                    </a:lnTo>
                    <a:lnTo>
                      <a:pt x="500" y="126"/>
                    </a:lnTo>
                    <a:lnTo>
                      <a:pt x="483" y="207"/>
                    </a:lnTo>
                    <a:lnTo>
                      <a:pt x="396" y="281"/>
                    </a:lnTo>
                    <a:lnTo>
                      <a:pt x="349" y="414"/>
                    </a:lnTo>
                    <a:lnTo>
                      <a:pt x="349" y="552"/>
                    </a:lnTo>
                    <a:lnTo>
                      <a:pt x="384" y="637"/>
                    </a:lnTo>
                    <a:lnTo>
                      <a:pt x="448" y="695"/>
                    </a:lnTo>
                    <a:lnTo>
                      <a:pt x="448" y="765"/>
                    </a:lnTo>
                    <a:lnTo>
                      <a:pt x="419" y="800"/>
                    </a:lnTo>
                    <a:lnTo>
                      <a:pt x="384" y="816"/>
                    </a:lnTo>
                    <a:lnTo>
                      <a:pt x="268" y="828"/>
                    </a:lnTo>
                    <a:lnTo>
                      <a:pt x="163" y="747"/>
                    </a:lnTo>
                    <a:lnTo>
                      <a:pt x="53" y="574"/>
                    </a:lnTo>
                    <a:lnTo>
                      <a:pt x="0" y="368"/>
                    </a:lnTo>
                    <a:lnTo>
                      <a:pt x="140" y="436"/>
                    </a:lnTo>
                    <a:lnTo>
                      <a:pt x="192" y="436"/>
                    </a:lnTo>
                    <a:lnTo>
                      <a:pt x="227" y="396"/>
                    </a:lnTo>
                    <a:lnTo>
                      <a:pt x="251" y="316"/>
                    </a:lnTo>
                    <a:lnTo>
                      <a:pt x="209" y="293"/>
                    </a:lnTo>
                    <a:lnTo>
                      <a:pt x="53" y="293"/>
                    </a:lnTo>
                    <a:lnTo>
                      <a:pt x="18" y="293"/>
                    </a:lnTo>
                    <a:lnTo>
                      <a:pt x="41" y="173"/>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r">
                  <a:spcBef>
                    <a:spcPct val="0"/>
                  </a:spcBef>
                </a:pPr>
                <a:endParaRPr lang="en-US" sz="3200" i="0">
                  <a:solidFill>
                    <a:srgbClr val="FFFFFF"/>
                  </a:solidFill>
                </a:endParaRPr>
              </a:p>
            </p:txBody>
          </p:sp>
          <p:sp>
            <p:nvSpPr>
              <p:cNvPr id="5138" name="Freeform 30"/>
              <p:cNvSpPr>
                <a:spLocks/>
              </p:cNvSpPr>
              <p:nvPr/>
            </p:nvSpPr>
            <p:spPr bwMode="auto">
              <a:xfrm>
                <a:off x="2950" y="2289"/>
                <a:ext cx="265" cy="895"/>
              </a:xfrm>
              <a:custGeom>
                <a:avLst/>
                <a:gdLst>
                  <a:gd name="T0" fmla="*/ 0 w 265"/>
                  <a:gd name="T1" fmla="*/ 75 h 895"/>
                  <a:gd name="T2" fmla="*/ 29 w 265"/>
                  <a:gd name="T3" fmla="*/ 23 h 895"/>
                  <a:gd name="T4" fmla="*/ 83 w 265"/>
                  <a:gd name="T5" fmla="*/ 0 h 895"/>
                  <a:gd name="T6" fmla="*/ 135 w 265"/>
                  <a:gd name="T7" fmla="*/ 5 h 895"/>
                  <a:gd name="T8" fmla="*/ 206 w 265"/>
                  <a:gd name="T9" fmla="*/ 108 h 895"/>
                  <a:gd name="T10" fmla="*/ 265 w 265"/>
                  <a:gd name="T11" fmla="*/ 264 h 895"/>
                  <a:gd name="T12" fmla="*/ 265 w 265"/>
                  <a:gd name="T13" fmla="*/ 384 h 895"/>
                  <a:gd name="T14" fmla="*/ 241 w 265"/>
                  <a:gd name="T15" fmla="*/ 447 h 895"/>
                  <a:gd name="T16" fmla="*/ 118 w 265"/>
                  <a:gd name="T17" fmla="*/ 522 h 895"/>
                  <a:gd name="T18" fmla="*/ 83 w 265"/>
                  <a:gd name="T19" fmla="*/ 573 h 895"/>
                  <a:gd name="T20" fmla="*/ 83 w 265"/>
                  <a:gd name="T21" fmla="*/ 608 h 895"/>
                  <a:gd name="T22" fmla="*/ 123 w 265"/>
                  <a:gd name="T23" fmla="*/ 654 h 895"/>
                  <a:gd name="T24" fmla="*/ 189 w 265"/>
                  <a:gd name="T25" fmla="*/ 723 h 895"/>
                  <a:gd name="T26" fmla="*/ 224 w 265"/>
                  <a:gd name="T27" fmla="*/ 814 h 895"/>
                  <a:gd name="T28" fmla="*/ 212 w 265"/>
                  <a:gd name="T29" fmla="*/ 895 h 895"/>
                  <a:gd name="T30" fmla="*/ 177 w 265"/>
                  <a:gd name="T31" fmla="*/ 877 h 895"/>
                  <a:gd name="T32" fmla="*/ 159 w 265"/>
                  <a:gd name="T33" fmla="*/ 764 h 895"/>
                  <a:gd name="T34" fmla="*/ 101 w 265"/>
                  <a:gd name="T35" fmla="*/ 694 h 895"/>
                  <a:gd name="T36" fmla="*/ 54 w 265"/>
                  <a:gd name="T37" fmla="*/ 676 h 895"/>
                  <a:gd name="T38" fmla="*/ 29 w 265"/>
                  <a:gd name="T39" fmla="*/ 643 h 895"/>
                  <a:gd name="T40" fmla="*/ 29 w 265"/>
                  <a:gd name="T41" fmla="*/ 568 h 895"/>
                  <a:gd name="T42" fmla="*/ 64 w 265"/>
                  <a:gd name="T43" fmla="*/ 505 h 895"/>
                  <a:gd name="T44" fmla="*/ 123 w 265"/>
                  <a:gd name="T45" fmla="*/ 465 h 895"/>
                  <a:gd name="T46" fmla="*/ 212 w 265"/>
                  <a:gd name="T47" fmla="*/ 402 h 895"/>
                  <a:gd name="T48" fmla="*/ 224 w 265"/>
                  <a:gd name="T49" fmla="*/ 327 h 895"/>
                  <a:gd name="T50" fmla="*/ 177 w 265"/>
                  <a:gd name="T51" fmla="*/ 224 h 895"/>
                  <a:gd name="T52" fmla="*/ 101 w 265"/>
                  <a:gd name="T53" fmla="*/ 143 h 895"/>
                  <a:gd name="T54" fmla="*/ 0 w 265"/>
                  <a:gd name="T55" fmla="*/ 75 h 89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65"/>
                  <a:gd name="T85" fmla="*/ 0 h 895"/>
                  <a:gd name="T86" fmla="*/ 265 w 265"/>
                  <a:gd name="T87" fmla="*/ 895 h 89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65" h="895">
                    <a:moveTo>
                      <a:pt x="0" y="75"/>
                    </a:moveTo>
                    <a:lnTo>
                      <a:pt x="29" y="23"/>
                    </a:lnTo>
                    <a:lnTo>
                      <a:pt x="83" y="0"/>
                    </a:lnTo>
                    <a:lnTo>
                      <a:pt x="135" y="5"/>
                    </a:lnTo>
                    <a:lnTo>
                      <a:pt x="206" y="108"/>
                    </a:lnTo>
                    <a:lnTo>
                      <a:pt x="265" y="264"/>
                    </a:lnTo>
                    <a:lnTo>
                      <a:pt x="265" y="384"/>
                    </a:lnTo>
                    <a:lnTo>
                      <a:pt x="241" y="447"/>
                    </a:lnTo>
                    <a:lnTo>
                      <a:pt x="118" y="522"/>
                    </a:lnTo>
                    <a:lnTo>
                      <a:pt x="83" y="573"/>
                    </a:lnTo>
                    <a:lnTo>
                      <a:pt x="83" y="608"/>
                    </a:lnTo>
                    <a:lnTo>
                      <a:pt x="123" y="654"/>
                    </a:lnTo>
                    <a:lnTo>
                      <a:pt x="189" y="723"/>
                    </a:lnTo>
                    <a:lnTo>
                      <a:pt x="224" y="814"/>
                    </a:lnTo>
                    <a:lnTo>
                      <a:pt x="212" y="895"/>
                    </a:lnTo>
                    <a:lnTo>
                      <a:pt x="177" y="877"/>
                    </a:lnTo>
                    <a:lnTo>
                      <a:pt x="159" y="764"/>
                    </a:lnTo>
                    <a:lnTo>
                      <a:pt x="101" y="694"/>
                    </a:lnTo>
                    <a:lnTo>
                      <a:pt x="54" y="676"/>
                    </a:lnTo>
                    <a:lnTo>
                      <a:pt x="29" y="643"/>
                    </a:lnTo>
                    <a:lnTo>
                      <a:pt x="29" y="568"/>
                    </a:lnTo>
                    <a:lnTo>
                      <a:pt x="64" y="505"/>
                    </a:lnTo>
                    <a:lnTo>
                      <a:pt x="123" y="465"/>
                    </a:lnTo>
                    <a:lnTo>
                      <a:pt x="212" y="402"/>
                    </a:lnTo>
                    <a:lnTo>
                      <a:pt x="224" y="327"/>
                    </a:lnTo>
                    <a:lnTo>
                      <a:pt x="177" y="224"/>
                    </a:lnTo>
                    <a:lnTo>
                      <a:pt x="101" y="143"/>
                    </a:lnTo>
                    <a:lnTo>
                      <a:pt x="0" y="7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r">
                  <a:spcBef>
                    <a:spcPct val="0"/>
                  </a:spcBef>
                </a:pPr>
                <a:endParaRPr lang="en-US" sz="3200" i="0">
                  <a:solidFill>
                    <a:srgbClr val="FFFFFF"/>
                  </a:solidFill>
                </a:endParaRPr>
              </a:p>
            </p:txBody>
          </p:sp>
          <p:sp>
            <p:nvSpPr>
              <p:cNvPr id="5139" name="Freeform 31"/>
              <p:cNvSpPr>
                <a:spLocks/>
              </p:cNvSpPr>
              <p:nvPr/>
            </p:nvSpPr>
            <p:spPr bwMode="auto">
              <a:xfrm>
                <a:off x="2308" y="2238"/>
                <a:ext cx="520" cy="435"/>
              </a:xfrm>
              <a:custGeom>
                <a:avLst/>
                <a:gdLst>
                  <a:gd name="T0" fmla="*/ 398 w 520"/>
                  <a:gd name="T1" fmla="*/ 5 h 435"/>
                  <a:gd name="T2" fmla="*/ 485 w 520"/>
                  <a:gd name="T3" fmla="*/ 0 h 435"/>
                  <a:gd name="T4" fmla="*/ 520 w 520"/>
                  <a:gd name="T5" fmla="*/ 35 h 435"/>
                  <a:gd name="T6" fmla="*/ 497 w 520"/>
                  <a:gd name="T7" fmla="*/ 87 h 435"/>
                  <a:gd name="T8" fmla="*/ 428 w 520"/>
                  <a:gd name="T9" fmla="*/ 110 h 435"/>
                  <a:gd name="T10" fmla="*/ 365 w 520"/>
                  <a:gd name="T11" fmla="*/ 110 h 435"/>
                  <a:gd name="T12" fmla="*/ 272 w 520"/>
                  <a:gd name="T13" fmla="*/ 127 h 435"/>
                  <a:gd name="T14" fmla="*/ 168 w 520"/>
                  <a:gd name="T15" fmla="*/ 145 h 435"/>
                  <a:gd name="T16" fmla="*/ 87 w 520"/>
                  <a:gd name="T17" fmla="*/ 180 h 435"/>
                  <a:gd name="T18" fmla="*/ 63 w 520"/>
                  <a:gd name="T19" fmla="*/ 214 h 435"/>
                  <a:gd name="T20" fmla="*/ 70 w 520"/>
                  <a:gd name="T21" fmla="*/ 249 h 435"/>
                  <a:gd name="T22" fmla="*/ 115 w 520"/>
                  <a:gd name="T23" fmla="*/ 296 h 435"/>
                  <a:gd name="T24" fmla="*/ 202 w 520"/>
                  <a:gd name="T25" fmla="*/ 331 h 435"/>
                  <a:gd name="T26" fmla="*/ 306 w 520"/>
                  <a:gd name="T27" fmla="*/ 331 h 435"/>
                  <a:gd name="T28" fmla="*/ 382 w 520"/>
                  <a:gd name="T29" fmla="*/ 331 h 435"/>
                  <a:gd name="T30" fmla="*/ 468 w 520"/>
                  <a:gd name="T31" fmla="*/ 348 h 435"/>
                  <a:gd name="T32" fmla="*/ 450 w 520"/>
                  <a:gd name="T33" fmla="*/ 435 h 435"/>
                  <a:gd name="T34" fmla="*/ 330 w 520"/>
                  <a:gd name="T35" fmla="*/ 401 h 435"/>
                  <a:gd name="T36" fmla="*/ 290 w 520"/>
                  <a:gd name="T37" fmla="*/ 371 h 435"/>
                  <a:gd name="T38" fmla="*/ 208 w 520"/>
                  <a:gd name="T39" fmla="*/ 371 h 435"/>
                  <a:gd name="T40" fmla="*/ 70 w 520"/>
                  <a:gd name="T41" fmla="*/ 336 h 435"/>
                  <a:gd name="T42" fmla="*/ 12 w 520"/>
                  <a:gd name="T43" fmla="*/ 284 h 435"/>
                  <a:gd name="T44" fmla="*/ 0 w 520"/>
                  <a:gd name="T45" fmla="*/ 214 h 435"/>
                  <a:gd name="T46" fmla="*/ 46 w 520"/>
                  <a:gd name="T47" fmla="*/ 145 h 435"/>
                  <a:gd name="T48" fmla="*/ 202 w 520"/>
                  <a:gd name="T49" fmla="*/ 75 h 435"/>
                  <a:gd name="T50" fmla="*/ 340 w 520"/>
                  <a:gd name="T51" fmla="*/ 40 h 435"/>
                  <a:gd name="T52" fmla="*/ 398 w 520"/>
                  <a:gd name="T53" fmla="*/ 5 h 435"/>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20"/>
                  <a:gd name="T82" fmla="*/ 0 h 435"/>
                  <a:gd name="T83" fmla="*/ 520 w 520"/>
                  <a:gd name="T84" fmla="*/ 435 h 435"/>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20" h="435">
                    <a:moveTo>
                      <a:pt x="398" y="5"/>
                    </a:moveTo>
                    <a:lnTo>
                      <a:pt x="485" y="0"/>
                    </a:lnTo>
                    <a:lnTo>
                      <a:pt x="520" y="35"/>
                    </a:lnTo>
                    <a:lnTo>
                      <a:pt x="497" y="87"/>
                    </a:lnTo>
                    <a:lnTo>
                      <a:pt x="428" y="110"/>
                    </a:lnTo>
                    <a:lnTo>
                      <a:pt x="365" y="110"/>
                    </a:lnTo>
                    <a:lnTo>
                      <a:pt x="272" y="127"/>
                    </a:lnTo>
                    <a:lnTo>
                      <a:pt x="168" y="145"/>
                    </a:lnTo>
                    <a:lnTo>
                      <a:pt x="87" y="180"/>
                    </a:lnTo>
                    <a:lnTo>
                      <a:pt x="63" y="214"/>
                    </a:lnTo>
                    <a:lnTo>
                      <a:pt x="70" y="249"/>
                    </a:lnTo>
                    <a:lnTo>
                      <a:pt x="115" y="296"/>
                    </a:lnTo>
                    <a:lnTo>
                      <a:pt x="202" y="331"/>
                    </a:lnTo>
                    <a:lnTo>
                      <a:pt x="306" y="331"/>
                    </a:lnTo>
                    <a:lnTo>
                      <a:pt x="382" y="331"/>
                    </a:lnTo>
                    <a:lnTo>
                      <a:pt x="468" y="348"/>
                    </a:lnTo>
                    <a:lnTo>
                      <a:pt x="450" y="435"/>
                    </a:lnTo>
                    <a:lnTo>
                      <a:pt x="330" y="401"/>
                    </a:lnTo>
                    <a:lnTo>
                      <a:pt x="290" y="371"/>
                    </a:lnTo>
                    <a:lnTo>
                      <a:pt x="208" y="371"/>
                    </a:lnTo>
                    <a:lnTo>
                      <a:pt x="70" y="336"/>
                    </a:lnTo>
                    <a:lnTo>
                      <a:pt x="12" y="284"/>
                    </a:lnTo>
                    <a:lnTo>
                      <a:pt x="0" y="214"/>
                    </a:lnTo>
                    <a:lnTo>
                      <a:pt x="46" y="145"/>
                    </a:lnTo>
                    <a:lnTo>
                      <a:pt x="202" y="75"/>
                    </a:lnTo>
                    <a:lnTo>
                      <a:pt x="340" y="40"/>
                    </a:lnTo>
                    <a:lnTo>
                      <a:pt x="398" y="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r">
                  <a:spcBef>
                    <a:spcPct val="0"/>
                  </a:spcBef>
                </a:pPr>
                <a:endParaRPr lang="en-US" sz="3200" i="0">
                  <a:solidFill>
                    <a:srgbClr val="FFFFFF"/>
                  </a:solidFill>
                </a:endParaRPr>
              </a:p>
            </p:txBody>
          </p:sp>
          <p:sp>
            <p:nvSpPr>
              <p:cNvPr id="5140" name="Freeform 32"/>
              <p:cNvSpPr>
                <a:spLocks/>
              </p:cNvSpPr>
              <p:nvPr/>
            </p:nvSpPr>
            <p:spPr bwMode="auto">
              <a:xfrm>
                <a:off x="2882" y="2923"/>
                <a:ext cx="383" cy="1160"/>
              </a:xfrm>
              <a:custGeom>
                <a:avLst/>
                <a:gdLst>
                  <a:gd name="T0" fmla="*/ 0 w 383"/>
                  <a:gd name="T1" fmla="*/ 0 h 1160"/>
                  <a:gd name="T2" fmla="*/ 99 w 383"/>
                  <a:gd name="T3" fmla="*/ 17 h 1160"/>
                  <a:gd name="T4" fmla="*/ 151 w 383"/>
                  <a:gd name="T5" fmla="*/ 103 h 1160"/>
                  <a:gd name="T6" fmla="*/ 203 w 383"/>
                  <a:gd name="T7" fmla="*/ 257 h 1160"/>
                  <a:gd name="T8" fmla="*/ 226 w 383"/>
                  <a:gd name="T9" fmla="*/ 451 h 1160"/>
                  <a:gd name="T10" fmla="*/ 226 w 383"/>
                  <a:gd name="T11" fmla="*/ 560 h 1160"/>
                  <a:gd name="T12" fmla="*/ 191 w 383"/>
                  <a:gd name="T13" fmla="*/ 696 h 1160"/>
                  <a:gd name="T14" fmla="*/ 134 w 383"/>
                  <a:gd name="T15" fmla="*/ 885 h 1160"/>
                  <a:gd name="T16" fmla="*/ 122 w 383"/>
                  <a:gd name="T17" fmla="*/ 937 h 1160"/>
                  <a:gd name="T18" fmla="*/ 139 w 383"/>
                  <a:gd name="T19" fmla="*/ 965 h 1160"/>
                  <a:gd name="T20" fmla="*/ 261 w 383"/>
                  <a:gd name="T21" fmla="*/ 1006 h 1160"/>
                  <a:gd name="T22" fmla="*/ 383 w 383"/>
                  <a:gd name="T23" fmla="*/ 1086 h 1160"/>
                  <a:gd name="T24" fmla="*/ 378 w 383"/>
                  <a:gd name="T25" fmla="*/ 1119 h 1160"/>
                  <a:gd name="T26" fmla="*/ 290 w 383"/>
                  <a:gd name="T27" fmla="*/ 1160 h 1160"/>
                  <a:gd name="T28" fmla="*/ 256 w 383"/>
                  <a:gd name="T29" fmla="*/ 1142 h 1160"/>
                  <a:gd name="T30" fmla="*/ 191 w 383"/>
                  <a:gd name="T31" fmla="*/ 1057 h 1160"/>
                  <a:gd name="T32" fmla="*/ 116 w 383"/>
                  <a:gd name="T33" fmla="*/ 1016 h 1160"/>
                  <a:gd name="T34" fmla="*/ 34 w 383"/>
                  <a:gd name="T35" fmla="*/ 988 h 1160"/>
                  <a:gd name="T36" fmla="*/ 29 w 383"/>
                  <a:gd name="T37" fmla="*/ 948 h 1160"/>
                  <a:gd name="T38" fmla="*/ 52 w 383"/>
                  <a:gd name="T39" fmla="*/ 868 h 1160"/>
                  <a:gd name="T40" fmla="*/ 116 w 383"/>
                  <a:gd name="T41" fmla="*/ 743 h 1160"/>
                  <a:gd name="T42" fmla="*/ 156 w 383"/>
                  <a:gd name="T43" fmla="*/ 594 h 1160"/>
                  <a:gd name="T44" fmla="*/ 156 w 383"/>
                  <a:gd name="T45" fmla="*/ 423 h 1160"/>
                  <a:gd name="T46" fmla="*/ 122 w 383"/>
                  <a:gd name="T47" fmla="*/ 274 h 1160"/>
                  <a:gd name="T48" fmla="*/ 47 w 383"/>
                  <a:gd name="T49" fmla="*/ 136 h 1160"/>
                  <a:gd name="T50" fmla="*/ 12 w 383"/>
                  <a:gd name="T51" fmla="*/ 63 h 1160"/>
                  <a:gd name="T52" fmla="*/ 0 w 383"/>
                  <a:gd name="T53" fmla="*/ 0 h 116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83"/>
                  <a:gd name="T82" fmla="*/ 0 h 1160"/>
                  <a:gd name="T83" fmla="*/ 383 w 383"/>
                  <a:gd name="T84" fmla="*/ 1160 h 116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83" h="1160">
                    <a:moveTo>
                      <a:pt x="0" y="0"/>
                    </a:moveTo>
                    <a:lnTo>
                      <a:pt x="99" y="17"/>
                    </a:lnTo>
                    <a:lnTo>
                      <a:pt x="151" y="103"/>
                    </a:lnTo>
                    <a:lnTo>
                      <a:pt x="203" y="257"/>
                    </a:lnTo>
                    <a:lnTo>
                      <a:pt x="226" y="451"/>
                    </a:lnTo>
                    <a:lnTo>
                      <a:pt x="226" y="560"/>
                    </a:lnTo>
                    <a:lnTo>
                      <a:pt x="191" y="696"/>
                    </a:lnTo>
                    <a:lnTo>
                      <a:pt x="134" y="885"/>
                    </a:lnTo>
                    <a:lnTo>
                      <a:pt x="122" y="937"/>
                    </a:lnTo>
                    <a:lnTo>
                      <a:pt x="139" y="965"/>
                    </a:lnTo>
                    <a:lnTo>
                      <a:pt x="261" y="1006"/>
                    </a:lnTo>
                    <a:lnTo>
                      <a:pt x="383" y="1086"/>
                    </a:lnTo>
                    <a:lnTo>
                      <a:pt x="378" y="1119"/>
                    </a:lnTo>
                    <a:lnTo>
                      <a:pt x="290" y="1160"/>
                    </a:lnTo>
                    <a:lnTo>
                      <a:pt x="256" y="1142"/>
                    </a:lnTo>
                    <a:lnTo>
                      <a:pt x="191" y="1057"/>
                    </a:lnTo>
                    <a:lnTo>
                      <a:pt x="116" y="1016"/>
                    </a:lnTo>
                    <a:lnTo>
                      <a:pt x="34" y="988"/>
                    </a:lnTo>
                    <a:lnTo>
                      <a:pt x="29" y="948"/>
                    </a:lnTo>
                    <a:lnTo>
                      <a:pt x="52" y="868"/>
                    </a:lnTo>
                    <a:lnTo>
                      <a:pt x="116" y="743"/>
                    </a:lnTo>
                    <a:lnTo>
                      <a:pt x="156" y="594"/>
                    </a:lnTo>
                    <a:lnTo>
                      <a:pt x="156" y="423"/>
                    </a:lnTo>
                    <a:lnTo>
                      <a:pt x="122" y="274"/>
                    </a:lnTo>
                    <a:lnTo>
                      <a:pt x="47" y="136"/>
                    </a:lnTo>
                    <a:lnTo>
                      <a:pt x="12" y="63"/>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r">
                  <a:spcBef>
                    <a:spcPct val="0"/>
                  </a:spcBef>
                </a:pPr>
                <a:endParaRPr lang="en-US" sz="3200" i="0">
                  <a:solidFill>
                    <a:srgbClr val="FFFFFF"/>
                  </a:solidFill>
                </a:endParaRPr>
              </a:p>
            </p:txBody>
          </p:sp>
          <p:sp>
            <p:nvSpPr>
              <p:cNvPr id="5141" name="Freeform 33"/>
              <p:cNvSpPr>
                <a:spLocks/>
              </p:cNvSpPr>
              <p:nvPr/>
            </p:nvSpPr>
            <p:spPr bwMode="auto">
              <a:xfrm>
                <a:off x="2443" y="2919"/>
                <a:ext cx="461" cy="1027"/>
              </a:xfrm>
              <a:custGeom>
                <a:avLst/>
                <a:gdLst>
                  <a:gd name="T0" fmla="*/ 421 w 461"/>
                  <a:gd name="T1" fmla="*/ 0 h 1027"/>
                  <a:gd name="T2" fmla="*/ 449 w 461"/>
                  <a:gd name="T3" fmla="*/ 22 h 1027"/>
                  <a:gd name="T4" fmla="*/ 461 w 461"/>
                  <a:gd name="T5" fmla="*/ 91 h 1027"/>
                  <a:gd name="T6" fmla="*/ 439 w 461"/>
                  <a:gd name="T7" fmla="*/ 159 h 1027"/>
                  <a:gd name="T8" fmla="*/ 380 w 461"/>
                  <a:gd name="T9" fmla="*/ 245 h 1027"/>
                  <a:gd name="T10" fmla="*/ 315 w 461"/>
                  <a:gd name="T11" fmla="*/ 348 h 1027"/>
                  <a:gd name="T12" fmla="*/ 293 w 461"/>
                  <a:gd name="T13" fmla="*/ 462 h 1027"/>
                  <a:gd name="T14" fmla="*/ 310 w 461"/>
                  <a:gd name="T15" fmla="*/ 645 h 1027"/>
                  <a:gd name="T16" fmla="*/ 350 w 461"/>
                  <a:gd name="T17" fmla="*/ 868 h 1027"/>
                  <a:gd name="T18" fmla="*/ 380 w 461"/>
                  <a:gd name="T19" fmla="*/ 959 h 1027"/>
                  <a:gd name="T20" fmla="*/ 368 w 461"/>
                  <a:gd name="T21" fmla="*/ 987 h 1027"/>
                  <a:gd name="T22" fmla="*/ 298 w 461"/>
                  <a:gd name="T23" fmla="*/ 992 h 1027"/>
                  <a:gd name="T24" fmla="*/ 211 w 461"/>
                  <a:gd name="T25" fmla="*/ 969 h 1027"/>
                  <a:gd name="T26" fmla="*/ 134 w 461"/>
                  <a:gd name="T27" fmla="*/ 1004 h 1027"/>
                  <a:gd name="T28" fmla="*/ 87 w 461"/>
                  <a:gd name="T29" fmla="*/ 1027 h 1027"/>
                  <a:gd name="T30" fmla="*/ 53 w 461"/>
                  <a:gd name="T31" fmla="*/ 1022 h 1027"/>
                  <a:gd name="T32" fmla="*/ 0 w 461"/>
                  <a:gd name="T33" fmla="*/ 959 h 1027"/>
                  <a:gd name="T34" fmla="*/ 53 w 461"/>
                  <a:gd name="T35" fmla="*/ 936 h 1027"/>
                  <a:gd name="T36" fmla="*/ 187 w 461"/>
                  <a:gd name="T37" fmla="*/ 908 h 1027"/>
                  <a:gd name="T38" fmla="*/ 263 w 461"/>
                  <a:gd name="T39" fmla="*/ 936 h 1027"/>
                  <a:gd name="T40" fmla="*/ 315 w 461"/>
                  <a:gd name="T41" fmla="*/ 936 h 1027"/>
                  <a:gd name="T42" fmla="*/ 310 w 461"/>
                  <a:gd name="T43" fmla="*/ 890 h 1027"/>
                  <a:gd name="T44" fmla="*/ 258 w 461"/>
                  <a:gd name="T45" fmla="*/ 616 h 1027"/>
                  <a:gd name="T46" fmla="*/ 222 w 461"/>
                  <a:gd name="T47" fmla="*/ 456 h 1027"/>
                  <a:gd name="T48" fmla="*/ 228 w 461"/>
                  <a:gd name="T49" fmla="*/ 376 h 1027"/>
                  <a:gd name="T50" fmla="*/ 280 w 461"/>
                  <a:gd name="T51" fmla="*/ 227 h 1027"/>
                  <a:gd name="T52" fmla="*/ 333 w 461"/>
                  <a:gd name="T53" fmla="*/ 91 h 1027"/>
                  <a:gd name="T54" fmla="*/ 421 w 461"/>
                  <a:gd name="T55" fmla="*/ 0 h 102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61"/>
                  <a:gd name="T85" fmla="*/ 0 h 1027"/>
                  <a:gd name="T86" fmla="*/ 461 w 461"/>
                  <a:gd name="T87" fmla="*/ 1027 h 102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61" h="1027">
                    <a:moveTo>
                      <a:pt x="421" y="0"/>
                    </a:moveTo>
                    <a:lnTo>
                      <a:pt x="449" y="22"/>
                    </a:lnTo>
                    <a:lnTo>
                      <a:pt x="461" y="91"/>
                    </a:lnTo>
                    <a:lnTo>
                      <a:pt x="439" y="159"/>
                    </a:lnTo>
                    <a:lnTo>
                      <a:pt x="380" y="245"/>
                    </a:lnTo>
                    <a:lnTo>
                      <a:pt x="315" y="348"/>
                    </a:lnTo>
                    <a:lnTo>
                      <a:pt x="293" y="462"/>
                    </a:lnTo>
                    <a:lnTo>
                      <a:pt x="310" y="645"/>
                    </a:lnTo>
                    <a:lnTo>
                      <a:pt x="350" y="868"/>
                    </a:lnTo>
                    <a:lnTo>
                      <a:pt x="380" y="959"/>
                    </a:lnTo>
                    <a:lnTo>
                      <a:pt x="368" y="987"/>
                    </a:lnTo>
                    <a:lnTo>
                      <a:pt x="298" y="992"/>
                    </a:lnTo>
                    <a:lnTo>
                      <a:pt x="211" y="969"/>
                    </a:lnTo>
                    <a:lnTo>
                      <a:pt x="134" y="1004"/>
                    </a:lnTo>
                    <a:lnTo>
                      <a:pt x="87" y="1027"/>
                    </a:lnTo>
                    <a:lnTo>
                      <a:pt x="53" y="1022"/>
                    </a:lnTo>
                    <a:lnTo>
                      <a:pt x="0" y="959"/>
                    </a:lnTo>
                    <a:lnTo>
                      <a:pt x="53" y="936"/>
                    </a:lnTo>
                    <a:lnTo>
                      <a:pt x="187" y="908"/>
                    </a:lnTo>
                    <a:lnTo>
                      <a:pt x="263" y="936"/>
                    </a:lnTo>
                    <a:lnTo>
                      <a:pt x="315" y="936"/>
                    </a:lnTo>
                    <a:lnTo>
                      <a:pt x="310" y="890"/>
                    </a:lnTo>
                    <a:lnTo>
                      <a:pt x="258" y="616"/>
                    </a:lnTo>
                    <a:lnTo>
                      <a:pt x="222" y="456"/>
                    </a:lnTo>
                    <a:lnTo>
                      <a:pt x="228" y="376"/>
                    </a:lnTo>
                    <a:lnTo>
                      <a:pt x="280" y="227"/>
                    </a:lnTo>
                    <a:lnTo>
                      <a:pt x="333" y="91"/>
                    </a:lnTo>
                    <a:lnTo>
                      <a:pt x="421"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r">
                  <a:spcBef>
                    <a:spcPct val="0"/>
                  </a:spcBef>
                </a:pPr>
                <a:endParaRPr lang="en-US" sz="3200" i="0">
                  <a:solidFill>
                    <a:srgbClr val="FFFFFF"/>
                  </a:solidFill>
                </a:endParaRPr>
              </a:p>
            </p:txBody>
          </p:sp>
        </p:grpSp>
        <p:sp>
          <p:nvSpPr>
            <p:cNvPr id="5129" name="Freeform 34"/>
            <p:cNvSpPr>
              <a:spLocks/>
            </p:cNvSpPr>
            <p:nvPr/>
          </p:nvSpPr>
          <p:spPr bwMode="auto">
            <a:xfrm>
              <a:off x="2626" y="1540"/>
              <a:ext cx="827" cy="563"/>
            </a:xfrm>
            <a:custGeom>
              <a:avLst/>
              <a:gdLst>
                <a:gd name="T0" fmla="*/ 0 w 827"/>
                <a:gd name="T1" fmla="*/ 139 h 563"/>
                <a:gd name="T2" fmla="*/ 108 w 827"/>
                <a:gd name="T3" fmla="*/ 18 h 563"/>
                <a:gd name="T4" fmla="*/ 160 w 827"/>
                <a:gd name="T5" fmla="*/ 75 h 563"/>
                <a:gd name="T6" fmla="*/ 213 w 827"/>
                <a:gd name="T7" fmla="*/ 110 h 563"/>
                <a:gd name="T8" fmla="*/ 269 w 827"/>
                <a:gd name="T9" fmla="*/ 110 h 563"/>
                <a:gd name="T10" fmla="*/ 327 w 827"/>
                <a:gd name="T11" fmla="*/ 52 h 563"/>
                <a:gd name="T12" fmla="*/ 396 w 827"/>
                <a:gd name="T13" fmla="*/ 5 h 563"/>
                <a:gd name="T14" fmla="*/ 477 w 827"/>
                <a:gd name="T15" fmla="*/ 0 h 563"/>
                <a:gd name="T16" fmla="*/ 563 w 827"/>
                <a:gd name="T17" fmla="*/ 35 h 563"/>
                <a:gd name="T18" fmla="*/ 620 w 827"/>
                <a:gd name="T19" fmla="*/ 87 h 563"/>
                <a:gd name="T20" fmla="*/ 648 w 827"/>
                <a:gd name="T21" fmla="*/ 157 h 563"/>
                <a:gd name="T22" fmla="*/ 654 w 827"/>
                <a:gd name="T23" fmla="*/ 249 h 563"/>
                <a:gd name="T24" fmla="*/ 671 w 827"/>
                <a:gd name="T25" fmla="*/ 331 h 563"/>
                <a:gd name="T26" fmla="*/ 718 w 827"/>
                <a:gd name="T27" fmla="*/ 371 h 563"/>
                <a:gd name="T28" fmla="*/ 774 w 827"/>
                <a:gd name="T29" fmla="*/ 389 h 563"/>
                <a:gd name="T30" fmla="*/ 827 w 827"/>
                <a:gd name="T31" fmla="*/ 401 h 563"/>
                <a:gd name="T32" fmla="*/ 786 w 827"/>
                <a:gd name="T33" fmla="*/ 563 h 563"/>
                <a:gd name="T34" fmla="*/ 654 w 827"/>
                <a:gd name="T35" fmla="*/ 540 h 563"/>
                <a:gd name="T36" fmla="*/ 517 w 827"/>
                <a:gd name="T37" fmla="*/ 493 h 563"/>
                <a:gd name="T38" fmla="*/ 407 w 827"/>
                <a:gd name="T39" fmla="*/ 441 h 563"/>
                <a:gd name="T40" fmla="*/ 286 w 827"/>
                <a:gd name="T41" fmla="*/ 389 h 563"/>
                <a:gd name="T42" fmla="*/ 160 w 827"/>
                <a:gd name="T43" fmla="*/ 331 h 563"/>
                <a:gd name="T44" fmla="*/ 57 w 827"/>
                <a:gd name="T45" fmla="*/ 209 h 563"/>
                <a:gd name="T46" fmla="*/ 0 w 827"/>
                <a:gd name="T47" fmla="*/ 139 h 56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27"/>
                <a:gd name="T73" fmla="*/ 0 h 563"/>
                <a:gd name="T74" fmla="*/ 827 w 827"/>
                <a:gd name="T75" fmla="*/ 563 h 56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27" h="563">
                  <a:moveTo>
                    <a:pt x="0" y="139"/>
                  </a:moveTo>
                  <a:lnTo>
                    <a:pt x="108" y="18"/>
                  </a:lnTo>
                  <a:lnTo>
                    <a:pt x="160" y="75"/>
                  </a:lnTo>
                  <a:lnTo>
                    <a:pt x="213" y="110"/>
                  </a:lnTo>
                  <a:lnTo>
                    <a:pt x="269" y="110"/>
                  </a:lnTo>
                  <a:lnTo>
                    <a:pt x="327" y="52"/>
                  </a:lnTo>
                  <a:lnTo>
                    <a:pt x="396" y="5"/>
                  </a:lnTo>
                  <a:lnTo>
                    <a:pt x="477" y="0"/>
                  </a:lnTo>
                  <a:lnTo>
                    <a:pt x="563" y="35"/>
                  </a:lnTo>
                  <a:lnTo>
                    <a:pt x="620" y="87"/>
                  </a:lnTo>
                  <a:lnTo>
                    <a:pt x="648" y="157"/>
                  </a:lnTo>
                  <a:lnTo>
                    <a:pt x="654" y="249"/>
                  </a:lnTo>
                  <a:lnTo>
                    <a:pt x="671" y="331"/>
                  </a:lnTo>
                  <a:lnTo>
                    <a:pt x="718" y="371"/>
                  </a:lnTo>
                  <a:lnTo>
                    <a:pt x="774" y="389"/>
                  </a:lnTo>
                  <a:lnTo>
                    <a:pt x="827" y="401"/>
                  </a:lnTo>
                  <a:lnTo>
                    <a:pt x="786" y="563"/>
                  </a:lnTo>
                  <a:lnTo>
                    <a:pt x="654" y="540"/>
                  </a:lnTo>
                  <a:lnTo>
                    <a:pt x="517" y="493"/>
                  </a:lnTo>
                  <a:lnTo>
                    <a:pt x="407" y="441"/>
                  </a:lnTo>
                  <a:lnTo>
                    <a:pt x="286" y="389"/>
                  </a:lnTo>
                  <a:lnTo>
                    <a:pt x="160" y="331"/>
                  </a:lnTo>
                  <a:lnTo>
                    <a:pt x="57" y="209"/>
                  </a:lnTo>
                  <a:lnTo>
                    <a:pt x="0" y="139"/>
                  </a:lnTo>
                  <a:close/>
                </a:path>
              </a:pathLst>
            </a:custGeom>
            <a:solidFill>
              <a:srgbClr val="063D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r">
                <a:spcBef>
                  <a:spcPct val="0"/>
                </a:spcBef>
              </a:pPr>
              <a:endParaRPr lang="en-US" sz="3200" i="0">
                <a:solidFill>
                  <a:srgbClr val="FFFFFF"/>
                </a:solidFill>
              </a:endParaRPr>
            </a:p>
          </p:txBody>
        </p:sp>
        <p:sp>
          <p:nvSpPr>
            <p:cNvPr id="5130" name="Freeform 35"/>
            <p:cNvSpPr>
              <a:spLocks/>
            </p:cNvSpPr>
            <p:nvPr/>
          </p:nvSpPr>
          <p:spPr bwMode="auto">
            <a:xfrm>
              <a:off x="2614" y="1513"/>
              <a:ext cx="856" cy="606"/>
            </a:xfrm>
            <a:custGeom>
              <a:avLst/>
              <a:gdLst>
                <a:gd name="T0" fmla="*/ 75 w 856"/>
                <a:gd name="T1" fmla="*/ 266 h 606"/>
                <a:gd name="T2" fmla="*/ 172 w 856"/>
                <a:gd name="T3" fmla="*/ 363 h 606"/>
                <a:gd name="T4" fmla="*/ 304 w 856"/>
                <a:gd name="T5" fmla="*/ 428 h 606"/>
                <a:gd name="T6" fmla="*/ 489 w 856"/>
                <a:gd name="T7" fmla="*/ 513 h 606"/>
                <a:gd name="T8" fmla="*/ 615 w 856"/>
                <a:gd name="T9" fmla="*/ 566 h 606"/>
                <a:gd name="T10" fmla="*/ 816 w 856"/>
                <a:gd name="T11" fmla="*/ 606 h 606"/>
                <a:gd name="T12" fmla="*/ 856 w 856"/>
                <a:gd name="T13" fmla="*/ 393 h 606"/>
                <a:gd name="T14" fmla="*/ 804 w 856"/>
                <a:gd name="T15" fmla="*/ 393 h 606"/>
                <a:gd name="T16" fmla="*/ 753 w 856"/>
                <a:gd name="T17" fmla="*/ 363 h 606"/>
                <a:gd name="T18" fmla="*/ 695 w 856"/>
                <a:gd name="T19" fmla="*/ 323 h 606"/>
                <a:gd name="T20" fmla="*/ 695 w 856"/>
                <a:gd name="T21" fmla="*/ 243 h 606"/>
                <a:gd name="T22" fmla="*/ 660 w 856"/>
                <a:gd name="T23" fmla="*/ 116 h 606"/>
                <a:gd name="T24" fmla="*/ 597 w 856"/>
                <a:gd name="T25" fmla="*/ 46 h 606"/>
                <a:gd name="T26" fmla="*/ 505 w 856"/>
                <a:gd name="T27" fmla="*/ 0 h 606"/>
                <a:gd name="T28" fmla="*/ 391 w 856"/>
                <a:gd name="T29" fmla="*/ 12 h 606"/>
                <a:gd name="T30" fmla="*/ 321 w 856"/>
                <a:gd name="T31" fmla="*/ 53 h 606"/>
                <a:gd name="T32" fmla="*/ 286 w 856"/>
                <a:gd name="T33" fmla="*/ 98 h 606"/>
                <a:gd name="T34" fmla="*/ 253 w 856"/>
                <a:gd name="T35" fmla="*/ 121 h 606"/>
                <a:gd name="T36" fmla="*/ 218 w 856"/>
                <a:gd name="T37" fmla="*/ 116 h 606"/>
                <a:gd name="T38" fmla="*/ 166 w 856"/>
                <a:gd name="T39" fmla="*/ 63 h 606"/>
                <a:gd name="T40" fmla="*/ 132 w 856"/>
                <a:gd name="T41" fmla="*/ 0 h 606"/>
                <a:gd name="T42" fmla="*/ 103 w 856"/>
                <a:gd name="T43" fmla="*/ 30 h 606"/>
                <a:gd name="T44" fmla="*/ 0 w 856"/>
                <a:gd name="T45" fmla="*/ 150 h 606"/>
                <a:gd name="T46" fmla="*/ 5 w 856"/>
                <a:gd name="T47" fmla="*/ 178 h 606"/>
                <a:gd name="T48" fmla="*/ 17 w 856"/>
                <a:gd name="T49" fmla="*/ 191 h 606"/>
                <a:gd name="T50" fmla="*/ 120 w 856"/>
                <a:gd name="T51" fmla="*/ 81 h 606"/>
                <a:gd name="T52" fmla="*/ 172 w 856"/>
                <a:gd name="T53" fmla="*/ 133 h 606"/>
                <a:gd name="T54" fmla="*/ 206 w 856"/>
                <a:gd name="T55" fmla="*/ 168 h 606"/>
                <a:gd name="T56" fmla="*/ 253 w 856"/>
                <a:gd name="T57" fmla="*/ 168 h 606"/>
                <a:gd name="T58" fmla="*/ 286 w 856"/>
                <a:gd name="T59" fmla="*/ 156 h 606"/>
                <a:gd name="T60" fmla="*/ 339 w 856"/>
                <a:gd name="T61" fmla="*/ 116 h 606"/>
                <a:gd name="T62" fmla="*/ 367 w 856"/>
                <a:gd name="T63" fmla="*/ 70 h 606"/>
                <a:gd name="T64" fmla="*/ 442 w 856"/>
                <a:gd name="T65" fmla="*/ 46 h 606"/>
                <a:gd name="T66" fmla="*/ 505 w 856"/>
                <a:gd name="T67" fmla="*/ 53 h 606"/>
                <a:gd name="T68" fmla="*/ 562 w 856"/>
                <a:gd name="T69" fmla="*/ 87 h 606"/>
                <a:gd name="T70" fmla="*/ 615 w 856"/>
                <a:gd name="T71" fmla="*/ 138 h 606"/>
                <a:gd name="T72" fmla="*/ 643 w 856"/>
                <a:gd name="T73" fmla="*/ 203 h 606"/>
                <a:gd name="T74" fmla="*/ 643 w 856"/>
                <a:gd name="T75" fmla="*/ 260 h 606"/>
                <a:gd name="T76" fmla="*/ 643 w 856"/>
                <a:gd name="T77" fmla="*/ 323 h 606"/>
                <a:gd name="T78" fmla="*/ 666 w 856"/>
                <a:gd name="T79" fmla="*/ 375 h 606"/>
                <a:gd name="T80" fmla="*/ 730 w 856"/>
                <a:gd name="T81" fmla="*/ 410 h 606"/>
                <a:gd name="T82" fmla="*/ 804 w 856"/>
                <a:gd name="T83" fmla="*/ 444 h 606"/>
                <a:gd name="T84" fmla="*/ 770 w 856"/>
                <a:gd name="T85" fmla="*/ 554 h 606"/>
                <a:gd name="T86" fmla="*/ 580 w 856"/>
                <a:gd name="T87" fmla="*/ 503 h 606"/>
                <a:gd name="T88" fmla="*/ 454 w 856"/>
                <a:gd name="T89" fmla="*/ 450 h 606"/>
                <a:gd name="T90" fmla="*/ 339 w 856"/>
                <a:gd name="T91" fmla="*/ 416 h 606"/>
                <a:gd name="T92" fmla="*/ 241 w 856"/>
                <a:gd name="T93" fmla="*/ 363 h 606"/>
                <a:gd name="T94" fmla="*/ 120 w 856"/>
                <a:gd name="T95" fmla="*/ 266 h 606"/>
                <a:gd name="T96" fmla="*/ 34 w 856"/>
                <a:gd name="T97" fmla="*/ 173 h 606"/>
                <a:gd name="T98" fmla="*/ 22 w 856"/>
                <a:gd name="T99" fmla="*/ 185 h 606"/>
                <a:gd name="T100" fmla="*/ 75 w 856"/>
                <a:gd name="T101" fmla="*/ 266 h 6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56"/>
                <a:gd name="T154" fmla="*/ 0 h 606"/>
                <a:gd name="T155" fmla="*/ 856 w 856"/>
                <a:gd name="T156" fmla="*/ 606 h 6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56" h="606">
                  <a:moveTo>
                    <a:pt x="75" y="266"/>
                  </a:moveTo>
                  <a:lnTo>
                    <a:pt x="172" y="363"/>
                  </a:lnTo>
                  <a:lnTo>
                    <a:pt x="304" y="428"/>
                  </a:lnTo>
                  <a:lnTo>
                    <a:pt x="489" y="513"/>
                  </a:lnTo>
                  <a:lnTo>
                    <a:pt x="615" y="566"/>
                  </a:lnTo>
                  <a:lnTo>
                    <a:pt x="816" y="606"/>
                  </a:lnTo>
                  <a:lnTo>
                    <a:pt x="856" y="393"/>
                  </a:lnTo>
                  <a:lnTo>
                    <a:pt x="804" y="393"/>
                  </a:lnTo>
                  <a:lnTo>
                    <a:pt x="753" y="363"/>
                  </a:lnTo>
                  <a:lnTo>
                    <a:pt x="695" y="323"/>
                  </a:lnTo>
                  <a:lnTo>
                    <a:pt x="695" y="243"/>
                  </a:lnTo>
                  <a:lnTo>
                    <a:pt x="660" y="116"/>
                  </a:lnTo>
                  <a:lnTo>
                    <a:pt x="597" y="46"/>
                  </a:lnTo>
                  <a:lnTo>
                    <a:pt x="505" y="0"/>
                  </a:lnTo>
                  <a:lnTo>
                    <a:pt x="391" y="12"/>
                  </a:lnTo>
                  <a:lnTo>
                    <a:pt x="321" y="53"/>
                  </a:lnTo>
                  <a:lnTo>
                    <a:pt x="286" y="98"/>
                  </a:lnTo>
                  <a:lnTo>
                    <a:pt x="253" y="121"/>
                  </a:lnTo>
                  <a:lnTo>
                    <a:pt x="218" y="116"/>
                  </a:lnTo>
                  <a:lnTo>
                    <a:pt x="166" y="63"/>
                  </a:lnTo>
                  <a:lnTo>
                    <a:pt x="132" y="0"/>
                  </a:lnTo>
                  <a:lnTo>
                    <a:pt x="103" y="30"/>
                  </a:lnTo>
                  <a:lnTo>
                    <a:pt x="0" y="150"/>
                  </a:lnTo>
                  <a:lnTo>
                    <a:pt x="5" y="178"/>
                  </a:lnTo>
                  <a:lnTo>
                    <a:pt x="17" y="191"/>
                  </a:lnTo>
                  <a:lnTo>
                    <a:pt x="120" y="81"/>
                  </a:lnTo>
                  <a:lnTo>
                    <a:pt x="172" y="133"/>
                  </a:lnTo>
                  <a:lnTo>
                    <a:pt x="206" y="168"/>
                  </a:lnTo>
                  <a:lnTo>
                    <a:pt x="253" y="168"/>
                  </a:lnTo>
                  <a:lnTo>
                    <a:pt x="286" y="156"/>
                  </a:lnTo>
                  <a:lnTo>
                    <a:pt x="339" y="116"/>
                  </a:lnTo>
                  <a:lnTo>
                    <a:pt x="367" y="70"/>
                  </a:lnTo>
                  <a:lnTo>
                    <a:pt x="442" y="46"/>
                  </a:lnTo>
                  <a:lnTo>
                    <a:pt x="505" y="53"/>
                  </a:lnTo>
                  <a:lnTo>
                    <a:pt x="562" y="87"/>
                  </a:lnTo>
                  <a:lnTo>
                    <a:pt x="615" y="138"/>
                  </a:lnTo>
                  <a:lnTo>
                    <a:pt x="643" y="203"/>
                  </a:lnTo>
                  <a:lnTo>
                    <a:pt x="643" y="260"/>
                  </a:lnTo>
                  <a:lnTo>
                    <a:pt x="643" y="323"/>
                  </a:lnTo>
                  <a:lnTo>
                    <a:pt x="666" y="375"/>
                  </a:lnTo>
                  <a:lnTo>
                    <a:pt x="730" y="410"/>
                  </a:lnTo>
                  <a:lnTo>
                    <a:pt x="804" y="444"/>
                  </a:lnTo>
                  <a:lnTo>
                    <a:pt x="770" y="554"/>
                  </a:lnTo>
                  <a:lnTo>
                    <a:pt x="580" y="503"/>
                  </a:lnTo>
                  <a:lnTo>
                    <a:pt x="454" y="450"/>
                  </a:lnTo>
                  <a:lnTo>
                    <a:pt x="339" y="416"/>
                  </a:lnTo>
                  <a:lnTo>
                    <a:pt x="241" y="363"/>
                  </a:lnTo>
                  <a:lnTo>
                    <a:pt x="120" y="266"/>
                  </a:lnTo>
                  <a:lnTo>
                    <a:pt x="34" y="173"/>
                  </a:lnTo>
                  <a:lnTo>
                    <a:pt x="22" y="185"/>
                  </a:lnTo>
                  <a:lnTo>
                    <a:pt x="75" y="26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r">
                <a:spcBef>
                  <a:spcPct val="0"/>
                </a:spcBef>
              </a:pPr>
              <a:endParaRPr lang="en-US" sz="3200" i="0">
                <a:solidFill>
                  <a:srgbClr val="FFFFFF"/>
                </a:solidFill>
              </a:endParaRPr>
            </a:p>
          </p:txBody>
        </p:sp>
        <p:sp>
          <p:nvSpPr>
            <p:cNvPr id="5131" name="Oval 36"/>
            <p:cNvSpPr>
              <a:spLocks noChangeArrowheads="1"/>
            </p:cNvSpPr>
            <p:nvPr/>
          </p:nvSpPr>
          <p:spPr bwMode="auto">
            <a:xfrm rot="-4286940">
              <a:off x="2791" y="1887"/>
              <a:ext cx="141" cy="50"/>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i="0">
                <a:solidFill>
                  <a:srgbClr val="FFFFFF"/>
                </a:solidFill>
              </a:endParaRPr>
            </a:p>
          </p:txBody>
        </p:sp>
        <p:sp>
          <p:nvSpPr>
            <p:cNvPr id="5132" name="Oval 37"/>
            <p:cNvSpPr>
              <a:spLocks noChangeArrowheads="1"/>
            </p:cNvSpPr>
            <p:nvPr/>
          </p:nvSpPr>
          <p:spPr bwMode="auto">
            <a:xfrm rot="-4286940">
              <a:off x="281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i="0">
                <a:solidFill>
                  <a:srgbClr val="FFFFFF"/>
                </a:solidFill>
              </a:endParaRPr>
            </a:p>
          </p:txBody>
        </p:sp>
        <p:sp>
          <p:nvSpPr>
            <p:cNvPr id="5133" name="Oval 38"/>
            <p:cNvSpPr>
              <a:spLocks noChangeArrowheads="1"/>
            </p:cNvSpPr>
            <p:nvPr/>
          </p:nvSpPr>
          <p:spPr bwMode="auto">
            <a:xfrm rot="-4286940">
              <a:off x="2741" y="1887"/>
              <a:ext cx="141" cy="50"/>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i="0">
                <a:solidFill>
                  <a:srgbClr val="FFFFFF"/>
                </a:solidFill>
              </a:endParaRPr>
            </a:p>
          </p:txBody>
        </p:sp>
        <p:sp>
          <p:nvSpPr>
            <p:cNvPr id="5134" name="Oval 39"/>
            <p:cNvSpPr>
              <a:spLocks noChangeArrowheads="1"/>
            </p:cNvSpPr>
            <p:nvPr/>
          </p:nvSpPr>
          <p:spPr bwMode="auto">
            <a:xfrm rot="-4286940">
              <a:off x="276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i="0">
                <a:solidFill>
                  <a:srgbClr val="FFFFFF"/>
                </a:solidFill>
              </a:endParaRPr>
            </a:p>
          </p:txBody>
        </p:sp>
        <p:sp>
          <p:nvSpPr>
            <p:cNvPr id="5135" name="Oval 40"/>
            <p:cNvSpPr>
              <a:spLocks noChangeArrowheads="1"/>
            </p:cNvSpPr>
            <p:nvPr/>
          </p:nvSpPr>
          <p:spPr bwMode="auto">
            <a:xfrm>
              <a:off x="2687" y="2089"/>
              <a:ext cx="198" cy="85"/>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0"/>
                </a:spcBef>
                <a:buFontTx/>
                <a:buNone/>
              </a:pPr>
              <a:endParaRPr lang="en-US" altLang="en-US" sz="2400" i="0">
                <a:solidFill>
                  <a:srgbClr val="FFFFFF"/>
                </a:solidFill>
              </a:endParaRPr>
            </a:p>
          </p:txBody>
        </p:sp>
      </p:grpSp>
      <p:sp>
        <p:nvSpPr>
          <p:cNvPr id="5126" name="Rectangle 2"/>
          <p:cNvSpPr>
            <a:spLocks noGrp="1" noChangeArrowheads="1"/>
          </p:cNvSpPr>
          <p:nvPr>
            <p:ph type="title"/>
          </p:nvPr>
        </p:nvSpPr>
        <p:spPr>
          <a:xfrm>
            <a:off x="685800" y="-152400"/>
            <a:ext cx="7772400" cy="1143000"/>
          </a:xfrm>
        </p:spPr>
        <p:txBody>
          <a:bodyPr/>
          <a:lstStyle/>
          <a:p>
            <a:pPr eaLnBrk="1" hangingPunct="1"/>
            <a:r>
              <a:rPr lang="en-US" altLang="en-US"/>
              <a:t>Understand Quantifiers!!!</a:t>
            </a:r>
            <a:endParaRPr lang="en-CA" altLang="en-US"/>
          </a:p>
        </p:txBody>
      </p:sp>
      <p:sp>
        <p:nvSpPr>
          <p:cNvPr id="31" name="AutoShape 35"/>
          <p:cNvSpPr>
            <a:spLocks noChangeArrowheads="1"/>
          </p:cNvSpPr>
          <p:nvPr/>
        </p:nvSpPr>
        <p:spPr bwMode="auto">
          <a:xfrm>
            <a:off x="1336675" y="5410200"/>
            <a:ext cx="6511925" cy="1295400"/>
          </a:xfrm>
          <a:prstGeom prst="wedgeRoundRectCallout">
            <a:avLst>
              <a:gd name="adj1" fmla="val 35827"/>
              <a:gd name="adj2" fmla="val -62232"/>
              <a:gd name="adj3" fmla="val 16667"/>
            </a:avLst>
          </a:prstGeom>
          <a:noFill/>
          <a:ln w="38100">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r>
              <a:rPr lang="en-US" altLang="en-US" i="0">
                <a:solidFill>
                  <a:srgbClr val="FFFFFF"/>
                </a:solidFill>
              </a:rPr>
              <a:t>Good game.</a:t>
            </a:r>
            <a:br>
              <a:rPr lang="en-US" altLang="en-US" i="0">
                <a:solidFill>
                  <a:srgbClr val="FFFFFF"/>
                </a:solidFill>
              </a:rPr>
            </a:br>
            <a:r>
              <a:rPr lang="en-US" altLang="en-US" i="0">
                <a:solidFill>
                  <a:srgbClr val="FFFFFF"/>
                </a:solidFill>
              </a:rPr>
              <a:t>Let me try again. I will win this time!</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withEffect">
                                  <p:stCondLst>
                                    <p:cond delay="0"/>
                                  </p:stCondLst>
                                  <p:childTnLst>
                                    <p:set>
                                      <p:cBhvr>
                                        <p:cTn id="6" dur="1" fill="hold">
                                          <p:stCondLst>
                                            <p:cond delay="0"/>
                                          </p:stCondLst>
                                        </p:cTn>
                                        <p:tgtEl>
                                          <p:spTgt spid="100"/>
                                        </p:tgtEl>
                                        <p:attrNameLst>
                                          <p:attrName>style.visibility</p:attrName>
                                        </p:attrNameLst>
                                      </p:cBhvr>
                                      <p:to>
                                        <p:strVal val="visible"/>
                                      </p:to>
                                    </p:set>
                                    <p:anim calcmode="lin" valueType="num">
                                      <p:cBhvr additive="base">
                                        <p:cTn id="7" dur="500" fill="hold"/>
                                        <p:tgtEl>
                                          <p:spTgt spid="100"/>
                                        </p:tgtEl>
                                        <p:attrNameLst>
                                          <p:attrName>ppt_x</p:attrName>
                                        </p:attrNameLst>
                                      </p:cBhvr>
                                      <p:tavLst>
                                        <p:tav tm="0">
                                          <p:val>
                                            <p:strVal val="0-#ppt_w/2"/>
                                          </p:val>
                                        </p:tav>
                                        <p:tav tm="100000">
                                          <p:val>
                                            <p:strVal val="#ppt_x"/>
                                          </p:val>
                                        </p:tav>
                                      </p:tavLst>
                                    </p:anim>
                                    <p:anim calcmode="lin" valueType="num">
                                      <p:cBhvr additive="base">
                                        <p:cTn id="8" dur="500" fill="hold"/>
                                        <p:tgtEl>
                                          <p:spTgt spid="100"/>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102"/>
                                        </p:tgtEl>
                                        <p:attrNameLst>
                                          <p:attrName>style.visibility</p:attrName>
                                        </p:attrNameLst>
                                      </p:cBhvr>
                                      <p:to>
                                        <p:strVal val="visible"/>
                                      </p:to>
                                    </p:set>
                                    <p:anim calcmode="lin" valueType="num">
                                      <p:cBhvr additive="base">
                                        <p:cTn id="13" dur="500" fill="hold"/>
                                        <p:tgtEl>
                                          <p:spTgt spid="102"/>
                                        </p:tgtEl>
                                        <p:attrNameLst>
                                          <p:attrName>ppt_x</p:attrName>
                                        </p:attrNameLst>
                                      </p:cBhvr>
                                      <p:tavLst>
                                        <p:tav tm="0">
                                          <p:val>
                                            <p:strVal val="0-#ppt_w/2"/>
                                          </p:val>
                                        </p:tav>
                                        <p:tav tm="100000">
                                          <p:val>
                                            <p:strVal val="#ppt_x"/>
                                          </p:val>
                                        </p:tav>
                                      </p:tavLst>
                                    </p:anim>
                                    <p:anim calcmode="lin" valueType="num">
                                      <p:cBhvr additive="base">
                                        <p:cTn id="14" dur="500" fill="hold"/>
                                        <p:tgtEl>
                                          <p:spTgt spid="102"/>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2" fill="hold" grpId="0" nodeType="clickEffect">
                                  <p:stCondLst>
                                    <p:cond delay="0"/>
                                  </p:stCondLst>
                                  <p:childTnLst>
                                    <p:set>
                                      <p:cBhvr>
                                        <p:cTn id="18" dur="1" fill="hold">
                                          <p:stCondLst>
                                            <p:cond delay="0"/>
                                          </p:stCondLst>
                                        </p:cTn>
                                        <p:tgtEl>
                                          <p:spTgt spid="31"/>
                                        </p:tgtEl>
                                        <p:attrNameLst>
                                          <p:attrName>style.visibility</p:attrName>
                                        </p:attrNameLst>
                                      </p:cBhvr>
                                      <p:to>
                                        <p:strVal val="visible"/>
                                      </p:to>
                                    </p:set>
                                    <p:anim calcmode="lin" valueType="num">
                                      <p:cBhvr additive="base">
                                        <p:cTn id="19" dur="500" fill="hold"/>
                                        <p:tgtEl>
                                          <p:spTgt spid="31"/>
                                        </p:tgtEl>
                                        <p:attrNameLst>
                                          <p:attrName>ppt_x</p:attrName>
                                        </p:attrNameLst>
                                      </p:cBhvr>
                                      <p:tavLst>
                                        <p:tav tm="0">
                                          <p:val>
                                            <p:strVal val="1+#ppt_w/2"/>
                                          </p:val>
                                        </p:tav>
                                        <p:tav tm="100000">
                                          <p:val>
                                            <p:strVal val="#ppt_x"/>
                                          </p:val>
                                        </p:tav>
                                      </p:tavLst>
                                    </p:anim>
                                    <p:anim calcmode="lin" valueType="num">
                                      <p:cBhvr additive="base">
                                        <p:cTn id="20" dur="500" fill="hold"/>
                                        <p:tgtEl>
                                          <p:spTgt spid="31"/>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0" grpId="0" animBg="1"/>
      <p:bldP spid="102" grpId="0" animBg="1"/>
      <p:bldP spid="31" grpId="0" animBg="1"/>
    </p:bldLst>
  </p:timing>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6" name="Rectangle 2"/>
          <p:cNvSpPr>
            <a:spLocks noGrp="1" noChangeArrowheads="1"/>
          </p:cNvSpPr>
          <p:nvPr>
            <p:ph type="title"/>
          </p:nvPr>
        </p:nvSpPr>
        <p:spPr>
          <a:xfrm>
            <a:off x="685800" y="-152400"/>
            <a:ext cx="7772400" cy="1143000"/>
          </a:xfrm>
        </p:spPr>
        <p:txBody>
          <a:bodyPr/>
          <a:lstStyle/>
          <a:p>
            <a:pPr eaLnBrk="1" hangingPunct="1"/>
            <a:r>
              <a:rPr lang="en-US" altLang="en-US"/>
              <a:t>Understand Quantifiers!!!</a:t>
            </a:r>
            <a:endParaRPr lang="en-CA" altLang="en-US"/>
          </a:p>
        </p:txBody>
      </p:sp>
      <p:sp>
        <p:nvSpPr>
          <p:cNvPr id="11277" name="Line 26"/>
          <p:cNvSpPr>
            <a:spLocks noChangeShapeType="1"/>
          </p:cNvSpPr>
          <p:nvPr/>
        </p:nvSpPr>
        <p:spPr bwMode="auto">
          <a:xfrm>
            <a:off x="6705343" y="7315200"/>
            <a:ext cx="1523939"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28575" cap="sq">
                <a:solidFill>
                  <a:srgbClr val="000000"/>
                </a:solidFill>
                <a:round/>
                <a:headEnd/>
                <a:tailEnd/>
              </a14:hiddenLine>
            </a:ext>
          </a:extLst>
        </p:spPr>
        <p:txBody>
          <a:bodyPr anchor="ctr" anchorCtr="1"/>
          <a:lstStyle/>
          <a:p>
            <a:pPr algn="r">
              <a:spcBef>
                <a:spcPct val="0"/>
              </a:spcBef>
            </a:pPr>
            <a:endParaRPr lang="en-US" sz="3200" i="0">
              <a:solidFill>
                <a:srgbClr val="FFFFFF"/>
              </a:solidFill>
            </a:endParaRPr>
          </a:p>
        </p:txBody>
      </p:sp>
      <p:grpSp>
        <p:nvGrpSpPr>
          <p:cNvPr id="51" name="Group 50">
            <a:extLst>
              <a:ext uri="{FF2B5EF4-FFF2-40B4-BE49-F238E27FC236}">
                <a16:creationId xmlns:a16="http://schemas.microsoft.com/office/drawing/2014/main" id="{950191DA-0C34-47B1-9FB2-D3E852661EE0}"/>
              </a:ext>
            </a:extLst>
          </p:cNvPr>
          <p:cNvGrpSpPr/>
          <p:nvPr/>
        </p:nvGrpSpPr>
        <p:grpSpPr>
          <a:xfrm>
            <a:off x="7086600" y="762000"/>
            <a:ext cx="1962150" cy="2036764"/>
            <a:chOff x="7086600" y="762000"/>
            <a:chExt cx="1962150" cy="2036764"/>
          </a:xfrm>
        </p:grpSpPr>
        <p:sp>
          <p:nvSpPr>
            <p:cNvPr id="52" name="Rectangle 31">
              <a:extLst>
                <a:ext uri="{FF2B5EF4-FFF2-40B4-BE49-F238E27FC236}">
                  <a16:creationId xmlns:a16="http://schemas.microsoft.com/office/drawing/2014/main" id="{ACD3CC29-72FC-436A-9DEA-0EA3AE37EBBC}"/>
                </a:ext>
              </a:extLst>
            </p:cNvPr>
            <p:cNvSpPr>
              <a:spLocks noChangeArrowheads="1"/>
            </p:cNvSpPr>
            <p:nvPr/>
          </p:nvSpPr>
          <p:spPr bwMode="auto">
            <a:xfrm>
              <a:off x="7286625" y="1927225"/>
              <a:ext cx="798513" cy="358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anchor="ctr" anchorCtr="1"/>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buFontTx/>
                <a:buNone/>
              </a:pPr>
              <a:r>
                <a:rPr lang="en-US" altLang="en-US" sz="1600" i="0">
                  <a:solidFill>
                    <a:srgbClr val="FFFFFF"/>
                  </a:solidFill>
                </a:rPr>
                <a:t>Fred</a:t>
              </a:r>
              <a:endParaRPr lang="en-CA" altLang="en-US" sz="1600" i="0">
                <a:solidFill>
                  <a:srgbClr val="FFFFFF"/>
                </a:solidFill>
              </a:endParaRPr>
            </a:p>
          </p:txBody>
        </p:sp>
        <p:sp>
          <p:nvSpPr>
            <p:cNvPr id="53" name="Rectangle 32">
              <a:extLst>
                <a:ext uri="{FF2B5EF4-FFF2-40B4-BE49-F238E27FC236}">
                  <a16:creationId xmlns:a16="http://schemas.microsoft.com/office/drawing/2014/main" id="{F540F033-6B9E-4967-8F75-E59BE69E806E}"/>
                </a:ext>
              </a:extLst>
            </p:cNvPr>
            <p:cNvSpPr>
              <a:spLocks noChangeArrowheads="1"/>
            </p:cNvSpPr>
            <p:nvPr/>
          </p:nvSpPr>
          <p:spPr bwMode="auto">
            <a:xfrm>
              <a:off x="8085138" y="1477963"/>
              <a:ext cx="963612" cy="449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anchor="ctr" anchorCtr="1"/>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buFontTx/>
                <a:buNone/>
              </a:pPr>
              <a:r>
                <a:rPr lang="en-US" altLang="en-US" sz="1600" i="0" dirty="0">
                  <a:solidFill>
                    <a:srgbClr val="FFFFFF"/>
                  </a:solidFill>
                </a:rPr>
                <a:t>Trudeau</a:t>
              </a:r>
              <a:endParaRPr lang="en-CA" altLang="en-US" sz="1600" i="0" dirty="0">
                <a:solidFill>
                  <a:srgbClr val="FFFFFF"/>
                </a:solidFill>
              </a:endParaRPr>
            </a:p>
          </p:txBody>
        </p:sp>
        <p:sp>
          <p:nvSpPr>
            <p:cNvPr id="54" name="Rectangle 35">
              <a:extLst>
                <a:ext uri="{FF2B5EF4-FFF2-40B4-BE49-F238E27FC236}">
                  <a16:creationId xmlns:a16="http://schemas.microsoft.com/office/drawing/2014/main" id="{35A85413-D4D5-4205-BE78-886E3165793F}"/>
                </a:ext>
              </a:extLst>
            </p:cNvPr>
            <p:cNvSpPr>
              <a:spLocks noChangeArrowheads="1"/>
            </p:cNvSpPr>
            <p:nvPr/>
          </p:nvSpPr>
          <p:spPr bwMode="auto">
            <a:xfrm>
              <a:off x="7286625" y="1120775"/>
              <a:ext cx="798513" cy="357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anchor="ctr" anchorCtr="1"/>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buFontTx/>
                <a:buNone/>
              </a:pPr>
              <a:r>
                <a:rPr lang="en-US" altLang="en-US" sz="1600" i="0">
                  <a:solidFill>
                    <a:srgbClr val="FFFFFF"/>
                  </a:solidFill>
                </a:rPr>
                <a:t>Bob</a:t>
              </a:r>
              <a:endParaRPr lang="en-CA" altLang="en-US" sz="1600" i="0">
                <a:solidFill>
                  <a:srgbClr val="FFFFFF"/>
                </a:solidFill>
              </a:endParaRPr>
            </a:p>
          </p:txBody>
        </p:sp>
        <p:sp>
          <p:nvSpPr>
            <p:cNvPr id="55" name="Rectangle 37">
              <a:extLst>
                <a:ext uri="{FF2B5EF4-FFF2-40B4-BE49-F238E27FC236}">
                  <a16:creationId xmlns:a16="http://schemas.microsoft.com/office/drawing/2014/main" id="{25959B5C-5D8D-4658-8D69-DC244DD8A213}"/>
                </a:ext>
              </a:extLst>
            </p:cNvPr>
            <p:cNvSpPr>
              <a:spLocks noChangeArrowheads="1"/>
            </p:cNvSpPr>
            <p:nvPr/>
          </p:nvSpPr>
          <p:spPr bwMode="auto">
            <a:xfrm>
              <a:off x="7286625" y="762000"/>
              <a:ext cx="798513" cy="358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anchor="ctr" anchorCtr="1"/>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buFontTx/>
                <a:buNone/>
              </a:pPr>
              <a:r>
                <a:rPr lang="en-US" altLang="en-US" sz="1600" i="0">
                  <a:solidFill>
                    <a:srgbClr val="FFFFFF"/>
                  </a:solidFill>
                </a:rPr>
                <a:t>Sam</a:t>
              </a:r>
              <a:endParaRPr lang="en-CA" altLang="en-US" sz="1600" i="0">
                <a:solidFill>
                  <a:srgbClr val="FFFFFF"/>
                </a:solidFill>
              </a:endParaRPr>
            </a:p>
          </p:txBody>
        </p:sp>
        <p:sp>
          <p:nvSpPr>
            <p:cNvPr id="56" name="Freeform 38">
              <a:extLst>
                <a:ext uri="{FF2B5EF4-FFF2-40B4-BE49-F238E27FC236}">
                  <a16:creationId xmlns:a16="http://schemas.microsoft.com/office/drawing/2014/main" id="{8D63C9C4-DC0E-4B2D-8406-89A9A7D69459}"/>
                </a:ext>
              </a:extLst>
            </p:cNvPr>
            <p:cNvSpPr>
              <a:spLocks/>
            </p:cNvSpPr>
            <p:nvPr/>
          </p:nvSpPr>
          <p:spPr bwMode="auto">
            <a:xfrm>
              <a:off x="7885113" y="942975"/>
              <a:ext cx="295275" cy="771525"/>
            </a:xfrm>
            <a:custGeom>
              <a:avLst/>
              <a:gdLst>
                <a:gd name="T0" fmla="*/ 0 w 490"/>
                <a:gd name="T1" fmla="*/ 0 h 515"/>
                <a:gd name="T2" fmla="*/ 2147483647 w 490"/>
                <a:gd name="T3" fmla="*/ 2147483647 h 515"/>
                <a:gd name="T4" fmla="*/ 0 60000 65536"/>
                <a:gd name="T5" fmla="*/ 0 60000 65536"/>
                <a:gd name="T6" fmla="*/ 0 w 490"/>
                <a:gd name="T7" fmla="*/ 0 h 515"/>
                <a:gd name="T8" fmla="*/ 490 w 490"/>
                <a:gd name="T9" fmla="*/ 515 h 515"/>
              </a:gdLst>
              <a:ahLst/>
              <a:cxnLst>
                <a:cxn ang="T4">
                  <a:pos x="T0" y="T1"/>
                </a:cxn>
                <a:cxn ang="T5">
                  <a:pos x="T2" y="T3"/>
                </a:cxn>
              </a:cxnLst>
              <a:rect l="T6" t="T7" r="T8" b="T9"/>
              <a:pathLst>
                <a:path w="490" h="515">
                  <a:moveTo>
                    <a:pt x="0" y="0"/>
                  </a:moveTo>
                  <a:lnTo>
                    <a:pt x="490" y="515"/>
                  </a:lnTo>
                </a:path>
              </a:pathLst>
            </a:custGeom>
            <a:noFill/>
            <a:ln w="38100">
              <a:solidFill>
                <a:schemeClr val="hlink"/>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7" name="Line 39">
              <a:extLst>
                <a:ext uri="{FF2B5EF4-FFF2-40B4-BE49-F238E27FC236}">
                  <a16:creationId xmlns:a16="http://schemas.microsoft.com/office/drawing/2014/main" id="{FF66C665-88B8-44AE-9ECF-76D382AF947F}"/>
                </a:ext>
              </a:extLst>
            </p:cNvPr>
            <p:cNvSpPr>
              <a:spLocks noChangeShapeType="1"/>
            </p:cNvSpPr>
            <p:nvPr/>
          </p:nvSpPr>
          <p:spPr bwMode="auto">
            <a:xfrm>
              <a:off x="7845425" y="1304925"/>
              <a:ext cx="319088" cy="398463"/>
            </a:xfrm>
            <a:prstGeom prst="line">
              <a:avLst/>
            </a:prstGeom>
            <a:noFill/>
            <a:ln w="381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8" name="Freeform 40">
              <a:extLst>
                <a:ext uri="{FF2B5EF4-FFF2-40B4-BE49-F238E27FC236}">
                  <a16:creationId xmlns:a16="http://schemas.microsoft.com/office/drawing/2014/main" id="{B70B819B-4672-4CB1-8B74-6591331D2447}"/>
                </a:ext>
              </a:extLst>
            </p:cNvPr>
            <p:cNvSpPr>
              <a:spLocks/>
            </p:cNvSpPr>
            <p:nvPr/>
          </p:nvSpPr>
          <p:spPr bwMode="auto">
            <a:xfrm flipV="1">
              <a:off x="7880350" y="1681163"/>
              <a:ext cx="292100" cy="38100"/>
            </a:xfrm>
            <a:custGeom>
              <a:avLst/>
              <a:gdLst>
                <a:gd name="T0" fmla="*/ 0 w 432"/>
                <a:gd name="T1" fmla="*/ 0 h 967"/>
                <a:gd name="T2" fmla="*/ 2147483647 w 432"/>
                <a:gd name="T3" fmla="*/ 0 h 967"/>
                <a:gd name="T4" fmla="*/ 0 60000 65536"/>
                <a:gd name="T5" fmla="*/ 0 60000 65536"/>
                <a:gd name="T6" fmla="*/ 0 w 432"/>
                <a:gd name="T7" fmla="*/ 0 h 967"/>
                <a:gd name="T8" fmla="*/ 432 w 432"/>
                <a:gd name="T9" fmla="*/ 967 h 967"/>
              </a:gdLst>
              <a:ahLst/>
              <a:cxnLst>
                <a:cxn ang="T4">
                  <a:pos x="T0" y="T1"/>
                </a:cxn>
                <a:cxn ang="T5">
                  <a:pos x="T2" y="T3"/>
                </a:cxn>
              </a:cxnLst>
              <a:rect l="T6" t="T7" r="T8" b="T9"/>
              <a:pathLst>
                <a:path w="432" h="967">
                  <a:moveTo>
                    <a:pt x="0" y="967"/>
                  </a:moveTo>
                  <a:lnTo>
                    <a:pt x="432" y="0"/>
                  </a:lnTo>
                </a:path>
              </a:pathLst>
            </a:custGeom>
            <a:noFill/>
            <a:ln w="38100">
              <a:solidFill>
                <a:schemeClr val="hlink"/>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9" name="Line 41">
              <a:extLst>
                <a:ext uri="{FF2B5EF4-FFF2-40B4-BE49-F238E27FC236}">
                  <a16:creationId xmlns:a16="http://schemas.microsoft.com/office/drawing/2014/main" id="{2FB8892F-7EBB-4FE5-98BA-9119BC54670C}"/>
                </a:ext>
              </a:extLst>
            </p:cNvPr>
            <p:cNvSpPr>
              <a:spLocks noChangeShapeType="1"/>
            </p:cNvSpPr>
            <p:nvPr/>
          </p:nvSpPr>
          <p:spPr bwMode="auto">
            <a:xfrm flipV="1">
              <a:off x="7885113" y="1703388"/>
              <a:ext cx="279400" cy="434975"/>
            </a:xfrm>
            <a:prstGeom prst="line">
              <a:avLst/>
            </a:prstGeom>
            <a:noFill/>
            <a:ln w="381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grpSp>
          <p:nvGrpSpPr>
            <p:cNvPr id="60" name="Group 46">
              <a:extLst>
                <a:ext uri="{FF2B5EF4-FFF2-40B4-BE49-F238E27FC236}">
                  <a16:creationId xmlns:a16="http://schemas.microsoft.com/office/drawing/2014/main" id="{9C1FCB51-8B88-47DA-8CEA-1EDC5DD3B39D}"/>
                </a:ext>
              </a:extLst>
            </p:cNvPr>
            <p:cNvGrpSpPr>
              <a:grpSpLocks/>
            </p:cNvGrpSpPr>
            <p:nvPr/>
          </p:nvGrpSpPr>
          <p:grpSpPr bwMode="auto">
            <a:xfrm>
              <a:off x="7086600" y="798513"/>
              <a:ext cx="396875" cy="1447800"/>
              <a:chOff x="3330" y="1728"/>
              <a:chExt cx="478" cy="1920"/>
            </a:xfrm>
          </p:grpSpPr>
          <p:pic>
            <p:nvPicPr>
              <p:cNvPr id="62" name="Picture 47" descr="j0232906">
                <a:extLst>
                  <a:ext uri="{FF2B5EF4-FFF2-40B4-BE49-F238E27FC236}">
                    <a16:creationId xmlns:a16="http://schemas.microsoft.com/office/drawing/2014/main" id="{DC4A8285-BF7B-4E38-9EA4-6EAABF0D2D17}"/>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3522" y="1728"/>
                <a:ext cx="232" cy="4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3" name="Picture 48" descr="j0232139">
                <a:extLst>
                  <a:ext uri="{FF2B5EF4-FFF2-40B4-BE49-F238E27FC236}">
                    <a16:creationId xmlns:a16="http://schemas.microsoft.com/office/drawing/2014/main" id="{4E5218EF-47F5-4588-B045-1F3792333B04}"/>
                  </a:ext>
                </a:extLst>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3330" y="2256"/>
                <a:ext cx="475" cy="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4" name="Picture 49" descr="j0397518">
                <a:extLst>
                  <a:ext uri="{FF2B5EF4-FFF2-40B4-BE49-F238E27FC236}">
                    <a16:creationId xmlns:a16="http://schemas.microsoft.com/office/drawing/2014/main" id="{C37B5D0A-92B9-41C9-8520-D49152792C5C}"/>
                  </a:ext>
                </a:extLst>
              </p:cNvPr>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3426" y="2688"/>
                <a:ext cx="382" cy="3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5" name="Picture 50" descr="j0334220">
                <a:extLst>
                  <a:ext uri="{FF2B5EF4-FFF2-40B4-BE49-F238E27FC236}">
                    <a16:creationId xmlns:a16="http://schemas.microsoft.com/office/drawing/2014/main" id="{C0CB7F0A-48D0-4E79-9EA0-2FC53FB08A71}"/>
                  </a:ext>
                </a:extLst>
              </p:cNvPr>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3426" y="3120"/>
                <a:ext cx="333" cy="5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61" name="Picture 2" descr="Image result for trudeau">
              <a:extLst>
                <a:ext uri="{FF2B5EF4-FFF2-40B4-BE49-F238E27FC236}">
                  <a16:creationId xmlns:a16="http://schemas.microsoft.com/office/drawing/2014/main" id="{2080F391-68E0-4F2C-A1DD-FFDDD2B5B05B}"/>
                </a:ext>
              </a:extLst>
            </p:cNvPr>
            <p:cNvPicPr>
              <a:picLocks noChangeAspect="1" noChangeArrowheads="1"/>
            </p:cNvPicPr>
            <p:nvPr/>
          </p:nvPicPr>
          <p:blipFill rotWithShape="1">
            <a:blip r:embed="rId7" cstate="print">
              <a:extLst>
                <a:ext uri="{28A0092B-C50C-407E-A947-70E740481C1C}">
                  <a14:useLocalDpi xmlns:a14="http://schemas.microsoft.com/office/drawing/2010/main" val="0"/>
                </a:ext>
              </a:extLst>
            </a:blip>
            <a:srcRect l="12737" t="22" r="30852" b="21619"/>
            <a:stretch/>
          </p:blipFill>
          <p:spPr bwMode="auto">
            <a:xfrm>
              <a:off x="8077200" y="1893914"/>
              <a:ext cx="935672" cy="904850"/>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66" name="Group 65">
            <a:extLst>
              <a:ext uri="{FF2B5EF4-FFF2-40B4-BE49-F238E27FC236}">
                <a16:creationId xmlns:a16="http://schemas.microsoft.com/office/drawing/2014/main" id="{06ECA5A2-F572-4218-B167-113E8184FDE6}"/>
              </a:ext>
            </a:extLst>
          </p:cNvPr>
          <p:cNvGrpSpPr/>
          <p:nvPr/>
        </p:nvGrpSpPr>
        <p:grpSpPr>
          <a:xfrm>
            <a:off x="6934200" y="3480240"/>
            <a:ext cx="2080833" cy="3080898"/>
            <a:chOff x="6934200" y="3480240"/>
            <a:chExt cx="2080833" cy="3080898"/>
          </a:xfrm>
        </p:grpSpPr>
        <p:sp>
          <p:nvSpPr>
            <p:cNvPr id="67" name="Line 18">
              <a:extLst>
                <a:ext uri="{FF2B5EF4-FFF2-40B4-BE49-F238E27FC236}">
                  <a16:creationId xmlns:a16="http://schemas.microsoft.com/office/drawing/2014/main" id="{6E1CFA2C-5BE0-467D-9CB1-785287A334B9}"/>
                </a:ext>
              </a:extLst>
            </p:cNvPr>
            <p:cNvSpPr>
              <a:spLocks noChangeShapeType="1"/>
            </p:cNvSpPr>
            <p:nvPr/>
          </p:nvSpPr>
          <p:spPr bwMode="auto">
            <a:xfrm>
              <a:off x="8458200" y="4108450"/>
              <a:ext cx="0" cy="754063"/>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28575" cap="sq">
                  <a:solidFill>
                    <a:srgbClr val="000000"/>
                  </a:solidFill>
                  <a:round/>
                  <a:headEnd/>
                  <a:tailEnd/>
                </a14:hiddenLine>
              </a:ext>
            </a:extLst>
          </p:spPr>
          <p:txBody>
            <a:bodyPr anchor="ctr" anchorCtr="1"/>
            <a:lstStyle/>
            <a:p>
              <a:endParaRPr lang="en-US"/>
            </a:p>
          </p:txBody>
        </p:sp>
        <p:sp>
          <p:nvSpPr>
            <p:cNvPr id="68" name="Line 19">
              <a:extLst>
                <a:ext uri="{FF2B5EF4-FFF2-40B4-BE49-F238E27FC236}">
                  <a16:creationId xmlns:a16="http://schemas.microsoft.com/office/drawing/2014/main" id="{F51A8595-D082-45C7-A33C-DC1CCFE22BDF}"/>
                </a:ext>
              </a:extLst>
            </p:cNvPr>
            <p:cNvSpPr>
              <a:spLocks noChangeShapeType="1"/>
            </p:cNvSpPr>
            <p:nvPr/>
          </p:nvSpPr>
          <p:spPr bwMode="auto">
            <a:xfrm>
              <a:off x="6934200" y="4108450"/>
              <a:ext cx="152400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28575" cap="sq">
                  <a:solidFill>
                    <a:srgbClr val="000000"/>
                  </a:solidFill>
                  <a:round/>
                  <a:headEnd/>
                  <a:tailEnd/>
                </a14:hiddenLine>
              </a:ext>
            </a:extLst>
          </p:spPr>
          <p:txBody>
            <a:bodyPr anchor="ctr" anchorCtr="1"/>
            <a:lstStyle/>
            <a:p>
              <a:endParaRPr lang="en-US"/>
            </a:p>
          </p:txBody>
        </p:sp>
        <p:sp>
          <p:nvSpPr>
            <p:cNvPr id="69" name="Line 23">
              <a:extLst>
                <a:ext uri="{FF2B5EF4-FFF2-40B4-BE49-F238E27FC236}">
                  <a16:creationId xmlns:a16="http://schemas.microsoft.com/office/drawing/2014/main" id="{C1C76BC7-9D68-4071-9B0C-61E44594A443}"/>
                </a:ext>
              </a:extLst>
            </p:cNvPr>
            <p:cNvSpPr>
              <a:spLocks noChangeShapeType="1"/>
            </p:cNvSpPr>
            <p:nvPr/>
          </p:nvSpPr>
          <p:spPr bwMode="auto">
            <a:xfrm>
              <a:off x="8458200" y="5616575"/>
              <a:ext cx="0" cy="944563"/>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28575" cap="sq">
                  <a:solidFill>
                    <a:srgbClr val="000000"/>
                  </a:solidFill>
                  <a:round/>
                  <a:headEnd/>
                  <a:tailEnd/>
                </a14:hiddenLine>
              </a:ext>
            </a:extLst>
          </p:spPr>
          <p:txBody>
            <a:bodyPr anchor="ctr" anchorCtr="1"/>
            <a:lstStyle/>
            <a:p>
              <a:endParaRPr lang="en-US"/>
            </a:p>
          </p:txBody>
        </p:sp>
        <p:sp>
          <p:nvSpPr>
            <p:cNvPr id="70" name="Rectangle 31">
              <a:extLst>
                <a:ext uri="{FF2B5EF4-FFF2-40B4-BE49-F238E27FC236}">
                  <a16:creationId xmlns:a16="http://schemas.microsoft.com/office/drawing/2014/main" id="{DAE5A9FC-3267-4E4E-9D83-1AA093BF4C58}"/>
                </a:ext>
              </a:extLst>
            </p:cNvPr>
            <p:cNvSpPr>
              <a:spLocks noChangeArrowheads="1"/>
            </p:cNvSpPr>
            <p:nvPr/>
          </p:nvSpPr>
          <p:spPr bwMode="auto">
            <a:xfrm>
              <a:off x="7210425" y="5426075"/>
              <a:ext cx="798513" cy="358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anchor="ctr" anchorCtr="1"/>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buFontTx/>
                <a:buNone/>
              </a:pPr>
              <a:r>
                <a:rPr lang="en-US" altLang="en-US" sz="1600" i="0">
                  <a:solidFill>
                    <a:srgbClr val="FFFFFF"/>
                  </a:solidFill>
                </a:rPr>
                <a:t>Fred</a:t>
              </a:r>
              <a:endParaRPr lang="en-CA" altLang="en-US" sz="1600" i="0">
                <a:solidFill>
                  <a:srgbClr val="FFFFFF"/>
                </a:solidFill>
              </a:endParaRPr>
            </a:p>
          </p:txBody>
        </p:sp>
        <p:sp>
          <p:nvSpPr>
            <p:cNvPr id="71" name="Rectangle 33">
              <a:extLst>
                <a:ext uri="{FF2B5EF4-FFF2-40B4-BE49-F238E27FC236}">
                  <a16:creationId xmlns:a16="http://schemas.microsoft.com/office/drawing/2014/main" id="{75251F1B-6E93-4DF7-AFF4-FE6B671E2473}"/>
                </a:ext>
              </a:extLst>
            </p:cNvPr>
            <p:cNvSpPr>
              <a:spLocks noChangeArrowheads="1"/>
            </p:cNvSpPr>
            <p:nvPr/>
          </p:nvSpPr>
          <p:spPr bwMode="auto">
            <a:xfrm>
              <a:off x="7210425" y="4976813"/>
              <a:ext cx="798513" cy="449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anchor="ctr" anchorCtr="1"/>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buFontTx/>
                <a:buNone/>
              </a:pPr>
              <a:r>
                <a:rPr lang="en-US" altLang="en-US" sz="1600" i="0">
                  <a:solidFill>
                    <a:srgbClr val="FFFFFF"/>
                  </a:solidFill>
                </a:rPr>
                <a:t>John</a:t>
              </a:r>
              <a:endParaRPr lang="en-CA" altLang="en-US" sz="1600" i="0">
                <a:solidFill>
                  <a:srgbClr val="FFFFFF"/>
                </a:solidFill>
              </a:endParaRPr>
            </a:p>
          </p:txBody>
        </p:sp>
        <p:sp>
          <p:nvSpPr>
            <p:cNvPr id="72" name="Rectangle 34">
              <a:extLst>
                <a:ext uri="{FF2B5EF4-FFF2-40B4-BE49-F238E27FC236}">
                  <a16:creationId xmlns:a16="http://schemas.microsoft.com/office/drawing/2014/main" id="{560706B1-1742-4FD2-BDB5-856845E32D00}"/>
                </a:ext>
              </a:extLst>
            </p:cNvPr>
            <p:cNvSpPr>
              <a:spLocks noChangeArrowheads="1"/>
            </p:cNvSpPr>
            <p:nvPr/>
          </p:nvSpPr>
          <p:spPr bwMode="auto">
            <a:xfrm>
              <a:off x="8077200" y="4619625"/>
              <a:ext cx="935672" cy="357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anchor="ctr" anchorCtr="1"/>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buNone/>
              </a:pPr>
              <a:r>
                <a:rPr lang="en-US" sz="1600" i="0" dirty="0"/>
                <a:t>Scheer</a:t>
              </a:r>
              <a:br>
                <a:rPr lang="en-US" sz="1600" i="0" dirty="0"/>
              </a:br>
              <a:endParaRPr lang="en-US" sz="1600" i="0" dirty="0"/>
            </a:p>
          </p:txBody>
        </p:sp>
        <p:sp>
          <p:nvSpPr>
            <p:cNvPr id="73" name="Rectangle 35">
              <a:extLst>
                <a:ext uri="{FF2B5EF4-FFF2-40B4-BE49-F238E27FC236}">
                  <a16:creationId xmlns:a16="http://schemas.microsoft.com/office/drawing/2014/main" id="{2E8F7B75-560F-4F2B-AAC9-29E94120E80A}"/>
                </a:ext>
              </a:extLst>
            </p:cNvPr>
            <p:cNvSpPr>
              <a:spLocks noChangeArrowheads="1"/>
            </p:cNvSpPr>
            <p:nvPr/>
          </p:nvSpPr>
          <p:spPr bwMode="auto">
            <a:xfrm>
              <a:off x="7210425" y="4619625"/>
              <a:ext cx="798513" cy="357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anchor="ctr" anchorCtr="1"/>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buFontTx/>
                <a:buNone/>
              </a:pPr>
              <a:r>
                <a:rPr lang="en-US" altLang="en-US" sz="1600" i="0">
                  <a:solidFill>
                    <a:srgbClr val="FFFFFF"/>
                  </a:solidFill>
                </a:rPr>
                <a:t>Bob</a:t>
              </a:r>
              <a:endParaRPr lang="en-CA" altLang="en-US" sz="1600" i="0">
                <a:solidFill>
                  <a:srgbClr val="FFFFFF"/>
                </a:solidFill>
              </a:endParaRPr>
            </a:p>
          </p:txBody>
        </p:sp>
        <p:sp>
          <p:nvSpPr>
            <p:cNvPr id="74" name="Rectangle 37">
              <a:extLst>
                <a:ext uri="{FF2B5EF4-FFF2-40B4-BE49-F238E27FC236}">
                  <a16:creationId xmlns:a16="http://schemas.microsoft.com/office/drawing/2014/main" id="{88DA4406-8244-41A5-9D92-838C56AA1834}"/>
                </a:ext>
              </a:extLst>
            </p:cNvPr>
            <p:cNvSpPr>
              <a:spLocks noChangeArrowheads="1"/>
            </p:cNvSpPr>
            <p:nvPr/>
          </p:nvSpPr>
          <p:spPr bwMode="auto">
            <a:xfrm>
              <a:off x="7210425" y="4260850"/>
              <a:ext cx="798513" cy="358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anchor="ctr" anchorCtr="1"/>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buFontTx/>
                <a:buNone/>
              </a:pPr>
              <a:r>
                <a:rPr lang="en-US" altLang="en-US" sz="1600" i="0">
                  <a:solidFill>
                    <a:srgbClr val="FFFFFF"/>
                  </a:solidFill>
                </a:rPr>
                <a:t>Sam</a:t>
              </a:r>
              <a:endParaRPr lang="en-CA" altLang="en-US" sz="1600" i="0">
                <a:solidFill>
                  <a:srgbClr val="FFFFFF"/>
                </a:solidFill>
              </a:endParaRPr>
            </a:p>
          </p:txBody>
        </p:sp>
        <p:sp>
          <p:nvSpPr>
            <p:cNvPr id="75" name="Freeform 38">
              <a:extLst>
                <a:ext uri="{FF2B5EF4-FFF2-40B4-BE49-F238E27FC236}">
                  <a16:creationId xmlns:a16="http://schemas.microsoft.com/office/drawing/2014/main" id="{8817B400-F6A8-46EA-B5AE-BDB900D2DFC5}"/>
                </a:ext>
              </a:extLst>
            </p:cNvPr>
            <p:cNvSpPr>
              <a:spLocks/>
            </p:cNvSpPr>
            <p:nvPr/>
          </p:nvSpPr>
          <p:spPr bwMode="auto">
            <a:xfrm>
              <a:off x="7808913" y="4441825"/>
              <a:ext cx="420674" cy="264668"/>
            </a:xfrm>
            <a:custGeom>
              <a:avLst/>
              <a:gdLst>
                <a:gd name="T0" fmla="*/ 0 w 490"/>
                <a:gd name="T1" fmla="*/ 0 h 515"/>
                <a:gd name="T2" fmla="*/ 2147483647 w 490"/>
                <a:gd name="T3" fmla="*/ 2147483647 h 515"/>
                <a:gd name="T4" fmla="*/ 0 60000 65536"/>
                <a:gd name="T5" fmla="*/ 0 60000 65536"/>
                <a:gd name="T6" fmla="*/ 0 w 490"/>
                <a:gd name="T7" fmla="*/ 0 h 515"/>
                <a:gd name="T8" fmla="*/ 490 w 490"/>
                <a:gd name="T9" fmla="*/ 515 h 515"/>
              </a:gdLst>
              <a:ahLst/>
              <a:cxnLst>
                <a:cxn ang="T4">
                  <a:pos x="T0" y="T1"/>
                </a:cxn>
                <a:cxn ang="T5">
                  <a:pos x="T2" y="T3"/>
                </a:cxn>
              </a:cxnLst>
              <a:rect l="T6" t="T7" r="T8" b="T9"/>
              <a:pathLst>
                <a:path w="490" h="515">
                  <a:moveTo>
                    <a:pt x="0" y="0"/>
                  </a:moveTo>
                  <a:lnTo>
                    <a:pt x="490" y="515"/>
                  </a:lnTo>
                </a:path>
              </a:pathLst>
            </a:custGeom>
            <a:noFill/>
            <a:ln w="38100">
              <a:solidFill>
                <a:schemeClr val="hlink"/>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nvGrpSpPr>
            <p:cNvPr id="76" name="Group 46">
              <a:extLst>
                <a:ext uri="{FF2B5EF4-FFF2-40B4-BE49-F238E27FC236}">
                  <a16:creationId xmlns:a16="http://schemas.microsoft.com/office/drawing/2014/main" id="{EBEA7586-7335-4A39-B048-74AC0F78BB71}"/>
                </a:ext>
              </a:extLst>
            </p:cNvPr>
            <p:cNvGrpSpPr>
              <a:grpSpLocks/>
            </p:cNvGrpSpPr>
            <p:nvPr/>
          </p:nvGrpSpPr>
          <p:grpSpPr bwMode="auto">
            <a:xfrm>
              <a:off x="7010400" y="4297363"/>
              <a:ext cx="396875" cy="1447800"/>
              <a:chOff x="3330" y="1728"/>
              <a:chExt cx="478" cy="1920"/>
            </a:xfrm>
          </p:grpSpPr>
          <p:pic>
            <p:nvPicPr>
              <p:cNvPr id="83" name="Picture 47" descr="j0232906">
                <a:extLst>
                  <a:ext uri="{FF2B5EF4-FFF2-40B4-BE49-F238E27FC236}">
                    <a16:creationId xmlns:a16="http://schemas.microsoft.com/office/drawing/2014/main" id="{4D4E3B20-86AE-4E96-8D21-AE41CC2481C8}"/>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3522" y="1728"/>
                <a:ext cx="232" cy="4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4" name="Picture 48" descr="j0232139">
                <a:extLst>
                  <a:ext uri="{FF2B5EF4-FFF2-40B4-BE49-F238E27FC236}">
                    <a16:creationId xmlns:a16="http://schemas.microsoft.com/office/drawing/2014/main" id="{02090BB5-1F34-49F0-84EB-908FCC13836A}"/>
                  </a:ext>
                </a:extLst>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3330" y="2256"/>
                <a:ext cx="475" cy="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5" name="Picture 49" descr="j0397518">
                <a:extLst>
                  <a:ext uri="{FF2B5EF4-FFF2-40B4-BE49-F238E27FC236}">
                    <a16:creationId xmlns:a16="http://schemas.microsoft.com/office/drawing/2014/main" id="{615F02AC-2E9E-4DAA-B17A-930144055A8F}"/>
                  </a:ext>
                </a:extLst>
              </p:cNvPr>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3426" y="2688"/>
                <a:ext cx="382" cy="3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6" name="Picture 50" descr="j0334220">
                <a:extLst>
                  <a:ext uri="{FF2B5EF4-FFF2-40B4-BE49-F238E27FC236}">
                    <a16:creationId xmlns:a16="http://schemas.microsoft.com/office/drawing/2014/main" id="{C6DCD581-0C49-4AFB-BCD2-189A48E7C4EA}"/>
                  </a:ext>
                </a:extLst>
              </p:cNvPr>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3426" y="3120"/>
                <a:ext cx="333" cy="5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77" name="Line 42">
              <a:extLst>
                <a:ext uri="{FF2B5EF4-FFF2-40B4-BE49-F238E27FC236}">
                  <a16:creationId xmlns:a16="http://schemas.microsoft.com/office/drawing/2014/main" id="{ECD953F6-8CC2-40B2-BD50-E016A8C336BE}"/>
                </a:ext>
              </a:extLst>
            </p:cNvPr>
            <p:cNvSpPr>
              <a:spLocks noChangeShapeType="1"/>
            </p:cNvSpPr>
            <p:nvPr/>
          </p:nvSpPr>
          <p:spPr bwMode="auto">
            <a:xfrm flipV="1">
              <a:off x="7824788" y="5276850"/>
              <a:ext cx="279400" cy="358775"/>
            </a:xfrm>
            <a:prstGeom prst="line">
              <a:avLst/>
            </a:prstGeom>
            <a:noFill/>
            <a:ln w="381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8" name="Line 42">
              <a:extLst>
                <a:ext uri="{FF2B5EF4-FFF2-40B4-BE49-F238E27FC236}">
                  <a16:creationId xmlns:a16="http://schemas.microsoft.com/office/drawing/2014/main" id="{CEA5C9B6-360F-497E-A523-6906F123016B}"/>
                </a:ext>
              </a:extLst>
            </p:cNvPr>
            <p:cNvSpPr>
              <a:spLocks noChangeShapeType="1"/>
            </p:cNvSpPr>
            <p:nvPr/>
          </p:nvSpPr>
          <p:spPr bwMode="auto">
            <a:xfrm flipV="1">
              <a:off x="7768121" y="4706493"/>
              <a:ext cx="461466" cy="143388"/>
            </a:xfrm>
            <a:prstGeom prst="line">
              <a:avLst/>
            </a:prstGeom>
            <a:noFill/>
            <a:ln w="381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9" name="Line 42">
              <a:extLst>
                <a:ext uri="{FF2B5EF4-FFF2-40B4-BE49-F238E27FC236}">
                  <a16:creationId xmlns:a16="http://schemas.microsoft.com/office/drawing/2014/main" id="{210ECBD1-1B8D-46F3-B38F-B9B0DFC41368}"/>
                </a:ext>
              </a:extLst>
            </p:cNvPr>
            <p:cNvSpPr>
              <a:spLocks noChangeShapeType="1"/>
            </p:cNvSpPr>
            <p:nvPr/>
          </p:nvSpPr>
          <p:spPr bwMode="auto">
            <a:xfrm>
              <a:off x="7748588" y="5205413"/>
              <a:ext cx="355600" cy="69554"/>
            </a:xfrm>
            <a:prstGeom prst="line">
              <a:avLst/>
            </a:prstGeom>
            <a:noFill/>
            <a:ln w="381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pic>
          <p:nvPicPr>
            <p:cNvPr id="80" name="Picture 4" descr="Andrew Scheer in 2018">
              <a:extLst>
                <a:ext uri="{FF2B5EF4-FFF2-40B4-BE49-F238E27FC236}">
                  <a16:creationId xmlns:a16="http://schemas.microsoft.com/office/drawing/2014/main" id="{382AD92F-D3A6-451D-9F72-D2CF8FAC7A51}"/>
                </a:ext>
              </a:extLst>
            </p:cNvPr>
            <p:cNvPicPr>
              <a:picLocks noChangeAspect="1" noChangeArrowheads="1"/>
            </p:cNvPicPr>
            <p:nvPr/>
          </p:nvPicPr>
          <p:blipFill rotWithShape="1">
            <a:blip r:embed="rId8">
              <a:extLst>
                <a:ext uri="{28A0092B-C50C-407E-A947-70E740481C1C}">
                  <a14:useLocalDpi xmlns:a14="http://schemas.microsoft.com/office/drawing/2010/main" val="0"/>
                </a:ext>
              </a:extLst>
            </a:blip>
            <a:srcRect l="22286" t="4351" r="23190" b="39644"/>
            <a:stretch/>
          </p:blipFill>
          <p:spPr bwMode="auto">
            <a:xfrm>
              <a:off x="8164513" y="3480240"/>
              <a:ext cx="809332" cy="1027819"/>
            </a:xfrm>
            <a:prstGeom prst="rect">
              <a:avLst/>
            </a:prstGeom>
            <a:noFill/>
            <a:extLst>
              <a:ext uri="{909E8E84-426E-40DD-AFC4-6F175D3DCCD1}">
                <a14:hiddenFill xmlns:a14="http://schemas.microsoft.com/office/drawing/2010/main">
                  <a:solidFill>
                    <a:srgbClr val="FFFFFF"/>
                  </a:solidFill>
                </a14:hiddenFill>
              </a:ext>
            </a:extLst>
          </p:spPr>
        </p:pic>
        <p:sp>
          <p:nvSpPr>
            <p:cNvPr id="81" name="Rectangle 32">
              <a:extLst>
                <a:ext uri="{FF2B5EF4-FFF2-40B4-BE49-F238E27FC236}">
                  <a16:creationId xmlns:a16="http://schemas.microsoft.com/office/drawing/2014/main" id="{0E16DB8B-84FB-4A11-9FC6-3DE86ABE8499}"/>
                </a:ext>
              </a:extLst>
            </p:cNvPr>
            <p:cNvSpPr>
              <a:spLocks noChangeArrowheads="1"/>
            </p:cNvSpPr>
            <p:nvPr/>
          </p:nvSpPr>
          <p:spPr bwMode="auto">
            <a:xfrm>
              <a:off x="8051421" y="5048318"/>
              <a:ext cx="963612" cy="449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anchor="ctr" anchorCtr="1"/>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buFontTx/>
                <a:buNone/>
              </a:pPr>
              <a:r>
                <a:rPr lang="en-US" altLang="en-US" sz="1600" i="0" dirty="0">
                  <a:solidFill>
                    <a:srgbClr val="FFFFFF"/>
                  </a:solidFill>
                </a:rPr>
                <a:t>Trudeau</a:t>
              </a:r>
              <a:endParaRPr lang="en-CA" altLang="en-US" sz="1600" i="0" dirty="0">
                <a:solidFill>
                  <a:srgbClr val="FFFFFF"/>
                </a:solidFill>
              </a:endParaRPr>
            </a:p>
          </p:txBody>
        </p:sp>
        <p:pic>
          <p:nvPicPr>
            <p:cNvPr id="82" name="Picture 2" descr="Image result for trudeau">
              <a:extLst>
                <a:ext uri="{FF2B5EF4-FFF2-40B4-BE49-F238E27FC236}">
                  <a16:creationId xmlns:a16="http://schemas.microsoft.com/office/drawing/2014/main" id="{782D3613-B4B9-4B71-8AF8-48FD6CD71ACE}"/>
                </a:ext>
              </a:extLst>
            </p:cNvPr>
            <p:cNvPicPr>
              <a:picLocks noChangeAspect="1" noChangeArrowheads="1"/>
            </p:cNvPicPr>
            <p:nvPr/>
          </p:nvPicPr>
          <p:blipFill rotWithShape="1">
            <a:blip r:embed="rId7" cstate="print">
              <a:extLst>
                <a:ext uri="{28A0092B-C50C-407E-A947-70E740481C1C}">
                  <a14:useLocalDpi xmlns:a14="http://schemas.microsoft.com/office/drawing/2010/main" val="0"/>
                </a:ext>
              </a:extLst>
            </a:blip>
            <a:srcRect l="12737" t="22" r="30852" b="21619"/>
            <a:stretch/>
          </p:blipFill>
          <p:spPr bwMode="auto">
            <a:xfrm>
              <a:off x="8077200" y="5505180"/>
              <a:ext cx="935672" cy="904850"/>
            </a:xfrm>
            <a:prstGeom prst="rect">
              <a:avLst/>
            </a:prstGeom>
            <a:noFill/>
            <a:extLst>
              <a:ext uri="{909E8E84-426E-40DD-AFC4-6F175D3DCCD1}">
                <a14:hiddenFill xmlns:a14="http://schemas.microsoft.com/office/drawing/2010/main">
                  <a:solidFill>
                    <a:srgbClr val="FFFFFF"/>
                  </a:solidFill>
                </a14:hiddenFill>
              </a:ext>
            </a:extLst>
          </p:spPr>
        </p:pic>
      </p:grpSp>
      <p:sp>
        <p:nvSpPr>
          <p:cNvPr id="87" name="Text Box 55">
            <a:extLst>
              <a:ext uri="{FF2B5EF4-FFF2-40B4-BE49-F238E27FC236}">
                <a16:creationId xmlns:a16="http://schemas.microsoft.com/office/drawing/2014/main" id="{6048D978-C82C-464E-805F-B46F091936DF}"/>
              </a:ext>
            </a:extLst>
          </p:cNvPr>
          <p:cNvSpPr txBox="1">
            <a:spLocks noChangeArrowheads="1"/>
          </p:cNvSpPr>
          <p:nvPr/>
        </p:nvSpPr>
        <p:spPr bwMode="auto">
          <a:xfrm>
            <a:off x="390525" y="1524000"/>
            <a:ext cx="4834978" cy="954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2800" i="0" dirty="0"/>
              <a:t>In both examples, </a:t>
            </a:r>
          </a:p>
          <a:p>
            <a:pPr eaLnBrk="1" hangingPunct="1">
              <a:spcBef>
                <a:spcPct val="0"/>
              </a:spcBef>
              <a:buFontTx/>
              <a:buNone/>
            </a:pPr>
            <a:r>
              <a:rPr lang="en-US" altLang="en-US" sz="2800" i="0" dirty="0"/>
              <a:t>  every person loves a politician.</a:t>
            </a:r>
            <a:endParaRPr lang="en-CA" altLang="en-US" sz="2800" i="0" dirty="0"/>
          </a:p>
        </p:txBody>
      </p:sp>
      <p:sp>
        <p:nvSpPr>
          <p:cNvPr id="88" name="Text Box 55">
            <a:extLst>
              <a:ext uri="{FF2B5EF4-FFF2-40B4-BE49-F238E27FC236}">
                <a16:creationId xmlns:a16="http://schemas.microsoft.com/office/drawing/2014/main" id="{5D30554E-3FCA-4874-9A5A-B9D8FEBFEF4A}"/>
              </a:ext>
            </a:extLst>
          </p:cNvPr>
          <p:cNvSpPr txBox="1">
            <a:spLocks noChangeArrowheads="1"/>
          </p:cNvSpPr>
          <p:nvPr/>
        </p:nvSpPr>
        <p:spPr bwMode="auto">
          <a:xfrm>
            <a:off x="381000" y="2743200"/>
            <a:ext cx="243840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2800" i="0"/>
              <a:t>The difference?</a:t>
            </a:r>
          </a:p>
        </p:txBody>
      </p:sp>
      <p:sp>
        <p:nvSpPr>
          <p:cNvPr id="44" name="Rectangle 3">
            <a:extLst>
              <a:ext uri="{FF2B5EF4-FFF2-40B4-BE49-F238E27FC236}">
                <a16:creationId xmlns:a16="http://schemas.microsoft.com/office/drawing/2014/main" id="{C0D19E5A-DD16-4696-A181-D6EF36C4DCB4}"/>
              </a:ext>
            </a:extLst>
          </p:cNvPr>
          <p:cNvSpPr txBox="1">
            <a:spLocks noChangeArrowheads="1"/>
          </p:cNvSpPr>
          <p:nvPr/>
        </p:nvSpPr>
        <p:spPr bwMode="auto">
          <a:xfrm>
            <a:off x="4572000" y="905151"/>
            <a:ext cx="1981200" cy="457200"/>
          </a:xfrm>
          <a:prstGeom prst="rect">
            <a:avLst/>
          </a:prstGeom>
          <a:noFill/>
          <a:ln w="9525">
            <a:noFill/>
            <a:miter lim="800000"/>
            <a:headEnd/>
            <a:tailEnd/>
          </a:ln>
        </p:spPr>
        <p:txBody>
          <a:bodyPr/>
          <a:lstStyle/>
          <a:p>
            <a:pPr marL="342900" indent="-342900" algn="ctr">
              <a:lnSpc>
                <a:spcPct val="90000"/>
              </a:lnSpc>
              <a:spcBef>
                <a:spcPct val="20000"/>
              </a:spcBef>
              <a:defRPr/>
            </a:pPr>
            <a:r>
              <a:rPr lang="en-US" sz="2400" i="0" kern="0" dirty="0">
                <a:solidFill>
                  <a:srgbClr val="00CCFF"/>
                </a:solidFill>
                <a:latin typeface="Times New Roman"/>
              </a:rPr>
              <a:t>One </a:t>
            </a:r>
            <a:r>
              <a:rPr lang="en-US" altLang="en-US" sz="2400" i="0" dirty="0">
                <a:solidFill>
                  <a:srgbClr val="00CCFF"/>
                </a:solidFill>
              </a:rPr>
              <a:t>politician</a:t>
            </a:r>
            <a:endParaRPr lang="en-CA" sz="2400" i="0" kern="0" dirty="0">
              <a:solidFill>
                <a:srgbClr val="00CCFF"/>
              </a:solidFill>
              <a:latin typeface="Times New Roman"/>
            </a:endParaRPr>
          </a:p>
        </p:txBody>
      </p:sp>
      <p:sp>
        <p:nvSpPr>
          <p:cNvPr id="45" name="Rectangle 4">
            <a:extLst>
              <a:ext uri="{FF2B5EF4-FFF2-40B4-BE49-F238E27FC236}">
                <a16:creationId xmlns:a16="http://schemas.microsoft.com/office/drawing/2014/main" id="{24D92371-C8A3-46FD-B275-AC1209D48043}"/>
              </a:ext>
            </a:extLst>
          </p:cNvPr>
          <p:cNvSpPr txBox="1">
            <a:spLocks noChangeArrowheads="1"/>
          </p:cNvSpPr>
          <p:nvPr/>
        </p:nvSpPr>
        <p:spPr bwMode="auto">
          <a:xfrm>
            <a:off x="3581400" y="4419600"/>
            <a:ext cx="3668712" cy="457200"/>
          </a:xfrm>
          <a:prstGeom prst="rect">
            <a:avLst/>
          </a:prstGeom>
        </p:spPr>
        <p:txBody>
          <a:bodyPr/>
          <a:lstStyle/>
          <a:p>
            <a:pPr marL="342900" indent="-342900" algn="ctr">
              <a:spcBef>
                <a:spcPct val="20000"/>
              </a:spcBef>
              <a:defRPr/>
            </a:pPr>
            <a:r>
              <a:rPr lang="en-US" sz="2400" i="0" kern="0" dirty="0">
                <a:solidFill>
                  <a:srgbClr val="00CCFF"/>
                </a:solidFill>
                <a:latin typeface="Times New Roman"/>
              </a:rPr>
              <a:t>    Could be a </a:t>
            </a:r>
            <a:br>
              <a:rPr lang="en-US" sz="2400" i="0" kern="0" dirty="0">
                <a:solidFill>
                  <a:srgbClr val="00CCFF"/>
                </a:solidFill>
                <a:latin typeface="Times New Roman"/>
              </a:rPr>
            </a:br>
            <a:r>
              <a:rPr lang="en-US" sz="2400" i="0" kern="0" dirty="0">
                <a:solidFill>
                  <a:srgbClr val="00CCFF"/>
                </a:solidFill>
                <a:latin typeface="Times New Roman"/>
              </a:rPr>
              <a:t>different politician</a:t>
            </a:r>
            <a:endParaRPr lang="en-CA" sz="2400" i="0" kern="0" dirty="0">
              <a:solidFill>
                <a:srgbClr val="00CCFF"/>
              </a:solidFill>
              <a:latin typeface="Times New Roman"/>
            </a:endParaRPr>
          </a:p>
        </p:txBody>
      </p:sp>
    </p:spTree>
    <p:extLst>
      <p:ext uri="{BB962C8B-B14F-4D97-AF65-F5344CB8AC3E}">
        <p14:creationId xmlns:p14="http://schemas.microsoft.com/office/powerpoint/2010/main" val="8207112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51"/>
                                        </p:tgtEl>
                                        <p:attrNameLst>
                                          <p:attrName>style.visibility</p:attrName>
                                        </p:attrNameLst>
                                      </p:cBhvr>
                                      <p:to>
                                        <p:strVal val="visible"/>
                                      </p:to>
                                    </p:set>
                                    <p:anim calcmode="lin" valueType="num">
                                      <p:cBhvr additive="base">
                                        <p:cTn id="7" dur="500" fill="hold"/>
                                        <p:tgtEl>
                                          <p:spTgt spid="51"/>
                                        </p:tgtEl>
                                        <p:attrNameLst>
                                          <p:attrName>ppt_x</p:attrName>
                                        </p:attrNameLst>
                                      </p:cBhvr>
                                      <p:tavLst>
                                        <p:tav tm="0">
                                          <p:val>
                                            <p:strVal val="1+#ppt_w/2"/>
                                          </p:val>
                                        </p:tav>
                                        <p:tav tm="100000">
                                          <p:val>
                                            <p:strVal val="#ppt_x"/>
                                          </p:val>
                                        </p:tav>
                                      </p:tavLst>
                                    </p:anim>
                                    <p:anim calcmode="lin" valueType="num">
                                      <p:cBhvr additive="base">
                                        <p:cTn id="8" dur="500" fill="hold"/>
                                        <p:tgtEl>
                                          <p:spTgt spid="51"/>
                                        </p:tgtEl>
                                        <p:attrNameLst>
                                          <p:attrName>ppt_y</p:attrName>
                                        </p:attrNameLst>
                                      </p:cBhvr>
                                      <p:tavLst>
                                        <p:tav tm="0">
                                          <p:val>
                                            <p:strVal val="#ppt_y"/>
                                          </p:val>
                                        </p:tav>
                                        <p:tav tm="100000">
                                          <p:val>
                                            <p:strVal val="#ppt_y"/>
                                          </p:val>
                                        </p:tav>
                                      </p:tavLst>
                                    </p:anim>
                                  </p:childTnLst>
                                </p:cTn>
                              </p:par>
                              <p:par>
                                <p:cTn id="9" presetID="2" presetClass="entr" presetSubtype="2" fill="hold" nodeType="withEffect">
                                  <p:stCondLst>
                                    <p:cond delay="0"/>
                                  </p:stCondLst>
                                  <p:childTnLst>
                                    <p:set>
                                      <p:cBhvr>
                                        <p:cTn id="10" dur="1" fill="hold">
                                          <p:stCondLst>
                                            <p:cond delay="0"/>
                                          </p:stCondLst>
                                        </p:cTn>
                                        <p:tgtEl>
                                          <p:spTgt spid="66"/>
                                        </p:tgtEl>
                                        <p:attrNameLst>
                                          <p:attrName>style.visibility</p:attrName>
                                        </p:attrNameLst>
                                      </p:cBhvr>
                                      <p:to>
                                        <p:strVal val="visible"/>
                                      </p:to>
                                    </p:set>
                                    <p:anim calcmode="lin" valueType="num">
                                      <p:cBhvr additive="base">
                                        <p:cTn id="11" dur="500" fill="hold"/>
                                        <p:tgtEl>
                                          <p:spTgt spid="66"/>
                                        </p:tgtEl>
                                        <p:attrNameLst>
                                          <p:attrName>ppt_x</p:attrName>
                                        </p:attrNameLst>
                                      </p:cBhvr>
                                      <p:tavLst>
                                        <p:tav tm="0">
                                          <p:val>
                                            <p:strVal val="1+#ppt_w/2"/>
                                          </p:val>
                                        </p:tav>
                                        <p:tav tm="100000">
                                          <p:val>
                                            <p:strVal val="#ppt_x"/>
                                          </p:val>
                                        </p:tav>
                                      </p:tavLst>
                                    </p:anim>
                                    <p:anim calcmode="lin" valueType="num">
                                      <p:cBhvr additive="base">
                                        <p:cTn id="12" dur="500" fill="hold"/>
                                        <p:tgtEl>
                                          <p:spTgt spid="66"/>
                                        </p:tgtEl>
                                        <p:attrNameLst>
                                          <p:attrName>ppt_y</p:attrName>
                                        </p:attrNameLst>
                                      </p:cBhvr>
                                      <p:tavLst>
                                        <p:tav tm="0">
                                          <p:val>
                                            <p:strVal val="#ppt_y"/>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8" fill="hold" grpId="0" nodeType="clickEffect">
                                  <p:stCondLst>
                                    <p:cond delay="0"/>
                                  </p:stCondLst>
                                  <p:childTnLst>
                                    <p:set>
                                      <p:cBhvr>
                                        <p:cTn id="16" dur="1" fill="hold">
                                          <p:stCondLst>
                                            <p:cond delay="0"/>
                                          </p:stCondLst>
                                        </p:cTn>
                                        <p:tgtEl>
                                          <p:spTgt spid="87"/>
                                        </p:tgtEl>
                                        <p:attrNameLst>
                                          <p:attrName>style.visibility</p:attrName>
                                        </p:attrNameLst>
                                      </p:cBhvr>
                                      <p:to>
                                        <p:strVal val="visible"/>
                                      </p:to>
                                    </p:set>
                                    <p:anim calcmode="lin" valueType="num">
                                      <p:cBhvr additive="base">
                                        <p:cTn id="17" dur="500" fill="hold"/>
                                        <p:tgtEl>
                                          <p:spTgt spid="87"/>
                                        </p:tgtEl>
                                        <p:attrNameLst>
                                          <p:attrName>ppt_x</p:attrName>
                                        </p:attrNameLst>
                                      </p:cBhvr>
                                      <p:tavLst>
                                        <p:tav tm="0">
                                          <p:val>
                                            <p:strVal val="0-#ppt_w/2"/>
                                          </p:val>
                                        </p:tav>
                                        <p:tav tm="100000">
                                          <p:val>
                                            <p:strVal val="#ppt_x"/>
                                          </p:val>
                                        </p:tav>
                                      </p:tavLst>
                                    </p:anim>
                                    <p:anim calcmode="lin" valueType="num">
                                      <p:cBhvr additive="base">
                                        <p:cTn id="18" dur="500" fill="hold"/>
                                        <p:tgtEl>
                                          <p:spTgt spid="87"/>
                                        </p:tgtEl>
                                        <p:attrNameLst>
                                          <p:attrName>ppt_y</p:attrName>
                                        </p:attrNameLst>
                                      </p:cBhvr>
                                      <p:tavLst>
                                        <p:tav tm="0">
                                          <p:val>
                                            <p:strVal val="#ppt_y"/>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8" fill="hold" grpId="0" nodeType="clickEffect">
                                  <p:stCondLst>
                                    <p:cond delay="0"/>
                                  </p:stCondLst>
                                  <p:childTnLst>
                                    <p:set>
                                      <p:cBhvr>
                                        <p:cTn id="22" dur="1" fill="hold">
                                          <p:stCondLst>
                                            <p:cond delay="0"/>
                                          </p:stCondLst>
                                        </p:cTn>
                                        <p:tgtEl>
                                          <p:spTgt spid="88"/>
                                        </p:tgtEl>
                                        <p:attrNameLst>
                                          <p:attrName>style.visibility</p:attrName>
                                        </p:attrNameLst>
                                      </p:cBhvr>
                                      <p:to>
                                        <p:strVal val="visible"/>
                                      </p:to>
                                    </p:set>
                                    <p:anim calcmode="lin" valueType="num">
                                      <p:cBhvr additive="base">
                                        <p:cTn id="23" dur="500" fill="hold"/>
                                        <p:tgtEl>
                                          <p:spTgt spid="88"/>
                                        </p:tgtEl>
                                        <p:attrNameLst>
                                          <p:attrName>ppt_x</p:attrName>
                                        </p:attrNameLst>
                                      </p:cBhvr>
                                      <p:tavLst>
                                        <p:tav tm="0">
                                          <p:val>
                                            <p:strVal val="0-#ppt_w/2"/>
                                          </p:val>
                                        </p:tav>
                                        <p:tav tm="100000">
                                          <p:val>
                                            <p:strVal val="#ppt_x"/>
                                          </p:val>
                                        </p:tav>
                                      </p:tavLst>
                                    </p:anim>
                                    <p:anim calcmode="lin" valueType="num">
                                      <p:cBhvr additive="base">
                                        <p:cTn id="24" dur="500" fill="hold"/>
                                        <p:tgtEl>
                                          <p:spTgt spid="88"/>
                                        </p:tgtEl>
                                        <p:attrNameLst>
                                          <p:attrName>ppt_y</p:attrName>
                                        </p:attrNameLst>
                                      </p:cBhvr>
                                      <p:tavLst>
                                        <p:tav tm="0">
                                          <p:val>
                                            <p:strVal val="#ppt_y"/>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2" presetClass="entr" presetSubtype="8" fill="hold" grpId="0" nodeType="clickEffect" nodePh="1">
                                  <p:stCondLst>
                                    <p:cond delay="0"/>
                                  </p:stCondLst>
                                  <p:endCondLst>
                                    <p:cond evt="begin" delay="0">
                                      <p:tn val="27"/>
                                    </p:cond>
                                  </p:endCondLst>
                                  <p:childTnLst>
                                    <p:set>
                                      <p:cBhvr>
                                        <p:cTn id="28" dur="1" fill="hold">
                                          <p:stCondLst>
                                            <p:cond delay="0"/>
                                          </p:stCondLst>
                                        </p:cTn>
                                        <p:tgtEl>
                                          <p:spTgt spid="11277"/>
                                        </p:tgtEl>
                                        <p:attrNameLst>
                                          <p:attrName>style.visibility</p:attrName>
                                        </p:attrNameLst>
                                      </p:cBhvr>
                                      <p:to>
                                        <p:strVal val="visible"/>
                                      </p:to>
                                    </p:set>
                                    <p:anim calcmode="lin" valueType="num">
                                      <p:cBhvr additive="base">
                                        <p:cTn id="29" dur="500" fill="hold"/>
                                        <p:tgtEl>
                                          <p:spTgt spid="11277"/>
                                        </p:tgtEl>
                                        <p:attrNameLst>
                                          <p:attrName>ppt_x</p:attrName>
                                        </p:attrNameLst>
                                      </p:cBhvr>
                                      <p:tavLst>
                                        <p:tav tm="0">
                                          <p:val>
                                            <p:strVal val="0-#ppt_w/2"/>
                                          </p:val>
                                        </p:tav>
                                        <p:tav tm="100000">
                                          <p:val>
                                            <p:strVal val="#ppt_x"/>
                                          </p:val>
                                        </p:tav>
                                      </p:tavLst>
                                    </p:anim>
                                    <p:anim calcmode="lin" valueType="num">
                                      <p:cBhvr additive="base">
                                        <p:cTn id="30" dur="500" fill="hold"/>
                                        <p:tgtEl>
                                          <p:spTgt spid="11277"/>
                                        </p:tgtEl>
                                        <p:attrNameLst>
                                          <p:attrName>ppt_y</p:attrName>
                                        </p:attrNameLst>
                                      </p:cBhvr>
                                      <p:tavLst>
                                        <p:tav tm="0">
                                          <p:val>
                                            <p:strVal val="#ppt_y"/>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2" presetClass="entr" presetSubtype="2" fill="hold" grpId="0" nodeType="clickEffect">
                                  <p:stCondLst>
                                    <p:cond delay="0"/>
                                  </p:stCondLst>
                                  <p:childTnLst>
                                    <p:set>
                                      <p:cBhvr>
                                        <p:cTn id="34" dur="1" fill="hold">
                                          <p:stCondLst>
                                            <p:cond delay="0"/>
                                          </p:stCondLst>
                                        </p:cTn>
                                        <p:tgtEl>
                                          <p:spTgt spid="44"/>
                                        </p:tgtEl>
                                        <p:attrNameLst>
                                          <p:attrName>style.visibility</p:attrName>
                                        </p:attrNameLst>
                                      </p:cBhvr>
                                      <p:to>
                                        <p:strVal val="visible"/>
                                      </p:to>
                                    </p:set>
                                    <p:anim calcmode="lin" valueType="num">
                                      <p:cBhvr additive="base">
                                        <p:cTn id="35" dur="500" fill="hold"/>
                                        <p:tgtEl>
                                          <p:spTgt spid="44"/>
                                        </p:tgtEl>
                                        <p:attrNameLst>
                                          <p:attrName>ppt_x</p:attrName>
                                        </p:attrNameLst>
                                      </p:cBhvr>
                                      <p:tavLst>
                                        <p:tav tm="0">
                                          <p:val>
                                            <p:strVal val="1+#ppt_w/2"/>
                                          </p:val>
                                        </p:tav>
                                        <p:tav tm="100000">
                                          <p:val>
                                            <p:strVal val="#ppt_x"/>
                                          </p:val>
                                        </p:tav>
                                      </p:tavLst>
                                    </p:anim>
                                    <p:anim calcmode="lin" valueType="num">
                                      <p:cBhvr additive="base">
                                        <p:cTn id="36" dur="500" fill="hold"/>
                                        <p:tgtEl>
                                          <p:spTgt spid="44"/>
                                        </p:tgtEl>
                                        <p:attrNameLst>
                                          <p:attrName>ppt_y</p:attrName>
                                        </p:attrNameLst>
                                      </p:cBhvr>
                                      <p:tavLst>
                                        <p:tav tm="0">
                                          <p:val>
                                            <p:strVal val="#ppt_y"/>
                                          </p:val>
                                        </p:tav>
                                        <p:tav tm="100000">
                                          <p:val>
                                            <p:strVal val="#ppt_y"/>
                                          </p:val>
                                        </p:tav>
                                      </p:tavLst>
                                    </p:anim>
                                  </p:childTnLst>
                                </p:cTn>
                              </p:par>
                            </p:childTnLst>
                          </p:cTn>
                        </p:par>
                      </p:childTnLst>
                    </p:cTn>
                  </p:par>
                  <p:par>
                    <p:cTn id="37" fill="hold">
                      <p:stCondLst>
                        <p:cond delay="indefinite"/>
                      </p:stCondLst>
                      <p:childTnLst>
                        <p:par>
                          <p:cTn id="38" fill="hold">
                            <p:stCondLst>
                              <p:cond delay="0"/>
                            </p:stCondLst>
                            <p:childTnLst>
                              <p:par>
                                <p:cTn id="39" presetID="2" presetClass="entr" presetSubtype="2" fill="hold" grpId="0" nodeType="clickEffect">
                                  <p:stCondLst>
                                    <p:cond delay="0"/>
                                  </p:stCondLst>
                                  <p:childTnLst>
                                    <p:set>
                                      <p:cBhvr>
                                        <p:cTn id="40" dur="1" fill="hold">
                                          <p:stCondLst>
                                            <p:cond delay="0"/>
                                          </p:stCondLst>
                                        </p:cTn>
                                        <p:tgtEl>
                                          <p:spTgt spid="45"/>
                                        </p:tgtEl>
                                        <p:attrNameLst>
                                          <p:attrName>style.visibility</p:attrName>
                                        </p:attrNameLst>
                                      </p:cBhvr>
                                      <p:to>
                                        <p:strVal val="visible"/>
                                      </p:to>
                                    </p:set>
                                    <p:anim calcmode="lin" valueType="num">
                                      <p:cBhvr additive="base">
                                        <p:cTn id="41" dur="500" fill="hold"/>
                                        <p:tgtEl>
                                          <p:spTgt spid="45"/>
                                        </p:tgtEl>
                                        <p:attrNameLst>
                                          <p:attrName>ppt_x</p:attrName>
                                        </p:attrNameLst>
                                      </p:cBhvr>
                                      <p:tavLst>
                                        <p:tav tm="0">
                                          <p:val>
                                            <p:strVal val="1+#ppt_w/2"/>
                                          </p:val>
                                        </p:tav>
                                        <p:tav tm="100000">
                                          <p:val>
                                            <p:strVal val="#ppt_x"/>
                                          </p:val>
                                        </p:tav>
                                      </p:tavLst>
                                    </p:anim>
                                    <p:anim calcmode="lin" valueType="num">
                                      <p:cBhvr additive="base">
                                        <p:cTn id="42" dur="500" fill="hold"/>
                                        <p:tgtEl>
                                          <p:spTgt spid="4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277" grpId="0"/>
      <p:bldP spid="87" grpId="0"/>
      <p:bldP spid="88" grpId="0"/>
      <p:bldP spid="44" grpId="0"/>
      <p:bldP spid="45" grpId="0"/>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96610" name="Group 3"/>
          <p:cNvGrpSpPr>
            <a:grpSpLocks/>
          </p:cNvGrpSpPr>
          <p:nvPr/>
        </p:nvGrpSpPr>
        <p:grpSpPr bwMode="auto">
          <a:xfrm>
            <a:off x="1905000" y="703263"/>
            <a:ext cx="5257800" cy="3106737"/>
            <a:chOff x="1905000" y="703560"/>
            <a:chExt cx="5257800" cy="3106440"/>
          </a:xfrm>
        </p:grpSpPr>
        <p:sp>
          <p:nvSpPr>
            <p:cNvPr id="196694" name="Rectangle 5"/>
            <p:cNvSpPr>
              <a:spLocks noChangeArrowheads="1"/>
            </p:cNvSpPr>
            <p:nvPr/>
          </p:nvSpPr>
          <p:spPr bwMode="auto">
            <a:xfrm>
              <a:off x="2362200" y="703560"/>
              <a:ext cx="4800600" cy="273843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400" i="0">
                <a:solidFill>
                  <a:srgbClr val="FFFFFF"/>
                </a:solidFill>
              </a:endParaRPr>
            </a:p>
          </p:txBody>
        </p:sp>
        <p:sp>
          <p:nvSpPr>
            <p:cNvPr id="196695" name="Text Box 6"/>
            <p:cNvSpPr txBox="1">
              <a:spLocks noChangeArrowheads="1"/>
            </p:cNvSpPr>
            <p:nvPr/>
          </p:nvSpPr>
          <p:spPr bwMode="auto">
            <a:xfrm>
              <a:off x="4038163" y="3348335"/>
              <a:ext cx="1370889"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400" i="0">
                  <a:solidFill>
                    <a:srgbClr val="FFFFFF"/>
                  </a:solidFill>
                </a:rPr>
                <a:t>input size</a:t>
              </a:r>
            </a:p>
          </p:txBody>
        </p:sp>
        <p:sp>
          <p:nvSpPr>
            <p:cNvPr id="196696" name="Text Box 7"/>
            <p:cNvSpPr txBox="1">
              <a:spLocks noChangeArrowheads="1"/>
            </p:cNvSpPr>
            <p:nvPr/>
          </p:nvSpPr>
          <p:spPr bwMode="auto">
            <a:xfrm>
              <a:off x="1905000" y="1341735"/>
              <a:ext cx="457200" cy="1552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50000"/>
                </a:spcBef>
              </a:pPr>
              <a:r>
                <a:rPr lang="en-US" altLang="en-US" sz="2400" i="0">
                  <a:solidFill>
                    <a:srgbClr val="FFFFFF"/>
                  </a:solidFill>
                </a:rPr>
                <a:t>t</a:t>
              </a:r>
              <a:br>
                <a:rPr lang="en-US" altLang="en-US" sz="2400" i="0">
                  <a:solidFill>
                    <a:srgbClr val="FFFFFF"/>
                  </a:solidFill>
                </a:rPr>
              </a:br>
              <a:r>
                <a:rPr lang="en-US" altLang="en-US" sz="2400" i="0">
                  <a:solidFill>
                    <a:srgbClr val="FFFFFF"/>
                  </a:solidFill>
                </a:rPr>
                <a:t>ime</a:t>
              </a:r>
            </a:p>
          </p:txBody>
        </p:sp>
      </p:grpSp>
      <p:sp>
        <p:nvSpPr>
          <p:cNvPr id="53" name="Rectangle 2"/>
          <p:cNvSpPr txBox="1">
            <a:spLocks noChangeArrowheads="1"/>
          </p:cNvSpPr>
          <p:nvPr/>
        </p:nvSpPr>
        <p:spPr>
          <a:xfrm>
            <a:off x="685800" y="76200"/>
            <a:ext cx="7772400" cy="1143000"/>
          </a:xfrm>
          <a:prstGeom prst="rect">
            <a:avLst/>
          </a:prstGeom>
        </p:spPr>
        <p:txBody>
          <a:bodyPr/>
          <a:lstStyle>
            <a:lvl1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mj-lt"/>
                <a:ea typeface="+mj-ea"/>
                <a:cs typeface="+mj-cs"/>
              </a:defRPr>
            </a:lvl1pPr>
            <a:lvl2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Times New Roman" pitchFamily="18" charset="0"/>
              </a:defRPr>
            </a:lvl2pPr>
            <a:lvl3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Times New Roman" pitchFamily="18" charset="0"/>
              </a:defRPr>
            </a:lvl3pPr>
            <a:lvl4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Times New Roman" pitchFamily="18" charset="0"/>
              </a:defRPr>
            </a:lvl4pPr>
            <a:lvl5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Times New Roman" pitchFamily="18" charset="0"/>
              </a:defRPr>
            </a:lvl5pPr>
            <a:lvl6pPr marL="457200"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6pPr>
            <a:lvl7pPr marL="914400"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7pPr>
            <a:lvl8pPr marL="1371600"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8pPr>
            <a:lvl9pPr marL="1828800"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9pPr>
          </a:lstStyle>
          <a:p>
            <a:pPr eaLnBrk="1" hangingPunct="1">
              <a:defRPr/>
            </a:pPr>
            <a:r>
              <a:rPr lang="en-US" altLang="en-US" i="0" kern="0"/>
              <a:t>Growth Rates</a:t>
            </a:r>
            <a:endParaRPr lang="en-CA" altLang="en-US" i="0" kern="0" dirty="0"/>
          </a:p>
        </p:txBody>
      </p:sp>
      <p:grpSp>
        <p:nvGrpSpPr>
          <p:cNvPr id="196612" name="Group 4"/>
          <p:cNvGrpSpPr>
            <a:grpSpLocks/>
          </p:cNvGrpSpPr>
          <p:nvPr/>
        </p:nvGrpSpPr>
        <p:grpSpPr bwMode="auto">
          <a:xfrm>
            <a:off x="2362200" y="990600"/>
            <a:ext cx="4876800" cy="2479675"/>
            <a:chOff x="2362200" y="990600"/>
            <a:chExt cx="4876800" cy="2479675"/>
          </a:xfrm>
        </p:grpSpPr>
        <p:sp>
          <p:nvSpPr>
            <p:cNvPr id="196692" name="Line 8"/>
            <p:cNvSpPr>
              <a:spLocks noChangeShapeType="1"/>
            </p:cNvSpPr>
            <p:nvPr/>
          </p:nvSpPr>
          <p:spPr bwMode="auto">
            <a:xfrm flipH="1">
              <a:off x="2362200" y="1341438"/>
              <a:ext cx="4800600" cy="2128837"/>
            </a:xfrm>
            <a:prstGeom prst="line">
              <a:avLst/>
            </a:prstGeom>
            <a:noFill/>
            <a:ln w="38100">
              <a:solidFill>
                <a:srgbClr val="00CC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6693" name="Text Box 10"/>
            <p:cNvSpPr txBox="1">
              <a:spLocks noChangeArrowheads="1"/>
            </p:cNvSpPr>
            <p:nvPr/>
          </p:nvSpPr>
          <p:spPr bwMode="auto">
            <a:xfrm>
              <a:off x="6505466" y="990600"/>
              <a:ext cx="733534"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i="0">
                  <a:solidFill>
                    <a:srgbClr val="00B0F0"/>
                  </a:solidFill>
                </a:rPr>
                <a:t>n</a:t>
              </a:r>
            </a:p>
          </p:txBody>
        </p:sp>
      </p:grpSp>
      <p:sp>
        <p:nvSpPr>
          <p:cNvPr id="196613" name="Freeform 9"/>
          <p:cNvSpPr>
            <a:spLocks/>
          </p:cNvSpPr>
          <p:nvPr/>
        </p:nvSpPr>
        <p:spPr bwMode="auto">
          <a:xfrm>
            <a:off x="2735263" y="533400"/>
            <a:ext cx="4495800" cy="2738438"/>
          </a:xfrm>
          <a:custGeom>
            <a:avLst/>
            <a:gdLst>
              <a:gd name="T0" fmla="*/ 0 w 2832"/>
              <a:gd name="T1" fmla="*/ 2147483647 h 1725"/>
              <a:gd name="T2" fmla="*/ 1713706250 w 2832"/>
              <a:gd name="T3" fmla="*/ 2147483647 h 1725"/>
              <a:gd name="T4" fmla="*/ 2147483647 w 2832"/>
              <a:gd name="T5" fmla="*/ 2147483647 h 1725"/>
              <a:gd name="T6" fmla="*/ 2147483647 w 2832"/>
              <a:gd name="T7" fmla="*/ 2147483647 h 1725"/>
              <a:gd name="T8" fmla="*/ 2147483647 w 2832"/>
              <a:gd name="T9" fmla="*/ 2147483647 h 1725"/>
              <a:gd name="T10" fmla="*/ 2147483647 w 2832"/>
              <a:gd name="T11" fmla="*/ 2147483647 h 1725"/>
              <a:gd name="T12" fmla="*/ 2147483647 w 2832"/>
              <a:gd name="T13" fmla="*/ 1512094026 h 1725"/>
              <a:gd name="T14" fmla="*/ 2147483647 w 2832"/>
              <a:gd name="T15" fmla="*/ 0 h 1725"/>
              <a:gd name="T16" fmla="*/ 0 60000 65536"/>
              <a:gd name="T17" fmla="*/ 0 60000 65536"/>
              <a:gd name="T18" fmla="*/ 0 60000 65536"/>
              <a:gd name="T19" fmla="*/ 0 60000 65536"/>
              <a:gd name="T20" fmla="*/ 0 60000 65536"/>
              <a:gd name="T21" fmla="*/ 0 60000 65536"/>
              <a:gd name="T22" fmla="*/ 0 60000 65536"/>
              <a:gd name="T23" fmla="*/ 0 60000 65536"/>
              <a:gd name="T24" fmla="*/ 0 w 2832"/>
              <a:gd name="T25" fmla="*/ 0 h 1725"/>
              <a:gd name="T26" fmla="*/ 2832 w 2832"/>
              <a:gd name="T27" fmla="*/ 1725 h 172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832" h="1725">
                <a:moveTo>
                  <a:pt x="0" y="1725"/>
                </a:moveTo>
                <a:lnTo>
                  <a:pt x="680" y="1576"/>
                </a:lnTo>
                <a:lnTo>
                  <a:pt x="1032" y="1496"/>
                </a:lnTo>
                <a:lnTo>
                  <a:pt x="1320" y="1392"/>
                </a:lnTo>
                <a:lnTo>
                  <a:pt x="1624" y="1232"/>
                </a:lnTo>
                <a:lnTo>
                  <a:pt x="1944" y="992"/>
                </a:lnTo>
                <a:lnTo>
                  <a:pt x="2320" y="600"/>
                </a:lnTo>
                <a:lnTo>
                  <a:pt x="2832" y="0"/>
                </a:lnTo>
              </a:path>
            </a:pathLst>
          </a:custGeom>
          <a:noFill/>
          <a:ln w="38100" cap="flat" cmpd="sng">
            <a:solidFill>
              <a:srgbClr val="CC00CC"/>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96614" name="Text Box 10"/>
          <p:cNvSpPr txBox="1">
            <a:spLocks noChangeArrowheads="1"/>
          </p:cNvSpPr>
          <p:nvPr/>
        </p:nvSpPr>
        <p:spPr bwMode="auto">
          <a:xfrm>
            <a:off x="6324600" y="542925"/>
            <a:ext cx="839788"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50000"/>
              </a:spcBef>
              <a:spcAft>
                <a:spcPct val="0"/>
              </a:spcAft>
              <a:defRPr sz="3000" i="1">
                <a:solidFill>
                  <a:schemeClr val="tx1"/>
                </a:solidFill>
                <a:latin typeface="Times New Roman" pitchFamily="18" charset="0"/>
              </a:defRPr>
            </a:lvl6pPr>
            <a:lvl7pPr marL="2971800" indent="-228600" eaLnBrk="0" fontAlgn="base" hangingPunct="0">
              <a:spcBef>
                <a:spcPct val="50000"/>
              </a:spcBef>
              <a:spcAft>
                <a:spcPct val="0"/>
              </a:spcAft>
              <a:defRPr sz="3000" i="1">
                <a:solidFill>
                  <a:schemeClr val="tx1"/>
                </a:solidFill>
                <a:latin typeface="Times New Roman" pitchFamily="18" charset="0"/>
              </a:defRPr>
            </a:lvl7pPr>
            <a:lvl8pPr marL="3429000" indent="-228600" eaLnBrk="0" fontAlgn="base" hangingPunct="0">
              <a:spcBef>
                <a:spcPct val="50000"/>
              </a:spcBef>
              <a:spcAft>
                <a:spcPct val="0"/>
              </a:spcAft>
              <a:defRPr sz="3000" i="1">
                <a:solidFill>
                  <a:schemeClr val="tx1"/>
                </a:solidFill>
                <a:latin typeface="Times New Roman" pitchFamily="18" charset="0"/>
              </a:defRPr>
            </a:lvl8pPr>
            <a:lvl9pPr marL="3886200" indent="-228600" eaLnBrk="0" fontAlgn="base" hangingPunct="0">
              <a:spcBef>
                <a:spcPct val="50000"/>
              </a:spcBef>
              <a:spcAft>
                <a:spcPct val="0"/>
              </a:spcAft>
              <a:defRPr sz="3000" i="1">
                <a:solidFill>
                  <a:schemeClr val="tx1"/>
                </a:solidFill>
                <a:latin typeface="Times New Roman" pitchFamily="18" charset="0"/>
              </a:defRPr>
            </a:lvl9pPr>
          </a:lstStyle>
          <a:p>
            <a:pPr>
              <a:spcBef>
                <a:spcPct val="0"/>
              </a:spcBef>
            </a:pPr>
            <a:r>
              <a:rPr lang="en-US" altLang="en-US" sz="2800" i="0">
                <a:solidFill>
                  <a:srgbClr val="CC00CC"/>
                </a:solidFill>
              </a:rPr>
              <a:t>n</a:t>
            </a:r>
            <a:r>
              <a:rPr lang="en-US" altLang="en-US" sz="2800" i="0" baseline="30000">
                <a:solidFill>
                  <a:srgbClr val="CC00CC"/>
                </a:solidFill>
              </a:rPr>
              <a:t>c</a:t>
            </a:r>
          </a:p>
        </p:txBody>
      </p:sp>
      <p:sp>
        <p:nvSpPr>
          <p:cNvPr id="49" name="Text Box 10"/>
          <p:cNvSpPr txBox="1">
            <a:spLocks noChangeArrowheads="1"/>
          </p:cNvSpPr>
          <p:nvPr/>
        </p:nvSpPr>
        <p:spPr bwMode="auto">
          <a:xfrm>
            <a:off x="7164388" y="647700"/>
            <a:ext cx="1577975"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400" i="0">
                <a:solidFill>
                  <a:srgbClr val="CC00CC"/>
                </a:solidFill>
              </a:rPr>
              <a:t>Feasible</a:t>
            </a:r>
          </a:p>
        </p:txBody>
      </p:sp>
      <p:grpSp>
        <p:nvGrpSpPr>
          <p:cNvPr id="58" name="Group 57"/>
          <p:cNvGrpSpPr>
            <a:grpSpLocks/>
          </p:cNvGrpSpPr>
          <p:nvPr/>
        </p:nvGrpSpPr>
        <p:grpSpPr bwMode="auto">
          <a:xfrm>
            <a:off x="365125" y="4011614"/>
            <a:ext cx="8467725" cy="1927017"/>
            <a:chOff x="365125" y="4012212"/>
            <a:chExt cx="8467725" cy="1926626"/>
          </a:xfrm>
        </p:grpSpPr>
        <p:grpSp>
          <p:nvGrpSpPr>
            <p:cNvPr id="196619" name="Group 8"/>
            <p:cNvGrpSpPr>
              <a:grpSpLocks/>
            </p:cNvGrpSpPr>
            <p:nvPr/>
          </p:nvGrpSpPr>
          <p:grpSpPr bwMode="auto">
            <a:xfrm>
              <a:off x="368300" y="4016975"/>
              <a:ext cx="1698625" cy="477837"/>
              <a:chOff x="0" y="1133"/>
              <a:chExt cx="516" cy="173"/>
            </a:xfrm>
          </p:grpSpPr>
          <p:sp>
            <p:nvSpPr>
              <p:cNvPr id="196688" name="Rectangle 9"/>
              <p:cNvSpPr>
                <a:spLocks noChangeArrowheads="1"/>
              </p:cNvSpPr>
              <p:nvPr/>
            </p:nvSpPr>
            <p:spPr bwMode="auto">
              <a:xfrm>
                <a:off x="0" y="1133"/>
                <a:ext cx="516" cy="173"/>
              </a:xfrm>
              <a:prstGeom prst="rect">
                <a:avLst/>
              </a:prstGeom>
              <a:noFill/>
              <a:ln w="12700">
                <a:solidFill>
                  <a:srgbClr val="3366FF"/>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800" i="0">
                  <a:solidFill>
                    <a:srgbClr val="FFFFFF"/>
                  </a:solidFill>
                </a:endParaRPr>
              </a:p>
            </p:txBody>
          </p:sp>
          <p:sp>
            <p:nvSpPr>
              <p:cNvPr id="196689" name="Rectangle 10"/>
              <p:cNvSpPr>
                <a:spLocks noChangeArrowheads="1"/>
              </p:cNvSpPr>
              <p:nvPr/>
            </p:nvSpPr>
            <p:spPr bwMode="auto">
              <a:xfrm>
                <a:off x="0" y="1133"/>
                <a:ext cx="516" cy="173"/>
              </a:xfrm>
              <a:prstGeom prst="rect">
                <a:avLst/>
              </a:prstGeom>
              <a:noFill/>
              <a:ln w="12700">
                <a:solidFill>
                  <a:srgbClr val="3366FF"/>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endParaRPr lang="en-US" altLang="en-US" i="0">
                  <a:solidFill>
                    <a:srgbClr val="FFFFFF"/>
                  </a:solidFill>
                </a:endParaRPr>
              </a:p>
            </p:txBody>
          </p:sp>
        </p:grpSp>
        <p:sp>
          <p:nvSpPr>
            <p:cNvPr id="196620" name="Rectangle 13"/>
            <p:cNvSpPr>
              <a:spLocks noChangeArrowheads="1"/>
            </p:cNvSpPr>
            <p:nvPr/>
          </p:nvSpPr>
          <p:spPr bwMode="auto">
            <a:xfrm>
              <a:off x="2066925" y="4017575"/>
              <a:ext cx="4843463" cy="478225"/>
            </a:xfrm>
            <a:prstGeom prst="rect">
              <a:avLst/>
            </a:prstGeom>
            <a:noFill/>
            <a:ln w="12700">
              <a:solidFill>
                <a:srgbClr val="3366FF"/>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endParaRPr lang="en-US" altLang="en-US" i="0">
                <a:solidFill>
                  <a:srgbClr val="FFFFFF"/>
                </a:solidFill>
              </a:endParaRPr>
            </a:p>
          </p:txBody>
        </p:sp>
        <p:grpSp>
          <p:nvGrpSpPr>
            <p:cNvPr id="196621" name="Group 107"/>
            <p:cNvGrpSpPr>
              <a:grpSpLocks/>
            </p:cNvGrpSpPr>
            <p:nvPr/>
          </p:nvGrpSpPr>
          <p:grpSpPr bwMode="auto">
            <a:xfrm>
              <a:off x="368300" y="4505325"/>
              <a:ext cx="1698625" cy="477838"/>
              <a:chOff x="0" y="2431"/>
              <a:chExt cx="516" cy="173"/>
            </a:xfrm>
          </p:grpSpPr>
          <p:sp>
            <p:nvSpPr>
              <p:cNvPr id="196686" name="Rectangle 108"/>
              <p:cNvSpPr>
                <a:spLocks noChangeArrowheads="1"/>
              </p:cNvSpPr>
              <p:nvPr/>
            </p:nvSpPr>
            <p:spPr bwMode="auto">
              <a:xfrm>
                <a:off x="0" y="2431"/>
                <a:ext cx="516" cy="173"/>
              </a:xfrm>
              <a:prstGeom prst="rect">
                <a:avLst/>
              </a:prstGeom>
              <a:noFill/>
              <a:ln w="12700">
                <a:solidFill>
                  <a:srgbClr val="3366FF"/>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CA" altLang="en-US" sz="2800" b="1">
                    <a:solidFill>
                      <a:srgbClr val="FFFFFF"/>
                    </a:solidFill>
                    <a:latin typeface="Century Schoolbook" pitchFamily="18" charset="0"/>
                  </a:rPr>
                  <a:t>n</a:t>
                </a:r>
                <a:r>
                  <a:rPr lang="en-CA" altLang="en-US" sz="2800" i="0" baseline="30000">
                    <a:solidFill>
                      <a:srgbClr val="FFFFFF"/>
                    </a:solidFill>
                  </a:rPr>
                  <a:t>2</a:t>
                </a:r>
              </a:p>
            </p:txBody>
          </p:sp>
          <p:sp>
            <p:nvSpPr>
              <p:cNvPr id="196687" name="Rectangle 109"/>
              <p:cNvSpPr>
                <a:spLocks noChangeArrowheads="1"/>
              </p:cNvSpPr>
              <p:nvPr/>
            </p:nvSpPr>
            <p:spPr bwMode="auto">
              <a:xfrm>
                <a:off x="0" y="2431"/>
                <a:ext cx="516" cy="173"/>
              </a:xfrm>
              <a:prstGeom prst="rect">
                <a:avLst/>
              </a:prstGeom>
              <a:noFill/>
              <a:ln w="12700">
                <a:solidFill>
                  <a:srgbClr val="3366FF"/>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endParaRPr lang="en-US" altLang="en-US" i="0">
                  <a:solidFill>
                    <a:srgbClr val="FFFFFF"/>
                  </a:solidFill>
                </a:endParaRPr>
              </a:p>
            </p:txBody>
          </p:sp>
        </p:grpSp>
        <p:grpSp>
          <p:nvGrpSpPr>
            <p:cNvPr id="196622" name="Group 110"/>
            <p:cNvGrpSpPr>
              <a:grpSpLocks/>
            </p:cNvGrpSpPr>
            <p:nvPr/>
          </p:nvGrpSpPr>
          <p:grpSpPr bwMode="auto">
            <a:xfrm>
              <a:off x="2066925" y="4505325"/>
              <a:ext cx="1092200" cy="477838"/>
              <a:chOff x="516" y="2431"/>
              <a:chExt cx="332" cy="173"/>
            </a:xfrm>
          </p:grpSpPr>
          <p:sp>
            <p:nvSpPr>
              <p:cNvPr id="196684" name="Rectangle 111"/>
              <p:cNvSpPr>
                <a:spLocks noChangeArrowheads="1"/>
              </p:cNvSpPr>
              <p:nvPr/>
            </p:nvSpPr>
            <p:spPr bwMode="auto">
              <a:xfrm>
                <a:off x="516" y="2431"/>
                <a:ext cx="332" cy="173"/>
              </a:xfrm>
              <a:prstGeom prst="rect">
                <a:avLst/>
              </a:prstGeom>
              <a:noFill/>
              <a:ln w="12700">
                <a:solidFill>
                  <a:srgbClr val="3366FF"/>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CA" altLang="en-US" sz="2800" i="0">
                    <a:solidFill>
                      <a:srgbClr val="FFFFFF"/>
                    </a:solidFill>
                  </a:rPr>
                  <a:t>100</a:t>
                </a:r>
              </a:p>
            </p:txBody>
          </p:sp>
          <p:sp>
            <p:nvSpPr>
              <p:cNvPr id="196685" name="Rectangle 112"/>
              <p:cNvSpPr>
                <a:spLocks noChangeArrowheads="1"/>
              </p:cNvSpPr>
              <p:nvPr/>
            </p:nvSpPr>
            <p:spPr bwMode="auto">
              <a:xfrm>
                <a:off x="516" y="2431"/>
                <a:ext cx="332" cy="173"/>
              </a:xfrm>
              <a:prstGeom prst="rect">
                <a:avLst/>
              </a:prstGeom>
              <a:noFill/>
              <a:ln w="12700">
                <a:solidFill>
                  <a:srgbClr val="3366FF"/>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endParaRPr lang="en-US" altLang="en-US" i="0">
                  <a:solidFill>
                    <a:srgbClr val="FFFFFF"/>
                  </a:solidFill>
                </a:endParaRPr>
              </a:p>
            </p:txBody>
          </p:sp>
        </p:grpSp>
        <p:grpSp>
          <p:nvGrpSpPr>
            <p:cNvPr id="196623" name="Group 113"/>
            <p:cNvGrpSpPr>
              <a:grpSpLocks/>
            </p:cNvGrpSpPr>
            <p:nvPr/>
          </p:nvGrpSpPr>
          <p:grpSpPr bwMode="auto">
            <a:xfrm>
              <a:off x="3159125" y="4505325"/>
              <a:ext cx="1250950" cy="477838"/>
              <a:chOff x="848" y="2431"/>
              <a:chExt cx="380" cy="173"/>
            </a:xfrm>
          </p:grpSpPr>
          <p:sp>
            <p:nvSpPr>
              <p:cNvPr id="196682" name="Rectangle 114"/>
              <p:cNvSpPr>
                <a:spLocks noChangeArrowheads="1"/>
              </p:cNvSpPr>
              <p:nvPr/>
            </p:nvSpPr>
            <p:spPr bwMode="auto">
              <a:xfrm>
                <a:off x="848" y="2431"/>
                <a:ext cx="380" cy="173"/>
              </a:xfrm>
              <a:prstGeom prst="rect">
                <a:avLst/>
              </a:prstGeom>
              <a:noFill/>
              <a:ln w="12700">
                <a:solidFill>
                  <a:srgbClr val="3366FF"/>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CA" altLang="en-US" sz="2800" i="0">
                    <a:solidFill>
                      <a:srgbClr val="FFFFFF"/>
                    </a:solidFill>
                  </a:rPr>
                  <a:t>10,000</a:t>
                </a:r>
              </a:p>
            </p:txBody>
          </p:sp>
          <p:sp>
            <p:nvSpPr>
              <p:cNvPr id="196683" name="Rectangle 115"/>
              <p:cNvSpPr>
                <a:spLocks noChangeArrowheads="1"/>
              </p:cNvSpPr>
              <p:nvPr/>
            </p:nvSpPr>
            <p:spPr bwMode="auto">
              <a:xfrm>
                <a:off x="848" y="2431"/>
                <a:ext cx="380" cy="173"/>
              </a:xfrm>
              <a:prstGeom prst="rect">
                <a:avLst/>
              </a:prstGeom>
              <a:noFill/>
              <a:ln w="12700">
                <a:solidFill>
                  <a:srgbClr val="3366FF"/>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endParaRPr lang="en-US" altLang="en-US" i="0">
                  <a:solidFill>
                    <a:srgbClr val="FFFFFF"/>
                  </a:solidFill>
                </a:endParaRPr>
              </a:p>
            </p:txBody>
          </p:sp>
        </p:grpSp>
        <p:grpSp>
          <p:nvGrpSpPr>
            <p:cNvPr id="196624" name="Group 116"/>
            <p:cNvGrpSpPr>
              <a:grpSpLocks/>
            </p:cNvGrpSpPr>
            <p:nvPr/>
          </p:nvGrpSpPr>
          <p:grpSpPr bwMode="auto">
            <a:xfrm>
              <a:off x="4410075" y="4505325"/>
              <a:ext cx="1092200" cy="477838"/>
              <a:chOff x="1228" y="2431"/>
              <a:chExt cx="332" cy="173"/>
            </a:xfrm>
          </p:grpSpPr>
          <p:sp>
            <p:nvSpPr>
              <p:cNvPr id="196680" name="Rectangle 117"/>
              <p:cNvSpPr>
                <a:spLocks noChangeArrowheads="1"/>
              </p:cNvSpPr>
              <p:nvPr/>
            </p:nvSpPr>
            <p:spPr bwMode="auto">
              <a:xfrm>
                <a:off x="1228" y="2431"/>
                <a:ext cx="332" cy="173"/>
              </a:xfrm>
              <a:prstGeom prst="rect">
                <a:avLst/>
              </a:prstGeom>
              <a:noFill/>
              <a:ln w="12700">
                <a:solidFill>
                  <a:srgbClr val="3366FF"/>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CA" altLang="en-US" sz="2800" i="0">
                    <a:solidFill>
                      <a:srgbClr val="FFFFFF"/>
                    </a:solidFill>
                  </a:rPr>
                  <a:t>10</a:t>
                </a:r>
                <a:r>
                  <a:rPr lang="en-CA" altLang="en-US" sz="2800" i="0" baseline="30000">
                    <a:solidFill>
                      <a:srgbClr val="FFFFFF"/>
                    </a:solidFill>
                  </a:rPr>
                  <a:t>6</a:t>
                </a:r>
              </a:p>
            </p:txBody>
          </p:sp>
          <p:sp>
            <p:nvSpPr>
              <p:cNvPr id="196681" name="Rectangle 118"/>
              <p:cNvSpPr>
                <a:spLocks noChangeArrowheads="1"/>
              </p:cNvSpPr>
              <p:nvPr/>
            </p:nvSpPr>
            <p:spPr bwMode="auto">
              <a:xfrm>
                <a:off x="1228" y="2431"/>
                <a:ext cx="332" cy="173"/>
              </a:xfrm>
              <a:prstGeom prst="rect">
                <a:avLst/>
              </a:prstGeom>
              <a:noFill/>
              <a:ln w="12700">
                <a:solidFill>
                  <a:srgbClr val="3366FF"/>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endParaRPr lang="en-US" altLang="en-US" i="0">
                  <a:solidFill>
                    <a:srgbClr val="FFFFFF"/>
                  </a:solidFill>
                </a:endParaRPr>
              </a:p>
            </p:txBody>
          </p:sp>
        </p:grpSp>
        <p:grpSp>
          <p:nvGrpSpPr>
            <p:cNvPr id="196625" name="Group 119"/>
            <p:cNvGrpSpPr>
              <a:grpSpLocks/>
            </p:cNvGrpSpPr>
            <p:nvPr/>
          </p:nvGrpSpPr>
          <p:grpSpPr bwMode="auto">
            <a:xfrm>
              <a:off x="5502275" y="4505325"/>
              <a:ext cx="1408113" cy="477838"/>
              <a:chOff x="1560" y="2431"/>
              <a:chExt cx="428" cy="173"/>
            </a:xfrm>
          </p:grpSpPr>
          <p:sp>
            <p:nvSpPr>
              <p:cNvPr id="196678" name="Rectangle 120"/>
              <p:cNvSpPr>
                <a:spLocks noChangeArrowheads="1"/>
              </p:cNvSpPr>
              <p:nvPr/>
            </p:nvSpPr>
            <p:spPr bwMode="auto">
              <a:xfrm>
                <a:off x="1560" y="2431"/>
                <a:ext cx="428" cy="173"/>
              </a:xfrm>
              <a:prstGeom prst="rect">
                <a:avLst/>
              </a:prstGeom>
              <a:noFill/>
              <a:ln w="12700">
                <a:solidFill>
                  <a:srgbClr val="3366FF"/>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CA" altLang="en-US" sz="2800" i="0">
                    <a:solidFill>
                      <a:srgbClr val="FFFFFF"/>
                    </a:solidFill>
                  </a:rPr>
                  <a:t>10</a:t>
                </a:r>
                <a:r>
                  <a:rPr lang="en-CA" altLang="en-US" sz="2800" i="0" baseline="30000">
                    <a:solidFill>
                      <a:srgbClr val="FFFFFF"/>
                    </a:solidFill>
                  </a:rPr>
                  <a:t>8</a:t>
                </a:r>
              </a:p>
            </p:txBody>
          </p:sp>
          <p:sp>
            <p:nvSpPr>
              <p:cNvPr id="196679" name="Rectangle 121"/>
              <p:cNvSpPr>
                <a:spLocks noChangeArrowheads="1"/>
              </p:cNvSpPr>
              <p:nvPr/>
            </p:nvSpPr>
            <p:spPr bwMode="auto">
              <a:xfrm>
                <a:off x="1560" y="2431"/>
                <a:ext cx="428" cy="173"/>
              </a:xfrm>
              <a:prstGeom prst="rect">
                <a:avLst/>
              </a:prstGeom>
              <a:noFill/>
              <a:ln w="12700">
                <a:solidFill>
                  <a:srgbClr val="3366FF"/>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endParaRPr lang="en-US" altLang="en-US" i="0">
                  <a:solidFill>
                    <a:srgbClr val="FFFFFF"/>
                  </a:solidFill>
                </a:endParaRPr>
              </a:p>
            </p:txBody>
          </p:sp>
        </p:grpSp>
        <p:grpSp>
          <p:nvGrpSpPr>
            <p:cNvPr id="196626" name="Group 122"/>
            <p:cNvGrpSpPr>
              <a:grpSpLocks/>
            </p:cNvGrpSpPr>
            <p:nvPr/>
          </p:nvGrpSpPr>
          <p:grpSpPr bwMode="auto">
            <a:xfrm>
              <a:off x="6910388" y="4505325"/>
              <a:ext cx="1922462" cy="477838"/>
              <a:chOff x="1988" y="2431"/>
              <a:chExt cx="584" cy="173"/>
            </a:xfrm>
          </p:grpSpPr>
          <p:sp>
            <p:nvSpPr>
              <p:cNvPr id="196676" name="Rectangle 123"/>
              <p:cNvSpPr>
                <a:spLocks noChangeArrowheads="1"/>
              </p:cNvSpPr>
              <p:nvPr/>
            </p:nvSpPr>
            <p:spPr bwMode="auto">
              <a:xfrm>
                <a:off x="1988" y="2431"/>
                <a:ext cx="584" cy="173"/>
              </a:xfrm>
              <a:prstGeom prst="rect">
                <a:avLst/>
              </a:prstGeom>
              <a:noFill/>
              <a:ln w="12700">
                <a:solidFill>
                  <a:srgbClr val="3366FF"/>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CA" altLang="en-US" sz="2800" i="0">
                    <a:solidFill>
                      <a:srgbClr val="FFFFFF"/>
                    </a:solidFill>
                  </a:rPr>
                  <a:t>elephant</a:t>
                </a:r>
              </a:p>
            </p:txBody>
          </p:sp>
          <p:sp>
            <p:nvSpPr>
              <p:cNvPr id="196677" name="Rectangle 124"/>
              <p:cNvSpPr>
                <a:spLocks noChangeArrowheads="1"/>
              </p:cNvSpPr>
              <p:nvPr/>
            </p:nvSpPr>
            <p:spPr bwMode="auto">
              <a:xfrm>
                <a:off x="1988" y="2431"/>
                <a:ext cx="584" cy="173"/>
              </a:xfrm>
              <a:prstGeom prst="rect">
                <a:avLst/>
              </a:prstGeom>
              <a:noFill/>
              <a:ln w="12700">
                <a:solidFill>
                  <a:srgbClr val="3366FF"/>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endParaRPr lang="en-US" altLang="en-US" i="0">
                  <a:solidFill>
                    <a:srgbClr val="FFFFFF"/>
                  </a:solidFill>
                </a:endParaRPr>
              </a:p>
            </p:txBody>
          </p:sp>
        </p:grpSp>
        <p:grpSp>
          <p:nvGrpSpPr>
            <p:cNvPr id="196627" name="Group 125"/>
            <p:cNvGrpSpPr>
              <a:grpSpLocks/>
            </p:cNvGrpSpPr>
            <p:nvPr/>
          </p:nvGrpSpPr>
          <p:grpSpPr bwMode="auto">
            <a:xfrm>
              <a:off x="368300" y="4983163"/>
              <a:ext cx="1698625" cy="477837"/>
              <a:chOff x="0" y="2604"/>
              <a:chExt cx="516" cy="173"/>
            </a:xfrm>
          </p:grpSpPr>
          <p:sp>
            <p:nvSpPr>
              <p:cNvPr id="196674" name="Rectangle 126"/>
              <p:cNvSpPr>
                <a:spLocks noChangeArrowheads="1"/>
              </p:cNvSpPr>
              <p:nvPr/>
            </p:nvSpPr>
            <p:spPr bwMode="auto">
              <a:xfrm>
                <a:off x="0" y="2604"/>
                <a:ext cx="516" cy="173"/>
              </a:xfrm>
              <a:prstGeom prst="rect">
                <a:avLst/>
              </a:prstGeom>
              <a:noFill/>
              <a:ln w="12700">
                <a:solidFill>
                  <a:srgbClr val="3366FF"/>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CA" altLang="en-US" sz="2800" b="1" dirty="0">
                    <a:solidFill>
                      <a:srgbClr val="FFFFFF"/>
                    </a:solidFill>
                    <a:latin typeface="Century Schoolbook" pitchFamily="18" charset="0"/>
                  </a:rPr>
                  <a:t>n</a:t>
                </a:r>
                <a:r>
                  <a:rPr lang="en-CA" altLang="en-US" sz="2800" i="0" baseline="30000" dirty="0">
                    <a:solidFill>
                      <a:srgbClr val="FFFFFF"/>
                    </a:solidFill>
                  </a:rPr>
                  <a:t>3</a:t>
                </a:r>
              </a:p>
            </p:txBody>
          </p:sp>
          <p:sp>
            <p:nvSpPr>
              <p:cNvPr id="196675" name="Rectangle 127"/>
              <p:cNvSpPr>
                <a:spLocks noChangeArrowheads="1"/>
              </p:cNvSpPr>
              <p:nvPr/>
            </p:nvSpPr>
            <p:spPr bwMode="auto">
              <a:xfrm>
                <a:off x="0" y="2604"/>
                <a:ext cx="516" cy="173"/>
              </a:xfrm>
              <a:prstGeom prst="rect">
                <a:avLst/>
              </a:prstGeom>
              <a:noFill/>
              <a:ln w="12700">
                <a:solidFill>
                  <a:srgbClr val="3366FF"/>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endParaRPr lang="en-US" altLang="en-US" i="0">
                  <a:solidFill>
                    <a:srgbClr val="FFFFFF"/>
                  </a:solidFill>
                </a:endParaRPr>
              </a:p>
            </p:txBody>
          </p:sp>
        </p:grpSp>
        <p:grpSp>
          <p:nvGrpSpPr>
            <p:cNvPr id="196628" name="Group 128"/>
            <p:cNvGrpSpPr>
              <a:grpSpLocks/>
            </p:cNvGrpSpPr>
            <p:nvPr/>
          </p:nvGrpSpPr>
          <p:grpSpPr bwMode="auto">
            <a:xfrm>
              <a:off x="2066925" y="4983163"/>
              <a:ext cx="1092200" cy="477837"/>
              <a:chOff x="516" y="2604"/>
              <a:chExt cx="332" cy="173"/>
            </a:xfrm>
          </p:grpSpPr>
          <p:sp>
            <p:nvSpPr>
              <p:cNvPr id="196672" name="Rectangle 129"/>
              <p:cNvSpPr>
                <a:spLocks noChangeArrowheads="1"/>
              </p:cNvSpPr>
              <p:nvPr/>
            </p:nvSpPr>
            <p:spPr bwMode="auto">
              <a:xfrm>
                <a:off x="516" y="2604"/>
                <a:ext cx="332" cy="173"/>
              </a:xfrm>
              <a:prstGeom prst="rect">
                <a:avLst/>
              </a:prstGeom>
              <a:noFill/>
              <a:ln w="12700">
                <a:solidFill>
                  <a:srgbClr val="3366FF"/>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CA" altLang="en-US" sz="2800" i="0">
                    <a:solidFill>
                      <a:srgbClr val="FFFFFF"/>
                    </a:solidFill>
                  </a:rPr>
                  <a:t>1,000</a:t>
                </a:r>
              </a:p>
            </p:txBody>
          </p:sp>
          <p:sp>
            <p:nvSpPr>
              <p:cNvPr id="196673" name="Rectangle 130"/>
              <p:cNvSpPr>
                <a:spLocks noChangeArrowheads="1"/>
              </p:cNvSpPr>
              <p:nvPr/>
            </p:nvSpPr>
            <p:spPr bwMode="auto">
              <a:xfrm>
                <a:off x="516" y="2604"/>
                <a:ext cx="332" cy="173"/>
              </a:xfrm>
              <a:prstGeom prst="rect">
                <a:avLst/>
              </a:prstGeom>
              <a:noFill/>
              <a:ln w="12700">
                <a:solidFill>
                  <a:srgbClr val="3366FF"/>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endParaRPr lang="en-US" altLang="en-US" i="0">
                  <a:solidFill>
                    <a:srgbClr val="FFFFFF"/>
                  </a:solidFill>
                </a:endParaRPr>
              </a:p>
            </p:txBody>
          </p:sp>
        </p:grpSp>
        <p:grpSp>
          <p:nvGrpSpPr>
            <p:cNvPr id="196629" name="Group 131"/>
            <p:cNvGrpSpPr>
              <a:grpSpLocks/>
            </p:cNvGrpSpPr>
            <p:nvPr/>
          </p:nvGrpSpPr>
          <p:grpSpPr bwMode="auto">
            <a:xfrm>
              <a:off x="3159125" y="4983163"/>
              <a:ext cx="1250950" cy="477837"/>
              <a:chOff x="848" y="2604"/>
              <a:chExt cx="380" cy="173"/>
            </a:xfrm>
          </p:grpSpPr>
          <p:sp>
            <p:nvSpPr>
              <p:cNvPr id="196670" name="Rectangle 132"/>
              <p:cNvSpPr>
                <a:spLocks noChangeArrowheads="1"/>
              </p:cNvSpPr>
              <p:nvPr/>
            </p:nvSpPr>
            <p:spPr bwMode="auto">
              <a:xfrm>
                <a:off x="848" y="2604"/>
                <a:ext cx="380" cy="173"/>
              </a:xfrm>
              <a:prstGeom prst="rect">
                <a:avLst/>
              </a:prstGeom>
              <a:noFill/>
              <a:ln w="12700">
                <a:solidFill>
                  <a:srgbClr val="3366FF"/>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CA" altLang="en-US" sz="2800" i="0" dirty="0">
                    <a:solidFill>
                      <a:srgbClr val="FFFFFF"/>
                    </a:solidFill>
                  </a:rPr>
                  <a:t>10</a:t>
                </a:r>
                <a:r>
                  <a:rPr lang="en-CA" altLang="en-US" sz="2800" i="0" baseline="30000" dirty="0">
                    <a:solidFill>
                      <a:srgbClr val="FFFFFF"/>
                    </a:solidFill>
                  </a:rPr>
                  <a:t>6</a:t>
                </a:r>
              </a:p>
            </p:txBody>
          </p:sp>
          <p:sp>
            <p:nvSpPr>
              <p:cNvPr id="196671" name="Rectangle 133"/>
              <p:cNvSpPr>
                <a:spLocks noChangeArrowheads="1"/>
              </p:cNvSpPr>
              <p:nvPr/>
            </p:nvSpPr>
            <p:spPr bwMode="auto">
              <a:xfrm>
                <a:off x="848" y="2604"/>
                <a:ext cx="380" cy="173"/>
              </a:xfrm>
              <a:prstGeom prst="rect">
                <a:avLst/>
              </a:prstGeom>
              <a:noFill/>
              <a:ln w="12700">
                <a:solidFill>
                  <a:srgbClr val="3366FF"/>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endParaRPr lang="en-US" altLang="en-US" i="0">
                  <a:solidFill>
                    <a:srgbClr val="FFFFFF"/>
                  </a:solidFill>
                </a:endParaRPr>
              </a:p>
            </p:txBody>
          </p:sp>
        </p:grpSp>
        <p:grpSp>
          <p:nvGrpSpPr>
            <p:cNvPr id="196630" name="Group 134"/>
            <p:cNvGrpSpPr>
              <a:grpSpLocks/>
            </p:cNvGrpSpPr>
            <p:nvPr/>
          </p:nvGrpSpPr>
          <p:grpSpPr bwMode="auto">
            <a:xfrm>
              <a:off x="4410075" y="4983163"/>
              <a:ext cx="1092200" cy="477837"/>
              <a:chOff x="1228" y="2604"/>
              <a:chExt cx="332" cy="173"/>
            </a:xfrm>
          </p:grpSpPr>
          <p:sp>
            <p:nvSpPr>
              <p:cNvPr id="196668" name="Rectangle 135"/>
              <p:cNvSpPr>
                <a:spLocks noChangeArrowheads="1"/>
              </p:cNvSpPr>
              <p:nvPr/>
            </p:nvSpPr>
            <p:spPr bwMode="auto">
              <a:xfrm>
                <a:off x="1228" y="2604"/>
                <a:ext cx="332" cy="173"/>
              </a:xfrm>
              <a:prstGeom prst="rect">
                <a:avLst/>
              </a:prstGeom>
              <a:noFill/>
              <a:ln w="12700">
                <a:solidFill>
                  <a:srgbClr val="3366FF"/>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CA" altLang="en-US" sz="2800" i="0">
                    <a:solidFill>
                      <a:srgbClr val="FFFFFF"/>
                    </a:solidFill>
                  </a:rPr>
                  <a:t>10</a:t>
                </a:r>
                <a:r>
                  <a:rPr lang="en-CA" altLang="en-US" sz="2800" i="0" baseline="30000">
                    <a:solidFill>
                      <a:srgbClr val="FFFFFF"/>
                    </a:solidFill>
                  </a:rPr>
                  <a:t>9</a:t>
                </a:r>
              </a:p>
            </p:txBody>
          </p:sp>
          <p:sp>
            <p:nvSpPr>
              <p:cNvPr id="196669" name="Rectangle 136"/>
              <p:cNvSpPr>
                <a:spLocks noChangeArrowheads="1"/>
              </p:cNvSpPr>
              <p:nvPr/>
            </p:nvSpPr>
            <p:spPr bwMode="auto">
              <a:xfrm>
                <a:off x="1228" y="2604"/>
                <a:ext cx="332" cy="173"/>
              </a:xfrm>
              <a:prstGeom prst="rect">
                <a:avLst/>
              </a:prstGeom>
              <a:noFill/>
              <a:ln w="12700">
                <a:solidFill>
                  <a:srgbClr val="3366FF"/>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endParaRPr lang="en-US" altLang="en-US" i="0">
                  <a:solidFill>
                    <a:srgbClr val="FFFFFF"/>
                  </a:solidFill>
                </a:endParaRPr>
              </a:p>
            </p:txBody>
          </p:sp>
        </p:grpSp>
        <p:grpSp>
          <p:nvGrpSpPr>
            <p:cNvPr id="196631" name="Group 137"/>
            <p:cNvGrpSpPr>
              <a:grpSpLocks/>
            </p:cNvGrpSpPr>
            <p:nvPr/>
          </p:nvGrpSpPr>
          <p:grpSpPr bwMode="auto">
            <a:xfrm>
              <a:off x="5502275" y="4983163"/>
              <a:ext cx="1408113" cy="477837"/>
              <a:chOff x="1560" y="2604"/>
              <a:chExt cx="428" cy="173"/>
            </a:xfrm>
          </p:grpSpPr>
          <p:sp>
            <p:nvSpPr>
              <p:cNvPr id="196666" name="Rectangle 138"/>
              <p:cNvSpPr>
                <a:spLocks noChangeArrowheads="1"/>
              </p:cNvSpPr>
              <p:nvPr/>
            </p:nvSpPr>
            <p:spPr bwMode="auto">
              <a:xfrm>
                <a:off x="1560" y="2604"/>
                <a:ext cx="428" cy="173"/>
              </a:xfrm>
              <a:prstGeom prst="rect">
                <a:avLst/>
              </a:prstGeom>
              <a:noFill/>
              <a:ln w="12700">
                <a:solidFill>
                  <a:srgbClr val="3366FF"/>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CA" altLang="en-US" sz="2800" i="0">
                    <a:solidFill>
                      <a:srgbClr val="FFFFFF"/>
                    </a:solidFill>
                  </a:rPr>
                  <a:t>10</a:t>
                </a:r>
                <a:r>
                  <a:rPr lang="en-CA" altLang="en-US" sz="2800" i="0" baseline="30000">
                    <a:solidFill>
                      <a:srgbClr val="FFFFFF"/>
                    </a:solidFill>
                  </a:rPr>
                  <a:t>12</a:t>
                </a:r>
              </a:p>
            </p:txBody>
          </p:sp>
          <p:sp>
            <p:nvSpPr>
              <p:cNvPr id="196667" name="Rectangle 139"/>
              <p:cNvSpPr>
                <a:spLocks noChangeArrowheads="1"/>
              </p:cNvSpPr>
              <p:nvPr/>
            </p:nvSpPr>
            <p:spPr bwMode="auto">
              <a:xfrm>
                <a:off x="1560" y="2604"/>
                <a:ext cx="428" cy="173"/>
              </a:xfrm>
              <a:prstGeom prst="rect">
                <a:avLst/>
              </a:prstGeom>
              <a:noFill/>
              <a:ln w="12700">
                <a:solidFill>
                  <a:srgbClr val="3366FF"/>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endParaRPr lang="en-US" altLang="en-US" i="0">
                  <a:solidFill>
                    <a:srgbClr val="FFFFFF"/>
                  </a:solidFill>
                </a:endParaRPr>
              </a:p>
            </p:txBody>
          </p:sp>
        </p:grpSp>
        <p:grpSp>
          <p:nvGrpSpPr>
            <p:cNvPr id="196632" name="Group 140"/>
            <p:cNvGrpSpPr>
              <a:grpSpLocks/>
            </p:cNvGrpSpPr>
            <p:nvPr/>
          </p:nvGrpSpPr>
          <p:grpSpPr bwMode="auto">
            <a:xfrm>
              <a:off x="6910388" y="4983163"/>
              <a:ext cx="1922462" cy="477837"/>
              <a:chOff x="1988" y="2604"/>
              <a:chExt cx="584" cy="173"/>
            </a:xfrm>
          </p:grpSpPr>
          <p:sp>
            <p:nvSpPr>
              <p:cNvPr id="196664" name="Rectangle 141"/>
              <p:cNvSpPr>
                <a:spLocks noChangeArrowheads="1"/>
              </p:cNvSpPr>
              <p:nvPr/>
            </p:nvSpPr>
            <p:spPr bwMode="auto">
              <a:xfrm>
                <a:off x="1988" y="2604"/>
                <a:ext cx="584" cy="173"/>
              </a:xfrm>
              <a:prstGeom prst="rect">
                <a:avLst/>
              </a:prstGeom>
              <a:noFill/>
              <a:ln w="12700">
                <a:solidFill>
                  <a:srgbClr val="3366FF"/>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CA" altLang="en-US" sz="2800" i="0">
                    <a:solidFill>
                      <a:srgbClr val="FFFFFF"/>
                    </a:solidFill>
                  </a:rPr>
                  <a:t>dinosaur</a:t>
                </a:r>
              </a:p>
            </p:txBody>
          </p:sp>
          <p:sp>
            <p:nvSpPr>
              <p:cNvPr id="196665" name="Rectangle 142"/>
              <p:cNvSpPr>
                <a:spLocks noChangeArrowheads="1"/>
              </p:cNvSpPr>
              <p:nvPr/>
            </p:nvSpPr>
            <p:spPr bwMode="auto">
              <a:xfrm>
                <a:off x="1988" y="2604"/>
                <a:ext cx="584" cy="173"/>
              </a:xfrm>
              <a:prstGeom prst="rect">
                <a:avLst/>
              </a:prstGeom>
              <a:noFill/>
              <a:ln w="12700">
                <a:solidFill>
                  <a:srgbClr val="3366FF"/>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endParaRPr lang="en-US" altLang="en-US" i="0">
                  <a:solidFill>
                    <a:srgbClr val="FFFFFF"/>
                  </a:solidFill>
                </a:endParaRPr>
              </a:p>
            </p:txBody>
          </p:sp>
        </p:grpSp>
        <p:grpSp>
          <p:nvGrpSpPr>
            <p:cNvPr id="196633" name="Group 143"/>
            <p:cNvGrpSpPr>
              <a:grpSpLocks/>
            </p:cNvGrpSpPr>
            <p:nvPr/>
          </p:nvGrpSpPr>
          <p:grpSpPr bwMode="auto">
            <a:xfrm>
              <a:off x="368300" y="5461000"/>
              <a:ext cx="1698625" cy="477838"/>
              <a:chOff x="0" y="2777"/>
              <a:chExt cx="516" cy="173"/>
            </a:xfrm>
          </p:grpSpPr>
          <p:sp>
            <p:nvSpPr>
              <p:cNvPr id="196662" name="Rectangle 144"/>
              <p:cNvSpPr>
                <a:spLocks noChangeArrowheads="1"/>
              </p:cNvSpPr>
              <p:nvPr/>
            </p:nvSpPr>
            <p:spPr bwMode="auto">
              <a:xfrm>
                <a:off x="0" y="2777"/>
                <a:ext cx="516" cy="173"/>
              </a:xfrm>
              <a:prstGeom prst="rect">
                <a:avLst/>
              </a:prstGeom>
              <a:noFill/>
              <a:ln w="12700">
                <a:solidFill>
                  <a:srgbClr val="3366FF"/>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CA" altLang="en-US" sz="2800" b="1" dirty="0">
                    <a:solidFill>
                      <a:srgbClr val="FFFFFF"/>
                    </a:solidFill>
                  </a:rPr>
                  <a:t>n</a:t>
                </a:r>
                <a:r>
                  <a:rPr lang="en-CA" altLang="en-US" sz="2800" b="1" baseline="30000" dirty="0">
                    <a:solidFill>
                      <a:srgbClr val="FFFFFF"/>
                    </a:solidFill>
                    <a:latin typeface="Century Schoolbook" pitchFamily="18" charset="0"/>
                  </a:rPr>
                  <a:t>4</a:t>
                </a:r>
              </a:p>
            </p:txBody>
          </p:sp>
          <p:sp>
            <p:nvSpPr>
              <p:cNvPr id="196663" name="Rectangle 145"/>
              <p:cNvSpPr>
                <a:spLocks noChangeArrowheads="1"/>
              </p:cNvSpPr>
              <p:nvPr/>
            </p:nvSpPr>
            <p:spPr bwMode="auto">
              <a:xfrm>
                <a:off x="0" y="2777"/>
                <a:ext cx="516" cy="173"/>
              </a:xfrm>
              <a:prstGeom prst="rect">
                <a:avLst/>
              </a:prstGeom>
              <a:noFill/>
              <a:ln w="12700">
                <a:solidFill>
                  <a:srgbClr val="3366FF"/>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endParaRPr lang="en-US" altLang="en-US" i="0">
                  <a:solidFill>
                    <a:srgbClr val="FFFFFF"/>
                  </a:solidFill>
                </a:endParaRPr>
              </a:p>
            </p:txBody>
          </p:sp>
        </p:grpSp>
        <p:grpSp>
          <p:nvGrpSpPr>
            <p:cNvPr id="196634" name="Group 146"/>
            <p:cNvGrpSpPr>
              <a:grpSpLocks/>
            </p:cNvGrpSpPr>
            <p:nvPr/>
          </p:nvGrpSpPr>
          <p:grpSpPr bwMode="auto">
            <a:xfrm>
              <a:off x="2066925" y="5461000"/>
              <a:ext cx="1092200" cy="477838"/>
              <a:chOff x="516" y="2777"/>
              <a:chExt cx="332" cy="173"/>
            </a:xfrm>
          </p:grpSpPr>
          <p:sp>
            <p:nvSpPr>
              <p:cNvPr id="196660" name="Rectangle 147"/>
              <p:cNvSpPr>
                <a:spLocks noChangeArrowheads="1"/>
              </p:cNvSpPr>
              <p:nvPr/>
            </p:nvSpPr>
            <p:spPr bwMode="auto">
              <a:xfrm>
                <a:off x="516" y="2777"/>
                <a:ext cx="332" cy="173"/>
              </a:xfrm>
              <a:prstGeom prst="rect">
                <a:avLst/>
              </a:prstGeom>
              <a:noFill/>
              <a:ln w="12700">
                <a:solidFill>
                  <a:srgbClr val="3366FF"/>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CA" altLang="en-US" sz="2800" i="0" dirty="0">
                    <a:solidFill>
                      <a:srgbClr val="FFFFFF"/>
                    </a:solidFill>
                  </a:rPr>
                  <a:t>10</a:t>
                </a:r>
                <a:r>
                  <a:rPr lang="en-CA" altLang="en-US" sz="2800" i="0" baseline="30000" dirty="0">
                    <a:solidFill>
                      <a:srgbClr val="FFFFFF"/>
                    </a:solidFill>
                  </a:rPr>
                  <a:t>4</a:t>
                </a:r>
              </a:p>
            </p:txBody>
          </p:sp>
          <p:sp>
            <p:nvSpPr>
              <p:cNvPr id="196661" name="Rectangle 148"/>
              <p:cNvSpPr>
                <a:spLocks noChangeArrowheads="1"/>
              </p:cNvSpPr>
              <p:nvPr/>
            </p:nvSpPr>
            <p:spPr bwMode="auto">
              <a:xfrm>
                <a:off x="516" y="2777"/>
                <a:ext cx="332" cy="173"/>
              </a:xfrm>
              <a:prstGeom prst="rect">
                <a:avLst/>
              </a:prstGeom>
              <a:noFill/>
              <a:ln w="12700">
                <a:solidFill>
                  <a:srgbClr val="3366FF"/>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endParaRPr lang="en-US" altLang="en-US" i="0">
                  <a:solidFill>
                    <a:srgbClr val="FFFFFF"/>
                  </a:solidFill>
                </a:endParaRPr>
              </a:p>
            </p:txBody>
          </p:sp>
        </p:grpSp>
        <p:grpSp>
          <p:nvGrpSpPr>
            <p:cNvPr id="196635" name="Group 149"/>
            <p:cNvGrpSpPr>
              <a:grpSpLocks/>
            </p:cNvGrpSpPr>
            <p:nvPr/>
          </p:nvGrpSpPr>
          <p:grpSpPr bwMode="auto">
            <a:xfrm>
              <a:off x="3159125" y="5461000"/>
              <a:ext cx="1250950" cy="477838"/>
              <a:chOff x="848" y="2777"/>
              <a:chExt cx="380" cy="173"/>
            </a:xfrm>
          </p:grpSpPr>
          <p:sp>
            <p:nvSpPr>
              <p:cNvPr id="196658" name="Rectangle 150"/>
              <p:cNvSpPr>
                <a:spLocks noChangeArrowheads="1"/>
              </p:cNvSpPr>
              <p:nvPr/>
            </p:nvSpPr>
            <p:spPr bwMode="auto">
              <a:xfrm>
                <a:off x="848" y="2777"/>
                <a:ext cx="380" cy="173"/>
              </a:xfrm>
              <a:prstGeom prst="rect">
                <a:avLst/>
              </a:prstGeom>
              <a:noFill/>
              <a:ln w="12700">
                <a:solidFill>
                  <a:srgbClr val="3366FF"/>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CA" altLang="en-US" sz="2800" i="0" dirty="0">
                    <a:solidFill>
                      <a:srgbClr val="FFFFFF"/>
                    </a:solidFill>
                  </a:rPr>
                  <a:t>10</a:t>
                </a:r>
                <a:r>
                  <a:rPr lang="en-CA" altLang="en-US" sz="2800" i="0" baseline="30000" dirty="0">
                    <a:solidFill>
                      <a:srgbClr val="FFFFFF"/>
                    </a:solidFill>
                  </a:rPr>
                  <a:t>8</a:t>
                </a:r>
              </a:p>
            </p:txBody>
          </p:sp>
          <p:sp>
            <p:nvSpPr>
              <p:cNvPr id="196659" name="Rectangle 151"/>
              <p:cNvSpPr>
                <a:spLocks noChangeArrowheads="1"/>
              </p:cNvSpPr>
              <p:nvPr/>
            </p:nvSpPr>
            <p:spPr bwMode="auto">
              <a:xfrm>
                <a:off x="848" y="2777"/>
                <a:ext cx="380" cy="173"/>
              </a:xfrm>
              <a:prstGeom prst="rect">
                <a:avLst/>
              </a:prstGeom>
              <a:noFill/>
              <a:ln w="12700">
                <a:solidFill>
                  <a:srgbClr val="3366FF"/>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endParaRPr lang="en-US" altLang="en-US" i="0">
                  <a:solidFill>
                    <a:srgbClr val="FFFFFF"/>
                  </a:solidFill>
                </a:endParaRPr>
              </a:p>
            </p:txBody>
          </p:sp>
        </p:grpSp>
        <p:grpSp>
          <p:nvGrpSpPr>
            <p:cNvPr id="196636" name="Group 152"/>
            <p:cNvGrpSpPr>
              <a:grpSpLocks/>
            </p:cNvGrpSpPr>
            <p:nvPr/>
          </p:nvGrpSpPr>
          <p:grpSpPr bwMode="auto">
            <a:xfrm>
              <a:off x="4410075" y="5461000"/>
              <a:ext cx="1092200" cy="477838"/>
              <a:chOff x="1228" y="2777"/>
              <a:chExt cx="332" cy="173"/>
            </a:xfrm>
          </p:grpSpPr>
          <p:sp>
            <p:nvSpPr>
              <p:cNvPr id="196656" name="Rectangle 153"/>
              <p:cNvSpPr>
                <a:spLocks noChangeArrowheads="1"/>
              </p:cNvSpPr>
              <p:nvPr/>
            </p:nvSpPr>
            <p:spPr bwMode="auto">
              <a:xfrm>
                <a:off x="1228" y="2777"/>
                <a:ext cx="332" cy="173"/>
              </a:xfrm>
              <a:prstGeom prst="rect">
                <a:avLst/>
              </a:prstGeom>
              <a:noFill/>
              <a:ln w="12700">
                <a:solidFill>
                  <a:srgbClr val="3366FF"/>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CA" altLang="en-US" sz="2800" i="0" dirty="0">
                    <a:solidFill>
                      <a:srgbClr val="FFFFFF"/>
                    </a:solidFill>
                  </a:rPr>
                  <a:t>10</a:t>
                </a:r>
                <a:r>
                  <a:rPr lang="en-CA" altLang="en-US" sz="2800" i="0" baseline="30000" dirty="0">
                    <a:solidFill>
                      <a:srgbClr val="FFFFFF"/>
                    </a:solidFill>
                  </a:rPr>
                  <a:t>12</a:t>
                </a:r>
              </a:p>
            </p:txBody>
          </p:sp>
          <p:sp>
            <p:nvSpPr>
              <p:cNvPr id="196657" name="Rectangle 154"/>
              <p:cNvSpPr>
                <a:spLocks noChangeArrowheads="1"/>
              </p:cNvSpPr>
              <p:nvPr/>
            </p:nvSpPr>
            <p:spPr bwMode="auto">
              <a:xfrm>
                <a:off x="1228" y="2777"/>
                <a:ext cx="332" cy="173"/>
              </a:xfrm>
              <a:prstGeom prst="rect">
                <a:avLst/>
              </a:prstGeom>
              <a:noFill/>
              <a:ln w="12700">
                <a:solidFill>
                  <a:srgbClr val="3366FF"/>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endParaRPr lang="en-US" altLang="en-US" i="0">
                  <a:solidFill>
                    <a:srgbClr val="FFFFFF"/>
                  </a:solidFill>
                </a:endParaRPr>
              </a:p>
            </p:txBody>
          </p:sp>
        </p:grpSp>
        <p:grpSp>
          <p:nvGrpSpPr>
            <p:cNvPr id="196637" name="Group 155"/>
            <p:cNvGrpSpPr>
              <a:grpSpLocks/>
            </p:cNvGrpSpPr>
            <p:nvPr/>
          </p:nvGrpSpPr>
          <p:grpSpPr bwMode="auto">
            <a:xfrm>
              <a:off x="5502275" y="5461000"/>
              <a:ext cx="1408113" cy="477838"/>
              <a:chOff x="1560" y="2777"/>
              <a:chExt cx="428" cy="173"/>
            </a:xfrm>
          </p:grpSpPr>
          <p:sp>
            <p:nvSpPr>
              <p:cNvPr id="196654" name="Rectangle 156"/>
              <p:cNvSpPr>
                <a:spLocks noChangeArrowheads="1"/>
              </p:cNvSpPr>
              <p:nvPr/>
            </p:nvSpPr>
            <p:spPr bwMode="auto">
              <a:xfrm>
                <a:off x="1560" y="2777"/>
                <a:ext cx="428" cy="173"/>
              </a:xfrm>
              <a:prstGeom prst="rect">
                <a:avLst/>
              </a:prstGeom>
              <a:noFill/>
              <a:ln w="12700">
                <a:solidFill>
                  <a:srgbClr val="3366FF"/>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CA" altLang="en-US" sz="2800" i="0" dirty="0">
                    <a:solidFill>
                      <a:srgbClr val="FFFFFF"/>
                    </a:solidFill>
                  </a:rPr>
                  <a:t>10</a:t>
                </a:r>
                <a:r>
                  <a:rPr lang="en-CA" altLang="en-US" sz="2800" i="0" baseline="30000" dirty="0">
                    <a:solidFill>
                      <a:srgbClr val="FFFFFF"/>
                    </a:solidFill>
                  </a:rPr>
                  <a:t>16</a:t>
                </a:r>
              </a:p>
            </p:txBody>
          </p:sp>
          <p:sp>
            <p:nvSpPr>
              <p:cNvPr id="196655" name="Rectangle 157"/>
              <p:cNvSpPr>
                <a:spLocks noChangeArrowheads="1"/>
              </p:cNvSpPr>
              <p:nvPr/>
            </p:nvSpPr>
            <p:spPr bwMode="auto">
              <a:xfrm>
                <a:off x="1560" y="2777"/>
                <a:ext cx="428" cy="173"/>
              </a:xfrm>
              <a:prstGeom prst="rect">
                <a:avLst/>
              </a:prstGeom>
              <a:noFill/>
              <a:ln w="12700">
                <a:solidFill>
                  <a:srgbClr val="3366FF"/>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endParaRPr lang="en-US" altLang="en-US" i="0">
                  <a:solidFill>
                    <a:srgbClr val="FFFFFF"/>
                  </a:solidFill>
                </a:endParaRPr>
              </a:p>
            </p:txBody>
          </p:sp>
        </p:grpSp>
        <p:grpSp>
          <p:nvGrpSpPr>
            <p:cNvPr id="196638" name="Group 158"/>
            <p:cNvGrpSpPr>
              <a:grpSpLocks/>
            </p:cNvGrpSpPr>
            <p:nvPr/>
          </p:nvGrpSpPr>
          <p:grpSpPr bwMode="auto">
            <a:xfrm>
              <a:off x="6910388" y="5461000"/>
              <a:ext cx="1922462" cy="477838"/>
              <a:chOff x="1988" y="2777"/>
              <a:chExt cx="584" cy="173"/>
            </a:xfrm>
          </p:grpSpPr>
          <p:sp>
            <p:nvSpPr>
              <p:cNvPr id="196652" name="Rectangle 159"/>
              <p:cNvSpPr>
                <a:spLocks noChangeArrowheads="1"/>
              </p:cNvSpPr>
              <p:nvPr/>
            </p:nvSpPr>
            <p:spPr bwMode="auto">
              <a:xfrm>
                <a:off x="1988" y="2777"/>
                <a:ext cx="584" cy="173"/>
              </a:xfrm>
              <a:prstGeom prst="rect">
                <a:avLst/>
              </a:prstGeom>
              <a:noFill/>
              <a:ln w="12700">
                <a:solidFill>
                  <a:srgbClr val="3366FF"/>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CA" altLang="en-US" sz="2800" i="0" dirty="0">
                    <a:solidFill>
                      <a:srgbClr val="FFFFFF"/>
                    </a:solidFill>
                  </a:rPr>
                  <a:t>manageable</a:t>
                </a:r>
              </a:p>
            </p:txBody>
          </p:sp>
          <p:sp>
            <p:nvSpPr>
              <p:cNvPr id="196653" name="Rectangle 160"/>
              <p:cNvSpPr>
                <a:spLocks noChangeArrowheads="1"/>
              </p:cNvSpPr>
              <p:nvPr/>
            </p:nvSpPr>
            <p:spPr bwMode="auto">
              <a:xfrm>
                <a:off x="1988" y="2777"/>
                <a:ext cx="584" cy="173"/>
              </a:xfrm>
              <a:prstGeom prst="rect">
                <a:avLst/>
              </a:prstGeom>
              <a:noFill/>
              <a:ln w="12700">
                <a:solidFill>
                  <a:srgbClr val="3366FF"/>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endParaRPr lang="en-US" altLang="en-US" i="0">
                  <a:solidFill>
                    <a:srgbClr val="FFFFFF"/>
                  </a:solidFill>
                </a:endParaRPr>
              </a:p>
            </p:txBody>
          </p:sp>
        </p:grpSp>
        <p:grpSp>
          <p:nvGrpSpPr>
            <p:cNvPr id="196640" name="Group 17"/>
            <p:cNvGrpSpPr>
              <a:grpSpLocks/>
            </p:cNvGrpSpPr>
            <p:nvPr/>
          </p:nvGrpSpPr>
          <p:grpSpPr bwMode="auto">
            <a:xfrm>
              <a:off x="365125" y="4012212"/>
              <a:ext cx="1698625" cy="477838"/>
              <a:chOff x="0" y="1306"/>
              <a:chExt cx="516" cy="173"/>
            </a:xfrm>
          </p:grpSpPr>
          <p:sp>
            <p:nvSpPr>
              <p:cNvPr id="196650" name="Rectangle 18"/>
              <p:cNvSpPr>
                <a:spLocks noChangeArrowheads="1"/>
              </p:cNvSpPr>
              <p:nvPr/>
            </p:nvSpPr>
            <p:spPr bwMode="auto">
              <a:xfrm>
                <a:off x="0" y="1306"/>
                <a:ext cx="516" cy="173"/>
              </a:xfrm>
              <a:prstGeom prst="rect">
                <a:avLst/>
              </a:prstGeom>
              <a:noFill/>
              <a:ln w="12700">
                <a:solidFill>
                  <a:srgbClr val="3366FF"/>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CA" altLang="en-US" sz="2800" b="1">
                    <a:solidFill>
                      <a:srgbClr val="FFFFFF"/>
                    </a:solidFill>
                    <a:latin typeface="Century Schoolbook" pitchFamily="18" charset="0"/>
                  </a:rPr>
                  <a:t>T</a:t>
                </a:r>
                <a:r>
                  <a:rPr lang="en-CA" altLang="en-US" sz="2800" i="0">
                    <a:solidFill>
                      <a:srgbClr val="FFFFFF"/>
                    </a:solidFill>
                  </a:rPr>
                  <a:t>(</a:t>
                </a:r>
                <a:r>
                  <a:rPr lang="en-CA" altLang="en-US" sz="2800" b="1">
                    <a:solidFill>
                      <a:srgbClr val="FFFFFF"/>
                    </a:solidFill>
                    <a:latin typeface="Century Schoolbook" pitchFamily="18" charset="0"/>
                  </a:rPr>
                  <a:t>n</a:t>
                </a:r>
                <a:r>
                  <a:rPr lang="en-CA" altLang="en-US" sz="2800" i="0">
                    <a:solidFill>
                      <a:srgbClr val="FFFFFF"/>
                    </a:solidFill>
                  </a:rPr>
                  <a:t>)</a:t>
                </a:r>
              </a:p>
            </p:txBody>
          </p:sp>
          <p:sp>
            <p:nvSpPr>
              <p:cNvPr id="196651" name="Rectangle 19"/>
              <p:cNvSpPr>
                <a:spLocks noChangeArrowheads="1"/>
              </p:cNvSpPr>
              <p:nvPr/>
            </p:nvSpPr>
            <p:spPr bwMode="auto">
              <a:xfrm>
                <a:off x="0" y="1306"/>
                <a:ext cx="516" cy="173"/>
              </a:xfrm>
              <a:prstGeom prst="rect">
                <a:avLst/>
              </a:prstGeom>
              <a:noFill/>
              <a:ln w="12700">
                <a:solidFill>
                  <a:srgbClr val="3366FF"/>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endParaRPr lang="en-US" altLang="en-US" i="0">
                  <a:solidFill>
                    <a:srgbClr val="FFFFFF"/>
                  </a:solidFill>
                </a:endParaRPr>
              </a:p>
            </p:txBody>
          </p:sp>
        </p:grpSp>
        <p:sp>
          <p:nvSpPr>
            <p:cNvPr id="196641" name="Rectangle 21"/>
            <p:cNvSpPr>
              <a:spLocks noChangeArrowheads="1"/>
            </p:cNvSpPr>
            <p:nvPr/>
          </p:nvSpPr>
          <p:spPr bwMode="auto">
            <a:xfrm>
              <a:off x="2063750" y="4012212"/>
              <a:ext cx="1092200" cy="477838"/>
            </a:xfrm>
            <a:prstGeom prst="rect">
              <a:avLst/>
            </a:prstGeom>
            <a:noFill/>
            <a:ln w="12700">
              <a:solidFill>
                <a:srgbClr val="3366FF"/>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CA" altLang="en-US" sz="2800" i="0">
                  <a:solidFill>
                    <a:srgbClr val="FFFFFF"/>
                  </a:solidFill>
                </a:rPr>
                <a:t>10</a:t>
              </a:r>
            </a:p>
          </p:txBody>
        </p:sp>
        <p:sp>
          <p:nvSpPr>
            <p:cNvPr id="196642" name="Rectangle 22"/>
            <p:cNvSpPr>
              <a:spLocks noChangeArrowheads="1"/>
            </p:cNvSpPr>
            <p:nvPr/>
          </p:nvSpPr>
          <p:spPr bwMode="auto">
            <a:xfrm>
              <a:off x="2063750" y="4012212"/>
              <a:ext cx="1092200" cy="477838"/>
            </a:xfrm>
            <a:prstGeom prst="rect">
              <a:avLst/>
            </a:prstGeom>
            <a:noFill/>
            <a:ln w="12700">
              <a:solidFill>
                <a:srgbClr val="3366FF"/>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endParaRPr lang="en-US" altLang="en-US" i="0">
                <a:solidFill>
                  <a:srgbClr val="FFFFFF"/>
                </a:solidFill>
              </a:endParaRPr>
            </a:p>
          </p:txBody>
        </p:sp>
        <p:sp>
          <p:nvSpPr>
            <p:cNvPr id="196643" name="Rectangle 24"/>
            <p:cNvSpPr>
              <a:spLocks noChangeArrowheads="1"/>
            </p:cNvSpPr>
            <p:nvPr/>
          </p:nvSpPr>
          <p:spPr bwMode="auto">
            <a:xfrm>
              <a:off x="3155950" y="4012212"/>
              <a:ext cx="1250950" cy="477838"/>
            </a:xfrm>
            <a:prstGeom prst="rect">
              <a:avLst/>
            </a:prstGeom>
            <a:noFill/>
            <a:ln w="12700">
              <a:solidFill>
                <a:srgbClr val="3366FF"/>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CA" altLang="en-US" sz="2800" i="0">
                  <a:solidFill>
                    <a:srgbClr val="FFFFFF"/>
                  </a:solidFill>
                </a:rPr>
                <a:t>100</a:t>
              </a:r>
            </a:p>
          </p:txBody>
        </p:sp>
        <p:sp>
          <p:nvSpPr>
            <p:cNvPr id="196644" name="Rectangle 25"/>
            <p:cNvSpPr>
              <a:spLocks noChangeArrowheads="1"/>
            </p:cNvSpPr>
            <p:nvPr/>
          </p:nvSpPr>
          <p:spPr bwMode="auto">
            <a:xfrm>
              <a:off x="3155950" y="4012212"/>
              <a:ext cx="1250950" cy="477838"/>
            </a:xfrm>
            <a:prstGeom prst="rect">
              <a:avLst/>
            </a:prstGeom>
            <a:noFill/>
            <a:ln w="12700">
              <a:solidFill>
                <a:srgbClr val="3366FF"/>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endParaRPr lang="en-US" altLang="en-US" i="0">
                <a:solidFill>
                  <a:srgbClr val="FFFFFF"/>
                </a:solidFill>
              </a:endParaRPr>
            </a:p>
          </p:txBody>
        </p:sp>
        <p:sp>
          <p:nvSpPr>
            <p:cNvPr id="196645" name="Rectangle 27"/>
            <p:cNvSpPr>
              <a:spLocks noChangeArrowheads="1"/>
            </p:cNvSpPr>
            <p:nvPr/>
          </p:nvSpPr>
          <p:spPr bwMode="auto">
            <a:xfrm>
              <a:off x="4406900" y="4012212"/>
              <a:ext cx="1092200" cy="477838"/>
            </a:xfrm>
            <a:prstGeom prst="rect">
              <a:avLst/>
            </a:prstGeom>
            <a:noFill/>
            <a:ln w="12700">
              <a:solidFill>
                <a:srgbClr val="3366FF"/>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CA" altLang="en-US" sz="2800" i="0">
                  <a:solidFill>
                    <a:srgbClr val="FFFFFF"/>
                  </a:solidFill>
                </a:rPr>
                <a:t>1,000</a:t>
              </a:r>
            </a:p>
          </p:txBody>
        </p:sp>
        <p:sp>
          <p:nvSpPr>
            <p:cNvPr id="196646" name="Rectangle 28"/>
            <p:cNvSpPr>
              <a:spLocks noChangeArrowheads="1"/>
            </p:cNvSpPr>
            <p:nvPr/>
          </p:nvSpPr>
          <p:spPr bwMode="auto">
            <a:xfrm>
              <a:off x="4406900" y="4012212"/>
              <a:ext cx="1092200" cy="477838"/>
            </a:xfrm>
            <a:prstGeom prst="rect">
              <a:avLst/>
            </a:prstGeom>
            <a:noFill/>
            <a:ln w="12700">
              <a:solidFill>
                <a:srgbClr val="3366FF"/>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endParaRPr lang="en-US" altLang="en-US" i="0">
                <a:solidFill>
                  <a:srgbClr val="FFFFFF"/>
                </a:solidFill>
              </a:endParaRPr>
            </a:p>
          </p:txBody>
        </p:sp>
        <p:grpSp>
          <p:nvGrpSpPr>
            <p:cNvPr id="196647" name="Group 29"/>
            <p:cNvGrpSpPr>
              <a:grpSpLocks/>
            </p:cNvGrpSpPr>
            <p:nvPr/>
          </p:nvGrpSpPr>
          <p:grpSpPr bwMode="auto">
            <a:xfrm>
              <a:off x="5499100" y="4012212"/>
              <a:ext cx="1408113" cy="477838"/>
              <a:chOff x="1560" y="1306"/>
              <a:chExt cx="428" cy="173"/>
            </a:xfrm>
          </p:grpSpPr>
          <p:sp>
            <p:nvSpPr>
              <p:cNvPr id="196648" name="Rectangle 30"/>
              <p:cNvSpPr>
                <a:spLocks noChangeArrowheads="1"/>
              </p:cNvSpPr>
              <p:nvPr/>
            </p:nvSpPr>
            <p:spPr bwMode="auto">
              <a:xfrm>
                <a:off x="1560" y="1306"/>
                <a:ext cx="428" cy="173"/>
              </a:xfrm>
              <a:prstGeom prst="rect">
                <a:avLst/>
              </a:prstGeom>
              <a:noFill/>
              <a:ln w="12700">
                <a:solidFill>
                  <a:srgbClr val="3366FF"/>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CA" altLang="en-US" sz="2800" i="0">
                    <a:solidFill>
                      <a:srgbClr val="FFFFFF"/>
                    </a:solidFill>
                  </a:rPr>
                  <a:t>10,000</a:t>
                </a:r>
              </a:p>
            </p:txBody>
          </p:sp>
          <p:sp>
            <p:nvSpPr>
              <p:cNvPr id="196649" name="Rectangle 31"/>
              <p:cNvSpPr>
                <a:spLocks noChangeArrowheads="1"/>
              </p:cNvSpPr>
              <p:nvPr/>
            </p:nvSpPr>
            <p:spPr bwMode="auto">
              <a:xfrm>
                <a:off x="1560" y="1306"/>
                <a:ext cx="428" cy="173"/>
              </a:xfrm>
              <a:prstGeom prst="rect">
                <a:avLst/>
              </a:prstGeom>
              <a:noFill/>
              <a:ln w="12700">
                <a:solidFill>
                  <a:srgbClr val="3366FF"/>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endParaRPr lang="en-US" altLang="en-US" i="0">
                  <a:solidFill>
                    <a:srgbClr val="FFFFFF"/>
                  </a:solidFill>
                </a:endParaRPr>
              </a:p>
            </p:txBody>
          </p:sp>
        </p:gr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grpId="0" nodeType="withEffect">
                                  <p:stCondLst>
                                    <p:cond delay="0"/>
                                  </p:stCondLst>
                                  <p:childTnLst>
                                    <p:set>
                                      <p:cBhvr>
                                        <p:cTn id="6" dur="1" fill="hold">
                                          <p:stCondLst>
                                            <p:cond delay="0"/>
                                          </p:stCondLst>
                                        </p:cTn>
                                        <p:tgtEl>
                                          <p:spTgt spid="49"/>
                                        </p:tgtEl>
                                        <p:attrNameLst>
                                          <p:attrName>style.visibility</p:attrName>
                                        </p:attrNameLst>
                                      </p:cBhvr>
                                      <p:to>
                                        <p:strVal val="visible"/>
                                      </p:to>
                                    </p:set>
                                    <p:anim calcmode="lin" valueType="num">
                                      <p:cBhvr additive="base">
                                        <p:cTn id="7" dur="500" fill="hold"/>
                                        <p:tgtEl>
                                          <p:spTgt spid="49"/>
                                        </p:tgtEl>
                                        <p:attrNameLst>
                                          <p:attrName>ppt_x</p:attrName>
                                        </p:attrNameLst>
                                      </p:cBhvr>
                                      <p:tavLst>
                                        <p:tav tm="0">
                                          <p:val>
                                            <p:strVal val="#ppt_x"/>
                                          </p:val>
                                        </p:tav>
                                        <p:tav tm="100000">
                                          <p:val>
                                            <p:strVal val="#ppt_x"/>
                                          </p:val>
                                        </p:tav>
                                      </p:tavLst>
                                    </p:anim>
                                    <p:anim calcmode="lin" valueType="num">
                                      <p:cBhvr additive="base">
                                        <p:cTn id="8" dur="500" fill="hold"/>
                                        <p:tgtEl>
                                          <p:spTgt spid="49"/>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58"/>
                                        </p:tgtEl>
                                        <p:attrNameLst>
                                          <p:attrName>style.visibility</p:attrName>
                                        </p:attrNameLst>
                                      </p:cBhvr>
                                      <p:to>
                                        <p:strVal val="visible"/>
                                      </p:to>
                                    </p:set>
                                    <p:anim calcmode="lin" valueType="num">
                                      <p:cBhvr additive="base">
                                        <p:cTn id="13" dur="500" fill="hold"/>
                                        <p:tgtEl>
                                          <p:spTgt spid="58"/>
                                        </p:tgtEl>
                                        <p:attrNameLst>
                                          <p:attrName>ppt_x</p:attrName>
                                        </p:attrNameLst>
                                      </p:cBhvr>
                                      <p:tavLst>
                                        <p:tav tm="0">
                                          <p:val>
                                            <p:strVal val="#ppt_x"/>
                                          </p:val>
                                        </p:tav>
                                        <p:tav tm="100000">
                                          <p:val>
                                            <p:strVal val="#ppt_x"/>
                                          </p:val>
                                        </p:tav>
                                      </p:tavLst>
                                    </p:anim>
                                    <p:anim calcmode="lin" valueType="num">
                                      <p:cBhvr additive="base">
                                        <p:cTn id="14" dur="500" fill="hold"/>
                                        <p:tgtEl>
                                          <p:spTgt spid="5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 grpId="0"/>
    </p:bldLst>
  </p:timing>
</p:sld>
</file>

<file path=ppt/slides/slide1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6" name="Rectangle 2"/>
          <p:cNvSpPr>
            <a:spLocks noGrp="1" noChangeArrowheads="1"/>
          </p:cNvSpPr>
          <p:nvPr>
            <p:ph type="title"/>
          </p:nvPr>
        </p:nvSpPr>
        <p:spPr>
          <a:xfrm>
            <a:off x="685800" y="-152400"/>
            <a:ext cx="7772400" cy="1143000"/>
          </a:xfrm>
        </p:spPr>
        <p:txBody>
          <a:bodyPr/>
          <a:lstStyle/>
          <a:p>
            <a:pPr eaLnBrk="1" hangingPunct="1"/>
            <a:r>
              <a:rPr lang="en-US" altLang="en-US"/>
              <a:t>Understand Quantifiers!!!</a:t>
            </a:r>
            <a:endParaRPr lang="en-CA" altLang="en-US"/>
          </a:p>
        </p:txBody>
      </p:sp>
      <p:sp>
        <p:nvSpPr>
          <p:cNvPr id="11277" name="Line 26"/>
          <p:cNvSpPr>
            <a:spLocks noChangeShapeType="1"/>
          </p:cNvSpPr>
          <p:nvPr/>
        </p:nvSpPr>
        <p:spPr bwMode="auto">
          <a:xfrm>
            <a:off x="6705343" y="7315200"/>
            <a:ext cx="1523939"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28575" cap="sq">
                <a:solidFill>
                  <a:srgbClr val="000000"/>
                </a:solidFill>
                <a:round/>
                <a:headEnd/>
                <a:tailEnd/>
              </a14:hiddenLine>
            </a:ext>
          </a:extLst>
        </p:spPr>
        <p:txBody>
          <a:bodyPr anchor="ctr" anchorCtr="1"/>
          <a:lstStyle/>
          <a:p>
            <a:pPr algn="r">
              <a:spcBef>
                <a:spcPct val="0"/>
              </a:spcBef>
            </a:pPr>
            <a:endParaRPr lang="en-US" sz="3200" i="0">
              <a:solidFill>
                <a:srgbClr val="FFFFFF"/>
              </a:solidFill>
            </a:endParaRPr>
          </a:p>
        </p:txBody>
      </p:sp>
      <p:sp>
        <p:nvSpPr>
          <p:cNvPr id="108" name="Rectangle 3"/>
          <p:cNvSpPr txBox="1">
            <a:spLocks noChangeArrowheads="1"/>
          </p:cNvSpPr>
          <p:nvPr/>
        </p:nvSpPr>
        <p:spPr bwMode="auto">
          <a:xfrm>
            <a:off x="4572000" y="905151"/>
            <a:ext cx="1981200" cy="457200"/>
          </a:xfrm>
          <a:prstGeom prst="rect">
            <a:avLst/>
          </a:prstGeom>
          <a:noFill/>
          <a:ln w="9525">
            <a:noFill/>
            <a:miter lim="800000"/>
            <a:headEnd/>
            <a:tailEnd/>
          </a:ln>
        </p:spPr>
        <p:txBody>
          <a:bodyPr/>
          <a:lstStyle/>
          <a:p>
            <a:pPr marL="342900" indent="-342900" algn="ctr">
              <a:lnSpc>
                <a:spcPct val="90000"/>
              </a:lnSpc>
              <a:spcBef>
                <a:spcPct val="20000"/>
              </a:spcBef>
              <a:defRPr/>
            </a:pPr>
            <a:r>
              <a:rPr lang="en-US" sz="2400" i="0" kern="0" dirty="0">
                <a:solidFill>
                  <a:srgbClr val="00CCFF"/>
                </a:solidFill>
                <a:latin typeface="Times New Roman"/>
              </a:rPr>
              <a:t>One </a:t>
            </a:r>
            <a:r>
              <a:rPr lang="en-US" altLang="en-US" sz="2400" i="0" dirty="0">
                <a:solidFill>
                  <a:srgbClr val="00CCFF"/>
                </a:solidFill>
              </a:rPr>
              <a:t>politician</a:t>
            </a:r>
            <a:endParaRPr lang="en-CA" sz="2400" i="0" kern="0" dirty="0">
              <a:solidFill>
                <a:srgbClr val="00CCFF"/>
              </a:solidFill>
              <a:latin typeface="Times New Roman"/>
            </a:endParaRPr>
          </a:p>
        </p:txBody>
      </p:sp>
      <p:sp>
        <p:nvSpPr>
          <p:cNvPr id="144" name="Rectangle 4"/>
          <p:cNvSpPr txBox="1">
            <a:spLocks noChangeArrowheads="1"/>
          </p:cNvSpPr>
          <p:nvPr/>
        </p:nvSpPr>
        <p:spPr bwMode="auto">
          <a:xfrm>
            <a:off x="3581400" y="4419600"/>
            <a:ext cx="3668712" cy="457200"/>
          </a:xfrm>
          <a:prstGeom prst="rect">
            <a:avLst/>
          </a:prstGeom>
        </p:spPr>
        <p:txBody>
          <a:bodyPr/>
          <a:lstStyle/>
          <a:p>
            <a:pPr marL="342900" indent="-342900" algn="ctr">
              <a:spcBef>
                <a:spcPct val="20000"/>
              </a:spcBef>
              <a:defRPr/>
            </a:pPr>
            <a:r>
              <a:rPr lang="en-US" sz="2400" i="0" kern="0" dirty="0">
                <a:solidFill>
                  <a:srgbClr val="00CCFF"/>
                </a:solidFill>
                <a:latin typeface="Times New Roman"/>
              </a:rPr>
              <a:t>    Could be a </a:t>
            </a:r>
            <a:br>
              <a:rPr lang="en-US" sz="2400" i="0" kern="0" dirty="0">
                <a:solidFill>
                  <a:srgbClr val="00CCFF"/>
                </a:solidFill>
                <a:latin typeface="Times New Roman"/>
              </a:rPr>
            </a:br>
            <a:r>
              <a:rPr lang="en-US" sz="2400" i="0" kern="0" dirty="0">
                <a:solidFill>
                  <a:srgbClr val="00CCFF"/>
                </a:solidFill>
                <a:latin typeface="Times New Roman"/>
              </a:rPr>
              <a:t>different politician</a:t>
            </a:r>
            <a:endParaRPr lang="en-CA" sz="2400" i="0" kern="0" dirty="0">
              <a:solidFill>
                <a:srgbClr val="00CCFF"/>
              </a:solidFill>
              <a:latin typeface="Times New Roman"/>
            </a:endParaRPr>
          </a:p>
        </p:txBody>
      </p:sp>
      <p:grpSp>
        <p:nvGrpSpPr>
          <p:cNvPr id="51" name="Group 50">
            <a:extLst>
              <a:ext uri="{FF2B5EF4-FFF2-40B4-BE49-F238E27FC236}">
                <a16:creationId xmlns:a16="http://schemas.microsoft.com/office/drawing/2014/main" id="{950191DA-0C34-47B1-9FB2-D3E852661EE0}"/>
              </a:ext>
            </a:extLst>
          </p:cNvPr>
          <p:cNvGrpSpPr/>
          <p:nvPr/>
        </p:nvGrpSpPr>
        <p:grpSpPr>
          <a:xfrm>
            <a:off x="7086600" y="762000"/>
            <a:ext cx="1962150" cy="2036764"/>
            <a:chOff x="7086600" y="762000"/>
            <a:chExt cx="1962150" cy="2036764"/>
          </a:xfrm>
        </p:grpSpPr>
        <p:sp>
          <p:nvSpPr>
            <p:cNvPr id="52" name="Rectangle 31">
              <a:extLst>
                <a:ext uri="{FF2B5EF4-FFF2-40B4-BE49-F238E27FC236}">
                  <a16:creationId xmlns:a16="http://schemas.microsoft.com/office/drawing/2014/main" id="{ACD3CC29-72FC-436A-9DEA-0EA3AE37EBBC}"/>
                </a:ext>
              </a:extLst>
            </p:cNvPr>
            <p:cNvSpPr>
              <a:spLocks noChangeArrowheads="1"/>
            </p:cNvSpPr>
            <p:nvPr/>
          </p:nvSpPr>
          <p:spPr bwMode="auto">
            <a:xfrm>
              <a:off x="7286625" y="1927225"/>
              <a:ext cx="798513" cy="358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anchor="ctr" anchorCtr="1"/>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buFontTx/>
                <a:buNone/>
              </a:pPr>
              <a:r>
                <a:rPr lang="en-US" altLang="en-US" sz="1600" i="0">
                  <a:solidFill>
                    <a:srgbClr val="FFFFFF"/>
                  </a:solidFill>
                </a:rPr>
                <a:t>Fred</a:t>
              </a:r>
              <a:endParaRPr lang="en-CA" altLang="en-US" sz="1600" i="0">
                <a:solidFill>
                  <a:srgbClr val="FFFFFF"/>
                </a:solidFill>
              </a:endParaRPr>
            </a:p>
          </p:txBody>
        </p:sp>
        <p:sp>
          <p:nvSpPr>
            <p:cNvPr id="53" name="Rectangle 32">
              <a:extLst>
                <a:ext uri="{FF2B5EF4-FFF2-40B4-BE49-F238E27FC236}">
                  <a16:creationId xmlns:a16="http://schemas.microsoft.com/office/drawing/2014/main" id="{F540F033-6B9E-4967-8F75-E59BE69E806E}"/>
                </a:ext>
              </a:extLst>
            </p:cNvPr>
            <p:cNvSpPr>
              <a:spLocks noChangeArrowheads="1"/>
            </p:cNvSpPr>
            <p:nvPr/>
          </p:nvSpPr>
          <p:spPr bwMode="auto">
            <a:xfrm>
              <a:off x="8085138" y="1477963"/>
              <a:ext cx="963612" cy="449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anchor="ctr" anchorCtr="1"/>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buFontTx/>
                <a:buNone/>
              </a:pPr>
              <a:r>
                <a:rPr lang="en-US" altLang="en-US" sz="1600" i="0" dirty="0">
                  <a:solidFill>
                    <a:srgbClr val="FFFFFF"/>
                  </a:solidFill>
                </a:rPr>
                <a:t>Trudeau</a:t>
              </a:r>
              <a:endParaRPr lang="en-CA" altLang="en-US" sz="1600" i="0" dirty="0">
                <a:solidFill>
                  <a:srgbClr val="FFFFFF"/>
                </a:solidFill>
              </a:endParaRPr>
            </a:p>
          </p:txBody>
        </p:sp>
        <p:sp>
          <p:nvSpPr>
            <p:cNvPr id="54" name="Rectangle 35">
              <a:extLst>
                <a:ext uri="{FF2B5EF4-FFF2-40B4-BE49-F238E27FC236}">
                  <a16:creationId xmlns:a16="http://schemas.microsoft.com/office/drawing/2014/main" id="{35A85413-D4D5-4205-BE78-886E3165793F}"/>
                </a:ext>
              </a:extLst>
            </p:cNvPr>
            <p:cNvSpPr>
              <a:spLocks noChangeArrowheads="1"/>
            </p:cNvSpPr>
            <p:nvPr/>
          </p:nvSpPr>
          <p:spPr bwMode="auto">
            <a:xfrm>
              <a:off x="7286625" y="1120775"/>
              <a:ext cx="798513" cy="357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anchor="ctr" anchorCtr="1"/>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buFontTx/>
                <a:buNone/>
              </a:pPr>
              <a:r>
                <a:rPr lang="en-US" altLang="en-US" sz="1600" i="0">
                  <a:solidFill>
                    <a:srgbClr val="FFFFFF"/>
                  </a:solidFill>
                </a:rPr>
                <a:t>Bob</a:t>
              </a:r>
              <a:endParaRPr lang="en-CA" altLang="en-US" sz="1600" i="0">
                <a:solidFill>
                  <a:srgbClr val="FFFFFF"/>
                </a:solidFill>
              </a:endParaRPr>
            </a:p>
          </p:txBody>
        </p:sp>
        <p:sp>
          <p:nvSpPr>
            <p:cNvPr id="55" name="Rectangle 37">
              <a:extLst>
                <a:ext uri="{FF2B5EF4-FFF2-40B4-BE49-F238E27FC236}">
                  <a16:creationId xmlns:a16="http://schemas.microsoft.com/office/drawing/2014/main" id="{25959B5C-5D8D-4658-8D69-DC244DD8A213}"/>
                </a:ext>
              </a:extLst>
            </p:cNvPr>
            <p:cNvSpPr>
              <a:spLocks noChangeArrowheads="1"/>
            </p:cNvSpPr>
            <p:nvPr/>
          </p:nvSpPr>
          <p:spPr bwMode="auto">
            <a:xfrm>
              <a:off x="7286625" y="762000"/>
              <a:ext cx="798513" cy="358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anchor="ctr" anchorCtr="1"/>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buFontTx/>
                <a:buNone/>
              </a:pPr>
              <a:r>
                <a:rPr lang="en-US" altLang="en-US" sz="1600" i="0">
                  <a:solidFill>
                    <a:srgbClr val="FFFFFF"/>
                  </a:solidFill>
                </a:rPr>
                <a:t>Sam</a:t>
              </a:r>
              <a:endParaRPr lang="en-CA" altLang="en-US" sz="1600" i="0">
                <a:solidFill>
                  <a:srgbClr val="FFFFFF"/>
                </a:solidFill>
              </a:endParaRPr>
            </a:p>
          </p:txBody>
        </p:sp>
        <p:sp>
          <p:nvSpPr>
            <p:cNvPr id="56" name="Freeform 38">
              <a:extLst>
                <a:ext uri="{FF2B5EF4-FFF2-40B4-BE49-F238E27FC236}">
                  <a16:creationId xmlns:a16="http://schemas.microsoft.com/office/drawing/2014/main" id="{8D63C9C4-DC0E-4B2D-8406-89A9A7D69459}"/>
                </a:ext>
              </a:extLst>
            </p:cNvPr>
            <p:cNvSpPr>
              <a:spLocks/>
            </p:cNvSpPr>
            <p:nvPr/>
          </p:nvSpPr>
          <p:spPr bwMode="auto">
            <a:xfrm>
              <a:off x="7885113" y="942975"/>
              <a:ext cx="295275" cy="771525"/>
            </a:xfrm>
            <a:custGeom>
              <a:avLst/>
              <a:gdLst>
                <a:gd name="T0" fmla="*/ 0 w 490"/>
                <a:gd name="T1" fmla="*/ 0 h 515"/>
                <a:gd name="T2" fmla="*/ 2147483647 w 490"/>
                <a:gd name="T3" fmla="*/ 2147483647 h 515"/>
                <a:gd name="T4" fmla="*/ 0 60000 65536"/>
                <a:gd name="T5" fmla="*/ 0 60000 65536"/>
                <a:gd name="T6" fmla="*/ 0 w 490"/>
                <a:gd name="T7" fmla="*/ 0 h 515"/>
                <a:gd name="T8" fmla="*/ 490 w 490"/>
                <a:gd name="T9" fmla="*/ 515 h 515"/>
              </a:gdLst>
              <a:ahLst/>
              <a:cxnLst>
                <a:cxn ang="T4">
                  <a:pos x="T0" y="T1"/>
                </a:cxn>
                <a:cxn ang="T5">
                  <a:pos x="T2" y="T3"/>
                </a:cxn>
              </a:cxnLst>
              <a:rect l="T6" t="T7" r="T8" b="T9"/>
              <a:pathLst>
                <a:path w="490" h="515">
                  <a:moveTo>
                    <a:pt x="0" y="0"/>
                  </a:moveTo>
                  <a:lnTo>
                    <a:pt x="490" y="515"/>
                  </a:lnTo>
                </a:path>
              </a:pathLst>
            </a:custGeom>
            <a:noFill/>
            <a:ln w="38100">
              <a:solidFill>
                <a:schemeClr val="hlink"/>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7" name="Line 39">
              <a:extLst>
                <a:ext uri="{FF2B5EF4-FFF2-40B4-BE49-F238E27FC236}">
                  <a16:creationId xmlns:a16="http://schemas.microsoft.com/office/drawing/2014/main" id="{FF66C665-88B8-44AE-9ECF-76D382AF947F}"/>
                </a:ext>
              </a:extLst>
            </p:cNvPr>
            <p:cNvSpPr>
              <a:spLocks noChangeShapeType="1"/>
            </p:cNvSpPr>
            <p:nvPr/>
          </p:nvSpPr>
          <p:spPr bwMode="auto">
            <a:xfrm>
              <a:off x="7845425" y="1304925"/>
              <a:ext cx="319088" cy="398463"/>
            </a:xfrm>
            <a:prstGeom prst="line">
              <a:avLst/>
            </a:prstGeom>
            <a:noFill/>
            <a:ln w="381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8" name="Freeform 40">
              <a:extLst>
                <a:ext uri="{FF2B5EF4-FFF2-40B4-BE49-F238E27FC236}">
                  <a16:creationId xmlns:a16="http://schemas.microsoft.com/office/drawing/2014/main" id="{B70B819B-4672-4CB1-8B74-6591331D2447}"/>
                </a:ext>
              </a:extLst>
            </p:cNvPr>
            <p:cNvSpPr>
              <a:spLocks/>
            </p:cNvSpPr>
            <p:nvPr/>
          </p:nvSpPr>
          <p:spPr bwMode="auto">
            <a:xfrm flipV="1">
              <a:off x="7880350" y="1681163"/>
              <a:ext cx="292100" cy="38100"/>
            </a:xfrm>
            <a:custGeom>
              <a:avLst/>
              <a:gdLst>
                <a:gd name="T0" fmla="*/ 0 w 432"/>
                <a:gd name="T1" fmla="*/ 0 h 967"/>
                <a:gd name="T2" fmla="*/ 2147483647 w 432"/>
                <a:gd name="T3" fmla="*/ 0 h 967"/>
                <a:gd name="T4" fmla="*/ 0 60000 65536"/>
                <a:gd name="T5" fmla="*/ 0 60000 65536"/>
                <a:gd name="T6" fmla="*/ 0 w 432"/>
                <a:gd name="T7" fmla="*/ 0 h 967"/>
                <a:gd name="T8" fmla="*/ 432 w 432"/>
                <a:gd name="T9" fmla="*/ 967 h 967"/>
              </a:gdLst>
              <a:ahLst/>
              <a:cxnLst>
                <a:cxn ang="T4">
                  <a:pos x="T0" y="T1"/>
                </a:cxn>
                <a:cxn ang="T5">
                  <a:pos x="T2" y="T3"/>
                </a:cxn>
              </a:cxnLst>
              <a:rect l="T6" t="T7" r="T8" b="T9"/>
              <a:pathLst>
                <a:path w="432" h="967">
                  <a:moveTo>
                    <a:pt x="0" y="967"/>
                  </a:moveTo>
                  <a:lnTo>
                    <a:pt x="432" y="0"/>
                  </a:lnTo>
                </a:path>
              </a:pathLst>
            </a:custGeom>
            <a:noFill/>
            <a:ln w="38100">
              <a:solidFill>
                <a:schemeClr val="hlink"/>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9" name="Line 41">
              <a:extLst>
                <a:ext uri="{FF2B5EF4-FFF2-40B4-BE49-F238E27FC236}">
                  <a16:creationId xmlns:a16="http://schemas.microsoft.com/office/drawing/2014/main" id="{2FB8892F-7EBB-4FE5-98BA-9119BC54670C}"/>
                </a:ext>
              </a:extLst>
            </p:cNvPr>
            <p:cNvSpPr>
              <a:spLocks noChangeShapeType="1"/>
            </p:cNvSpPr>
            <p:nvPr/>
          </p:nvSpPr>
          <p:spPr bwMode="auto">
            <a:xfrm flipV="1">
              <a:off x="7885113" y="1703388"/>
              <a:ext cx="279400" cy="434975"/>
            </a:xfrm>
            <a:prstGeom prst="line">
              <a:avLst/>
            </a:prstGeom>
            <a:noFill/>
            <a:ln w="381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grpSp>
          <p:nvGrpSpPr>
            <p:cNvPr id="60" name="Group 46">
              <a:extLst>
                <a:ext uri="{FF2B5EF4-FFF2-40B4-BE49-F238E27FC236}">
                  <a16:creationId xmlns:a16="http://schemas.microsoft.com/office/drawing/2014/main" id="{9C1FCB51-8B88-47DA-8CEA-1EDC5DD3B39D}"/>
                </a:ext>
              </a:extLst>
            </p:cNvPr>
            <p:cNvGrpSpPr>
              <a:grpSpLocks/>
            </p:cNvGrpSpPr>
            <p:nvPr/>
          </p:nvGrpSpPr>
          <p:grpSpPr bwMode="auto">
            <a:xfrm>
              <a:off x="7086600" y="798513"/>
              <a:ext cx="396875" cy="1447800"/>
              <a:chOff x="3330" y="1728"/>
              <a:chExt cx="478" cy="1920"/>
            </a:xfrm>
          </p:grpSpPr>
          <p:pic>
            <p:nvPicPr>
              <p:cNvPr id="62" name="Picture 47" descr="j0232906">
                <a:extLst>
                  <a:ext uri="{FF2B5EF4-FFF2-40B4-BE49-F238E27FC236}">
                    <a16:creationId xmlns:a16="http://schemas.microsoft.com/office/drawing/2014/main" id="{DC4A8285-BF7B-4E38-9EA4-6EAABF0D2D17}"/>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3522" y="1728"/>
                <a:ext cx="232" cy="4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3" name="Picture 48" descr="j0232139">
                <a:extLst>
                  <a:ext uri="{FF2B5EF4-FFF2-40B4-BE49-F238E27FC236}">
                    <a16:creationId xmlns:a16="http://schemas.microsoft.com/office/drawing/2014/main" id="{4E5218EF-47F5-4588-B045-1F3792333B04}"/>
                  </a:ext>
                </a:extLst>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3330" y="2256"/>
                <a:ext cx="475" cy="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4" name="Picture 49" descr="j0397518">
                <a:extLst>
                  <a:ext uri="{FF2B5EF4-FFF2-40B4-BE49-F238E27FC236}">
                    <a16:creationId xmlns:a16="http://schemas.microsoft.com/office/drawing/2014/main" id="{C37B5D0A-92B9-41C9-8520-D49152792C5C}"/>
                  </a:ext>
                </a:extLst>
              </p:cNvPr>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3426" y="2688"/>
                <a:ext cx="382" cy="3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5" name="Picture 50" descr="j0334220">
                <a:extLst>
                  <a:ext uri="{FF2B5EF4-FFF2-40B4-BE49-F238E27FC236}">
                    <a16:creationId xmlns:a16="http://schemas.microsoft.com/office/drawing/2014/main" id="{C0CB7F0A-48D0-4E79-9EA0-2FC53FB08A71}"/>
                  </a:ext>
                </a:extLst>
              </p:cNvPr>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3426" y="3120"/>
                <a:ext cx="333" cy="5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61" name="Picture 2" descr="Image result for trudeau">
              <a:extLst>
                <a:ext uri="{FF2B5EF4-FFF2-40B4-BE49-F238E27FC236}">
                  <a16:creationId xmlns:a16="http://schemas.microsoft.com/office/drawing/2014/main" id="{2080F391-68E0-4F2C-A1DD-FFDDD2B5B05B}"/>
                </a:ext>
              </a:extLst>
            </p:cNvPr>
            <p:cNvPicPr>
              <a:picLocks noChangeAspect="1" noChangeArrowheads="1"/>
            </p:cNvPicPr>
            <p:nvPr/>
          </p:nvPicPr>
          <p:blipFill rotWithShape="1">
            <a:blip r:embed="rId7" cstate="print">
              <a:extLst>
                <a:ext uri="{28A0092B-C50C-407E-A947-70E740481C1C}">
                  <a14:useLocalDpi xmlns:a14="http://schemas.microsoft.com/office/drawing/2010/main" val="0"/>
                </a:ext>
              </a:extLst>
            </a:blip>
            <a:srcRect l="12737" t="22" r="30852" b="21619"/>
            <a:stretch/>
          </p:blipFill>
          <p:spPr bwMode="auto">
            <a:xfrm>
              <a:off x="8077200" y="1893914"/>
              <a:ext cx="935672" cy="904850"/>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66" name="Group 65">
            <a:extLst>
              <a:ext uri="{FF2B5EF4-FFF2-40B4-BE49-F238E27FC236}">
                <a16:creationId xmlns:a16="http://schemas.microsoft.com/office/drawing/2014/main" id="{06ECA5A2-F572-4218-B167-113E8184FDE6}"/>
              </a:ext>
            </a:extLst>
          </p:cNvPr>
          <p:cNvGrpSpPr/>
          <p:nvPr/>
        </p:nvGrpSpPr>
        <p:grpSpPr>
          <a:xfrm>
            <a:off x="6934200" y="3480240"/>
            <a:ext cx="2080833" cy="3080898"/>
            <a:chOff x="6934200" y="3480240"/>
            <a:chExt cx="2080833" cy="3080898"/>
          </a:xfrm>
        </p:grpSpPr>
        <p:sp>
          <p:nvSpPr>
            <p:cNvPr id="67" name="Line 18">
              <a:extLst>
                <a:ext uri="{FF2B5EF4-FFF2-40B4-BE49-F238E27FC236}">
                  <a16:creationId xmlns:a16="http://schemas.microsoft.com/office/drawing/2014/main" id="{6E1CFA2C-5BE0-467D-9CB1-785287A334B9}"/>
                </a:ext>
              </a:extLst>
            </p:cNvPr>
            <p:cNvSpPr>
              <a:spLocks noChangeShapeType="1"/>
            </p:cNvSpPr>
            <p:nvPr/>
          </p:nvSpPr>
          <p:spPr bwMode="auto">
            <a:xfrm>
              <a:off x="8458200" y="4108450"/>
              <a:ext cx="0" cy="754063"/>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28575" cap="sq">
                  <a:solidFill>
                    <a:srgbClr val="000000"/>
                  </a:solidFill>
                  <a:round/>
                  <a:headEnd/>
                  <a:tailEnd/>
                </a14:hiddenLine>
              </a:ext>
            </a:extLst>
          </p:spPr>
          <p:txBody>
            <a:bodyPr anchor="ctr" anchorCtr="1"/>
            <a:lstStyle/>
            <a:p>
              <a:endParaRPr lang="en-US"/>
            </a:p>
          </p:txBody>
        </p:sp>
        <p:sp>
          <p:nvSpPr>
            <p:cNvPr id="68" name="Line 19">
              <a:extLst>
                <a:ext uri="{FF2B5EF4-FFF2-40B4-BE49-F238E27FC236}">
                  <a16:creationId xmlns:a16="http://schemas.microsoft.com/office/drawing/2014/main" id="{F51A8595-D082-45C7-A33C-DC1CCFE22BDF}"/>
                </a:ext>
              </a:extLst>
            </p:cNvPr>
            <p:cNvSpPr>
              <a:spLocks noChangeShapeType="1"/>
            </p:cNvSpPr>
            <p:nvPr/>
          </p:nvSpPr>
          <p:spPr bwMode="auto">
            <a:xfrm>
              <a:off x="6934200" y="4108450"/>
              <a:ext cx="152400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28575" cap="sq">
                  <a:solidFill>
                    <a:srgbClr val="000000"/>
                  </a:solidFill>
                  <a:round/>
                  <a:headEnd/>
                  <a:tailEnd/>
                </a14:hiddenLine>
              </a:ext>
            </a:extLst>
          </p:spPr>
          <p:txBody>
            <a:bodyPr anchor="ctr" anchorCtr="1"/>
            <a:lstStyle/>
            <a:p>
              <a:endParaRPr lang="en-US"/>
            </a:p>
          </p:txBody>
        </p:sp>
        <p:sp>
          <p:nvSpPr>
            <p:cNvPr id="69" name="Line 23">
              <a:extLst>
                <a:ext uri="{FF2B5EF4-FFF2-40B4-BE49-F238E27FC236}">
                  <a16:creationId xmlns:a16="http://schemas.microsoft.com/office/drawing/2014/main" id="{C1C76BC7-9D68-4071-9B0C-61E44594A443}"/>
                </a:ext>
              </a:extLst>
            </p:cNvPr>
            <p:cNvSpPr>
              <a:spLocks noChangeShapeType="1"/>
            </p:cNvSpPr>
            <p:nvPr/>
          </p:nvSpPr>
          <p:spPr bwMode="auto">
            <a:xfrm>
              <a:off x="8458200" y="5616575"/>
              <a:ext cx="0" cy="944563"/>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28575" cap="sq">
                  <a:solidFill>
                    <a:srgbClr val="000000"/>
                  </a:solidFill>
                  <a:round/>
                  <a:headEnd/>
                  <a:tailEnd/>
                </a14:hiddenLine>
              </a:ext>
            </a:extLst>
          </p:spPr>
          <p:txBody>
            <a:bodyPr anchor="ctr" anchorCtr="1"/>
            <a:lstStyle/>
            <a:p>
              <a:endParaRPr lang="en-US"/>
            </a:p>
          </p:txBody>
        </p:sp>
        <p:sp>
          <p:nvSpPr>
            <p:cNvPr id="70" name="Rectangle 31">
              <a:extLst>
                <a:ext uri="{FF2B5EF4-FFF2-40B4-BE49-F238E27FC236}">
                  <a16:creationId xmlns:a16="http://schemas.microsoft.com/office/drawing/2014/main" id="{DAE5A9FC-3267-4E4E-9D83-1AA093BF4C58}"/>
                </a:ext>
              </a:extLst>
            </p:cNvPr>
            <p:cNvSpPr>
              <a:spLocks noChangeArrowheads="1"/>
            </p:cNvSpPr>
            <p:nvPr/>
          </p:nvSpPr>
          <p:spPr bwMode="auto">
            <a:xfrm>
              <a:off x="7210425" y="5426075"/>
              <a:ext cx="798513" cy="358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anchor="ctr" anchorCtr="1"/>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buFontTx/>
                <a:buNone/>
              </a:pPr>
              <a:r>
                <a:rPr lang="en-US" altLang="en-US" sz="1600" i="0">
                  <a:solidFill>
                    <a:srgbClr val="FFFFFF"/>
                  </a:solidFill>
                </a:rPr>
                <a:t>Fred</a:t>
              </a:r>
              <a:endParaRPr lang="en-CA" altLang="en-US" sz="1600" i="0">
                <a:solidFill>
                  <a:srgbClr val="FFFFFF"/>
                </a:solidFill>
              </a:endParaRPr>
            </a:p>
          </p:txBody>
        </p:sp>
        <p:sp>
          <p:nvSpPr>
            <p:cNvPr id="71" name="Rectangle 33">
              <a:extLst>
                <a:ext uri="{FF2B5EF4-FFF2-40B4-BE49-F238E27FC236}">
                  <a16:creationId xmlns:a16="http://schemas.microsoft.com/office/drawing/2014/main" id="{75251F1B-6E93-4DF7-AFF4-FE6B671E2473}"/>
                </a:ext>
              </a:extLst>
            </p:cNvPr>
            <p:cNvSpPr>
              <a:spLocks noChangeArrowheads="1"/>
            </p:cNvSpPr>
            <p:nvPr/>
          </p:nvSpPr>
          <p:spPr bwMode="auto">
            <a:xfrm>
              <a:off x="7210425" y="4976813"/>
              <a:ext cx="798513" cy="449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anchor="ctr" anchorCtr="1"/>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buFontTx/>
                <a:buNone/>
              </a:pPr>
              <a:r>
                <a:rPr lang="en-US" altLang="en-US" sz="1600" i="0">
                  <a:solidFill>
                    <a:srgbClr val="FFFFFF"/>
                  </a:solidFill>
                </a:rPr>
                <a:t>John</a:t>
              </a:r>
              <a:endParaRPr lang="en-CA" altLang="en-US" sz="1600" i="0">
                <a:solidFill>
                  <a:srgbClr val="FFFFFF"/>
                </a:solidFill>
              </a:endParaRPr>
            </a:p>
          </p:txBody>
        </p:sp>
        <p:sp>
          <p:nvSpPr>
            <p:cNvPr id="72" name="Rectangle 34">
              <a:extLst>
                <a:ext uri="{FF2B5EF4-FFF2-40B4-BE49-F238E27FC236}">
                  <a16:creationId xmlns:a16="http://schemas.microsoft.com/office/drawing/2014/main" id="{560706B1-1742-4FD2-BDB5-856845E32D00}"/>
                </a:ext>
              </a:extLst>
            </p:cNvPr>
            <p:cNvSpPr>
              <a:spLocks noChangeArrowheads="1"/>
            </p:cNvSpPr>
            <p:nvPr/>
          </p:nvSpPr>
          <p:spPr bwMode="auto">
            <a:xfrm>
              <a:off x="8077200" y="4619625"/>
              <a:ext cx="935672" cy="357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anchor="ctr" anchorCtr="1"/>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buNone/>
              </a:pPr>
              <a:r>
                <a:rPr lang="en-US" sz="1600" i="0" dirty="0"/>
                <a:t>Scheer</a:t>
              </a:r>
              <a:br>
                <a:rPr lang="en-US" sz="1600" i="0" dirty="0"/>
              </a:br>
              <a:endParaRPr lang="en-US" sz="1600" i="0" dirty="0"/>
            </a:p>
          </p:txBody>
        </p:sp>
        <p:sp>
          <p:nvSpPr>
            <p:cNvPr id="73" name="Rectangle 35">
              <a:extLst>
                <a:ext uri="{FF2B5EF4-FFF2-40B4-BE49-F238E27FC236}">
                  <a16:creationId xmlns:a16="http://schemas.microsoft.com/office/drawing/2014/main" id="{2E8F7B75-560F-4F2B-AAC9-29E94120E80A}"/>
                </a:ext>
              </a:extLst>
            </p:cNvPr>
            <p:cNvSpPr>
              <a:spLocks noChangeArrowheads="1"/>
            </p:cNvSpPr>
            <p:nvPr/>
          </p:nvSpPr>
          <p:spPr bwMode="auto">
            <a:xfrm>
              <a:off x="7210425" y="4619625"/>
              <a:ext cx="798513" cy="357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anchor="ctr" anchorCtr="1"/>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buFontTx/>
                <a:buNone/>
              </a:pPr>
              <a:r>
                <a:rPr lang="en-US" altLang="en-US" sz="1600" i="0">
                  <a:solidFill>
                    <a:srgbClr val="FFFFFF"/>
                  </a:solidFill>
                </a:rPr>
                <a:t>Bob</a:t>
              </a:r>
              <a:endParaRPr lang="en-CA" altLang="en-US" sz="1600" i="0">
                <a:solidFill>
                  <a:srgbClr val="FFFFFF"/>
                </a:solidFill>
              </a:endParaRPr>
            </a:p>
          </p:txBody>
        </p:sp>
        <p:sp>
          <p:nvSpPr>
            <p:cNvPr id="74" name="Rectangle 37">
              <a:extLst>
                <a:ext uri="{FF2B5EF4-FFF2-40B4-BE49-F238E27FC236}">
                  <a16:creationId xmlns:a16="http://schemas.microsoft.com/office/drawing/2014/main" id="{88DA4406-8244-41A5-9D92-838C56AA1834}"/>
                </a:ext>
              </a:extLst>
            </p:cNvPr>
            <p:cNvSpPr>
              <a:spLocks noChangeArrowheads="1"/>
            </p:cNvSpPr>
            <p:nvPr/>
          </p:nvSpPr>
          <p:spPr bwMode="auto">
            <a:xfrm>
              <a:off x="7210425" y="4260850"/>
              <a:ext cx="798513" cy="358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anchor="ctr" anchorCtr="1"/>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buFontTx/>
                <a:buNone/>
              </a:pPr>
              <a:r>
                <a:rPr lang="en-US" altLang="en-US" sz="1600" i="0">
                  <a:solidFill>
                    <a:srgbClr val="FFFFFF"/>
                  </a:solidFill>
                </a:rPr>
                <a:t>Sam</a:t>
              </a:r>
              <a:endParaRPr lang="en-CA" altLang="en-US" sz="1600" i="0">
                <a:solidFill>
                  <a:srgbClr val="FFFFFF"/>
                </a:solidFill>
              </a:endParaRPr>
            </a:p>
          </p:txBody>
        </p:sp>
        <p:sp>
          <p:nvSpPr>
            <p:cNvPr id="75" name="Freeform 38">
              <a:extLst>
                <a:ext uri="{FF2B5EF4-FFF2-40B4-BE49-F238E27FC236}">
                  <a16:creationId xmlns:a16="http://schemas.microsoft.com/office/drawing/2014/main" id="{8817B400-F6A8-46EA-B5AE-BDB900D2DFC5}"/>
                </a:ext>
              </a:extLst>
            </p:cNvPr>
            <p:cNvSpPr>
              <a:spLocks/>
            </p:cNvSpPr>
            <p:nvPr/>
          </p:nvSpPr>
          <p:spPr bwMode="auto">
            <a:xfrm>
              <a:off x="7808913" y="4441825"/>
              <a:ext cx="420674" cy="264668"/>
            </a:xfrm>
            <a:custGeom>
              <a:avLst/>
              <a:gdLst>
                <a:gd name="T0" fmla="*/ 0 w 490"/>
                <a:gd name="T1" fmla="*/ 0 h 515"/>
                <a:gd name="T2" fmla="*/ 2147483647 w 490"/>
                <a:gd name="T3" fmla="*/ 2147483647 h 515"/>
                <a:gd name="T4" fmla="*/ 0 60000 65536"/>
                <a:gd name="T5" fmla="*/ 0 60000 65536"/>
                <a:gd name="T6" fmla="*/ 0 w 490"/>
                <a:gd name="T7" fmla="*/ 0 h 515"/>
                <a:gd name="T8" fmla="*/ 490 w 490"/>
                <a:gd name="T9" fmla="*/ 515 h 515"/>
              </a:gdLst>
              <a:ahLst/>
              <a:cxnLst>
                <a:cxn ang="T4">
                  <a:pos x="T0" y="T1"/>
                </a:cxn>
                <a:cxn ang="T5">
                  <a:pos x="T2" y="T3"/>
                </a:cxn>
              </a:cxnLst>
              <a:rect l="T6" t="T7" r="T8" b="T9"/>
              <a:pathLst>
                <a:path w="490" h="515">
                  <a:moveTo>
                    <a:pt x="0" y="0"/>
                  </a:moveTo>
                  <a:lnTo>
                    <a:pt x="490" y="515"/>
                  </a:lnTo>
                </a:path>
              </a:pathLst>
            </a:custGeom>
            <a:noFill/>
            <a:ln w="38100">
              <a:solidFill>
                <a:schemeClr val="hlink"/>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nvGrpSpPr>
            <p:cNvPr id="76" name="Group 46">
              <a:extLst>
                <a:ext uri="{FF2B5EF4-FFF2-40B4-BE49-F238E27FC236}">
                  <a16:creationId xmlns:a16="http://schemas.microsoft.com/office/drawing/2014/main" id="{EBEA7586-7335-4A39-B048-74AC0F78BB71}"/>
                </a:ext>
              </a:extLst>
            </p:cNvPr>
            <p:cNvGrpSpPr>
              <a:grpSpLocks/>
            </p:cNvGrpSpPr>
            <p:nvPr/>
          </p:nvGrpSpPr>
          <p:grpSpPr bwMode="auto">
            <a:xfrm>
              <a:off x="7010400" y="4297363"/>
              <a:ext cx="396875" cy="1447800"/>
              <a:chOff x="3330" y="1728"/>
              <a:chExt cx="478" cy="1920"/>
            </a:xfrm>
          </p:grpSpPr>
          <p:pic>
            <p:nvPicPr>
              <p:cNvPr id="83" name="Picture 47" descr="j0232906">
                <a:extLst>
                  <a:ext uri="{FF2B5EF4-FFF2-40B4-BE49-F238E27FC236}">
                    <a16:creationId xmlns:a16="http://schemas.microsoft.com/office/drawing/2014/main" id="{4D4E3B20-86AE-4E96-8D21-AE41CC2481C8}"/>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3522" y="1728"/>
                <a:ext cx="232" cy="4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4" name="Picture 48" descr="j0232139">
                <a:extLst>
                  <a:ext uri="{FF2B5EF4-FFF2-40B4-BE49-F238E27FC236}">
                    <a16:creationId xmlns:a16="http://schemas.microsoft.com/office/drawing/2014/main" id="{02090BB5-1F34-49F0-84EB-908FCC13836A}"/>
                  </a:ext>
                </a:extLst>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3330" y="2256"/>
                <a:ext cx="475" cy="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5" name="Picture 49" descr="j0397518">
                <a:extLst>
                  <a:ext uri="{FF2B5EF4-FFF2-40B4-BE49-F238E27FC236}">
                    <a16:creationId xmlns:a16="http://schemas.microsoft.com/office/drawing/2014/main" id="{615F02AC-2E9E-4DAA-B17A-930144055A8F}"/>
                  </a:ext>
                </a:extLst>
              </p:cNvPr>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3426" y="2688"/>
                <a:ext cx="382" cy="3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6" name="Picture 50" descr="j0334220">
                <a:extLst>
                  <a:ext uri="{FF2B5EF4-FFF2-40B4-BE49-F238E27FC236}">
                    <a16:creationId xmlns:a16="http://schemas.microsoft.com/office/drawing/2014/main" id="{C6DCD581-0C49-4AFB-BCD2-189A48E7C4EA}"/>
                  </a:ext>
                </a:extLst>
              </p:cNvPr>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3426" y="3120"/>
                <a:ext cx="333" cy="5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77" name="Line 42">
              <a:extLst>
                <a:ext uri="{FF2B5EF4-FFF2-40B4-BE49-F238E27FC236}">
                  <a16:creationId xmlns:a16="http://schemas.microsoft.com/office/drawing/2014/main" id="{ECD953F6-8CC2-40B2-BD50-E016A8C336BE}"/>
                </a:ext>
              </a:extLst>
            </p:cNvPr>
            <p:cNvSpPr>
              <a:spLocks noChangeShapeType="1"/>
            </p:cNvSpPr>
            <p:nvPr/>
          </p:nvSpPr>
          <p:spPr bwMode="auto">
            <a:xfrm flipV="1">
              <a:off x="7824788" y="5276850"/>
              <a:ext cx="279400" cy="358775"/>
            </a:xfrm>
            <a:prstGeom prst="line">
              <a:avLst/>
            </a:prstGeom>
            <a:noFill/>
            <a:ln w="381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8" name="Line 42">
              <a:extLst>
                <a:ext uri="{FF2B5EF4-FFF2-40B4-BE49-F238E27FC236}">
                  <a16:creationId xmlns:a16="http://schemas.microsoft.com/office/drawing/2014/main" id="{CEA5C9B6-360F-497E-A523-6906F123016B}"/>
                </a:ext>
              </a:extLst>
            </p:cNvPr>
            <p:cNvSpPr>
              <a:spLocks noChangeShapeType="1"/>
            </p:cNvSpPr>
            <p:nvPr/>
          </p:nvSpPr>
          <p:spPr bwMode="auto">
            <a:xfrm flipV="1">
              <a:off x="7768121" y="4706493"/>
              <a:ext cx="461466" cy="143388"/>
            </a:xfrm>
            <a:prstGeom prst="line">
              <a:avLst/>
            </a:prstGeom>
            <a:noFill/>
            <a:ln w="381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9" name="Line 42">
              <a:extLst>
                <a:ext uri="{FF2B5EF4-FFF2-40B4-BE49-F238E27FC236}">
                  <a16:creationId xmlns:a16="http://schemas.microsoft.com/office/drawing/2014/main" id="{210ECBD1-1B8D-46F3-B38F-B9B0DFC41368}"/>
                </a:ext>
              </a:extLst>
            </p:cNvPr>
            <p:cNvSpPr>
              <a:spLocks noChangeShapeType="1"/>
            </p:cNvSpPr>
            <p:nvPr/>
          </p:nvSpPr>
          <p:spPr bwMode="auto">
            <a:xfrm>
              <a:off x="7748588" y="5205413"/>
              <a:ext cx="355600" cy="69554"/>
            </a:xfrm>
            <a:prstGeom prst="line">
              <a:avLst/>
            </a:prstGeom>
            <a:noFill/>
            <a:ln w="381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pic>
          <p:nvPicPr>
            <p:cNvPr id="80" name="Picture 4" descr="Andrew Scheer in 2018">
              <a:extLst>
                <a:ext uri="{FF2B5EF4-FFF2-40B4-BE49-F238E27FC236}">
                  <a16:creationId xmlns:a16="http://schemas.microsoft.com/office/drawing/2014/main" id="{382AD92F-D3A6-451D-9F72-D2CF8FAC7A51}"/>
                </a:ext>
              </a:extLst>
            </p:cNvPr>
            <p:cNvPicPr>
              <a:picLocks noChangeAspect="1" noChangeArrowheads="1"/>
            </p:cNvPicPr>
            <p:nvPr/>
          </p:nvPicPr>
          <p:blipFill rotWithShape="1">
            <a:blip r:embed="rId8">
              <a:extLst>
                <a:ext uri="{28A0092B-C50C-407E-A947-70E740481C1C}">
                  <a14:useLocalDpi xmlns:a14="http://schemas.microsoft.com/office/drawing/2010/main" val="0"/>
                </a:ext>
              </a:extLst>
            </a:blip>
            <a:srcRect l="22286" t="4351" r="23190" b="39644"/>
            <a:stretch/>
          </p:blipFill>
          <p:spPr bwMode="auto">
            <a:xfrm>
              <a:off x="8164513" y="3480240"/>
              <a:ext cx="809332" cy="1027819"/>
            </a:xfrm>
            <a:prstGeom prst="rect">
              <a:avLst/>
            </a:prstGeom>
            <a:noFill/>
            <a:extLst>
              <a:ext uri="{909E8E84-426E-40DD-AFC4-6F175D3DCCD1}">
                <a14:hiddenFill xmlns:a14="http://schemas.microsoft.com/office/drawing/2010/main">
                  <a:solidFill>
                    <a:srgbClr val="FFFFFF"/>
                  </a:solidFill>
                </a14:hiddenFill>
              </a:ext>
            </a:extLst>
          </p:spPr>
        </p:pic>
        <p:sp>
          <p:nvSpPr>
            <p:cNvPr id="81" name="Rectangle 32">
              <a:extLst>
                <a:ext uri="{FF2B5EF4-FFF2-40B4-BE49-F238E27FC236}">
                  <a16:creationId xmlns:a16="http://schemas.microsoft.com/office/drawing/2014/main" id="{0E16DB8B-84FB-4A11-9FC6-3DE86ABE8499}"/>
                </a:ext>
              </a:extLst>
            </p:cNvPr>
            <p:cNvSpPr>
              <a:spLocks noChangeArrowheads="1"/>
            </p:cNvSpPr>
            <p:nvPr/>
          </p:nvSpPr>
          <p:spPr bwMode="auto">
            <a:xfrm>
              <a:off x="8051421" y="5048318"/>
              <a:ext cx="963612" cy="449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anchor="ctr" anchorCtr="1"/>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buFontTx/>
                <a:buNone/>
              </a:pPr>
              <a:r>
                <a:rPr lang="en-US" altLang="en-US" sz="1600" i="0" dirty="0">
                  <a:solidFill>
                    <a:srgbClr val="FFFFFF"/>
                  </a:solidFill>
                </a:rPr>
                <a:t>Trudeau</a:t>
              </a:r>
              <a:endParaRPr lang="en-CA" altLang="en-US" sz="1600" i="0" dirty="0">
                <a:solidFill>
                  <a:srgbClr val="FFFFFF"/>
                </a:solidFill>
              </a:endParaRPr>
            </a:p>
          </p:txBody>
        </p:sp>
        <p:pic>
          <p:nvPicPr>
            <p:cNvPr id="82" name="Picture 2" descr="Image result for trudeau">
              <a:extLst>
                <a:ext uri="{FF2B5EF4-FFF2-40B4-BE49-F238E27FC236}">
                  <a16:creationId xmlns:a16="http://schemas.microsoft.com/office/drawing/2014/main" id="{782D3613-B4B9-4B71-8AF8-48FD6CD71ACE}"/>
                </a:ext>
              </a:extLst>
            </p:cNvPr>
            <p:cNvPicPr>
              <a:picLocks noChangeAspect="1" noChangeArrowheads="1"/>
            </p:cNvPicPr>
            <p:nvPr/>
          </p:nvPicPr>
          <p:blipFill rotWithShape="1">
            <a:blip r:embed="rId7" cstate="print">
              <a:extLst>
                <a:ext uri="{28A0092B-C50C-407E-A947-70E740481C1C}">
                  <a14:useLocalDpi xmlns:a14="http://schemas.microsoft.com/office/drawing/2010/main" val="0"/>
                </a:ext>
              </a:extLst>
            </a:blip>
            <a:srcRect l="12737" t="22" r="30852" b="21619"/>
            <a:stretch/>
          </p:blipFill>
          <p:spPr bwMode="auto">
            <a:xfrm>
              <a:off x="8077200" y="5505180"/>
              <a:ext cx="935672" cy="904850"/>
            </a:xfrm>
            <a:prstGeom prst="rect">
              <a:avLst/>
            </a:prstGeom>
            <a:noFill/>
            <a:extLst>
              <a:ext uri="{909E8E84-426E-40DD-AFC4-6F175D3DCCD1}">
                <a14:hiddenFill xmlns:a14="http://schemas.microsoft.com/office/drawing/2010/main">
                  <a:solidFill>
                    <a:srgbClr val="FFFFFF"/>
                  </a:solidFill>
                </a14:hiddenFill>
              </a:ext>
            </a:extLst>
          </p:spPr>
        </p:pic>
      </p:grpSp>
      <p:sp>
        <p:nvSpPr>
          <p:cNvPr id="89" name="Line 3">
            <a:extLst>
              <a:ext uri="{FF2B5EF4-FFF2-40B4-BE49-F238E27FC236}">
                <a16:creationId xmlns:a16="http://schemas.microsoft.com/office/drawing/2014/main" id="{53093F62-7CA6-471D-B9E8-0C6301588323}"/>
              </a:ext>
            </a:extLst>
          </p:cNvPr>
          <p:cNvSpPr>
            <a:spLocks noChangeShapeType="1"/>
          </p:cNvSpPr>
          <p:nvPr/>
        </p:nvSpPr>
        <p:spPr bwMode="auto">
          <a:xfrm>
            <a:off x="685800" y="2636838"/>
            <a:ext cx="152400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28575" cap="sq">
                <a:solidFill>
                  <a:srgbClr val="000000"/>
                </a:solidFill>
                <a:round/>
                <a:headEnd/>
                <a:tailEnd/>
              </a14:hiddenLine>
            </a:ext>
          </a:extLst>
        </p:spPr>
        <p:txBody>
          <a:bodyPr anchor="ctr" anchorCtr="1"/>
          <a:lstStyle/>
          <a:p>
            <a:endParaRPr lang="en-US" i="0"/>
          </a:p>
        </p:txBody>
      </p:sp>
      <p:sp>
        <p:nvSpPr>
          <p:cNvPr id="90" name="Line 5">
            <a:extLst>
              <a:ext uri="{FF2B5EF4-FFF2-40B4-BE49-F238E27FC236}">
                <a16:creationId xmlns:a16="http://schemas.microsoft.com/office/drawing/2014/main" id="{4DD50BA8-D510-4030-BAB9-E1DAC598CFDD}"/>
              </a:ext>
            </a:extLst>
          </p:cNvPr>
          <p:cNvSpPr>
            <a:spLocks noChangeShapeType="1"/>
          </p:cNvSpPr>
          <p:nvPr/>
        </p:nvSpPr>
        <p:spPr bwMode="auto">
          <a:xfrm>
            <a:off x="685800" y="2636838"/>
            <a:ext cx="0" cy="754062"/>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28575" cap="sq">
                <a:solidFill>
                  <a:srgbClr val="000000"/>
                </a:solidFill>
                <a:round/>
                <a:headEnd/>
                <a:tailEnd/>
              </a14:hiddenLine>
            </a:ext>
          </a:extLst>
        </p:spPr>
        <p:txBody>
          <a:bodyPr anchor="ctr" anchorCtr="1"/>
          <a:lstStyle/>
          <a:p>
            <a:endParaRPr lang="en-US" i="0"/>
          </a:p>
        </p:txBody>
      </p:sp>
      <p:sp>
        <p:nvSpPr>
          <p:cNvPr id="91" name="Line 6">
            <a:extLst>
              <a:ext uri="{FF2B5EF4-FFF2-40B4-BE49-F238E27FC236}">
                <a16:creationId xmlns:a16="http://schemas.microsoft.com/office/drawing/2014/main" id="{AF25D8BD-B534-45C0-9AAE-F9E4FBAC41BD}"/>
              </a:ext>
            </a:extLst>
          </p:cNvPr>
          <p:cNvSpPr>
            <a:spLocks noChangeShapeType="1"/>
          </p:cNvSpPr>
          <p:nvPr/>
        </p:nvSpPr>
        <p:spPr bwMode="auto">
          <a:xfrm>
            <a:off x="3733800" y="2636838"/>
            <a:ext cx="0" cy="754062"/>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28575" cap="sq">
                <a:solidFill>
                  <a:srgbClr val="000000"/>
                </a:solidFill>
                <a:round/>
                <a:headEnd/>
                <a:tailEnd/>
              </a14:hiddenLine>
            </a:ext>
          </a:extLst>
        </p:spPr>
        <p:txBody>
          <a:bodyPr anchor="ctr" anchorCtr="1"/>
          <a:lstStyle/>
          <a:p>
            <a:endParaRPr lang="en-US" i="0"/>
          </a:p>
        </p:txBody>
      </p:sp>
      <p:sp>
        <p:nvSpPr>
          <p:cNvPr id="92" name="Line 8">
            <a:extLst>
              <a:ext uri="{FF2B5EF4-FFF2-40B4-BE49-F238E27FC236}">
                <a16:creationId xmlns:a16="http://schemas.microsoft.com/office/drawing/2014/main" id="{70D9E4F0-AAE2-43EB-9FB1-6DE37F12234C}"/>
              </a:ext>
            </a:extLst>
          </p:cNvPr>
          <p:cNvSpPr>
            <a:spLocks noChangeShapeType="1"/>
          </p:cNvSpPr>
          <p:nvPr/>
        </p:nvSpPr>
        <p:spPr bwMode="auto">
          <a:xfrm>
            <a:off x="685800" y="1470025"/>
            <a:ext cx="0" cy="754063"/>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28575" cap="sq">
                <a:solidFill>
                  <a:srgbClr val="000000"/>
                </a:solidFill>
                <a:round/>
                <a:headEnd/>
                <a:tailEnd/>
              </a14:hiddenLine>
            </a:ext>
          </a:extLst>
        </p:spPr>
        <p:txBody>
          <a:bodyPr anchor="ctr" anchorCtr="1"/>
          <a:lstStyle/>
          <a:p>
            <a:endParaRPr lang="en-US" i="0"/>
          </a:p>
        </p:txBody>
      </p:sp>
      <p:sp>
        <p:nvSpPr>
          <p:cNvPr id="93" name="Line 9">
            <a:extLst>
              <a:ext uri="{FF2B5EF4-FFF2-40B4-BE49-F238E27FC236}">
                <a16:creationId xmlns:a16="http://schemas.microsoft.com/office/drawing/2014/main" id="{CB0B7C63-EFE2-4ED9-BF54-65A191058815}"/>
              </a:ext>
            </a:extLst>
          </p:cNvPr>
          <p:cNvSpPr>
            <a:spLocks noChangeShapeType="1"/>
          </p:cNvSpPr>
          <p:nvPr/>
        </p:nvSpPr>
        <p:spPr bwMode="auto">
          <a:xfrm>
            <a:off x="2971800" y="2492375"/>
            <a:ext cx="0" cy="754063"/>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28575" cap="sq">
                <a:solidFill>
                  <a:srgbClr val="000000"/>
                </a:solidFill>
                <a:round/>
                <a:headEnd/>
                <a:tailEnd/>
              </a14:hiddenLine>
            </a:ext>
          </a:extLst>
        </p:spPr>
        <p:txBody>
          <a:bodyPr anchor="ctr" anchorCtr="1"/>
          <a:lstStyle/>
          <a:p>
            <a:endParaRPr lang="en-US" i="0"/>
          </a:p>
        </p:txBody>
      </p:sp>
      <p:sp>
        <p:nvSpPr>
          <p:cNvPr id="94" name="Line 10">
            <a:extLst>
              <a:ext uri="{FF2B5EF4-FFF2-40B4-BE49-F238E27FC236}">
                <a16:creationId xmlns:a16="http://schemas.microsoft.com/office/drawing/2014/main" id="{47D065C3-9567-4F7B-9956-67BD4675D9D3}"/>
              </a:ext>
            </a:extLst>
          </p:cNvPr>
          <p:cNvSpPr>
            <a:spLocks noChangeShapeType="1"/>
          </p:cNvSpPr>
          <p:nvPr/>
        </p:nvSpPr>
        <p:spPr bwMode="auto">
          <a:xfrm>
            <a:off x="-76200" y="4144963"/>
            <a:ext cx="0" cy="944562"/>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28575" cap="sq">
                <a:solidFill>
                  <a:srgbClr val="000000"/>
                </a:solidFill>
                <a:round/>
                <a:headEnd/>
                <a:tailEnd/>
              </a14:hiddenLine>
            </a:ext>
          </a:extLst>
        </p:spPr>
        <p:txBody>
          <a:bodyPr anchor="ctr" anchorCtr="1"/>
          <a:lstStyle/>
          <a:p>
            <a:endParaRPr lang="en-US" i="0"/>
          </a:p>
        </p:txBody>
      </p:sp>
      <p:sp>
        <p:nvSpPr>
          <p:cNvPr id="95" name="Line 11">
            <a:extLst>
              <a:ext uri="{FF2B5EF4-FFF2-40B4-BE49-F238E27FC236}">
                <a16:creationId xmlns:a16="http://schemas.microsoft.com/office/drawing/2014/main" id="{E911079A-EB09-4171-8C9F-747587233809}"/>
              </a:ext>
            </a:extLst>
          </p:cNvPr>
          <p:cNvSpPr>
            <a:spLocks noChangeShapeType="1"/>
          </p:cNvSpPr>
          <p:nvPr/>
        </p:nvSpPr>
        <p:spPr bwMode="auto">
          <a:xfrm>
            <a:off x="2971800" y="2605088"/>
            <a:ext cx="0" cy="944562"/>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28575" cap="sq">
                <a:solidFill>
                  <a:srgbClr val="000000"/>
                </a:solidFill>
                <a:round/>
                <a:headEnd/>
                <a:tailEnd/>
              </a14:hiddenLine>
            </a:ext>
          </a:extLst>
        </p:spPr>
        <p:txBody>
          <a:bodyPr anchor="ctr" anchorCtr="1"/>
          <a:lstStyle/>
          <a:p>
            <a:endParaRPr lang="en-US" i="0"/>
          </a:p>
        </p:txBody>
      </p:sp>
      <p:sp>
        <p:nvSpPr>
          <p:cNvPr id="96" name="Line 20">
            <a:extLst>
              <a:ext uri="{FF2B5EF4-FFF2-40B4-BE49-F238E27FC236}">
                <a16:creationId xmlns:a16="http://schemas.microsoft.com/office/drawing/2014/main" id="{080BE571-1338-4004-B784-CFF5AF836EFF}"/>
              </a:ext>
            </a:extLst>
          </p:cNvPr>
          <p:cNvSpPr>
            <a:spLocks noChangeShapeType="1"/>
          </p:cNvSpPr>
          <p:nvPr/>
        </p:nvSpPr>
        <p:spPr bwMode="auto">
          <a:xfrm>
            <a:off x="4724400" y="2522538"/>
            <a:ext cx="0" cy="754062"/>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28575" cap="sq">
                <a:solidFill>
                  <a:srgbClr val="000000"/>
                </a:solidFill>
                <a:round/>
                <a:headEnd/>
                <a:tailEnd/>
              </a14:hiddenLine>
            </a:ext>
          </a:extLst>
        </p:spPr>
        <p:txBody>
          <a:bodyPr anchor="ctr" anchorCtr="1"/>
          <a:lstStyle/>
          <a:p>
            <a:endParaRPr lang="en-US" i="0"/>
          </a:p>
        </p:txBody>
      </p:sp>
      <p:sp>
        <p:nvSpPr>
          <p:cNvPr id="97" name="Line 22">
            <a:extLst>
              <a:ext uri="{FF2B5EF4-FFF2-40B4-BE49-F238E27FC236}">
                <a16:creationId xmlns:a16="http://schemas.microsoft.com/office/drawing/2014/main" id="{736A1F3A-2FD8-4374-92A9-873E8119CCF3}"/>
              </a:ext>
            </a:extLst>
          </p:cNvPr>
          <p:cNvSpPr>
            <a:spLocks noChangeShapeType="1"/>
          </p:cNvSpPr>
          <p:nvPr/>
        </p:nvSpPr>
        <p:spPr bwMode="auto">
          <a:xfrm>
            <a:off x="4724400" y="2635250"/>
            <a:ext cx="0" cy="944563"/>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28575" cap="sq">
                <a:solidFill>
                  <a:srgbClr val="000000"/>
                </a:solidFill>
                <a:round/>
                <a:headEnd/>
                <a:tailEnd/>
              </a14:hiddenLine>
            </a:ext>
          </a:extLst>
        </p:spPr>
        <p:txBody>
          <a:bodyPr anchor="ctr" anchorCtr="1"/>
          <a:lstStyle/>
          <a:p>
            <a:endParaRPr lang="en-US" i="0"/>
          </a:p>
        </p:txBody>
      </p:sp>
      <p:sp>
        <p:nvSpPr>
          <p:cNvPr id="98" name="Line 24">
            <a:extLst>
              <a:ext uri="{FF2B5EF4-FFF2-40B4-BE49-F238E27FC236}">
                <a16:creationId xmlns:a16="http://schemas.microsoft.com/office/drawing/2014/main" id="{F76C9A4F-8A2D-4E96-8136-EA824611ED69}"/>
              </a:ext>
            </a:extLst>
          </p:cNvPr>
          <p:cNvSpPr>
            <a:spLocks noChangeShapeType="1"/>
          </p:cNvSpPr>
          <p:nvPr/>
        </p:nvSpPr>
        <p:spPr bwMode="auto">
          <a:xfrm>
            <a:off x="4724400" y="3579813"/>
            <a:ext cx="0" cy="754062"/>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28575" cap="sq">
                <a:solidFill>
                  <a:srgbClr val="000000"/>
                </a:solidFill>
                <a:round/>
                <a:headEnd/>
                <a:tailEnd/>
              </a14:hiddenLine>
            </a:ext>
          </a:extLst>
        </p:spPr>
        <p:txBody>
          <a:bodyPr anchor="ctr" anchorCtr="1"/>
          <a:lstStyle/>
          <a:p>
            <a:endParaRPr lang="en-US" i="0"/>
          </a:p>
        </p:txBody>
      </p:sp>
      <p:sp>
        <p:nvSpPr>
          <p:cNvPr id="99" name="Text Box 27">
            <a:extLst>
              <a:ext uri="{FF2B5EF4-FFF2-40B4-BE49-F238E27FC236}">
                <a16:creationId xmlns:a16="http://schemas.microsoft.com/office/drawing/2014/main" id="{1C356DB4-6D5E-4D81-AC5E-38B7D2577E72}"/>
              </a:ext>
            </a:extLst>
          </p:cNvPr>
          <p:cNvSpPr txBox="1">
            <a:spLocks noChangeArrowheads="1"/>
          </p:cNvSpPr>
          <p:nvPr/>
        </p:nvSpPr>
        <p:spPr bwMode="auto">
          <a:xfrm>
            <a:off x="90488" y="1584325"/>
            <a:ext cx="6886822"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2800" i="0" dirty="0"/>
              <a:t>“There is a politician whom everybody loves.”</a:t>
            </a:r>
          </a:p>
        </p:txBody>
      </p:sp>
      <p:sp>
        <p:nvSpPr>
          <p:cNvPr id="100" name="Text Box 27">
            <a:extLst>
              <a:ext uri="{FF2B5EF4-FFF2-40B4-BE49-F238E27FC236}">
                <a16:creationId xmlns:a16="http://schemas.microsoft.com/office/drawing/2014/main" id="{107E4F8A-7123-4350-9FE2-23D670C53460}"/>
              </a:ext>
            </a:extLst>
          </p:cNvPr>
          <p:cNvSpPr txBox="1">
            <a:spLocks noChangeArrowheads="1"/>
          </p:cNvSpPr>
          <p:nvPr/>
        </p:nvSpPr>
        <p:spPr bwMode="auto">
          <a:xfrm>
            <a:off x="152400" y="5562600"/>
            <a:ext cx="5566011"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2800" i="0" dirty="0"/>
              <a:t>“For each voter, there is a politician.”</a:t>
            </a:r>
          </a:p>
        </p:txBody>
      </p:sp>
      <p:cxnSp>
        <p:nvCxnSpPr>
          <p:cNvPr id="101" name="Straight Arrow Connector 100">
            <a:extLst>
              <a:ext uri="{FF2B5EF4-FFF2-40B4-BE49-F238E27FC236}">
                <a16:creationId xmlns:a16="http://schemas.microsoft.com/office/drawing/2014/main" id="{7F9AE32C-79C4-44C1-8015-A78AECB9B0AF}"/>
              </a:ext>
            </a:extLst>
          </p:cNvPr>
          <p:cNvCxnSpPr>
            <a:cxnSpLocks noChangeShapeType="1"/>
          </p:cNvCxnSpPr>
          <p:nvPr/>
        </p:nvCxnSpPr>
        <p:spPr bwMode="auto">
          <a:xfrm flipV="1">
            <a:off x="3281911" y="1259681"/>
            <a:ext cx="1290089" cy="415116"/>
          </a:xfrm>
          <a:prstGeom prst="straightConnector1">
            <a:avLst/>
          </a:prstGeom>
          <a:noFill/>
          <a:ln w="38100" algn="ctr">
            <a:solidFill>
              <a:schemeClr val="hlink"/>
            </a:solidFill>
            <a:round/>
            <a:headEnd/>
            <a:tailEnd type="arrow" w="med" len="med"/>
          </a:ln>
          <a:extLst>
            <a:ext uri="{909E8E84-426E-40DD-AFC4-6F175D3DCCD1}">
              <a14:hiddenFill xmlns:a14="http://schemas.microsoft.com/office/drawing/2010/main">
                <a:noFill/>
              </a14:hiddenFill>
            </a:ext>
          </a:extLst>
        </p:spPr>
      </p:cxnSp>
      <p:cxnSp>
        <p:nvCxnSpPr>
          <p:cNvPr id="102" name="Straight Arrow Connector 101">
            <a:extLst>
              <a:ext uri="{FF2B5EF4-FFF2-40B4-BE49-F238E27FC236}">
                <a16:creationId xmlns:a16="http://schemas.microsoft.com/office/drawing/2014/main" id="{57782196-5F71-4E4E-9D87-073487284552}"/>
              </a:ext>
            </a:extLst>
          </p:cNvPr>
          <p:cNvCxnSpPr>
            <a:cxnSpLocks noChangeShapeType="1"/>
          </p:cNvCxnSpPr>
          <p:nvPr/>
        </p:nvCxnSpPr>
        <p:spPr bwMode="auto">
          <a:xfrm flipV="1">
            <a:off x="3557056" y="5201444"/>
            <a:ext cx="858736" cy="489744"/>
          </a:xfrm>
          <a:prstGeom prst="straightConnector1">
            <a:avLst/>
          </a:prstGeom>
          <a:noFill/>
          <a:ln w="38100" algn="ctr">
            <a:solidFill>
              <a:schemeClr val="hlink"/>
            </a:solidFill>
            <a:round/>
            <a:headEnd/>
            <a:tailEnd type="arrow" w="med" len="med"/>
          </a:ln>
          <a:extLst>
            <a:ext uri="{909E8E84-426E-40DD-AFC4-6F175D3DCCD1}">
              <a14:hiddenFill xmlns:a14="http://schemas.microsoft.com/office/drawing/2010/main">
                <a:noFill/>
              </a14:hiddenFill>
            </a:ext>
          </a:extLst>
        </p:spPr>
      </p:cxnSp>
      <p:grpSp>
        <p:nvGrpSpPr>
          <p:cNvPr id="103" name="Group 144">
            <a:extLst>
              <a:ext uri="{FF2B5EF4-FFF2-40B4-BE49-F238E27FC236}">
                <a16:creationId xmlns:a16="http://schemas.microsoft.com/office/drawing/2014/main" id="{038D14C6-DCFB-41CB-8BE6-16277DE01DCE}"/>
              </a:ext>
            </a:extLst>
          </p:cNvPr>
          <p:cNvGrpSpPr>
            <a:grpSpLocks/>
          </p:cNvGrpSpPr>
          <p:nvPr/>
        </p:nvGrpSpPr>
        <p:grpSpPr bwMode="auto">
          <a:xfrm>
            <a:off x="533400" y="2895600"/>
            <a:ext cx="2667000" cy="2133600"/>
            <a:chOff x="0" y="2438400"/>
            <a:chExt cx="5556251" cy="3429000"/>
          </a:xfrm>
        </p:grpSpPr>
        <p:sp>
          <p:nvSpPr>
            <p:cNvPr id="104" name="AutoShape 35">
              <a:extLst>
                <a:ext uri="{FF2B5EF4-FFF2-40B4-BE49-F238E27FC236}">
                  <a16:creationId xmlns:a16="http://schemas.microsoft.com/office/drawing/2014/main" id="{726F44B3-23F5-4832-A05F-44CBF119F9D6}"/>
                </a:ext>
              </a:extLst>
            </p:cNvPr>
            <p:cNvSpPr>
              <a:spLocks noChangeArrowheads="1"/>
            </p:cNvSpPr>
            <p:nvPr/>
          </p:nvSpPr>
          <p:spPr bwMode="auto">
            <a:xfrm>
              <a:off x="1066800" y="2438400"/>
              <a:ext cx="4489451" cy="857250"/>
            </a:xfrm>
            <a:prstGeom prst="wedgeRoundRectCallout">
              <a:avLst>
                <a:gd name="adj1" fmla="val -34037"/>
                <a:gd name="adj2" fmla="val 87852"/>
                <a:gd name="adj3" fmla="val 16667"/>
              </a:avLst>
            </a:prstGeom>
            <a:noFill/>
            <a:ln w="38100">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r>
                <a:rPr lang="en-US" altLang="en-US" sz="2400" i="0"/>
                <a:t>Not clear.</a:t>
              </a:r>
            </a:p>
          </p:txBody>
        </p:sp>
        <p:grpSp>
          <p:nvGrpSpPr>
            <p:cNvPr id="105" name="Group 9">
              <a:extLst>
                <a:ext uri="{FF2B5EF4-FFF2-40B4-BE49-F238E27FC236}">
                  <a16:creationId xmlns:a16="http://schemas.microsoft.com/office/drawing/2014/main" id="{0F17C80B-6FF8-4348-9F65-615C07A5B4CF}"/>
                </a:ext>
              </a:extLst>
            </p:cNvPr>
            <p:cNvGrpSpPr>
              <a:grpSpLocks/>
            </p:cNvGrpSpPr>
            <p:nvPr/>
          </p:nvGrpSpPr>
          <p:grpSpPr bwMode="auto">
            <a:xfrm>
              <a:off x="0" y="3124200"/>
              <a:ext cx="2282825" cy="2743200"/>
              <a:chOff x="2065" y="1551"/>
              <a:chExt cx="1628" cy="1988"/>
            </a:xfrm>
          </p:grpSpPr>
          <p:sp>
            <p:nvSpPr>
              <p:cNvPr id="106" name="Freeform 10">
                <a:extLst>
                  <a:ext uri="{FF2B5EF4-FFF2-40B4-BE49-F238E27FC236}">
                    <a16:creationId xmlns:a16="http://schemas.microsoft.com/office/drawing/2014/main" id="{58D31A63-5E6A-411D-BC71-889EC41B41F5}"/>
                  </a:ext>
                </a:extLst>
              </p:cNvPr>
              <p:cNvSpPr>
                <a:spLocks/>
              </p:cNvSpPr>
              <p:nvPr/>
            </p:nvSpPr>
            <p:spPr bwMode="auto">
              <a:xfrm>
                <a:off x="2777" y="1977"/>
                <a:ext cx="330" cy="338"/>
              </a:xfrm>
              <a:custGeom>
                <a:avLst/>
                <a:gdLst>
                  <a:gd name="T0" fmla="*/ 255 w 331"/>
                  <a:gd name="T1" fmla="*/ 212 h 334"/>
                  <a:gd name="T2" fmla="*/ 284 w 331"/>
                  <a:gd name="T3" fmla="*/ 141 h 334"/>
                  <a:gd name="T4" fmla="*/ 279 w 331"/>
                  <a:gd name="T5" fmla="*/ 85 h 334"/>
                  <a:gd name="T6" fmla="*/ 270 w 331"/>
                  <a:gd name="T7" fmla="*/ 38 h 334"/>
                  <a:gd name="T8" fmla="*/ 227 w 331"/>
                  <a:gd name="T9" fmla="*/ 5 h 334"/>
                  <a:gd name="T10" fmla="*/ 166 w 331"/>
                  <a:gd name="T11" fmla="*/ 0 h 334"/>
                  <a:gd name="T12" fmla="*/ 118 w 331"/>
                  <a:gd name="T13" fmla="*/ 5 h 334"/>
                  <a:gd name="T14" fmla="*/ 47 w 331"/>
                  <a:gd name="T15" fmla="*/ 47 h 334"/>
                  <a:gd name="T16" fmla="*/ 14 w 331"/>
                  <a:gd name="T17" fmla="*/ 113 h 334"/>
                  <a:gd name="T18" fmla="*/ 0 w 331"/>
                  <a:gd name="T19" fmla="*/ 193 h 334"/>
                  <a:gd name="T20" fmla="*/ 14 w 331"/>
                  <a:gd name="T21" fmla="*/ 282 h 334"/>
                  <a:gd name="T22" fmla="*/ 43 w 331"/>
                  <a:gd name="T23" fmla="*/ 315 h 334"/>
                  <a:gd name="T24" fmla="*/ 95 w 331"/>
                  <a:gd name="T25" fmla="*/ 334 h 334"/>
                  <a:gd name="T26" fmla="*/ 147 w 331"/>
                  <a:gd name="T27" fmla="*/ 329 h 334"/>
                  <a:gd name="T28" fmla="*/ 203 w 331"/>
                  <a:gd name="T29" fmla="*/ 306 h 334"/>
                  <a:gd name="T30" fmla="*/ 241 w 331"/>
                  <a:gd name="T31" fmla="*/ 273 h 334"/>
                  <a:gd name="T32" fmla="*/ 303 w 331"/>
                  <a:gd name="T33" fmla="*/ 325 h 334"/>
                  <a:gd name="T34" fmla="*/ 331 w 331"/>
                  <a:gd name="T35" fmla="*/ 325 h 334"/>
                  <a:gd name="T36" fmla="*/ 331 w 331"/>
                  <a:gd name="T37" fmla="*/ 296 h 334"/>
                  <a:gd name="T38" fmla="*/ 317 w 331"/>
                  <a:gd name="T39" fmla="*/ 273 h 334"/>
                  <a:gd name="T40" fmla="*/ 255 w 331"/>
                  <a:gd name="T41" fmla="*/ 212 h 3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31"/>
                  <a:gd name="T64" fmla="*/ 0 h 334"/>
                  <a:gd name="T65" fmla="*/ 331 w 331"/>
                  <a:gd name="T66" fmla="*/ 334 h 3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31" h="334">
                    <a:moveTo>
                      <a:pt x="255" y="212"/>
                    </a:moveTo>
                    <a:lnTo>
                      <a:pt x="284" y="141"/>
                    </a:lnTo>
                    <a:lnTo>
                      <a:pt x="279" y="85"/>
                    </a:lnTo>
                    <a:lnTo>
                      <a:pt x="270" y="38"/>
                    </a:lnTo>
                    <a:lnTo>
                      <a:pt x="227" y="5"/>
                    </a:lnTo>
                    <a:lnTo>
                      <a:pt x="166" y="0"/>
                    </a:lnTo>
                    <a:lnTo>
                      <a:pt x="118" y="5"/>
                    </a:lnTo>
                    <a:lnTo>
                      <a:pt x="47" y="47"/>
                    </a:lnTo>
                    <a:lnTo>
                      <a:pt x="14" y="113"/>
                    </a:lnTo>
                    <a:lnTo>
                      <a:pt x="0" y="193"/>
                    </a:lnTo>
                    <a:lnTo>
                      <a:pt x="14" y="282"/>
                    </a:lnTo>
                    <a:lnTo>
                      <a:pt x="43" y="315"/>
                    </a:lnTo>
                    <a:lnTo>
                      <a:pt x="95" y="334"/>
                    </a:lnTo>
                    <a:lnTo>
                      <a:pt x="147" y="329"/>
                    </a:lnTo>
                    <a:lnTo>
                      <a:pt x="203" y="306"/>
                    </a:lnTo>
                    <a:lnTo>
                      <a:pt x="241" y="273"/>
                    </a:lnTo>
                    <a:lnTo>
                      <a:pt x="303" y="325"/>
                    </a:lnTo>
                    <a:lnTo>
                      <a:pt x="331" y="325"/>
                    </a:lnTo>
                    <a:lnTo>
                      <a:pt x="331" y="296"/>
                    </a:lnTo>
                    <a:lnTo>
                      <a:pt x="317" y="273"/>
                    </a:lnTo>
                    <a:lnTo>
                      <a:pt x="255" y="212"/>
                    </a:lnTo>
                    <a:close/>
                  </a:path>
                </a:pathLst>
              </a:custGeom>
              <a:solidFill>
                <a:schemeClr val="hlink"/>
              </a:solidFill>
              <a:ln w="9525">
                <a:noFill/>
                <a:round/>
                <a:headEnd/>
                <a:tailEnd/>
              </a:ln>
            </p:spPr>
            <p:txBody>
              <a:bodyPr/>
              <a:lstStyle/>
              <a:p>
                <a:pPr algn="l">
                  <a:defRPr/>
                </a:pPr>
                <a:endParaRPr lang="en-CA" i="0">
                  <a:effectLst>
                    <a:outerShdw blurRad="38100" dist="38100" dir="2700000" algn="tl">
                      <a:srgbClr val="000000">
                        <a:alpha val="43137"/>
                      </a:srgbClr>
                    </a:outerShdw>
                  </a:effectLst>
                </a:endParaRPr>
              </a:p>
            </p:txBody>
          </p:sp>
          <p:sp>
            <p:nvSpPr>
              <p:cNvPr id="107" name="Freeform 11">
                <a:extLst>
                  <a:ext uri="{FF2B5EF4-FFF2-40B4-BE49-F238E27FC236}">
                    <a16:creationId xmlns:a16="http://schemas.microsoft.com/office/drawing/2014/main" id="{AF8BDD72-48EB-4483-9537-97C7EB5A4A7A}"/>
                  </a:ext>
                </a:extLst>
              </p:cNvPr>
              <p:cNvSpPr>
                <a:spLocks/>
              </p:cNvSpPr>
              <p:nvPr/>
            </p:nvSpPr>
            <p:spPr bwMode="auto">
              <a:xfrm>
                <a:off x="2810" y="1930"/>
                <a:ext cx="304" cy="129"/>
              </a:xfrm>
              <a:custGeom>
                <a:avLst/>
                <a:gdLst>
                  <a:gd name="T0" fmla="*/ 234 w 303"/>
                  <a:gd name="T1" fmla="*/ 127 h 127"/>
                  <a:gd name="T2" fmla="*/ 303 w 303"/>
                  <a:gd name="T3" fmla="*/ 117 h 127"/>
                  <a:gd name="T4" fmla="*/ 303 w 303"/>
                  <a:gd name="T5" fmla="*/ 90 h 127"/>
                  <a:gd name="T6" fmla="*/ 223 w 303"/>
                  <a:gd name="T7" fmla="*/ 110 h 127"/>
                  <a:gd name="T8" fmla="*/ 213 w 303"/>
                  <a:gd name="T9" fmla="*/ 100 h 127"/>
                  <a:gd name="T10" fmla="*/ 265 w 303"/>
                  <a:gd name="T11" fmla="*/ 61 h 127"/>
                  <a:gd name="T12" fmla="*/ 246 w 303"/>
                  <a:gd name="T13" fmla="*/ 51 h 127"/>
                  <a:gd name="T14" fmla="*/ 199 w 303"/>
                  <a:gd name="T15" fmla="*/ 81 h 127"/>
                  <a:gd name="T16" fmla="*/ 180 w 303"/>
                  <a:gd name="T17" fmla="*/ 71 h 127"/>
                  <a:gd name="T18" fmla="*/ 253 w 303"/>
                  <a:gd name="T19" fmla="*/ 24 h 127"/>
                  <a:gd name="T20" fmla="*/ 239 w 303"/>
                  <a:gd name="T21" fmla="*/ 0 h 127"/>
                  <a:gd name="T22" fmla="*/ 147 w 303"/>
                  <a:gd name="T23" fmla="*/ 71 h 127"/>
                  <a:gd name="T24" fmla="*/ 85 w 303"/>
                  <a:gd name="T25" fmla="*/ 90 h 127"/>
                  <a:gd name="T26" fmla="*/ 69 w 303"/>
                  <a:gd name="T27" fmla="*/ 66 h 127"/>
                  <a:gd name="T28" fmla="*/ 50 w 303"/>
                  <a:gd name="T29" fmla="*/ 17 h 127"/>
                  <a:gd name="T30" fmla="*/ 28 w 303"/>
                  <a:gd name="T31" fmla="*/ 37 h 127"/>
                  <a:gd name="T32" fmla="*/ 52 w 303"/>
                  <a:gd name="T33" fmla="*/ 85 h 127"/>
                  <a:gd name="T34" fmla="*/ 38 w 303"/>
                  <a:gd name="T35" fmla="*/ 95 h 127"/>
                  <a:gd name="T36" fmla="*/ 14 w 303"/>
                  <a:gd name="T37" fmla="*/ 51 h 127"/>
                  <a:gd name="T38" fmla="*/ 0 w 303"/>
                  <a:gd name="T39" fmla="*/ 76 h 127"/>
                  <a:gd name="T40" fmla="*/ 17 w 303"/>
                  <a:gd name="T41" fmla="*/ 120 h 127"/>
                  <a:gd name="T42" fmla="*/ 133 w 303"/>
                  <a:gd name="T43" fmla="*/ 105 h 127"/>
                  <a:gd name="T44" fmla="*/ 234 w 303"/>
                  <a:gd name="T45" fmla="*/ 127 h 12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03"/>
                  <a:gd name="T70" fmla="*/ 0 h 127"/>
                  <a:gd name="T71" fmla="*/ 303 w 303"/>
                  <a:gd name="T72" fmla="*/ 127 h 127"/>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03" h="127">
                    <a:moveTo>
                      <a:pt x="234" y="127"/>
                    </a:moveTo>
                    <a:lnTo>
                      <a:pt x="303" y="117"/>
                    </a:lnTo>
                    <a:lnTo>
                      <a:pt x="303" y="90"/>
                    </a:lnTo>
                    <a:lnTo>
                      <a:pt x="223" y="110"/>
                    </a:lnTo>
                    <a:lnTo>
                      <a:pt x="213" y="100"/>
                    </a:lnTo>
                    <a:lnTo>
                      <a:pt x="265" y="61"/>
                    </a:lnTo>
                    <a:lnTo>
                      <a:pt x="246" y="51"/>
                    </a:lnTo>
                    <a:lnTo>
                      <a:pt x="199" y="81"/>
                    </a:lnTo>
                    <a:lnTo>
                      <a:pt x="180" y="71"/>
                    </a:lnTo>
                    <a:lnTo>
                      <a:pt x="253" y="24"/>
                    </a:lnTo>
                    <a:lnTo>
                      <a:pt x="239" y="0"/>
                    </a:lnTo>
                    <a:lnTo>
                      <a:pt x="147" y="71"/>
                    </a:lnTo>
                    <a:lnTo>
                      <a:pt x="85" y="90"/>
                    </a:lnTo>
                    <a:lnTo>
                      <a:pt x="69" y="66"/>
                    </a:lnTo>
                    <a:lnTo>
                      <a:pt x="50" y="17"/>
                    </a:lnTo>
                    <a:lnTo>
                      <a:pt x="28" y="37"/>
                    </a:lnTo>
                    <a:lnTo>
                      <a:pt x="52" y="85"/>
                    </a:lnTo>
                    <a:lnTo>
                      <a:pt x="38" y="95"/>
                    </a:lnTo>
                    <a:lnTo>
                      <a:pt x="14" y="51"/>
                    </a:lnTo>
                    <a:lnTo>
                      <a:pt x="0" y="76"/>
                    </a:lnTo>
                    <a:lnTo>
                      <a:pt x="17" y="120"/>
                    </a:lnTo>
                    <a:lnTo>
                      <a:pt x="133" y="105"/>
                    </a:lnTo>
                    <a:lnTo>
                      <a:pt x="234" y="127"/>
                    </a:lnTo>
                    <a:close/>
                  </a:path>
                </a:pathLst>
              </a:custGeom>
              <a:solidFill>
                <a:schemeClr val="hlink"/>
              </a:solidFill>
              <a:ln w="9525">
                <a:noFill/>
                <a:round/>
                <a:headEnd/>
                <a:tailEnd/>
              </a:ln>
            </p:spPr>
            <p:txBody>
              <a:bodyPr/>
              <a:lstStyle/>
              <a:p>
                <a:pPr algn="l">
                  <a:defRPr/>
                </a:pPr>
                <a:endParaRPr lang="en-CA" i="0">
                  <a:effectLst>
                    <a:outerShdw blurRad="38100" dist="38100" dir="2700000" algn="tl">
                      <a:srgbClr val="000000">
                        <a:alpha val="43137"/>
                      </a:srgbClr>
                    </a:outerShdw>
                  </a:effectLst>
                </a:endParaRPr>
              </a:p>
            </p:txBody>
          </p:sp>
          <p:sp>
            <p:nvSpPr>
              <p:cNvPr id="109" name="Freeform 12">
                <a:extLst>
                  <a:ext uri="{FF2B5EF4-FFF2-40B4-BE49-F238E27FC236}">
                    <a16:creationId xmlns:a16="http://schemas.microsoft.com/office/drawing/2014/main" id="{4435138B-3CBF-4852-ACA8-C00DEF81C760}"/>
                  </a:ext>
                </a:extLst>
              </p:cNvPr>
              <p:cNvSpPr>
                <a:spLocks/>
              </p:cNvSpPr>
              <p:nvPr/>
            </p:nvSpPr>
            <p:spPr bwMode="auto">
              <a:xfrm>
                <a:off x="2891" y="1840"/>
                <a:ext cx="514" cy="634"/>
              </a:xfrm>
              <a:custGeom>
                <a:avLst/>
                <a:gdLst>
                  <a:gd name="T0" fmla="*/ 14 w 518"/>
                  <a:gd name="T1" fmla="*/ 623 h 632"/>
                  <a:gd name="T2" fmla="*/ 0 w 518"/>
                  <a:gd name="T3" fmla="*/ 595 h 632"/>
                  <a:gd name="T4" fmla="*/ 9 w 518"/>
                  <a:gd name="T5" fmla="*/ 567 h 632"/>
                  <a:gd name="T6" fmla="*/ 42 w 518"/>
                  <a:gd name="T7" fmla="*/ 539 h 632"/>
                  <a:gd name="T8" fmla="*/ 126 w 518"/>
                  <a:gd name="T9" fmla="*/ 525 h 632"/>
                  <a:gd name="T10" fmla="*/ 233 w 518"/>
                  <a:gd name="T11" fmla="*/ 534 h 632"/>
                  <a:gd name="T12" fmla="*/ 369 w 518"/>
                  <a:gd name="T13" fmla="*/ 516 h 632"/>
                  <a:gd name="T14" fmla="*/ 453 w 518"/>
                  <a:gd name="T15" fmla="*/ 474 h 632"/>
                  <a:gd name="T16" fmla="*/ 471 w 518"/>
                  <a:gd name="T17" fmla="*/ 451 h 632"/>
                  <a:gd name="T18" fmla="*/ 457 w 518"/>
                  <a:gd name="T19" fmla="*/ 390 h 632"/>
                  <a:gd name="T20" fmla="*/ 420 w 518"/>
                  <a:gd name="T21" fmla="*/ 256 h 632"/>
                  <a:gd name="T22" fmla="*/ 364 w 518"/>
                  <a:gd name="T23" fmla="*/ 177 h 632"/>
                  <a:gd name="T24" fmla="*/ 327 w 518"/>
                  <a:gd name="T25" fmla="*/ 153 h 632"/>
                  <a:gd name="T26" fmla="*/ 322 w 518"/>
                  <a:gd name="T27" fmla="*/ 130 h 632"/>
                  <a:gd name="T28" fmla="*/ 341 w 518"/>
                  <a:gd name="T29" fmla="*/ 121 h 632"/>
                  <a:gd name="T30" fmla="*/ 355 w 518"/>
                  <a:gd name="T31" fmla="*/ 98 h 632"/>
                  <a:gd name="T32" fmla="*/ 327 w 518"/>
                  <a:gd name="T33" fmla="*/ 65 h 632"/>
                  <a:gd name="T34" fmla="*/ 294 w 518"/>
                  <a:gd name="T35" fmla="*/ 70 h 632"/>
                  <a:gd name="T36" fmla="*/ 275 w 518"/>
                  <a:gd name="T37" fmla="*/ 46 h 632"/>
                  <a:gd name="T38" fmla="*/ 299 w 518"/>
                  <a:gd name="T39" fmla="*/ 14 h 632"/>
                  <a:gd name="T40" fmla="*/ 341 w 518"/>
                  <a:gd name="T41" fmla="*/ 0 h 632"/>
                  <a:gd name="T42" fmla="*/ 392 w 518"/>
                  <a:gd name="T43" fmla="*/ 14 h 632"/>
                  <a:gd name="T44" fmla="*/ 411 w 518"/>
                  <a:gd name="T45" fmla="*/ 60 h 632"/>
                  <a:gd name="T46" fmla="*/ 406 w 518"/>
                  <a:gd name="T47" fmla="*/ 121 h 632"/>
                  <a:gd name="T48" fmla="*/ 373 w 518"/>
                  <a:gd name="T49" fmla="*/ 144 h 632"/>
                  <a:gd name="T50" fmla="*/ 411 w 518"/>
                  <a:gd name="T51" fmla="*/ 181 h 632"/>
                  <a:gd name="T52" fmla="*/ 457 w 518"/>
                  <a:gd name="T53" fmla="*/ 237 h 632"/>
                  <a:gd name="T54" fmla="*/ 485 w 518"/>
                  <a:gd name="T55" fmla="*/ 339 h 632"/>
                  <a:gd name="T56" fmla="*/ 518 w 518"/>
                  <a:gd name="T57" fmla="*/ 455 h 632"/>
                  <a:gd name="T58" fmla="*/ 518 w 518"/>
                  <a:gd name="T59" fmla="*/ 502 h 632"/>
                  <a:gd name="T60" fmla="*/ 504 w 518"/>
                  <a:gd name="T61" fmla="*/ 511 h 632"/>
                  <a:gd name="T62" fmla="*/ 420 w 518"/>
                  <a:gd name="T63" fmla="*/ 548 h 632"/>
                  <a:gd name="T64" fmla="*/ 322 w 518"/>
                  <a:gd name="T65" fmla="*/ 576 h 632"/>
                  <a:gd name="T66" fmla="*/ 154 w 518"/>
                  <a:gd name="T67" fmla="*/ 599 h 632"/>
                  <a:gd name="T68" fmla="*/ 56 w 518"/>
                  <a:gd name="T69" fmla="*/ 632 h 632"/>
                  <a:gd name="T70" fmla="*/ 14 w 518"/>
                  <a:gd name="T71" fmla="*/ 623 h 6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18"/>
                  <a:gd name="T109" fmla="*/ 0 h 632"/>
                  <a:gd name="T110" fmla="*/ 518 w 518"/>
                  <a:gd name="T111" fmla="*/ 632 h 63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18" h="632">
                    <a:moveTo>
                      <a:pt x="14" y="623"/>
                    </a:moveTo>
                    <a:lnTo>
                      <a:pt x="0" y="595"/>
                    </a:lnTo>
                    <a:lnTo>
                      <a:pt x="9" y="567"/>
                    </a:lnTo>
                    <a:lnTo>
                      <a:pt x="42" y="539"/>
                    </a:lnTo>
                    <a:lnTo>
                      <a:pt x="126" y="525"/>
                    </a:lnTo>
                    <a:lnTo>
                      <a:pt x="233" y="534"/>
                    </a:lnTo>
                    <a:lnTo>
                      <a:pt x="369" y="516"/>
                    </a:lnTo>
                    <a:lnTo>
                      <a:pt x="453" y="474"/>
                    </a:lnTo>
                    <a:lnTo>
                      <a:pt x="471" y="451"/>
                    </a:lnTo>
                    <a:lnTo>
                      <a:pt x="457" y="390"/>
                    </a:lnTo>
                    <a:lnTo>
                      <a:pt x="420" y="256"/>
                    </a:lnTo>
                    <a:lnTo>
                      <a:pt x="364" y="177"/>
                    </a:lnTo>
                    <a:lnTo>
                      <a:pt x="327" y="153"/>
                    </a:lnTo>
                    <a:lnTo>
                      <a:pt x="322" y="130"/>
                    </a:lnTo>
                    <a:lnTo>
                      <a:pt x="341" y="121"/>
                    </a:lnTo>
                    <a:lnTo>
                      <a:pt x="355" y="98"/>
                    </a:lnTo>
                    <a:lnTo>
                      <a:pt x="327" y="65"/>
                    </a:lnTo>
                    <a:lnTo>
                      <a:pt x="294" y="70"/>
                    </a:lnTo>
                    <a:lnTo>
                      <a:pt x="275" y="46"/>
                    </a:lnTo>
                    <a:lnTo>
                      <a:pt x="299" y="14"/>
                    </a:lnTo>
                    <a:lnTo>
                      <a:pt x="341" y="0"/>
                    </a:lnTo>
                    <a:lnTo>
                      <a:pt x="392" y="14"/>
                    </a:lnTo>
                    <a:lnTo>
                      <a:pt x="411" y="60"/>
                    </a:lnTo>
                    <a:lnTo>
                      <a:pt x="406" y="121"/>
                    </a:lnTo>
                    <a:lnTo>
                      <a:pt x="373" y="144"/>
                    </a:lnTo>
                    <a:lnTo>
                      <a:pt x="411" y="181"/>
                    </a:lnTo>
                    <a:lnTo>
                      <a:pt x="457" y="237"/>
                    </a:lnTo>
                    <a:lnTo>
                      <a:pt x="485" y="339"/>
                    </a:lnTo>
                    <a:lnTo>
                      <a:pt x="518" y="455"/>
                    </a:lnTo>
                    <a:lnTo>
                      <a:pt x="518" y="502"/>
                    </a:lnTo>
                    <a:lnTo>
                      <a:pt x="504" y="511"/>
                    </a:lnTo>
                    <a:lnTo>
                      <a:pt x="420" y="548"/>
                    </a:lnTo>
                    <a:lnTo>
                      <a:pt x="322" y="576"/>
                    </a:lnTo>
                    <a:lnTo>
                      <a:pt x="154" y="599"/>
                    </a:lnTo>
                    <a:lnTo>
                      <a:pt x="56" y="632"/>
                    </a:lnTo>
                    <a:lnTo>
                      <a:pt x="14" y="623"/>
                    </a:lnTo>
                    <a:close/>
                  </a:path>
                </a:pathLst>
              </a:custGeom>
              <a:solidFill>
                <a:schemeClr val="hlink"/>
              </a:solidFill>
              <a:ln w="9525">
                <a:noFill/>
                <a:round/>
                <a:headEnd/>
                <a:tailEnd/>
              </a:ln>
            </p:spPr>
            <p:txBody>
              <a:bodyPr/>
              <a:lstStyle/>
              <a:p>
                <a:pPr algn="l">
                  <a:defRPr/>
                </a:pPr>
                <a:endParaRPr lang="en-CA" i="0">
                  <a:effectLst>
                    <a:outerShdw blurRad="38100" dist="38100" dir="2700000" algn="tl">
                      <a:srgbClr val="000000">
                        <a:alpha val="43137"/>
                      </a:srgbClr>
                    </a:outerShdw>
                  </a:effectLst>
                </a:endParaRPr>
              </a:p>
            </p:txBody>
          </p:sp>
          <p:sp>
            <p:nvSpPr>
              <p:cNvPr id="110" name="Freeform 13">
                <a:extLst>
                  <a:ext uri="{FF2B5EF4-FFF2-40B4-BE49-F238E27FC236}">
                    <a16:creationId xmlns:a16="http://schemas.microsoft.com/office/drawing/2014/main" id="{73406CE8-2785-4F26-B636-F3C13E4E9BB0}"/>
                  </a:ext>
                </a:extLst>
              </p:cNvPr>
              <p:cNvSpPr>
                <a:spLocks/>
              </p:cNvSpPr>
              <p:nvPr/>
            </p:nvSpPr>
            <p:spPr bwMode="auto">
              <a:xfrm>
                <a:off x="3188" y="2047"/>
                <a:ext cx="45" cy="85"/>
              </a:xfrm>
              <a:custGeom>
                <a:avLst/>
                <a:gdLst>
                  <a:gd name="T0" fmla="*/ 10 w 47"/>
                  <a:gd name="T1" fmla="*/ 32 h 86"/>
                  <a:gd name="T2" fmla="*/ 28 w 47"/>
                  <a:gd name="T3" fmla="*/ 75 h 86"/>
                  <a:gd name="T4" fmla="*/ 35 w 47"/>
                  <a:gd name="T5" fmla="*/ 86 h 86"/>
                  <a:gd name="T6" fmla="*/ 43 w 47"/>
                  <a:gd name="T7" fmla="*/ 85 h 86"/>
                  <a:gd name="T8" fmla="*/ 47 w 47"/>
                  <a:gd name="T9" fmla="*/ 73 h 86"/>
                  <a:gd name="T10" fmla="*/ 1 w 47"/>
                  <a:gd name="T11" fmla="*/ 0 h 86"/>
                  <a:gd name="T12" fmla="*/ 0 w 47"/>
                  <a:gd name="T13" fmla="*/ 15 h 86"/>
                  <a:gd name="T14" fmla="*/ 10 w 47"/>
                  <a:gd name="T15" fmla="*/ 32 h 86"/>
                  <a:gd name="T16" fmla="*/ 0 60000 65536"/>
                  <a:gd name="T17" fmla="*/ 0 60000 65536"/>
                  <a:gd name="T18" fmla="*/ 0 60000 65536"/>
                  <a:gd name="T19" fmla="*/ 0 60000 65536"/>
                  <a:gd name="T20" fmla="*/ 0 60000 65536"/>
                  <a:gd name="T21" fmla="*/ 0 60000 65536"/>
                  <a:gd name="T22" fmla="*/ 0 60000 65536"/>
                  <a:gd name="T23" fmla="*/ 0 60000 65536"/>
                  <a:gd name="T24" fmla="*/ 0 w 47"/>
                  <a:gd name="T25" fmla="*/ 0 h 86"/>
                  <a:gd name="T26" fmla="*/ 47 w 47"/>
                  <a:gd name="T27" fmla="*/ 86 h 8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7" h="86">
                    <a:moveTo>
                      <a:pt x="10" y="32"/>
                    </a:moveTo>
                    <a:lnTo>
                      <a:pt x="28" y="75"/>
                    </a:lnTo>
                    <a:lnTo>
                      <a:pt x="35" y="86"/>
                    </a:lnTo>
                    <a:lnTo>
                      <a:pt x="43" y="85"/>
                    </a:lnTo>
                    <a:lnTo>
                      <a:pt x="47" y="73"/>
                    </a:lnTo>
                    <a:lnTo>
                      <a:pt x="1" y="0"/>
                    </a:lnTo>
                    <a:lnTo>
                      <a:pt x="0" y="15"/>
                    </a:lnTo>
                    <a:lnTo>
                      <a:pt x="10" y="32"/>
                    </a:lnTo>
                    <a:close/>
                  </a:path>
                </a:pathLst>
              </a:custGeom>
              <a:solidFill>
                <a:schemeClr val="hlink"/>
              </a:solidFill>
              <a:ln w="9525">
                <a:noFill/>
                <a:round/>
                <a:headEnd/>
                <a:tailEnd/>
              </a:ln>
            </p:spPr>
            <p:txBody>
              <a:bodyPr/>
              <a:lstStyle/>
              <a:p>
                <a:pPr algn="l">
                  <a:defRPr/>
                </a:pPr>
                <a:endParaRPr lang="en-CA" i="0">
                  <a:effectLst>
                    <a:outerShdw blurRad="38100" dist="38100" dir="2700000" algn="tl">
                      <a:srgbClr val="000000">
                        <a:alpha val="43137"/>
                      </a:srgbClr>
                    </a:outerShdw>
                  </a:effectLst>
                </a:endParaRPr>
              </a:p>
            </p:txBody>
          </p:sp>
          <p:sp>
            <p:nvSpPr>
              <p:cNvPr id="111" name="Freeform 14">
                <a:extLst>
                  <a:ext uri="{FF2B5EF4-FFF2-40B4-BE49-F238E27FC236}">
                    <a16:creationId xmlns:a16="http://schemas.microsoft.com/office/drawing/2014/main" id="{A3C9368E-021F-46B4-94E8-81B399A3ECB9}"/>
                  </a:ext>
                </a:extLst>
              </p:cNvPr>
              <p:cNvSpPr>
                <a:spLocks/>
              </p:cNvSpPr>
              <p:nvPr/>
            </p:nvSpPr>
            <p:spPr bwMode="auto">
              <a:xfrm>
                <a:off x="3141" y="1561"/>
                <a:ext cx="552" cy="453"/>
              </a:xfrm>
              <a:custGeom>
                <a:avLst/>
                <a:gdLst>
                  <a:gd name="T0" fmla="*/ 93 w 551"/>
                  <a:gd name="T1" fmla="*/ 345 h 452"/>
                  <a:gd name="T2" fmla="*/ 0 w 551"/>
                  <a:gd name="T3" fmla="*/ 373 h 452"/>
                  <a:gd name="T4" fmla="*/ 9 w 551"/>
                  <a:gd name="T5" fmla="*/ 410 h 452"/>
                  <a:gd name="T6" fmla="*/ 140 w 551"/>
                  <a:gd name="T7" fmla="*/ 345 h 452"/>
                  <a:gd name="T8" fmla="*/ 9 w 551"/>
                  <a:gd name="T9" fmla="*/ 429 h 452"/>
                  <a:gd name="T10" fmla="*/ 23 w 551"/>
                  <a:gd name="T11" fmla="*/ 452 h 452"/>
                  <a:gd name="T12" fmla="*/ 121 w 551"/>
                  <a:gd name="T13" fmla="*/ 382 h 452"/>
                  <a:gd name="T14" fmla="*/ 196 w 551"/>
                  <a:gd name="T15" fmla="*/ 345 h 452"/>
                  <a:gd name="T16" fmla="*/ 313 w 551"/>
                  <a:gd name="T17" fmla="*/ 312 h 452"/>
                  <a:gd name="T18" fmla="*/ 434 w 551"/>
                  <a:gd name="T19" fmla="*/ 312 h 452"/>
                  <a:gd name="T20" fmla="*/ 546 w 551"/>
                  <a:gd name="T21" fmla="*/ 308 h 452"/>
                  <a:gd name="T22" fmla="*/ 551 w 551"/>
                  <a:gd name="T23" fmla="*/ 275 h 452"/>
                  <a:gd name="T24" fmla="*/ 430 w 551"/>
                  <a:gd name="T25" fmla="*/ 284 h 452"/>
                  <a:gd name="T26" fmla="*/ 313 w 551"/>
                  <a:gd name="T27" fmla="*/ 294 h 452"/>
                  <a:gd name="T28" fmla="*/ 196 w 551"/>
                  <a:gd name="T29" fmla="*/ 322 h 452"/>
                  <a:gd name="T30" fmla="*/ 177 w 551"/>
                  <a:gd name="T31" fmla="*/ 326 h 452"/>
                  <a:gd name="T32" fmla="*/ 313 w 551"/>
                  <a:gd name="T33" fmla="*/ 261 h 452"/>
                  <a:gd name="T34" fmla="*/ 448 w 551"/>
                  <a:gd name="T35" fmla="*/ 172 h 452"/>
                  <a:gd name="T36" fmla="*/ 453 w 551"/>
                  <a:gd name="T37" fmla="*/ 140 h 452"/>
                  <a:gd name="T38" fmla="*/ 350 w 551"/>
                  <a:gd name="T39" fmla="*/ 210 h 452"/>
                  <a:gd name="T40" fmla="*/ 224 w 551"/>
                  <a:gd name="T41" fmla="*/ 284 h 452"/>
                  <a:gd name="T42" fmla="*/ 168 w 551"/>
                  <a:gd name="T43" fmla="*/ 303 h 452"/>
                  <a:gd name="T44" fmla="*/ 271 w 551"/>
                  <a:gd name="T45" fmla="*/ 224 h 452"/>
                  <a:gd name="T46" fmla="*/ 332 w 551"/>
                  <a:gd name="T47" fmla="*/ 135 h 452"/>
                  <a:gd name="T48" fmla="*/ 360 w 551"/>
                  <a:gd name="T49" fmla="*/ 47 h 452"/>
                  <a:gd name="T50" fmla="*/ 332 w 551"/>
                  <a:gd name="T51" fmla="*/ 0 h 452"/>
                  <a:gd name="T52" fmla="*/ 318 w 551"/>
                  <a:gd name="T53" fmla="*/ 103 h 452"/>
                  <a:gd name="T54" fmla="*/ 266 w 551"/>
                  <a:gd name="T55" fmla="*/ 196 h 452"/>
                  <a:gd name="T56" fmla="*/ 191 w 551"/>
                  <a:gd name="T57" fmla="*/ 256 h 452"/>
                  <a:gd name="T58" fmla="*/ 93 w 551"/>
                  <a:gd name="T59" fmla="*/ 345 h 45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51"/>
                  <a:gd name="T91" fmla="*/ 0 h 452"/>
                  <a:gd name="T92" fmla="*/ 551 w 551"/>
                  <a:gd name="T93" fmla="*/ 452 h 45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51" h="452">
                    <a:moveTo>
                      <a:pt x="93" y="345"/>
                    </a:moveTo>
                    <a:lnTo>
                      <a:pt x="0" y="373"/>
                    </a:lnTo>
                    <a:lnTo>
                      <a:pt x="9" y="410"/>
                    </a:lnTo>
                    <a:lnTo>
                      <a:pt x="140" y="345"/>
                    </a:lnTo>
                    <a:lnTo>
                      <a:pt x="9" y="429"/>
                    </a:lnTo>
                    <a:lnTo>
                      <a:pt x="23" y="452"/>
                    </a:lnTo>
                    <a:lnTo>
                      <a:pt x="121" y="382"/>
                    </a:lnTo>
                    <a:lnTo>
                      <a:pt x="196" y="345"/>
                    </a:lnTo>
                    <a:lnTo>
                      <a:pt x="313" y="312"/>
                    </a:lnTo>
                    <a:lnTo>
                      <a:pt x="434" y="312"/>
                    </a:lnTo>
                    <a:lnTo>
                      <a:pt x="546" y="308"/>
                    </a:lnTo>
                    <a:lnTo>
                      <a:pt x="551" y="275"/>
                    </a:lnTo>
                    <a:lnTo>
                      <a:pt x="430" y="284"/>
                    </a:lnTo>
                    <a:lnTo>
                      <a:pt x="313" y="294"/>
                    </a:lnTo>
                    <a:lnTo>
                      <a:pt x="196" y="322"/>
                    </a:lnTo>
                    <a:lnTo>
                      <a:pt x="177" y="326"/>
                    </a:lnTo>
                    <a:lnTo>
                      <a:pt x="313" y="261"/>
                    </a:lnTo>
                    <a:lnTo>
                      <a:pt x="448" y="172"/>
                    </a:lnTo>
                    <a:lnTo>
                      <a:pt x="453" y="140"/>
                    </a:lnTo>
                    <a:lnTo>
                      <a:pt x="350" y="210"/>
                    </a:lnTo>
                    <a:lnTo>
                      <a:pt x="224" y="284"/>
                    </a:lnTo>
                    <a:lnTo>
                      <a:pt x="168" y="303"/>
                    </a:lnTo>
                    <a:lnTo>
                      <a:pt x="271" y="224"/>
                    </a:lnTo>
                    <a:lnTo>
                      <a:pt x="332" y="135"/>
                    </a:lnTo>
                    <a:lnTo>
                      <a:pt x="360" y="47"/>
                    </a:lnTo>
                    <a:lnTo>
                      <a:pt x="332" y="0"/>
                    </a:lnTo>
                    <a:lnTo>
                      <a:pt x="318" y="103"/>
                    </a:lnTo>
                    <a:lnTo>
                      <a:pt x="266" y="196"/>
                    </a:lnTo>
                    <a:lnTo>
                      <a:pt x="191" y="256"/>
                    </a:lnTo>
                    <a:lnTo>
                      <a:pt x="93" y="345"/>
                    </a:lnTo>
                    <a:close/>
                  </a:path>
                </a:pathLst>
              </a:custGeom>
              <a:solidFill>
                <a:schemeClr val="hlink"/>
              </a:solidFill>
              <a:ln w="9525">
                <a:noFill/>
                <a:round/>
                <a:headEnd/>
                <a:tailEnd/>
              </a:ln>
            </p:spPr>
            <p:txBody>
              <a:bodyPr/>
              <a:lstStyle/>
              <a:p>
                <a:pPr algn="l">
                  <a:defRPr/>
                </a:pPr>
                <a:endParaRPr lang="en-CA" i="0">
                  <a:effectLst>
                    <a:outerShdw blurRad="38100" dist="38100" dir="2700000" algn="tl">
                      <a:srgbClr val="000000">
                        <a:alpha val="43137"/>
                      </a:srgbClr>
                    </a:outerShdw>
                  </a:effectLst>
                </a:endParaRPr>
              </a:p>
            </p:txBody>
          </p:sp>
          <p:sp>
            <p:nvSpPr>
              <p:cNvPr id="112" name="Freeform 15">
                <a:extLst>
                  <a:ext uri="{FF2B5EF4-FFF2-40B4-BE49-F238E27FC236}">
                    <a16:creationId xmlns:a16="http://schemas.microsoft.com/office/drawing/2014/main" id="{05EA8723-5EE4-4F72-B027-84D86D175C72}"/>
                  </a:ext>
                </a:extLst>
              </p:cNvPr>
              <p:cNvSpPr>
                <a:spLocks/>
              </p:cNvSpPr>
              <p:nvPr/>
            </p:nvSpPr>
            <p:spPr bwMode="auto">
              <a:xfrm>
                <a:off x="3136" y="2056"/>
                <a:ext cx="31" cy="92"/>
              </a:xfrm>
              <a:custGeom>
                <a:avLst/>
                <a:gdLst>
                  <a:gd name="T0" fmla="*/ 16 w 31"/>
                  <a:gd name="T1" fmla="*/ 32 h 92"/>
                  <a:gd name="T2" fmla="*/ 6 w 31"/>
                  <a:gd name="T3" fmla="*/ 77 h 92"/>
                  <a:gd name="T4" fmla="*/ 0 w 31"/>
                  <a:gd name="T5" fmla="*/ 87 h 92"/>
                  <a:gd name="T6" fmla="*/ 9 w 31"/>
                  <a:gd name="T7" fmla="*/ 92 h 92"/>
                  <a:gd name="T8" fmla="*/ 22 w 31"/>
                  <a:gd name="T9" fmla="*/ 85 h 92"/>
                  <a:gd name="T10" fmla="*/ 31 w 31"/>
                  <a:gd name="T11" fmla="*/ 0 h 92"/>
                  <a:gd name="T12" fmla="*/ 19 w 31"/>
                  <a:gd name="T13" fmla="*/ 12 h 92"/>
                  <a:gd name="T14" fmla="*/ 16 w 31"/>
                  <a:gd name="T15" fmla="*/ 32 h 92"/>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92"/>
                  <a:gd name="T26" fmla="*/ 31 w 31"/>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92">
                    <a:moveTo>
                      <a:pt x="16" y="32"/>
                    </a:moveTo>
                    <a:lnTo>
                      <a:pt x="6" y="77"/>
                    </a:lnTo>
                    <a:lnTo>
                      <a:pt x="0" y="87"/>
                    </a:lnTo>
                    <a:lnTo>
                      <a:pt x="9" y="92"/>
                    </a:lnTo>
                    <a:lnTo>
                      <a:pt x="22" y="85"/>
                    </a:lnTo>
                    <a:lnTo>
                      <a:pt x="31" y="0"/>
                    </a:lnTo>
                    <a:lnTo>
                      <a:pt x="19" y="12"/>
                    </a:lnTo>
                    <a:lnTo>
                      <a:pt x="16" y="32"/>
                    </a:lnTo>
                    <a:close/>
                  </a:path>
                </a:pathLst>
              </a:custGeom>
              <a:solidFill>
                <a:schemeClr val="hlink"/>
              </a:solidFill>
              <a:ln w="9525">
                <a:noFill/>
                <a:round/>
                <a:headEnd/>
                <a:tailEnd/>
              </a:ln>
            </p:spPr>
            <p:txBody>
              <a:bodyPr/>
              <a:lstStyle/>
              <a:p>
                <a:pPr algn="l">
                  <a:defRPr/>
                </a:pPr>
                <a:endParaRPr lang="en-CA" i="0">
                  <a:effectLst>
                    <a:outerShdw blurRad="38100" dist="38100" dir="2700000" algn="tl">
                      <a:srgbClr val="000000">
                        <a:alpha val="43137"/>
                      </a:srgbClr>
                    </a:outerShdw>
                  </a:effectLst>
                </a:endParaRPr>
              </a:p>
            </p:txBody>
          </p:sp>
          <p:sp>
            <p:nvSpPr>
              <p:cNvPr id="113" name="Freeform 16">
                <a:extLst>
                  <a:ext uri="{FF2B5EF4-FFF2-40B4-BE49-F238E27FC236}">
                    <a16:creationId xmlns:a16="http://schemas.microsoft.com/office/drawing/2014/main" id="{94F8F938-A02C-418A-BC08-840DC66CD5F6}"/>
                  </a:ext>
                </a:extLst>
              </p:cNvPr>
              <p:cNvSpPr>
                <a:spLocks/>
              </p:cNvSpPr>
              <p:nvPr/>
            </p:nvSpPr>
            <p:spPr bwMode="auto">
              <a:xfrm>
                <a:off x="3098" y="1812"/>
                <a:ext cx="26" cy="92"/>
              </a:xfrm>
              <a:custGeom>
                <a:avLst/>
                <a:gdLst>
                  <a:gd name="T0" fmla="*/ 17 w 27"/>
                  <a:gd name="T1" fmla="*/ 62 h 92"/>
                  <a:gd name="T2" fmla="*/ 7 w 27"/>
                  <a:gd name="T3" fmla="*/ 17 h 92"/>
                  <a:gd name="T4" fmla="*/ 0 w 27"/>
                  <a:gd name="T5" fmla="*/ 5 h 92"/>
                  <a:gd name="T6" fmla="*/ 14 w 27"/>
                  <a:gd name="T7" fmla="*/ 0 h 92"/>
                  <a:gd name="T8" fmla="*/ 27 w 27"/>
                  <a:gd name="T9" fmla="*/ 7 h 92"/>
                  <a:gd name="T10" fmla="*/ 24 w 27"/>
                  <a:gd name="T11" fmla="*/ 92 h 92"/>
                  <a:gd name="T12" fmla="*/ 14 w 27"/>
                  <a:gd name="T13" fmla="*/ 80 h 92"/>
                  <a:gd name="T14" fmla="*/ 17 w 27"/>
                  <a:gd name="T15" fmla="*/ 62 h 92"/>
                  <a:gd name="T16" fmla="*/ 0 60000 65536"/>
                  <a:gd name="T17" fmla="*/ 0 60000 65536"/>
                  <a:gd name="T18" fmla="*/ 0 60000 65536"/>
                  <a:gd name="T19" fmla="*/ 0 60000 65536"/>
                  <a:gd name="T20" fmla="*/ 0 60000 65536"/>
                  <a:gd name="T21" fmla="*/ 0 60000 65536"/>
                  <a:gd name="T22" fmla="*/ 0 60000 65536"/>
                  <a:gd name="T23" fmla="*/ 0 60000 65536"/>
                  <a:gd name="T24" fmla="*/ 0 w 27"/>
                  <a:gd name="T25" fmla="*/ 0 h 92"/>
                  <a:gd name="T26" fmla="*/ 27 w 27"/>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7" h="92">
                    <a:moveTo>
                      <a:pt x="17" y="62"/>
                    </a:moveTo>
                    <a:lnTo>
                      <a:pt x="7" y="17"/>
                    </a:lnTo>
                    <a:lnTo>
                      <a:pt x="0" y="5"/>
                    </a:lnTo>
                    <a:lnTo>
                      <a:pt x="14" y="0"/>
                    </a:lnTo>
                    <a:lnTo>
                      <a:pt x="27" y="7"/>
                    </a:lnTo>
                    <a:lnTo>
                      <a:pt x="24" y="92"/>
                    </a:lnTo>
                    <a:lnTo>
                      <a:pt x="14" y="80"/>
                    </a:lnTo>
                    <a:lnTo>
                      <a:pt x="17" y="62"/>
                    </a:lnTo>
                    <a:close/>
                  </a:path>
                </a:pathLst>
              </a:custGeom>
              <a:solidFill>
                <a:schemeClr val="hlink"/>
              </a:solidFill>
              <a:ln w="9525">
                <a:noFill/>
                <a:round/>
                <a:headEnd/>
                <a:tailEnd/>
              </a:ln>
            </p:spPr>
            <p:txBody>
              <a:bodyPr/>
              <a:lstStyle/>
              <a:p>
                <a:pPr algn="l">
                  <a:defRPr/>
                </a:pPr>
                <a:endParaRPr lang="en-CA" i="0">
                  <a:effectLst>
                    <a:outerShdw blurRad="38100" dist="38100" dir="2700000" algn="tl">
                      <a:srgbClr val="000000">
                        <a:alpha val="43137"/>
                      </a:srgbClr>
                    </a:outerShdw>
                  </a:effectLst>
                </a:endParaRPr>
              </a:p>
            </p:txBody>
          </p:sp>
          <p:sp>
            <p:nvSpPr>
              <p:cNvPr id="114" name="Freeform 17">
                <a:extLst>
                  <a:ext uri="{FF2B5EF4-FFF2-40B4-BE49-F238E27FC236}">
                    <a16:creationId xmlns:a16="http://schemas.microsoft.com/office/drawing/2014/main" id="{DBC8AB53-BE31-4DC8-B5A1-AF0404DD5E36}"/>
                  </a:ext>
                </a:extLst>
              </p:cNvPr>
              <p:cNvSpPr>
                <a:spLocks/>
              </p:cNvSpPr>
              <p:nvPr/>
            </p:nvSpPr>
            <p:spPr bwMode="auto">
              <a:xfrm>
                <a:off x="3037" y="1831"/>
                <a:ext cx="66" cy="81"/>
              </a:xfrm>
              <a:custGeom>
                <a:avLst/>
                <a:gdLst>
                  <a:gd name="T0" fmla="*/ 40 w 66"/>
                  <a:gd name="T1" fmla="*/ 50 h 73"/>
                  <a:gd name="T2" fmla="*/ 8 w 66"/>
                  <a:gd name="T3" fmla="*/ 15 h 73"/>
                  <a:gd name="T4" fmla="*/ 0 w 66"/>
                  <a:gd name="T5" fmla="*/ 8 h 73"/>
                  <a:gd name="T6" fmla="*/ 3 w 66"/>
                  <a:gd name="T7" fmla="*/ 0 h 73"/>
                  <a:gd name="T8" fmla="*/ 18 w 66"/>
                  <a:gd name="T9" fmla="*/ 3 h 73"/>
                  <a:gd name="T10" fmla="*/ 66 w 66"/>
                  <a:gd name="T11" fmla="*/ 73 h 73"/>
                  <a:gd name="T12" fmla="*/ 53 w 66"/>
                  <a:gd name="T13" fmla="*/ 68 h 73"/>
                  <a:gd name="T14" fmla="*/ 40 w 66"/>
                  <a:gd name="T15" fmla="*/ 50 h 73"/>
                  <a:gd name="T16" fmla="*/ 0 60000 65536"/>
                  <a:gd name="T17" fmla="*/ 0 60000 65536"/>
                  <a:gd name="T18" fmla="*/ 0 60000 65536"/>
                  <a:gd name="T19" fmla="*/ 0 60000 65536"/>
                  <a:gd name="T20" fmla="*/ 0 60000 65536"/>
                  <a:gd name="T21" fmla="*/ 0 60000 65536"/>
                  <a:gd name="T22" fmla="*/ 0 60000 65536"/>
                  <a:gd name="T23" fmla="*/ 0 60000 65536"/>
                  <a:gd name="T24" fmla="*/ 0 w 66"/>
                  <a:gd name="T25" fmla="*/ 0 h 73"/>
                  <a:gd name="T26" fmla="*/ 66 w 66"/>
                  <a:gd name="T27" fmla="*/ 73 h 7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6" h="73">
                    <a:moveTo>
                      <a:pt x="40" y="50"/>
                    </a:moveTo>
                    <a:lnTo>
                      <a:pt x="8" y="15"/>
                    </a:lnTo>
                    <a:lnTo>
                      <a:pt x="0" y="8"/>
                    </a:lnTo>
                    <a:lnTo>
                      <a:pt x="3" y="0"/>
                    </a:lnTo>
                    <a:lnTo>
                      <a:pt x="18" y="3"/>
                    </a:lnTo>
                    <a:lnTo>
                      <a:pt x="66" y="73"/>
                    </a:lnTo>
                    <a:lnTo>
                      <a:pt x="53" y="68"/>
                    </a:lnTo>
                    <a:lnTo>
                      <a:pt x="40" y="50"/>
                    </a:lnTo>
                    <a:close/>
                  </a:path>
                </a:pathLst>
              </a:custGeom>
              <a:solidFill>
                <a:schemeClr val="hlink"/>
              </a:solidFill>
              <a:ln w="9525">
                <a:noFill/>
                <a:round/>
                <a:headEnd/>
                <a:tailEnd/>
              </a:ln>
            </p:spPr>
            <p:txBody>
              <a:bodyPr/>
              <a:lstStyle/>
              <a:p>
                <a:pPr algn="l">
                  <a:defRPr/>
                </a:pPr>
                <a:endParaRPr lang="en-CA" i="0">
                  <a:effectLst>
                    <a:outerShdw blurRad="38100" dist="38100" dir="2700000" algn="tl">
                      <a:srgbClr val="000000">
                        <a:alpha val="43137"/>
                      </a:srgbClr>
                    </a:outerShdw>
                  </a:effectLst>
                </a:endParaRPr>
              </a:p>
            </p:txBody>
          </p:sp>
          <p:sp>
            <p:nvSpPr>
              <p:cNvPr id="115" name="Freeform 18">
                <a:extLst>
                  <a:ext uri="{FF2B5EF4-FFF2-40B4-BE49-F238E27FC236}">
                    <a16:creationId xmlns:a16="http://schemas.microsoft.com/office/drawing/2014/main" id="{704B621C-2B18-4ACA-ACAA-5784AA629E04}"/>
                  </a:ext>
                </a:extLst>
              </p:cNvPr>
              <p:cNvSpPr>
                <a:spLocks/>
              </p:cNvSpPr>
              <p:nvPr/>
            </p:nvSpPr>
            <p:spPr bwMode="auto">
              <a:xfrm>
                <a:off x="2440" y="1819"/>
                <a:ext cx="420" cy="669"/>
              </a:xfrm>
              <a:custGeom>
                <a:avLst/>
                <a:gdLst>
                  <a:gd name="T0" fmla="*/ 64 w 421"/>
                  <a:gd name="T1" fmla="*/ 299 h 670"/>
                  <a:gd name="T2" fmla="*/ 191 w 421"/>
                  <a:gd name="T3" fmla="*/ 378 h 670"/>
                  <a:gd name="T4" fmla="*/ 308 w 421"/>
                  <a:gd name="T5" fmla="*/ 468 h 670"/>
                  <a:gd name="T6" fmla="*/ 393 w 421"/>
                  <a:gd name="T7" fmla="*/ 563 h 670"/>
                  <a:gd name="T8" fmla="*/ 421 w 421"/>
                  <a:gd name="T9" fmla="*/ 607 h 670"/>
                  <a:gd name="T10" fmla="*/ 414 w 421"/>
                  <a:gd name="T11" fmla="*/ 649 h 670"/>
                  <a:gd name="T12" fmla="*/ 386 w 421"/>
                  <a:gd name="T13" fmla="*/ 670 h 670"/>
                  <a:gd name="T14" fmla="*/ 332 w 421"/>
                  <a:gd name="T15" fmla="*/ 670 h 670"/>
                  <a:gd name="T16" fmla="*/ 294 w 421"/>
                  <a:gd name="T17" fmla="*/ 591 h 670"/>
                  <a:gd name="T18" fmla="*/ 233 w 421"/>
                  <a:gd name="T19" fmla="*/ 503 h 670"/>
                  <a:gd name="T20" fmla="*/ 148 w 421"/>
                  <a:gd name="T21" fmla="*/ 427 h 670"/>
                  <a:gd name="T22" fmla="*/ 61 w 421"/>
                  <a:gd name="T23" fmla="*/ 348 h 670"/>
                  <a:gd name="T24" fmla="*/ 5 w 421"/>
                  <a:gd name="T25" fmla="*/ 313 h 670"/>
                  <a:gd name="T26" fmla="*/ 0 w 421"/>
                  <a:gd name="T27" fmla="*/ 287 h 670"/>
                  <a:gd name="T28" fmla="*/ 28 w 421"/>
                  <a:gd name="T29" fmla="*/ 230 h 670"/>
                  <a:gd name="T30" fmla="*/ 96 w 421"/>
                  <a:gd name="T31" fmla="*/ 155 h 670"/>
                  <a:gd name="T32" fmla="*/ 202 w 421"/>
                  <a:gd name="T33" fmla="*/ 104 h 670"/>
                  <a:gd name="T34" fmla="*/ 289 w 421"/>
                  <a:gd name="T35" fmla="*/ 83 h 670"/>
                  <a:gd name="T36" fmla="*/ 289 w 421"/>
                  <a:gd name="T37" fmla="*/ 37 h 670"/>
                  <a:gd name="T38" fmla="*/ 346 w 421"/>
                  <a:gd name="T39" fmla="*/ 0 h 670"/>
                  <a:gd name="T40" fmla="*/ 395 w 421"/>
                  <a:gd name="T41" fmla="*/ 0 h 670"/>
                  <a:gd name="T42" fmla="*/ 402 w 421"/>
                  <a:gd name="T43" fmla="*/ 21 h 670"/>
                  <a:gd name="T44" fmla="*/ 381 w 421"/>
                  <a:gd name="T45" fmla="*/ 42 h 670"/>
                  <a:gd name="T46" fmla="*/ 346 w 421"/>
                  <a:gd name="T47" fmla="*/ 42 h 670"/>
                  <a:gd name="T48" fmla="*/ 332 w 421"/>
                  <a:gd name="T49" fmla="*/ 72 h 670"/>
                  <a:gd name="T50" fmla="*/ 329 w 421"/>
                  <a:gd name="T51" fmla="*/ 121 h 670"/>
                  <a:gd name="T52" fmla="*/ 303 w 421"/>
                  <a:gd name="T53" fmla="*/ 121 h 670"/>
                  <a:gd name="T54" fmla="*/ 273 w 421"/>
                  <a:gd name="T55" fmla="*/ 118 h 670"/>
                  <a:gd name="T56" fmla="*/ 202 w 421"/>
                  <a:gd name="T57" fmla="*/ 141 h 670"/>
                  <a:gd name="T58" fmla="*/ 132 w 421"/>
                  <a:gd name="T59" fmla="*/ 183 h 670"/>
                  <a:gd name="T60" fmla="*/ 82 w 421"/>
                  <a:gd name="T61" fmla="*/ 239 h 670"/>
                  <a:gd name="T62" fmla="*/ 64 w 421"/>
                  <a:gd name="T63" fmla="*/ 299 h 67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21"/>
                  <a:gd name="T97" fmla="*/ 0 h 670"/>
                  <a:gd name="T98" fmla="*/ 421 w 421"/>
                  <a:gd name="T99" fmla="*/ 670 h 67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21" h="670">
                    <a:moveTo>
                      <a:pt x="64" y="299"/>
                    </a:moveTo>
                    <a:lnTo>
                      <a:pt x="191" y="378"/>
                    </a:lnTo>
                    <a:lnTo>
                      <a:pt x="308" y="468"/>
                    </a:lnTo>
                    <a:lnTo>
                      <a:pt x="393" y="563"/>
                    </a:lnTo>
                    <a:lnTo>
                      <a:pt x="421" y="607"/>
                    </a:lnTo>
                    <a:lnTo>
                      <a:pt x="414" y="649"/>
                    </a:lnTo>
                    <a:lnTo>
                      <a:pt x="386" y="670"/>
                    </a:lnTo>
                    <a:lnTo>
                      <a:pt x="332" y="670"/>
                    </a:lnTo>
                    <a:lnTo>
                      <a:pt x="294" y="591"/>
                    </a:lnTo>
                    <a:lnTo>
                      <a:pt x="233" y="503"/>
                    </a:lnTo>
                    <a:lnTo>
                      <a:pt x="148" y="427"/>
                    </a:lnTo>
                    <a:lnTo>
                      <a:pt x="61" y="348"/>
                    </a:lnTo>
                    <a:lnTo>
                      <a:pt x="5" y="313"/>
                    </a:lnTo>
                    <a:lnTo>
                      <a:pt x="0" y="287"/>
                    </a:lnTo>
                    <a:lnTo>
                      <a:pt x="28" y="230"/>
                    </a:lnTo>
                    <a:lnTo>
                      <a:pt x="96" y="155"/>
                    </a:lnTo>
                    <a:lnTo>
                      <a:pt x="202" y="104"/>
                    </a:lnTo>
                    <a:lnTo>
                      <a:pt x="289" y="83"/>
                    </a:lnTo>
                    <a:lnTo>
                      <a:pt x="289" y="37"/>
                    </a:lnTo>
                    <a:lnTo>
                      <a:pt x="346" y="0"/>
                    </a:lnTo>
                    <a:lnTo>
                      <a:pt x="395" y="0"/>
                    </a:lnTo>
                    <a:lnTo>
                      <a:pt x="402" y="21"/>
                    </a:lnTo>
                    <a:lnTo>
                      <a:pt x="381" y="42"/>
                    </a:lnTo>
                    <a:lnTo>
                      <a:pt x="346" y="42"/>
                    </a:lnTo>
                    <a:lnTo>
                      <a:pt x="332" y="72"/>
                    </a:lnTo>
                    <a:lnTo>
                      <a:pt x="329" y="121"/>
                    </a:lnTo>
                    <a:lnTo>
                      <a:pt x="303" y="121"/>
                    </a:lnTo>
                    <a:lnTo>
                      <a:pt x="273" y="118"/>
                    </a:lnTo>
                    <a:lnTo>
                      <a:pt x="202" y="141"/>
                    </a:lnTo>
                    <a:lnTo>
                      <a:pt x="132" y="183"/>
                    </a:lnTo>
                    <a:lnTo>
                      <a:pt x="82" y="239"/>
                    </a:lnTo>
                    <a:lnTo>
                      <a:pt x="64" y="299"/>
                    </a:lnTo>
                    <a:close/>
                  </a:path>
                </a:pathLst>
              </a:custGeom>
              <a:solidFill>
                <a:schemeClr val="hlink"/>
              </a:solidFill>
              <a:ln w="9525">
                <a:noFill/>
                <a:round/>
                <a:headEnd/>
                <a:tailEnd/>
              </a:ln>
            </p:spPr>
            <p:txBody>
              <a:bodyPr/>
              <a:lstStyle/>
              <a:p>
                <a:pPr algn="l">
                  <a:defRPr/>
                </a:pPr>
                <a:endParaRPr lang="en-CA" i="0">
                  <a:effectLst>
                    <a:outerShdw blurRad="38100" dist="38100" dir="2700000" algn="tl">
                      <a:srgbClr val="000000">
                        <a:alpha val="43137"/>
                      </a:srgbClr>
                    </a:outerShdw>
                  </a:effectLst>
                </a:endParaRPr>
              </a:p>
            </p:txBody>
          </p:sp>
          <p:sp>
            <p:nvSpPr>
              <p:cNvPr id="116" name="Freeform 19">
                <a:extLst>
                  <a:ext uri="{FF2B5EF4-FFF2-40B4-BE49-F238E27FC236}">
                    <a16:creationId xmlns:a16="http://schemas.microsoft.com/office/drawing/2014/main" id="{C2D0483B-00E1-4CC9-A5C4-7EE134E64F4E}"/>
                  </a:ext>
                </a:extLst>
              </p:cNvPr>
              <p:cNvSpPr>
                <a:spLocks/>
              </p:cNvSpPr>
              <p:nvPr/>
            </p:nvSpPr>
            <p:spPr bwMode="auto">
              <a:xfrm>
                <a:off x="2499" y="1551"/>
                <a:ext cx="347" cy="396"/>
              </a:xfrm>
              <a:custGeom>
                <a:avLst/>
                <a:gdLst>
                  <a:gd name="T0" fmla="*/ 292 w 346"/>
                  <a:gd name="T1" fmla="*/ 288 h 396"/>
                  <a:gd name="T2" fmla="*/ 346 w 346"/>
                  <a:gd name="T3" fmla="*/ 340 h 396"/>
                  <a:gd name="T4" fmla="*/ 334 w 346"/>
                  <a:gd name="T5" fmla="*/ 359 h 396"/>
                  <a:gd name="T6" fmla="*/ 278 w 346"/>
                  <a:gd name="T7" fmla="*/ 312 h 396"/>
                  <a:gd name="T8" fmla="*/ 271 w 346"/>
                  <a:gd name="T9" fmla="*/ 316 h 396"/>
                  <a:gd name="T10" fmla="*/ 318 w 346"/>
                  <a:gd name="T11" fmla="*/ 375 h 396"/>
                  <a:gd name="T12" fmla="*/ 304 w 346"/>
                  <a:gd name="T13" fmla="*/ 396 h 396"/>
                  <a:gd name="T14" fmla="*/ 254 w 346"/>
                  <a:gd name="T15" fmla="*/ 333 h 396"/>
                  <a:gd name="T16" fmla="*/ 214 w 346"/>
                  <a:gd name="T17" fmla="*/ 309 h 396"/>
                  <a:gd name="T18" fmla="*/ 108 w 346"/>
                  <a:gd name="T19" fmla="*/ 260 h 396"/>
                  <a:gd name="T20" fmla="*/ 52 w 346"/>
                  <a:gd name="T21" fmla="*/ 246 h 396"/>
                  <a:gd name="T22" fmla="*/ 49 w 346"/>
                  <a:gd name="T23" fmla="*/ 218 h 396"/>
                  <a:gd name="T24" fmla="*/ 141 w 346"/>
                  <a:gd name="T25" fmla="*/ 241 h 396"/>
                  <a:gd name="T26" fmla="*/ 221 w 346"/>
                  <a:gd name="T27" fmla="*/ 281 h 396"/>
                  <a:gd name="T28" fmla="*/ 247 w 346"/>
                  <a:gd name="T29" fmla="*/ 302 h 396"/>
                  <a:gd name="T30" fmla="*/ 179 w 346"/>
                  <a:gd name="T31" fmla="*/ 232 h 396"/>
                  <a:gd name="T32" fmla="*/ 64 w 346"/>
                  <a:gd name="T33" fmla="*/ 162 h 396"/>
                  <a:gd name="T34" fmla="*/ 0 w 346"/>
                  <a:gd name="T35" fmla="*/ 129 h 396"/>
                  <a:gd name="T36" fmla="*/ 7 w 346"/>
                  <a:gd name="T37" fmla="*/ 108 h 396"/>
                  <a:gd name="T38" fmla="*/ 56 w 346"/>
                  <a:gd name="T39" fmla="*/ 129 h 396"/>
                  <a:gd name="T40" fmla="*/ 148 w 346"/>
                  <a:gd name="T41" fmla="*/ 183 h 396"/>
                  <a:gd name="T42" fmla="*/ 219 w 346"/>
                  <a:gd name="T43" fmla="*/ 232 h 396"/>
                  <a:gd name="T44" fmla="*/ 268 w 346"/>
                  <a:gd name="T45" fmla="*/ 284 h 396"/>
                  <a:gd name="T46" fmla="*/ 193 w 346"/>
                  <a:gd name="T47" fmla="*/ 176 h 396"/>
                  <a:gd name="T48" fmla="*/ 141 w 346"/>
                  <a:gd name="T49" fmla="*/ 84 h 396"/>
                  <a:gd name="T50" fmla="*/ 122 w 346"/>
                  <a:gd name="T51" fmla="*/ 0 h 396"/>
                  <a:gd name="T52" fmla="*/ 148 w 346"/>
                  <a:gd name="T53" fmla="*/ 0 h 396"/>
                  <a:gd name="T54" fmla="*/ 165 w 346"/>
                  <a:gd name="T55" fmla="*/ 73 h 396"/>
                  <a:gd name="T56" fmla="*/ 226 w 346"/>
                  <a:gd name="T57" fmla="*/ 178 h 396"/>
                  <a:gd name="T58" fmla="*/ 268 w 346"/>
                  <a:gd name="T59" fmla="*/ 246 h 396"/>
                  <a:gd name="T60" fmla="*/ 292 w 346"/>
                  <a:gd name="T61" fmla="*/ 288 h 39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46"/>
                  <a:gd name="T94" fmla="*/ 0 h 396"/>
                  <a:gd name="T95" fmla="*/ 346 w 346"/>
                  <a:gd name="T96" fmla="*/ 396 h 39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46" h="396">
                    <a:moveTo>
                      <a:pt x="292" y="288"/>
                    </a:moveTo>
                    <a:lnTo>
                      <a:pt x="346" y="340"/>
                    </a:lnTo>
                    <a:lnTo>
                      <a:pt x="334" y="359"/>
                    </a:lnTo>
                    <a:lnTo>
                      <a:pt x="278" y="312"/>
                    </a:lnTo>
                    <a:lnTo>
                      <a:pt x="271" y="316"/>
                    </a:lnTo>
                    <a:lnTo>
                      <a:pt x="318" y="375"/>
                    </a:lnTo>
                    <a:lnTo>
                      <a:pt x="304" y="396"/>
                    </a:lnTo>
                    <a:lnTo>
                      <a:pt x="254" y="333"/>
                    </a:lnTo>
                    <a:lnTo>
                      <a:pt x="214" y="309"/>
                    </a:lnTo>
                    <a:lnTo>
                      <a:pt x="108" y="260"/>
                    </a:lnTo>
                    <a:lnTo>
                      <a:pt x="52" y="246"/>
                    </a:lnTo>
                    <a:lnTo>
                      <a:pt x="49" y="218"/>
                    </a:lnTo>
                    <a:lnTo>
                      <a:pt x="141" y="241"/>
                    </a:lnTo>
                    <a:lnTo>
                      <a:pt x="221" y="281"/>
                    </a:lnTo>
                    <a:lnTo>
                      <a:pt x="247" y="302"/>
                    </a:lnTo>
                    <a:lnTo>
                      <a:pt x="179" y="232"/>
                    </a:lnTo>
                    <a:lnTo>
                      <a:pt x="64" y="162"/>
                    </a:lnTo>
                    <a:lnTo>
                      <a:pt x="0" y="129"/>
                    </a:lnTo>
                    <a:lnTo>
                      <a:pt x="7" y="108"/>
                    </a:lnTo>
                    <a:lnTo>
                      <a:pt x="56" y="129"/>
                    </a:lnTo>
                    <a:lnTo>
                      <a:pt x="148" y="183"/>
                    </a:lnTo>
                    <a:lnTo>
                      <a:pt x="219" y="232"/>
                    </a:lnTo>
                    <a:lnTo>
                      <a:pt x="268" y="284"/>
                    </a:lnTo>
                    <a:lnTo>
                      <a:pt x="193" y="176"/>
                    </a:lnTo>
                    <a:lnTo>
                      <a:pt x="141" y="84"/>
                    </a:lnTo>
                    <a:lnTo>
                      <a:pt x="122" y="0"/>
                    </a:lnTo>
                    <a:lnTo>
                      <a:pt x="148" y="0"/>
                    </a:lnTo>
                    <a:lnTo>
                      <a:pt x="165" y="73"/>
                    </a:lnTo>
                    <a:lnTo>
                      <a:pt x="226" y="178"/>
                    </a:lnTo>
                    <a:lnTo>
                      <a:pt x="268" y="246"/>
                    </a:lnTo>
                    <a:lnTo>
                      <a:pt x="292" y="288"/>
                    </a:lnTo>
                    <a:close/>
                  </a:path>
                </a:pathLst>
              </a:custGeom>
              <a:solidFill>
                <a:schemeClr val="hlink"/>
              </a:solidFill>
              <a:ln w="9525">
                <a:noFill/>
                <a:round/>
                <a:headEnd/>
                <a:tailEnd/>
              </a:ln>
            </p:spPr>
            <p:txBody>
              <a:bodyPr/>
              <a:lstStyle/>
              <a:p>
                <a:pPr algn="l">
                  <a:defRPr/>
                </a:pPr>
                <a:endParaRPr lang="en-CA" i="0">
                  <a:effectLst>
                    <a:outerShdw blurRad="38100" dist="38100" dir="2700000" algn="tl">
                      <a:srgbClr val="000000">
                        <a:alpha val="43137"/>
                      </a:srgbClr>
                    </a:outerShdw>
                  </a:effectLst>
                </a:endParaRPr>
              </a:p>
            </p:txBody>
          </p:sp>
          <p:sp>
            <p:nvSpPr>
              <p:cNvPr id="117" name="Freeform 20">
                <a:extLst>
                  <a:ext uri="{FF2B5EF4-FFF2-40B4-BE49-F238E27FC236}">
                    <a16:creationId xmlns:a16="http://schemas.microsoft.com/office/drawing/2014/main" id="{EE0B6493-EB26-456F-BFD2-655211E24445}"/>
                  </a:ext>
                </a:extLst>
              </p:cNvPr>
              <p:cNvSpPr>
                <a:spLocks/>
              </p:cNvSpPr>
              <p:nvPr/>
            </p:nvSpPr>
            <p:spPr bwMode="auto">
              <a:xfrm>
                <a:off x="2879" y="1821"/>
                <a:ext cx="68" cy="76"/>
              </a:xfrm>
              <a:custGeom>
                <a:avLst/>
                <a:gdLst>
                  <a:gd name="T0" fmla="*/ 21 w 67"/>
                  <a:gd name="T1" fmla="*/ 52 h 75"/>
                  <a:gd name="T2" fmla="*/ 49 w 67"/>
                  <a:gd name="T3" fmla="*/ 16 h 75"/>
                  <a:gd name="T4" fmla="*/ 54 w 67"/>
                  <a:gd name="T5" fmla="*/ 0 h 75"/>
                  <a:gd name="T6" fmla="*/ 64 w 67"/>
                  <a:gd name="T7" fmla="*/ 5 h 75"/>
                  <a:gd name="T8" fmla="*/ 67 w 67"/>
                  <a:gd name="T9" fmla="*/ 18 h 75"/>
                  <a:gd name="T10" fmla="*/ 0 w 67"/>
                  <a:gd name="T11" fmla="*/ 75 h 75"/>
                  <a:gd name="T12" fmla="*/ 5 w 67"/>
                  <a:gd name="T13" fmla="*/ 59 h 75"/>
                  <a:gd name="T14" fmla="*/ 21 w 67"/>
                  <a:gd name="T15" fmla="*/ 52 h 75"/>
                  <a:gd name="T16" fmla="*/ 0 60000 65536"/>
                  <a:gd name="T17" fmla="*/ 0 60000 65536"/>
                  <a:gd name="T18" fmla="*/ 0 60000 65536"/>
                  <a:gd name="T19" fmla="*/ 0 60000 65536"/>
                  <a:gd name="T20" fmla="*/ 0 60000 65536"/>
                  <a:gd name="T21" fmla="*/ 0 60000 65536"/>
                  <a:gd name="T22" fmla="*/ 0 60000 65536"/>
                  <a:gd name="T23" fmla="*/ 0 60000 65536"/>
                  <a:gd name="T24" fmla="*/ 0 w 67"/>
                  <a:gd name="T25" fmla="*/ 0 h 75"/>
                  <a:gd name="T26" fmla="*/ 67 w 67"/>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7" h="75">
                    <a:moveTo>
                      <a:pt x="21" y="52"/>
                    </a:moveTo>
                    <a:lnTo>
                      <a:pt x="49" y="16"/>
                    </a:lnTo>
                    <a:lnTo>
                      <a:pt x="54" y="0"/>
                    </a:lnTo>
                    <a:lnTo>
                      <a:pt x="64" y="5"/>
                    </a:lnTo>
                    <a:lnTo>
                      <a:pt x="67" y="18"/>
                    </a:lnTo>
                    <a:lnTo>
                      <a:pt x="0" y="75"/>
                    </a:lnTo>
                    <a:lnTo>
                      <a:pt x="5" y="59"/>
                    </a:lnTo>
                    <a:lnTo>
                      <a:pt x="21" y="52"/>
                    </a:lnTo>
                    <a:close/>
                  </a:path>
                </a:pathLst>
              </a:custGeom>
              <a:solidFill>
                <a:schemeClr val="hlink"/>
              </a:solidFill>
              <a:ln w="9525">
                <a:noFill/>
                <a:round/>
                <a:headEnd/>
                <a:tailEnd/>
              </a:ln>
            </p:spPr>
            <p:txBody>
              <a:bodyPr/>
              <a:lstStyle/>
              <a:p>
                <a:pPr algn="l">
                  <a:defRPr/>
                </a:pPr>
                <a:endParaRPr lang="en-CA" i="0">
                  <a:effectLst>
                    <a:outerShdw blurRad="38100" dist="38100" dir="2700000" algn="tl">
                      <a:srgbClr val="000000">
                        <a:alpha val="43137"/>
                      </a:srgbClr>
                    </a:outerShdw>
                  </a:effectLst>
                </a:endParaRPr>
              </a:p>
            </p:txBody>
          </p:sp>
          <p:sp>
            <p:nvSpPr>
              <p:cNvPr id="118" name="Freeform 21">
                <a:extLst>
                  <a:ext uri="{FF2B5EF4-FFF2-40B4-BE49-F238E27FC236}">
                    <a16:creationId xmlns:a16="http://schemas.microsoft.com/office/drawing/2014/main" id="{71C9A0A9-B5FF-407E-AB82-67DD92F5699C}"/>
                  </a:ext>
                </a:extLst>
              </p:cNvPr>
              <p:cNvSpPr>
                <a:spLocks/>
              </p:cNvSpPr>
              <p:nvPr/>
            </p:nvSpPr>
            <p:spPr bwMode="auto">
              <a:xfrm>
                <a:off x="2857" y="1782"/>
                <a:ext cx="40" cy="89"/>
              </a:xfrm>
              <a:custGeom>
                <a:avLst/>
                <a:gdLst>
                  <a:gd name="T0" fmla="*/ 15 w 41"/>
                  <a:gd name="T1" fmla="*/ 59 h 89"/>
                  <a:gd name="T2" fmla="*/ 21 w 41"/>
                  <a:gd name="T3" fmla="*/ 17 h 89"/>
                  <a:gd name="T4" fmla="*/ 18 w 41"/>
                  <a:gd name="T5" fmla="*/ 2 h 89"/>
                  <a:gd name="T6" fmla="*/ 32 w 41"/>
                  <a:gd name="T7" fmla="*/ 0 h 89"/>
                  <a:gd name="T8" fmla="*/ 41 w 41"/>
                  <a:gd name="T9" fmla="*/ 12 h 89"/>
                  <a:gd name="T10" fmla="*/ 6 w 41"/>
                  <a:gd name="T11" fmla="*/ 89 h 89"/>
                  <a:gd name="T12" fmla="*/ 0 w 41"/>
                  <a:gd name="T13" fmla="*/ 74 h 89"/>
                  <a:gd name="T14" fmla="*/ 15 w 41"/>
                  <a:gd name="T15" fmla="*/ 59 h 89"/>
                  <a:gd name="T16" fmla="*/ 0 60000 65536"/>
                  <a:gd name="T17" fmla="*/ 0 60000 65536"/>
                  <a:gd name="T18" fmla="*/ 0 60000 65536"/>
                  <a:gd name="T19" fmla="*/ 0 60000 65536"/>
                  <a:gd name="T20" fmla="*/ 0 60000 65536"/>
                  <a:gd name="T21" fmla="*/ 0 60000 65536"/>
                  <a:gd name="T22" fmla="*/ 0 60000 65536"/>
                  <a:gd name="T23" fmla="*/ 0 60000 65536"/>
                  <a:gd name="T24" fmla="*/ 0 w 41"/>
                  <a:gd name="T25" fmla="*/ 0 h 89"/>
                  <a:gd name="T26" fmla="*/ 41 w 41"/>
                  <a:gd name="T27" fmla="*/ 89 h 8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1" h="89">
                    <a:moveTo>
                      <a:pt x="15" y="59"/>
                    </a:moveTo>
                    <a:lnTo>
                      <a:pt x="21" y="17"/>
                    </a:lnTo>
                    <a:lnTo>
                      <a:pt x="18" y="2"/>
                    </a:lnTo>
                    <a:lnTo>
                      <a:pt x="32" y="0"/>
                    </a:lnTo>
                    <a:lnTo>
                      <a:pt x="41" y="12"/>
                    </a:lnTo>
                    <a:lnTo>
                      <a:pt x="6" y="89"/>
                    </a:lnTo>
                    <a:lnTo>
                      <a:pt x="0" y="74"/>
                    </a:lnTo>
                    <a:lnTo>
                      <a:pt x="15" y="59"/>
                    </a:lnTo>
                    <a:close/>
                  </a:path>
                </a:pathLst>
              </a:custGeom>
              <a:solidFill>
                <a:schemeClr val="hlink"/>
              </a:solidFill>
              <a:ln w="9525">
                <a:noFill/>
                <a:round/>
                <a:headEnd/>
                <a:tailEnd/>
              </a:ln>
            </p:spPr>
            <p:txBody>
              <a:bodyPr/>
              <a:lstStyle/>
              <a:p>
                <a:pPr algn="l">
                  <a:defRPr/>
                </a:pPr>
                <a:endParaRPr lang="en-CA" i="0">
                  <a:effectLst>
                    <a:outerShdw blurRad="38100" dist="38100" dir="2700000" algn="tl">
                      <a:srgbClr val="000000">
                        <a:alpha val="43137"/>
                      </a:srgbClr>
                    </a:outerShdw>
                  </a:effectLst>
                </a:endParaRPr>
              </a:p>
            </p:txBody>
          </p:sp>
          <p:sp>
            <p:nvSpPr>
              <p:cNvPr id="119" name="Freeform 22">
                <a:extLst>
                  <a:ext uri="{FF2B5EF4-FFF2-40B4-BE49-F238E27FC236}">
                    <a16:creationId xmlns:a16="http://schemas.microsoft.com/office/drawing/2014/main" id="{61CC5366-F683-4F4A-A410-60963DBE28D9}"/>
                  </a:ext>
                </a:extLst>
              </p:cNvPr>
              <p:cNvSpPr>
                <a:spLocks/>
              </p:cNvSpPr>
              <p:nvPr/>
            </p:nvSpPr>
            <p:spPr bwMode="auto">
              <a:xfrm>
                <a:off x="2666" y="1962"/>
                <a:ext cx="80" cy="67"/>
              </a:xfrm>
              <a:custGeom>
                <a:avLst/>
                <a:gdLst>
                  <a:gd name="T0" fmla="*/ 49 w 80"/>
                  <a:gd name="T1" fmla="*/ 18 h 66"/>
                  <a:gd name="T2" fmla="*/ 8 w 80"/>
                  <a:gd name="T3" fmla="*/ 48 h 66"/>
                  <a:gd name="T4" fmla="*/ 0 w 80"/>
                  <a:gd name="T5" fmla="*/ 55 h 66"/>
                  <a:gd name="T6" fmla="*/ 3 w 80"/>
                  <a:gd name="T7" fmla="*/ 63 h 66"/>
                  <a:gd name="T8" fmla="*/ 15 w 80"/>
                  <a:gd name="T9" fmla="*/ 66 h 66"/>
                  <a:gd name="T10" fmla="*/ 80 w 80"/>
                  <a:gd name="T11" fmla="*/ 0 h 66"/>
                  <a:gd name="T12" fmla="*/ 65 w 80"/>
                  <a:gd name="T13" fmla="*/ 5 h 66"/>
                  <a:gd name="T14" fmla="*/ 49 w 80"/>
                  <a:gd name="T15" fmla="*/ 18 h 66"/>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66"/>
                  <a:gd name="T26" fmla="*/ 80 w 80"/>
                  <a:gd name="T27" fmla="*/ 66 h 6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66">
                    <a:moveTo>
                      <a:pt x="49" y="18"/>
                    </a:moveTo>
                    <a:lnTo>
                      <a:pt x="8" y="48"/>
                    </a:lnTo>
                    <a:lnTo>
                      <a:pt x="0" y="55"/>
                    </a:lnTo>
                    <a:lnTo>
                      <a:pt x="3" y="63"/>
                    </a:lnTo>
                    <a:lnTo>
                      <a:pt x="15" y="66"/>
                    </a:lnTo>
                    <a:lnTo>
                      <a:pt x="80" y="0"/>
                    </a:lnTo>
                    <a:lnTo>
                      <a:pt x="65" y="5"/>
                    </a:lnTo>
                    <a:lnTo>
                      <a:pt x="49" y="18"/>
                    </a:lnTo>
                    <a:close/>
                  </a:path>
                </a:pathLst>
              </a:custGeom>
              <a:solidFill>
                <a:schemeClr val="hlink"/>
              </a:solidFill>
              <a:ln w="9525">
                <a:noFill/>
                <a:round/>
                <a:headEnd/>
                <a:tailEnd/>
              </a:ln>
            </p:spPr>
            <p:txBody>
              <a:bodyPr/>
              <a:lstStyle/>
              <a:p>
                <a:pPr algn="l">
                  <a:defRPr/>
                </a:pPr>
                <a:endParaRPr lang="en-CA" i="0">
                  <a:effectLst>
                    <a:outerShdw blurRad="38100" dist="38100" dir="2700000" algn="tl">
                      <a:srgbClr val="000000">
                        <a:alpha val="43137"/>
                      </a:srgbClr>
                    </a:outerShdw>
                  </a:effectLst>
                </a:endParaRPr>
              </a:p>
            </p:txBody>
          </p:sp>
          <p:sp>
            <p:nvSpPr>
              <p:cNvPr id="120" name="Freeform 23">
                <a:extLst>
                  <a:ext uri="{FF2B5EF4-FFF2-40B4-BE49-F238E27FC236}">
                    <a16:creationId xmlns:a16="http://schemas.microsoft.com/office/drawing/2014/main" id="{2D41F881-4AD7-48B3-9542-0CB160411786}"/>
                  </a:ext>
                </a:extLst>
              </p:cNvPr>
              <p:cNvSpPr>
                <a:spLocks/>
              </p:cNvSpPr>
              <p:nvPr/>
            </p:nvSpPr>
            <p:spPr bwMode="auto">
              <a:xfrm>
                <a:off x="2688" y="1990"/>
                <a:ext cx="85" cy="74"/>
              </a:xfrm>
              <a:custGeom>
                <a:avLst/>
                <a:gdLst>
                  <a:gd name="T0" fmla="*/ 52 w 81"/>
                  <a:gd name="T1" fmla="*/ 24 h 75"/>
                  <a:gd name="T2" fmla="*/ 7 w 81"/>
                  <a:gd name="T3" fmla="*/ 63 h 75"/>
                  <a:gd name="T4" fmla="*/ 0 w 81"/>
                  <a:gd name="T5" fmla="*/ 70 h 75"/>
                  <a:gd name="T6" fmla="*/ 7 w 81"/>
                  <a:gd name="T7" fmla="*/ 75 h 75"/>
                  <a:gd name="T8" fmla="*/ 22 w 81"/>
                  <a:gd name="T9" fmla="*/ 75 h 75"/>
                  <a:gd name="T10" fmla="*/ 81 w 81"/>
                  <a:gd name="T11" fmla="*/ 0 h 75"/>
                  <a:gd name="T12" fmla="*/ 66 w 81"/>
                  <a:gd name="T13" fmla="*/ 7 h 75"/>
                  <a:gd name="T14" fmla="*/ 52 w 81"/>
                  <a:gd name="T15" fmla="*/ 24 h 75"/>
                  <a:gd name="T16" fmla="*/ 0 60000 65536"/>
                  <a:gd name="T17" fmla="*/ 0 60000 65536"/>
                  <a:gd name="T18" fmla="*/ 0 60000 65536"/>
                  <a:gd name="T19" fmla="*/ 0 60000 65536"/>
                  <a:gd name="T20" fmla="*/ 0 60000 65536"/>
                  <a:gd name="T21" fmla="*/ 0 60000 65536"/>
                  <a:gd name="T22" fmla="*/ 0 60000 65536"/>
                  <a:gd name="T23" fmla="*/ 0 60000 65536"/>
                  <a:gd name="T24" fmla="*/ 0 w 81"/>
                  <a:gd name="T25" fmla="*/ 0 h 75"/>
                  <a:gd name="T26" fmla="*/ 81 w 81"/>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1" h="75">
                    <a:moveTo>
                      <a:pt x="52" y="24"/>
                    </a:moveTo>
                    <a:lnTo>
                      <a:pt x="7" y="63"/>
                    </a:lnTo>
                    <a:lnTo>
                      <a:pt x="0" y="70"/>
                    </a:lnTo>
                    <a:lnTo>
                      <a:pt x="7" y="75"/>
                    </a:lnTo>
                    <a:lnTo>
                      <a:pt x="22" y="75"/>
                    </a:lnTo>
                    <a:lnTo>
                      <a:pt x="81" y="0"/>
                    </a:lnTo>
                    <a:lnTo>
                      <a:pt x="66" y="7"/>
                    </a:lnTo>
                    <a:lnTo>
                      <a:pt x="52" y="24"/>
                    </a:lnTo>
                    <a:close/>
                  </a:path>
                </a:pathLst>
              </a:custGeom>
              <a:solidFill>
                <a:schemeClr val="hlink"/>
              </a:solidFill>
              <a:ln w="9525">
                <a:noFill/>
                <a:round/>
                <a:headEnd/>
                <a:tailEnd/>
              </a:ln>
            </p:spPr>
            <p:txBody>
              <a:bodyPr/>
              <a:lstStyle/>
              <a:p>
                <a:pPr algn="l">
                  <a:defRPr/>
                </a:pPr>
                <a:endParaRPr lang="en-CA" i="0">
                  <a:effectLst>
                    <a:outerShdw blurRad="38100" dist="38100" dir="2700000" algn="tl">
                      <a:srgbClr val="000000">
                        <a:alpha val="43137"/>
                      </a:srgbClr>
                    </a:outerShdw>
                  </a:effectLst>
                </a:endParaRPr>
              </a:p>
            </p:txBody>
          </p:sp>
          <p:sp>
            <p:nvSpPr>
              <p:cNvPr id="121" name="Freeform 24">
                <a:extLst>
                  <a:ext uri="{FF2B5EF4-FFF2-40B4-BE49-F238E27FC236}">
                    <a16:creationId xmlns:a16="http://schemas.microsoft.com/office/drawing/2014/main" id="{E3E63C08-AA39-4FC3-9D03-5E1C12D81C75}"/>
                  </a:ext>
                </a:extLst>
              </p:cNvPr>
              <p:cNvSpPr>
                <a:spLocks/>
              </p:cNvSpPr>
              <p:nvPr/>
            </p:nvSpPr>
            <p:spPr bwMode="auto">
              <a:xfrm>
                <a:off x="2626" y="2367"/>
                <a:ext cx="325" cy="573"/>
              </a:xfrm>
              <a:custGeom>
                <a:avLst/>
                <a:gdLst>
                  <a:gd name="T0" fmla="*/ 24 w 325"/>
                  <a:gd name="T1" fmla="*/ 219 h 574"/>
                  <a:gd name="T2" fmla="*/ 57 w 325"/>
                  <a:gd name="T3" fmla="*/ 131 h 574"/>
                  <a:gd name="T4" fmla="*/ 118 w 325"/>
                  <a:gd name="T5" fmla="*/ 61 h 574"/>
                  <a:gd name="T6" fmla="*/ 179 w 325"/>
                  <a:gd name="T7" fmla="*/ 14 h 574"/>
                  <a:gd name="T8" fmla="*/ 231 w 325"/>
                  <a:gd name="T9" fmla="*/ 0 h 574"/>
                  <a:gd name="T10" fmla="*/ 283 w 325"/>
                  <a:gd name="T11" fmla="*/ 0 h 574"/>
                  <a:gd name="T12" fmla="*/ 311 w 325"/>
                  <a:gd name="T13" fmla="*/ 23 h 574"/>
                  <a:gd name="T14" fmla="*/ 325 w 325"/>
                  <a:gd name="T15" fmla="*/ 61 h 574"/>
                  <a:gd name="T16" fmla="*/ 320 w 325"/>
                  <a:gd name="T17" fmla="*/ 126 h 574"/>
                  <a:gd name="T18" fmla="*/ 278 w 325"/>
                  <a:gd name="T19" fmla="*/ 187 h 574"/>
                  <a:gd name="T20" fmla="*/ 250 w 325"/>
                  <a:gd name="T21" fmla="*/ 219 h 574"/>
                  <a:gd name="T22" fmla="*/ 221 w 325"/>
                  <a:gd name="T23" fmla="*/ 266 h 574"/>
                  <a:gd name="T24" fmla="*/ 217 w 325"/>
                  <a:gd name="T25" fmla="*/ 322 h 574"/>
                  <a:gd name="T26" fmla="*/ 236 w 325"/>
                  <a:gd name="T27" fmla="*/ 387 h 574"/>
                  <a:gd name="T28" fmla="*/ 245 w 325"/>
                  <a:gd name="T29" fmla="*/ 481 h 574"/>
                  <a:gd name="T30" fmla="*/ 226 w 325"/>
                  <a:gd name="T31" fmla="*/ 541 h 574"/>
                  <a:gd name="T32" fmla="*/ 174 w 325"/>
                  <a:gd name="T33" fmla="*/ 574 h 574"/>
                  <a:gd name="T34" fmla="*/ 113 w 325"/>
                  <a:gd name="T35" fmla="*/ 574 h 574"/>
                  <a:gd name="T36" fmla="*/ 57 w 325"/>
                  <a:gd name="T37" fmla="*/ 555 h 574"/>
                  <a:gd name="T38" fmla="*/ 24 w 325"/>
                  <a:gd name="T39" fmla="*/ 499 h 574"/>
                  <a:gd name="T40" fmla="*/ 0 w 325"/>
                  <a:gd name="T41" fmla="*/ 415 h 574"/>
                  <a:gd name="T42" fmla="*/ 0 w 325"/>
                  <a:gd name="T43" fmla="*/ 313 h 574"/>
                  <a:gd name="T44" fmla="*/ 9 w 325"/>
                  <a:gd name="T45" fmla="*/ 252 h 574"/>
                  <a:gd name="T46" fmla="*/ 33 w 325"/>
                  <a:gd name="T47" fmla="*/ 187 h 574"/>
                  <a:gd name="T48" fmla="*/ 52 w 325"/>
                  <a:gd name="T49" fmla="*/ 140 h 574"/>
                  <a:gd name="T50" fmla="*/ 24 w 325"/>
                  <a:gd name="T51" fmla="*/ 219 h 57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25"/>
                  <a:gd name="T79" fmla="*/ 0 h 574"/>
                  <a:gd name="T80" fmla="*/ 325 w 325"/>
                  <a:gd name="T81" fmla="*/ 574 h 57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25" h="574">
                    <a:moveTo>
                      <a:pt x="24" y="219"/>
                    </a:moveTo>
                    <a:lnTo>
                      <a:pt x="57" y="131"/>
                    </a:lnTo>
                    <a:lnTo>
                      <a:pt x="118" y="61"/>
                    </a:lnTo>
                    <a:lnTo>
                      <a:pt x="179" y="14"/>
                    </a:lnTo>
                    <a:lnTo>
                      <a:pt x="231" y="0"/>
                    </a:lnTo>
                    <a:lnTo>
                      <a:pt x="283" y="0"/>
                    </a:lnTo>
                    <a:lnTo>
                      <a:pt x="311" y="23"/>
                    </a:lnTo>
                    <a:lnTo>
                      <a:pt x="325" y="61"/>
                    </a:lnTo>
                    <a:lnTo>
                      <a:pt x="320" y="126"/>
                    </a:lnTo>
                    <a:lnTo>
                      <a:pt x="278" y="187"/>
                    </a:lnTo>
                    <a:lnTo>
                      <a:pt x="250" y="219"/>
                    </a:lnTo>
                    <a:lnTo>
                      <a:pt x="221" y="266"/>
                    </a:lnTo>
                    <a:lnTo>
                      <a:pt x="217" y="322"/>
                    </a:lnTo>
                    <a:lnTo>
                      <a:pt x="236" y="387"/>
                    </a:lnTo>
                    <a:lnTo>
                      <a:pt x="245" y="481"/>
                    </a:lnTo>
                    <a:lnTo>
                      <a:pt x="226" y="541"/>
                    </a:lnTo>
                    <a:lnTo>
                      <a:pt x="174" y="574"/>
                    </a:lnTo>
                    <a:lnTo>
                      <a:pt x="113" y="574"/>
                    </a:lnTo>
                    <a:lnTo>
                      <a:pt x="57" y="555"/>
                    </a:lnTo>
                    <a:lnTo>
                      <a:pt x="24" y="499"/>
                    </a:lnTo>
                    <a:lnTo>
                      <a:pt x="0" y="415"/>
                    </a:lnTo>
                    <a:lnTo>
                      <a:pt x="0" y="313"/>
                    </a:lnTo>
                    <a:lnTo>
                      <a:pt x="9" y="252"/>
                    </a:lnTo>
                    <a:lnTo>
                      <a:pt x="33" y="187"/>
                    </a:lnTo>
                    <a:lnTo>
                      <a:pt x="52" y="140"/>
                    </a:lnTo>
                    <a:lnTo>
                      <a:pt x="24" y="219"/>
                    </a:lnTo>
                    <a:close/>
                  </a:path>
                </a:pathLst>
              </a:custGeom>
              <a:solidFill>
                <a:schemeClr val="hlink"/>
              </a:solidFill>
              <a:ln w="9525">
                <a:noFill/>
                <a:round/>
                <a:headEnd/>
                <a:tailEnd/>
              </a:ln>
            </p:spPr>
            <p:txBody>
              <a:bodyPr/>
              <a:lstStyle/>
              <a:p>
                <a:pPr algn="l">
                  <a:defRPr/>
                </a:pPr>
                <a:endParaRPr lang="en-CA" i="0">
                  <a:effectLst>
                    <a:outerShdw blurRad="38100" dist="38100" dir="2700000" algn="tl">
                      <a:srgbClr val="000000">
                        <a:alpha val="43137"/>
                      </a:srgbClr>
                    </a:outerShdw>
                  </a:effectLst>
                </a:endParaRPr>
              </a:p>
            </p:txBody>
          </p:sp>
          <p:sp>
            <p:nvSpPr>
              <p:cNvPr id="122" name="Freeform 25">
                <a:extLst>
                  <a:ext uri="{FF2B5EF4-FFF2-40B4-BE49-F238E27FC236}">
                    <a16:creationId xmlns:a16="http://schemas.microsoft.com/office/drawing/2014/main" id="{CAA0ADC7-DA11-4E78-A416-718E2267BA19}"/>
                  </a:ext>
                </a:extLst>
              </p:cNvPr>
              <p:cNvSpPr>
                <a:spLocks/>
              </p:cNvSpPr>
              <p:nvPr/>
            </p:nvSpPr>
            <p:spPr bwMode="auto">
              <a:xfrm>
                <a:off x="2607" y="2860"/>
                <a:ext cx="366" cy="679"/>
              </a:xfrm>
              <a:custGeom>
                <a:avLst/>
                <a:gdLst>
                  <a:gd name="T0" fmla="*/ 156 w 366"/>
                  <a:gd name="T1" fmla="*/ 9 h 678"/>
                  <a:gd name="T2" fmla="*/ 184 w 366"/>
                  <a:gd name="T3" fmla="*/ 0 h 678"/>
                  <a:gd name="T4" fmla="*/ 234 w 366"/>
                  <a:gd name="T5" fmla="*/ 23 h 678"/>
                  <a:gd name="T6" fmla="*/ 307 w 366"/>
                  <a:gd name="T7" fmla="*/ 128 h 678"/>
                  <a:gd name="T8" fmla="*/ 361 w 366"/>
                  <a:gd name="T9" fmla="*/ 218 h 678"/>
                  <a:gd name="T10" fmla="*/ 366 w 366"/>
                  <a:gd name="T11" fmla="*/ 267 h 678"/>
                  <a:gd name="T12" fmla="*/ 335 w 366"/>
                  <a:gd name="T13" fmla="*/ 327 h 678"/>
                  <a:gd name="T14" fmla="*/ 269 w 366"/>
                  <a:gd name="T15" fmla="*/ 381 h 678"/>
                  <a:gd name="T16" fmla="*/ 165 w 366"/>
                  <a:gd name="T17" fmla="*/ 439 h 678"/>
                  <a:gd name="T18" fmla="*/ 92 w 366"/>
                  <a:gd name="T19" fmla="*/ 485 h 678"/>
                  <a:gd name="T20" fmla="*/ 73 w 366"/>
                  <a:gd name="T21" fmla="*/ 515 h 678"/>
                  <a:gd name="T22" fmla="*/ 97 w 366"/>
                  <a:gd name="T23" fmla="*/ 527 h 678"/>
                  <a:gd name="T24" fmla="*/ 172 w 366"/>
                  <a:gd name="T25" fmla="*/ 571 h 678"/>
                  <a:gd name="T26" fmla="*/ 217 w 366"/>
                  <a:gd name="T27" fmla="*/ 641 h 678"/>
                  <a:gd name="T28" fmla="*/ 208 w 366"/>
                  <a:gd name="T29" fmla="*/ 657 h 678"/>
                  <a:gd name="T30" fmla="*/ 172 w 366"/>
                  <a:gd name="T31" fmla="*/ 678 h 678"/>
                  <a:gd name="T32" fmla="*/ 130 w 366"/>
                  <a:gd name="T33" fmla="*/ 678 h 678"/>
                  <a:gd name="T34" fmla="*/ 125 w 366"/>
                  <a:gd name="T35" fmla="*/ 618 h 678"/>
                  <a:gd name="T36" fmla="*/ 94 w 366"/>
                  <a:gd name="T37" fmla="*/ 583 h 678"/>
                  <a:gd name="T38" fmla="*/ 40 w 366"/>
                  <a:gd name="T39" fmla="*/ 546 h 678"/>
                  <a:gd name="T40" fmla="*/ 0 w 366"/>
                  <a:gd name="T41" fmla="*/ 539 h 678"/>
                  <a:gd name="T42" fmla="*/ 2 w 366"/>
                  <a:gd name="T43" fmla="*/ 506 h 678"/>
                  <a:gd name="T44" fmla="*/ 38 w 366"/>
                  <a:gd name="T45" fmla="*/ 478 h 678"/>
                  <a:gd name="T46" fmla="*/ 128 w 366"/>
                  <a:gd name="T47" fmla="*/ 423 h 678"/>
                  <a:gd name="T48" fmla="*/ 231 w 366"/>
                  <a:gd name="T49" fmla="*/ 367 h 678"/>
                  <a:gd name="T50" fmla="*/ 293 w 366"/>
                  <a:gd name="T51" fmla="*/ 302 h 678"/>
                  <a:gd name="T52" fmla="*/ 312 w 366"/>
                  <a:gd name="T53" fmla="*/ 267 h 678"/>
                  <a:gd name="T54" fmla="*/ 312 w 366"/>
                  <a:gd name="T55" fmla="*/ 235 h 678"/>
                  <a:gd name="T56" fmla="*/ 286 w 366"/>
                  <a:gd name="T57" fmla="*/ 174 h 678"/>
                  <a:gd name="T58" fmla="*/ 191 w 366"/>
                  <a:gd name="T59" fmla="*/ 93 h 678"/>
                  <a:gd name="T60" fmla="*/ 132 w 366"/>
                  <a:gd name="T61" fmla="*/ 53 h 678"/>
                  <a:gd name="T62" fmla="*/ 156 w 366"/>
                  <a:gd name="T63" fmla="*/ 9 h 67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66"/>
                  <a:gd name="T97" fmla="*/ 0 h 678"/>
                  <a:gd name="T98" fmla="*/ 366 w 366"/>
                  <a:gd name="T99" fmla="*/ 678 h 67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66" h="678">
                    <a:moveTo>
                      <a:pt x="156" y="9"/>
                    </a:moveTo>
                    <a:lnTo>
                      <a:pt x="184" y="0"/>
                    </a:lnTo>
                    <a:lnTo>
                      <a:pt x="234" y="23"/>
                    </a:lnTo>
                    <a:lnTo>
                      <a:pt x="307" y="128"/>
                    </a:lnTo>
                    <a:lnTo>
                      <a:pt x="361" y="218"/>
                    </a:lnTo>
                    <a:lnTo>
                      <a:pt x="366" y="267"/>
                    </a:lnTo>
                    <a:lnTo>
                      <a:pt x="335" y="327"/>
                    </a:lnTo>
                    <a:lnTo>
                      <a:pt x="269" y="381"/>
                    </a:lnTo>
                    <a:lnTo>
                      <a:pt x="165" y="439"/>
                    </a:lnTo>
                    <a:lnTo>
                      <a:pt x="92" y="485"/>
                    </a:lnTo>
                    <a:lnTo>
                      <a:pt x="73" y="515"/>
                    </a:lnTo>
                    <a:lnTo>
                      <a:pt x="97" y="527"/>
                    </a:lnTo>
                    <a:lnTo>
                      <a:pt x="172" y="571"/>
                    </a:lnTo>
                    <a:lnTo>
                      <a:pt x="217" y="641"/>
                    </a:lnTo>
                    <a:lnTo>
                      <a:pt x="208" y="657"/>
                    </a:lnTo>
                    <a:lnTo>
                      <a:pt x="172" y="678"/>
                    </a:lnTo>
                    <a:lnTo>
                      <a:pt x="130" y="678"/>
                    </a:lnTo>
                    <a:lnTo>
                      <a:pt x="125" y="618"/>
                    </a:lnTo>
                    <a:lnTo>
                      <a:pt x="94" y="583"/>
                    </a:lnTo>
                    <a:lnTo>
                      <a:pt x="40" y="546"/>
                    </a:lnTo>
                    <a:lnTo>
                      <a:pt x="0" y="539"/>
                    </a:lnTo>
                    <a:lnTo>
                      <a:pt x="2" y="506"/>
                    </a:lnTo>
                    <a:lnTo>
                      <a:pt x="38" y="478"/>
                    </a:lnTo>
                    <a:lnTo>
                      <a:pt x="128" y="423"/>
                    </a:lnTo>
                    <a:lnTo>
                      <a:pt x="231" y="367"/>
                    </a:lnTo>
                    <a:lnTo>
                      <a:pt x="293" y="302"/>
                    </a:lnTo>
                    <a:lnTo>
                      <a:pt x="312" y="267"/>
                    </a:lnTo>
                    <a:lnTo>
                      <a:pt x="312" y="235"/>
                    </a:lnTo>
                    <a:lnTo>
                      <a:pt x="286" y="174"/>
                    </a:lnTo>
                    <a:lnTo>
                      <a:pt x="191" y="93"/>
                    </a:lnTo>
                    <a:lnTo>
                      <a:pt x="132" y="53"/>
                    </a:lnTo>
                    <a:lnTo>
                      <a:pt x="156" y="9"/>
                    </a:lnTo>
                    <a:close/>
                  </a:path>
                </a:pathLst>
              </a:custGeom>
              <a:solidFill>
                <a:schemeClr val="hlink"/>
              </a:solidFill>
              <a:ln w="9525">
                <a:noFill/>
                <a:round/>
                <a:headEnd/>
                <a:tailEnd/>
              </a:ln>
            </p:spPr>
            <p:txBody>
              <a:bodyPr/>
              <a:lstStyle/>
              <a:p>
                <a:pPr algn="l">
                  <a:defRPr/>
                </a:pPr>
                <a:endParaRPr lang="en-CA" i="0">
                  <a:effectLst>
                    <a:outerShdw blurRad="38100" dist="38100" dir="2700000" algn="tl">
                      <a:srgbClr val="000000">
                        <a:alpha val="43137"/>
                      </a:srgbClr>
                    </a:outerShdw>
                  </a:effectLst>
                </a:endParaRPr>
              </a:p>
            </p:txBody>
          </p:sp>
          <p:sp>
            <p:nvSpPr>
              <p:cNvPr id="123" name="Freeform 26">
                <a:extLst>
                  <a:ext uri="{FF2B5EF4-FFF2-40B4-BE49-F238E27FC236}">
                    <a16:creationId xmlns:a16="http://schemas.microsoft.com/office/drawing/2014/main" id="{D9479827-98C2-4EBD-96D4-3DE031170528}"/>
                  </a:ext>
                </a:extLst>
              </p:cNvPr>
              <p:cNvSpPr>
                <a:spLocks/>
              </p:cNvSpPr>
              <p:nvPr/>
            </p:nvSpPr>
            <p:spPr bwMode="auto">
              <a:xfrm>
                <a:off x="2065" y="2761"/>
                <a:ext cx="693" cy="362"/>
              </a:xfrm>
              <a:custGeom>
                <a:avLst/>
                <a:gdLst>
                  <a:gd name="T0" fmla="*/ 508 w 694"/>
                  <a:gd name="T1" fmla="*/ 23 h 361"/>
                  <a:gd name="T2" fmla="*/ 601 w 694"/>
                  <a:gd name="T3" fmla="*/ 0 h 361"/>
                  <a:gd name="T4" fmla="*/ 694 w 694"/>
                  <a:gd name="T5" fmla="*/ 28 h 361"/>
                  <a:gd name="T6" fmla="*/ 694 w 694"/>
                  <a:gd name="T7" fmla="*/ 70 h 361"/>
                  <a:gd name="T8" fmla="*/ 657 w 694"/>
                  <a:gd name="T9" fmla="*/ 98 h 361"/>
                  <a:gd name="T10" fmla="*/ 582 w 694"/>
                  <a:gd name="T11" fmla="*/ 98 h 361"/>
                  <a:gd name="T12" fmla="*/ 461 w 694"/>
                  <a:gd name="T13" fmla="*/ 94 h 361"/>
                  <a:gd name="T14" fmla="*/ 391 w 694"/>
                  <a:gd name="T15" fmla="*/ 94 h 361"/>
                  <a:gd name="T16" fmla="*/ 377 w 694"/>
                  <a:gd name="T17" fmla="*/ 113 h 361"/>
                  <a:gd name="T18" fmla="*/ 363 w 694"/>
                  <a:gd name="T19" fmla="*/ 216 h 361"/>
                  <a:gd name="T20" fmla="*/ 303 w 694"/>
                  <a:gd name="T21" fmla="*/ 309 h 361"/>
                  <a:gd name="T22" fmla="*/ 200 w 694"/>
                  <a:gd name="T23" fmla="*/ 347 h 361"/>
                  <a:gd name="T24" fmla="*/ 172 w 694"/>
                  <a:gd name="T25" fmla="*/ 361 h 361"/>
                  <a:gd name="T26" fmla="*/ 135 w 694"/>
                  <a:gd name="T27" fmla="*/ 352 h 361"/>
                  <a:gd name="T28" fmla="*/ 84 w 694"/>
                  <a:gd name="T29" fmla="*/ 272 h 361"/>
                  <a:gd name="T30" fmla="*/ 5 w 694"/>
                  <a:gd name="T31" fmla="*/ 225 h 361"/>
                  <a:gd name="T32" fmla="*/ 0 w 694"/>
                  <a:gd name="T33" fmla="*/ 206 h 361"/>
                  <a:gd name="T34" fmla="*/ 56 w 694"/>
                  <a:gd name="T35" fmla="*/ 155 h 361"/>
                  <a:gd name="T36" fmla="*/ 98 w 694"/>
                  <a:gd name="T37" fmla="*/ 183 h 361"/>
                  <a:gd name="T38" fmla="*/ 140 w 694"/>
                  <a:gd name="T39" fmla="*/ 272 h 361"/>
                  <a:gd name="T40" fmla="*/ 158 w 694"/>
                  <a:gd name="T41" fmla="*/ 328 h 361"/>
                  <a:gd name="T42" fmla="*/ 247 w 694"/>
                  <a:gd name="T43" fmla="*/ 291 h 361"/>
                  <a:gd name="T44" fmla="*/ 303 w 694"/>
                  <a:gd name="T45" fmla="*/ 230 h 361"/>
                  <a:gd name="T46" fmla="*/ 326 w 694"/>
                  <a:gd name="T47" fmla="*/ 155 h 361"/>
                  <a:gd name="T48" fmla="*/ 349 w 694"/>
                  <a:gd name="T49" fmla="*/ 42 h 361"/>
                  <a:gd name="T50" fmla="*/ 396 w 694"/>
                  <a:gd name="T51" fmla="*/ 33 h 361"/>
                  <a:gd name="T52" fmla="*/ 508 w 694"/>
                  <a:gd name="T53" fmla="*/ 23 h 36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94"/>
                  <a:gd name="T82" fmla="*/ 0 h 361"/>
                  <a:gd name="T83" fmla="*/ 694 w 694"/>
                  <a:gd name="T84" fmla="*/ 361 h 361"/>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94" h="361">
                    <a:moveTo>
                      <a:pt x="508" y="23"/>
                    </a:moveTo>
                    <a:lnTo>
                      <a:pt x="601" y="0"/>
                    </a:lnTo>
                    <a:lnTo>
                      <a:pt x="694" y="28"/>
                    </a:lnTo>
                    <a:lnTo>
                      <a:pt x="694" y="70"/>
                    </a:lnTo>
                    <a:lnTo>
                      <a:pt x="657" y="98"/>
                    </a:lnTo>
                    <a:lnTo>
                      <a:pt x="582" y="98"/>
                    </a:lnTo>
                    <a:lnTo>
                      <a:pt x="461" y="94"/>
                    </a:lnTo>
                    <a:lnTo>
                      <a:pt x="391" y="94"/>
                    </a:lnTo>
                    <a:lnTo>
                      <a:pt x="377" y="113"/>
                    </a:lnTo>
                    <a:lnTo>
                      <a:pt x="363" y="216"/>
                    </a:lnTo>
                    <a:lnTo>
                      <a:pt x="303" y="309"/>
                    </a:lnTo>
                    <a:lnTo>
                      <a:pt x="200" y="347"/>
                    </a:lnTo>
                    <a:lnTo>
                      <a:pt x="172" y="361"/>
                    </a:lnTo>
                    <a:lnTo>
                      <a:pt x="135" y="352"/>
                    </a:lnTo>
                    <a:lnTo>
                      <a:pt x="84" y="272"/>
                    </a:lnTo>
                    <a:lnTo>
                      <a:pt x="5" y="225"/>
                    </a:lnTo>
                    <a:lnTo>
                      <a:pt x="0" y="206"/>
                    </a:lnTo>
                    <a:lnTo>
                      <a:pt x="56" y="155"/>
                    </a:lnTo>
                    <a:lnTo>
                      <a:pt x="98" y="183"/>
                    </a:lnTo>
                    <a:lnTo>
                      <a:pt x="140" y="272"/>
                    </a:lnTo>
                    <a:lnTo>
                      <a:pt x="158" y="328"/>
                    </a:lnTo>
                    <a:lnTo>
                      <a:pt x="247" y="291"/>
                    </a:lnTo>
                    <a:lnTo>
                      <a:pt x="303" y="230"/>
                    </a:lnTo>
                    <a:lnTo>
                      <a:pt x="326" y="155"/>
                    </a:lnTo>
                    <a:lnTo>
                      <a:pt x="349" y="42"/>
                    </a:lnTo>
                    <a:lnTo>
                      <a:pt x="396" y="33"/>
                    </a:lnTo>
                    <a:lnTo>
                      <a:pt x="508" y="23"/>
                    </a:lnTo>
                    <a:close/>
                  </a:path>
                </a:pathLst>
              </a:custGeom>
              <a:solidFill>
                <a:schemeClr val="hlink"/>
              </a:solidFill>
              <a:ln w="9525">
                <a:noFill/>
                <a:round/>
                <a:headEnd/>
                <a:tailEnd/>
              </a:ln>
            </p:spPr>
            <p:txBody>
              <a:bodyPr/>
              <a:lstStyle/>
              <a:p>
                <a:pPr algn="l">
                  <a:defRPr/>
                </a:pPr>
                <a:endParaRPr lang="en-CA" i="0">
                  <a:effectLst>
                    <a:outerShdw blurRad="38100" dist="38100" dir="2700000" algn="tl">
                      <a:srgbClr val="000000">
                        <a:alpha val="43137"/>
                      </a:srgbClr>
                    </a:outerShdw>
                  </a:effectLst>
                </a:endParaRPr>
              </a:p>
            </p:txBody>
          </p:sp>
        </p:grpSp>
      </p:grpSp>
      <p:sp>
        <p:nvSpPr>
          <p:cNvPr id="124" name="Text Box 27">
            <a:extLst>
              <a:ext uri="{FF2B5EF4-FFF2-40B4-BE49-F238E27FC236}">
                <a16:creationId xmlns:a16="http://schemas.microsoft.com/office/drawing/2014/main" id="{FAA2DB4A-6A85-4EC8-9D65-E27D3FC25006}"/>
              </a:ext>
            </a:extLst>
          </p:cNvPr>
          <p:cNvSpPr txBox="1">
            <a:spLocks noChangeArrowheads="1"/>
          </p:cNvSpPr>
          <p:nvPr/>
        </p:nvSpPr>
        <p:spPr bwMode="auto">
          <a:xfrm>
            <a:off x="90488" y="2043113"/>
            <a:ext cx="6481261"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2800" i="0" dirty="0"/>
              <a:t>“There is a inverse (</a:t>
            </a:r>
            <a:r>
              <a:rPr lang="en-US" altLang="en-US" sz="2800" i="0" dirty="0" err="1"/>
              <a:t>eg</a:t>
            </a:r>
            <a:r>
              <a:rPr lang="en-US" altLang="en-US" sz="2800" i="0" dirty="0"/>
              <a:t> </a:t>
            </a:r>
            <a:r>
              <a:rPr lang="en-US" altLang="en-US" sz="2800" i="0" baseline="30000" dirty="0"/>
              <a:t>1</a:t>
            </a:r>
            <a:r>
              <a:rPr lang="en-US" altLang="en-US" sz="2800" i="0" dirty="0"/>
              <a:t>/</a:t>
            </a:r>
            <a:r>
              <a:rPr lang="en-US" altLang="en-US" sz="2800" i="0" baseline="-25000" dirty="0"/>
              <a:t>3</a:t>
            </a:r>
            <a:r>
              <a:rPr lang="en-US" altLang="en-US" sz="2800" i="0" dirty="0"/>
              <a:t>) for every reals.” </a:t>
            </a:r>
          </a:p>
        </p:txBody>
      </p:sp>
      <p:cxnSp>
        <p:nvCxnSpPr>
          <p:cNvPr id="125" name="Straight Arrow Connector 124">
            <a:extLst>
              <a:ext uri="{FF2B5EF4-FFF2-40B4-BE49-F238E27FC236}">
                <a16:creationId xmlns:a16="http://schemas.microsoft.com/office/drawing/2014/main" id="{BFFF54A2-E030-47F0-B054-4095CBDA69F8}"/>
              </a:ext>
            </a:extLst>
          </p:cNvPr>
          <p:cNvCxnSpPr>
            <a:cxnSpLocks noChangeShapeType="1"/>
          </p:cNvCxnSpPr>
          <p:nvPr/>
        </p:nvCxnSpPr>
        <p:spPr bwMode="auto">
          <a:xfrm>
            <a:off x="3281911" y="2673351"/>
            <a:ext cx="1747289" cy="1624012"/>
          </a:xfrm>
          <a:prstGeom prst="straightConnector1">
            <a:avLst/>
          </a:prstGeom>
          <a:noFill/>
          <a:ln w="38100" algn="ctr">
            <a:solidFill>
              <a:schemeClr val="hlink"/>
            </a:solidFill>
            <a:prstDash val="sysDash"/>
            <a:round/>
            <a:headEnd/>
            <a:tailEnd type="arrow" w="med" len="med"/>
          </a:ln>
          <a:extLst>
            <a:ext uri="{909E8E84-426E-40DD-AFC4-6F175D3DCCD1}">
              <a14:hiddenFill xmlns:a14="http://schemas.microsoft.com/office/drawing/2010/main">
                <a:noFill/>
              </a14:hiddenFill>
            </a:ext>
          </a:extLst>
        </p:spPr>
      </p:cxnSp>
      <p:sp>
        <p:nvSpPr>
          <p:cNvPr id="126" name="Text Box 27">
            <a:extLst>
              <a:ext uri="{FF2B5EF4-FFF2-40B4-BE49-F238E27FC236}">
                <a16:creationId xmlns:a16="http://schemas.microsoft.com/office/drawing/2014/main" id="{B32250E4-7CD6-40D1-BC08-2C6F8DA4C1C1}"/>
              </a:ext>
            </a:extLst>
          </p:cNvPr>
          <p:cNvSpPr txBox="1">
            <a:spLocks noChangeArrowheads="1"/>
          </p:cNvSpPr>
          <p:nvPr/>
        </p:nvSpPr>
        <p:spPr bwMode="auto">
          <a:xfrm>
            <a:off x="152400" y="6019800"/>
            <a:ext cx="4818063"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2800" i="0"/>
              <a:t>“For each person, there is God.”</a:t>
            </a:r>
          </a:p>
        </p:txBody>
      </p:sp>
      <p:cxnSp>
        <p:nvCxnSpPr>
          <p:cNvPr id="127" name="Straight Arrow Connector 126">
            <a:extLst>
              <a:ext uri="{FF2B5EF4-FFF2-40B4-BE49-F238E27FC236}">
                <a16:creationId xmlns:a16="http://schemas.microsoft.com/office/drawing/2014/main" id="{8A7F59A8-1D39-4BD3-8DD1-CF2F8B3DA801}"/>
              </a:ext>
            </a:extLst>
          </p:cNvPr>
          <p:cNvCxnSpPr>
            <a:cxnSpLocks noChangeShapeType="1"/>
          </p:cNvCxnSpPr>
          <p:nvPr/>
        </p:nvCxnSpPr>
        <p:spPr bwMode="auto">
          <a:xfrm flipV="1">
            <a:off x="2533684" y="1477963"/>
            <a:ext cx="2190716" cy="4750560"/>
          </a:xfrm>
          <a:prstGeom prst="straightConnector1">
            <a:avLst/>
          </a:prstGeom>
          <a:noFill/>
          <a:ln w="38100" algn="ctr">
            <a:solidFill>
              <a:schemeClr val="hlink"/>
            </a:solidFill>
            <a:prstDash val="sysDash"/>
            <a:round/>
            <a:headEnd/>
            <a:tailEnd type="arrow" w="med" len="med"/>
          </a:ln>
          <a:extLst>
            <a:ext uri="{909E8E84-426E-40DD-AFC4-6F175D3DCCD1}">
              <a14:hiddenFill xmlns:a14="http://schemas.microsoft.com/office/drawing/2010/main">
                <a:noFill/>
              </a14:hiddenFill>
            </a:ext>
          </a:extLst>
        </p:spPr>
      </p:cxn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99"/>
                                        </p:tgtEl>
                                        <p:attrNameLst>
                                          <p:attrName>style.visibility</p:attrName>
                                        </p:attrNameLst>
                                      </p:cBhvr>
                                      <p:to>
                                        <p:strVal val="visible"/>
                                      </p:to>
                                    </p:set>
                                    <p:anim calcmode="lin" valueType="num">
                                      <p:cBhvr additive="base">
                                        <p:cTn id="7" dur="500" fill="hold"/>
                                        <p:tgtEl>
                                          <p:spTgt spid="99"/>
                                        </p:tgtEl>
                                        <p:attrNameLst>
                                          <p:attrName>ppt_x</p:attrName>
                                        </p:attrNameLst>
                                      </p:cBhvr>
                                      <p:tavLst>
                                        <p:tav tm="0">
                                          <p:val>
                                            <p:strVal val="0-#ppt_w/2"/>
                                          </p:val>
                                        </p:tav>
                                        <p:tav tm="100000">
                                          <p:val>
                                            <p:strVal val="#ppt_x"/>
                                          </p:val>
                                        </p:tav>
                                      </p:tavLst>
                                    </p:anim>
                                    <p:anim calcmode="lin" valueType="num">
                                      <p:cBhvr additive="base">
                                        <p:cTn id="8" dur="500" fill="hold"/>
                                        <p:tgtEl>
                                          <p:spTgt spid="99"/>
                                        </p:tgtEl>
                                        <p:attrNameLst>
                                          <p:attrName>ppt_y</p:attrName>
                                        </p:attrNameLst>
                                      </p:cBhvr>
                                      <p:tavLst>
                                        <p:tav tm="0">
                                          <p:val>
                                            <p:strVal val="#ppt_y"/>
                                          </p:val>
                                        </p:tav>
                                        <p:tav tm="100000">
                                          <p:val>
                                            <p:strVal val="#ppt_y"/>
                                          </p:val>
                                        </p:tav>
                                      </p:tavLst>
                                    </p:anim>
                                  </p:childTnLst>
                                </p:cTn>
                              </p:par>
                              <p:par>
                                <p:cTn id="9" presetID="2" presetClass="entr" presetSubtype="8" fill="hold" nodeType="withEffect">
                                  <p:stCondLst>
                                    <p:cond delay="0"/>
                                  </p:stCondLst>
                                  <p:childTnLst>
                                    <p:set>
                                      <p:cBhvr>
                                        <p:cTn id="10" dur="1" fill="hold">
                                          <p:stCondLst>
                                            <p:cond delay="0"/>
                                          </p:stCondLst>
                                        </p:cTn>
                                        <p:tgtEl>
                                          <p:spTgt spid="101"/>
                                        </p:tgtEl>
                                        <p:attrNameLst>
                                          <p:attrName>style.visibility</p:attrName>
                                        </p:attrNameLst>
                                      </p:cBhvr>
                                      <p:to>
                                        <p:strVal val="visible"/>
                                      </p:to>
                                    </p:set>
                                    <p:anim calcmode="lin" valueType="num">
                                      <p:cBhvr additive="base">
                                        <p:cTn id="11" dur="500" fill="hold"/>
                                        <p:tgtEl>
                                          <p:spTgt spid="101"/>
                                        </p:tgtEl>
                                        <p:attrNameLst>
                                          <p:attrName>ppt_x</p:attrName>
                                        </p:attrNameLst>
                                      </p:cBhvr>
                                      <p:tavLst>
                                        <p:tav tm="0">
                                          <p:val>
                                            <p:strVal val="0-#ppt_w/2"/>
                                          </p:val>
                                        </p:tav>
                                        <p:tav tm="100000">
                                          <p:val>
                                            <p:strVal val="#ppt_x"/>
                                          </p:val>
                                        </p:tav>
                                      </p:tavLst>
                                    </p:anim>
                                    <p:anim calcmode="lin" valueType="num">
                                      <p:cBhvr additive="base">
                                        <p:cTn id="12" dur="500" fill="hold"/>
                                        <p:tgtEl>
                                          <p:spTgt spid="101"/>
                                        </p:tgtEl>
                                        <p:attrNameLst>
                                          <p:attrName>ppt_y</p:attrName>
                                        </p:attrNameLst>
                                      </p:cBhvr>
                                      <p:tavLst>
                                        <p:tav tm="0">
                                          <p:val>
                                            <p:strVal val="#ppt_y"/>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8" fill="hold" grpId="0" nodeType="clickEffect">
                                  <p:stCondLst>
                                    <p:cond delay="0"/>
                                  </p:stCondLst>
                                  <p:childTnLst>
                                    <p:set>
                                      <p:cBhvr>
                                        <p:cTn id="16" dur="1" fill="hold">
                                          <p:stCondLst>
                                            <p:cond delay="0"/>
                                          </p:stCondLst>
                                        </p:cTn>
                                        <p:tgtEl>
                                          <p:spTgt spid="100"/>
                                        </p:tgtEl>
                                        <p:attrNameLst>
                                          <p:attrName>style.visibility</p:attrName>
                                        </p:attrNameLst>
                                      </p:cBhvr>
                                      <p:to>
                                        <p:strVal val="visible"/>
                                      </p:to>
                                    </p:set>
                                    <p:anim calcmode="lin" valueType="num">
                                      <p:cBhvr additive="base">
                                        <p:cTn id="17" dur="500" fill="hold"/>
                                        <p:tgtEl>
                                          <p:spTgt spid="100"/>
                                        </p:tgtEl>
                                        <p:attrNameLst>
                                          <p:attrName>ppt_x</p:attrName>
                                        </p:attrNameLst>
                                      </p:cBhvr>
                                      <p:tavLst>
                                        <p:tav tm="0">
                                          <p:val>
                                            <p:strVal val="0-#ppt_w/2"/>
                                          </p:val>
                                        </p:tav>
                                        <p:tav tm="100000">
                                          <p:val>
                                            <p:strVal val="#ppt_x"/>
                                          </p:val>
                                        </p:tav>
                                      </p:tavLst>
                                    </p:anim>
                                    <p:anim calcmode="lin" valueType="num">
                                      <p:cBhvr additive="base">
                                        <p:cTn id="18" dur="500" fill="hold"/>
                                        <p:tgtEl>
                                          <p:spTgt spid="100"/>
                                        </p:tgtEl>
                                        <p:attrNameLst>
                                          <p:attrName>ppt_y</p:attrName>
                                        </p:attrNameLst>
                                      </p:cBhvr>
                                      <p:tavLst>
                                        <p:tav tm="0">
                                          <p:val>
                                            <p:strVal val="#ppt_y"/>
                                          </p:val>
                                        </p:tav>
                                        <p:tav tm="100000">
                                          <p:val>
                                            <p:strVal val="#ppt_y"/>
                                          </p:val>
                                        </p:tav>
                                      </p:tavLst>
                                    </p:anim>
                                  </p:childTnLst>
                                </p:cTn>
                              </p:par>
                              <p:par>
                                <p:cTn id="19" presetID="2" presetClass="entr" presetSubtype="8" fill="hold" nodeType="withEffect">
                                  <p:stCondLst>
                                    <p:cond delay="0"/>
                                  </p:stCondLst>
                                  <p:childTnLst>
                                    <p:set>
                                      <p:cBhvr>
                                        <p:cTn id="20" dur="1" fill="hold">
                                          <p:stCondLst>
                                            <p:cond delay="0"/>
                                          </p:stCondLst>
                                        </p:cTn>
                                        <p:tgtEl>
                                          <p:spTgt spid="102"/>
                                        </p:tgtEl>
                                        <p:attrNameLst>
                                          <p:attrName>style.visibility</p:attrName>
                                        </p:attrNameLst>
                                      </p:cBhvr>
                                      <p:to>
                                        <p:strVal val="visible"/>
                                      </p:to>
                                    </p:set>
                                    <p:anim calcmode="lin" valueType="num">
                                      <p:cBhvr additive="base">
                                        <p:cTn id="21" dur="500" fill="hold"/>
                                        <p:tgtEl>
                                          <p:spTgt spid="102"/>
                                        </p:tgtEl>
                                        <p:attrNameLst>
                                          <p:attrName>ppt_x</p:attrName>
                                        </p:attrNameLst>
                                      </p:cBhvr>
                                      <p:tavLst>
                                        <p:tav tm="0">
                                          <p:val>
                                            <p:strVal val="0-#ppt_w/2"/>
                                          </p:val>
                                        </p:tav>
                                        <p:tav tm="100000">
                                          <p:val>
                                            <p:strVal val="#ppt_x"/>
                                          </p:val>
                                        </p:tav>
                                      </p:tavLst>
                                    </p:anim>
                                    <p:anim calcmode="lin" valueType="num">
                                      <p:cBhvr additive="base">
                                        <p:cTn id="22" dur="500" fill="hold"/>
                                        <p:tgtEl>
                                          <p:spTgt spid="102"/>
                                        </p:tgtEl>
                                        <p:attrNameLst>
                                          <p:attrName>ppt_y</p:attrName>
                                        </p:attrNameLst>
                                      </p:cBhvr>
                                      <p:tavLst>
                                        <p:tav tm="0">
                                          <p:val>
                                            <p:strVal val="#ppt_y"/>
                                          </p:val>
                                        </p:tav>
                                        <p:tav tm="100000">
                                          <p:val>
                                            <p:strVal val="#ppt_y"/>
                                          </p:val>
                                        </p:tav>
                                      </p:tavLst>
                                    </p:anim>
                                  </p:childTnLst>
                                </p:cTn>
                              </p:par>
                            </p:childTnLst>
                          </p:cTn>
                        </p:par>
                      </p:childTnLst>
                    </p:cTn>
                  </p:par>
                  <p:par>
                    <p:cTn id="23" fill="hold">
                      <p:stCondLst>
                        <p:cond delay="indefinite"/>
                      </p:stCondLst>
                      <p:childTnLst>
                        <p:par>
                          <p:cTn id="24" fill="hold">
                            <p:stCondLst>
                              <p:cond delay="0"/>
                            </p:stCondLst>
                            <p:childTnLst>
                              <p:par>
                                <p:cTn id="25" presetID="2" presetClass="entr" presetSubtype="9" fill="hold" grpId="0" nodeType="clickEffect">
                                  <p:stCondLst>
                                    <p:cond delay="0"/>
                                  </p:stCondLst>
                                  <p:childTnLst>
                                    <p:set>
                                      <p:cBhvr>
                                        <p:cTn id="26" dur="1" fill="hold">
                                          <p:stCondLst>
                                            <p:cond delay="0"/>
                                          </p:stCondLst>
                                        </p:cTn>
                                        <p:tgtEl>
                                          <p:spTgt spid="124"/>
                                        </p:tgtEl>
                                        <p:attrNameLst>
                                          <p:attrName>style.visibility</p:attrName>
                                        </p:attrNameLst>
                                      </p:cBhvr>
                                      <p:to>
                                        <p:strVal val="visible"/>
                                      </p:to>
                                    </p:set>
                                    <p:anim calcmode="lin" valueType="num">
                                      <p:cBhvr additive="base">
                                        <p:cTn id="27" dur="500" fill="hold"/>
                                        <p:tgtEl>
                                          <p:spTgt spid="124"/>
                                        </p:tgtEl>
                                        <p:attrNameLst>
                                          <p:attrName>ppt_x</p:attrName>
                                        </p:attrNameLst>
                                      </p:cBhvr>
                                      <p:tavLst>
                                        <p:tav tm="0">
                                          <p:val>
                                            <p:strVal val="0-#ppt_w/2"/>
                                          </p:val>
                                        </p:tav>
                                        <p:tav tm="100000">
                                          <p:val>
                                            <p:strVal val="#ppt_x"/>
                                          </p:val>
                                        </p:tav>
                                      </p:tavLst>
                                    </p:anim>
                                    <p:anim calcmode="lin" valueType="num">
                                      <p:cBhvr additive="base">
                                        <p:cTn id="28" dur="500" fill="hold"/>
                                        <p:tgtEl>
                                          <p:spTgt spid="124"/>
                                        </p:tgtEl>
                                        <p:attrNameLst>
                                          <p:attrName>ppt_y</p:attrName>
                                        </p:attrNameLst>
                                      </p:cBhvr>
                                      <p:tavLst>
                                        <p:tav tm="0">
                                          <p:val>
                                            <p:strVal val="0-#ppt_h/2"/>
                                          </p:val>
                                        </p:tav>
                                        <p:tav tm="100000">
                                          <p:val>
                                            <p:strVal val="#ppt_y"/>
                                          </p:val>
                                        </p:tav>
                                      </p:tavLst>
                                    </p:anim>
                                  </p:childTnLst>
                                </p:cTn>
                              </p:par>
                              <p:par>
                                <p:cTn id="29" presetID="2" presetClass="entr" presetSubtype="9" fill="hold" nodeType="withEffect">
                                  <p:stCondLst>
                                    <p:cond delay="0"/>
                                  </p:stCondLst>
                                  <p:childTnLst>
                                    <p:set>
                                      <p:cBhvr>
                                        <p:cTn id="30" dur="1" fill="hold">
                                          <p:stCondLst>
                                            <p:cond delay="0"/>
                                          </p:stCondLst>
                                        </p:cTn>
                                        <p:tgtEl>
                                          <p:spTgt spid="125"/>
                                        </p:tgtEl>
                                        <p:attrNameLst>
                                          <p:attrName>style.visibility</p:attrName>
                                        </p:attrNameLst>
                                      </p:cBhvr>
                                      <p:to>
                                        <p:strVal val="visible"/>
                                      </p:to>
                                    </p:set>
                                    <p:anim calcmode="lin" valueType="num">
                                      <p:cBhvr additive="base">
                                        <p:cTn id="31" dur="500" fill="hold"/>
                                        <p:tgtEl>
                                          <p:spTgt spid="125"/>
                                        </p:tgtEl>
                                        <p:attrNameLst>
                                          <p:attrName>ppt_x</p:attrName>
                                        </p:attrNameLst>
                                      </p:cBhvr>
                                      <p:tavLst>
                                        <p:tav tm="0">
                                          <p:val>
                                            <p:strVal val="0-#ppt_w/2"/>
                                          </p:val>
                                        </p:tav>
                                        <p:tav tm="100000">
                                          <p:val>
                                            <p:strVal val="#ppt_x"/>
                                          </p:val>
                                        </p:tav>
                                      </p:tavLst>
                                    </p:anim>
                                    <p:anim calcmode="lin" valueType="num">
                                      <p:cBhvr additive="base">
                                        <p:cTn id="32" dur="500" fill="hold"/>
                                        <p:tgtEl>
                                          <p:spTgt spid="125"/>
                                        </p:tgtEl>
                                        <p:attrNameLst>
                                          <p:attrName>ppt_y</p:attrName>
                                        </p:attrNameLst>
                                      </p:cBhvr>
                                      <p:tavLst>
                                        <p:tav tm="0">
                                          <p:val>
                                            <p:strVal val="0-#ppt_h/2"/>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12" fill="hold" grpId="0" nodeType="clickEffect">
                                  <p:stCondLst>
                                    <p:cond delay="0"/>
                                  </p:stCondLst>
                                  <p:childTnLst>
                                    <p:set>
                                      <p:cBhvr>
                                        <p:cTn id="36" dur="1" fill="hold">
                                          <p:stCondLst>
                                            <p:cond delay="0"/>
                                          </p:stCondLst>
                                        </p:cTn>
                                        <p:tgtEl>
                                          <p:spTgt spid="126"/>
                                        </p:tgtEl>
                                        <p:attrNameLst>
                                          <p:attrName>style.visibility</p:attrName>
                                        </p:attrNameLst>
                                      </p:cBhvr>
                                      <p:to>
                                        <p:strVal val="visible"/>
                                      </p:to>
                                    </p:set>
                                    <p:anim calcmode="lin" valueType="num">
                                      <p:cBhvr additive="base">
                                        <p:cTn id="37" dur="500" fill="hold"/>
                                        <p:tgtEl>
                                          <p:spTgt spid="126"/>
                                        </p:tgtEl>
                                        <p:attrNameLst>
                                          <p:attrName>ppt_x</p:attrName>
                                        </p:attrNameLst>
                                      </p:cBhvr>
                                      <p:tavLst>
                                        <p:tav tm="0">
                                          <p:val>
                                            <p:strVal val="0-#ppt_w/2"/>
                                          </p:val>
                                        </p:tav>
                                        <p:tav tm="100000">
                                          <p:val>
                                            <p:strVal val="#ppt_x"/>
                                          </p:val>
                                        </p:tav>
                                      </p:tavLst>
                                    </p:anim>
                                    <p:anim calcmode="lin" valueType="num">
                                      <p:cBhvr additive="base">
                                        <p:cTn id="38" dur="500" fill="hold"/>
                                        <p:tgtEl>
                                          <p:spTgt spid="126"/>
                                        </p:tgtEl>
                                        <p:attrNameLst>
                                          <p:attrName>ppt_y</p:attrName>
                                        </p:attrNameLst>
                                      </p:cBhvr>
                                      <p:tavLst>
                                        <p:tav tm="0">
                                          <p:val>
                                            <p:strVal val="1+#ppt_h/2"/>
                                          </p:val>
                                        </p:tav>
                                        <p:tav tm="100000">
                                          <p:val>
                                            <p:strVal val="#ppt_y"/>
                                          </p:val>
                                        </p:tav>
                                      </p:tavLst>
                                    </p:anim>
                                  </p:childTnLst>
                                </p:cTn>
                              </p:par>
                              <p:par>
                                <p:cTn id="39" presetID="2" presetClass="entr" presetSubtype="12" fill="hold" nodeType="withEffect">
                                  <p:stCondLst>
                                    <p:cond delay="0"/>
                                  </p:stCondLst>
                                  <p:childTnLst>
                                    <p:set>
                                      <p:cBhvr>
                                        <p:cTn id="40" dur="1" fill="hold">
                                          <p:stCondLst>
                                            <p:cond delay="0"/>
                                          </p:stCondLst>
                                        </p:cTn>
                                        <p:tgtEl>
                                          <p:spTgt spid="127"/>
                                        </p:tgtEl>
                                        <p:attrNameLst>
                                          <p:attrName>style.visibility</p:attrName>
                                        </p:attrNameLst>
                                      </p:cBhvr>
                                      <p:to>
                                        <p:strVal val="visible"/>
                                      </p:to>
                                    </p:set>
                                    <p:anim calcmode="lin" valueType="num">
                                      <p:cBhvr additive="base">
                                        <p:cTn id="41" dur="500" fill="hold"/>
                                        <p:tgtEl>
                                          <p:spTgt spid="127"/>
                                        </p:tgtEl>
                                        <p:attrNameLst>
                                          <p:attrName>ppt_x</p:attrName>
                                        </p:attrNameLst>
                                      </p:cBhvr>
                                      <p:tavLst>
                                        <p:tav tm="0">
                                          <p:val>
                                            <p:strVal val="0-#ppt_w/2"/>
                                          </p:val>
                                        </p:tav>
                                        <p:tav tm="100000">
                                          <p:val>
                                            <p:strVal val="#ppt_x"/>
                                          </p:val>
                                        </p:tav>
                                      </p:tavLst>
                                    </p:anim>
                                    <p:anim calcmode="lin" valueType="num">
                                      <p:cBhvr additive="base">
                                        <p:cTn id="42" dur="500" fill="hold"/>
                                        <p:tgtEl>
                                          <p:spTgt spid="127"/>
                                        </p:tgtEl>
                                        <p:attrNameLst>
                                          <p:attrName>ppt_y</p:attrName>
                                        </p:attrNameLst>
                                      </p:cBhvr>
                                      <p:tavLst>
                                        <p:tav tm="0">
                                          <p:val>
                                            <p:strVal val="1+#ppt_h/2"/>
                                          </p:val>
                                        </p:tav>
                                        <p:tav tm="100000">
                                          <p:val>
                                            <p:strVal val="#ppt_y"/>
                                          </p:val>
                                        </p:tav>
                                      </p:tavLst>
                                    </p:anim>
                                  </p:childTnLst>
                                </p:cTn>
                              </p:par>
                            </p:childTnLst>
                          </p:cTn>
                        </p:par>
                      </p:childTnLst>
                    </p:cTn>
                  </p:par>
                  <p:par>
                    <p:cTn id="43" fill="hold">
                      <p:stCondLst>
                        <p:cond delay="indefinite"/>
                      </p:stCondLst>
                      <p:childTnLst>
                        <p:par>
                          <p:cTn id="44" fill="hold">
                            <p:stCondLst>
                              <p:cond delay="0"/>
                            </p:stCondLst>
                            <p:childTnLst>
                              <p:par>
                                <p:cTn id="45" presetID="2" presetClass="entr" presetSubtype="8" fill="hold" nodeType="clickEffect">
                                  <p:stCondLst>
                                    <p:cond delay="0"/>
                                  </p:stCondLst>
                                  <p:childTnLst>
                                    <p:set>
                                      <p:cBhvr>
                                        <p:cTn id="46" dur="1" fill="hold">
                                          <p:stCondLst>
                                            <p:cond delay="0"/>
                                          </p:stCondLst>
                                        </p:cTn>
                                        <p:tgtEl>
                                          <p:spTgt spid="103"/>
                                        </p:tgtEl>
                                        <p:attrNameLst>
                                          <p:attrName>style.visibility</p:attrName>
                                        </p:attrNameLst>
                                      </p:cBhvr>
                                      <p:to>
                                        <p:strVal val="visible"/>
                                      </p:to>
                                    </p:set>
                                    <p:anim calcmode="lin" valueType="num">
                                      <p:cBhvr additive="base">
                                        <p:cTn id="47" dur="500" fill="hold"/>
                                        <p:tgtEl>
                                          <p:spTgt spid="103"/>
                                        </p:tgtEl>
                                        <p:attrNameLst>
                                          <p:attrName>ppt_x</p:attrName>
                                        </p:attrNameLst>
                                      </p:cBhvr>
                                      <p:tavLst>
                                        <p:tav tm="0">
                                          <p:val>
                                            <p:strVal val="0-#ppt_w/2"/>
                                          </p:val>
                                        </p:tav>
                                        <p:tav tm="100000">
                                          <p:val>
                                            <p:strVal val="#ppt_x"/>
                                          </p:val>
                                        </p:tav>
                                      </p:tavLst>
                                    </p:anim>
                                    <p:anim calcmode="lin" valueType="num">
                                      <p:cBhvr additive="base">
                                        <p:cTn id="48" dur="500" fill="hold"/>
                                        <p:tgtEl>
                                          <p:spTgt spid="10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9" grpId="0"/>
      <p:bldP spid="100" grpId="0"/>
      <p:bldP spid="124" grpId="0"/>
      <p:bldP spid="126" grpId="0"/>
    </p:bldLst>
  </p:timing>
</p:sld>
</file>

<file path=ppt/slides/slide1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6" name="Rectangle 2"/>
          <p:cNvSpPr>
            <a:spLocks noGrp="1" noChangeArrowheads="1"/>
          </p:cNvSpPr>
          <p:nvPr>
            <p:ph type="title"/>
          </p:nvPr>
        </p:nvSpPr>
        <p:spPr>
          <a:xfrm>
            <a:off x="685800" y="-152400"/>
            <a:ext cx="7772400" cy="1143000"/>
          </a:xfrm>
        </p:spPr>
        <p:txBody>
          <a:bodyPr/>
          <a:lstStyle/>
          <a:p>
            <a:pPr eaLnBrk="1" hangingPunct="1"/>
            <a:r>
              <a:rPr lang="en-US" altLang="en-US"/>
              <a:t>Understand Quantifiers!!!</a:t>
            </a:r>
            <a:endParaRPr lang="en-CA" altLang="en-US"/>
          </a:p>
        </p:txBody>
      </p:sp>
      <p:sp>
        <p:nvSpPr>
          <p:cNvPr id="11270" name="Line 15"/>
          <p:cNvSpPr>
            <a:spLocks noChangeShapeType="1"/>
          </p:cNvSpPr>
          <p:nvPr/>
        </p:nvSpPr>
        <p:spPr bwMode="auto">
          <a:xfrm>
            <a:off x="5409995" y="4108450"/>
            <a:ext cx="1523939"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28575" cap="sq">
                <a:solidFill>
                  <a:srgbClr val="000000"/>
                </a:solidFill>
                <a:round/>
                <a:headEnd/>
                <a:tailEnd/>
              </a14:hiddenLine>
            </a:ext>
          </a:extLst>
        </p:spPr>
        <p:txBody>
          <a:bodyPr anchor="ctr" anchorCtr="1"/>
          <a:lstStyle/>
          <a:p>
            <a:pPr algn="r">
              <a:spcBef>
                <a:spcPct val="0"/>
              </a:spcBef>
            </a:pPr>
            <a:endParaRPr lang="en-US" sz="3200" i="0">
              <a:solidFill>
                <a:srgbClr val="FFFFFF"/>
              </a:solidFill>
            </a:endParaRPr>
          </a:p>
        </p:txBody>
      </p:sp>
      <p:sp>
        <p:nvSpPr>
          <p:cNvPr id="11271" name="Line 16"/>
          <p:cNvSpPr>
            <a:spLocks noChangeShapeType="1"/>
          </p:cNvSpPr>
          <p:nvPr/>
        </p:nvSpPr>
        <p:spPr bwMode="auto">
          <a:xfrm>
            <a:off x="5714783" y="6254750"/>
            <a:ext cx="1523939"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28575" cap="sq">
                <a:solidFill>
                  <a:srgbClr val="000000"/>
                </a:solidFill>
                <a:round/>
                <a:headEnd/>
                <a:tailEnd/>
              </a14:hiddenLine>
            </a:ext>
          </a:extLst>
        </p:spPr>
        <p:txBody>
          <a:bodyPr anchor="ctr" anchorCtr="1"/>
          <a:lstStyle/>
          <a:p>
            <a:pPr algn="r">
              <a:spcBef>
                <a:spcPct val="0"/>
              </a:spcBef>
            </a:pPr>
            <a:endParaRPr lang="en-US" sz="3200" i="0">
              <a:solidFill>
                <a:srgbClr val="FFFFFF"/>
              </a:solidFill>
            </a:endParaRPr>
          </a:p>
        </p:txBody>
      </p:sp>
      <p:sp>
        <p:nvSpPr>
          <p:cNvPr id="11277" name="Line 26"/>
          <p:cNvSpPr>
            <a:spLocks noChangeShapeType="1"/>
          </p:cNvSpPr>
          <p:nvPr/>
        </p:nvSpPr>
        <p:spPr bwMode="auto">
          <a:xfrm>
            <a:off x="6705343" y="7315200"/>
            <a:ext cx="1523939"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28575" cap="sq">
                <a:solidFill>
                  <a:srgbClr val="000000"/>
                </a:solidFill>
                <a:round/>
                <a:headEnd/>
                <a:tailEnd/>
              </a14:hiddenLine>
            </a:ext>
          </a:extLst>
        </p:spPr>
        <p:txBody>
          <a:bodyPr anchor="ctr" anchorCtr="1"/>
          <a:lstStyle/>
          <a:p>
            <a:pPr algn="r">
              <a:spcBef>
                <a:spcPct val="0"/>
              </a:spcBef>
            </a:pPr>
            <a:endParaRPr lang="en-US" sz="3200" i="0">
              <a:solidFill>
                <a:srgbClr val="FFFFFF"/>
              </a:solidFill>
            </a:endParaRPr>
          </a:p>
        </p:txBody>
      </p:sp>
      <p:cxnSp>
        <p:nvCxnSpPr>
          <p:cNvPr id="11301" name="Straight Arrow Connector 95"/>
          <p:cNvCxnSpPr>
            <a:cxnSpLocks noChangeShapeType="1"/>
          </p:cNvCxnSpPr>
          <p:nvPr/>
        </p:nvCxnSpPr>
        <p:spPr bwMode="auto">
          <a:xfrm flipV="1">
            <a:off x="3962400" y="1468122"/>
            <a:ext cx="1371600" cy="1529078"/>
          </a:xfrm>
          <a:prstGeom prst="straightConnector1">
            <a:avLst/>
          </a:prstGeom>
          <a:noFill/>
          <a:ln w="38100" algn="ctr">
            <a:solidFill>
              <a:schemeClr val="hlink"/>
            </a:solidFill>
            <a:round/>
            <a:headEnd/>
            <a:tailEnd type="arrow" w="med" len="med"/>
          </a:ln>
          <a:extLst>
            <a:ext uri="{909E8E84-426E-40DD-AFC4-6F175D3DCCD1}">
              <a14:hiddenFill xmlns:a14="http://schemas.microsoft.com/office/drawing/2010/main">
                <a:noFill/>
              </a14:hiddenFill>
            </a:ext>
          </a:extLst>
        </p:spPr>
      </p:cxnSp>
      <p:cxnSp>
        <p:nvCxnSpPr>
          <p:cNvPr id="11302" name="Straight Arrow Connector 96"/>
          <p:cNvCxnSpPr>
            <a:cxnSpLocks noChangeShapeType="1"/>
          </p:cNvCxnSpPr>
          <p:nvPr/>
        </p:nvCxnSpPr>
        <p:spPr bwMode="auto">
          <a:xfrm flipV="1">
            <a:off x="3962400" y="1927226"/>
            <a:ext cx="1371600" cy="2333624"/>
          </a:xfrm>
          <a:prstGeom prst="straightConnector1">
            <a:avLst/>
          </a:prstGeom>
          <a:noFill/>
          <a:ln w="38100" algn="ctr">
            <a:solidFill>
              <a:schemeClr val="hlink"/>
            </a:solidFill>
            <a:round/>
            <a:headEnd/>
            <a:tailEnd type="arrow" w="med" len="med"/>
          </a:ln>
          <a:extLst>
            <a:ext uri="{909E8E84-426E-40DD-AFC4-6F175D3DCCD1}">
              <a14:hiddenFill xmlns:a14="http://schemas.microsoft.com/office/drawing/2010/main">
                <a:noFill/>
              </a14:hiddenFill>
            </a:ext>
          </a:extLst>
        </p:spPr>
      </p:cxnSp>
      <p:cxnSp>
        <p:nvCxnSpPr>
          <p:cNvPr id="11303" name="Straight Arrow Connector 97"/>
          <p:cNvCxnSpPr>
            <a:cxnSpLocks noChangeShapeType="1"/>
            <a:endCxn id="50" idx="0"/>
          </p:cNvCxnSpPr>
          <p:nvPr/>
        </p:nvCxnSpPr>
        <p:spPr bwMode="auto">
          <a:xfrm>
            <a:off x="3962400" y="4260850"/>
            <a:ext cx="1453356" cy="158750"/>
          </a:xfrm>
          <a:prstGeom prst="straightConnector1">
            <a:avLst/>
          </a:prstGeom>
          <a:noFill/>
          <a:ln w="38100" algn="ctr">
            <a:solidFill>
              <a:schemeClr val="hlink"/>
            </a:solidFill>
            <a:round/>
            <a:headEnd/>
            <a:tailEnd type="arrow" w="med" len="med"/>
          </a:ln>
          <a:extLst>
            <a:ext uri="{909E8E84-426E-40DD-AFC4-6F175D3DCCD1}">
              <a14:hiddenFill xmlns:a14="http://schemas.microsoft.com/office/drawing/2010/main">
                <a:noFill/>
              </a14:hiddenFill>
            </a:ext>
          </a:extLst>
        </p:spPr>
      </p:cxnSp>
      <p:sp>
        <p:nvSpPr>
          <p:cNvPr id="11268" name="Text Box 74"/>
          <p:cNvSpPr txBox="1">
            <a:spLocks noChangeArrowheads="1"/>
          </p:cNvSpPr>
          <p:nvPr/>
        </p:nvSpPr>
        <p:spPr bwMode="auto">
          <a:xfrm>
            <a:off x="304800" y="2997200"/>
            <a:ext cx="5737225"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i="0" dirty="0">
                <a:solidFill>
                  <a:srgbClr val="00FFFF"/>
                </a:solidFill>
                <a:latin typeface="Symbol" pitchFamily="18" charset="2"/>
              </a:rPr>
              <a:t>$</a:t>
            </a:r>
            <a:r>
              <a:rPr lang="en-US" altLang="en-US" i="0" dirty="0">
                <a:solidFill>
                  <a:srgbClr val="00FFFF"/>
                </a:solidFill>
              </a:rPr>
              <a:t>politician,</a:t>
            </a:r>
            <a:r>
              <a:rPr lang="en-US" altLang="en-US" i="0" dirty="0">
                <a:solidFill>
                  <a:srgbClr val="FFFFFF"/>
                </a:solidFill>
              </a:rPr>
              <a:t> </a:t>
            </a:r>
            <a:r>
              <a:rPr lang="en-US" altLang="en-US" i="0" dirty="0">
                <a:solidFill>
                  <a:srgbClr val="00FFFF"/>
                </a:solidFill>
                <a:latin typeface="Symbol" pitchFamily="18" charset="2"/>
              </a:rPr>
              <a:t>"</a:t>
            </a:r>
            <a:r>
              <a:rPr lang="en-US" altLang="en-US" i="0" dirty="0">
                <a:solidFill>
                  <a:srgbClr val="00FFFF"/>
                </a:solidFill>
              </a:rPr>
              <a:t>voters, Loves(v, p)</a:t>
            </a:r>
          </a:p>
        </p:txBody>
      </p:sp>
      <p:sp>
        <p:nvSpPr>
          <p:cNvPr id="11269" name="Text Box 78"/>
          <p:cNvSpPr txBox="1">
            <a:spLocks noChangeArrowheads="1"/>
          </p:cNvSpPr>
          <p:nvPr/>
        </p:nvSpPr>
        <p:spPr bwMode="auto">
          <a:xfrm>
            <a:off x="304800" y="3733800"/>
            <a:ext cx="5532438"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i="0" dirty="0">
                <a:solidFill>
                  <a:srgbClr val="00FFFF"/>
                </a:solidFill>
                <a:latin typeface="Symbol" pitchFamily="18" charset="2"/>
              </a:rPr>
              <a:t>"</a:t>
            </a:r>
            <a:r>
              <a:rPr lang="en-US" altLang="en-US" i="0" dirty="0">
                <a:solidFill>
                  <a:srgbClr val="00FFFF"/>
                </a:solidFill>
              </a:rPr>
              <a:t>voters, </a:t>
            </a:r>
            <a:r>
              <a:rPr lang="en-US" altLang="en-US" i="0" dirty="0">
                <a:solidFill>
                  <a:srgbClr val="00FFFF"/>
                </a:solidFill>
                <a:latin typeface="Symbol" pitchFamily="18" charset="2"/>
              </a:rPr>
              <a:t>$</a:t>
            </a:r>
            <a:r>
              <a:rPr lang="en-US" altLang="en-US" i="0" dirty="0">
                <a:solidFill>
                  <a:srgbClr val="00FFFF"/>
                </a:solidFill>
              </a:rPr>
              <a:t>politician,</a:t>
            </a:r>
            <a:r>
              <a:rPr lang="en-US" altLang="en-US" i="0" dirty="0">
                <a:solidFill>
                  <a:srgbClr val="FFFFFF"/>
                </a:solidFill>
              </a:rPr>
              <a:t> </a:t>
            </a:r>
            <a:r>
              <a:rPr lang="en-US" altLang="en-US" i="0" dirty="0">
                <a:solidFill>
                  <a:srgbClr val="00FFFF"/>
                </a:solidFill>
              </a:rPr>
              <a:t>Loves(v, p)</a:t>
            </a:r>
          </a:p>
        </p:txBody>
      </p:sp>
      <p:grpSp>
        <p:nvGrpSpPr>
          <p:cNvPr id="51" name="Group 50">
            <a:extLst>
              <a:ext uri="{FF2B5EF4-FFF2-40B4-BE49-F238E27FC236}">
                <a16:creationId xmlns:a16="http://schemas.microsoft.com/office/drawing/2014/main" id="{950191DA-0C34-47B1-9FB2-D3E852661EE0}"/>
              </a:ext>
            </a:extLst>
          </p:cNvPr>
          <p:cNvGrpSpPr/>
          <p:nvPr/>
        </p:nvGrpSpPr>
        <p:grpSpPr>
          <a:xfrm>
            <a:off x="7086600" y="762000"/>
            <a:ext cx="1962150" cy="2036764"/>
            <a:chOff x="7086600" y="762000"/>
            <a:chExt cx="1962150" cy="2036764"/>
          </a:xfrm>
        </p:grpSpPr>
        <p:sp>
          <p:nvSpPr>
            <p:cNvPr id="52" name="Rectangle 31">
              <a:extLst>
                <a:ext uri="{FF2B5EF4-FFF2-40B4-BE49-F238E27FC236}">
                  <a16:creationId xmlns:a16="http://schemas.microsoft.com/office/drawing/2014/main" id="{ACD3CC29-72FC-436A-9DEA-0EA3AE37EBBC}"/>
                </a:ext>
              </a:extLst>
            </p:cNvPr>
            <p:cNvSpPr>
              <a:spLocks noChangeArrowheads="1"/>
            </p:cNvSpPr>
            <p:nvPr/>
          </p:nvSpPr>
          <p:spPr bwMode="auto">
            <a:xfrm>
              <a:off x="7286625" y="1927225"/>
              <a:ext cx="798513" cy="358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anchor="ctr" anchorCtr="1"/>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buFontTx/>
                <a:buNone/>
              </a:pPr>
              <a:r>
                <a:rPr lang="en-US" altLang="en-US" sz="1600" i="0">
                  <a:solidFill>
                    <a:srgbClr val="FFFFFF"/>
                  </a:solidFill>
                </a:rPr>
                <a:t>Fred</a:t>
              </a:r>
              <a:endParaRPr lang="en-CA" altLang="en-US" sz="1600" i="0">
                <a:solidFill>
                  <a:srgbClr val="FFFFFF"/>
                </a:solidFill>
              </a:endParaRPr>
            </a:p>
          </p:txBody>
        </p:sp>
        <p:sp>
          <p:nvSpPr>
            <p:cNvPr id="53" name="Rectangle 32">
              <a:extLst>
                <a:ext uri="{FF2B5EF4-FFF2-40B4-BE49-F238E27FC236}">
                  <a16:creationId xmlns:a16="http://schemas.microsoft.com/office/drawing/2014/main" id="{F540F033-6B9E-4967-8F75-E59BE69E806E}"/>
                </a:ext>
              </a:extLst>
            </p:cNvPr>
            <p:cNvSpPr>
              <a:spLocks noChangeArrowheads="1"/>
            </p:cNvSpPr>
            <p:nvPr/>
          </p:nvSpPr>
          <p:spPr bwMode="auto">
            <a:xfrm>
              <a:off x="8085138" y="1477963"/>
              <a:ext cx="963612" cy="449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anchor="ctr" anchorCtr="1"/>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buFontTx/>
                <a:buNone/>
              </a:pPr>
              <a:r>
                <a:rPr lang="en-US" altLang="en-US" sz="1600" i="0" dirty="0">
                  <a:solidFill>
                    <a:srgbClr val="FFFFFF"/>
                  </a:solidFill>
                </a:rPr>
                <a:t>Trudeau</a:t>
              </a:r>
              <a:endParaRPr lang="en-CA" altLang="en-US" sz="1600" i="0" dirty="0">
                <a:solidFill>
                  <a:srgbClr val="FFFFFF"/>
                </a:solidFill>
              </a:endParaRPr>
            </a:p>
          </p:txBody>
        </p:sp>
        <p:sp>
          <p:nvSpPr>
            <p:cNvPr id="54" name="Rectangle 35">
              <a:extLst>
                <a:ext uri="{FF2B5EF4-FFF2-40B4-BE49-F238E27FC236}">
                  <a16:creationId xmlns:a16="http://schemas.microsoft.com/office/drawing/2014/main" id="{35A85413-D4D5-4205-BE78-886E3165793F}"/>
                </a:ext>
              </a:extLst>
            </p:cNvPr>
            <p:cNvSpPr>
              <a:spLocks noChangeArrowheads="1"/>
            </p:cNvSpPr>
            <p:nvPr/>
          </p:nvSpPr>
          <p:spPr bwMode="auto">
            <a:xfrm>
              <a:off x="7286625" y="1120775"/>
              <a:ext cx="798513" cy="357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anchor="ctr" anchorCtr="1"/>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buFontTx/>
                <a:buNone/>
              </a:pPr>
              <a:r>
                <a:rPr lang="en-US" altLang="en-US" sz="1600" i="0">
                  <a:solidFill>
                    <a:srgbClr val="FFFFFF"/>
                  </a:solidFill>
                </a:rPr>
                <a:t>Bob</a:t>
              </a:r>
              <a:endParaRPr lang="en-CA" altLang="en-US" sz="1600" i="0">
                <a:solidFill>
                  <a:srgbClr val="FFFFFF"/>
                </a:solidFill>
              </a:endParaRPr>
            </a:p>
          </p:txBody>
        </p:sp>
        <p:sp>
          <p:nvSpPr>
            <p:cNvPr id="55" name="Rectangle 37">
              <a:extLst>
                <a:ext uri="{FF2B5EF4-FFF2-40B4-BE49-F238E27FC236}">
                  <a16:creationId xmlns:a16="http://schemas.microsoft.com/office/drawing/2014/main" id="{25959B5C-5D8D-4658-8D69-DC244DD8A213}"/>
                </a:ext>
              </a:extLst>
            </p:cNvPr>
            <p:cNvSpPr>
              <a:spLocks noChangeArrowheads="1"/>
            </p:cNvSpPr>
            <p:nvPr/>
          </p:nvSpPr>
          <p:spPr bwMode="auto">
            <a:xfrm>
              <a:off x="7286625" y="762000"/>
              <a:ext cx="798513" cy="358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anchor="ctr" anchorCtr="1"/>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buFontTx/>
                <a:buNone/>
              </a:pPr>
              <a:r>
                <a:rPr lang="en-US" altLang="en-US" sz="1600" i="0">
                  <a:solidFill>
                    <a:srgbClr val="FFFFFF"/>
                  </a:solidFill>
                </a:rPr>
                <a:t>Sam</a:t>
              </a:r>
              <a:endParaRPr lang="en-CA" altLang="en-US" sz="1600" i="0">
                <a:solidFill>
                  <a:srgbClr val="FFFFFF"/>
                </a:solidFill>
              </a:endParaRPr>
            </a:p>
          </p:txBody>
        </p:sp>
        <p:sp>
          <p:nvSpPr>
            <p:cNvPr id="56" name="Freeform 38">
              <a:extLst>
                <a:ext uri="{FF2B5EF4-FFF2-40B4-BE49-F238E27FC236}">
                  <a16:creationId xmlns:a16="http://schemas.microsoft.com/office/drawing/2014/main" id="{8D63C9C4-DC0E-4B2D-8406-89A9A7D69459}"/>
                </a:ext>
              </a:extLst>
            </p:cNvPr>
            <p:cNvSpPr>
              <a:spLocks/>
            </p:cNvSpPr>
            <p:nvPr/>
          </p:nvSpPr>
          <p:spPr bwMode="auto">
            <a:xfrm>
              <a:off x="7885113" y="942975"/>
              <a:ext cx="295275" cy="771525"/>
            </a:xfrm>
            <a:custGeom>
              <a:avLst/>
              <a:gdLst>
                <a:gd name="T0" fmla="*/ 0 w 490"/>
                <a:gd name="T1" fmla="*/ 0 h 515"/>
                <a:gd name="T2" fmla="*/ 2147483647 w 490"/>
                <a:gd name="T3" fmla="*/ 2147483647 h 515"/>
                <a:gd name="T4" fmla="*/ 0 60000 65536"/>
                <a:gd name="T5" fmla="*/ 0 60000 65536"/>
                <a:gd name="T6" fmla="*/ 0 w 490"/>
                <a:gd name="T7" fmla="*/ 0 h 515"/>
                <a:gd name="T8" fmla="*/ 490 w 490"/>
                <a:gd name="T9" fmla="*/ 515 h 515"/>
              </a:gdLst>
              <a:ahLst/>
              <a:cxnLst>
                <a:cxn ang="T4">
                  <a:pos x="T0" y="T1"/>
                </a:cxn>
                <a:cxn ang="T5">
                  <a:pos x="T2" y="T3"/>
                </a:cxn>
              </a:cxnLst>
              <a:rect l="T6" t="T7" r="T8" b="T9"/>
              <a:pathLst>
                <a:path w="490" h="515">
                  <a:moveTo>
                    <a:pt x="0" y="0"/>
                  </a:moveTo>
                  <a:lnTo>
                    <a:pt x="490" y="515"/>
                  </a:lnTo>
                </a:path>
              </a:pathLst>
            </a:custGeom>
            <a:noFill/>
            <a:ln w="38100">
              <a:solidFill>
                <a:schemeClr val="hlink"/>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7" name="Line 39">
              <a:extLst>
                <a:ext uri="{FF2B5EF4-FFF2-40B4-BE49-F238E27FC236}">
                  <a16:creationId xmlns:a16="http://schemas.microsoft.com/office/drawing/2014/main" id="{FF66C665-88B8-44AE-9ECF-76D382AF947F}"/>
                </a:ext>
              </a:extLst>
            </p:cNvPr>
            <p:cNvSpPr>
              <a:spLocks noChangeShapeType="1"/>
            </p:cNvSpPr>
            <p:nvPr/>
          </p:nvSpPr>
          <p:spPr bwMode="auto">
            <a:xfrm>
              <a:off x="7845425" y="1304925"/>
              <a:ext cx="319088" cy="398463"/>
            </a:xfrm>
            <a:prstGeom prst="line">
              <a:avLst/>
            </a:prstGeom>
            <a:noFill/>
            <a:ln w="381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8" name="Freeform 40">
              <a:extLst>
                <a:ext uri="{FF2B5EF4-FFF2-40B4-BE49-F238E27FC236}">
                  <a16:creationId xmlns:a16="http://schemas.microsoft.com/office/drawing/2014/main" id="{B70B819B-4672-4CB1-8B74-6591331D2447}"/>
                </a:ext>
              </a:extLst>
            </p:cNvPr>
            <p:cNvSpPr>
              <a:spLocks/>
            </p:cNvSpPr>
            <p:nvPr/>
          </p:nvSpPr>
          <p:spPr bwMode="auto">
            <a:xfrm flipV="1">
              <a:off x="7880350" y="1681163"/>
              <a:ext cx="292100" cy="38100"/>
            </a:xfrm>
            <a:custGeom>
              <a:avLst/>
              <a:gdLst>
                <a:gd name="T0" fmla="*/ 0 w 432"/>
                <a:gd name="T1" fmla="*/ 0 h 967"/>
                <a:gd name="T2" fmla="*/ 2147483647 w 432"/>
                <a:gd name="T3" fmla="*/ 0 h 967"/>
                <a:gd name="T4" fmla="*/ 0 60000 65536"/>
                <a:gd name="T5" fmla="*/ 0 60000 65536"/>
                <a:gd name="T6" fmla="*/ 0 w 432"/>
                <a:gd name="T7" fmla="*/ 0 h 967"/>
                <a:gd name="T8" fmla="*/ 432 w 432"/>
                <a:gd name="T9" fmla="*/ 967 h 967"/>
              </a:gdLst>
              <a:ahLst/>
              <a:cxnLst>
                <a:cxn ang="T4">
                  <a:pos x="T0" y="T1"/>
                </a:cxn>
                <a:cxn ang="T5">
                  <a:pos x="T2" y="T3"/>
                </a:cxn>
              </a:cxnLst>
              <a:rect l="T6" t="T7" r="T8" b="T9"/>
              <a:pathLst>
                <a:path w="432" h="967">
                  <a:moveTo>
                    <a:pt x="0" y="967"/>
                  </a:moveTo>
                  <a:lnTo>
                    <a:pt x="432" y="0"/>
                  </a:lnTo>
                </a:path>
              </a:pathLst>
            </a:custGeom>
            <a:noFill/>
            <a:ln w="38100">
              <a:solidFill>
                <a:schemeClr val="hlink"/>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9" name="Line 41">
              <a:extLst>
                <a:ext uri="{FF2B5EF4-FFF2-40B4-BE49-F238E27FC236}">
                  <a16:creationId xmlns:a16="http://schemas.microsoft.com/office/drawing/2014/main" id="{2FB8892F-7EBB-4FE5-98BA-9119BC54670C}"/>
                </a:ext>
              </a:extLst>
            </p:cNvPr>
            <p:cNvSpPr>
              <a:spLocks noChangeShapeType="1"/>
            </p:cNvSpPr>
            <p:nvPr/>
          </p:nvSpPr>
          <p:spPr bwMode="auto">
            <a:xfrm flipV="1">
              <a:off x="7885113" y="1703388"/>
              <a:ext cx="279400" cy="434975"/>
            </a:xfrm>
            <a:prstGeom prst="line">
              <a:avLst/>
            </a:prstGeom>
            <a:noFill/>
            <a:ln w="381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grpSp>
          <p:nvGrpSpPr>
            <p:cNvPr id="60" name="Group 46">
              <a:extLst>
                <a:ext uri="{FF2B5EF4-FFF2-40B4-BE49-F238E27FC236}">
                  <a16:creationId xmlns:a16="http://schemas.microsoft.com/office/drawing/2014/main" id="{9C1FCB51-8B88-47DA-8CEA-1EDC5DD3B39D}"/>
                </a:ext>
              </a:extLst>
            </p:cNvPr>
            <p:cNvGrpSpPr>
              <a:grpSpLocks/>
            </p:cNvGrpSpPr>
            <p:nvPr/>
          </p:nvGrpSpPr>
          <p:grpSpPr bwMode="auto">
            <a:xfrm>
              <a:off x="7086600" y="798513"/>
              <a:ext cx="396875" cy="1447800"/>
              <a:chOff x="3330" y="1728"/>
              <a:chExt cx="478" cy="1920"/>
            </a:xfrm>
          </p:grpSpPr>
          <p:pic>
            <p:nvPicPr>
              <p:cNvPr id="62" name="Picture 47" descr="j0232906">
                <a:extLst>
                  <a:ext uri="{FF2B5EF4-FFF2-40B4-BE49-F238E27FC236}">
                    <a16:creationId xmlns:a16="http://schemas.microsoft.com/office/drawing/2014/main" id="{DC4A8285-BF7B-4E38-9EA4-6EAABF0D2D17}"/>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3522" y="1728"/>
                <a:ext cx="232" cy="4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3" name="Picture 48" descr="j0232139">
                <a:extLst>
                  <a:ext uri="{FF2B5EF4-FFF2-40B4-BE49-F238E27FC236}">
                    <a16:creationId xmlns:a16="http://schemas.microsoft.com/office/drawing/2014/main" id="{4E5218EF-47F5-4588-B045-1F3792333B04}"/>
                  </a:ext>
                </a:extLst>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3330" y="2256"/>
                <a:ext cx="475" cy="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4" name="Picture 49" descr="j0397518">
                <a:extLst>
                  <a:ext uri="{FF2B5EF4-FFF2-40B4-BE49-F238E27FC236}">
                    <a16:creationId xmlns:a16="http://schemas.microsoft.com/office/drawing/2014/main" id="{C37B5D0A-92B9-41C9-8520-D49152792C5C}"/>
                  </a:ext>
                </a:extLst>
              </p:cNvPr>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3426" y="2688"/>
                <a:ext cx="382" cy="3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5" name="Picture 50" descr="j0334220">
                <a:extLst>
                  <a:ext uri="{FF2B5EF4-FFF2-40B4-BE49-F238E27FC236}">
                    <a16:creationId xmlns:a16="http://schemas.microsoft.com/office/drawing/2014/main" id="{C0CB7F0A-48D0-4E79-9EA0-2FC53FB08A71}"/>
                  </a:ext>
                </a:extLst>
              </p:cNvPr>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3426" y="3120"/>
                <a:ext cx="333" cy="5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61" name="Picture 2" descr="Image result for trudeau">
              <a:extLst>
                <a:ext uri="{FF2B5EF4-FFF2-40B4-BE49-F238E27FC236}">
                  <a16:creationId xmlns:a16="http://schemas.microsoft.com/office/drawing/2014/main" id="{2080F391-68E0-4F2C-A1DD-FFDDD2B5B05B}"/>
                </a:ext>
              </a:extLst>
            </p:cNvPr>
            <p:cNvPicPr>
              <a:picLocks noChangeAspect="1" noChangeArrowheads="1"/>
            </p:cNvPicPr>
            <p:nvPr/>
          </p:nvPicPr>
          <p:blipFill rotWithShape="1">
            <a:blip r:embed="rId7" cstate="print">
              <a:extLst>
                <a:ext uri="{28A0092B-C50C-407E-A947-70E740481C1C}">
                  <a14:useLocalDpi xmlns:a14="http://schemas.microsoft.com/office/drawing/2010/main" val="0"/>
                </a:ext>
              </a:extLst>
            </a:blip>
            <a:srcRect l="12737" t="22" r="30852" b="21619"/>
            <a:stretch/>
          </p:blipFill>
          <p:spPr bwMode="auto">
            <a:xfrm>
              <a:off x="8077200" y="1893914"/>
              <a:ext cx="935672" cy="904850"/>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66" name="Group 65">
            <a:extLst>
              <a:ext uri="{FF2B5EF4-FFF2-40B4-BE49-F238E27FC236}">
                <a16:creationId xmlns:a16="http://schemas.microsoft.com/office/drawing/2014/main" id="{06ECA5A2-F572-4218-B167-113E8184FDE6}"/>
              </a:ext>
            </a:extLst>
          </p:cNvPr>
          <p:cNvGrpSpPr/>
          <p:nvPr/>
        </p:nvGrpSpPr>
        <p:grpSpPr>
          <a:xfrm>
            <a:off x="6934200" y="3480240"/>
            <a:ext cx="2080833" cy="3080898"/>
            <a:chOff x="6934200" y="3480240"/>
            <a:chExt cx="2080833" cy="3080898"/>
          </a:xfrm>
        </p:grpSpPr>
        <p:sp>
          <p:nvSpPr>
            <p:cNvPr id="67" name="Line 18">
              <a:extLst>
                <a:ext uri="{FF2B5EF4-FFF2-40B4-BE49-F238E27FC236}">
                  <a16:creationId xmlns:a16="http://schemas.microsoft.com/office/drawing/2014/main" id="{6E1CFA2C-5BE0-467D-9CB1-785287A334B9}"/>
                </a:ext>
              </a:extLst>
            </p:cNvPr>
            <p:cNvSpPr>
              <a:spLocks noChangeShapeType="1"/>
            </p:cNvSpPr>
            <p:nvPr/>
          </p:nvSpPr>
          <p:spPr bwMode="auto">
            <a:xfrm>
              <a:off x="8458200" y="4108450"/>
              <a:ext cx="0" cy="754063"/>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28575" cap="sq">
                  <a:solidFill>
                    <a:srgbClr val="000000"/>
                  </a:solidFill>
                  <a:round/>
                  <a:headEnd/>
                  <a:tailEnd/>
                </a14:hiddenLine>
              </a:ext>
            </a:extLst>
          </p:spPr>
          <p:txBody>
            <a:bodyPr anchor="ctr" anchorCtr="1"/>
            <a:lstStyle/>
            <a:p>
              <a:endParaRPr lang="en-US"/>
            </a:p>
          </p:txBody>
        </p:sp>
        <p:sp>
          <p:nvSpPr>
            <p:cNvPr id="68" name="Line 19">
              <a:extLst>
                <a:ext uri="{FF2B5EF4-FFF2-40B4-BE49-F238E27FC236}">
                  <a16:creationId xmlns:a16="http://schemas.microsoft.com/office/drawing/2014/main" id="{F51A8595-D082-45C7-A33C-DC1CCFE22BDF}"/>
                </a:ext>
              </a:extLst>
            </p:cNvPr>
            <p:cNvSpPr>
              <a:spLocks noChangeShapeType="1"/>
            </p:cNvSpPr>
            <p:nvPr/>
          </p:nvSpPr>
          <p:spPr bwMode="auto">
            <a:xfrm>
              <a:off x="6934200" y="4108450"/>
              <a:ext cx="152400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28575" cap="sq">
                  <a:solidFill>
                    <a:srgbClr val="000000"/>
                  </a:solidFill>
                  <a:round/>
                  <a:headEnd/>
                  <a:tailEnd/>
                </a14:hiddenLine>
              </a:ext>
            </a:extLst>
          </p:spPr>
          <p:txBody>
            <a:bodyPr anchor="ctr" anchorCtr="1"/>
            <a:lstStyle/>
            <a:p>
              <a:endParaRPr lang="en-US"/>
            </a:p>
          </p:txBody>
        </p:sp>
        <p:sp>
          <p:nvSpPr>
            <p:cNvPr id="69" name="Line 23">
              <a:extLst>
                <a:ext uri="{FF2B5EF4-FFF2-40B4-BE49-F238E27FC236}">
                  <a16:creationId xmlns:a16="http://schemas.microsoft.com/office/drawing/2014/main" id="{C1C76BC7-9D68-4071-9B0C-61E44594A443}"/>
                </a:ext>
              </a:extLst>
            </p:cNvPr>
            <p:cNvSpPr>
              <a:spLocks noChangeShapeType="1"/>
            </p:cNvSpPr>
            <p:nvPr/>
          </p:nvSpPr>
          <p:spPr bwMode="auto">
            <a:xfrm>
              <a:off x="8458200" y="5616575"/>
              <a:ext cx="0" cy="944563"/>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28575" cap="sq">
                  <a:solidFill>
                    <a:srgbClr val="000000"/>
                  </a:solidFill>
                  <a:round/>
                  <a:headEnd/>
                  <a:tailEnd/>
                </a14:hiddenLine>
              </a:ext>
            </a:extLst>
          </p:spPr>
          <p:txBody>
            <a:bodyPr anchor="ctr" anchorCtr="1"/>
            <a:lstStyle/>
            <a:p>
              <a:endParaRPr lang="en-US"/>
            </a:p>
          </p:txBody>
        </p:sp>
        <p:sp>
          <p:nvSpPr>
            <p:cNvPr id="70" name="Rectangle 31">
              <a:extLst>
                <a:ext uri="{FF2B5EF4-FFF2-40B4-BE49-F238E27FC236}">
                  <a16:creationId xmlns:a16="http://schemas.microsoft.com/office/drawing/2014/main" id="{DAE5A9FC-3267-4E4E-9D83-1AA093BF4C58}"/>
                </a:ext>
              </a:extLst>
            </p:cNvPr>
            <p:cNvSpPr>
              <a:spLocks noChangeArrowheads="1"/>
            </p:cNvSpPr>
            <p:nvPr/>
          </p:nvSpPr>
          <p:spPr bwMode="auto">
            <a:xfrm>
              <a:off x="7210425" y="5426075"/>
              <a:ext cx="798513" cy="358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anchor="ctr" anchorCtr="1"/>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buFontTx/>
                <a:buNone/>
              </a:pPr>
              <a:r>
                <a:rPr lang="en-US" altLang="en-US" sz="1600" i="0">
                  <a:solidFill>
                    <a:srgbClr val="FFFFFF"/>
                  </a:solidFill>
                </a:rPr>
                <a:t>Fred</a:t>
              </a:r>
              <a:endParaRPr lang="en-CA" altLang="en-US" sz="1600" i="0">
                <a:solidFill>
                  <a:srgbClr val="FFFFFF"/>
                </a:solidFill>
              </a:endParaRPr>
            </a:p>
          </p:txBody>
        </p:sp>
        <p:sp>
          <p:nvSpPr>
            <p:cNvPr id="71" name="Rectangle 33">
              <a:extLst>
                <a:ext uri="{FF2B5EF4-FFF2-40B4-BE49-F238E27FC236}">
                  <a16:creationId xmlns:a16="http://schemas.microsoft.com/office/drawing/2014/main" id="{75251F1B-6E93-4DF7-AFF4-FE6B671E2473}"/>
                </a:ext>
              </a:extLst>
            </p:cNvPr>
            <p:cNvSpPr>
              <a:spLocks noChangeArrowheads="1"/>
            </p:cNvSpPr>
            <p:nvPr/>
          </p:nvSpPr>
          <p:spPr bwMode="auto">
            <a:xfrm>
              <a:off x="7210425" y="4976813"/>
              <a:ext cx="798513" cy="449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anchor="ctr" anchorCtr="1"/>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buFontTx/>
                <a:buNone/>
              </a:pPr>
              <a:r>
                <a:rPr lang="en-US" altLang="en-US" sz="1600" i="0">
                  <a:solidFill>
                    <a:srgbClr val="FFFFFF"/>
                  </a:solidFill>
                </a:rPr>
                <a:t>John</a:t>
              </a:r>
              <a:endParaRPr lang="en-CA" altLang="en-US" sz="1600" i="0">
                <a:solidFill>
                  <a:srgbClr val="FFFFFF"/>
                </a:solidFill>
              </a:endParaRPr>
            </a:p>
          </p:txBody>
        </p:sp>
        <p:sp>
          <p:nvSpPr>
            <p:cNvPr id="72" name="Rectangle 34">
              <a:extLst>
                <a:ext uri="{FF2B5EF4-FFF2-40B4-BE49-F238E27FC236}">
                  <a16:creationId xmlns:a16="http://schemas.microsoft.com/office/drawing/2014/main" id="{560706B1-1742-4FD2-BDB5-856845E32D00}"/>
                </a:ext>
              </a:extLst>
            </p:cNvPr>
            <p:cNvSpPr>
              <a:spLocks noChangeArrowheads="1"/>
            </p:cNvSpPr>
            <p:nvPr/>
          </p:nvSpPr>
          <p:spPr bwMode="auto">
            <a:xfrm>
              <a:off x="8077200" y="4619625"/>
              <a:ext cx="935672" cy="357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anchor="ctr" anchorCtr="1"/>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buNone/>
              </a:pPr>
              <a:r>
                <a:rPr lang="en-US" sz="1600" i="0" dirty="0"/>
                <a:t>Scheer</a:t>
              </a:r>
              <a:br>
                <a:rPr lang="en-US" sz="1600" i="0" dirty="0"/>
              </a:br>
              <a:endParaRPr lang="en-US" sz="1600" i="0" dirty="0"/>
            </a:p>
          </p:txBody>
        </p:sp>
        <p:sp>
          <p:nvSpPr>
            <p:cNvPr id="73" name="Rectangle 35">
              <a:extLst>
                <a:ext uri="{FF2B5EF4-FFF2-40B4-BE49-F238E27FC236}">
                  <a16:creationId xmlns:a16="http://schemas.microsoft.com/office/drawing/2014/main" id="{2E8F7B75-560F-4F2B-AAC9-29E94120E80A}"/>
                </a:ext>
              </a:extLst>
            </p:cNvPr>
            <p:cNvSpPr>
              <a:spLocks noChangeArrowheads="1"/>
            </p:cNvSpPr>
            <p:nvPr/>
          </p:nvSpPr>
          <p:spPr bwMode="auto">
            <a:xfrm>
              <a:off x="7210425" y="4619625"/>
              <a:ext cx="798513" cy="357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anchor="ctr" anchorCtr="1"/>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buFontTx/>
                <a:buNone/>
              </a:pPr>
              <a:r>
                <a:rPr lang="en-US" altLang="en-US" sz="1600" i="0">
                  <a:solidFill>
                    <a:srgbClr val="FFFFFF"/>
                  </a:solidFill>
                </a:rPr>
                <a:t>Bob</a:t>
              </a:r>
              <a:endParaRPr lang="en-CA" altLang="en-US" sz="1600" i="0">
                <a:solidFill>
                  <a:srgbClr val="FFFFFF"/>
                </a:solidFill>
              </a:endParaRPr>
            </a:p>
          </p:txBody>
        </p:sp>
        <p:sp>
          <p:nvSpPr>
            <p:cNvPr id="74" name="Rectangle 37">
              <a:extLst>
                <a:ext uri="{FF2B5EF4-FFF2-40B4-BE49-F238E27FC236}">
                  <a16:creationId xmlns:a16="http://schemas.microsoft.com/office/drawing/2014/main" id="{88DA4406-8244-41A5-9D92-838C56AA1834}"/>
                </a:ext>
              </a:extLst>
            </p:cNvPr>
            <p:cNvSpPr>
              <a:spLocks noChangeArrowheads="1"/>
            </p:cNvSpPr>
            <p:nvPr/>
          </p:nvSpPr>
          <p:spPr bwMode="auto">
            <a:xfrm>
              <a:off x="7210425" y="4260850"/>
              <a:ext cx="798513" cy="358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anchor="ctr" anchorCtr="1"/>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buFontTx/>
                <a:buNone/>
              </a:pPr>
              <a:r>
                <a:rPr lang="en-US" altLang="en-US" sz="1600" i="0">
                  <a:solidFill>
                    <a:srgbClr val="FFFFFF"/>
                  </a:solidFill>
                </a:rPr>
                <a:t>Sam</a:t>
              </a:r>
              <a:endParaRPr lang="en-CA" altLang="en-US" sz="1600" i="0">
                <a:solidFill>
                  <a:srgbClr val="FFFFFF"/>
                </a:solidFill>
              </a:endParaRPr>
            </a:p>
          </p:txBody>
        </p:sp>
        <p:sp>
          <p:nvSpPr>
            <p:cNvPr id="75" name="Freeform 38">
              <a:extLst>
                <a:ext uri="{FF2B5EF4-FFF2-40B4-BE49-F238E27FC236}">
                  <a16:creationId xmlns:a16="http://schemas.microsoft.com/office/drawing/2014/main" id="{8817B400-F6A8-46EA-B5AE-BDB900D2DFC5}"/>
                </a:ext>
              </a:extLst>
            </p:cNvPr>
            <p:cNvSpPr>
              <a:spLocks/>
            </p:cNvSpPr>
            <p:nvPr/>
          </p:nvSpPr>
          <p:spPr bwMode="auto">
            <a:xfrm>
              <a:off x="7808913" y="4441825"/>
              <a:ext cx="420674" cy="264668"/>
            </a:xfrm>
            <a:custGeom>
              <a:avLst/>
              <a:gdLst>
                <a:gd name="T0" fmla="*/ 0 w 490"/>
                <a:gd name="T1" fmla="*/ 0 h 515"/>
                <a:gd name="T2" fmla="*/ 2147483647 w 490"/>
                <a:gd name="T3" fmla="*/ 2147483647 h 515"/>
                <a:gd name="T4" fmla="*/ 0 60000 65536"/>
                <a:gd name="T5" fmla="*/ 0 60000 65536"/>
                <a:gd name="T6" fmla="*/ 0 w 490"/>
                <a:gd name="T7" fmla="*/ 0 h 515"/>
                <a:gd name="T8" fmla="*/ 490 w 490"/>
                <a:gd name="T9" fmla="*/ 515 h 515"/>
              </a:gdLst>
              <a:ahLst/>
              <a:cxnLst>
                <a:cxn ang="T4">
                  <a:pos x="T0" y="T1"/>
                </a:cxn>
                <a:cxn ang="T5">
                  <a:pos x="T2" y="T3"/>
                </a:cxn>
              </a:cxnLst>
              <a:rect l="T6" t="T7" r="T8" b="T9"/>
              <a:pathLst>
                <a:path w="490" h="515">
                  <a:moveTo>
                    <a:pt x="0" y="0"/>
                  </a:moveTo>
                  <a:lnTo>
                    <a:pt x="490" y="515"/>
                  </a:lnTo>
                </a:path>
              </a:pathLst>
            </a:custGeom>
            <a:noFill/>
            <a:ln w="38100">
              <a:solidFill>
                <a:schemeClr val="hlink"/>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nvGrpSpPr>
            <p:cNvPr id="76" name="Group 46">
              <a:extLst>
                <a:ext uri="{FF2B5EF4-FFF2-40B4-BE49-F238E27FC236}">
                  <a16:creationId xmlns:a16="http://schemas.microsoft.com/office/drawing/2014/main" id="{EBEA7586-7335-4A39-B048-74AC0F78BB71}"/>
                </a:ext>
              </a:extLst>
            </p:cNvPr>
            <p:cNvGrpSpPr>
              <a:grpSpLocks/>
            </p:cNvGrpSpPr>
            <p:nvPr/>
          </p:nvGrpSpPr>
          <p:grpSpPr bwMode="auto">
            <a:xfrm>
              <a:off x="7010400" y="4297363"/>
              <a:ext cx="396875" cy="1447800"/>
              <a:chOff x="3330" y="1728"/>
              <a:chExt cx="478" cy="1920"/>
            </a:xfrm>
          </p:grpSpPr>
          <p:pic>
            <p:nvPicPr>
              <p:cNvPr id="83" name="Picture 47" descr="j0232906">
                <a:extLst>
                  <a:ext uri="{FF2B5EF4-FFF2-40B4-BE49-F238E27FC236}">
                    <a16:creationId xmlns:a16="http://schemas.microsoft.com/office/drawing/2014/main" id="{4D4E3B20-86AE-4E96-8D21-AE41CC2481C8}"/>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3522" y="1728"/>
                <a:ext cx="232" cy="4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4" name="Picture 48" descr="j0232139">
                <a:extLst>
                  <a:ext uri="{FF2B5EF4-FFF2-40B4-BE49-F238E27FC236}">
                    <a16:creationId xmlns:a16="http://schemas.microsoft.com/office/drawing/2014/main" id="{02090BB5-1F34-49F0-84EB-908FCC13836A}"/>
                  </a:ext>
                </a:extLst>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3330" y="2256"/>
                <a:ext cx="475" cy="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5" name="Picture 49" descr="j0397518">
                <a:extLst>
                  <a:ext uri="{FF2B5EF4-FFF2-40B4-BE49-F238E27FC236}">
                    <a16:creationId xmlns:a16="http://schemas.microsoft.com/office/drawing/2014/main" id="{615F02AC-2E9E-4DAA-B17A-930144055A8F}"/>
                  </a:ext>
                </a:extLst>
              </p:cNvPr>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3426" y="2688"/>
                <a:ext cx="382" cy="3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6" name="Picture 50" descr="j0334220">
                <a:extLst>
                  <a:ext uri="{FF2B5EF4-FFF2-40B4-BE49-F238E27FC236}">
                    <a16:creationId xmlns:a16="http://schemas.microsoft.com/office/drawing/2014/main" id="{C6DCD581-0C49-4AFB-BCD2-189A48E7C4EA}"/>
                  </a:ext>
                </a:extLst>
              </p:cNvPr>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3426" y="3120"/>
                <a:ext cx="333" cy="5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77" name="Line 42">
              <a:extLst>
                <a:ext uri="{FF2B5EF4-FFF2-40B4-BE49-F238E27FC236}">
                  <a16:creationId xmlns:a16="http://schemas.microsoft.com/office/drawing/2014/main" id="{ECD953F6-8CC2-40B2-BD50-E016A8C336BE}"/>
                </a:ext>
              </a:extLst>
            </p:cNvPr>
            <p:cNvSpPr>
              <a:spLocks noChangeShapeType="1"/>
            </p:cNvSpPr>
            <p:nvPr/>
          </p:nvSpPr>
          <p:spPr bwMode="auto">
            <a:xfrm flipV="1">
              <a:off x="7824788" y="5276850"/>
              <a:ext cx="279400" cy="358775"/>
            </a:xfrm>
            <a:prstGeom prst="line">
              <a:avLst/>
            </a:prstGeom>
            <a:noFill/>
            <a:ln w="381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8" name="Line 42">
              <a:extLst>
                <a:ext uri="{FF2B5EF4-FFF2-40B4-BE49-F238E27FC236}">
                  <a16:creationId xmlns:a16="http://schemas.microsoft.com/office/drawing/2014/main" id="{CEA5C9B6-360F-497E-A523-6906F123016B}"/>
                </a:ext>
              </a:extLst>
            </p:cNvPr>
            <p:cNvSpPr>
              <a:spLocks noChangeShapeType="1"/>
            </p:cNvSpPr>
            <p:nvPr/>
          </p:nvSpPr>
          <p:spPr bwMode="auto">
            <a:xfrm flipV="1">
              <a:off x="7768121" y="4706493"/>
              <a:ext cx="461466" cy="143388"/>
            </a:xfrm>
            <a:prstGeom prst="line">
              <a:avLst/>
            </a:prstGeom>
            <a:noFill/>
            <a:ln w="381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9" name="Line 42">
              <a:extLst>
                <a:ext uri="{FF2B5EF4-FFF2-40B4-BE49-F238E27FC236}">
                  <a16:creationId xmlns:a16="http://schemas.microsoft.com/office/drawing/2014/main" id="{210ECBD1-1B8D-46F3-B38F-B9B0DFC41368}"/>
                </a:ext>
              </a:extLst>
            </p:cNvPr>
            <p:cNvSpPr>
              <a:spLocks noChangeShapeType="1"/>
            </p:cNvSpPr>
            <p:nvPr/>
          </p:nvSpPr>
          <p:spPr bwMode="auto">
            <a:xfrm>
              <a:off x="7748588" y="5205413"/>
              <a:ext cx="355600" cy="69554"/>
            </a:xfrm>
            <a:prstGeom prst="line">
              <a:avLst/>
            </a:prstGeom>
            <a:noFill/>
            <a:ln w="381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pic>
          <p:nvPicPr>
            <p:cNvPr id="80" name="Picture 4" descr="Andrew Scheer in 2018">
              <a:extLst>
                <a:ext uri="{FF2B5EF4-FFF2-40B4-BE49-F238E27FC236}">
                  <a16:creationId xmlns:a16="http://schemas.microsoft.com/office/drawing/2014/main" id="{382AD92F-D3A6-451D-9F72-D2CF8FAC7A51}"/>
                </a:ext>
              </a:extLst>
            </p:cNvPr>
            <p:cNvPicPr>
              <a:picLocks noChangeAspect="1" noChangeArrowheads="1"/>
            </p:cNvPicPr>
            <p:nvPr/>
          </p:nvPicPr>
          <p:blipFill rotWithShape="1">
            <a:blip r:embed="rId8">
              <a:extLst>
                <a:ext uri="{28A0092B-C50C-407E-A947-70E740481C1C}">
                  <a14:useLocalDpi xmlns:a14="http://schemas.microsoft.com/office/drawing/2010/main" val="0"/>
                </a:ext>
              </a:extLst>
            </a:blip>
            <a:srcRect l="22286" t="4351" r="23190" b="39644"/>
            <a:stretch/>
          </p:blipFill>
          <p:spPr bwMode="auto">
            <a:xfrm>
              <a:off x="8164513" y="3480240"/>
              <a:ext cx="809332" cy="1027819"/>
            </a:xfrm>
            <a:prstGeom prst="rect">
              <a:avLst/>
            </a:prstGeom>
            <a:noFill/>
            <a:extLst>
              <a:ext uri="{909E8E84-426E-40DD-AFC4-6F175D3DCCD1}">
                <a14:hiddenFill xmlns:a14="http://schemas.microsoft.com/office/drawing/2010/main">
                  <a:solidFill>
                    <a:srgbClr val="FFFFFF"/>
                  </a:solidFill>
                </a14:hiddenFill>
              </a:ext>
            </a:extLst>
          </p:spPr>
        </p:pic>
        <p:sp>
          <p:nvSpPr>
            <p:cNvPr id="81" name="Rectangle 32">
              <a:extLst>
                <a:ext uri="{FF2B5EF4-FFF2-40B4-BE49-F238E27FC236}">
                  <a16:creationId xmlns:a16="http://schemas.microsoft.com/office/drawing/2014/main" id="{0E16DB8B-84FB-4A11-9FC6-3DE86ABE8499}"/>
                </a:ext>
              </a:extLst>
            </p:cNvPr>
            <p:cNvSpPr>
              <a:spLocks noChangeArrowheads="1"/>
            </p:cNvSpPr>
            <p:nvPr/>
          </p:nvSpPr>
          <p:spPr bwMode="auto">
            <a:xfrm>
              <a:off x="8051421" y="5048318"/>
              <a:ext cx="963612" cy="449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anchor="ctr" anchorCtr="1"/>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buFontTx/>
                <a:buNone/>
              </a:pPr>
              <a:r>
                <a:rPr lang="en-US" altLang="en-US" sz="1600" i="0" dirty="0">
                  <a:solidFill>
                    <a:srgbClr val="FFFFFF"/>
                  </a:solidFill>
                </a:rPr>
                <a:t>Trudeau</a:t>
              </a:r>
              <a:endParaRPr lang="en-CA" altLang="en-US" sz="1600" i="0" dirty="0">
                <a:solidFill>
                  <a:srgbClr val="FFFFFF"/>
                </a:solidFill>
              </a:endParaRPr>
            </a:p>
          </p:txBody>
        </p:sp>
        <p:pic>
          <p:nvPicPr>
            <p:cNvPr id="82" name="Picture 2" descr="Image result for trudeau">
              <a:extLst>
                <a:ext uri="{FF2B5EF4-FFF2-40B4-BE49-F238E27FC236}">
                  <a16:creationId xmlns:a16="http://schemas.microsoft.com/office/drawing/2014/main" id="{782D3613-B4B9-4B71-8AF8-48FD6CD71ACE}"/>
                </a:ext>
              </a:extLst>
            </p:cNvPr>
            <p:cNvPicPr>
              <a:picLocks noChangeAspect="1" noChangeArrowheads="1"/>
            </p:cNvPicPr>
            <p:nvPr/>
          </p:nvPicPr>
          <p:blipFill rotWithShape="1">
            <a:blip r:embed="rId7" cstate="print">
              <a:extLst>
                <a:ext uri="{28A0092B-C50C-407E-A947-70E740481C1C}">
                  <a14:useLocalDpi xmlns:a14="http://schemas.microsoft.com/office/drawing/2010/main" val="0"/>
                </a:ext>
              </a:extLst>
            </a:blip>
            <a:srcRect l="12737" t="22" r="30852" b="21619"/>
            <a:stretch/>
          </p:blipFill>
          <p:spPr bwMode="auto">
            <a:xfrm>
              <a:off x="8077200" y="5505180"/>
              <a:ext cx="935672" cy="904850"/>
            </a:xfrm>
            <a:prstGeom prst="rect">
              <a:avLst/>
            </a:prstGeom>
            <a:noFill/>
            <a:extLst>
              <a:ext uri="{909E8E84-426E-40DD-AFC4-6F175D3DCCD1}">
                <a14:hiddenFill xmlns:a14="http://schemas.microsoft.com/office/drawing/2010/main">
                  <a:solidFill>
                    <a:srgbClr val="FFFFFF"/>
                  </a:solidFill>
                </a14:hiddenFill>
              </a:ext>
            </a:extLst>
          </p:spPr>
        </p:pic>
      </p:grpSp>
      <p:sp>
        <p:nvSpPr>
          <p:cNvPr id="49" name="Rectangle 3">
            <a:extLst>
              <a:ext uri="{FF2B5EF4-FFF2-40B4-BE49-F238E27FC236}">
                <a16:creationId xmlns:a16="http://schemas.microsoft.com/office/drawing/2014/main" id="{2BC722EC-3F7C-4B9C-AAC1-F23C1C92420A}"/>
              </a:ext>
            </a:extLst>
          </p:cNvPr>
          <p:cNvSpPr txBox="1">
            <a:spLocks noChangeArrowheads="1"/>
          </p:cNvSpPr>
          <p:nvPr/>
        </p:nvSpPr>
        <p:spPr bwMode="auto">
          <a:xfrm>
            <a:off x="4572000" y="905151"/>
            <a:ext cx="1981200" cy="457200"/>
          </a:xfrm>
          <a:prstGeom prst="rect">
            <a:avLst/>
          </a:prstGeom>
          <a:noFill/>
          <a:ln w="9525">
            <a:noFill/>
            <a:miter lim="800000"/>
            <a:headEnd/>
            <a:tailEnd/>
          </a:ln>
        </p:spPr>
        <p:txBody>
          <a:bodyPr/>
          <a:lstStyle/>
          <a:p>
            <a:pPr marL="342900" indent="-342900" algn="ctr">
              <a:lnSpc>
                <a:spcPct val="90000"/>
              </a:lnSpc>
              <a:spcBef>
                <a:spcPct val="20000"/>
              </a:spcBef>
              <a:defRPr/>
            </a:pPr>
            <a:r>
              <a:rPr lang="en-US" sz="2400" i="0" kern="0" dirty="0">
                <a:solidFill>
                  <a:srgbClr val="00CCFF"/>
                </a:solidFill>
                <a:latin typeface="Times New Roman"/>
              </a:rPr>
              <a:t>One </a:t>
            </a:r>
            <a:r>
              <a:rPr lang="en-US" altLang="en-US" sz="2400" i="0" dirty="0">
                <a:solidFill>
                  <a:srgbClr val="00CCFF"/>
                </a:solidFill>
              </a:rPr>
              <a:t>politician</a:t>
            </a:r>
            <a:endParaRPr lang="en-CA" sz="2400" i="0" kern="0" dirty="0">
              <a:solidFill>
                <a:srgbClr val="00CCFF"/>
              </a:solidFill>
              <a:latin typeface="Times New Roman"/>
            </a:endParaRPr>
          </a:p>
        </p:txBody>
      </p:sp>
      <p:sp>
        <p:nvSpPr>
          <p:cNvPr id="50" name="Rectangle 4">
            <a:extLst>
              <a:ext uri="{FF2B5EF4-FFF2-40B4-BE49-F238E27FC236}">
                <a16:creationId xmlns:a16="http://schemas.microsoft.com/office/drawing/2014/main" id="{E3134CF1-800B-4F16-86D5-0B07A34B6E4F}"/>
              </a:ext>
            </a:extLst>
          </p:cNvPr>
          <p:cNvSpPr txBox="1">
            <a:spLocks noChangeArrowheads="1"/>
          </p:cNvSpPr>
          <p:nvPr/>
        </p:nvSpPr>
        <p:spPr bwMode="auto">
          <a:xfrm>
            <a:off x="3581400" y="4419600"/>
            <a:ext cx="3668712" cy="457200"/>
          </a:xfrm>
          <a:prstGeom prst="rect">
            <a:avLst/>
          </a:prstGeom>
        </p:spPr>
        <p:txBody>
          <a:bodyPr/>
          <a:lstStyle/>
          <a:p>
            <a:pPr marL="342900" indent="-342900" algn="ctr">
              <a:spcBef>
                <a:spcPct val="20000"/>
              </a:spcBef>
              <a:defRPr/>
            </a:pPr>
            <a:r>
              <a:rPr lang="en-US" sz="2400" i="0" kern="0" dirty="0">
                <a:solidFill>
                  <a:srgbClr val="00CCFF"/>
                </a:solidFill>
                <a:latin typeface="Times New Roman"/>
              </a:rPr>
              <a:t>    Could be a </a:t>
            </a:r>
            <a:br>
              <a:rPr lang="en-US" sz="2400" i="0" kern="0" dirty="0">
                <a:solidFill>
                  <a:srgbClr val="00CCFF"/>
                </a:solidFill>
                <a:latin typeface="Times New Roman"/>
              </a:rPr>
            </a:br>
            <a:r>
              <a:rPr lang="en-US" sz="2400" i="0" kern="0" dirty="0">
                <a:solidFill>
                  <a:srgbClr val="00CCFF"/>
                </a:solidFill>
                <a:latin typeface="Times New Roman"/>
              </a:rPr>
              <a:t>different politician</a:t>
            </a:r>
            <a:endParaRPr lang="en-CA" sz="2400" i="0" kern="0" dirty="0">
              <a:solidFill>
                <a:srgbClr val="00CCFF"/>
              </a:solidFill>
              <a:latin typeface="Times New Roman"/>
            </a:endParaRPr>
          </a:p>
        </p:txBody>
      </p:sp>
    </p:spTree>
    <p:extLst>
      <p:ext uri="{BB962C8B-B14F-4D97-AF65-F5344CB8AC3E}">
        <p14:creationId xmlns:p14="http://schemas.microsoft.com/office/powerpoint/2010/main" val="77337920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11268"/>
                                        </p:tgtEl>
                                        <p:attrNameLst>
                                          <p:attrName>style.visibility</p:attrName>
                                        </p:attrNameLst>
                                      </p:cBhvr>
                                      <p:to>
                                        <p:strVal val="visible"/>
                                      </p:to>
                                    </p:set>
                                    <p:anim calcmode="lin" valueType="num">
                                      <p:cBhvr additive="base">
                                        <p:cTn id="7" dur="500" fill="hold"/>
                                        <p:tgtEl>
                                          <p:spTgt spid="11268"/>
                                        </p:tgtEl>
                                        <p:attrNameLst>
                                          <p:attrName>ppt_x</p:attrName>
                                        </p:attrNameLst>
                                      </p:cBhvr>
                                      <p:tavLst>
                                        <p:tav tm="0">
                                          <p:val>
                                            <p:strVal val="0-#ppt_w/2"/>
                                          </p:val>
                                        </p:tav>
                                        <p:tav tm="100000">
                                          <p:val>
                                            <p:strVal val="#ppt_x"/>
                                          </p:val>
                                        </p:tav>
                                      </p:tavLst>
                                    </p:anim>
                                    <p:anim calcmode="lin" valueType="num">
                                      <p:cBhvr additive="base">
                                        <p:cTn id="8" dur="500" fill="hold"/>
                                        <p:tgtEl>
                                          <p:spTgt spid="11268"/>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nodeType="clickEffect">
                                  <p:stCondLst>
                                    <p:cond delay="0"/>
                                  </p:stCondLst>
                                  <p:childTnLst>
                                    <p:set>
                                      <p:cBhvr>
                                        <p:cTn id="12" dur="1" fill="hold">
                                          <p:stCondLst>
                                            <p:cond delay="0"/>
                                          </p:stCondLst>
                                        </p:cTn>
                                        <p:tgtEl>
                                          <p:spTgt spid="11301"/>
                                        </p:tgtEl>
                                        <p:attrNameLst>
                                          <p:attrName>style.visibility</p:attrName>
                                        </p:attrNameLst>
                                      </p:cBhvr>
                                      <p:to>
                                        <p:strVal val="visible"/>
                                      </p:to>
                                    </p:set>
                                    <p:anim calcmode="lin" valueType="num">
                                      <p:cBhvr additive="base">
                                        <p:cTn id="13" dur="500" fill="hold"/>
                                        <p:tgtEl>
                                          <p:spTgt spid="11301"/>
                                        </p:tgtEl>
                                        <p:attrNameLst>
                                          <p:attrName>ppt_x</p:attrName>
                                        </p:attrNameLst>
                                      </p:cBhvr>
                                      <p:tavLst>
                                        <p:tav tm="0">
                                          <p:val>
                                            <p:strVal val="0-#ppt_w/2"/>
                                          </p:val>
                                        </p:tav>
                                        <p:tav tm="100000">
                                          <p:val>
                                            <p:strVal val="#ppt_x"/>
                                          </p:val>
                                        </p:tav>
                                      </p:tavLst>
                                    </p:anim>
                                    <p:anim calcmode="lin" valueType="num">
                                      <p:cBhvr additive="base">
                                        <p:cTn id="14" dur="500" fill="hold"/>
                                        <p:tgtEl>
                                          <p:spTgt spid="11301"/>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11269"/>
                                        </p:tgtEl>
                                        <p:attrNameLst>
                                          <p:attrName>style.visibility</p:attrName>
                                        </p:attrNameLst>
                                      </p:cBhvr>
                                      <p:to>
                                        <p:strVal val="visible"/>
                                      </p:to>
                                    </p:set>
                                    <p:anim calcmode="lin" valueType="num">
                                      <p:cBhvr additive="base">
                                        <p:cTn id="19" dur="500" fill="hold"/>
                                        <p:tgtEl>
                                          <p:spTgt spid="11269"/>
                                        </p:tgtEl>
                                        <p:attrNameLst>
                                          <p:attrName>ppt_x</p:attrName>
                                        </p:attrNameLst>
                                      </p:cBhvr>
                                      <p:tavLst>
                                        <p:tav tm="0">
                                          <p:val>
                                            <p:strVal val="0-#ppt_w/2"/>
                                          </p:val>
                                        </p:tav>
                                        <p:tav tm="100000">
                                          <p:val>
                                            <p:strVal val="#ppt_x"/>
                                          </p:val>
                                        </p:tav>
                                      </p:tavLst>
                                    </p:anim>
                                    <p:anim calcmode="lin" valueType="num">
                                      <p:cBhvr additive="base">
                                        <p:cTn id="20" dur="500" fill="hold"/>
                                        <p:tgtEl>
                                          <p:spTgt spid="11269"/>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8" fill="hold" nodeType="clickEffect">
                                  <p:stCondLst>
                                    <p:cond delay="0"/>
                                  </p:stCondLst>
                                  <p:childTnLst>
                                    <p:set>
                                      <p:cBhvr>
                                        <p:cTn id="24" dur="1" fill="hold">
                                          <p:stCondLst>
                                            <p:cond delay="0"/>
                                          </p:stCondLst>
                                        </p:cTn>
                                        <p:tgtEl>
                                          <p:spTgt spid="11303"/>
                                        </p:tgtEl>
                                        <p:attrNameLst>
                                          <p:attrName>style.visibility</p:attrName>
                                        </p:attrNameLst>
                                      </p:cBhvr>
                                      <p:to>
                                        <p:strVal val="visible"/>
                                      </p:to>
                                    </p:set>
                                    <p:anim calcmode="lin" valueType="num">
                                      <p:cBhvr additive="base">
                                        <p:cTn id="25" dur="500" fill="hold"/>
                                        <p:tgtEl>
                                          <p:spTgt spid="11303"/>
                                        </p:tgtEl>
                                        <p:attrNameLst>
                                          <p:attrName>ppt_x</p:attrName>
                                        </p:attrNameLst>
                                      </p:cBhvr>
                                      <p:tavLst>
                                        <p:tav tm="0">
                                          <p:val>
                                            <p:strVal val="0-#ppt_w/2"/>
                                          </p:val>
                                        </p:tav>
                                        <p:tav tm="100000">
                                          <p:val>
                                            <p:strVal val="#ppt_x"/>
                                          </p:val>
                                        </p:tav>
                                      </p:tavLst>
                                    </p:anim>
                                    <p:anim calcmode="lin" valueType="num">
                                      <p:cBhvr additive="base">
                                        <p:cTn id="26" dur="500" fill="hold"/>
                                        <p:tgtEl>
                                          <p:spTgt spid="11303"/>
                                        </p:tgtEl>
                                        <p:attrNameLst>
                                          <p:attrName>ppt_y</p:attrName>
                                        </p:attrNameLst>
                                      </p:cBhvr>
                                      <p:tavLst>
                                        <p:tav tm="0">
                                          <p:val>
                                            <p:strVal val="#ppt_y"/>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8" fill="hold" nodeType="clickEffect">
                                  <p:stCondLst>
                                    <p:cond delay="0"/>
                                  </p:stCondLst>
                                  <p:childTnLst>
                                    <p:set>
                                      <p:cBhvr>
                                        <p:cTn id="30" dur="1" fill="hold">
                                          <p:stCondLst>
                                            <p:cond delay="0"/>
                                          </p:stCondLst>
                                        </p:cTn>
                                        <p:tgtEl>
                                          <p:spTgt spid="11302"/>
                                        </p:tgtEl>
                                        <p:attrNameLst>
                                          <p:attrName>style.visibility</p:attrName>
                                        </p:attrNameLst>
                                      </p:cBhvr>
                                      <p:to>
                                        <p:strVal val="visible"/>
                                      </p:to>
                                    </p:set>
                                    <p:anim calcmode="lin" valueType="num">
                                      <p:cBhvr additive="base">
                                        <p:cTn id="31" dur="500" fill="hold"/>
                                        <p:tgtEl>
                                          <p:spTgt spid="11302"/>
                                        </p:tgtEl>
                                        <p:attrNameLst>
                                          <p:attrName>ppt_x</p:attrName>
                                        </p:attrNameLst>
                                      </p:cBhvr>
                                      <p:tavLst>
                                        <p:tav tm="0">
                                          <p:val>
                                            <p:strVal val="0-#ppt_w/2"/>
                                          </p:val>
                                        </p:tav>
                                        <p:tav tm="100000">
                                          <p:val>
                                            <p:strVal val="#ppt_x"/>
                                          </p:val>
                                        </p:tav>
                                      </p:tavLst>
                                    </p:anim>
                                    <p:anim calcmode="lin" valueType="num">
                                      <p:cBhvr additive="base">
                                        <p:cTn id="32" dur="500" fill="hold"/>
                                        <p:tgtEl>
                                          <p:spTgt spid="1130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268" grpId="0"/>
      <p:bldP spid="11269" grpId="0"/>
    </p:bldLst>
  </p:timing>
</p:sld>
</file>

<file path=ppt/slides/slide1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4610" name="Line 15"/>
          <p:cNvSpPr>
            <a:spLocks noChangeShapeType="1"/>
          </p:cNvSpPr>
          <p:nvPr/>
        </p:nvSpPr>
        <p:spPr bwMode="auto">
          <a:xfrm>
            <a:off x="5410200" y="4108450"/>
            <a:ext cx="152400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28575" cap="sq">
                <a:solidFill>
                  <a:srgbClr val="000000"/>
                </a:solidFill>
                <a:round/>
                <a:headEnd/>
                <a:tailEnd/>
              </a14:hiddenLine>
            </a:ext>
          </a:extLst>
        </p:spPr>
        <p:txBody>
          <a:bodyPr anchor="ctr" anchorCtr="1"/>
          <a:lstStyle/>
          <a:p>
            <a:endParaRPr lang="en-US"/>
          </a:p>
        </p:txBody>
      </p:sp>
      <p:sp>
        <p:nvSpPr>
          <p:cNvPr id="324611" name="Line 16"/>
          <p:cNvSpPr>
            <a:spLocks noChangeShapeType="1"/>
          </p:cNvSpPr>
          <p:nvPr/>
        </p:nvSpPr>
        <p:spPr bwMode="auto">
          <a:xfrm>
            <a:off x="5715000" y="6254750"/>
            <a:ext cx="152400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28575" cap="sq">
                <a:solidFill>
                  <a:srgbClr val="000000"/>
                </a:solidFill>
                <a:round/>
                <a:headEnd/>
                <a:tailEnd/>
              </a14:hiddenLine>
            </a:ext>
          </a:extLst>
        </p:spPr>
        <p:txBody>
          <a:bodyPr anchor="ctr" anchorCtr="1"/>
          <a:lstStyle/>
          <a:p>
            <a:endParaRPr lang="en-US"/>
          </a:p>
        </p:txBody>
      </p:sp>
      <p:sp>
        <p:nvSpPr>
          <p:cNvPr id="324616" name="Line 25"/>
          <p:cNvSpPr>
            <a:spLocks noChangeShapeType="1"/>
          </p:cNvSpPr>
          <p:nvPr/>
        </p:nvSpPr>
        <p:spPr bwMode="auto">
          <a:xfrm>
            <a:off x="8229600" y="6561138"/>
            <a:ext cx="0" cy="754062"/>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28575" cap="sq">
                <a:solidFill>
                  <a:srgbClr val="000000"/>
                </a:solidFill>
                <a:round/>
                <a:headEnd/>
                <a:tailEnd/>
              </a14:hiddenLine>
            </a:ext>
          </a:extLst>
        </p:spPr>
        <p:txBody>
          <a:bodyPr anchor="ctr" anchorCtr="1"/>
          <a:lstStyle/>
          <a:p>
            <a:endParaRPr lang="en-US"/>
          </a:p>
        </p:txBody>
      </p:sp>
      <p:sp>
        <p:nvSpPr>
          <p:cNvPr id="324617" name="Line 26"/>
          <p:cNvSpPr>
            <a:spLocks noChangeShapeType="1"/>
          </p:cNvSpPr>
          <p:nvPr/>
        </p:nvSpPr>
        <p:spPr bwMode="auto">
          <a:xfrm>
            <a:off x="6705600" y="7315200"/>
            <a:ext cx="152400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28575" cap="sq">
                <a:solidFill>
                  <a:srgbClr val="000000"/>
                </a:solidFill>
                <a:round/>
                <a:headEnd/>
                <a:tailEnd/>
              </a14:hiddenLine>
            </a:ext>
          </a:extLst>
        </p:spPr>
        <p:txBody>
          <a:bodyPr anchor="ctr" anchorCtr="1"/>
          <a:lstStyle/>
          <a:p>
            <a:endParaRPr lang="en-US"/>
          </a:p>
        </p:txBody>
      </p:sp>
      <p:sp>
        <p:nvSpPr>
          <p:cNvPr id="324620" name="Rectangle 33"/>
          <p:cNvSpPr>
            <a:spLocks noChangeArrowheads="1"/>
          </p:cNvSpPr>
          <p:nvPr/>
        </p:nvSpPr>
        <p:spPr bwMode="auto">
          <a:xfrm>
            <a:off x="7286625" y="1477963"/>
            <a:ext cx="798513" cy="449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anchor="ctr" anchorCtr="1"/>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buFontTx/>
              <a:buNone/>
            </a:pPr>
            <a:r>
              <a:rPr lang="en-US" altLang="en-US" sz="1600" i="0">
                <a:solidFill>
                  <a:srgbClr val="FFFFFF"/>
                </a:solidFill>
              </a:rPr>
              <a:t>John</a:t>
            </a:r>
            <a:endParaRPr lang="en-CA" altLang="en-US" sz="1600" i="0">
              <a:solidFill>
                <a:srgbClr val="FFFFFF"/>
              </a:solidFill>
            </a:endParaRPr>
          </a:p>
        </p:txBody>
      </p:sp>
      <p:sp>
        <p:nvSpPr>
          <p:cNvPr id="144" name="Rectangle 4"/>
          <p:cNvSpPr txBox="1">
            <a:spLocks noChangeArrowheads="1"/>
          </p:cNvSpPr>
          <p:nvPr/>
        </p:nvSpPr>
        <p:spPr bwMode="auto">
          <a:xfrm>
            <a:off x="76200" y="876300"/>
            <a:ext cx="6705600" cy="1943100"/>
          </a:xfrm>
          <a:prstGeom prst="rect">
            <a:avLst/>
          </a:prstGeom>
        </p:spPr>
        <p:txBody>
          <a:bodyPr/>
          <a:lstStyle/>
          <a:p>
            <a:pPr marL="342900" indent="-342900" algn="ctr">
              <a:spcBef>
                <a:spcPct val="20000"/>
              </a:spcBef>
              <a:defRPr/>
            </a:pPr>
            <a:r>
              <a:rPr lang="en-US" sz="2400" kern="0" dirty="0">
                <a:solidFill>
                  <a:srgbClr val="00FFFF"/>
                </a:solidFill>
                <a:latin typeface="Times New Roman"/>
              </a:rPr>
              <a:t>“There is a politician that is loved by everyone.”</a:t>
            </a:r>
          </a:p>
          <a:p>
            <a:pPr marL="342900" indent="-342900" algn="ctr">
              <a:spcBef>
                <a:spcPct val="20000"/>
              </a:spcBef>
              <a:defRPr/>
            </a:pPr>
            <a:r>
              <a:rPr lang="en-US" sz="2400" i="0" kern="0" dirty="0">
                <a:solidFill>
                  <a:srgbClr val="FFFFFF"/>
                </a:solidFill>
                <a:latin typeface="Times New Roman"/>
              </a:rPr>
              <a:t>This statement is “about” a politician.</a:t>
            </a:r>
          </a:p>
          <a:p>
            <a:pPr marL="342900" indent="-342900" algn="ctr">
              <a:spcBef>
                <a:spcPct val="20000"/>
              </a:spcBef>
              <a:defRPr/>
            </a:pPr>
            <a:r>
              <a:rPr lang="en-US" sz="2400" i="0" kern="0" dirty="0">
                <a:solidFill>
                  <a:srgbClr val="FFFFFF"/>
                </a:solidFill>
                <a:latin typeface="Times New Roman"/>
              </a:rPr>
              <a:t>The existence of such a politician.</a:t>
            </a:r>
          </a:p>
          <a:p>
            <a:pPr marL="342900" indent="-342900" algn="ctr">
              <a:spcBef>
                <a:spcPct val="20000"/>
              </a:spcBef>
              <a:defRPr/>
            </a:pPr>
            <a:r>
              <a:rPr lang="en-US" sz="2400" i="0" kern="0" dirty="0">
                <a:solidFill>
                  <a:srgbClr val="FFFFFF"/>
                </a:solidFill>
                <a:latin typeface="Times New Roman"/>
              </a:rPr>
              <a:t>We claim that this politician is </a:t>
            </a:r>
            <a:r>
              <a:rPr lang="en-US" sz="2400" kern="0" dirty="0">
                <a:solidFill>
                  <a:srgbClr val="00E7E7"/>
                </a:solidFill>
                <a:latin typeface="Times New Roman"/>
              </a:rPr>
              <a:t>“loved by everyone</a:t>
            </a:r>
            <a:r>
              <a:rPr lang="en-US" sz="2400" i="0" kern="0" dirty="0">
                <a:solidFill>
                  <a:srgbClr val="FFFFFF"/>
                </a:solidFill>
                <a:latin typeface="Times New Roman"/>
              </a:rPr>
              <a:t>”.</a:t>
            </a:r>
            <a:endParaRPr lang="en-CA" sz="2400" i="0" kern="0" dirty="0">
              <a:solidFill>
                <a:srgbClr val="FFFFFF"/>
              </a:solidFill>
              <a:latin typeface="Times New Roman"/>
            </a:endParaRPr>
          </a:p>
        </p:txBody>
      </p:sp>
      <p:sp>
        <p:nvSpPr>
          <p:cNvPr id="324640" name="Text Box 74"/>
          <p:cNvSpPr txBox="1">
            <a:spLocks noChangeArrowheads="1"/>
          </p:cNvSpPr>
          <p:nvPr/>
        </p:nvSpPr>
        <p:spPr bwMode="auto">
          <a:xfrm>
            <a:off x="304800" y="2997200"/>
            <a:ext cx="5737225"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i="0">
                <a:solidFill>
                  <a:srgbClr val="00FFFF"/>
                </a:solidFill>
                <a:latin typeface="Symbol" pitchFamily="18" charset="2"/>
              </a:rPr>
              <a:t>$</a:t>
            </a:r>
            <a:r>
              <a:rPr lang="en-US" altLang="en-US" i="0">
                <a:solidFill>
                  <a:srgbClr val="00FFFF"/>
                </a:solidFill>
              </a:rPr>
              <a:t>politician,</a:t>
            </a:r>
            <a:r>
              <a:rPr lang="en-US" altLang="en-US" i="0">
                <a:solidFill>
                  <a:srgbClr val="FFFFFF"/>
                </a:solidFill>
              </a:rPr>
              <a:t> </a:t>
            </a:r>
            <a:r>
              <a:rPr lang="en-US" altLang="en-US" i="0">
                <a:solidFill>
                  <a:srgbClr val="00FFFF"/>
                </a:solidFill>
                <a:latin typeface="Symbol" pitchFamily="18" charset="2"/>
              </a:rPr>
              <a:t>"</a:t>
            </a:r>
            <a:r>
              <a:rPr lang="en-US" altLang="en-US" i="0">
                <a:solidFill>
                  <a:srgbClr val="00FFFF"/>
                </a:solidFill>
              </a:rPr>
              <a:t>voters, Loves(v, p)</a:t>
            </a:r>
          </a:p>
        </p:txBody>
      </p:sp>
      <p:sp>
        <p:nvSpPr>
          <p:cNvPr id="324641" name="Text Box 78"/>
          <p:cNvSpPr txBox="1">
            <a:spLocks noChangeArrowheads="1"/>
          </p:cNvSpPr>
          <p:nvPr/>
        </p:nvSpPr>
        <p:spPr bwMode="auto">
          <a:xfrm>
            <a:off x="304800" y="3733800"/>
            <a:ext cx="5532438"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i="0">
                <a:solidFill>
                  <a:srgbClr val="00FFFF"/>
                </a:solidFill>
                <a:latin typeface="Symbol" pitchFamily="18" charset="2"/>
              </a:rPr>
              <a:t>"</a:t>
            </a:r>
            <a:r>
              <a:rPr lang="en-US" altLang="en-US" i="0">
                <a:solidFill>
                  <a:srgbClr val="00FFFF"/>
                </a:solidFill>
              </a:rPr>
              <a:t>voters, </a:t>
            </a:r>
            <a:r>
              <a:rPr lang="en-US" altLang="en-US" i="0">
                <a:solidFill>
                  <a:srgbClr val="00FFFF"/>
                </a:solidFill>
                <a:latin typeface="Symbol" pitchFamily="18" charset="2"/>
              </a:rPr>
              <a:t>$</a:t>
            </a:r>
            <a:r>
              <a:rPr lang="en-US" altLang="en-US" i="0">
                <a:solidFill>
                  <a:srgbClr val="00FFFF"/>
                </a:solidFill>
              </a:rPr>
              <a:t>politician,</a:t>
            </a:r>
            <a:r>
              <a:rPr lang="en-US" altLang="en-US" i="0">
                <a:solidFill>
                  <a:srgbClr val="FFFFFF"/>
                </a:solidFill>
              </a:rPr>
              <a:t> </a:t>
            </a:r>
            <a:r>
              <a:rPr lang="en-US" altLang="en-US" i="0">
                <a:solidFill>
                  <a:srgbClr val="00FFFF"/>
                </a:solidFill>
              </a:rPr>
              <a:t>Loves(v, p)</a:t>
            </a:r>
          </a:p>
        </p:txBody>
      </p:sp>
      <p:grpSp>
        <p:nvGrpSpPr>
          <p:cNvPr id="2" name="Group 1"/>
          <p:cNvGrpSpPr>
            <a:grpSpLocks/>
          </p:cNvGrpSpPr>
          <p:nvPr/>
        </p:nvGrpSpPr>
        <p:grpSpPr bwMode="auto">
          <a:xfrm>
            <a:off x="2127250" y="2960688"/>
            <a:ext cx="3832225" cy="620712"/>
            <a:chOff x="2126591" y="2947416"/>
            <a:chExt cx="3833131" cy="621351"/>
          </a:xfrm>
        </p:grpSpPr>
        <p:sp>
          <p:nvSpPr>
            <p:cNvPr id="324651" name="Text Box 74"/>
            <p:cNvSpPr txBox="1">
              <a:spLocks noChangeArrowheads="1"/>
            </p:cNvSpPr>
            <p:nvPr/>
          </p:nvSpPr>
          <p:spPr bwMode="auto">
            <a:xfrm>
              <a:off x="2126591" y="2947416"/>
              <a:ext cx="320922"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i="0">
                  <a:solidFill>
                    <a:srgbClr val="FF0000"/>
                  </a:solidFill>
                  <a:latin typeface="Symbol" pitchFamily="18" charset="2"/>
                </a:rPr>
                <a:t>[</a:t>
              </a:r>
              <a:endParaRPr lang="en-US" altLang="en-US" i="0">
                <a:solidFill>
                  <a:srgbClr val="FF0000"/>
                </a:solidFill>
              </a:endParaRPr>
            </a:p>
          </p:txBody>
        </p:sp>
        <p:sp>
          <p:nvSpPr>
            <p:cNvPr id="324652" name="Text Box 74"/>
            <p:cNvSpPr txBox="1">
              <a:spLocks noChangeArrowheads="1"/>
            </p:cNvSpPr>
            <p:nvPr/>
          </p:nvSpPr>
          <p:spPr bwMode="auto">
            <a:xfrm>
              <a:off x="5638800" y="2983992"/>
              <a:ext cx="320922"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i="0">
                  <a:solidFill>
                    <a:srgbClr val="FF0000"/>
                  </a:solidFill>
                  <a:latin typeface="Symbol" pitchFamily="18" charset="2"/>
                </a:rPr>
                <a:t>]</a:t>
              </a:r>
              <a:endParaRPr lang="en-US" altLang="en-US" i="0">
                <a:solidFill>
                  <a:srgbClr val="FF0000"/>
                </a:solidFill>
              </a:endParaRPr>
            </a:p>
          </p:txBody>
        </p:sp>
      </p:grpSp>
      <p:grpSp>
        <p:nvGrpSpPr>
          <p:cNvPr id="54" name="Group 53"/>
          <p:cNvGrpSpPr>
            <a:grpSpLocks/>
          </p:cNvGrpSpPr>
          <p:nvPr/>
        </p:nvGrpSpPr>
        <p:grpSpPr bwMode="auto">
          <a:xfrm>
            <a:off x="1628775" y="3697288"/>
            <a:ext cx="4327525" cy="622300"/>
            <a:chOff x="2126591" y="2947416"/>
            <a:chExt cx="4326907" cy="621351"/>
          </a:xfrm>
        </p:grpSpPr>
        <p:sp>
          <p:nvSpPr>
            <p:cNvPr id="324649" name="Text Box 74"/>
            <p:cNvSpPr txBox="1">
              <a:spLocks noChangeArrowheads="1"/>
            </p:cNvSpPr>
            <p:nvPr/>
          </p:nvSpPr>
          <p:spPr bwMode="auto">
            <a:xfrm>
              <a:off x="2126591" y="2947416"/>
              <a:ext cx="320922"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i="0">
                  <a:solidFill>
                    <a:srgbClr val="FF0000"/>
                  </a:solidFill>
                  <a:latin typeface="Symbol" pitchFamily="18" charset="2"/>
                </a:rPr>
                <a:t>[</a:t>
              </a:r>
              <a:endParaRPr lang="en-US" altLang="en-US" i="0">
                <a:solidFill>
                  <a:srgbClr val="FF0000"/>
                </a:solidFill>
              </a:endParaRPr>
            </a:p>
          </p:txBody>
        </p:sp>
        <p:sp>
          <p:nvSpPr>
            <p:cNvPr id="324650" name="Text Box 74"/>
            <p:cNvSpPr txBox="1">
              <a:spLocks noChangeArrowheads="1"/>
            </p:cNvSpPr>
            <p:nvPr/>
          </p:nvSpPr>
          <p:spPr bwMode="auto">
            <a:xfrm>
              <a:off x="6132576" y="2983992"/>
              <a:ext cx="320922"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i="0">
                  <a:solidFill>
                    <a:srgbClr val="FF0000"/>
                  </a:solidFill>
                  <a:latin typeface="Symbol" pitchFamily="18" charset="2"/>
                </a:rPr>
                <a:t>]</a:t>
              </a:r>
              <a:endParaRPr lang="en-US" altLang="en-US" i="0">
                <a:solidFill>
                  <a:srgbClr val="FF0000"/>
                </a:solidFill>
              </a:endParaRPr>
            </a:p>
          </p:txBody>
        </p:sp>
      </p:grpSp>
      <p:sp>
        <p:nvSpPr>
          <p:cNvPr id="57" name="Rectangle 4"/>
          <p:cNvSpPr txBox="1">
            <a:spLocks noChangeArrowheads="1"/>
          </p:cNvSpPr>
          <p:nvPr/>
        </p:nvSpPr>
        <p:spPr bwMode="auto">
          <a:xfrm>
            <a:off x="76200" y="4648200"/>
            <a:ext cx="6705600" cy="1943100"/>
          </a:xfrm>
          <a:prstGeom prst="rect">
            <a:avLst/>
          </a:prstGeom>
        </p:spPr>
        <p:txBody>
          <a:bodyPr/>
          <a:lstStyle/>
          <a:p>
            <a:pPr marL="342900" indent="-342900" algn="ctr">
              <a:spcBef>
                <a:spcPct val="20000"/>
              </a:spcBef>
              <a:defRPr/>
            </a:pPr>
            <a:r>
              <a:rPr lang="en-US" sz="2400" kern="0" dirty="0">
                <a:solidFill>
                  <a:srgbClr val="00FFFF"/>
                </a:solidFill>
                <a:latin typeface="Times New Roman"/>
              </a:rPr>
              <a:t>“Every voter loves some politician.”</a:t>
            </a:r>
          </a:p>
          <a:p>
            <a:pPr marL="342900" indent="-342900" algn="ctr">
              <a:spcBef>
                <a:spcPct val="20000"/>
              </a:spcBef>
              <a:defRPr/>
            </a:pPr>
            <a:r>
              <a:rPr lang="en-US" sz="2400" i="0" kern="0" dirty="0">
                <a:solidFill>
                  <a:srgbClr val="FFFFFF"/>
                </a:solidFill>
                <a:latin typeface="Times New Roman"/>
              </a:rPr>
              <a:t>This statement is “about” voters.</a:t>
            </a:r>
          </a:p>
          <a:p>
            <a:pPr marL="342900" indent="-342900" algn="ctr">
              <a:spcBef>
                <a:spcPct val="20000"/>
              </a:spcBef>
              <a:defRPr/>
            </a:pPr>
            <a:r>
              <a:rPr lang="en-US" sz="2400" i="0" kern="0" dirty="0">
                <a:solidFill>
                  <a:srgbClr val="FFFFFF"/>
                </a:solidFill>
                <a:latin typeface="Times New Roman"/>
              </a:rPr>
              <a:t>Something is true about every voter.</a:t>
            </a:r>
          </a:p>
          <a:p>
            <a:pPr marL="342900" indent="-342900" algn="ctr">
              <a:spcBef>
                <a:spcPct val="20000"/>
              </a:spcBef>
              <a:defRPr/>
            </a:pPr>
            <a:r>
              <a:rPr lang="en-US" sz="2400" i="0" kern="0" dirty="0">
                <a:solidFill>
                  <a:srgbClr val="FFFFFF"/>
                </a:solidFill>
                <a:latin typeface="Times New Roman"/>
              </a:rPr>
              <a:t>We claim that he </a:t>
            </a:r>
            <a:r>
              <a:rPr lang="en-US" sz="2400" kern="0" dirty="0">
                <a:solidFill>
                  <a:srgbClr val="00FFFF"/>
                </a:solidFill>
              </a:rPr>
              <a:t>“loves some politician.”</a:t>
            </a:r>
            <a:endParaRPr lang="en-CA" sz="2400" i="0" kern="0" dirty="0">
              <a:solidFill>
                <a:srgbClr val="FFFFFF"/>
              </a:solidFill>
              <a:latin typeface="Times New Roman"/>
            </a:endParaRPr>
          </a:p>
        </p:txBody>
      </p:sp>
      <p:sp>
        <p:nvSpPr>
          <p:cNvPr id="324648" name="Rectangle 4"/>
          <p:cNvSpPr>
            <a:spLocks noChangeArrowheads="1"/>
          </p:cNvSpPr>
          <p:nvPr/>
        </p:nvSpPr>
        <p:spPr bwMode="auto">
          <a:xfrm>
            <a:off x="152400" y="-228600"/>
            <a:ext cx="87630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r>
              <a:rPr lang="en-US" altLang="en-US" sz="4300" i="0">
                <a:solidFill>
                  <a:srgbClr val="FFFF00"/>
                </a:solidFill>
              </a:rPr>
              <a:t>Understand Quantifiers!!!</a:t>
            </a:r>
          </a:p>
        </p:txBody>
      </p:sp>
      <p:grpSp>
        <p:nvGrpSpPr>
          <p:cNvPr id="3" name="Group 2">
            <a:extLst>
              <a:ext uri="{FF2B5EF4-FFF2-40B4-BE49-F238E27FC236}">
                <a16:creationId xmlns:a16="http://schemas.microsoft.com/office/drawing/2014/main" id="{19785598-D4E1-49E5-A263-3795352F1E5A}"/>
              </a:ext>
            </a:extLst>
          </p:cNvPr>
          <p:cNvGrpSpPr/>
          <p:nvPr/>
        </p:nvGrpSpPr>
        <p:grpSpPr>
          <a:xfrm>
            <a:off x="7086600" y="762000"/>
            <a:ext cx="1962150" cy="2036764"/>
            <a:chOff x="7086600" y="762000"/>
            <a:chExt cx="1962150" cy="2036764"/>
          </a:xfrm>
        </p:grpSpPr>
        <p:sp>
          <p:nvSpPr>
            <p:cNvPr id="324618" name="Rectangle 31"/>
            <p:cNvSpPr>
              <a:spLocks noChangeArrowheads="1"/>
            </p:cNvSpPr>
            <p:nvPr/>
          </p:nvSpPr>
          <p:spPr bwMode="auto">
            <a:xfrm>
              <a:off x="7286625" y="1927225"/>
              <a:ext cx="798513" cy="358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anchor="ctr" anchorCtr="1"/>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buFontTx/>
                <a:buNone/>
              </a:pPr>
              <a:r>
                <a:rPr lang="en-US" altLang="en-US" sz="1600" i="0">
                  <a:solidFill>
                    <a:srgbClr val="FFFFFF"/>
                  </a:solidFill>
                </a:rPr>
                <a:t>Fred</a:t>
              </a:r>
              <a:endParaRPr lang="en-CA" altLang="en-US" sz="1600" i="0">
                <a:solidFill>
                  <a:srgbClr val="FFFFFF"/>
                </a:solidFill>
              </a:endParaRPr>
            </a:p>
          </p:txBody>
        </p:sp>
        <p:sp>
          <p:nvSpPr>
            <p:cNvPr id="324619" name="Rectangle 32"/>
            <p:cNvSpPr>
              <a:spLocks noChangeArrowheads="1"/>
            </p:cNvSpPr>
            <p:nvPr/>
          </p:nvSpPr>
          <p:spPr bwMode="auto">
            <a:xfrm>
              <a:off x="8085138" y="1477963"/>
              <a:ext cx="963612" cy="449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anchor="ctr" anchorCtr="1"/>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buFontTx/>
                <a:buNone/>
              </a:pPr>
              <a:r>
                <a:rPr lang="en-US" altLang="en-US" sz="1600" i="0" dirty="0">
                  <a:solidFill>
                    <a:srgbClr val="FFFFFF"/>
                  </a:solidFill>
                </a:rPr>
                <a:t>Trudeau</a:t>
              </a:r>
              <a:endParaRPr lang="en-CA" altLang="en-US" sz="1600" i="0" dirty="0">
                <a:solidFill>
                  <a:srgbClr val="FFFFFF"/>
                </a:solidFill>
              </a:endParaRPr>
            </a:p>
          </p:txBody>
        </p:sp>
        <p:sp>
          <p:nvSpPr>
            <p:cNvPr id="324621" name="Rectangle 35"/>
            <p:cNvSpPr>
              <a:spLocks noChangeArrowheads="1"/>
            </p:cNvSpPr>
            <p:nvPr/>
          </p:nvSpPr>
          <p:spPr bwMode="auto">
            <a:xfrm>
              <a:off x="7286625" y="1120775"/>
              <a:ext cx="798513" cy="357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anchor="ctr" anchorCtr="1"/>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buFontTx/>
                <a:buNone/>
              </a:pPr>
              <a:r>
                <a:rPr lang="en-US" altLang="en-US" sz="1600" i="0">
                  <a:solidFill>
                    <a:srgbClr val="FFFFFF"/>
                  </a:solidFill>
                </a:rPr>
                <a:t>Bob</a:t>
              </a:r>
              <a:endParaRPr lang="en-CA" altLang="en-US" sz="1600" i="0">
                <a:solidFill>
                  <a:srgbClr val="FFFFFF"/>
                </a:solidFill>
              </a:endParaRPr>
            </a:p>
          </p:txBody>
        </p:sp>
        <p:sp>
          <p:nvSpPr>
            <p:cNvPr id="324622" name="Rectangle 37"/>
            <p:cNvSpPr>
              <a:spLocks noChangeArrowheads="1"/>
            </p:cNvSpPr>
            <p:nvPr/>
          </p:nvSpPr>
          <p:spPr bwMode="auto">
            <a:xfrm>
              <a:off x="7286625" y="762000"/>
              <a:ext cx="798513" cy="358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anchor="ctr" anchorCtr="1"/>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buFontTx/>
                <a:buNone/>
              </a:pPr>
              <a:r>
                <a:rPr lang="en-US" altLang="en-US" sz="1600" i="0">
                  <a:solidFill>
                    <a:srgbClr val="FFFFFF"/>
                  </a:solidFill>
                </a:rPr>
                <a:t>Sam</a:t>
              </a:r>
              <a:endParaRPr lang="en-CA" altLang="en-US" sz="1600" i="0">
                <a:solidFill>
                  <a:srgbClr val="FFFFFF"/>
                </a:solidFill>
              </a:endParaRPr>
            </a:p>
          </p:txBody>
        </p:sp>
        <p:sp>
          <p:nvSpPr>
            <p:cNvPr id="324623" name="Freeform 38"/>
            <p:cNvSpPr>
              <a:spLocks/>
            </p:cNvSpPr>
            <p:nvPr/>
          </p:nvSpPr>
          <p:spPr bwMode="auto">
            <a:xfrm>
              <a:off x="7885113" y="942975"/>
              <a:ext cx="295275" cy="771525"/>
            </a:xfrm>
            <a:custGeom>
              <a:avLst/>
              <a:gdLst>
                <a:gd name="T0" fmla="*/ 0 w 490"/>
                <a:gd name="T1" fmla="*/ 0 h 515"/>
                <a:gd name="T2" fmla="*/ 2147483647 w 490"/>
                <a:gd name="T3" fmla="*/ 2147483647 h 515"/>
                <a:gd name="T4" fmla="*/ 0 60000 65536"/>
                <a:gd name="T5" fmla="*/ 0 60000 65536"/>
                <a:gd name="T6" fmla="*/ 0 w 490"/>
                <a:gd name="T7" fmla="*/ 0 h 515"/>
                <a:gd name="T8" fmla="*/ 490 w 490"/>
                <a:gd name="T9" fmla="*/ 515 h 515"/>
              </a:gdLst>
              <a:ahLst/>
              <a:cxnLst>
                <a:cxn ang="T4">
                  <a:pos x="T0" y="T1"/>
                </a:cxn>
                <a:cxn ang="T5">
                  <a:pos x="T2" y="T3"/>
                </a:cxn>
              </a:cxnLst>
              <a:rect l="T6" t="T7" r="T8" b="T9"/>
              <a:pathLst>
                <a:path w="490" h="515">
                  <a:moveTo>
                    <a:pt x="0" y="0"/>
                  </a:moveTo>
                  <a:lnTo>
                    <a:pt x="490" y="515"/>
                  </a:lnTo>
                </a:path>
              </a:pathLst>
            </a:custGeom>
            <a:noFill/>
            <a:ln w="38100">
              <a:solidFill>
                <a:schemeClr val="hlink"/>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24624" name="Line 39"/>
            <p:cNvSpPr>
              <a:spLocks noChangeShapeType="1"/>
            </p:cNvSpPr>
            <p:nvPr/>
          </p:nvSpPr>
          <p:spPr bwMode="auto">
            <a:xfrm>
              <a:off x="7845425" y="1304925"/>
              <a:ext cx="319088" cy="398463"/>
            </a:xfrm>
            <a:prstGeom prst="line">
              <a:avLst/>
            </a:prstGeom>
            <a:noFill/>
            <a:ln w="381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4625" name="Freeform 40"/>
            <p:cNvSpPr>
              <a:spLocks/>
            </p:cNvSpPr>
            <p:nvPr/>
          </p:nvSpPr>
          <p:spPr bwMode="auto">
            <a:xfrm flipV="1">
              <a:off x="7880350" y="1681163"/>
              <a:ext cx="292100" cy="38100"/>
            </a:xfrm>
            <a:custGeom>
              <a:avLst/>
              <a:gdLst>
                <a:gd name="T0" fmla="*/ 0 w 432"/>
                <a:gd name="T1" fmla="*/ 0 h 967"/>
                <a:gd name="T2" fmla="*/ 2147483647 w 432"/>
                <a:gd name="T3" fmla="*/ 0 h 967"/>
                <a:gd name="T4" fmla="*/ 0 60000 65536"/>
                <a:gd name="T5" fmla="*/ 0 60000 65536"/>
                <a:gd name="T6" fmla="*/ 0 w 432"/>
                <a:gd name="T7" fmla="*/ 0 h 967"/>
                <a:gd name="T8" fmla="*/ 432 w 432"/>
                <a:gd name="T9" fmla="*/ 967 h 967"/>
              </a:gdLst>
              <a:ahLst/>
              <a:cxnLst>
                <a:cxn ang="T4">
                  <a:pos x="T0" y="T1"/>
                </a:cxn>
                <a:cxn ang="T5">
                  <a:pos x="T2" y="T3"/>
                </a:cxn>
              </a:cxnLst>
              <a:rect l="T6" t="T7" r="T8" b="T9"/>
              <a:pathLst>
                <a:path w="432" h="967">
                  <a:moveTo>
                    <a:pt x="0" y="967"/>
                  </a:moveTo>
                  <a:lnTo>
                    <a:pt x="432" y="0"/>
                  </a:lnTo>
                </a:path>
              </a:pathLst>
            </a:custGeom>
            <a:noFill/>
            <a:ln w="38100">
              <a:solidFill>
                <a:schemeClr val="hlink"/>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24626" name="Line 41"/>
            <p:cNvSpPr>
              <a:spLocks noChangeShapeType="1"/>
            </p:cNvSpPr>
            <p:nvPr/>
          </p:nvSpPr>
          <p:spPr bwMode="auto">
            <a:xfrm flipV="1">
              <a:off x="7885113" y="1703388"/>
              <a:ext cx="279400" cy="434975"/>
            </a:xfrm>
            <a:prstGeom prst="line">
              <a:avLst/>
            </a:prstGeom>
            <a:noFill/>
            <a:ln w="381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grpSp>
          <p:nvGrpSpPr>
            <p:cNvPr id="324627" name="Group 46"/>
            <p:cNvGrpSpPr>
              <a:grpSpLocks/>
            </p:cNvGrpSpPr>
            <p:nvPr/>
          </p:nvGrpSpPr>
          <p:grpSpPr bwMode="auto">
            <a:xfrm>
              <a:off x="7086600" y="798513"/>
              <a:ext cx="396875" cy="1447800"/>
              <a:chOff x="3330" y="1728"/>
              <a:chExt cx="478" cy="1920"/>
            </a:xfrm>
          </p:grpSpPr>
          <p:pic>
            <p:nvPicPr>
              <p:cNvPr id="324657" name="Picture 47" descr="j0232906"/>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3522" y="1728"/>
                <a:ext cx="232" cy="4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24658" name="Picture 48" descr="j0232139"/>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3330" y="2256"/>
                <a:ext cx="475" cy="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24659" name="Picture 49" descr="j0397518"/>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3426" y="2688"/>
                <a:ext cx="382" cy="3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24660" name="Picture 50" descr="j0334220"/>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3426" y="3120"/>
                <a:ext cx="333" cy="5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688130" name="Picture 2" descr="Image result for trudeau">
              <a:extLst>
                <a:ext uri="{FF2B5EF4-FFF2-40B4-BE49-F238E27FC236}">
                  <a16:creationId xmlns:a16="http://schemas.microsoft.com/office/drawing/2014/main" id="{1366359F-CBF5-47EA-90C9-2B3E0266F0F8}"/>
                </a:ext>
              </a:extLst>
            </p:cNvPr>
            <p:cNvPicPr>
              <a:picLocks noChangeAspect="1" noChangeArrowheads="1"/>
            </p:cNvPicPr>
            <p:nvPr/>
          </p:nvPicPr>
          <p:blipFill rotWithShape="1">
            <a:blip r:embed="rId7" cstate="print">
              <a:extLst>
                <a:ext uri="{28A0092B-C50C-407E-A947-70E740481C1C}">
                  <a14:useLocalDpi xmlns:a14="http://schemas.microsoft.com/office/drawing/2010/main" val="0"/>
                </a:ext>
              </a:extLst>
            </a:blip>
            <a:srcRect l="12737" t="22" r="30852" b="21619"/>
            <a:stretch/>
          </p:blipFill>
          <p:spPr bwMode="auto">
            <a:xfrm>
              <a:off x="8077200" y="1893914"/>
              <a:ext cx="935672" cy="904850"/>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4" name="Group 3">
            <a:extLst>
              <a:ext uri="{FF2B5EF4-FFF2-40B4-BE49-F238E27FC236}">
                <a16:creationId xmlns:a16="http://schemas.microsoft.com/office/drawing/2014/main" id="{CCA12351-8685-4E94-9513-AC1C6F9426DD}"/>
              </a:ext>
            </a:extLst>
          </p:cNvPr>
          <p:cNvGrpSpPr/>
          <p:nvPr/>
        </p:nvGrpSpPr>
        <p:grpSpPr>
          <a:xfrm>
            <a:off x="6934200" y="3480240"/>
            <a:ext cx="2080833" cy="3080898"/>
            <a:chOff x="6934200" y="3480240"/>
            <a:chExt cx="2080833" cy="3080898"/>
          </a:xfrm>
        </p:grpSpPr>
        <p:sp>
          <p:nvSpPr>
            <p:cNvPr id="324612" name="Line 18"/>
            <p:cNvSpPr>
              <a:spLocks noChangeShapeType="1"/>
            </p:cNvSpPr>
            <p:nvPr/>
          </p:nvSpPr>
          <p:spPr bwMode="auto">
            <a:xfrm>
              <a:off x="8458200" y="4108450"/>
              <a:ext cx="0" cy="754063"/>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28575" cap="sq">
                  <a:solidFill>
                    <a:srgbClr val="000000"/>
                  </a:solidFill>
                  <a:round/>
                  <a:headEnd/>
                  <a:tailEnd/>
                </a14:hiddenLine>
              </a:ext>
            </a:extLst>
          </p:spPr>
          <p:txBody>
            <a:bodyPr anchor="ctr" anchorCtr="1"/>
            <a:lstStyle/>
            <a:p>
              <a:endParaRPr lang="en-US"/>
            </a:p>
          </p:txBody>
        </p:sp>
        <p:sp>
          <p:nvSpPr>
            <p:cNvPr id="324613" name="Line 19"/>
            <p:cNvSpPr>
              <a:spLocks noChangeShapeType="1"/>
            </p:cNvSpPr>
            <p:nvPr/>
          </p:nvSpPr>
          <p:spPr bwMode="auto">
            <a:xfrm>
              <a:off x="6934200" y="4108450"/>
              <a:ext cx="152400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28575" cap="sq">
                  <a:solidFill>
                    <a:srgbClr val="000000"/>
                  </a:solidFill>
                  <a:round/>
                  <a:headEnd/>
                  <a:tailEnd/>
                </a14:hiddenLine>
              </a:ext>
            </a:extLst>
          </p:spPr>
          <p:txBody>
            <a:bodyPr anchor="ctr" anchorCtr="1"/>
            <a:lstStyle/>
            <a:p>
              <a:endParaRPr lang="en-US"/>
            </a:p>
          </p:txBody>
        </p:sp>
        <p:sp>
          <p:nvSpPr>
            <p:cNvPr id="324615" name="Line 23"/>
            <p:cNvSpPr>
              <a:spLocks noChangeShapeType="1"/>
            </p:cNvSpPr>
            <p:nvPr/>
          </p:nvSpPr>
          <p:spPr bwMode="auto">
            <a:xfrm>
              <a:off x="8458200" y="5616575"/>
              <a:ext cx="0" cy="944563"/>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28575" cap="sq">
                  <a:solidFill>
                    <a:srgbClr val="000000"/>
                  </a:solidFill>
                  <a:round/>
                  <a:headEnd/>
                  <a:tailEnd/>
                </a14:hiddenLine>
              </a:ext>
            </a:extLst>
          </p:spPr>
          <p:txBody>
            <a:bodyPr anchor="ctr" anchorCtr="1"/>
            <a:lstStyle/>
            <a:p>
              <a:endParaRPr lang="en-US"/>
            </a:p>
          </p:txBody>
        </p:sp>
        <p:sp>
          <p:nvSpPr>
            <p:cNvPr id="324628" name="Rectangle 31"/>
            <p:cNvSpPr>
              <a:spLocks noChangeArrowheads="1"/>
            </p:cNvSpPr>
            <p:nvPr/>
          </p:nvSpPr>
          <p:spPr bwMode="auto">
            <a:xfrm>
              <a:off x="7210425" y="5426075"/>
              <a:ext cx="798513" cy="358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anchor="ctr" anchorCtr="1"/>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buFontTx/>
                <a:buNone/>
              </a:pPr>
              <a:r>
                <a:rPr lang="en-US" altLang="en-US" sz="1600" i="0">
                  <a:solidFill>
                    <a:srgbClr val="FFFFFF"/>
                  </a:solidFill>
                </a:rPr>
                <a:t>Fred</a:t>
              </a:r>
              <a:endParaRPr lang="en-CA" altLang="en-US" sz="1600" i="0">
                <a:solidFill>
                  <a:srgbClr val="FFFFFF"/>
                </a:solidFill>
              </a:endParaRPr>
            </a:p>
          </p:txBody>
        </p:sp>
        <p:sp>
          <p:nvSpPr>
            <p:cNvPr id="324630" name="Rectangle 33"/>
            <p:cNvSpPr>
              <a:spLocks noChangeArrowheads="1"/>
            </p:cNvSpPr>
            <p:nvPr/>
          </p:nvSpPr>
          <p:spPr bwMode="auto">
            <a:xfrm>
              <a:off x="7210425" y="4976813"/>
              <a:ext cx="798513" cy="449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anchor="ctr" anchorCtr="1"/>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buFontTx/>
                <a:buNone/>
              </a:pPr>
              <a:r>
                <a:rPr lang="en-US" altLang="en-US" sz="1600" i="0">
                  <a:solidFill>
                    <a:srgbClr val="FFFFFF"/>
                  </a:solidFill>
                </a:rPr>
                <a:t>John</a:t>
              </a:r>
              <a:endParaRPr lang="en-CA" altLang="en-US" sz="1600" i="0">
                <a:solidFill>
                  <a:srgbClr val="FFFFFF"/>
                </a:solidFill>
              </a:endParaRPr>
            </a:p>
          </p:txBody>
        </p:sp>
        <p:sp>
          <p:nvSpPr>
            <p:cNvPr id="324631" name="Rectangle 34"/>
            <p:cNvSpPr>
              <a:spLocks noChangeArrowheads="1"/>
            </p:cNvSpPr>
            <p:nvPr/>
          </p:nvSpPr>
          <p:spPr bwMode="auto">
            <a:xfrm>
              <a:off x="8077200" y="4619625"/>
              <a:ext cx="935672" cy="357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anchor="ctr" anchorCtr="1"/>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buNone/>
              </a:pPr>
              <a:r>
                <a:rPr lang="en-US" sz="1600" i="0" dirty="0"/>
                <a:t>Scheer</a:t>
              </a:r>
              <a:br>
                <a:rPr lang="en-US" sz="1600" i="0" dirty="0"/>
              </a:br>
              <a:endParaRPr lang="en-US" sz="1600" i="0" dirty="0"/>
            </a:p>
          </p:txBody>
        </p:sp>
        <p:sp>
          <p:nvSpPr>
            <p:cNvPr id="324632" name="Rectangle 35"/>
            <p:cNvSpPr>
              <a:spLocks noChangeArrowheads="1"/>
            </p:cNvSpPr>
            <p:nvPr/>
          </p:nvSpPr>
          <p:spPr bwMode="auto">
            <a:xfrm>
              <a:off x="7210425" y="4619625"/>
              <a:ext cx="798513" cy="357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anchor="ctr" anchorCtr="1"/>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buFontTx/>
                <a:buNone/>
              </a:pPr>
              <a:r>
                <a:rPr lang="en-US" altLang="en-US" sz="1600" i="0">
                  <a:solidFill>
                    <a:srgbClr val="FFFFFF"/>
                  </a:solidFill>
                </a:rPr>
                <a:t>Bob</a:t>
              </a:r>
              <a:endParaRPr lang="en-CA" altLang="en-US" sz="1600" i="0">
                <a:solidFill>
                  <a:srgbClr val="FFFFFF"/>
                </a:solidFill>
              </a:endParaRPr>
            </a:p>
          </p:txBody>
        </p:sp>
        <p:sp>
          <p:nvSpPr>
            <p:cNvPr id="324633" name="Rectangle 37"/>
            <p:cNvSpPr>
              <a:spLocks noChangeArrowheads="1"/>
            </p:cNvSpPr>
            <p:nvPr/>
          </p:nvSpPr>
          <p:spPr bwMode="auto">
            <a:xfrm>
              <a:off x="7210425" y="4260850"/>
              <a:ext cx="798513" cy="358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anchor="ctr" anchorCtr="1"/>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buFontTx/>
                <a:buNone/>
              </a:pPr>
              <a:r>
                <a:rPr lang="en-US" altLang="en-US" sz="1600" i="0">
                  <a:solidFill>
                    <a:srgbClr val="FFFFFF"/>
                  </a:solidFill>
                </a:rPr>
                <a:t>Sam</a:t>
              </a:r>
              <a:endParaRPr lang="en-CA" altLang="en-US" sz="1600" i="0">
                <a:solidFill>
                  <a:srgbClr val="FFFFFF"/>
                </a:solidFill>
              </a:endParaRPr>
            </a:p>
          </p:txBody>
        </p:sp>
        <p:sp>
          <p:nvSpPr>
            <p:cNvPr id="324634" name="Freeform 38"/>
            <p:cNvSpPr>
              <a:spLocks/>
            </p:cNvSpPr>
            <p:nvPr/>
          </p:nvSpPr>
          <p:spPr bwMode="auto">
            <a:xfrm>
              <a:off x="7808913" y="4441825"/>
              <a:ext cx="420674" cy="264668"/>
            </a:xfrm>
            <a:custGeom>
              <a:avLst/>
              <a:gdLst>
                <a:gd name="T0" fmla="*/ 0 w 490"/>
                <a:gd name="T1" fmla="*/ 0 h 515"/>
                <a:gd name="T2" fmla="*/ 2147483647 w 490"/>
                <a:gd name="T3" fmla="*/ 2147483647 h 515"/>
                <a:gd name="T4" fmla="*/ 0 60000 65536"/>
                <a:gd name="T5" fmla="*/ 0 60000 65536"/>
                <a:gd name="T6" fmla="*/ 0 w 490"/>
                <a:gd name="T7" fmla="*/ 0 h 515"/>
                <a:gd name="T8" fmla="*/ 490 w 490"/>
                <a:gd name="T9" fmla="*/ 515 h 515"/>
              </a:gdLst>
              <a:ahLst/>
              <a:cxnLst>
                <a:cxn ang="T4">
                  <a:pos x="T0" y="T1"/>
                </a:cxn>
                <a:cxn ang="T5">
                  <a:pos x="T2" y="T3"/>
                </a:cxn>
              </a:cxnLst>
              <a:rect l="T6" t="T7" r="T8" b="T9"/>
              <a:pathLst>
                <a:path w="490" h="515">
                  <a:moveTo>
                    <a:pt x="0" y="0"/>
                  </a:moveTo>
                  <a:lnTo>
                    <a:pt x="490" y="515"/>
                  </a:lnTo>
                </a:path>
              </a:pathLst>
            </a:custGeom>
            <a:noFill/>
            <a:ln w="38100">
              <a:solidFill>
                <a:schemeClr val="hlink"/>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nvGrpSpPr>
            <p:cNvPr id="324635" name="Group 46"/>
            <p:cNvGrpSpPr>
              <a:grpSpLocks/>
            </p:cNvGrpSpPr>
            <p:nvPr/>
          </p:nvGrpSpPr>
          <p:grpSpPr bwMode="auto">
            <a:xfrm>
              <a:off x="7010400" y="4297363"/>
              <a:ext cx="396875" cy="1447800"/>
              <a:chOff x="3330" y="1728"/>
              <a:chExt cx="478" cy="1920"/>
            </a:xfrm>
          </p:grpSpPr>
          <p:pic>
            <p:nvPicPr>
              <p:cNvPr id="324653" name="Picture 47" descr="j0232906"/>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3522" y="1728"/>
                <a:ext cx="232" cy="4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24654" name="Picture 48" descr="j0232139"/>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3330" y="2256"/>
                <a:ext cx="475" cy="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24655" name="Picture 49" descr="j0397518"/>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3426" y="2688"/>
                <a:ext cx="382" cy="3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24656" name="Picture 50" descr="j0334220"/>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3426" y="3120"/>
                <a:ext cx="333" cy="5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324636" name="Line 42"/>
            <p:cNvSpPr>
              <a:spLocks noChangeShapeType="1"/>
            </p:cNvSpPr>
            <p:nvPr/>
          </p:nvSpPr>
          <p:spPr bwMode="auto">
            <a:xfrm flipV="1">
              <a:off x="7824788" y="5276850"/>
              <a:ext cx="279400" cy="358775"/>
            </a:xfrm>
            <a:prstGeom prst="line">
              <a:avLst/>
            </a:prstGeom>
            <a:noFill/>
            <a:ln w="381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4637" name="Line 42"/>
            <p:cNvSpPr>
              <a:spLocks noChangeShapeType="1"/>
            </p:cNvSpPr>
            <p:nvPr/>
          </p:nvSpPr>
          <p:spPr bwMode="auto">
            <a:xfrm flipV="1">
              <a:off x="7768121" y="4706493"/>
              <a:ext cx="461466" cy="143388"/>
            </a:xfrm>
            <a:prstGeom prst="line">
              <a:avLst/>
            </a:prstGeom>
            <a:noFill/>
            <a:ln w="381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4638" name="Line 42"/>
            <p:cNvSpPr>
              <a:spLocks noChangeShapeType="1"/>
            </p:cNvSpPr>
            <p:nvPr/>
          </p:nvSpPr>
          <p:spPr bwMode="auto">
            <a:xfrm>
              <a:off x="7748588" y="5205413"/>
              <a:ext cx="355600" cy="69554"/>
            </a:xfrm>
            <a:prstGeom prst="line">
              <a:avLst/>
            </a:prstGeom>
            <a:noFill/>
            <a:ln w="381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pic>
          <p:nvPicPr>
            <p:cNvPr id="688132" name="Picture 4" descr="Andrew Scheer in 2018">
              <a:extLst>
                <a:ext uri="{FF2B5EF4-FFF2-40B4-BE49-F238E27FC236}">
                  <a16:creationId xmlns:a16="http://schemas.microsoft.com/office/drawing/2014/main" id="{2516BF87-4DF5-455C-9ABD-FB0C4BBB365A}"/>
                </a:ext>
              </a:extLst>
            </p:cNvPr>
            <p:cNvPicPr>
              <a:picLocks noChangeAspect="1" noChangeArrowheads="1"/>
            </p:cNvPicPr>
            <p:nvPr/>
          </p:nvPicPr>
          <p:blipFill rotWithShape="1">
            <a:blip r:embed="rId8">
              <a:extLst>
                <a:ext uri="{28A0092B-C50C-407E-A947-70E740481C1C}">
                  <a14:useLocalDpi xmlns:a14="http://schemas.microsoft.com/office/drawing/2010/main" val="0"/>
                </a:ext>
              </a:extLst>
            </a:blip>
            <a:srcRect l="22286" t="4351" r="23190" b="39644"/>
            <a:stretch/>
          </p:blipFill>
          <p:spPr bwMode="auto">
            <a:xfrm>
              <a:off x="8164513" y="3480240"/>
              <a:ext cx="809332" cy="1027819"/>
            </a:xfrm>
            <a:prstGeom prst="rect">
              <a:avLst/>
            </a:prstGeom>
            <a:noFill/>
            <a:extLst>
              <a:ext uri="{909E8E84-426E-40DD-AFC4-6F175D3DCCD1}">
                <a14:hiddenFill xmlns:a14="http://schemas.microsoft.com/office/drawing/2010/main">
                  <a:solidFill>
                    <a:srgbClr val="FFFFFF"/>
                  </a:solidFill>
                </a14:hiddenFill>
              </a:ext>
            </a:extLst>
          </p:spPr>
        </p:pic>
        <p:sp>
          <p:nvSpPr>
            <p:cNvPr id="55" name="Rectangle 32">
              <a:extLst>
                <a:ext uri="{FF2B5EF4-FFF2-40B4-BE49-F238E27FC236}">
                  <a16:creationId xmlns:a16="http://schemas.microsoft.com/office/drawing/2014/main" id="{8DBC600F-B0AB-4AD0-A3C5-3A7321E555F6}"/>
                </a:ext>
              </a:extLst>
            </p:cNvPr>
            <p:cNvSpPr>
              <a:spLocks noChangeArrowheads="1"/>
            </p:cNvSpPr>
            <p:nvPr/>
          </p:nvSpPr>
          <p:spPr bwMode="auto">
            <a:xfrm>
              <a:off x="8051421" y="5048318"/>
              <a:ext cx="963612" cy="449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anchor="ctr" anchorCtr="1"/>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buFontTx/>
                <a:buNone/>
              </a:pPr>
              <a:r>
                <a:rPr lang="en-US" altLang="en-US" sz="1600" i="0" dirty="0">
                  <a:solidFill>
                    <a:srgbClr val="FFFFFF"/>
                  </a:solidFill>
                </a:rPr>
                <a:t>Trudeau</a:t>
              </a:r>
              <a:endParaRPr lang="en-CA" altLang="en-US" sz="1600" i="0" dirty="0">
                <a:solidFill>
                  <a:srgbClr val="FFFFFF"/>
                </a:solidFill>
              </a:endParaRPr>
            </a:p>
          </p:txBody>
        </p:sp>
        <p:pic>
          <p:nvPicPr>
            <p:cNvPr id="56" name="Picture 2" descr="Image result for trudeau">
              <a:extLst>
                <a:ext uri="{FF2B5EF4-FFF2-40B4-BE49-F238E27FC236}">
                  <a16:creationId xmlns:a16="http://schemas.microsoft.com/office/drawing/2014/main" id="{FC4C6D92-CB45-4843-B954-A64485890425}"/>
                </a:ext>
              </a:extLst>
            </p:cNvPr>
            <p:cNvPicPr>
              <a:picLocks noChangeAspect="1" noChangeArrowheads="1"/>
            </p:cNvPicPr>
            <p:nvPr/>
          </p:nvPicPr>
          <p:blipFill rotWithShape="1">
            <a:blip r:embed="rId7" cstate="print">
              <a:extLst>
                <a:ext uri="{28A0092B-C50C-407E-A947-70E740481C1C}">
                  <a14:useLocalDpi xmlns:a14="http://schemas.microsoft.com/office/drawing/2010/main" val="0"/>
                </a:ext>
              </a:extLst>
            </a:blip>
            <a:srcRect l="12737" t="22" r="30852" b="21619"/>
            <a:stretch/>
          </p:blipFill>
          <p:spPr bwMode="auto">
            <a:xfrm>
              <a:off x="8077200" y="5505180"/>
              <a:ext cx="935672" cy="904850"/>
            </a:xfrm>
            <a:prstGeom prst="rect">
              <a:avLst/>
            </a:prstGeom>
            <a:noFill/>
            <a:extLst>
              <a:ext uri="{909E8E84-426E-40DD-AFC4-6F175D3DCCD1}">
                <a14:hiddenFill xmlns:a14="http://schemas.microsoft.com/office/drawing/2010/main">
                  <a:solidFill>
                    <a:srgbClr val="FFFFFF"/>
                  </a:solidFill>
                </a14:hiddenFill>
              </a:ext>
            </a:extLst>
          </p:spPr>
        </p:pic>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nodeType="withEffect">
                                  <p:stCondLst>
                                    <p:cond delay="0"/>
                                  </p:stCondLst>
                                  <p:childTnLst>
                                    <p:set>
                                      <p:cBhvr>
                                        <p:cTn id="6" dur="1" fill="hold">
                                          <p:stCondLst>
                                            <p:cond delay="0"/>
                                          </p:stCondLst>
                                        </p:cTn>
                                        <p:tgtEl>
                                          <p:spTgt spid="144">
                                            <p:txEl>
                                              <p:pRg st="0" end="0"/>
                                            </p:txEl>
                                          </p:spTgt>
                                        </p:tgtEl>
                                        <p:attrNameLst>
                                          <p:attrName>style.visibility</p:attrName>
                                        </p:attrNameLst>
                                      </p:cBhvr>
                                      <p:to>
                                        <p:strVal val="visible"/>
                                      </p:to>
                                    </p:set>
                                    <p:anim calcmode="lin" valueType="num">
                                      <p:cBhvr additive="base">
                                        <p:cTn id="7" dur="500" fill="hold"/>
                                        <p:tgtEl>
                                          <p:spTgt spid="144">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144">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nodeType="clickEffect">
                                  <p:stCondLst>
                                    <p:cond delay="0"/>
                                  </p:stCondLst>
                                  <p:childTnLst>
                                    <p:set>
                                      <p:cBhvr>
                                        <p:cTn id="12" dur="1" fill="hold">
                                          <p:stCondLst>
                                            <p:cond delay="0"/>
                                          </p:stCondLst>
                                        </p:cTn>
                                        <p:tgtEl>
                                          <p:spTgt spid="144">
                                            <p:txEl>
                                              <p:pRg st="1" end="1"/>
                                            </p:txEl>
                                          </p:spTgt>
                                        </p:tgtEl>
                                        <p:attrNameLst>
                                          <p:attrName>style.visibility</p:attrName>
                                        </p:attrNameLst>
                                      </p:cBhvr>
                                      <p:to>
                                        <p:strVal val="visible"/>
                                      </p:to>
                                    </p:set>
                                    <p:anim calcmode="lin" valueType="num">
                                      <p:cBhvr additive="base">
                                        <p:cTn id="13" dur="500" fill="hold"/>
                                        <p:tgtEl>
                                          <p:spTgt spid="144">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144">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nodeType="clickEffect">
                                  <p:stCondLst>
                                    <p:cond delay="0"/>
                                  </p:stCondLst>
                                  <p:childTnLst>
                                    <p:set>
                                      <p:cBhvr>
                                        <p:cTn id="18" dur="1" fill="hold">
                                          <p:stCondLst>
                                            <p:cond delay="0"/>
                                          </p:stCondLst>
                                        </p:cTn>
                                        <p:tgtEl>
                                          <p:spTgt spid="144">
                                            <p:txEl>
                                              <p:pRg st="2" end="2"/>
                                            </p:txEl>
                                          </p:spTgt>
                                        </p:tgtEl>
                                        <p:attrNameLst>
                                          <p:attrName>style.visibility</p:attrName>
                                        </p:attrNameLst>
                                      </p:cBhvr>
                                      <p:to>
                                        <p:strVal val="visible"/>
                                      </p:to>
                                    </p:set>
                                    <p:anim calcmode="lin" valueType="num">
                                      <p:cBhvr additive="base">
                                        <p:cTn id="19" dur="500" fill="hold"/>
                                        <p:tgtEl>
                                          <p:spTgt spid="144">
                                            <p:txEl>
                                              <p:pRg st="2" end="2"/>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144">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8" fill="hold" nodeType="clickEffect">
                                  <p:stCondLst>
                                    <p:cond delay="0"/>
                                  </p:stCondLst>
                                  <p:childTnLst>
                                    <p:set>
                                      <p:cBhvr>
                                        <p:cTn id="24" dur="1" fill="hold">
                                          <p:stCondLst>
                                            <p:cond delay="0"/>
                                          </p:stCondLst>
                                        </p:cTn>
                                        <p:tgtEl>
                                          <p:spTgt spid="144">
                                            <p:txEl>
                                              <p:pRg st="3" end="3"/>
                                            </p:txEl>
                                          </p:spTgt>
                                        </p:tgtEl>
                                        <p:attrNameLst>
                                          <p:attrName>style.visibility</p:attrName>
                                        </p:attrNameLst>
                                      </p:cBhvr>
                                      <p:to>
                                        <p:strVal val="visible"/>
                                      </p:to>
                                    </p:set>
                                    <p:anim calcmode="lin" valueType="num">
                                      <p:cBhvr additive="base">
                                        <p:cTn id="25" dur="500" fill="hold"/>
                                        <p:tgtEl>
                                          <p:spTgt spid="144">
                                            <p:txEl>
                                              <p:pRg st="3" end="3"/>
                                            </p:tx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144">
                                            <p:txEl>
                                              <p:pRg st="3" end="3"/>
                                            </p:txEl>
                                          </p:spTgt>
                                        </p:tgtEl>
                                        <p:attrNameLst>
                                          <p:attrName>ppt_y</p:attrName>
                                        </p:attrNameLst>
                                      </p:cBhvr>
                                      <p:tavLst>
                                        <p:tav tm="0">
                                          <p:val>
                                            <p:strVal val="#ppt_y"/>
                                          </p:val>
                                        </p:tav>
                                        <p:tav tm="100000">
                                          <p:val>
                                            <p:strVal val="#ppt_y"/>
                                          </p:val>
                                        </p:tav>
                                      </p:tavLst>
                                    </p:anim>
                                  </p:childTnLst>
                                </p:cTn>
                              </p:par>
                              <p:par>
                                <p:cTn id="27" presetID="2" presetClass="entr" presetSubtype="8" fill="hold" nodeType="withEffect">
                                  <p:stCondLst>
                                    <p:cond delay="0"/>
                                  </p:stCondLst>
                                  <p:childTnLst>
                                    <p:set>
                                      <p:cBhvr>
                                        <p:cTn id="28" dur="1" fill="hold">
                                          <p:stCondLst>
                                            <p:cond delay="0"/>
                                          </p:stCondLst>
                                        </p:cTn>
                                        <p:tgtEl>
                                          <p:spTgt spid="2"/>
                                        </p:tgtEl>
                                        <p:attrNameLst>
                                          <p:attrName>style.visibility</p:attrName>
                                        </p:attrNameLst>
                                      </p:cBhvr>
                                      <p:to>
                                        <p:strVal val="visible"/>
                                      </p:to>
                                    </p:set>
                                    <p:anim calcmode="lin" valueType="num">
                                      <p:cBhvr additive="base">
                                        <p:cTn id="29" dur="500" fill="hold"/>
                                        <p:tgtEl>
                                          <p:spTgt spid="2"/>
                                        </p:tgtEl>
                                        <p:attrNameLst>
                                          <p:attrName>ppt_x</p:attrName>
                                        </p:attrNameLst>
                                      </p:cBhvr>
                                      <p:tavLst>
                                        <p:tav tm="0">
                                          <p:val>
                                            <p:strVal val="0-#ppt_w/2"/>
                                          </p:val>
                                        </p:tav>
                                        <p:tav tm="100000">
                                          <p:val>
                                            <p:strVal val="#ppt_x"/>
                                          </p:val>
                                        </p:tav>
                                      </p:tavLst>
                                    </p:anim>
                                    <p:anim calcmode="lin" valueType="num">
                                      <p:cBhvr additive="base">
                                        <p:cTn id="30" dur="500" fill="hold"/>
                                        <p:tgtEl>
                                          <p:spTgt spid="2"/>
                                        </p:tgtEl>
                                        <p:attrNameLst>
                                          <p:attrName>ppt_y</p:attrName>
                                        </p:attrNameLst>
                                      </p:cBhvr>
                                      <p:tavLst>
                                        <p:tav tm="0">
                                          <p:val>
                                            <p:strVal val="#ppt_y"/>
                                          </p:val>
                                        </p:tav>
                                        <p:tav tm="100000">
                                          <p:val>
                                            <p:strVal val="#ppt_y"/>
                                          </p:val>
                                        </p:tav>
                                      </p:tavLst>
                                    </p:anim>
                                  </p:childTnLst>
                                </p:cTn>
                              </p:par>
                            </p:childTnLst>
                          </p:cTn>
                        </p:par>
                      </p:childTnLst>
                    </p:cTn>
                  </p:par>
                  <p:par>
                    <p:cTn id="31" fill="hold" nodeType="clickPar">
                      <p:stCondLst>
                        <p:cond delay="indefinite"/>
                      </p:stCondLst>
                      <p:childTnLst>
                        <p:par>
                          <p:cTn id="32" fill="hold" nodeType="withGroup">
                            <p:stCondLst>
                              <p:cond delay="0"/>
                            </p:stCondLst>
                            <p:childTnLst>
                              <p:par>
                                <p:cTn id="33" presetID="2" presetClass="entr" presetSubtype="8" fill="hold" nodeType="clickEffect">
                                  <p:stCondLst>
                                    <p:cond delay="0"/>
                                  </p:stCondLst>
                                  <p:childTnLst>
                                    <p:set>
                                      <p:cBhvr>
                                        <p:cTn id="34" dur="1" fill="hold">
                                          <p:stCondLst>
                                            <p:cond delay="0"/>
                                          </p:stCondLst>
                                        </p:cTn>
                                        <p:tgtEl>
                                          <p:spTgt spid="57">
                                            <p:txEl>
                                              <p:pRg st="0" end="0"/>
                                            </p:txEl>
                                          </p:spTgt>
                                        </p:tgtEl>
                                        <p:attrNameLst>
                                          <p:attrName>style.visibility</p:attrName>
                                        </p:attrNameLst>
                                      </p:cBhvr>
                                      <p:to>
                                        <p:strVal val="visible"/>
                                      </p:to>
                                    </p:set>
                                    <p:anim calcmode="lin" valueType="num">
                                      <p:cBhvr additive="base">
                                        <p:cTn id="35" dur="500" fill="hold"/>
                                        <p:tgtEl>
                                          <p:spTgt spid="57">
                                            <p:txEl>
                                              <p:pRg st="0" end="0"/>
                                            </p:txEl>
                                          </p:spTgt>
                                        </p:tgtEl>
                                        <p:attrNameLst>
                                          <p:attrName>ppt_x</p:attrName>
                                        </p:attrNameLst>
                                      </p:cBhvr>
                                      <p:tavLst>
                                        <p:tav tm="0">
                                          <p:val>
                                            <p:strVal val="0-#ppt_w/2"/>
                                          </p:val>
                                        </p:tav>
                                        <p:tav tm="100000">
                                          <p:val>
                                            <p:strVal val="#ppt_x"/>
                                          </p:val>
                                        </p:tav>
                                      </p:tavLst>
                                    </p:anim>
                                    <p:anim calcmode="lin" valueType="num">
                                      <p:cBhvr additive="base">
                                        <p:cTn id="36" dur="500" fill="hold"/>
                                        <p:tgtEl>
                                          <p:spTgt spid="57">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37" fill="hold" nodeType="clickPar">
                      <p:stCondLst>
                        <p:cond delay="indefinite"/>
                      </p:stCondLst>
                      <p:childTnLst>
                        <p:par>
                          <p:cTn id="38" fill="hold" nodeType="withGroup">
                            <p:stCondLst>
                              <p:cond delay="0"/>
                            </p:stCondLst>
                            <p:childTnLst>
                              <p:par>
                                <p:cTn id="39" presetID="2" presetClass="entr" presetSubtype="8" fill="hold" nodeType="clickEffect">
                                  <p:stCondLst>
                                    <p:cond delay="0"/>
                                  </p:stCondLst>
                                  <p:childTnLst>
                                    <p:set>
                                      <p:cBhvr>
                                        <p:cTn id="40" dur="1" fill="hold">
                                          <p:stCondLst>
                                            <p:cond delay="0"/>
                                          </p:stCondLst>
                                        </p:cTn>
                                        <p:tgtEl>
                                          <p:spTgt spid="57">
                                            <p:txEl>
                                              <p:pRg st="1" end="1"/>
                                            </p:txEl>
                                          </p:spTgt>
                                        </p:tgtEl>
                                        <p:attrNameLst>
                                          <p:attrName>style.visibility</p:attrName>
                                        </p:attrNameLst>
                                      </p:cBhvr>
                                      <p:to>
                                        <p:strVal val="visible"/>
                                      </p:to>
                                    </p:set>
                                    <p:anim calcmode="lin" valueType="num">
                                      <p:cBhvr additive="base">
                                        <p:cTn id="41" dur="500" fill="hold"/>
                                        <p:tgtEl>
                                          <p:spTgt spid="57">
                                            <p:txEl>
                                              <p:pRg st="1" end="1"/>
                                            </p:txEl>
                                          </p:spTgt>
                                        </p:tgtEl>
                                        <p:attrNameLst>
                                          <p:attrName>ppt_x</p:attrName>
                                        </p:attrNameLst>
                                      </p:cBhvr>
                                      <p:tavLst>
                                        <p:tav tm="0">
                                          <p:val>
                                            <p:strVal val="0-#ppt_w/2"/>
                                          </p:val>
                                        </p:tav>
                                        <p:tav tm="100000">
                                          <p:val>
                                            <p:strVal val="#ppt_x"/>
                                          </p:val>
                                        </p:tav>
                                      </p:tavLst>
                                    </p:anim>
                                    <p:anim calcmode="lin" valueType="num">
                                      <p:cBhvr additive="base">
                                        <p:cTn id="42" dur="500" fill="hold"/>
                                        <p:tgtEl>
                                          <p:spTgt spid="57">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43" fill="hold" nodeType="clickPar">
                      <p:stCondLst>
                        <p:cond delay="indefinite"/>
                      </p:stCondLst>
                      <p:childTnLst>
                        <p:par>
                          <p:cTn id="44" fill="hold" nodeType="withGroup">
                            <p:stCondLst>
                              <p:cond delay="0"/>
                            </p:stCondLst>
                            <p:childTnLst>
                              <p:par>
                                <p:cTn id="45" presetID="2" presetClass="entr" presetSubtype="8" fill="hold" nodeType="clickEffect">
                                  <p:stCondLst>
                                    <p:cond delay="0"/>
                                  </p:stCondLst>
                                  <p:childTnLst>
                                    <p:set>
                                      <p:cBhvr>
                                        <p:cTn id="46" dur="1" fill="hold">
                                          <p:stCondLst>
                                            <p:cond delay="0"/>
                                          </p:stCondLst>
                                        </p:cTn>
                                        <p:tgtEl>
                                          <p:spTgt spid="57">
                                            <p:txEl>
                                              <p:pRg st="2" end="2"/>
                                            </p:txEl>
                                          </p:spTgt>
                                        </p:tgtEl>
                                        <p:attrNameLst>
                                          <p:attrName>style.visibility</p:attrName>
                                        </p:attrNameLst>
                                      </p:cBhvr>
                                      <p:to>
                                        <p:strVal val="visible"/>
                                      </p:to>
                                    </p:set>
                                    <p:anim calcmode="lin" valueType="num">
                                      <p:cBhvr additive="base">
                                        <p:cTn id="47" dur="500" fill="hold"/>
                                        <p:tgtEl>
                                          <p:spTgt spid="57">
                                            <p:txEl>
                                              <p:pRg st="2" end="2"/>
                                            </p:txEl>
                                          </p:spTgt>
                                        </p:tgtEl>
                                        <p:attrNameLst>
                                          <p:attrName>ppt_x</p:attrName>
                                        </p:attrNameLst>
                                      </p:cBhvr>
                                      <p:tavLst>
                                        <p:tav tm="0">
                                          <p:val>
                                            <p:strVal val="0-#ppt_w/2"/>
                                          </p:val>
                                        </p:tav>
                                        <p:tav tm="100000">
                                          <p:val>
                                            <p:strVal val="#ppt_x"/>
                                          </p:val>
                                        </p:tav>
                                      </p:tavLst>
                                    </p:anim>
                                    <p:anim calcmode="lin" valueType="num">
                                      <p:cBhvr additive="base">
                                        <p:cTn id="48" dur="500" fill="hold"/>
                                        <p:tgtEl>
                                          <p:spTgt spid="57">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49" fill="hold" nodeType="clickPar">
                      <p:stCondLst>
                        <p:cond delay="indefinite"/>
                      </p:stCondLst>
                      <p:childTnLst>
                        <p:par>
                          <p:cTn id="50" fill="hold" nodeType="withGroup">
                            <p:stCondLst>
                              <p:cond delay="0"/>
                            </p:stCondLst>
                            <p:childTnLst>
                              <p:par>
                                <p:cTn id="51" presetID="2" presetClass="entr" presetSubtype="8" fill="hold" nodeType="clickEffect">
                                  <p:stCondLst>
                                    <p:cond delay="0"/>
                                  </p:stCondLst>
                                  <p:childTnLst>
                                    <p:set>
                                      <p:cBhvr>
                                        <p:cTn id="52" dur="1" fill="hold">
                                          <p:stCondLst>
                                            <p:cond delay="0"/>
                                          </p:stCondLst>
                                        </p:cTn>
                                        <p:tgtEl>
                                          <p:spTgt spid="57">
                                            <p:txEl>
                                              <p:pRg st="3" end="3"/>
                                            </p:txEl>
                                          </p:spTgt>
                                        </p:tgtEl>
                                        <p:attrNameLst>
                                          <p:attrName>style.visibility</p:attrName>
                                        </p:attrNameLst>
                                      </p:cBhvr>
                                      <p:to>
                                        <p:strVal val="visible"/>
                                      </p:to>
                                    </p:set>
                                    <p:anim calcmode="lin" valueType="num">
                                      <p:cBhvr additive="base">
                                        <p:cTn id="53" dur="500" fill="hold"/>
                                        <p:tgtEl>
                                          <p:spTgt spid="57">
                                            <p:txEl>
                                              <p:pRg st="3" end="3"/>
                                            </p:txEl>
                                          </p:spTgt>
                                        </p:tgtEl>
                                        <p:attrNameLst>
                                          <p:attrName>ppt_x</p:attrName>
                                        </p:attrNameLst>
                                      </p:cBhvr>
                                      <p:tavLst>
                                        <p:tav tm="0">
                                          <p:val>
                                            <p:strVal val="0-#ppt_w/2"/>
                                          </p:val>
                                        </p:tav>
                                        <p:tav tm="100000">
                                          <p:val>
                                            <p:strVal val="#ppt_x"/>
                                          </p:val>
                                        </p:tav>
                                      </p:tavLst>
                                    </p:anim>
                                    <p:anim calcmode="lin" valueType="num">
                                      <p:cBhvr additive="base">
                                        <p:cTn id="54" dur="500" fill="hold"/>
                                        <p:tgtEl>
                                          <p:spTgt spid="57">
                                            <p:txEl>
                                              <p:pRg st="3" end="3"/>
                                            </p:txEl>
                                          </p:spTgt>
                                        </p:tgtEl>
                                        <p:attrNameLst>
                                          <p:attrName>ppt_y</p:attrName>
                                        </p:attrNameLst>
                                      </p:cBhvr>
                                      <p:tavLst>
                                        <p:tav tm="0">
                                          <p:val>
                                            <p:strVal val="#ppt_y"/>
                                          </p:val>
                                        </p:tav>
                                        <p:tav tm="100000">
                                          <p:val>
                                            <p:strVal val="#ppt_y"/>
                                          </p:val>
                                        </p:tav>
                                      </p:tavLst>
                                    </p:anim>
                                  </p:childTnLst>
                                </p:cTn>
                              </p:par>
                              <p:par>
                                <p:cTn id="55" presetID="2" presetClass="entr" presetSubtype="8" fill="hold" nodeType="withEffect">
                                  <p:stCondLst>
                                    <p:cond delay="0"/>
                                  </p:stCondLst>
                                  <p:childTnLst>
                                    <p:set>
                                      <p:cBhvr>
                                        <p:cTn id="56" dur="1" fill="hold">
                                          <p:stCondLst>
                                            <p:cond delay="0"/>
                                          </p:stCondLst>
                                        </p:cTn>
                                        <p:tgtEl>
                                          <p:spTgt spid="54"/>
                                        </p:tgtEl>
                                        <p:attrNameLst>
                                          <p:attrName>style.visibility</p:attrName>
                                        </p:attrNameLst>
                                      </p:cBhvr>
                                      <p:to>
                                        <p:strVal val="visible"/>
                                      </p:to>
                                    </p:set>
                                    <p:anim calcmode="lin" valueType="num">
                                      <p:cBhvr additive="base">
                                        <p:cTn id="57" dur="500" fill="hold"/>
                                        <p:tgtEl>
                                          <p:spTgt spid="54"/>
                                        </p:tgtEl>
                                        <p:attrNameLst>
                                          <p:attrName>ppt_x</p:attrName>
                                        </p:attrNameLst>
                                      </p:cBhvr>
                                      <p:tavLst>
                                        <p:tav tm="0">
                                          <p:val>
                                            <p:strVal val="0-#ppt_w/2"/>
                                          </p:val>
                                        </p:tav>
                                        <p:tav tm="100000">
                                          <p:val>
                                            <p:strVal val="#ppt_x"/>
                                          </p:val>
                                        </p:tav>
                                      </p:tavLst>
                                    </p:anim>
                                    <p:anim calcmode="lin" valueType="num">
                                      <p:cBhvr additive="base">
                                        <p:cTn id="58" dur="500" fill="hold"/>
                                        <p:tgtEl>
                                          <p:spTgt spid="5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4610" name="Line 15"/>
          <p:cNvSpPr>
            <a:spLocks noChangeShapeType="1"/>
          </p:cNvSpPr>
          <p:nvPr/>
        </p:nvSpPr>
        <p:spPr bwMode="auto">
          <a:xfrm>
            <a:off x="5410200" y="4108450"/>
            <a:ext cx="152400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28575" cap="sq">
                <a:solidFill>
                  <a:srgbClr val="000000"/>
                </a:solidFill>
                <a:round/>
                <a:headEnd/>
                <a:tailEnd/>
              </a14:hiddenLine>
            </a:ext>
          </a:extLst>
        </p:spPr>
        <p:txBody>
          <a:bodyPr anchor="ctr" anchorCtr="1"/>
          <a:lstStyle/>
          <a:p>
            <a:endParaRPr lang="en-US"/>
          </a:p>
        </p:txBody>
      </p:sp>
      <p:sp>
        <p:nvSpPr>
          <p:cNvPr id="324611" name="Line 16"/>
          <p:cNvSpPr>
            <a:spLocks noChangeShapeType="1"/>
          </p:cNvSpPr>
          <p:nvPr/>
        </p:nvSpPr>
        <p:spPr bwMode="auto">
          <a:xfrm>
            <a:off x="5715000" y="6254750"/>
            <a:ext cx="152400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28575" cap="sq">
                <a:solidFill>
                  <a:srgbClr val="000000"/>
                </a:solidFill>
                <a:round/>
                <a:headEnd/>
                <a:tailEnd/>
              </a14:hiddenLine>
            </a:ext>
          </a:extLst>
        </p:spPr>
        <p:txBody>
          <a:bodyPr anchor="ctr" anchorCtr="1"/>
          <a:lstStyle/>
          <a:p>
            <a:endParaRPr lang="en-US"/>
          </a:p>
        </p:txBody>
      </p:sp>
      <p:sp>
        <p:nvSpPr>
          <p:cNvPr id="324616" name="Line 25"/>
          <p:cNvSpPr>
            <a:spLocks noChangeShapeType="1"/>
          </p:cNvSpPr>
          <p:nvPr/>
        </p:nvSpPr>
        <p:spPr bwMode="auto">
          <a:xfrm>
            <a:off x="8229600" y="6561138"/>
            <a:ext cx="0" cy="754062"/>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28575" cap="sq">
                <a:solidFill>
                  <a:srgbClr val="000000"/>
                </a:solidFill>
                <a:round/>
                <a:headEnd/>
                <a:tailEnd/>
              </a14:hiddenLine>
            </a:ext>
          </a:extLst>
        </p:spPr>
        <p:txBody>
          <a:bodyPr anchor="ctr" anchorCtr="1"/>
          <a:lstStyle/>
          <a:p>
            <a:endParaRPr lang="en-US"/>
          </a:p>
        </p:txBody>
      </p:sp>
      <p:sp>
        <p:nvSpPr>
          <p:cNvPr id="324617" name="Line 26"/>
          <p:cNvSpPr>
            <a:spLocks noChangeShapeType="1"/>
          </p:cNvSpPr>
          <p:nvPr/>
        </p:nvSpPr>
        <p:spPr bwMode="auto">
          <a:xfrm>
            <a:off x="6705600" y="7315200"/>
            <a:ext cx="152400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28575" cap="sq">
                <a:solidFill>
                  <a:srgbClr val="000000"/>
                </a:solidFill>
                <a:round/>
                <a:headEnd/>
                <a:tailEnd/>
              </a14:hiddenLine>
            </a:ext>
          </a:extLst>
        </p:spPr>
        <p:txBody>
          <a:bodyPr anchor="ctr" anchorCtr="1"/>
          <a:lstStyle/>
          <a:p>
            <a:endParaRPr lang="en-US"/>
          </a:p>
        </p:txBody>
      </p:sp>
      <p:sp>
        <p:nvSpPr>
          <p:cNvPr id="324620" name="Rectangle 33"/>
          <p:cNvSpPr>
            <a:spLocks noChangeArrowheads="1"/>
          </p:cNvSpPr>
          <p:nvPr/>
        </p:nvSpPr>
        <p:spPr bwMode="auto">
          <a:xfrm>
            <a:off x="7286625" y="1477963"/>
            <a:ext cx="798513" cy="449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anchor="ctr" anchorCtr="1"/>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buFontTx/>
              <a:buNone/>
            </a:pPr>
            <a:r>
              <a:rPr lang="en-US" altLang="en-US" sz="1600" i="0">
                <a:solidFill>
                  <a:srgbClr val="FFFFFF"/>
                </a:solidFill>
              </a:rPr>
              <a:t>John</a:t>
            </a:r>
            <a:endParaRPr lang="en-CA" altLang="en-US" sz="1600" i="0">
              <a:solidFill>
                <a:srgbClr val="FFFFFF"/>
              </a:solidFill>
            </a:endParaRPr>
          </a:p>
        </p:txBody>
      </p:sp>
      <p:sp>
        <p:nvSpPr>
          <p:cNvPr id="144" name="Rectangle 4"/>
          <p:cNvSpPr txBox="1">
            <a:spLocks noChangeArrowheads="1"/>
          </p:cNvSpPr>
          <p:nvPr/>
        </p:nvSpPr>
        <p:spPr bwMode="auto">
          <a:xfrm>
            <a:off x="76200" y="876300"/>
            <a:ext cx="6705600" cy="1943100"/>
          </a:xfrm>
          <a:prstGeom prst="rect">
            <a:avLst/>
          </a:prstGeom>
        </p:spPr>
        <p:txBody>
          <a:bodyPr/>
          <a:lstStyle/>
          <a:p>
            <a:pPr marL="342900" indent="-342900" algn="ctr">
              <a:spcBef>
                <a:spcPct val="20000"/>
              </a:spcBef>
              <a:defRPr/>
            </a:pPr>
            <a:r>
              <a:rPr lang="en-US" sz="2400" kern="0" dirty="0">
                <a:solidFill>
                  <a:srgbClr val="00FFFF"/>
                </a:solidFill>
                <a:latin typeface="Times New Roman"/>
              </a:rPr>
              <a:t>“There is a politician that is loved by everyone.”</a:t>
            </a:r>
          </a:p>
          <a:p>
            <a:pPr marL="342900" indent="-342900" algn="ctr">
              <a:spcBef>
                <a:spcPct val="20000"/>
              </a:spcBef>
              <a:defRPr/>
            </a:pPr>
            <a:r>
              <a:rPr lang="en-US" sz="2400" i="0" kern="0" dirty="0">
                <a:solidFill>
                  <a:srgbClr val="FFFFFF"/>
                </a:solidFill>
                <a:latin typeface="Times New Roman"/>
              </a:rPr>
              <a:t>This statement is “about” a politician.</a:t>
            </a:r>
          </a:p>
          <a:p>
            <a:pPr marL="342900" indent="-342900" algn="ctr">
              <a:spcBef>
                <a:spcPct val="20000"/>
              </a:spcBef>
              <a:defRPr/>
            </a:pPr>
            <a:r>
              <a:rPr lang="en-US" sz="2400" i="0" kern="0" dirty="0">
                <a:solidFill>
                  <a:srgbClr val="FFFFFF"/>
                </a:solidFill>
                <a:latin typeface="Times New Roman"/>
              </a:rPr>
              <a:t>The existence of such a politician.</a:t>
            </a:r>
          </a:p>
          <a:p>
            <a:pPr marL="342900" indent="-342900" algn="ctr">
              <a:spcBef>
                <a:spcPct val="20000"/>
              </a:spcBef>
              <a:defRPr/>
            </a:pPr>
            <a:r>
              <a:rPr lang="en-US" sz="2400" i="0" kern="0" dirty="0">
                <a:solidFill>
                  <a:srgbClr val="FFFFFF"/>
                </a:solidFill>
                <a:latin typeface="Times New Roman"/>
              </a:rPr>
              <a:t>We claim that this politician is </a:t>
            </a:r>
            <a:r>
              <a:rPr lang="en-US" sz="2400" kern="0" dirty="0">
                <a:solidFill>
                  <a:srgbClr val="00E7E7"/>
                </a:solidFill>
                <a:latin typeface="Times New Roman"/>
              </a:rPr>
              <a:t>“loved by everyone</a:t>
            </a:r>
            <a:r>
              <a:rPr lang="en-US" sz="2400" i="0" kern="0" dirty="0">
                <a:solidFill>
                  <a:srgbClr val="FFFFFF"/>
                </a:solidFill>
                <a:latin typeface="Times New Roman"/>
              </a:rPr>
              <a:t>”.</a:t>
            </a:r>
            <a:endParaRPr lang="en-CA" sz="2400" i="0" kern="0" dirty="0">
              <a:solidFill>
                <a:srgbClr val="FFFFFF"/>
              </a:solidFill>
              <a:latin typeface="Times New Roman"/>
            </a:endParaRPr>
          </a:p>
        </p:txBody>
      </p:sp>
      <p:sp>
        <p:nvSpPr>
          <p:cNvPr id="324640" name="Text Box 74"/>
          <p:cNvSpPr txBox="1">
            <a:spLocks noChangeArrowheads="1"/>
          </p:cNvSpPr>
          <p:nvPr/>
        </p:nvSpPr>
        <p:spPr bwMode="auto">
          <a:xfrm>
            <a:off x="304800" y="2997200"/>
            <a:ext cx="5737225"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i="0">
                <a:solidFill>
                  <a:srgbClr val="00FFFF"/>
                </a:solidFill>
                <a:latin typeface="Symbol" pitchFamily="18" charset="2"/>
              </a:rPr>
              <a:t>$</a:t>
            </a:r>
            <a:r>
              <a:rPr lang="en-US" altLang="en-US" i="0">
                <a:solidFill>
                  <a:srgbClr val="00FFFF"/>
                </a:solidFill>
              </a:rPr>
              <a:t>politician,</a:t>
            </a:r>
            <a:r>
              <a:rPr lang="en-US" altLang="en-US" i="0">
                <a:solidFill>
                  <a:srgbClr val="FFFFFF"/>
                </a:solidFill>
              </a:rPr>
              <a:t> </a:t>
            </a:r>
            <a:r>
              <a:rPr lang="en-US" altLang="en-US" i="0">
                <a:solidFill>
                  <a:srgbClr val="00FFFF"/>
                </a:solidFill>
                <a:latin typeface="Symbol" pitchFamily="18" charset="2"/>
              </a:rPr>
              <a:t>"</a:t>
            </a:r>
            <a:r>
              <a:rPr lang="en-US" altLang="en-US" i="0">
                <a:solidFill>
                  <a:srgbClr val="00FFFF"/>
                </a:solidFill>
              </a:rPr>
              <a:t>voters, Loves(v, p)</a:t>
            </a:r>
          </a:p>
        </p:txBody>
      </p:sp>
      <p:sp>
        <p:nvSpPr>
          <p:cNvPr id="324641" name="Text Box 78"/>
          <p:cNvSpPr txBox="1">
            <a:spLocks noChangeArrowheads="1"/>
          </p:cNvSpPr>
          <p:nvPr/>
        </p:nvSpPr>
        <p:spPr bwMode="auto">
          <a:xfrm>
            <a:off x="304800" y="3733800"/>
            <a:ext cx="5532438"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i="0">
                <a:solidFill>
                  <a:srgbClr val="00FFFF"/>
                </a:solidFill>
                <a:latin typeface="Symbol" pitchFamily="18" charset="2"/>
              </a:rPr>
              <a:t>"</a:t>
            </a:r>
            <a:r>
              <a:rPr lang="en-US" altLang="en-US" i="0">
                <a:solidFill>
                  <a:srgbClr val="00FFFF"/>
                </a:solidFill>
              </a:rPr>
              <a:t>voters, </a:t>
            </a:r>
            <a:r>
              <a:rPr lang="en-US" altLang="en-US" i="0">
                <a:solidFill>
                  <a:srgbClr val="00FFFF"/>
                </a:solidFill>
                <a:latin typeface="Symbol" pitchFamily="18" charset="2"/>
              </a:rPr>
              <a:t>$</a:t>
            </a:r>
            <a:r>
              <a:rPr lang="en-US" altLang="en-US" i="0">
                <a:solidFill>
                  <a:srgbClr val="00FFFF"/>
                </a:solidFill>
              </a:rPr>
              <a:t>politician,</a:t>
            </a:r>
            <a:r>
              <a:rPr lang="en-US" altLang="en-US" i="0">
                <a:solidFill>
                  <a:srgbClr val="FFFFFF"/>
                </a:solidFill>
              </a:rPr>
              <a:t> </a:t>
            </a:r>
            <a:r>
              <a:rPr lang="en-US" altLang="en-US" i="0">
                <a:solidFill>
                  <a:srgbClr val="00FFFF"/>
                </a:solidFill>
              </a:rPr>
              <a:t>Loves(v, p)</a:t>
            </a:r>
          </a:p>
        </p:txBody>
      </p:sp>
      <p:grpSp>
        <p:nvGrpSpPr>
          <p:cNvPr id="2" name="Group 1"/>
          <p:cNvGrpSpPr>
            <a:grpSpLocks/>
          </p:cNvGrpSpPr>
          <p:nvPr/>
        </p:nvGrpSpPr>
        <p:grpSpPr bwMode="auto">
          <a:xfrm>
            <a:off x="2127250" y="2960688"/>
            <a:ext cx="3832225" cy="620712"/>
            <a:chOff x="2126591" y="2947416"/>
            <a:chExt cx="3833131" cy="621351"/>
          </a:xfrm>
        </p:grpSpPr>
        <p:sp>
          <p:nvSpPr>
            <p:cNvPr id="324651" name="Text Box 74"/>
            <p:cNvSpPr txBox="1">
              <a:spLocks noChangeArrowheads="1"/>
            </p:cNvSpPr>
            <p:nvPr/>
          </p:nvSpPr>
          <p:spPr bwMode="auto">
            <a:xfrm>
              <a:off x="2126591" y="2947416"/>
              <a:ext cx="320922"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i="0">
                  <a:solidFill>
                    <a:srgbClr val="FF0000"/>
                  </a:solidFill>
                  <a:latin typeface="Symbol" pitchFamily="18" charset="2"/>
                </a:rPr>
                <a:t>[</a:t>
              </a:r>
              <a:endParaRPr lang="en-US" altLang="en-US" i="0">
                <a:solidFill>
                  <a:srgbClr val="FF0000"/>
                </a:solidFill>
              </a:endParaRPr>
            </a:p>
          </p:txBody>
        </p:sp>
        <p:sp>
          <p:nvSpPr>
            <p:cNvPr id="324652" name="Text Box 74"/>
            <p:cNvSpPr txBox="1">
              <a:spLocks noChangeArrowheads="1"/>
            </p:cNvSpPr>
            <p:nvPr/>
          </p:nvSpPr>
          <p:spPr bwMode="auto">
            <a:xfrm>
              <a:off x="5638800" y="2983992"/>
              <a:ext cx="320922"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i="0">
                  <a:solidFill>
                    <a:srgbClr val="FF0000"/>
                  </a:solidFill>
                  <a:latin typeface="Symbol" pitchFamily="18" charset="2"/>
                </a:rPr>
                <a:t>]</a:t>
              </a:r>
              <a:endParaRPr lang="en-US" altLang="en-US" i="0">
                <a:solidFill>
                  <a:srgbClr val="FF0000"/>
                </a:solidFill>
              </a:endParaRPr>
            </a:p>
          </p:txBody>
        </p:sp>
      </p:grpSp>
      <p:grpSp>
        <p:nvGrpSpPr>
          <p:cNvPr id="54" name="Group 53"/>
          <p:cNvGrpSpPr>
            <a:grpSpLocks/>
          </p:cNvGrpSpPr>
          <p:nvPr/>
        </p:nvGrpSpPr>
        <p:grpSpPr bwMode="auto">
          <a:xfrm>
            <a:off x="1628775" y="3697288"/>
            <a:ext cx="4327525" cy="622300"/>
            <a:chOff x="2126591" y="2947416"/>
            <a:chExt cx="4326907" cy="621351"/>
          </a:xfrm>
        </p:grpSpPr>
        <p:sp>
          <p:nvSpPr>
            <p:cNvPr id="324649" name="Text Box 74"/>
            <p:cNvSpPr txBox="1">
              <a:spLocks noChangeArrowheads="1"/>
            </p:cNvSpPr>
            <p:nvPr/>
          </p:nvSpPr>
          <p:spPr bwMode="auto">
            <a:xfrm>
              <a:off x="2126591" y="2947416"/>
              <a:ext cx="320922"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i="0">
                  <a:solidFill>
                    <a:srgbClr val="FF0000"/>
                  </a:solidFill>
                  <a:latin typeface="Symbol" pitchFamily="18" charset="2"/>
                </a:rPr>
                <a:t>[</a:t>
              </a:r>
              <a:endParaRPr lang="en-US" altLang="en-US" i="0">
                <a:solidFill>
                  <a:srgbClr val="FF0000"/>
                </a:solidFill>
              </a:endParaRPr>
            </a:p>
          </p:txBody>
        </p:sp>
        <p:sp>
          <p:nvSpPr>
            <p:cNvPr id="324650" name="Text Box 74"/>
            <p:cNvSpPr txBox="1">
              <a:spLocks noChangeArrowheads="1"/>
            </p:cNvSpPr>
            <p:nvPr/>
          </p:nvSpPr>
          <p:spPr bwMode="auto">
            <a:xfrm>
              <a:off x="6132576" y="2983992"/>
              <a:ext cx="320922"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i="0">
                  <a:solidFill>
                    <a:srgbClr val="FF0000"/>
                  </a:solidFill>
                  <a:latin typeface="Symbol" pitchFamily="18" charset="2"/>
                </a:rPr>
                <a:t>]</a:t>
              </a:r>
              <a:endParaRPr lang="en-US" altLang="en-US" i="0">
                <a:solidFill>
                  <a:srgbClr val="FF0000"/>
                </a:solidFill>
              </a:endParaRPr>
            </a:p>
          </p:txBody>
        </p:sp>
      </p:grpSp>
      <p:sp>
        <p:nvSpPr>
          <p:cNvPr id="57" name="Rectangle 4"/>
          <p:cNvSpPr txBox="1">
            <a:spLocks noChangeArrowheads="1"/>
          </p:cNvSpPr>
          <p:nvPr/>
        </p:nvSpPr>
        <p:spPr bwMode="auto">
          <a:xfrm>
            <a:off x="76200" y="4648200"/>
            <a:ext cx="6705600" cy="1943100"/>
          </a:xfrm>
          <a:prstGeom prst="rect">
            <a:avLst/>
          </a:prstGeom>
        </p:spPr>
        <p:txBody>
          <a:bodyPr/>
          <a:lstStyle/>
          <a:p>
            <a:pPr marL="342900" indent="-342900" algn="ctr">
              <a:spcBef>
                <a:spcPct val="20000"/>
              </a:spcBef>
              <a:defRPr/>
            </a:pPr>
            <a:r>
              <a:rPr lang="en-US" sz="2400" kern="0" dirty="0">
                <a:solidFill>
                  <a:srgbClr val="00FFFF"/>
                </a:solidFill>
                <a:latin typeface="Times New Roman"/>
              </a:rPr>
              <a:t>“Every voter loves some politician.”</a:t>
            </a:r>
          </a:p>
          <a:p>
            <a:pPr marL="342900" indent="-342900" algn="ctr">
              <a:spcBef>
                <a:spcPct val="20000"/>
              </a:spcBef>
              <a:defRPr/>
            </a:pPr>
            <a:r>
              <a:rPr lang="en-US" sz="2400" i="0" kern="0" dirty="0">
                <a:solidFill>
                  <a:srgbClr val="FFFFFF"/>
                </a:solidFill>
                <a:latin typeface="Times New Roman"/>
              </a:rPr>
              <a:t>This statement is “about” voters.</a:t>
            </a:r>
          </a:p>
          <a:p>
            <a:pPr marL="342900" indent="-342900" algn="ctr">
              <a:spcBef>
                <a:spcPct val="20000"/>
              </a:spcBef>
              <a:defRPr/>
            </a:pPr>
            <a:r>
              <a:rPr lang="en-US" sz="2400" i="0" kern="0" dirty="0">
                <a:solidFill>
                  <a:srgbClr val="FFFFFF"/>
                </a:solidFill>
                <a:latin typeface="Times New Roman"/>
              </a:rPr>
              <a:t>Something is true about every voter.</a:t>
            </a:r>
          </a:p>
          <a:p>
            <a:pPr marL="342900" indent="-342900" algn="ctr">
              <a:spcBef>
                <a:spcPct val="20000"/>
              </a:spcBef>
              <a:defRPr/>
            </a:pPr>
            <a:r>
              <a:rPr lang="en-US" sz="2400" i="0" kern="0" dirty="0">
                <a:solidFill>
                  <a:srgbClr val="FFFFFF"/>
                </a:solidFill>
                <a:latin typeface="Times New Roman"/>
              </a:rPr>
              <a:t>We claim that he </a:t>
            </a:r>
            <a:r>
              <a:rPr lang="en-US" sz="2400" kern="0" dirty="0">
                <a:solidFill>
                  <a:srgbClr val="00FFFF"/>
                </a:solidFill>
              </a:rPr>
              <a:t>“loves some politician.”</a:t>
            </a:r>
            <a:endParaRPr lang="en-CA" sz="2400" i="0" kern="0" dirty="0">
              <a:solidFill>
                <a:srgbClr val="FFFFFF"/>
              </a:solidFill>
              <a:latin typeface="Times New Roman"/>
            </a:endParaRPr>
          </a:p>
        </p:txBody>
      </p:sp>
      <p:sp>
        <p:nvSpPr>
          <p:cNvPr id="324648" name="Rectangle 4"/>
          <p:cNvSpPr>
            <a:spLocks noChangeArrowheads="1"/>
          </p:cNvSpPr>
          <p:nvPr/>
        </p:nvSpPr>
        <p:spPr bwMode="auto">
          <a:xfrm>
            <a:off x="152400" y="-228600"/>
            <a:ext cx="87630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r>
              <a:rPr lang="en-US" altLang="en-US" sz="4300" i="0">
                <a:solidFill>
                  <a:srgbClr val="FFFF00"/>
                </a:solidFill>
              </a:rPr>
              <a:t>Understand Quantifiers!!!</a:t>
            </a:r>
          </a:p>
        </p:txBody>
      </p:sp>
      <p:grpSp>
        <p:nvGrpSpPr>
          <p:cNvPr id="3" name="Group 2">
            <a:extLst>
              <a:ext uri="{FF2B5EF4-FFF2-40B4-BE49-F238E27FC236}">
                <a16:creationId xmlns:a16="http://schemas.microsoft.com/office/drawing/2014/main" id="{19785598-D4E1-49E5-A263-3795352F1E5A}"/>
              </a:ext>
            </a:extLst>
          </p:cNvPr>
          <p:cNvGrpSpPr/>
          <p:nvPr/>
        </p:nvGrpSpPr>
        <p:grpSpPr>
          <a:xfrm>
            <a:off x="7086600" y="762000"/>
            <a:ext cx="1962150" cy="2036764"/>
            <a:chOff x="7086600" y="762000"/>
            <a:chExt cx="1962150" cy="2036764"/>
          </a:xfrm>
        </p:grpSpPr>
        <p:sp>
          <p:nvSpPr>
            <p:cNvPr id="324618" name="Rectangle 31"/>
            <p:cNvSpPr>
              <a:spLocks noChangeArrowheads="1"/>
            </p:cNvSpPr>
            <p:nvPr/>
          </p:nvSpPr>
          <p:spPr bwMode="auto">
            <a:xfrm>
              <a:off x="7286625" y="1927225"/>
              <a:ext cx="798513" cy="358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anchor="ctr" anchorCtr="1"/>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buFontTx/>
                <a:buNone/>
              </a:pPr>
              <a:r>
                <a:rPr lang="en-US" altLang="en-US" sz="1600" i="0">
                  <a:solidFill>
                    <a:srgbClr val="FFFFFF"/>
                  </a:solidFill>
                </a:rPr>
                <a:t>Fred</a:t>
              </a:r>
              <a:endParaRPr lang="en-CA" altLang="en-US" sz="1600" i="0">
                <a:solidFill>
                  <a:srgbClr val="FFFFFF"/>
                </a:solidFill>
              </a:endParaRPr>
            </a:p>
          </p:txBody>
        </p:sp>
        <p:sp>
          <p:nvSpPr>
            <p:cNvPr id="324619" name="Rectangle 32"/>
            <p:cNvSpPr>
              <a:spLocks noChangeArrowheads="1"/>
            </p:cNvSpPr>
            <p:nvPr/>
          </p:nvSpPr>
          <p:spPr bwMode="auto">
            <a:xfrm>
              <a:off x="8085138" y="1477963"/>
              <a:ext cx="963612" cy="449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anchor="ctr" anchorCtr="1"/>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buFontTx/>
                <a:buNone/>
              </a:pPr>
              <a:r>
                <a:rPr lang="en-US" altLang="en-US" sz="1600" i="0" dirty="0">
                  <a:solidFill>
                    <a:srgbClr val="FFFFFF"/>
                  </a:solidFill>
                </a:rPr>
                <a:t>Trudeau</a:t>
              </a:r>
              <a:endParaRPr lang="en-CA" altLang="en-US" sz="1600" i="0" dirty="0">
                <a:solidFill>
                  <a:srgbClr val="FFFFFF"/>
                </a:solidFill>
              </a:endParaRPr>
            </a:p>
          </p:txBody>
        </p:sp>
        <p:sp>
          <p:nvSpPr>
            <p:cNvPr id="324621" name="Rectangle 35"/>
            <p:cNvSpPr>
              <a:spLocks noChangeArrowheads="1"/>
            </p:cNvSpPr>
            <p:nvPr/>
          </p:nvSpPr>
          <p:spPr bwMode="auto">
            <a:xfrm>
              <a:off x="7286625" y="1120775"/>
              <a:ext cx="798513" cy="357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anchor="ctr" anchorCtr="1"/>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buFontTx/>
                <a:buNone/>
              </a:pPr>
              <a:r>
                <a:rPr lang="en-US" altLang="en-US" sz="1600" i="0">
                  <a:solidFill>
                    <a:srgbClr val="FFFFFF"/>
                  </a:solidFill>
                </a:rPr>
                <a:t>Bob</a:t>
              </a:r>
              <a:endParaRPr lang="en-CA" altLang="en-US" sz="1600" i="0">
                <a:solidFill>
                  <a:srgbClr val="FFFFFF"/>
                </a:solidFill>
              </a:endParaRPr>
            </a:p>
          </p:txBody>
        </p:sp>
        <p:sp>
          <p:nvSpPr>
            <p:cNvPr id="324622" name="Rectangle 37"/>
            <p:cNvSpPr>
              <a:spLocks noChangeArrowheads="1"/>
            </p:cNvSpPr>
            <p:nvPr/>
          </p:nvSpPr>
          <p:spPr bwMode="auto">
            <a:xfrm>
              <a:off x="7286625" y="762000"/>
              <a:ext cx="798513" cy="358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anchor="ctr" anchorCtr="1"/>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buFontTx/>
                <a:buNone/>
              </a:pPr>
              <a:r>
                <a:rPr lang="en-US" altLang="en-US" sz="1600" i="0">
                  <a:solidFill>
                    <a:srgbClr val="FFFFFF"/>
                  </a:solidFill>
                </a:rPr>
                <a:t>Sam</a:t>
              </a:r>
              <a:endParaRPr lang="en-CA" altLang="en-US" sz="1600" i="0">
                <a:solidFill>
                  <a:srgbClr val="FFFFFF"/>
                </a:solidFill>
              </a:endParaRPr>
            </a:p>
          </p:txBody>
        </p:sp>
        <p:sp>
          <p:nvSpPr>
            <p:cNvPr id="324623" name="Freeform 38"/>
            <p:cNvSpPr>
              <a:spLocks/>
            </p:cNvSpPr>
            <p:nvPr/>
          </p:nvSpPr>
          <p:spPr bwMode="auto">
            <a:xfrm>
              <a:off x="7885113" y="942975"/>
              <a:ext cx="295275" cy="771525"/>
            </a:xfrm>
            <a:custGeom>
              <a:avLst/>
              <a:gdLst>
                <a:gd name="T0" fmla="*/ 0 w 490"/>
                <a:gd name="T1" fmla="*/ 0 h 515"/>
                <a:gd name="T2" fmla="*/ 2147483647 w 490"/>
                <a:gd name="T3" fmla="*/ 2147483647 h 515"/>
                <a:gd name="T4" fmla="*/ 0 60000 65536"/>
                <a:gd name="T5" fmla="*/ 0 60000 65536"/>
                <a:gd name="T6" fmla="*/ 0 w 490"/>
                <a:gd name="T7" fmla="*/ 0 h 515"/>
                <a:gd name="T8" fmla="*/ 490 w 490"/>
                <a:gd name="T9" fmla="*/ 515 h 515"/>
              </a:gdLst>
              <a:ahLst/>
              <a:cxnLst>
                <a:cxn ang="T4">
                  <a:pos x="T0" y="T1"/>
                </a:cxn>
                <a:cxn ang="T5">
                  <a:pos x="T2" y="T3"/>
                </a:cxn>
              </a:cxnLst>
              <a:rect l="T6" t="T7" r="T8" b="T9"/>
              <a:pathLst>
                <a:path w="490" h="515">
                  <a:moveTo>
                    <a:pt x="0" y="0"/>
                  </a:moveTo>
                  <a:lnTo>
                    <a:pt x="490" y="515"/>
                  </a:lnTo>
                </a:path>
              </a:pathLst>
            </a:custGeom>
            <a:noFill/>
            <a:ln w="38100">
              <a:solidFill>
                <a:schemeClr val="hlink"/>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24624" name="Line 39"/>
            <p:cNvSpPr>
              <a:spLocks noChangeShapeType="1"/>
            </p:cNvSpPr>
            <p:nvPr/>
          </p:nvSpPr>
          <p:spPr bwMode="auto">
            <a:xfrm>
              <a:off x="7845425" y="1304925"/>
              <a:ext cx="319088" cy="398463"/>
            </a:xfrm>
            <a:prstGeom prst="line">
              <a:avLst/>
            </a:prstGeom>
            <a:noFill/>
            <a:ln w="381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4625" name="Freeform 40"/>
            <p:cNvSpPr>
              <a:spLocks/>
            </p:cNvSpPr>
            <p:nvPr/>
          </p:nvSpPr>
          <p:spPr bwMode="auto">
            <a:xfrm flipV="1">
              <a:off x="7880350" y="1681163"/>
              <a:ext cx="292100" cy="38100"/>
            </a:xfrm>
            <a:custGeom>
              <a:avLst/>
              <a:gdLst>
                <a:gd name="T0" fmla="*/ 0 w 432"/>
                <a:gd name="T1" fmla="*/ 0 h 967"/>
                <a:gd name="T2" fmla="*/ 2147483647 w 432"/>
                <a:gd name="T3" fmla="*/ 0 h 967"/>
                <a:gd name="T4" fmla="*/ 0 60000 65536"/>
                <a:gd name="T5" fmla="*/ 0 60000 65536"/>
                <a:gd name="T6" fmla="*/ 0 w 432"/>
                <a:gd name="T7" fmla="*/ 0 h 967"/>
                <a:gd name="T8" fmla="*/ 432 w 432"/>
                <a:gd name="T9" fmla="*/ 967 h 967"/>
              </a:gdLst>
              <a:ahLst/>
              <a:cxnLst>
                <a:cxn ang="T4">
                  <a:pos x="T0" y="T1"/>
                </a:cxn>
                <a:cxn ang="T5">
                  <a:pos x="T2" y="T3"/>
                </a:cxn>
              </a:cxnLst>
              <a:rect l="T6" t="T7" r="T8" b="T9"/>
              <a:pathLst>
                <a:path w="432" h="967">
                  <a:moveTo>
                    <a:pt x="0" y="967"/>
                  </a:moveTo>
                  <a:lnTo>
                    <a:pt x="432" y="0"/>
                  </a:lnTo>
                </a:path>
              </a:pathLst>
            </a:custGeom>
            <a:noFill/>
            <a:ln w="38100">
              <a:solidFill>
                <a:schemeClr val="hlink"/>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24626" name="Line 41"/>
            <p:cNvSpPr>
              <a:spLocks noChangeShapeType="1"/>
            </p:cNvSpPr>
            <p:nvPr/>
          </p:nvSpPr>
          <p:spPr bwMode="auto">
            <a:xfrm flipV="1">
              <a:off x="7885113" y="1703388"/>
              <a:ext cx="279400" cy="434975"/>
            </a:xfrm>
            <a:prstGeom prst="line">
              <a:avLst/>
            </a:prstGeom>
            <a:noFill/>
            <a:ln w="381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grpSp>
          <p:nvGrpSpPr>
            <p:cNvPr id="324627" name="Group 46"/>
            <p:cNvGrpSpPr>
              <a:grpSpLocks/>
            </p:cNvGrpSpPr>
            <p:nvPr/>
          </p:nvGrpSpPr>
          <p:grpSpPr bwMode="auto">
            <a:xfrm>
              <a:off x="7086600" y="798513"/>
              <a:ext cx="396875" cy="1447800"/>
              <a:chOff x="3330" y="1728"/>
              <a:chExt cx="478" cy="1920"/>
            </a:xfrm>
          </p:grpSpPr>
          <p:pic>
            <p:nvPicPr>
              <p:cNvPr id="324657" name="Picture 47" descr="j0232906"/>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3522" y="1728"/>
                <a:ext cx="232" cy="4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24658" name="Picture 48" descr="j0232139"/>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3330" y="2256"/>
                <a:ext cx="475" cy="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24659" name="Picture 49" descr="j0397518"/>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3426" y="2688"/>
                <a:ext cx="382" cy="3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24660" name="Picture 50" descr="j0334220"/>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3426" y="3120"/>
                <a:ext cx="333" cy="5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688130" name="Picture 2" descr="Image result for trudeau">
              <a:extLst>
                <a:ext uri="{FF2B5EF4-FFF2-40B4-BE49-F238E27FC236}">
                  <a16:creationId xmlns:a16="http://schemas.microsoft.com/office/drawing/2014/main" id="{1366359F-CBF5-47EA-90C9-2B3E0266F0F8}"/>
                </a:ext>
              </a:extLst>
            </p:cNvPr>
            <p:cNvPicPr>
              <a:picLocks noChangeAspect="1" noChangeArrowheads="1"/>
            </p:cNvPicPr>
            <p:nvPr/>
          </p:nvPicPr>
          <p:blipFill rotWithShape="1">
            <a:blip r:embed="rId7" cstate="print">
              <a:extLst>
                <a:ext uri="{28A0092B-C50C-407E-A947-70E740481C1C}">
                  <a14:useLocalDpi xmlns:a14="http://schemas.microsoft.com/office/drawing/2010/main" val="0"/>
                </a:ext>
              </a:extLst>
            </a:blip>
            <a:srcRect l="12737" t="22" r="30852" b="21619"/>
            <a:stretch/>
          </p:blipFill>
          <p:spPr bwMode="auto">
            <a:xfrm>
              <a:off x="8077200" y="1893914"/>
              <a:ext cx="935672" cy="904850"/>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4" name="Group 3">
            <a:extLst>
              <a:ext uri="{FF2B5EF4-FFF2-40B4-BE49-F238E27FC236}">
                <a16:creationId xmlns:a16="http://schemas.microsoft.com/office/drawing/2014/main" id="{CCA12351-8685-4E94-9513-AC1C6F9426DD}"/>
              </a:ext>
            </a:extLst>
          </p:cNvPr>
          <p:cNvGrpSpPr/>
          <p:nvPr/>
        </p:nvGrpSpPr>
        <p:grpSpPr>
          <a:xfrm>
            <a:off x="6934200" y="3480240"/>
            <a:ext cx="2080833" cy="3080898"/>
            <a:chOff x="6934200" y="3480240"/>
            <a:chExt cx="2080833" cy="3080898"/>
          </a:xfrm>
        </p:grpSpPr>
        <p:sp>
          <p:nvSpPr>
            <p:cNvPr id="324612" name="Line 18"/>
            <p:cNvSpPr>
              <a:spLocks noChangeShapeType="1"/>
            </p:cNvSpPr>
            <p:nvPr/>
          </p:nvSpPr>
          <p:spPr bwMode="auto">
            <a:xfrm>
              <a:off x="8458200" y="4108450"/>
              <a:ext cx="0" cy="754063"/>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28575" cap="sq">
                  <a:solidFill>
                    <a:srgbClr val="000000"/>
                  </a:solidFill>
                  <a:round/>
                  <a:headEnd/>
                  <a:tailEnd/>
                </a14:hiddenLine>
              </a:ext>
            </a:extLst>
          </p:spPr>
          <p:txBody>
            <a:bodyPr anchor="ctr" anchorCtr="1"/>
            <a:lstStyle/>
            <a:p>
              <a:endParaRPr lang="en-US"/>
            </a:p>
          </p:txBody>
        </p:sp>
        <p:sp>
          <p:nvSpPr>
            <p:cNvPr id="324613" name="Line 19"/>
            <p:cNvSpPr>
              <a:spLocks noChangeShapeType="1"/>
            </p:cNvSpPr>
            <p:nvPr/>
          </p:nvSpPr>
          <p:spPr bwMode="auto">
            <a:xfrm>
              <a:off x="6934200" y="4108450"/>
              <a:ext cx="152400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28575" cap="sq">
                  <a:solidFill>
                    <a:srgbClr val="000000"/>
                  </a:solidFill>
                  <a:round/>
                  <a:headEnd/>
                  <a:tailEnd/>
                </a14:hiddenLine>
              </a:ext>
            </a:extLst>
          </p:spPr>
          <p:txBody>
            <a:bodyPr anchor="ctr" anchorCtr="1"/>
            <a:lstStyle/>
            <a:p>
              <a:endParaRPr lang="en-US"/>
            </a:p>
          </p:txBody>
        </p:sp>
        <p:sp>
          <p:nvSpPr>
            <p:cNvPr id="324615" name="Line 23"/>
            <p:cNvSpPr>
              <a:spLocks noChangeShapeType="1"/>
            </p:cNvSpPr>
            <p:nvPr/>
          </p:nvSpPr>
          <p:spPr bwMode="auto">
            <a:xfrm>
              <a:off x="8458200" y="5616575"/>
              <a:ext cx="0" cy="944563"/>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28575" cap="sq">
                  <a:solidFill>
                    <a:srgbClr val="000000"/>
                  </a:solidFill>
                  <a:round/>
                  <a:headEnd/>
                  <a:tailEnd/>
                </a14:hiddenLine>
              </a:ext>
            </a:extLst>
          </p:spPr>
          <p:txBody>
            <a:bodyPr anchor="ctr" anchorCtr="1"/>
            <a:lstStyle/>
            <a:p>
              <a:endParaRPr lang="en-US"/>
            </a:p>
          </p:txBody>
        </p:sp>
        <p:sp>
          <p:nvSpPr>
            <p:cNvPr id="324628" name="Rectangle 31"/>
            <p:cNvSpPr>
              <a:spLocks noChangeArrowheads="1"/>
            </p:cNvSpPr>
            <p:nvPr/>
          </p:nvSpPr>
          <p:spPr bwMode="auto">
            <a:xfrm>
              <a:off x="7210425" y="5426075"/>
              <a:ext cx="798513" cy="358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anchor="ctr" anchorCtr="1"/>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buFontTx/>
                <a:buNone/>
              </a:pPr>
              <a:r>
                <a:rPr lang="en-US" altLang="en-US" sz="1600" i="0">
                  <a:solidFill>
                    <a:srgbClr val="FFFFFF"/>
                  </a:solidFill>
                </a:rPr>
                <a:t>Fred</a:t>
              </a:r>
              <a:endParaRPr lang="en-CA" altLang="en-US" sz="1600" i="0">
                <a:solidFill>
                  <a:srgbClr val="FFFFFF"/>
                </a:solidFill>
              </a:endParaRPr>
            </a:p>
          </p:txBody>
        </p:sp>
        <p:sp>
          <p:nvSpPr>
            <p:cNvPr id="324630" name="Rectangle 33"/>
            <p:cNvSpPr>
              <a:spLocks noChangeArrowheads="1"/>
            </p:cNvSpPr>
            <p:nvPr/>
          </p:nvSpPr>
          <p:spPr bwMode="auto">
            <a:xfrm>
              <a:off x="7210425" y="4976813"/>
              <a:ext cx="798513" cy="449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anchor="ctr" anchorCtr="1"/>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buFontTx/>
                <a:buNone/>
              </a:pPr>
              <a:r>
                <a:rPr lang="en-US" altLang="en-US" sz="1600" i="0">
                  <a:solidFill>
                    <a:srgbClr val="FFFFFF"/>
                  </a:solidFill>
                </a:rPr>
                <a:t>John</a:t>
              </a:r>
              <a:endParaRPr lang="en-CA" altLang="en-US" sz="1600" i="0">
                <a:solidFill>
                  <a:srgbClr val="FFFFFF"/>
                </a:solidFill>
              </a:endParaRPr>
            </a:p>
          </p:txBody>
        </p:sp>
        <p:sp>
          <p:nvSpPr>
            <p:cNvPr id="324631" name="Rectangle 34"/>
            <p:cNvSpPr>
              <a:spLocks noChangeArrowheads="1"/>
            </p:cNvSpPr>
            <p:nvPr/>
          </p:nvSpPr>
          <p:spPr bwMode="auto">
            <a:xfrm>
              <a:off x="8077200" y="4619625"/>
              <a:ext cx="935672" cy="357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anchor="ctr" anchorCtr="1"/>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buNone/>
              </a:pPr>
              <a:r>
                <a:rPr lang="en-US" sz="1600" i="0" dirty="0"/>
                <a:t>Scheer</a:t>
              </a:r>
              <a:br>
                <a:rPr lang="en-US" sz="1600" i="0" dirty="0"/>
              </a:br>
              <a:endParaRPr lang="en-US" sz="1600" i="0" dirty="0"/>
            </a:p>
          </p:txBody>
        </p:sp>
        <p:sp>
          <p:nvSpPr>
            <p:cNvPr id="324632" name="Rectangle 35"/>
            <p:cNvSpPr>
              <a:spLocks noChangeArrowheads="1"/>
            </p:cNvSpPr>
            <p:nvPr/>
          </p:nvSpPr>
          <p:spPr bwMode="auto">
            <a:xfrm>
              <a:off x="7210425" y="4619625"/>
              <a:ext cx="798513" cy="357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anchor="ctr" anchorCtr="1"/>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buFontTx/>
                <a:buNone/>
              </a:pPr>
              <a:r>
                <a:rPr lang="en-US" altLang="en-US" sz="1600" i="0">
                  <a:solidFill>
                    <a:srgbClr val="FFFFFF"/>
                  </a:solidFill>
                </a:rPr>
                <a:t>Bob</a:t>
              </a:r>
              <a:endParaRPr lang="en-CA" altLang="en-US" sz="1600" i="0">
                <a:solidFill>
                  <a:srgbClr val="FFFFFF"/>
                </a:solidFill>
              </a:endParaRPr>
            </a:p>
          </p:txBody>
        </p:sp>
        <p:sp>
          <p:nvSpPr>
            <p:cNvPr id="324633" name="Rectangle 37"/>
            <p:cNvSpPr>
              <a:spLocks noChangeArrowheads="1"/>
            </p:cNvSpPr>
            <p:nvPr/>
          </p:nvSpPr>
          <p:spPr bwMode="auto">
            <a:xfrm>
              <a:off x="7210425" y="4260850"/>
              <a:ext cx="798513" cy="358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anchor="ctr" anchorCtr="1"/>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buFontTx/>
                <a:buNone/>
              </a:pPr>
              <a:r>
                <a:rPr lang="en-US" altLang="en-US" sz="1600" i="0">
                  <a:solidFill>
                    <a:srgbClr val="FFFFFF"/>
                  </a:solidFill>
                </a:rPr>
                <a:t>Sam</a:t>
              </a:r>
              <a:endParaRPr lang="en-CA" altLang="en-US" sz="1600" i="0">
                <a:solidFill>
                  <a:srgbClr val="FFFFFF"/>
                </a:solidFill>
              </a:endParaRPr>
            </a:p>
          </p:txBody>
        </p:sp>
        <p:sp>
          <p:nvSpPr>
            <p:cNvPr id="324634" name="Freeform 38"/>
            <p:cNvSpPr>
              <a:spLocks/>
            </p:cNvSpPr>
            <p:nvPr/>
          </p:nvSpPr>
          <p:spPr bwMode="auto">
            <a:xfrm>
              <a:off x="7808913" y="4441825"/>
              <a:ext cx="420674" cy="264668"/>
            </a:xfrm>
            <a:custGeom>
              <a:avLst/>
              <a:gdLst>
                <a:gd name="T0" fmla="*/ 0 w 490"/>
                <a:gd name="T1" fmla="*/ 0 h 515"/>
                <a:gd name="T2" fmla="*/ 2147483647 w 490"/>
                <a:gd name="T3" fmla="*/ 2147483647 h 515"/>
                <a:gd name="T4" fmla="*/ 0 60000 65536"/>
                <a:gd name="T5" fmla="*/ 0 60000 65536"/>
                <a:gd name="T6" fmla="*/ 0 w 490"/>
                <a:gd name="T7" fmla="*/ 0 h 515"/>
                <a:gd name="T8" fmla="*/ 490 w 490"/>
                <a:gd name="T9" fmla="*/ 515 h 515"/>
              </a:gdLst>
              <a:ahLst/>
              <a:cxnLst>
                <a:cxn ang="T4">
                  <a:pos x="T0" y="T1"/>
                </a:cxn>
                <a:cxn ang="T5">
                  <a:pos x="T2" y="T3"/>
                </a:cxn>
              </a:cxnLst>
              <a:rect l="T6" t="T7" r="T8" b="T9"/>
              <a:pathLst>
                <a:path w="490" h="515">
                  <a:moveTo>
                    <a:pt x="0" y="0"/>
                  </a:moveTo>
                  <a:lnTo>
                    <a:pt x="490" y="515"/>
                  </a:lnTo>
                </a:path>
              </a:pathLst>
            </a:custGeom>
            <a:noFill/>
            <a:ln w="38100">
              <a:solidFill>
                <a:schemeClr val="hlink"/>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nvGrpSpPr>
            <p:cNvPr id="324635" name="Group 46"/>
            <p:cNvGrpSpPr>
              <a:grpSpLocks/>
            </p:cNvGrpSpPr>
            <p:nvPr/>
          </p:nvGrpSpPr>
          <p:grpSpPr bwMode="auto">
            <a:xfrm>
              <a:off x="7010400" y="4297363"/>
              <a:ext cx="396875" cy="1447800"/>
              <a:chOff x="3330" y="1728"/>
              <a:chExt cx="478" cy="1920"/>
            </a:xfrm>
          </p:grpSpPr>
          <p:pic>
            <p:nvPicPr>
              <p:cNvPr id="324653" name="Picture 47" descr="j0232906"/>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3522" y="1728"/>
                <a:ext cx="232" cy="4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24654" name="Picture 48" descr="j0232139"/>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3330" y="2256"/>
                <a:ext cx="475" cy="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24655" name="Picture 49" descr="j0397518"/>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3426" y="2688"/>
                <a:ext cx="382" cy="3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24656" name="Picture 50" descr="j0334220"/>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3426" y="3120"/>
                <a:ext cx="333" cy="5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324636" name="Line 42"/>
            <p:cNvSpPr>
              <a:spLocks noChangeShapeType="1"/>
            </p:cNvSpPr>
            <p:nvPr/>
          </p:nvSpPr>
          <p:spPr bwMode="auto">
            <a:xfrm flipV="1">
              <a:off x="7824788" y="5276850"/>
              <a:ext cx="279400" cy="358775"/>
            </a:xfrm>
            <a:prstGeom prst="line">
              <a:avLst/>
            </a:prstGeom>
            <a:noFill/>
            <a:ln w="381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4637" name="Line 42"/>
            <p:cNvSpPr>
              <a:spLocks noChangeShapeType="1"/>
            </p:cNvSpPr>
            <p:nvPr/>
          </p:nvSpPr>
          <p:spPr bwMode="auto">
            <a:xfrm flipV="1">
              <a:off x="7768121" y="4706493"/>
              <a:ext cx="461466" cy="143388"/>
            </a:xfrm>
            <a:prstGeom prst="line">
              <a:avLst/>
            </a:prstGeom>
            <a:noFill/>
            <a:ln w="381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4638" name="Line 42"/>
            <p:cNvSpPr>
              <a:spLocks noChangeShapeType="1"/>
            </p:cNvSpPr>
            <p:nvPr/>
          </p:nvSpPr>
          <p:spPr bwMode="auto">
            <a:xfrm>
              <a:off x="7748588" y="5205413"/>
              <a:ext cx="355600" cy="69554"/>
            </a:xfrm>
            <a:prstGeom prst="line">
              <a:avLst/>
            </a:prstGeom>
            <a:noFill/>
            <a:ln w="381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pic>
          <p:nvPicPr>
            <p:cNvPr id="688132" name="Picture 4" descr="Andrew Scheer in 2018">
              <a:extLst>
                <a:ext uri="{FF2B5EF4-FFF2-40B4-BE49-F238E27FC236}">
                  <a16:creationId xmlns:a16="http://schemas.microsoft.com/office/drawing/2014/main" id="{2516BF87-4DF5-455C-9ABD-FB0C4BBB365A}"/>
                </a:ext>
              </a:extLst>
            </p:cNvPr>
            <p:cNvPicPr>
              <a:picLocks noChangeAspect="1" noChangeArrowheads="1"/>
            </p:cNvPicPr>
            <p:nvPr/>
          </p:nvPicPr>
          <p:blipFill rotWithShape="1">
            <a:blip r:embed="rId8">
              <a:extLst>
                <a:ext uri="{28A0092B-C50C-407E-A947-70E740481C1C}">
                  <a14:useLocalDpi xmlns:a14="http://schemas.microsoft.com/office/drawing/2010/main" val="0"/>
                </a:ext>
              </a:extLst>
            </a:blip>
            <a:srcRect l="22286" t="4351" r="23190" b="39644"/>
            <a:stretch/>
          </p:blipFill>
          <p:spPr bwMode="auto">
            <a:xfrm>
              <a:off x="8164513" y="3480240"/>
              <a:ext cx="809332" cy="1027819"/>
            </a:xfrm>
            <a:prstGeom prst="rect">
              <a:avLst/>
            </a:prstGeom>
            <a:noFill/>
            <a:extLst>
              <a:ext uri="{909E8E84-426E-40DD-AFC4-6F175D3DCCD1}">
                <a14:hiddenFill xmlns:a14="http://schemas.microsoft.com/office/drawing/2010/main">
                  <a:solidFill>
                    <a:srgbClr val="FFFFFF"/>
                  </a:solidFill>
                </a14:hiddenFill>
              </a:ext>
            </a:extLst>
          </p:spPr>
        </p:pic>
        <p:sp>
          <p:nvSpPr>
            <p:cNvPr id="55" name="Rectangle 32">
              <a:extLst>
                <a:ext uri="{FF2B5EF4-FFF2-40B4-BE49-F238E27FC236}">
                  <a16:creationId xmlns:a16="http://schemas.microsoft.com/office/drawing/2014/main" id="{8DBC600F-B0AB-4AD0-A3C5-3A7321E555F6}"/>
                </a:ext>
              </a:extLst>
            </p:cNvPr>
            <p:cNvSpPr>
              <a:spLocks noChangeArrowheads="1"/>
            </p:cNvSpPr>
            <p:nvPr/>
          </p:nvSpPr>
          <p:spPr bwMode="auto">
            <a:xfrm>
              <a:off x="8051421" y="5048318"/>
              <a:ext cx="963612" cy="449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anchor="ctr" anchorCtr="1"/>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buFontTx/>
                <a:buNone/>
              </a:pPr>
              <a:r>
                <a:rPr lang="en-US" altLang="en-US" sz="1600" i="0" dirty="0">
                  <a:solidFill>
                    <a:srgbClr val="FFFFFF"/>
                  </a:solidFill>
                </a:rPr>
                <a:t>Trudeau</a:t>
              </a:r>
              <a:endParaRPr lang="en-CA" altLang="en-US" sz="1600" i="0" dirty="0">
                <a:solidFill>
                  <a:srgbClr val="FFFFFF"/>
                </a:solidFill>
              </a:endParaRPr>
            </a:p>
          </p:txBody>
        </p:sp>
        <p:pic>
          <p:nvPicPr>
            <p:cNvPr id="56" name="Picture 2" descr="Image result for trudeau">
              <a:extLst>
                <a:ext uri="{FF2B5EF4-FFF2-40B4-BE49-F238E27FC236}">
                  <a16:creationId xmlns:a16="http://schemas.microsoft.com/office/drawing/2014/main" id="{FC4C6D92-CB45-4843-B954-A64485890425}"/>
                </a:ext>
              </a:extLst>
            </p:cNvPr>
            <p:cNvPicPr>
              <a:picLocks noChangeAspect="1" noChangeArrowheads="1"/>
            </p:cNvPicPr>
            <p:nvPr/>
          </p:nvPicPr>
          <p:blipFill rotWithShape="1">
            <a:blip r:embed="rId7" cstate="print">
              <a:extLst>
                <a:ext uri="{28A0092B-C50C-407E-A947-70E740481C1C}">
                  <a14:useLocalDpi xmlns:a14="http://schemas.microsoft.com/office/drawing/2010/main" val="0"/>
                </a:ext>
              </a:extLst>
            </a:blip>
            <a:srcRect l="12737" t="22" r="30852" b="21619"/>
            <a:stretch/>
          </p:blipFill>
          <p:spPr bwMode="auto">
            <a:xfrm>
              <a:off x="8077200" y="5505180"/>
              <a:ext cx="935672" cy="904850"/>
            </a:xfrm>
            <a:prstGeom prst="rect">
              <a:avLst/>
            </a:prstGeom>
            <a:noFill/>
            <a:extLst>
              <a:ext uri="{909E8E84-426E-40DD-AFC4-6F175D3DCCD1}">
                <a14:hiddenFill xmlns:a14="http://schemas.microsoft.com/office/drawing/2010/main">
                  <a:solidFill>
                    <a:srgbClr val="FFFFFF"/>
                  </a:solidFill>
                </a14:hiddenFill>
              </a:ext>
            </a:extLst>
          </p:spPr>
        </p:pic>
      </p:grpSp>
      <p:pic>
        <p:nvPicPr>
          <p:cNvPr id="689154" name="Picture 2" descr="Image result for vote canada">
            <a:extLst>
              <a:ext uri="{FF2B5EF4-FFF2-40B4-BE49-F238E27FC236}">
                <a16:creationId xmlns:a16="http://schemas.microsoft.com/office/drawing/2014/main" id="{473612C7-8502-4730-BA26-FD7669493B84}"/>
              </a:ext>
            </a:extLst>
          </p:cNvPr>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228600" y="1384300"/>
            <a:ext cx="6412185" cy="3343497"/>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55211032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689154"/>
                                        </p:tgtEl>
                                        <p:attrNameLst>
                                          <p:attrName>style.visibility</p:attrName>
                                        </p:attrNameLst>
                                      </p:cBhvr>
                                      <p:to>
                                        <p:strVal val="visible"/>
                                      </p:to>
                                    </p:set>
                                    <p:anim calcmode="lin" valueType="num">
                                      <p:cBhvr>
                                        <p:cTn id="7" dur="1000" fill="hold"/>
                                        <p:tgtEl>
                                          <p:spTgt spid="689154"/>
                                        </p:tgtEl>
                                        <p:attrNameLst>
                                          <p:attrName>ppt_w</p:attrName>
                                        </p:attrNameLst>
                                      </p:cBhvr>
                                      <p:tavLst>
                                        <p:tav tm="0">
                                          <p:val>
                                            <p:fltVal val="0"/>
                                          </p:val>
                                        </p:tav>
                                        <p:tav tm="100000">
                                          <p:val>
                                            <p:strVal val="#ppt_w"/>
                                          </p:val>
                                        </p:tav>
                                      </p:tavLst>
                                    </p:anim>
                                    <p:anim calcmode="lin" valueType="num">
                                      <p:cBhvr>
                                        <p:cTn id="8" dur="1000" fill="hold"/>
                                        <p:tgtEl>
                                          <p:spTgt spid="689154"/>
                                        </p:tgtEl>
                                        <p:attrNameLst>
                                          <p:attrName>ppt_h</p:attrName>
                                        </p:attrNameLst>
                                      </p:cBhvr>
                                      <p:tavLst>
                                        <p:tav tm="0">
                                          <p:val>
                                            <p:fltVal val="0"/>
                                          </p:val>
                                        </p:tav>
                                        <p:tav tm="100000">
                                          <p:val>
                                            <p:strVal val="#ppt_h"/>
                                          </p:val>
                                        </p:tav>
                                      </p:tavLst>
                                    </p:anim>
                                    <p:anim calcmode="lin" valueType="num">
                                      <p:cBhvr>
                                        <p:cTn id="9" dur="1000" fill="hold"/>
                                        <p:tgtEl>
                                          <p:spTgt spid="689154"/>
                                        </p:tgtEl>
                                        <p:attrNameLst>
                                          <p:attrName>style.rotation</p:attrName>
                                        </p:attrNameLst>
                                      </p:cBhvr>
                                      <p:tavLst>
                                        <p:tav tm="0">
                                          <p:val>
                                            <p:fltVal val="90"/>
                                          </p:val>
                                        </p:tav>
                                        <p:tav tm="100000">
                                          <p:val>
                                            <p:fltVal val="0"/>
                                          </p:val>
                                        </p:tav>
                                      </p:tavLst>
                                    </p:anim>
                                    <p:animEffect transition="in" filter="fade">
                                      <p:cBhvr>
                                        <p:cTn id="10" dur="1000"/>
                                        <p:tgtEl>
                                          <p:spTgt spid="68915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96389" name="Text Box 5"/>
          <p:cNvSpPr txBox="1">
            <a:spLocks noChangeArrowheads="1"/>
          </p:cNvSpPr>
          <p:nvPr/>
        </p:nvSpPr>
        <p:spPr bwMode="auto">
          <a:xfrm>
            <a:off x="228600" y="971550"/>
            <a:ext cx="7078663" cy="6062663"/>
          </a:xfrm>
          <a:prstGeom prst="rect">
            <a:avLst/>
          </a:prstGeom>
          <a:noFill/>
          <a:ln w="38100" cap="sq">
            <a:noFill/>
            <a:miter lim="800000"/>
            <a:headEnd/>
            <a:tailEnd/>
          </a:ln>
          <a:effectLst/>
        </p:spPr>
        <p:txBody>
          <a:bodyPr wrap="none" lIns="274320" rIns="274320">
            <a:spAutoFit/>
          </a:bodyPr>
          <a:lstStyle/>
          <a:p>
            <a:pPr>
              <a:spcBef>
                <a:spcPct val="0"/>
              </a:spcBef>
              <a:defRPr/>
            </a:pPr>
            <a:r>
              <a:rPr lang="en-US" sz="3200" i="0" dirty="0">
                <a:solidFill>
                  <a:srgbClr val="FFFFFF"/>
                </a:solidFill>
              </a:rPr>
              <a:t>A </a:t>
            </a:r>
            <a:r>
              <a:rPr lang="en-US" sz="3200" i="0" dirty="0">
                <a:solidFill>
                  <a:srgbClr val="FFFF00"/>
                </a:solidFill>
              </a:rPr>
              <a:t>Computational Problem </a:t>
            </a:r>
            <a:r>
              <a:rPr lang="en-US" sz="3200" dirty="0">
                <a:solidFill>
                  <a:srgbClr val="FFC000"/>
                </a:solidFill>
              </a:rPr>
              <a:t>P</a:t>
            </a:r>
            <a:r>
              <a:rPr lang="en-US" sz="3200" i="0" dirty="0">
                <a:solidFill>
                  <a:srgbClr val="00FFFF"/>
                </a:solidFill>
              </a:rPr>
              <a:t> </a:t>
            </a:r>
            <a:r>
              <a:rPr lang="en-US" sz="3200" i="0" dirty="0">
                <a:solidFill>
                  <a:srgbClr val="FFFFFF"/>
                </a:solidFill>
              </a:rPr>
              <a:t>states</a:t>
            </a:r>
          </a:p>
          <a:p>
            <a:pPr lvl="1">
              <a:spcBef>
                <a:spcPct val="0"/>
              </a:spcBef>
              <a:buFont typeface="Arial" pitchFamily="34" charset="0"/>
              <a:buChar char="•"/>
              <a:defRPr/>
            </a:pPr>
            <a:r>
              <a:rPr lang="en-US" sz="3200" i="0" dirty="0">
                <a:solidFill>
                  <a:srgbClr val="FFFFFF"/>
                </a:solidFill>
              </a:rPr>
              <a:t>for each possible input </a:t>
            </a:r>
            <a:r>
              <a:rPr lang="en-US" sz="3200" dirty="0">
                <a:solidFill>
                  <a:srgbClr val="FFC000"/>
                </a:solidFill>
              </a:rPr>
              <a:t>I</a:t>
            </a:r>
            <a:r>
              <a:rPr lang="en-US" sz="3200" i="0" dirty="0">
                <a:solidFill>
                  <a:srgbClr val="FFFFFF"/>
                </a:solidFill>
              </a:rPr>
              <a:t> </a:t>
            </a:r>
          </a:p>
          <a:p>
            <a:pPr lvl="1">
              <a:spcBef>
                <a:spcPct val="0"/>
              </a:spcBef>
              <a:buFont typeface="Arial" pitchFamily="34" charset="0"/>
              <a:buChar char="•"/>
              <a:defRPr/>
            </a:pPr>
            <a:r>
              <a:rPr lang="en-US" sz="3200" i="0" dirty="0">
                <a:solidFill>
                  <a:srgbClr val="FFFFFF"/>
                </a:solidFill>
              </a:rPr>
              <a:t>what the required output </a:t>
            </a:r>
            <a:r>
              <a:rPr lang="en-US" sz="3200" dirty="0">
                <a:solidFill>
                  <a:srgbClr val="FFC000"/>
                </a:solidFill>
              </a:rPr>
              <a:t>P(I)</a:t>
            </a:r>
            <a:r>
              <a:rPr lang="en-US" sz="3200" i="0" dirty="0">
                <a:solidFill>
                  <a:srgbClr val="FF9900"/>
                </a:solidFill>
              </a:rPr>
              <a:t> </a:t>
            </a:r>
            <a:r>
              <a:rPr lang="en-US" sz="3200" i="0" dirty="0">
                <a:solidFill>
                  <a:srgbClr val="FFFFFF"/>
                </a:solidFill>
              </a:rPr>
              <a:t>is.</a:t>
            </a:r>
            <a:endParaRPr lang="en-US" sz="1200" i="0" dirty="0">
              <a:solidFill>
                <a:srgbClr val="FFFFFF"/>
              </a:solidFill>
              <a:effectLst>
                <a:outerShdw blurRad="38100" dist="38100" dir="2700000" algn="tl">
                  <a:srgbClr val="000000"/>
                </a:outerShdw>
              </a:effectLst>
            </a:endParaRPr>
          </a:p>
          <a:p>
            <a:pPr lvl="1">
              <a:spcBef>
                <a:spcPct val="0"/>
              </a:spcBef>
              <a:buFont typeface="Arial" pitchFamily="34" charset="0"/>
              <a:buChar char="•"/>
              <a:defRPr/>
            </a:pPr>
            <a:endParaRPr lang="en-US" sz="1200" i="0" dirty="0">
              <a:solidFill>
                <a:srgbClr val="FFFFFF"/>
              </a:solidFill>
              <a:effectLst>
                <a:outerShdw blurRad="38100" dist="38100" dir="2700000" algn="tl">
                  <a:srgbClr val="000000"/>
                </a:outerShdw>
              </a:effectLst>
            </a:endParaRPr>
          </a:p>
          <a:p>
            <a:pPr lvl="1">
              <a:spcBef>
                <a:spcPct val="0"/>
              </a:spcBef>
              <a:buFont typeface="Arial" pitchFamily="34" charset="0"/>
              <a:buChar char="•"/>
              <a:defRPr/>
            </a:pPr>
            <a:endParaRPr lang="en-US" sz="1200" i="0" dirty="0">
              <a:solidFill>
                <a:srgbClr val="FFFFFF"/>
              </a:solidFill>
              <a:effectLst>
                <a:outerShdw blurRad="38100" dist="38100" dir="2700000" algn="tl">
                  <a:srgbClr val="000000"/>
                </a:outerShdw>
              </a:effectLst>
            </a:endParaRPr>
          </a:p>
          <a:p>
            <a:pPr lvl="1">
              <a:spcBef>
                <a:spcPct val="0"/>
              </a:spcBef>
              <a:buFont typeface="Arial" pitchFamily="34" charset="0"/>
              <a:buChar char="•"/>
              <a:defRPr/>
            </a:pPr>
            <a:endParaRPr lang="en-US" sz="1200" i="0" dirty="0">
              <a:solidFill>
                <a:srgbClr val="FFFFFF"/>
              </a:solidFill>
              <a:effectLst>
                <a:outerShdw blurRad="38100" dist="38100" dir="2700000" algn="tl">
                  <a:srgbClr val="000000"/>
                </a:outerShdw>
              </a:effectLst>
            </a:endParaRPr>
          </a:p>
          <a:p>
            <a:pPr>
              <a:spcBef>
                <a:spcPct val="0"/>
              </a:spcBef>
              <a:defRPr/>
            </a:pPr>
            <a:r>
              <a:rPr lang="en-US" sz="3200" i="0" dirty="0">
                <a:solidFill>
                  <a:srgbClr val="FFFFFF"/>
                </a:solidFill>
                <a:effectLst>
                  <a:outerShdw blurRad="38100" dist="38100" dir="2700000" algn="tl">
                    <a:srgbClr val="000000"/>
                  </a:outerShdw>
                </a:effectLst>
              </a:rPr>
              <a:t>An </a:t>
            </a:r>
            <a:r>
              <a:rPr lang="en-US" sz="3200" i="0" dirty="0">
                <a:solidFill>
                  <a:srgbClr val="FFFF00"/>
                </a:solidFill>
                <a:effectLst>
                  <a:outerShdw blurRad="38100" dist="38100" dir="2700000" algn="tl">
                    <a:srgbClr val="000000"/>
                  </a:outerShdw>
                </a:effectLst>
              </a:rPr>
              <a:t>Algorithm/Program/Machine</a:t>
            </a:r>
            <a:r>
              <a:rPr lang="en-US" sz="3200" i="0" dirty="0">
                <a:solidFill>
                  <a:srgbClr val="00FFFF"/>
                </a:solidFill>
                <a:effectLst>
                  <a:outerShdw blurRad="38100" dist="38100" dir="2700000" algn="tl">
                    <a:srgbClr val="000000"/>
                  </a:outerShdw>
                </a:effectLst>
              </a:rPr>
              <a:t> </a:t>
            </a:r>
            <a:r>
              <a:rPr lang="en-US" sz="3200" dirty="0">
                <a:solidFill>
                  <a:srgbClr val="FFC000"/>
                </a:solidFill>
                <a:effectLst>
                  <a:outerShdw blurRad="38100" dist="38100" dir="2700000" algn="tl">
                    <a:srgbClr val="000000"/>
                  </a:outerShdw>
                </a:effectLst>
              </a:rPr>
              <a:t>M</a:t>
            </a:r>
            <a:r>
              <a:rPr lang="en-US" sz="3200" i="0" dirty="0">
                <a:solidFill>
                  <a:srgbClr val="00FFFF"/>
                </a:solidFill>
                <a:effectLst>
                  <a:outerShdw blurRad="38100" dist="38100" dir="2700000" algn="tl">
                    <a:srgbClr val="000000"/>
                  </a:outerShdw>
                </a:effectLst>
              </a:rPr>
              <a:t> </a:t>
            </a:r>
            <a:r>
              <a:rPr lang="en-US" sz="3200" i="0" dirty="0">
                <a:solidFill>
                  <a:srgbClr val="FFFFFF"/>
                </a:solidFill>
                <a:effectLst>
                  <a:outerShdw blurRad="38100" dist="38100" dir="2700000" algn="tl">
                    <a:srgbClr val="000000"/>
                  </a:outerShdw>
                </a:effectLst>
              </a:rPr>
              <a:t>is </a:t>
            </a:r>
          </a:p>
          <a:p>
            <a:pPr lvl="1">
              <a:spcBef>
                <a:spcPct val="0"/>
              </a:spcBef>
              <a:buFont typeface="Arial" pitchFamily="34" charset="0"/>
              <a:buChar char="•"/>
              <a:defRPr/>
            </a:pPr>
            <a:r>
              <a:rPr lang="en-US" sz="3200" i="0" dirty="0">
                <a:solidFill>
                  <a:srgbClr val="FFFFFF"/>
                </a:solidFill>
                <a:effectLst>
                  <a:outerShdw blurRad="38100" dist="38100" dir="2700000" algn="tl">
                    <a:srgbClr val="000000"/>
                  </a:outerShdw>
                </a:effectLst>
              </a:rPr>
              <a:t>a set of instructions</a:t>
            </a:r>
            <a:r>
              <a:rPr lang="en-US" altLang="en-US" sz="3200" i="0" dirty="0">
                <a:solidFill>
                  <a:srgbClr val="FFFFFF"/>
                </a:solidFill>
              </a:rPr>
              <a:t> </a:t>
            </a:r>
          </a:p>
          <a:p>
            <a:pPr lvl="1">
              <a:spcBef>
                <a:spcPct val="0"/>
              </a:spcBef>
              <a:defRPr/>
            </a:pPr>
            <a:r>
              <a:rPr lang="en-US" altLang="en-US" sz="3200" i="0" dirty="0">
                <a:solidFill>
                  <a:srgbClr val="FFFFFF"/>
                </a:solidFill>
              </a:rPr>
              <a:t>   (described by a finite string </a:t>
            </a:r>
            <a:r>
              <a:rPr lang="en-US" altLang="en-US" sz="3200" dirty="0">
                <a:solidFill>
                  <a:srgbClr val="FFC000"/>
                </a:solidFill>
              </a:rPr>
              <a:t>“M”</a:t>
            </a:r>
            <a:r>
              <a:rPr lang="en-US" altLang="en-US" sz="3200" dirty="0">
                <a:solidFill>
                  <a:srgbClr val="FFFFFF"/>
                </a:solidFill>
              </a:rPr>
              <a:t>)</a:t>
            </a:r>
            <a:r>
              <a:rPr lang="en-US" sz="3200" i="0" dirty="0">
                <a:solidFill>
                  <a:srgbClr val="FFFFFF"/>
                </a:solidFill>
                <a:effectLst>
                  <a:outerShdw blurRad="38100" dist="38100" dir="2700000" algn="tl">
                    <a:srgbClr val="000000"/>
                  </a:outerShdw>
                </a:effectLst>
              </a:rPr>
              <a:t> </a:t>
            </a:r>
          </a:p>
          <a:p>
            <a:pPr lvl="1">
              <a:spcBef>
                <a:spcPct val="0"/>
              </a:spcBef>
              <a:buFont typeface="Arial" pitchFamily="34" charset="0"/>
              <a:buChar char="•"/>
              <a:defRPr/>
            </a:pPr>
            <a:r>
              <a:rPr lang="en-US" sz="3200" i="0" dirty="0">
                <a:solidFill>
                  <a:srgbClr val="FFFFFF"/>
                </a:solidFill>
                <a:effectLst>
                  <a:outerShdw blurRad="38100" dist="38100" dir="2700000" algn="tl">
                    <a:srgbClr val="000000"/>
                  </a:outerShdw>
                </a:effectLst>
              </a:rPr>
              <a:t>on a given input </a:t>
            </a:r>
            <a:r>
              <a:rPr lang="en-US" sz="3200" dirty="0">
                <a:solidFill>
                  <a:srgbClr val="FFC000"/>
                </a:solidFill>
                <a:effectLst>
                  <a:outerShdw blurRad="38100" dist="38100" dir="2700000" algn="tl">
                    <a:srgbClr val="000000"/>
                  </a:outerShdw>
                </a:effectLst>
              </a:rPr>
              <a:t>I</a:t>
            </a:r>
          </a:p>
          <a:p>
            <a:pPr lvl="1">
              <a:spcBef>
                <a:spcPct val="0"/>
              </a:spcBef>
              <a:buFont typeface="Arial" pitchFamily="34" charset="0"/>
              <a:buChar char="•"/>
              <a:defRPr/>
            </a:pPr>
            <a:r>
              <a:rPr lang="en-US" sz="3200" i="0" dirty="0">
                <a:solidFill>
                  <a:srgbClr val="FFFFFF"/>
                </a:solidFill>
                <a:effectLst>
                  <a:outerShdw blurRad="38100" dist="38100" dir="2700000" algn="tl">
                    <a:srgbClr val="000000"/>
                  </a:outerShdw>
                </a:effectLst>
              </a:rPr>
              <a:t>follow instructions and </a:t>
            </a:r>
          </a:p>
          <a:p>
            <a:pPr lvl="2">
              <a:spcBef>
                <a:spcPct val="0"/>
              </a:spcBef>
              <a:buFont typeface="Arial" pitchFamily="34" charset="0"/>
              <a:buChar char="•"/>
              <a:defRPr/>
            </a:pPr>
            <a:r>
              <a:rPr lang="en-US" sz="3200" i="0" dirty="0">
                <a:solidFill>
                  <a:srgbClr val="FFFFFF"/>
                </a:solidFill>
                <a:effectLst>
                  <a:outerShdw blurRad="38100" dist="38100" dir="2700000" algn="tl">
                    <a:srgbClr val="000000"/>
                  </a:outerShdw>
                </a:effectLst>
              </a:rPr>
              <a:t>produces output </a:t>
            </a:r>
            <a:r>
              <a:rPr lang="en-US" sz="3200" dirty="0">
                <a:solidFill>
                  <a:srgbClr val="FFC000"/>
                </a:solidFill>
                <a:effectLst>
                  <a:outerShdw blurRad="38100" dist="38100" dir="2700000" algn="tl">
                    <a:srgbClr val="000000"/>
                  </a:outerShdw>
                </a:effectLst>
              </a:rPr>
              <a:t>M(I)</a:t>
            </a:r>
          </a:p>
          <a:p>
            <a:pPr lvl="2">
              <a:spcBef>
                <a:spcPct val="0"/>
              </a:spcBef>
              <a:buFont typeface="Arial" pitchFamily="34" charset="0"/>
              <a:buChar char="•"/>
              <a:defRPr/>
            </a:pPr>
            <a:r>
              <a:rPr lang="en-US" sz="3200" i="0" dirty="0">
                <a:solidFill>
                  <a:srgbClr val="FFFFFF"/>
                </a:solidFill>
                <a:effectLst>
                  <a:outerShdw blurRad="38100" dist="38100" dir="2700000" algn="tl">
                    <a:srgbClr val="000000"/>
                  </a:outerShdw>
                </a:effectLst>
              </a:rPr>
              <a:t>or runs for ever.</a:t>
            </a:r>
            <a:endParaRPr lang="en-US" sz="3200" dirty="0">
              <a:solidFill>
                <a:srgbClr val="00FFFF"/>
              </a:solidFill>
              <a:effectLst>
                <a:outerShdw blurRad="38100" dist="38100" dir="2700000" algn="tl">
                  <a:srgbClr val="000000"/>
                </a:outerShdw>
              </a:effectLst>
            </a:endParaRPr>
          </a:p>
          <a:p>
            <a:pPr>
              <a:spcBef>
                <a:spcPct val="0"/>
              </a:spcBef>
              <a:defRPr/>
            </a:pPr>
            <a:endParaRPr lang="en-US" altLang="en-US" sz="3200" i="0" dirty="0">
              <a:solidFill>
                <a:srgbClr val="FFFFFF"/>
              </a:solidFill>
            </a:endParaRPr>
          </a:p>
        </p:txBody>
      </p:sp>
      <p:sp>
        <p:nvSpPr>
          <p:cNvPr id="14" name="Rectangle 13"/>
          <p:cNvSpPr/>
          <p:nvPr/>
        </p:nvSpPr>
        <p:spPr>
          <a:xfrm>
            <a:off x="7375525" y="2433638"/>
            <a:ext cx="1593850" cy="461962"/>
          </a:xfrm>
          <a:prstGeom prst="rect">
            <a:avLst/>
          </a:prstGeom>
        </p:spPr>
        <p:txBody>
          <a:bodyPr wrap="none">
            <a:spAutoFit/>
          </a:bodyPr>
          <a:lstStyle/>
          <a:p>
            <a:pPr>
              <a:spcBef>
                <a:spcPct val="0"/>
              </a:spcBef>
              <a:defRPr/>
            </a:pPr>
            <a:r>
              <a:rPr lang="en-US" sz="2400" i="0" dirty="0" err="1">
                <a:solidFill>
                  <a:srgbClr val="FFFFFF"/>
                </a:solidFill>
                <a:effectLst>
                  <a:outerShdw blurRad="38100" dist="38100" dir="2700000" algn="tl">
                    <a:srgbClr val="000000"/>
                  </a:outerShdw>
                </a:effectLst>
              </a:rPr>
              <a:t>Eg</a:t>
            </a:r>
            <a:r>
              <a:rPr lang="en-US" sz="2400" i="0" dirty="0">
                <a:solidFill>
                  <a:srgbClr val="FFFFFF"/>
                </a:solidFill>
                <a:effectLst>
                  <a:outerShdw blurRad="38100" dist="38100" dir="2700000" algn="tl">
                    <a:srgbClr val="000000"/>
                  </a:outerShdw>
                </a:effectLst>
              </a:rPr>
              <a:t>: Sorting</a:t>
            </a:r>
          </a:p>
        </p:txBody>
      </p:sp>
      <p:sp>
        <p:nvSpPr>
          <p:cNvPr id="8" name="Rectangle 7"/>
          <p:cNvSpPr/>
          <p:nvPr/>
        </p:nvSpPr>
        <p:spPr>
          <a:xfrm>
            <a:off x="6705600" y="6243638"/>
            <a:ext cx="2371725" cy="461962"/>
          </a:xfrm>
          <a:prstGeom prst="rect">
            <a:avLst/>
          </a:prstGeom>
        </p:spPr>
        <p:txBody>
          <a:bodyPr wrap="none">
            <a:spAutoFit/>
          </a:bodyPr>
          <a:lstStyle/>
          <a:p>
            <a:pPr>
              <a:spcBef>
                <a:spcPct val="0"/>
              </a:spcBef>
              <a:defRPr/>
            </a:pPr>
            <a:r>
              <a:rPr lang="en-US" sz="2400" i="0" dirty="0" err="1">
                <a:solidFill>
                  <a:srgbClr val="FFFFFF"/>
                </a:solidFill>
                <a:effectLst>
                  <a:outerShdw blurRad="38100" dist="38100" dir="2700000" algn="tl">
                    <a:srgbClr val="000000"/>
                  </a:outerShdw>
                </a:effectLst>
              </a:rPr>
              <a:t>Eg</a:t>
            </a:r>
            <a:r>
              <a:rPr lang="en-US" sz="2400" i="0" dirty="0">
                <a:solidFill>
                  <a:srgbClr val="FFFFFF"/>
                </a:solidFill>
                <a:effectLst>
                  <a:outerShdw blurRad="38100" dist="38100" dir="2700000" algn="tl">
                    <a:srgbClr val="000000"/>
                  </a:outerShdw>
                </a:effectLst>
              </a:rPr>
              <a:t>: Insertion Sort</a:t>
            </a:r>
          </a:p>
        </p:txBody>
      </p:sp>
      <p:sp>
        <p:nvSpPr>
          <p:cNvPr id="325637" name="Rectangle 4"/>
          <p:cNvSpPr>
            <a:spLocks noChangeArrowheads="1"/>
          </p:cNvSpPr>
          <p:nvPr/>
        </p:nvSpPr>
        <p:spPr bwMode="auto">
          <a:xfrm>
            <a:off x="152400" y="-228600"/>
            <a:ext cx="87630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r>
              <a:rPr lang="en-US" altLang="en-US" sz="4300" i="0">
                <a:solidFill>
                  <a:srgbClr val="FFFF00"/>
                </a:solidFill>
              </a:rPr>
              <a:t>Understand Quantifiers!!!</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nodeType="withEffect">
                                  <p:stCondLst>
                                    <p:cond delay="0"/>
                                  </p:stCondLst>
                                  <p:childTnLst>
                                    <p:set>
                                      <p:cBhvr>
                                        <p:cTn id="6" dur="1" fill="hold">
                                          <p:stCondLst>
                                            <p:cond delay="0"/>
                                          </p:stCondLst>
                                        </p:cTn>
                                        <p:tgtEl>
                                          <p:spTgt spid="1296389">
                                            <p:txEl>
                                              <p:pRg st="0" end="0"/>
                                            </p:txEl>
                                          </p:spTgt>
                                        </p:tgtEl>
                                        <p:attrNameLst>
                                          <p:attrName>style.visibility</p:attrName>
                                        </p:attrNameLst>
                                      </p:cBhvr>
                                      <p:to>
                                        <p:strVal val="visible"/>
                                      </p:to>
                                    </p:set>
                                    <p:anim calcmode="lin" valueType="num">
                                      <p:cBhvr additive="base">
                                        <p:cTn id="7" dur="500" fill="hold"/>
                                        <p:tgtEl>
                                          <p:spTgt spid="1296389">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1296389">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2" fill="hold" grpId="0" nodeType="clickEffect">
                                  <p:stCondLst>
                                    <p:cond delay="0"/>
                                  </p:stCondLst>
                                  <p:childTnLst>
                                    <p:set>
                                      <p:cBhvr>
                                        <p:cTn id="12" dur="1" fill="hold">
                                          <p:stCondLst>
                                            <p:cond delay="0"/>
                                          </p:stCondLst>
                                        </p:cTn>
                                        <p:tgtEl>
                                          <p:spTgt spid="14"/>
                                        </p:tgtEl>
                                        <p:attrNameLst>
                                          <p:attrName>style.visibility</p:attrName>
                                        </p:attrNameLst>
                                      </p:cBhvr>
                                      <p:to>
                                        <p:strVal val="visible"/>
                                      </p:to>
                                    </p:set>
                                    <p:anim calcmode="lin" valueType="num">
                                      <p:cBhvr additive="base">
                                        <p:cTn id="13" dur="500" fill="hold"/>
                                        <p:tgtEl>
                                          <p:spTgt spid="14"/>
                                        </p:tgtEl>
                                        <p:attrNameLst>
                                          <p:attrName>ppt_x</p:attrName>
                                        </p:attrNameLst>
                                      </p:cBhvr>
                                      <p:tavLst>
                                        <p:tav tm="0">
                                          <p:val>
                                            <p:strVal val="1+#ppt_w/2"/>
                                          </p:val>
                                        </p:tav>
                                        <p:tav tm="100000">
                                          <p:val>
                                            <p:strVal val="#ppt_x"/>
                                          </p:val>
                                        </p:tav>
                                      </p:tavLst>
                                    </p:anim>
                                    <p:anim calcmode="lin" valueType="num">
                                      <p:cBhvr additive="base">
                                        <p:cTn id="14" dur="500" fill="hold"/>
                                        <p:tgtEl>
                                          <p:spTgt spid="14"/>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nodeType="clickEffect">
                                  <p:stCondLst>
                                    <p:cond delay="0"/>
                                  </p:stCondLst>
                                  <p:childTnLst>
                                    <p:set>
                                      <p:cBhvr>
                                        <p:cTn id="18" dur="1" fill="hold">
                                          <p:stCondLst>
                                            <p:cond delay="0"/>
                                          </p:stCondLst>
                                        </p:cTn>
                                        <p:tgtEl>
                                          <p:spTgt spid="1296389">
                                            <p:txEl>
                                              <p:pRg st="1" end="1"/>
                                            </p:txEl>
                                          </p:spTgt>
                                        </p:tgtEl>
                                        <p:attrNameLst>
                                          <p:attrName>style.visibility</p:attrName>
                                        </p:attrNameLst>
                                      </p:cBhvr>
                                      <p:to>
                                        <p:strVal val="visible"/>
                                      </p:to>
                                    </p:set>
                                    <p:anim calcmode="lin" valueType="num">
                                      <p:cBhvr additive="base">
                                        <p:cTn id="19" dur="500" fill="hold"/>
                                        <p:tgtEl>
                                          <p:spTgt spid="1296389">
                                            <p:txEl>
                                              <p:pRg st="1" end="1"/>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1296389">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8" fill="hold" nodeType="clickEffect">
                                  <p:stCondLst>
                                    <p:cond delay="0"/>
                                  </p:stCondLst>
                                  <p:childTnLst>
                                    <p:set>
                                      <p:cBhvr>
                                        <p:cTn id="24" dur="1" fill="hold">
                                          <p:stCondLst>
                                            <p:cond delay="0"/>
                                          </p:stCondLst>
                                        </p:cTn>
                                        <p:tgtEl>
                                          <p:spTgt spid="1296389">
                                            <p:txEl>
                                              <p:pRg st="2" end="2"/>
                                            </p:txEl>
                                          </p:spTgt>
                                        </p:tgtEl>
                                        <p:attrNameLst>
                                          <p:attrName>style.visibility</p:attrName>
                                        </p:attrNameLst>
                                      </p:cBhvr>
                                      <p:to>
                                        <p:strVal val="visible"/>
                                      </p:to>
                                    </p:set>
                                    <p:anim calcmode="lin" valueType="num">
                                      <p:cBhvr additive="base">
                                        <p:cTn id="25" dur="500" fill="hold"/>
                                        <p:tgtEl>
                                          <p:spTgt spid="1296389">
                                            <p:txEl>
                                              <p:pRg st="2" end="2"/>
                                            </p:tx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1296389">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8" fill="hold" nodeType="clickEffect">
                                  <p:stCondLst>
                                    <p:cond delay="0"/>
                                  </p:stCondLst>
                                  <p:childTnLst>
                                    <p:set>
                                      <p:cBhvr>
                                        <p:cTn id="30" dur="1" fill="hold">
                                          <p:stCondLst>
                                            <p:cond delay="0"/>
                                          </p:stCondLst>
                                        </p:cTn>
                                        <p:tgtEl>
                                          <p:spTgt spid="1296389">
                                            <p:txEl>
                                              <p:pRg st="6" end="6"/>
                                            </p:txEl>
                                          </p:spTgt>
                                        </p:tgtEl>
                                        <p:attrNameLst>
                                          <p:attrName>style.visibility</p:attrName>
                                        </p:attrNameLst>
                                      </p:cBhvr>
                                      <p:to>
                                        <p:strVal val="visible"/>
                                      </p:to>
                                    </p:set>
                                    <p:anim calcmode="lin" valueType="num">
                                      <p:cBhvr additive="base">
                                        <p:cTn id="31" dur="500" fill="hold"/>
                                        <p:tgtEl>
                                          <p:spTgt spid="1296389">
                                            <p:txEl>
                                              <p:pRg st="6" end="6"/>
                                            </p:txEl>
                                          </p:spTgt>
                                        </p:tgtEl>
                                        <p:attrNameLst>
                                          <p:attrName>ppt_x</p:attrName>
                                        </p:attrNameLst>
                                      </p:cBhvr>
                                      <p:tavLst>
                                        <p:tav tm="0">
                                          <p:val>
                                            <p:strVal val="0-#ppt_w/2"/>
                                          </p:val>
                                        </p:tav>
                                        <p:tav tm="100000">
                                          <p:val>
                                            <p:strVal val="#ppt_x"/>
                                          </p:val>
                                        </p:tav>
                                      </p:tavLst>
                                    </p:anim>
                                    <p:anim calcmode="lin" valueType="num">
                                      <p:cBhvr additive="base">
                                        <p:cTn id="32" dur="500" fill="hold"/>
                                        <p:tgtEl>
                                          <p:spTgt spid="1296389">
                                            <p:txEl>
                                              <p:pRg st="6" end="6"/>
                                            </p:txEl>
                                          </p:spTgt>
                                        </p:tgtEl>
                                        <p:attrNameLst>
                                          <p:attrName>ppt_y</p:attrName>
                                        </p:attrNameLst>
                                      </p:cBhvr>
                                      <p:tavLst>
                                        <p:tav tm="0">
                                          <p:val>
                                            <p:strVal val="#ppt_y"/>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2" fill="hold" grpId="0" nodeType="clickEffect">
                                  <p:stCondLst>
                                    <p:cond delay="0"/>
                                  </p:stCondLst>
                                  <p:childTnLst>
                                    <p:set>
                                      <p:cBhvr>
                                        <p:cTn id="36" dur="1" fill="hold">
                                          <p:stCondLst>
                                            <p:cond delay="0"/>
                                          </p:stCondLst>
                                        </p:cTn>
                                        <p:tgtEl>
                                          <p:spTgt spid="8"/>
                                        </p:tgtEl>
                                        <p:attrNameLst>
                                          <p:attrName>style.visibility</p:attrName>
                                        </p:attrNameLst>
                                      </p:cBhvr>
                                      <p:to>
                                        <p:strVal val="visible"/>
                                      </p:to>
                                    </p:set>
                                    <p:anim calcmode="lin" valueType="num">
                                      <p:cBhvr additive="base">
                                        <p:cTn id="37" dur="500" fill="hold"/>
                                        <p:tgtEl>
                                          <p:spTgt spid="8"/>
                                        </p:tgtEl>
                                        <p:attrNameLst>
                                          <p:attrName>ppt_x</p:attrName>
                                        </p:attrNameLst>
                                      </p:cBhvr>
                                      <p:tavLst>
                                        <p:tav tm="0">
                                          <p:val>
                                            <p:strVal val="1+#ppt_w/2"/>
                                          </p:val>
                                        </p:tav>
                                        <p:tav tm="100000">
                                          <p:val>
                                            <p:strVal val="#ppt_x"/>
                                          </p:val>
                                        </p:tav>
                                      </p:tavLst>
                                    </p:anim>
                                    <p:anim calcmode="lin" valueType="num">
                                      <p:cBhvr additive="base">
                                        <p:cTn id="38" dur="500" fill="hold"/>
                                        <p:tgtEl>
                                          <p:spTgt spid="8"/>
                                        </p:tgtEl>
                                        <p:attrNameLst>
                                          <p:attrName>ppt_y</p:attrName>
                                        </p:attrNameLst>
                                      </p:cBhvr>
                                      <p:tavLst>
                                        <p:tav tm="0">
                                          <p:val>
                                            <p:strVal val="#ppt_y"/>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2" presetClass="entr" presetSubtype="8" fill="hold" nodeType="clickEffect">
                                  <p:stCondLst>
                                    <p:cond delay="0"/>
                                  </p:stCondLst>
                                  <p:childTnLst>
                                    <p:set>
                                      <p:cBhvr>
                                        <p:cTn id="42" dur="1" fill="hold">
                                          <p:stCondLst>
                                            <p:cond delay="0"/>
                                          </p:stCondLst>
                                        </p:cTn>
                                        <p:tgtEl>
                                          <p:spTgt spid="1296389">
                                            <p:txEl>
                                              <p:pRg st="7" end="7"/>
                                            </p:txEl>
                                          </p:spTgt>
                                        </p:tgtEl>
                                        <p:attrNameLst>
                                          <p:attrName>style.visibility</p:attrName>
                                        </p:attrNameLst>
                                      </p:cBhvr>
                                      <p:to>
                                        <p:strVal val="visible"/>
                                      </p:to>
                                    </p:set>
                                    <p:anim calcmode="lin" valueType="num">
                                      <p:cBhvr additive="base">
                                        <p:cTn id="43" dur="500" fill="hold"/>
                                        <p:tgtEl>
                                          <p:spTgt spid="1296389">
                                            <p:txEl>
                                              <p:pRg st="7" end="7"/>
                                            </p:txEl>
                                          </p:spTgt>
                                        </p:tgtEl>
                                        <p:attrNameLst>
                                          <p:attrName>ppt_x</p:attrName>
                                        </p:attrNameLst>
                                      </p:cBhvr>
                                      <p:tavLst>
                                        <p:tav tm="0">
                                          <p:val>
                                            <p:strVal val="0-#ppt_w/2"/>
                                          </p:val>
                                        </p:tav>
                                        <p:tav tm="100000">
                                          <p:val>
                                            <p:strVal val="#ppt_x"/>
                                          </p:val>
                                        </p:tav>
                                      </p:tavLst>
                                    </p:anim>
                                    <p:anim calcmode="lin" valueType="num">
                                      <p:cBhvr additive="base">
                                        <p:cTn id="44" dur="500" fill="hold"/>
                                        <p:tgtEl>
                                          <p:spTgt spid="1296389">
                                            <p:txEl>
                                              <p:pRg st="7" end="7"/>
                                            </p:txEl>
                                          </p:spTgt>
                                        </p:tgtEl>
                                        <p:attrNameLst>
                                          <p:attrName>ppt_y</p:attrName>
                                        </p:attrNameLst>
                                      </p:cBhvr>
                                      <p:tavLst>
                                        <p:tav tm="0">
                                          <p:val>
                                            <p:strVal val="#ppt_y"/>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2" presetClass="entr" presetSubtype="8" fill="hold" nodeType="clickEffect">
                                  <p:stCondLst>
                                    <p:cond delay="0"/>
                                  </p:stCondLst>
                                  <p:childTnLst>
                                    <p:set>
                                      <p:cBhvr>
                                        <p:cTn id="48" dur="1" fill="hold">
                                          <p:stCondLst>
                                            <p:cond delay="0"/>
                                          </p:stCondLst>
                                        </p:cTn>
                                        <p:tgtEl>
                                          <p:spTgt spid="1296389">
                                            <p:txEl>
                                              <p:pRg st="8" end="8"/>
                                            </p:txEl>
                                          </p:spTgt>
                                        </p:tgtEl>
                                        <p:attrNameLst>
                                          <p:attrName>style.visibility</p:attrName>
                                        </p:attrNameLst>
                                      </p:cBhvr>
                                      <p:to>
                                        <p:strVal val="visible"/>
                                      </p:to>
                                    </p:set>
                                    <p:anim calcmode="lin" valueType="num">
                                      <p:cBhvr additive="base">
                                        <p:cTn id="49" dur="500" fill="hold"/>
                                        <p:tgtEl>
                                          <p:spTgt spid="1296389">
                                            <p:txEl>
                                              <p:pRg st="8" end="8"/>
                                            </p:txEl>
                                          </p:spTgt>
                                        </p:tgtEl>
                                        <p:attrNameLst>
                                          <p:attrName>ppt_x</p:attrName>
                                        </p:attrNameLst>
                                      </p:cBhvr>
                                      <p:tavLst>
                                        <p:tav tm="0">
                                          <p:val>
                                            <p:strVal val="0-#ppt_w/2"/>
                                          </p:val>
                                        </p:tav>
                                        <p:tav tm="100000">
                                          <p:val>
                                            <p:strVal val="#ppt_x"/>
                                          </p:val>
                                        </p:tav>
                                      </p:tavLst>
                                    </p:anim>
                                    <p:anim calcmode="lin" valueType="num">
                                      <p:cBhvr additive="base">
                                        <p:cTn id="50" dur="500" fill="hold"/>
                                        <p:tgtEl>
                                          <p:spTgt spid="1296389">
                                            <p:txEl>
                                              <p:pRg st="8" end="8"/>
                                            </p:txEl>
                                          </p:spTgt>
                                        </p:tgtEl>
                                        <p:attrNameLst>
                                          <p:attrName>ppt_y</p:attrName>
                                        </p:attrNameLst>
                                      </p:cBhvr>
                                      <p:tavLst>
                                        <p:tav tm="0">
                                          <p:val>
                                            <p:strVal val="#ppt_y"/>
                                          </p:val>
                                        </p:tav>
                                        <p:tav tm="100000">
                                          <p:val>
                                            <p:strVal val="#ppt_y"/>
                                          </p:val>
                                        </p:tav>
                                      </p:tavLst>
                                    </p:anim>
                                  </p:childTnLst>
                                </p:cTn>
                              </p:par>
                            </p:childTnLst>
                          </p:cTn>
                        </p:par>
                      </p:childTnLst>
                    </p:cTn>
                  </p:par>
                  <p:par>
                    <p:cTn id="51" fill="hold">
                      <p:stCondLst>
                        <p:cond delay="indefinite"/>
                      </p:stCondLst>
                      <p:childTnLst>
                        <p:par>
                          <p:cTn id="52" fill="hold">
                            <p:stCondLst>
                              <p:cond delay="0"/>
                            </p:stCondLst>
                            <p:childTnLst>
                              <p:par>
                                <p:cTn id="53" presetID="2" presetClass="entr" presetSubtype="8" fill="hold" nodeType="clickEffect">
                                  <p:stCondLst>
                                    <p:cond delay="0"/>
                                  </p:stCondLst>
                                  <p:childTnLst>
                                    <p:set>
                                      <p:cBhvr>
                                        <p:cTn id="54" dur="1" fill="hold">
                                          <p:stCondLst>
                                            <p:cond delay="0"/>
                                          </p:stCondLst>
                                        </p:cTn>
                                        <p:tgtEl>
                                          <p:spTgt spid="1296389">
                                            <p:txEl>
                                              <p:pRg st="9" end="9"/>
                                            </p:txEl>
                                          </p:spTgt>
                                        </p:tgtEl>
                                        <p:attrNameLst>
                                          <p:attrName>style.visibility</p:attrName>
                                        </p:attrNameLst>
                                      </p:cBhvr>
                                      <p:to>
                                        <p:strVal val="visible"/>
                                      </p:to>
                                    </p:set>
                                    <p:anim calcmode="lin" valueType="num">
                                      <p:cBhvr additive="base">
                                        <p:cTn id="55" dur="500" fill="hold"/>
                                        <p:tgtEl>
                                          <p:spTgt spid="1296389">
                                            <p:txEl>
                                              <p:pRg st="9" end="9"/>
                                            </p:txEl>
                                          </p:spTgt>
                                        </p:tgtEl>
                                        <p:attrNameLst>
                                          <p:attrName>ppt_x</p:attrName>
                                        </p:attrNameLst>
                                      </p:cBhvr>
                                      <p:tavLst>
                                        <p:tav tm="0">
                                          <p:val>
                                            <p:strVal val="0-#ppt_w/2"/>
                                          </p:val>
                                        </p:tav>
                                        <p:tav tm="100000">
                                          <p:val>
                                            <p:strVal val="#ppt_x"/>
                                          </p:val>
                                        </p:tav>
                                      </p:tavLst>
                                    </p:anim>
                                    <p:anim calcmode="lin" valueType="num">
                                      <p:cBhvr additive="base">
                                        <p:cTn id="56" dur="500" fill="hold"/>
                                        <p:tgtEl>
                                          <p:spTgt spid="1296389">
                                            <p:txEl>
                                              <p:pRg st="9" end="9"/>
                                            </p:txEl>
                                          </p:spTgt>
                                        </p:tgtEl>
                                        <p:attrNameLst>
                                          <p:attrName>ppt_y</p:attrName>
                                        </p:attrNameLst>
                                      </p:cBhvr>
                                      <p:tavLst>
                                        <p:tav tm="0">
                                          <p:val>
                                            <p:strVal val="#ppt_y"/>
                                          </p:val>
                                        </p:tav>
                                        <p:tav tm="100000">
                                          <p:val>
                                            <p:strVal val="#ppt_y"/>
                                          </p:val>
                                        </p:tav>
                                      </p:tavLst>
                                    </p:anim>
                                  </p:childTnLst>
                                </p:cTn>
                              </p:par>
                            </p:childTnLst>
                          </p:cTn>
                        </p:par>
                      </p:childTnLst>
                    </p:cTn>
                  </p:par>
                  <p:par>
                    <p:cTn id="57" fill="hold">
                      <p:stCondLst>
                        <p:cond delay="indefinite"/>
                      </p:stCondLst>
                      <p:childTnLst>
                        <p:par>
                          <p:cTn id="58" fill="hold">
                            <p:stCondLst>
                              <p:cond delay="0"/>
                            </p:stCondLst>
                            <p:childTnLst>
                              <p:par>
                                <p:cTn id="59" presetID="2" presetClass="entr" presetSubtype="8" fill="hold" nodeType="clickEffect">
                                  <p:stCondLst>
                                    <p:cond delay="0"/>
                                  </p:stCondLst>
                                  <p:childTnLst>
                                    <p:set>
                                      <p:cBhvr>
                                        <p:cTn id="60" dur="1" fill="hold">
                                          <p:stCondLst>
                                            <p:cond delay="0"/>
                                          </p:stCondLst>
                                        </p:cTn>
                                        <p:tgtEl>
                                          <p:spTgt spid="1296389">
                                            <p:txEl>
                                              <p:pRg st="10" end="10"/>
                                            </p:txEl>
                                          </p:spTgt>
                                        </p:tgtEl>
                                        <p:attrNameLst>
                                          <p:attrName>style.visibility</p:attrName>
                                        </p:attrNameLst>
                                      </p:cBhvr>
                                      <p:to>
                                        <p:strVal val="visible"/>
                                      </p:to>
                                    </p:set>
                                    <p:anim calcmode="lin" valueType="num">
                                      <p:cBhvr additive="base">
                                        <p:cTn id="61" dur="500" fill="hold"/>
                                        <p:tgtEl>
                                          <p:spTgt spid="1296389">
                                            <p:txEl>
                                              <p:pRg st="10" end="10"/>
                                            </p:txEl>
                                          </p:spTgt>
                                        </p:tgtEl>
                                        <p:attrNameLst>
                                          <p:attrName>ppt_x</p:attrName>
                                        </p:attrNameLst>
                                      </p:cBhvr>
                                      <p:tavLst>
                                        <p:tav tm="0">
                                          <p:val>
                                            <p:strVal val="0-#ppt_w/2"/>
                                          </p:val>
                                        </p:tav>
                                        <p:tav tm="100000">
                                          <p:val>
                                            <p:strVal val="#ppt_x"/>
                                          </p:val>
                                        </p:tav>
                                      </p:tavLst>
                                    </p:anim>
                                    <p:anim calcmode="lin" valueType="num">
                                      <p:cBhvr additive="base">
                                        <p:cTn id="62" dur="500" fill="hold"/>
                                        <p:tgtEl>
                                          <p:spTgt spid="1296389">
                                            <p:txEl>
                                              <p:pRg st="10" end="10"/>
                                            </p:txEl>
                                          </p:spTgt>
                                        </p:tgtEl>
                                        <p:attrNameLst>
                                          <p:attrName>ppt_y</p:attrName>
                                        </p:attrNameLst>
                                      </p:cBhvr>
                                      <p:tavLst>
                                        <p:tav tm="0">
                                          <p:val>
                                            <p:strVal val="#ppt_y"/>
                                          </p:val>
                                        </p:tav>
                                        <p:tav tm="100000">
                                          <p:val>
                                            <p:strVal val="#ppt_y"/>
                                          </p:val>
                                        </p:tav>
                                      </p:tavLst>
                                    </p:anim>
                                  </p:childTnLst>
                                </p:cTn>
                              </p:par>
                            </p:childTnLst>
                          </p:cTn>
                        </p:par>
                      </p:childTnLst>
                    </p:cTn>
                  </p:par>
                  <p:par>
                    <p:cTn id="63" fill="hold">
                      <p:stCondLst>
                        <p:cond delay="indefinite"/>
                      </p:stCondLst>
                      <p:childTnLst>
                        <p:par>
                          <p:cTn id="64" fill="hold">
                            <p:stCondLst>
                              <p:cond delay="0"/>
                            </p:stCondLst>
                            <p:childTnLst>
                              <p:par>
                                <p:cTn id="65" presetID="2" presetClass="entr" presetSubtype="8" fill="hold" nodeType="clickEffect">
                                  <p:stCondLst>
                                    <p:cond delay="0"/>
                                  </p:stCondLst>
                                  <p:childTnLst>
                                    <p:set>
                                      <p:cBhvr>
                                        <p:cTn id="66" dur="1" fill="hold">
                                          <p:stCondLst>
                                            <p:cond delay="0"/>
                                          </p:stCondLst>
                                        </p:cTn>
                                        <p:tgtEl>
                                          <p:spTgt spid="1296389">
                                            <p:txEl>
                                              <p:pRg st="11" end="11"/>
                                            </p:txEl>
                                          </p:spTgt>
                                        </p:tgtEl>
                                        <p:attrNameLst>
                                          <p:attrName>style.visibility</p:attrName>
                                        </p:attrNameLst>
                                      </p:cBhvr>
                                      <p:to>
                                        <p:strVal val="visible"/>
                                      </p:to>
                                    </p:set>
                                    <p:anim calcmode="lin" valueType="num">
                                      <p:cBhvr additive="base">
                                        <p:cTn id="67" dur="500" fill="hold"/>
                                        <p:tgtEl>
                                          <p:spTgt spid="1296389">
                                            <p:txEl>
                                              <p:pRg st="11" end="11"/>
                                            </p:txEl>
                                          </p:spTgt>
                                        </p:tgtEl>
                                        <p:attrNameLst>
                                          <p:attrName>ppt_x</p:attrName>
                                        </p:attrNameLst>
                                      </p:cBhvr>
                                      <p:tavLst>
                                        <p:tav tm="0">
                                          <p:val>
                                            <p:strVal val="0-#ppt_w/2"/>
                                          </p:val>
                                        </p:tav>
                                        <p:tav tm="100000">
                                          <p:val>
                                            <p:strVal val="#ppt_x"/>
                                          </p:val>
                                        </p:tav>
                                      </p:tavLst>
                                    </p:anim>
                                    <p:anim calcmode="lin" valueType="num">
                                      <p:cBhvr additive="base">
                                        <p:cTn id="68" dur="500" fill="hold"/>
                                        <p:tgtEl>
                                          <p:spTgt spid="1296389">
                                            <p:txEl>
                                              <p:pRg st="11" end="11"/>
                                            </p:txEl>
                                          </p:spTgt>
                                        </p:tgtEl>
                                        <p:attrNameLst>
                                          <p:attrName>ppt_y</p:attrName>
                                        </p:attrNameLst>
                                      </p:cBhvr>
                                      <p:tavLst>
                                        <p:tav tm="0">
                                          <p:val>
                                            <p:strVal val="#ppt_y"/>
                                          </p:val>
                                        </p:tav>
                                        <p:tav tm="100000">
                                          <p:val>
                                            <p:strVal val="#ppt_y"/>
                                          </p:val>
                                        </p:tav>
                                      </p:tavLst>
                                    </p:anim>
                                  </p:childTnLst>
                                </p:cTn>
                              </p:par>
                            </p:childTnLst>
                          </p:cTn>
                        </p:par>
                      </p:childTnLst>
                    </p:cTn>
                  </p:par>
                  <p:par>
                    <p:cTn id="69" fill="hold">
                      <p:stCondLst>
                        <p:cond delay="indefinite"/>
                      </p:stCondLst>
                      <p:childTnLst>
                        <p:par>
                          <p:cTn id="70" fill="hold">
                            <p:stCondLst>
                              <p:cond delay="0"/>
                            </p:stCondLst>
                            <p:childTnLst>
                              <p:par>
                                <p:cTn id="71" presetID="2" presetClass="entr" presetSubtype="8" fill="hold" nodeType="clickEffect">
                                  <p:stCondLst>
                                    <p:cond delay="0"/>
                                  </p:stCondLst>
                                  <p:childTnLst>
                                    <p:set>
                                      <p:cBhvr>
                                        <p:cTn id="72" dur="1" fill="hold">
                                          <p:stCondLst>
                                            <p:cond delay="0"/>
                                          </p:stCondLst>
                                        </p:cTn>
                                        <p:tgtEl>
                                          <p:spTgt spid="1296389">
                                            <p:txEl>
                                              <p:pRg st="12" end="12"/>
                                            </p:txEl>
                                          </p:spTgt>
                                        </p:tgtEl>
                                        <p:attrNameLst>
                                          <p:attrName>style.visibility</p:attrName>
                                        </p:attrNameLst>
                                      </p:cBhvr>
                                      <p:to>
                                        <p:strVal val="visible"/>
                                      </p:to>
                                    </p:set>
                                    <p:anim calcmode="lin" valueType="num">
                                      <p:cBhvr additive="base">
                                        <p:cTn id="73" dur="500" fill="hold"/>
                                        <p:tgtEl>
                                          <p:spTgt spid="1296389">
                                            <p:txEl>
                                              <p:pRg st="12" end="12"/>
                                            </p:txEl>
                                          </p:spTgt>
                                        </p:tgtEl>
                                        <p:attrNameLst>
                                          <p:attrName>ppt_x</p:attrName>
                                        </p:attrNameLst>
                                      </p:cBhvr>
                                      <p:tavLst>
                                        <p:tav tm="0">
                                          <p:val>
                                            <p:strVal val="0-#ppt_w/2"/>
                                          </p:val>
                                        </p:tav>
                                        <p:tav tm="100000">
                                          <p:val>
                                            <p:strVal val="#ppt_x"/>
                                          </p:val>
                                        </p:tav>
                                      </p:tavLst>
                                    </p:anim>
                                    <p:anim calcmode="lin" valueType="num">
                                      <p:cBhvr additive="base">
                                        <p:cTn id="74" dur="500" fill="hold"/>
                                        <p:tgtEl>
                                          <p:spTgt spid="1296389">
                                            <p:txEl>
                                              <p:pRg st="12" end="12"/>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p:bldP spid="8" grpId="0"/>
    </p:bldLst>
  </p:timing>
</p:sld>
</file>

<file path=ppt/slides/slide1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a:grpSpLocks/>
          </p:cNvGrpSpPr>
          <p:nvPr/>
        </p:nvGrpSpPr>
        <p:grpSpPr bwMode="auto">
          <a:xfrm>
            <a:off x="1066800" y="1335088"/>
            <a:ext cx="3251200" cy="554037"/>
            <a:chOff x="1066800" y="1335087"/>
            <a:chExt cx="3251200" cy="554038"/>
          </a:xfrm>
        </p:grpSpPr>
        <p:sp>
          <p:nvSpPr>
            <p:cNvPr id="326664" name="Rectangle 2"/>
            <p:cNvSpPr>
              <a:spLocks noChangeArrowheads="1"/>
            </p:cNvSpPr>
            <p:nvPr/>
          </p:nvSpPr>
          <p:spPr bwMode="auto">
            <a:xfrm>
              <a:off x="2547938" y="1335088"/>
              <a:ext cx="1770062" cy="554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r>
                <a:rPr lang="en-US" altLang="en-US" sz="3000">
                  <a:solidFill>
                    <a:srgbClr val="FFC000"/>
                  </a:solidFill>
                </a:rPr>
                <a:t>M(I)</a:t>
              </a:r>
              <a:r>
                <a:rPr lang="en-US" altLang="en-US" sz="3000">
                  <a:solidFill>
                    <a:schemeClr val="tx2"/>
                  </a:solidFill>
                </a:rPr>
                <a:t>=</a:t>
              </a:r>
              <a:r>
                <a:rPr lang="en-US" altLang="en-US" sz="3000">
                  <a:solidFill>
                    <a:srgbClr val="FFC000"/>
                  </a:solidFill>
                </a:rPr>
                <a:t>P(I)</a:t>
              </a:r>
            </a:p>
          </p:txBody>
        </p:sp>
        <p:sp>
          <p:nvSpPr>
            <p:cNvPr id="326665" name="Rectangle 2"/>
            <p:cNvSpPr>
              <a:spLocks noChangeArrowheads="1"/>
            </p:cNvSpPr>
            <p:nvPr/>
          </p:nvSpPr>
          <p:spPr bwMode="auto">
            <a:xfrm>
              <a:off x="1811338" y="1335087"/>
              <a:ext cx="682625" cy="554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r>
                <a:rPr lang="en-US" altLang="en-US" sz="3000">
                  <a:solidFill>
                    <a:srgbClr val="33CC33"/>
                  </a:solidFill>
                  <a:latin typeface="Symbol" pitchFamily="18" charset="2"/>
                </a:rPr>
                <a:t>"</a:t>
              </a:r>
              <a:r>
                <a:rPr lang="en-US" altLang="en-US" sz="3000">
                  <a:solidFill>
                    <a:srgbClr val="FFC000"/>
                  </a:solidFill>
                </a:rPr>
                <a:t>I,</a:t>
              </a:r>
            </a:p>
          </p:txBody>
        </p:sp>
        <p:sp>
          <p:nvSpPr>
            <p:cNvPr id="326666" name="Rectangle 2"/>
            <p:cNvSpPr>
              <a:spLocks noChangeArrowheads="1"/>
            </p:cNvSpPr>
            <p:nvPr/>
          </p:nvSpPr>
          <p:spPr bwMode="auto">
            <a:xfrm>
              <a:off x="1066800" y="1335087"/>
              <a:ext cx="833438" cy="554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r>
                <a:rPr lang="en-US" altLang="en-US" sz="3000">
                  <a:solidFill>
                    <a:srgbClr val="FF0000"/>
                  </a:solidFill>
                  <a:latin typeface="Symbol" pitchFamily="18" charset="2"/>
                </a:rPr>
                <a:t>$</a:t>
              </a:r>
              <a:r>
                <a:rPr lang="en-US" altLang="en-US" sz="3000">
                  <a:solidFill>
                    <a:srgbClr val="FFC000"/>
                  </a:solidFill>
                </a:rPr>
                <a:t>M,</a:t>
              </a:r>
            </a:p>
          </p:txBody>
        </p:sp>
      </p:grpSp>
      <p:sp>
        <p:nvSpPr>
          <p:cNvPr id="45" name="Rectangle 44"/>
          <p:cNvSpPr>
            <a:spLocks noChangeArrowheads="1"/>
          </p:cNvSpPr>
          <p:nvPr/>
        </p:nvSpPr>
        <p:spPr bwMode="auto">
          <a:xfrm>
            <a:off x="1065213" y="457200"/>
            <a:ext cx="2897187" cy="10779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r>
              <a:rPr lang="en-US" altLang="en-US" i="0">
                <a:solidFill>
                  <a:srgbClr val="FFFFFF"/>
                </a:solidFill>
              </a:rPr>
              <a:t>Problem </a:t>
            </a:r>
            <a:r>
              <a:rPr lang="en-US" altLang="en-US">
                <a:solidFill>
                  <a:srgbClr val="FFC000"/>
                </a:solidFill>
              </a:rPr>
              <a:t>P</a:t>
            </a:r>
            <a:r>
              <a:rPr lang="en-US" altLang="en-US" i="0">
                <a:solidFill>
                  <a:srgbClr val="FFFFFF"/>
                </a:solidFill>
              </a:rPr>
              <a:t> is</a:t>
            </a:r>
            <a:br>
              <a:rPr lang="en-US" altLang="en-US" i="0">
                <a:solidFill>
                  <a:srgbClr val="FFFFFF"/>
                </a:solidFill>
              </a:rPr>
            </a:br>
            <a:r>
              <a:rPr lang="en-US" altLang="en-US" i="0">
                <a:solidFill>
                  <a:srgbClr val="FFFF00"/>
                </a:solidFill>
              </a:rPr>
              <a:t>computable </a:t>
            </a:r>
            <a:r>
              <a:rPr lang="en-US" altLang="en-US" i="0">
                <a:solidFill>
                  <a:srgbClr val="F2F2F2"/>
                </a:solidFill>
              </a:rPr>
              <a:t>if </a:t>
            </a:r>
          </a:p>
        </p:txBody>
      </p:sp>
      <p:pic>
        <p:nvPicPr>
          <p:cNvPr id="46" name="Picture 5" descr="j0116172"/>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flipH="1">
            <a:off x="0" y="4652963"/>
            <a:ext cx="1397000" cy="1900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7" name="AutoShape 8"/>
          <p:cNvSpPr>
            <a:spLocks noChangeArrowheads="1"/>
          </p:cNvSpPr>
          <p:nvPr/>
        </p:nvSpPr>
        <p:spPr bwMode="auto">
          <a:xfrm>
            <a:off x="1143000" y="2133600"/>
            <a:ext cx="7327900" cy="1190625"/>
          </a:xfrm>
          <a:prstGeom prst="wedgeRectCallout">
            <a:avLst>
              <a:gd name="adj1" fmla="val -34583"/>
              <a:gd name="adj2" fmla="val 74514"/>
            </a:avLst>
          </a:prstGeom>
          <a:noFill/>
          <a:ln w="38100">
            <a:solidFill>
              <a:srgbClr val="CC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50000"/>
              </a:spcBef>
              <a:buFontTx/>
              <a:buNone/>
            </a:pPr>
            <a:r>
              <a:rPr lang="en-US" altLang="en-US" i="0">
                <a:solidFill>
                  <a:srgbClr val="FFFFFF"/>
                </a:solidFill>
              </a:rPr>
              <a:t>There </a:t>
            </a:r>
            <a:r>
              <a:rPr lang="en-US" altLang="en-US" i="0">
                <a:solidFill>
                  <a:srgbClr val="FF0000"/>
                </a:solidFill>
              </a:rPr>
              <a:t>exists</a:t>
            </a:r>
            <a:r>
              <a:rPr lang="en-US" altLang="en-US" i="0">
                <a:solidFill>
                  <a:srgbClr val="FFFFFF"/>
                </a:solidFill>
              </a:rPr>
              <a:t> is a single algorithm/machine</a:t>
            </a:r>
            <a:br>
              <a:rPr lang="en-US" altLang="en-US" i="0">
                <a:solidFill>
                  <a:srgbClr val="FFFFFF"/>
                </a:solidFill>
              </a:rPr>
            </a:br>
            <a:r>
              <a:rPr lang="en-US" altLang="en-US" i="0">
                <a:solidFill>
                  <a:srgbClr val="FFFFFF"/>
                </a:solidFill>
              </a:rPr>
              <a:t>that </a:t>
            </a:r>
            <a:r>
              <a:rPr lang="en-US" altLang="en-US" i="0">
                <a:solidFill>
                  <a:schemeClr val="tx2"/>
                </a:solidFill>
              </a:rPr>
              <a:t>solves </a:t>
            </a:r>
            <a:r>
              <a:rPr lang="en-US" altLang="en-US" i="0">
                <a:solidFill>
                  <a:srgbClr val="FFFFFF"/>
                </a:solidFill>
              </a:rPr>
              <a:t>P for </a:t>
            </a:r>
            <a:r>
              <a:rPr lang="en-US" altLang="en-US" i="0">
                <a:solidFill>
                  <a:srgbClr val="33CC33"/>
                </a:solidFill>
              </a:rPr>
              <a:t>every</a:t>
            </a:r>
            <a:r>
              <a:rPr lang="en-US" altLang="en-US" i="0">
                <a:solidFill>
                  <a:srgbClr val="FFFFFF"/>
                </a:solidFill>
              </a:rPr>
              <a:t> input</a:t>
            </a:r>
          </a:p>
        </p:txBody>
      </p:sp>
      <p:sp>
        <p:nvSpPr>
          <p:cNvPr id="326662" name="Rectangle 4"/>
          <p:cNvSpPr>
            <a:spLocks noChangeArrowheads="1"/>
          </p:cNvSpPr>
          <p:nvPr/>
        </p:nvSpPr>
        <p:spPr bwMode="auto">
          <a:xfrm>
            <a:off x="152400" y="-228600"/>
            <a:ext cx="87630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r>
              <a:rPr lang="en-US" altLang="en-US" sz="4300" i="0">
                <a:solidFill>
                  <a:srgbClr val="FFFF00"/>
                </a:solidFill>
              </a:rPr>
              <a:t>Understand Quantifiers!!!</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withEffect">
                                  <p:stCondLst>
                                    <p:cond delay="0"/>
                                  </p:stCondLst>
                                  <p:childTnLst>
                                    <p:set>
                                      <p:cBhvr>
                                        <p:cTn id="6" dur="1" fill="hold">
                                          <p:stCondLst>
                                            <p:cond delay="0"/>
                                          </p:stCondLst>
                                        </p:cTn>
                                        <p:tgtEl>
                                          <p:spTgt spid="45"/>
                                        </p:tgtEl>
                                        <p:attrNameLst>
                                          <p:attrName>style.visibility</p:attrName>
                                        </p:attrNameLst>
                                      </p:cBhvr>
                                      <p:to>
                                        <p:strVal val="visible"/>
                                      </p:to>
                                    </p:set>
                                    <p:anim calcmode="lin" valueType="num">
                                      <p:cBhvr additive="base">
                                        <p:cTn id="7" dur="500" fill="hold"/>
                                        <p:tgtEl>
                                          <p:spTgt spid="45"/>
                                        </p:tgtEl>
                                        <p:attrNameLst>
                                          <p:attrName>ppt_x</p:attrName>
                                        </p:attrNameLst>
                                      </p:cBhvr>
                                      <p:tavLst>
                                        <p:tav tm="0">
                                          <p:val>
                                            <p:strVal val="0-#ppt_w/2"/>
                                          </p:val>
                                        </p:tav>
                                        <p:tav tm="100000">
                                          <p:val>
                                            <p:strVal val="#ppt_x"/>
                                          </p:val>
                                        </p:tav>
                                      </p:tavLst>
                                    </p:anim>
                                    <p:anim calcmode="lin" valueType="num">
                                      <p:cBhvr additive="base">
                                        <p:cTn id="8" dur="500" fill="hold"/>
                                        <p:tgtEl>
                                          <p:spTgt spid="45"/>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46"/>
                                        </p:tgtEl>
                                        <p:attrNameLst>
                                          <p:attrName>style.visibility</p:attrName>
                                        </p:attrNameLst>
                                      </p:cBhvr>
                                      <p:to>
                                        <p:strVal val="visible"/>
                                      </p:to>
                                    </p:set>
                                    <p:anim calcmode="lin" valueType="num">
                                      <p:cBhvr additive="base">
                                        <p:cTn id="13" dur="500" fill="hold"/>
                                        <p:tgtEl>
                                          <p:spTgt spid="46"/>
                                        </p:tgtEl>
                                        <p:attrNameLst>
                                          <p:attrName>ppt_x</p:attrName>
                                        </p:attrNameLst>
                                      </p:cBhvr>
                                      <p:tavLst>
                                        <p:tav tm="0">
                                          <p:val>
                                            <p:strVal val="#ppt_x"/>
                                          </p:val>
                                        </p:tav>
                                        <p:tav tm="100000">
                                          <p:val>
                                            <p:strVal val="#ppt_x"/>
                                          </p:val>
                                        </p:tav>
                                      </p:tavLst>
                                    </p:anim>
                                    <p:anim calcmode="lin" valueType="num">
                                      <p:cBhvr additive="base">
                                        <p:cTn id="14" dur="500" fill="hold"/>
                                        <p:tgtEl>
                                          <p:spTgt spid="46"/>
                                        </p:tgtEl>
                                        <p:attrNameLst>
                                          <p:attrName>ppt_y</p:attrName>
                                        </p:attrNameLst>
                                      </p:cBhvr>
                                      <p:tavLst>
                                        <p:tav tm="0">
                                          <p:val>
                                            <p:strVal val="1+#ppt_h/2"/>
                                          </p:val>
                                        </p:tav>
                                        <p:tav tm="100000">
                                          <p:val>
                                            <p:strVal val="#ppt_y"/>
                                          </p:val>
                                        </p:tav>
                                      </p:tavLst>
                                    </p:anim>
                                  </p:childTnLst>
                                </p:cTn>
                              </p:par>
                              <p:par>
                                <p:cTn id="15" presetID="2" presetClass="entr" presetSubtype="4" fill="hold" grpId="0" nodeType="withEffect">
                                  <p:stCondLst>
                                    <p:cond delay="0"/>
                                  </p:stCondLst>
                                  <p:childTnLst>
                                    <p:set>
                                      <p:cBhvr>
                                        <p:cTn id="16" dur="1" fill="hold">
                                          <p:stCondLst>
                                            <p:cond delay="0"/>
                                          </p:stCondLst>
                                        </p:cTn>
                                        <p:tgtEl>
                                          <p:spTgt spid="47"/>
                                        </p:tgtEl>
                                        <p:attrNameLst>
                                          <p:attrName>style.visibility</p:attrName>
                                        </p:attrNameLst>
                                      </p:cBhvr>
                                      <p:to>
                                        <p:strVal val="visible"/>
                                      </p:to>
                                    </p:set>
                                    <p:anim calcmode="lin" valueType="num">
                                      <p:cBhvr additive="base">
                                        <p:cTn id="17" dur="500" fill="hold"/>
                                        <p:tgtEl>
                                          <p:spTgt spid="47"/>
                                        </p:tgtEl>
                                        <p:attrNameLst>
                                          <p:attrName>ppt_x</p:attrName>
                                        </p:attrNameLst>
                                      </p:cBhvr>
                                      <p:tavLst>
                                        <p:tav tm="0">
                                          <p:val>
                                            <p:strVal val="#ppt_x"/>
                                          </p:val>
                                        </p:tav>
                                        <p:tav tm="100000">
                                          <p:val>
                                            <p:strVal val="#ppt_x"/>
                                          </p:val>
                                        </p:tav>
                                      </p:tavLst>
                                    </p:anim>
                                    <p:anim calcmode="lin" valueType="num">
                                      <p:cBhvr additive="base">
                                        <p:cTn id="18" dur="500" fill="hold"/>
                                        <p:tgtEl>
                                          <p:spTgt spid="47"/>
                                        </p:tgtEl>
                                        <p:attrNameLst>
                                          <p:attrName>ppt_y</p:attrName>
                                        </p:attrNameLst>
                                      </p:cBhvr>
                                      <p:tavLst>
                                        <p:tav tm="0">
                                          <p:val>
                                            <p:strVal val="1+#ppt_h/2"/>
                                          </p:val>
                                        </p:tav>
                                        <p:tav tm="100000">
                                          <p:val>
                                            <p:strVal val="#ppt_y"/>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2" presetClass="entr" presetSubtype="8" fill="hold" nodeType="clickEffect">
                                  <p:stCondLst>
                                    <p:cond delay="0"/>
                                  </p:stCondLst>
                                  <p:childTnLst>
                                    <p:set>
                                      <p:cBhvr>
                                        <p:cTn id="22" dur="1" fill="hold">
                                          <p:stCondLst>
                                            <p:cond delay="0"/>
                                          </p:stCondLst>
                                        </p:cTn>
                                        <p:tgtEl>
                                          <p:spTgt spid="2"/>
                                        </p:tgtEl>
                                        <p:attrNameLst>
                                          <p:attrName>style.visibility</p:attrName>
                                        </p:attrNameLst>
                                      </p:cBhvr>
                                      <p:to>
                                        <p:strVal val="visible"/>
                                      </p:to>
                                    </p:set>
                                    <p:anim calcmode="lin" valueType="num">
                                      <p:cBhvr additive="base">
                                        <p:cTn id="23" dur="500" fill="hold"/>
                                        <p:tgtEl>
                                          <p:spTgt spid="2"/>
                                        </p:tgtEl>
                                        <p:attrNameLst>
                                          <p:attrName>ppt_x</p:attrName>
                                        </p:attrNameLst>
                                      </p:cBhvr>
                                      <p:tavLst>
                                        <p:tav tm="0">
                                          <p:val>
                                            <p:strVal val="0-#ppt_w/2"/>
                                          </p:val>
                                        </p:tav>
                                        <p:tav tm="100000">
                                          <p:val>
                                            <p:strVal val="#ppt_x"/>
                                          </p:val>
                                        </p:tav>
                                      </p:tavLst>
                                    </p:anim>
                                    <p:anim calcmode="lin" valueType="num">
                                      <p:cBhvr additive="base">
                                        <p:cTn id="24" dur="500" fill="hold"/>
                                        <p:tgtEl>
                                          <p:spTgt spid="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 grpId="0"/>
      <p:bldP spid="47" grpId="0" animBg="1"/>
    </p:bldLst>
  </p:timing>
</p:sld>
</file>

<file path=ppt/slides/slide1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7" name="AutoShape 8"/>
          <p:cNvSpPr>
            <a:spLocks noChangeArrowheads="1"/>
          </p:cNvSpPr>
          <p:nvPr/>
        </p:nvSpPr>
        <p:spPr bwMode="auto">
          <a:xfrm>
            <a:off x="1411606" y="1837400"/>
            <a:ext cx="4317386" cy="610808"/>
          </a:xfrm>
          <a:prstGeom prst="wedgeRectCallout">
            <a:avLst>
              <a:gd name="adj1" fmla="val -56599"/>
              <a:gd name="adj2" fmla="val 17049"/>
            </a:avLst>
          </a:prstGeom>
          <a:noFill/>
          <a:ln w="38100">
            <a:solidFill>
              <a:srgbClr val="4D0201"/>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mn-cs"/>
              </a:rPr>
              <a:t>Let’s understand this deeply</a:t>
            </a:r>
            <a:endPar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pic>
        <p:nvPicPr>
          <p:cNvPr id="98" name="Picture 97" descr="&lt;strong&gt;Clipart&lt;/strong&gt; - Beautiful Black &lt;strong&gt;Woman&lt;/strong&gt;"/>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76200" y="1754795"/>
            <a:ext cx="965133" cy="988405"/>
          </a:xfrm>
          <a:prstGeom prst="rect">
            <a:avLst/>
          </a:prstGeom>
        </p:spPr>
      </p:pic>
      <p:sp>
        <p:nvSpPr>
          <p:cNvPr id="36" name="AutoShape 8"/>
          <p:cNvSpPr>
            <a:spLocks noChangeArrowheads="1"/>
          </p:cNvSpPr>
          <p:nvPr/>
        </p:nvSpPr>
        <p:spPr bwMode="auto">
          <a:xfrm>
            <a:off x="1447800" y="2514600"/>
            <a:ext cx="5943600" cy="1828800"/>
          </a:xfrm>
          <a:prstGeom prst="wedgeRectCallout">
            <a:avLst>
              <a:gd name="adj1" fmla="val -56503"/>
              <a:gd name="adj2" fmla="val -27639"/>
            </a:avLst>
          </a:prstGeom>
          <a:noFill/>
          <a:ln w="38100">
            <a:solidFill>
              <a:srgbClr val="4D0201"/>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mn-cs"/>
              </a:rPr>
              <a:t>Which variable is this statement about?:</a:t>
            </a:r>
          </a:p>
          <a:p>
            <a:pPr marL="742950" marR="0" lvl="1" indent="-285750" algn="l" defTabSz="914400" rtl="0" eaLnBrk="1" fontAlgn="base" latinLnBrk="0" hangingPunct="1">
              <a:lnSpc>
                <a:spcPct val="100000"/>
              </a:lnSpc>
              <a:spcBef>
                <a:spcPct val="0"/>
              </a:spcBef>
              <a:spcAft>
                <a:spcPct val="0"/>
              </a:spcAft>
              <a:buClrTx/>
              <a:buSzTx/>
              <a:buFontTx/>
              <a:buChar char="–"/>
              <a:tabLst/>
              <a:defRPr/>
            </a:pPr>
            <a:r>
              <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mn-cs"/>
              </a:rPr>
              <a:t>Machine </a:t>
            </a:r>
            <a:r>
              <a:rPr lang="en-CA" altLang="en-US" dirty="0">
                <a:solidFill>
                  <a:srgbClr val="FFC000"/>
                </a:solidFill>
              </a:rPr>
              <a:t>M</a:t>
            </a:r>
            <a:endParaRPr kumimoji="0" lang="en-CA" altLang="en-US" sz="2800" b="0" u="none" strike="noStrike" kern="1200" cap="none" spc="0" normalizeH="0" baseline="0" noProof="0" dirty="0">
              <a:ln>
                <a:noFill/>
              </a:ln>
              <a:solidFill>
                <a:srgbClr val="FFC000"/>
              </a:solidFill>
              <a:effectLst/>
              <a:uLnTx/>
              <a:uFillTx/>
            </a:endParaRPr>
          </a:p>
          <a:p>
            <a:pPr marL="742950" marR="0" lvl="1" indent="-285750" algn="l" defTabSz="914400" rtl="0" eaLnBrk="1" fontAlgn="base" latinLnBrk="0" hangingPunct="1">
              <a:lnSpc>
                <a:spcPct val="100000"/>
              </a:lnSpc>
              <a:spcBef>
                <a:spcPct val="0"/>
              </a:spcBef>
              <a:spcAft>
                <a:spcPct val="0"/>
              </a:spcAft>
              <a:buClrTx/>
              <a:buSzTx/>
              <a:buFontTx/>
              <a:buChar char="–"/>
              <a:tabLst/>
              <a:defRPr/>
            </a:pPr>
            <a:r>
              <a:rPr lang="en-CA" altLang="en-US" i="0" dirty="0">
                <a:solidFill>
                  <a:srgbClr val="FFFFFF"/>
                </a:solidFill>
              </a:rPr>
              <a:t>Input</a:t>
            </a:r>
            <a:r>
              <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mn-cs"/>
              </a:rPr>
              <a:t> </a:t>
            </a:r>
            <a:r>
              <a:rPr lang="en-CA" altLang="en-US" dirty="0">
                <a:solidFill>
                  <a:srgbClr val="FFC000"/>
                </a:solidFill>
              </a:rPr>
              <a:t>I</a:t>
            </a:r>
            <a:endParaRPr kumimoji="0" lang="en-CA" altLang="en-US" sz="2800" b="0" u="none" strike="noStrike" kern="1200" cap="none" spc="0" normalizeH="0" baseline="0" noProof="0" dirty="0">
              <a:ln>
                <a:noFill/>
              </a:ln>
              <a:solidFill>
                <a:srgbClr val="FFC000"/>
              </a:solidFill>
              <a:effectLst/>
              <a:uLnTx/>
              <a:uFillTx/>
            </a:endParaRPr>
          </a:p>
          <a:p>
            <a:pPr marL="742950" marR="0" lvl="1" indent="-285750" algn="l" defTabSz="914400" rtl="0" eaLnBrk="1" fontAlgn="base" latinLnBrk="0" hangingPunct="1">
              <a:lnSpc>
                <a:spcPct val="100000"/>
              </a:lnSpc>
              <a:spcBef>
                <a:spcPct val="0"/>
              </a:spcBef>
              <a:spcAft>
                <a:spcPct val="0"/>
              </a:spcAft>
              <a:buClrTx/>
              <a:buSzTx/>
              <a:buFontTx/>
              <a:buChar char="–"/>
              <a:tabLst/>
              <a:defRPr/>
            </a:pPr>
            <a:r>
              <a:rPr lang="en-CA" altLang="en-US" i="0" dirty="0">
                <a:solidFill>
                  <a:srgbClr val="FFFFFF"/>
                </a:solidFill>
              </a:rPr>
              <a:t>Problem</a:t>
            </a:r>
            <a:r>
              <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mn-cs"/>
              </a:rPr>
              <a:t> </a:t>
            </a:r>
            <a:r>
              <a:rPr lang="en-CA" altLang="en-US" dirty="0">
                <a:solidFill>
                  <a:srgbClr val="FFC000"/>
                </a:solidFill>
              </a:rPr>
              <a:t>P</a:t>
            </a:r>
            <a:endParaRPr kumimoji="0" lang="en-US" altLang="en-US" sz="2800" b="0" u="none" strike="noStrike" kern="1200" cap="none" spc="0" normalizeH="0" baseline="0" noProof="0" dirty="0">
              <a:ln>
                <a:noFill/>
              </a:ln>
              <a:solidFill>
                <a:srgbClr val="FFC000"/>
              </a:solidFill>
              <a:effectLst/>
              <a:uLnTx/>
              <a:uFillTx/>
            </a:endParaRPr>
          </a:p>
        </p:txBody>
      </p:sp>
      <p:grpSp>
        <p:nvGrpSpPr>
          <p:cNvPr id="37" name="Group 36">
            <a:extLst>
              <a:ext uri="{FF2B5EF4-FFF2-40B4-BE49-F238E27FC236}">
                <a16:creationId xmlns:a16="http://schemas.microsoft.com/office/drawing/2014/main" id="{5DFC8BB7-0D4C-4125-A3E4-459480BAA6D0}"/>
              </a:ext>
            </a:extLst>
          </p:cNvPr>
          <p:cNvGrpSpPr>
            <a:grpSpLocks/>
          </p:cNvGrpSpPr>
          <p:nvPr/>
        </p:nvGrpSpPr>
        <p:grpSpPr bwMode="auto">
          <a:xfrm>
            <a:off x="1066800" y="1335088"/>
            <a:ext cx="3251200" cy="554037"/>
            <a:chOff x="1066800" y="1335087"/>
            <a:chExt cx="3251200" cy="554038"/>
          </a:xfrm>
        </p:grpSpPr>
        <p:sp>
          <p:nvSpPr>
            <p:cNvPr id="39" name="Rectangle 2">
              <a:extLst>
                <a:ext uri="{FF2B5EF4-FFF2-40B4-BE49-F238E27FC236}">
                  <a16:creationId xmlns:a16="http://schemas.microsoft.com/office/drawing/2014/main" id="{7AC63AFC-184C-4C4C-B3DD-DA90B6FC84E1}"/>
                </a:ext>
              </a:extLst>
            </p:cNvPr>
            <p:cNvSpPr>
              <a:spLocks noChangeArrowheads="1"/>
            </p:cNvSpPr>
            <p:nvPr/>
          </p:nvSpPr>
          <p:spPr bwMode="auto">
            <a:xfrm>
              <a:off x="2547938" y="1335088"/>
              <a:ext cx="1770062" cy="554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r>
                <a:rPr lang="en-US" altLang="en-US" sz="3000" dirty="0">
                  <a:solidFill>
                    <a:srgbClr val="FFC000"/>
                  </a:solidFill>
                </a:rPr>
                <a:t>M(I)=P(I)</a:t>
              </a:r>
            </a:p>
          </p:txBody>
        </p:sp>
        <p:sp>
          <p:nvSpPr>
            <p:cNvPr id="40" name="Rectangle 2">
              <a:extLst>
                <a:ext uri="{FF2B5EF4-FFF2-40B4-BE49-F238E27FC236}">
                  <a16:creationId xmlns:a16="http://schemas.microsoft.com/office/drawing/2014/main" id="{0C7AA357-650E-4874-9F77-FBA7A87B339B}"/>
                </a:ext>
              </a:extLst>
            </p:cNvPr>
            <p:cNvSpPr>
              <a:spLocks noChangeArrowheads="1"/>
            </p:cNvSpPr>
            <p:nvPr/>
          </p:nvSpPr>
          <p:spPr bwMode="auto">
            <a:xfrm>
              <a:off x="1811338" y="1335087"/>
              <a:ext cx="682625" cy="554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r>
                <a:rPr lang="en-US" altLang="en-US" sz="3000" dirty="0">
                  <a:solidFill>
                    <a:srgbClr val="FFC000"/>
                  </a:solidFill>
                  <a:latin typeface="Symbol" pitchFamily="18" charset="2"/>
                </a:rPr>
                <a:t>"</a:t>
              </a:r>
              <a:r>
                <a:rPr lang="en-US" altLang="en-US" sz="3000" dirty="0">
                  <a:solidFill>
                    <a:srgbClr val="FFC000"/>
                  </a:solidFill>
                </a:rPr>
                <a:t>I,</a:t>
              </a:r>
            </a:p>
          </p:txBody>
        </p:sp>
        <p:sp>
          <p:nvSpPr>
            <p:cNvPr id="42" name="Rectangle 2">
              <a:extLst>
                <a:ext uri="{FF2B5EF4-FFF2-40B4-BE49-F238E27FC236}">
                  <a16:creationId xmlns:a16="http://schemas.microsoft.com/office/drawing/2014/main" id="{48D4ADEA-F43A-42FE-9595-9F40C538AF8A}"/>
                </a:ext>
              </a:extLst>
            </p:cNvPr>
            <p:cNvSpPr>
              <a:spLocks noChangeArrowheads="1"/>
            </p:cNvSpPr>
            <p:nvPr/>
          </p:nvSpPr>
          <p:spPr bwMode="auto">
            <a:xfrm>
              <a:off x="1066800" y="1335087"/>
              <a:ext cx="833438" cy="554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r>
                <a:rPr lang="en-US" altLang="en-US" sz="3000" dirty="0">
                  <a:solidFill>
                    <a:srgbClr val="FFC000"/>
                  </a:solidFill>
                  <a:latin typeface="Symbol" pitchFamily="18" charset="2"/>
                </a:rPr>
                <a:t>$</a:t>
              </a:r>
              <a:r>
                <a:rPr lang="en-US" altLang="en-US" sz="3000" dirty="0">
                  <a:solidFill>
                    <a:srgbClr val="FFC000"/>
                  </a:solidFill>
                </a:rPr>
                <a:t>M,</a:t>
              </a:r>
            </a:p>
          </p:txBody>
        </p:sp>
      </p:grpSp>
      <p:sp>
        <p:nvSpPr>
          <p:cNvPr id="44" name="Rectangle 43">
            <a:extLst>
              <a:ext uri="{FF2B5EF4-FFF2-40B4-BE49-F238E27FC236}">
                <a16:creationId xmlns:a16="http://schemas.microsoft.com/office/drawing/2014/main" id="{6A59CD12-9C7B-46AE-81F5-3215E1CBCCD2}"/>
              </a:ext>
            </a:extLst>
          </p:cNvPr>
          <p:cNvSpPr>
            <a:spLocks noChangeArrowheads="1"/>
          </p:cNvSpPr>
          <p:nvPr/>
        </p:nvSpPr>
        <p:spPr bwMode="auto">
          <a:xfrm>
            <a:off x="1065213" y="457200"/>
            <a:ext cx="2897187" cy="10779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r>
              <a:rPr lang="en-US" altLang="en-US" i="0" dirty="0">
                <a:solidFill>
                  <a:srgbClr val="FFFFFF"/>
                </a:solidFill>
              </a:rPr>
              <a:t>Problem </a:t>
            </a:r>
            <a:r>
              <a:rPr lang="en-US" altLang="en-US" dirty="0">
                <a:solidFill>
                  <a:srgbClr val="FFC000"/>
                </a:solidFill>
              </a:rPr>
              <a:t>P</a:t>
            </a:r>
            <a:r>
              <a:rPr lang="en-US" altLang="en-US" i="0" dirty="0">
                <a:solidFill>
                  <a:srgbClr val="FFFFFF"/>
                </a:solidFill>
              </a:rPr>
              <a:t> is</a:t>
            </a:r>
            <a:br>
              <a:rPr lang="en-US" altLang="en-US" i="0" dirty="0">
                <a:solidFill>
                  <a:srgbClr val="FFFFFF"/>
                </a:solidFill>
              </a:rPr>
            </a:br>
            <a:r>
              <a:rPr lang="en-US" altLang="en-US" i="0" dirty="0">
                <a:solidFill>
                  <a:srgbClr val="FFFF00"/>
                </a:solidFill>
              </a:rPr>
              <a:t>computable </a:t>
            </a:r>
            <a:r>
              <a:rPr lang="en-US" altLang="en-US" i="0" dirty="0">
                <a:solidFill>
                  <a:srgbClr val="F2F2F2"/>
                </a:solidFill>
              </a:rPr>
              <a:t>if </a:t>
            </a:r>
          </a:p>
        </p:txBody>
      </p:sp>
      <p:sp>
        <p:nvSpPr>
          <p:cNvPr id="45" name="Rectangle 4">
            <a:extLst>
              <a:ext uri="{FF2B5EF4-FFF2-40B4-BE49-F238E27FC236}">
                <a16:creationId xmlns:a16="http://schemas.microsoft.com/office/drawing/2014/main" id="{6313F23B-AECF-4BC1-9282-8727AF1A048D}"/>
              </a:ext>
            </a:extLst>
          </p:cNvPr>
          <p:cNvSpPr>
            <a:spLocks noChangeArrowheads="1"/>
          </p:cNvSpPr>
          <p:nvPr/>
        </p:nvSpPr>
        <p:spPr bwMode="auto">
          <a:xfrm>
            <a:off x="152400" y="-228600"/>
            <a:ext cx="87630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r>
              <a:rPr lang="en-US" altLang="en-US" sz="4300" i="0">
                <a:solidFill>
                  <a:srgbClr val="FFFF00"/>
                </a:solidFill>
              </a:rPr>
              <a:t>Understand Quantifiers!!!</a:t>
            </a:r>
          </a:p>
        </p:txBody>
      </p:sp>
    </p:spTree>
    <p:extLst>
      <p:ext uri="{BB962C8B-B14F-4D97-AF65-F5344CB8AC3E}">
        <p14:creationId xmlns:p14="http://schemas.microsoft.com/office/powerpoint/2010/main" val="23323677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98"/>
                                        </p:tgtEl>
                                        <p:attrNameLst>
                                          <p:attrName>style.visibility</p:attrName>
                                        </p:attrNameLst>
                                      </p:cBhvr>
                                      <p:to>
                                        <p:strVal val="visible"/>
                                      </p:to>
                                    </p:set>
                                    <p:anim calcmode="lin" valueType="num">
                                      <p:cBhvr additive="base">
                                        <p:cTn id="7" dur="500" fill="hold"/>
                                        <p:tgtEl>
                                          <p:spTgt spid="98"/>
                                        </p:tgtEl>
                                        <p:attrNameLst>
                                          <p:attrName>ppt_x</p:attrName>
                                        </p:attrNameLst>
                                      </p:cBhvr>
                                      <p:tavLst>
                                        <p:tav tm="0">
                                          <p:val>
                                            <p:strVal val="0-#ppt_w/2"/>
                                          </p:val>
                                        </p:tav>
                                        <p:tav tm="100000">
                                          <p:val>
                                            <p:strVal val="#ppt_x"/>
                                          </p:val>
                                        </p:tav>
                                      </p:tavLst>
                                    </p:anim>
                                    <p:anim calcmode="lin" valueType="num">
                                      <p:cBhvr additive="base">
                                        <p:cTn id="8" dur="500" fill="hold"/>
                                        <p:tgtEl>
                                          <p:spTgt spid="98"/>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0"/>
                                  </p:stCondLst>
                                  <p:childTnLst>
                                    <p:set>
                                      <p:cBhvr>
                                        <p:cTn id="10" dur="1" fill="hold">
                                          <p:stCondLst>
                                            <p:cond delay="0"/>
                                          </p:stCondLst>
                                        </p:cTn>
                                        <p:tgtEl>
                                          <p:spTgt spid="97"/>
                                        </p:tgtEl>
                                        <p:attrNameLst>
                                          <p:attrName>style.visibility</p:attrName>
                                        </p:attrNameLst>
                                      </p:cBhvr>
                                      <p:to>
                                        <p:strVal val="visible"/>
                                      </p:to>
                                    </p:set>
                                    <p:anim calcmode="lin" valueType="num">
                                      <p:cBhvr additive="base">
                                        <p:cTn id="11" dur="500" fill="hold"/>
                                        <p:tgtEl>
                                          <p:spTgt spid="97"/>
                                        </p:tgtEl>
                                        <p:attrNameLst>
                                          <p:attrName>ppt_x</p:attrName>
                                        </p:attrNameLst>
                                      </p:cBhvr>
                                      <p:tavLst>
                                        <p:tav tm="0">
                                          <p:val>
                                            <p:strVal val="0-#ppt_w/2"/>
                                          </p:val>
                                        </p:tav>
                                        <p:tav tm="100000">
                                          <p:val>
                                            <p:strVal val="#ppt_x"/>
                                          </p:val>
                                        </p:tav>
                                      </p:tavLst>
                                    </p:anim>
                                    <p:anim calcmode="lin" valueType="num">
                                      <p:cBhvr additive="base">
                                        <p:cTn id="12" dur="500" fill="hold"/>
                                        <p:tgtEl>
                                          <p:spTgt spid="97"/>
                                        </p:tgtEl>
                                        <p:attrNameLst>
                                          <p:attrName>ppt_y</p:attrName>
                                        </p:attrNameLst>
                                      </p:cBhvr>
                                      <p:tavLst>
                                        <p:tav tm="0">
                                          <p:val>
                                            <p:strVal val="#ppt_y"/>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8" fill="hold" grpId="0" nodeType="clickEffect">
                                  <p:stCondLst>
                                    <p:cond delay="0"/>
                                  </p:stCondLst>
                                  <p:childTnLst>
                                    <p:set>
                                      <p:cBhvr>
                                        <p:cTn id="16" dur="1" fill="hold">
                                          <p:stCondLst>
                                            <p:cond delay="0"/>
                                          </p:stCondLst>
                                        </p:cTn>
                                        <p:tgtEl>
                                          <p:spTgt spid="36"/>
                                        </p:tgtEl>
                                        <p:attrNameLst>
                                          <p:attrName>style.visibility</p:attrName>
                                        </p:attrNameLst>
                                      </p:cBhvr>
                                      <p:to>
                                        <p:strVal val="visible"/>
                                      </p:to>
                                    </p:set>
                                    <p:anim calcmode="lin" valueType="num">
                                      <p:cBhvr additive="base">
                                        <p:cTn id="17" dur="500" fill="hold"/>
                                        <p:tgtEl>
                                          <p:spTgt spid="36"/>
                                        </p:tgtEl>
                                        <p:attrNameLst>
                                          <p:attrName>ppt_x</p:attrName>
                                        </p:attrNameLst>
                                      </p:cBhvr>
                                      <p:tavLst>
                                        <p:tav tm="0">
                                          <p:val>
                                            <p:strVal val="0-#ppt_w/2"/>
                                          </p:val>
                                        </p:tav>
                                        <p:tav tm="100000">
                                          <p:val>
                                            <p:strVal val="#ppt_x"/>
                                          </p:val>
                                        </p:tav>
                                      </p:tavLst>
                                    </p:anim>
                                    <p:anim calcmode="lin" valueType="num">
                                      <p:cBhvr additive="base">
                                        <p:cTn id="18" dur="500" fill="hold"/>
                                        <p:tgtEl>
                                          <p:spTgt spid="3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36" grpId="0" animBg="1"/>
    </p:bldLst>
  </p:timing>
</p:sld>
</file>

<file path=ppt/slides/slide1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7" name="AutoShape 8"/>
          <p:cNvSpPr>
            <a:spLocks noChangeArrowheads="1"/>
          </p:cNvSpPr>
          <p:nvPr/>
        </p:nvSpPr>
        <p:spPr bwMode="auto">
          <a:xfrm>
            <a:off x="1411606" y="1837400"/>
            <a:ext cx="4317386" cy="610808"/>
          </a:xfrm>
          <a:prstGeom prst="wedgeRectCallout">
            <a:avLst>
              <a:gd name="adj1" fmla="val -56599"/>
              <a:gd name="adj2" fmla="val 17049"/>
            </a:avLst>
          </a:prstGeom>
          <a:noFill/>
          <a:ln w="38100">
            <a:solidFill>
              <a:srgbClr val="4D0201"/>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mn-cs"/>
              </a:rPr>
              <a:t>Let’s understand this deeply</a:t>
            </a:r>
            <a:endPar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pic>
        <p:nvPicPr>
          <p:cNvPr id="98" name="Picture 97" descr="&lt;strong&gt;Clipart&lt;/strong&gt; - Beautiful Black &lt;strong&gt;Woman&lt;/strong&gt;"/>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76200" y="1754795"/>
            <a:ext cx="965133" cy="988405"/>
          </a:xfrm>
          <a:prstGeom prst="rect">
            <a:avLst/>
          </a:prstGeom>
        </p:spPr>
      </p:pic>
      <p:sp>
        <p:nvSpPr>
          <p:cNvPr id="36" name="AutoShape 8"/>
          <p:cNvSpPr>
            <a:spLocks noChangeArrowheads="1"/>
          </p:cNvSpPr>
          <p:nvPr/>
        </p:nvSpPr>
        <p:spPr bwMode="auto">
          <a:xfrm>
            <a:off x="1447800" y="2514600"/>
            <a:ext cx="5943600" cy="1828800"/>
          </a:xfrm>
          <a:prstGeom prst="wedgeRectCallout">
            <a:avLst>
              <a:gd name="adj1" fmla="val -56503"/>
              <a:gd name="adj2" fmla="val -27639"/>
            </a:avLst>
          </a:prstGeom>
          <a:noFill/>
          <a:ln w="38100">
            <a:solidFill>
              <a:srgbClr val="4D0201"/>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mn-cs"/>
              </a:rPr>
              <a:t>Which variable is this statement about?:</a:t>
            </a:r>
          </a:p>
          <a:p>
            <a:pPr marL="742950" marR="0" lvl="1" indent="-285750" algn="l" defTabSz="914400" rtl="0" eaLnBrk="1" fontAlgn="base" latinLnBrk="0" hangingPunct="1">
              <a:lnSpc>
                <a:spcPct val="100000"/>
              </a:lnSpc>
              <a:spcBef>
                <a:spcPct val="0"/>
              </a:spcBef>
              <a:spcAft>
                <a:spcPct val="0"/>
              </a:spcAft>
              <a:buClrTx/>
              <a:buSzTx/>
              <a:buFontTx/>
              <a:buChar char="–"/>
              <a:tabLst/>
              <a:defRPr/>
            </a:pPr>
            <a:r>
              <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mn-cs"/>
              </a:rPr>
              <a:t>Machine </a:t>
            </a:r>
            <a:r>
              <a:rPr lang="en-CA" altLang="en-US" dirty="0">
                <a:solidFill>
                  <a:srgbClr val="FFC000"/>
                </a:solidFill>
              </a:rPr>
              <a:t>M</a:t>
            </a:r>
            <a:endParaRPr kumimoji="0" lang="en-CA" altLang="en-US" sz="2800" b="0" u="none" strike="noStrike" kern="1200" cap="none" spc="0" normalizeH="0" baseline="0" noProof="0" dirty="0">
              <a:ln>
                <a:noFill/>
              </a:ln>
              <a:solidFill>
                <a:srgbClr val="FFC000"/>
              </a:solidFill>
              <a:effectLst/>
              <a:uLnTx/>
              <a:uFillTx/>
            </a:endParaRPr>
          </a:p>
          <a:p>
            <a:pPr marL="742950" marR="0" lvl="1" indent="-285750" algn="l" defTabSz="914400" rtl="0" eaLnBrk="1" fontAlgn="base" latinLnBrk="0" hangingPunct="1">
              <a:lnSpc>
                <a:spcPct val="100000"/>
              </a:lnSpc>
              <a:spcBef>
                <a:spcPct val="0"/>
              </a:spcBef>
              <a:spcAft>
                <a:spcPct val="0"/>
              </a:spcAft>
              <a:buClrTx/>
              <a:buSzTx/>
              <a:buFontTx/>
              <a:buChar char="–"/>
              <a:tabLst/>
              <a:defRPr/>
            </a:pPr>
            <a:r>
              <a:rPr lang="en-CA" altLang="en-US" i="0" dirty="0">
                <a:solidFill>
                  <a:srgbClr val="FFFFFF"/>
                </a:solidFill>
              </a:rPr>
              <a:t>Input</a:t>
            </a:r>
            <a:r>
              <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mn-cs"/>
              </a:rPr>
              <a:t> </a:t>
            </a:r>
            <a:r>
              <a:rPr lang="en-CA" altLang="en-US" dirty="0">
                <a:solidFill>
                  <a:srgbClr val="FFC000"/>
                </a:solidFill>
              </a:rPr>
              <a:t>I</a:t>
            </a:r>
            <a:endParaRPr kumimoji="0" lang="en-CA" altLang="en-US" sz="2800" b="0" u="none" strike="noStrike" kern="1200" cap="none" spc="0" normalizeH="0" baseline="0" noProof="0" dirty="0">
              <a:ln>
                <a:noFill/>
              </a:ln>
              <a:solidFill>
                <a:srgbClr val="FFC000"/>
              </a:solidFill>
              <a:effectLst/>
              <a:uLnTx/>
              <a:uFillTx/>
            </a:endParaRPr>
          </a:p>
          <a:p>
            <a:pPr marL="742950" marR="0" lvl="1" indent="-285750" algn="l" defTabSz="914400" rtl="0" eaLnBrk="1" fontAlgn="base" latinLnBrk="0" hangingPunct="1">
              <a:lnSpc>
                <a:spcPct val="100000"/>
              </a:lnSpc>
              <a:spcBef>
                <a:spcPct val="0"/>
              </a:spcBef>
              <a:spcAft>
                <a:spcPct val="0"/>
              </a:spcAft>
              <a:buClrTx/>
              <a:buSzTx/>
              <a:buFontTx/>
              <a:buChar char="–"/>
              <a:tabLst/>
              <a:defRPr/>
            </a:pPr>
            <a:r>
              <a:rPr lang="en-CA" altLang="en-US" i="0" dirty="0">
                <a:solidFill>
                  <a:srgbClr val="FFFFFF"/>
                </a:solidFill>
              </a:rPr>
              <a:t>Problem</a:t>
            </a:r>
            <a:r>
              <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mn-cs"/>
              </a:rPr>
              <a:t> </a:t>
            </a:r>
            <a:r>
              <a:rPr lang="en-CA" altLang="en-US" dirty="0">
                <a:solidFill>
                  <a:srgbClr val="FF0000"/>
                </a:solidFill>
              </a:rPr>
              <a:t>P</a:t>
            </a:r>
            <a:endParaRPr kumimoji="0" lang="en-US" altLang="en-US" sz="2800" b="0" u="none" strike="noStrike" kern="1200" cap="none" spc="0" normalizeH="0" baseline="0" noProof="0" dirty="0">
              <a:ln>
                <a:noFill/>
              </a:ln>
              <a:solidFill>
                <a:srgbClr val="FF0000"/>
              </a:solidFill>
              <a:effectLst/>
              <a:uLnTx/>
              <a:uFillTx/>
            </a:endParaRPr>
          </a:p>
        </p:txBody>
      </p:sp>
      <p:sp>
        <p:nvSpPr>
          <p:cNvPr id="38" name="AutoShape 8"/>
          <p:cNvSpPr>
            <a:spLocks noChangeArrowheads="1"/>
          </p:cNvSpPr>
          <p:nvPr/>
        </p:nvSpPr>
        <p:spPr bwMode="auto">
          <a:xfrm>
            <a:off x="1219200" y="4495800"/>
            <a:ext cx="7511721" cy="1447800"/>
          </a:xfrm>
          <a:prstGeom prst="wedgeRectCallout">
            <a:avLst>
              <a:gd name="adj1" fmla="val -56264"/>
              <a:gd name="adj2" fmla="val -50928"/>
            </a:avLst>
          </a:prstGeom>
          <a:noFill/>
          <a:ln w="38100">
            <a:solidFill>
              <a:srgbClr val="4D0201"/>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mn-cs"/>
              </a:rPr>
              <a:t>Here the </a:t>
            </a:r>
            <a:r>
              <a:rPr kumimoji="0" lang="en-CA" altLang="en-US" sz="2800" b="0" u="none" strike="noStrike" kern="1200" cap="none" spc="0" normalizeH="0" baseline="0" noProof="0" dirty="0">
                <a:ln>
                  <a:noFill/>
                </a:ln>
                <a:solidFill>
                  <a:srgbClr val="FF0000"/>
                </a:solidFill>
                <a:effectLst/>
                <a:uLnTx/>
                <a:uFillTx/>
                <a:latin typeface="Times New Roman" pitchFamily="18" charset="0"/>
                <a:ea typeface="+mn-ea"/>
                <a:cs typeface="+mn-cs"/>
              </a:rPr>
              <a:t>P</a:t>
            </a:r>
            <a:r>
              <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mn-cs"/>
              </a:rPr>
              <a:t> is considered </a:t>
            </a:r>
            <a:r>
              <a:rPr kumimoji="0" lang="en-CA" altLang="en-US" sz="2800" b="0" u="none" strike="noStrike" kern="1200" cap="none" spc="0" normalizeH="0" baseline="0" noProof="0" dirty="0">
                <a:ln>
                  <a:noFill/>
                </a:ln>
                <a:solidFill>
                  <a:srgbClr val="FF0000"/>
                </a:solidFill>
                <a:effectLst/>
                <a:uLnTx/>
                <a:uFillTx/>
                <a:latin typeface="Times New Roman" pitchFamily="18" charset="0"/>
                <a:ea typeface="+mn-ea"/>
                <a:cs typeface="+mn-cs"/>
              </a:rPr>
              <a:t>free variable </a:t>
            </a:r>
            <a:r>
              <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mn-cs"/>
              </a:rPr>
              <a:t/>
            </a:r>
            <a:br>
              <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mn-cs"/>
              </a:rPr>
            </a:br>
            <a:r>
              <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mn-cs"/>
              </a:rPr>
              <a:t>because it is not bounded by a </a:t>
            </a:r>
            <a:r>
              <a:rPr kumimoji="0" lang="en-US" altLang="en-US" sz="2800" b="0" i="0" u="none" strike="noStrike" kern="1200" cap="none" spc="0" normalizeH="0" baseline="0" noProof="0" dirty="0">
                <a:ln>
                  <a:noFill/>
                </a:ln>
                <a:solidFill>
                  <a:srgbClr val="00FFFF"/>
                </a:solidFill>
                <a:effectLst/>
                <a:uLnTx/>
                <a:uFillTx/>
                <a:latin typeface="Symbol" pitchFamily="18" charset="2"/>
                <a:ea typeface="+mn-ea"/>
                <a:cs typeface="+mn-cs"/>
              </a:rPr>
              <a:t>$  </a:t>
            </a:r>
            <a:r>
              <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mn-cs"/>
              </a:rPr>
              <a:t>or a </a:t>
            </a:r>
            <a:r>
              <a:rPr kumimoji="0" lang="en-US" altLang="en-US" sz="2800" b="0" i="0" u="none" strike="noStrike" kern="1200" cap="none" spc="0" normalizeH="0" baseline="0" noProof="0" dirty="0">
                <a:ln>
                  <a:noFill/>
                </a:ln>
                <a:solidFill>
                  <a:srgbClr val="00FFFF"/>
                </a:solidFill>
                <a:effectLst/>
                <a:uLnTx/>
                <a:uFillTx/>
                <a:latin typeface="Symbol" pitchFamily="18" charset="2"/>
                <a:ea typeface="+mn-ea"/>
                <a:cs typeface="+mn-cs"/>
              </a:rPr>
              <a:t>" </a:t>
            </a:r>
            <a:r>
              <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mn-cs"/>
              </a:rPr>
              <a:t>quantifier.</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mn-cs"/>
              </a:rPr>
              <a:t>Hence, the sentence says something about </a:t>
            </a:r>
            <a:r>
              <a:rPr kumimoji="0" lang="en-CA" altLang="en-US" sz="2800" b="0" u="none" strike="noStrike" kern="1200" cap="none" spc="0" normalizeH="0" baseline="0" noProof="0" dirty="0">
                <a:ln>
                  <a:noFill/>
                </a:ln>
                <a:solidFill>
                  <a:srgbClr val="FF0000"/>
                </a:solidFill>
                <a:effectLst/>
                <a:uLnTx/>
                <a:uFillTx/>
                <a:latin typeface="Times New Roman" pitchFamily="18" charset="0"/>
                <a:ea typeface="+mn-ea"/>
                <a:cs typeface="+mn-cs"/>
              </a:rPr>
              <a:t>P</a:t>
            </a:r>
            <a:r>
              <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mn-cs"/>
              </a:rPr>
              <a:t>.</a:t>
            </a:r>
            <a:endPar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mc:AlternateContent xmlns:mc="http://schemas.openxmlformats.org/markup-compatibility/2006" xmlns:a14="http://schemas.microsoft.com/office/drawing/2010/main">
        <mc:Choice Requires="a14">
          <p:sp>
            <p:nvSpPr>
              <p:cNvPr id="43" name="Text Box 74"/>
              <p:cNvSpPr txBox="1">
                <a:spLocks noChangeArrowheads="1"/>
              </p:cNvSpPr>
              <p:nvPr/>
            </p:nvSpPr>
            <p:spPr bwMode="auto">
              <a:xfrm>
                <a:off x="1759327" y="5791200"/>
                <a:ext cx="4792915" cy="954107"/>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14:m>
                  <m:oMath xmlns:m="http://schemas.openxmlformats.org/officeDocument/2006/math">
                    <m:r>
                      <a:rPr lang="en-CA" altLang="en-US" sz="2800" i="1" dirty="0" smtClean="0">
                        <a:solidFill>
                          <a:schemeClr val="accent1"/>
                        </a:solidFill>
                        <a:latin typeface="Cambria Math" panose="02040503050406030204" pitchFamily="18" charset="0"/>
                        <a:sym typeface="Symbol" panose="05050102010706020507" pitchFamily="18" charset="2"/>
                      </a:rPr>
                      <m:t>𝐶</m:t>
                    </m:r>
                    <m:r>
                      <a:rPr lang="en-US" altLang="en-US" sz="2800" b="0" i="1" dirty="0" smtClean="0">
                        <a:solidFill>
                          <a:schemeClr val="accent1"/>
                        </a:solidFill>
                        <a:latin typeface="Cambria Math" panose="02040503050406030204" pitchFamily="18" charset="0"/>
                        <a:sym typeface="Symbol" panose="05050102010706020507" pitchFamily="18" charset="2"/>
                      </a:rPr>
                      <m:t>𝑜𝑚𝑝𝑢𝑡𝑎𝑏𝑙𝑒</m:t>
                    </m:r>
                    <m:r>
                      <a:rPr kumimoji="0" lang="en-US" altLang="en-US" sz="2800" b="0" i="1" u="none" strike="noStrike" kern="1200" cap="none" spc="0" normalizeH="0" baseline="0" noProof="0" dirty="0">
                        <a:ln>
                          <a:noFill/>
                        </a:ln>
                        <a:solidFill>
                          <a:schemeClr val="accent1"/>
                        </a:solidFill>
                        <a:effectLst/>
                        <a:uLnTx/>
                        <a:uFillTx/>
                        <a:latin typeface="Cambria Math" panose="02040503050406030204" pitchFamily="18" charset="0"/>
                      </a:rPr>
                      <m:t>(</m:t>
                    </m:r>
                    <m:r>
                      <a:rPr kumimoji="0" lang="en-US" altLang="en-US" sz="2800" b="0" i="1" u="none" strike="noStrike" kern="1200" cap="none" spc="0" normalizeH="0" baseline="0" noProof="0" dirty="0" smtClean="0">
                        <a:ln>
                          <a:noFill/>
                        </a:ln>
                        <a:solidFill>
                          <a:srgbClr val="FF0000"/>
                        </a:solidFill>
                        <a:effectLst/>
                        <a:uLnTx/>
                        <a:uFillTx/>
                        <a:latin typeface="Cambria Math" panose="02040503050406030204" pitchFamily="18" charset="0"/>
                      </a:rPr>
                      <m:t>𝑆𝑜𝑟𝑡𝑖𝑛𝑔</m:t>
                    </m:r>
                    <m:r>
                      <a:rPr kumimoji="0" lang="en-US" altLang="en-US" sz="2800" b="0" i="1" u="none" strike="noStrike" kern="1200" cap="none" spc="0" normalizeH="0" baseline="0" noProof="0" dirty="0" smtClean="0">
                        <a:ln>
                          <a:noFill/>
                        </a:ln>
                        <a:solidFill>
                          <a:schemeClr val="accent1"/>
                        </a:solidFill>
                        <a:effectLst/>
                        <a:uLnTx/>
                        <a:uFillTx/>
                        <a:latin typeface="Cambria Math" panose="02040503050406030204" pitchFamily="18" charset="0"/>
                      </a:rPr>
                      <m:t>)</m:t>
                    </m:r>
                  </m:oMath>
                </a14:m>
                <a:r>
                  <a:rPr kumimoji="0" lang="en-US" altLang="en-US" sz="2800" b="0" u="none" strike="noStrike" kern="1200" cap="none" spc="0" normalizeH="0" baseline="0" noProof="0" dirty="0">
                    <a:ln>
                      <a:noFill/>
                    </a:ln>
                    <a:solidFill>
                      <a:schemeClr val="accent1"/>
                    </a:solidFill>
                    <a:effectLst/>
                    <a:uLnTx/>
                    <a:uFillTx/>
                  </a:rPr>
                  <a:t> = true</a:t>
                </a:r>
              </a:p>
              <a:p>
                <a:pPr lvl="0" eaLnBrk="1" hangingPunct="1">
                  <a:spcBef>
                    <a:spcPct val="0"/>
                  </a:spcBef>
                  <a:buNone/>
                  <a:defRPr/>
                </a:pPr>
                <a14:m>
                  <m:oMath xmlns:m="http://schemas.openxmlformats.org/officeDocument/2006/math">
                    <m:r>
                      <a:rPr lang="en-CA" altLang="en-US" sz="2800" i="1" dirty="0">
                        <a:solidFill>
                          <a:schemeClr val="accent1"/>
                        </a:solidFill>
                        <a:latin typeface="Cambria Math" panose="02040503050406030204" pitchFamily="18" charset="0"/>
                        <a:sym typeface="Symbol" panose="05050102010706020507" pitchFamily="18" charset="2"/>
                      </a:rPr>
                      <m:t>𝐶</m:t>
                    </m:r>
                    <m:r>
                      <a:rPr lang="en-US" altLang="en-US" sz="2800" i="1" dirty="0">
                        <a:solidFill>
                          <a:schemeClr val="accent1"/>
                        </a:solidFill>
                        <a:latin typeface="Cambria Math" panose="02040503050406030204" pitchFamily="18" charset="0"/>
                        <a:sym typeface="Symbol" panose="05050102010706020507" pitchFamily="18" charset="2"/>
                      </a:rPr>
                      <m:t>𝑜𝑚𝑝𝑢𝑡𝑎𝑏𝑙𝑒</m:t>
                    </m:r>
                    <m:r>
                      <a:rPr lang="en-US" altLang="en-US" sz="2800" i="1" dirty="0">
                        <a:solidFill>
                          <a:schemeClr val="accent1"/>
                        </a:solidFill>
                        <a:latin typeface="Cambria Math" panose="02040503050406030204" pitchFamily="18" charset="0"/>
                      </a:rPr>
                      <m:t>(</m:t>
                    </m:r>
                    <m:r>
                      <a:rPr lang="en-US" altLang="en-US" sz="2800" b="0" i="1" dirty="0" smtClean="0">
                        <a:solidFill>
                          <a:srgbClr val="FF0000"/>
                        </a:solidFill>
                        <a:latin typeface="Cambria Math" panose="02040503050406030204" pitchFamily="18" charset="0"/>
                      </a:rPr>
                      <m:t>𝐻𝑎𝑙𝑡𝑖𝑛𝑔</m:t>
                    </m:r>
                    <m:r>
                      <a:rPr lang="en-US" altLang="en-US" sz="2800" i="1" dirty="0">
                        <a:solidFill>
                          <a:schemeClr val="accent1"/>
                        </a:solidFill>
                        <a:latin typeface="Cambria Math" panose="02040503050406030204" pitchFamily="18" charset="0"/>
                      </a:rPr>
                      <m:t>)</m:t>
                    </m:r>
                  </m:oMath>
                </a14:m>
                <a:r>
                  <a:rPr lang="en-US" altLang="en-US" sz="2800" dirty="0">
                    <a:solidFill>
                      <a:schemeClr val="accent1"/>
                    </a:solidFill>
                  </a:rPr>
                  <a:t> = false</a:t>
                </a:r>
              </a:p>
            </p:txBody>
          </p:sp>
        </mc:Choice>
        <mc:Fallback xmlns="">
          <p:sp>
            <p:nvSpPr>
              <p:cNvPr id="43" name="Text Box 74"/>
              <p:cNvSpPr txBox="1">
                <a:spLocks noRot="1" noChangeAspect="1" noMove="1" noResize="1" noEditPoints="1" noAdjustHandles="1" noChangeArrowheads="1" noChangeShapeType="1" noTextEdit="1"/>
              </p:cNvSpPr>
              <p:nvPr/>
            </p:nvSpPr>
            <p:spPr bwMode="auto">
              <a:xfrm>
                <a:off x="1759327" y="5791200"/>
                <a:ext cx="4792915" cy="954107"/>
              </a:xfrm>
              <a:prstGeom prst="rect">
                <a:avLst/>
              </a:prstGeom>
              <a:blipFill>
                <a:blip r:embed="rId4"/>
                <a:stretch>
                  <a:fillRect t="-6369" r="-1527" b="-16561"/>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noFill/>
                  </a:rPr>
                  <a:t> </a:t>
                </a:r>
              </a:p>
            </p:txBody>
          </p:sp>
        </mc:Fallback>
      </mc:AlternateContent>
      <p:grpSp>
        <p:nvGrpSpPr>
          <p:cNvPr id="37" name="Group 36">
            <a:extLst>
              <a:ext uri="{FF2B5EF4-FFF2-40B4-BE49-F238E27FC236}">
                <a16:creationId xmlns:a16="http://schemas.microsoft.com/office/drawing/2014/main" id="{5DFC8BB7-0D4C-4125-A3E4-459480BAA6D0}"/>
              </a:ext>
            </a:extLst>
          </p:cNvPr>
          <p:cNvGrpSpPr>
            <a:grpSpLocks/>
          </p:cNvGrpSpPr>
          <p:nvPr/>
        </p:nvGrpSpPr>
        <p:grpSpPr bwMode="auto">
          <a:xfrm>
            <a:off x="1066800" y="1335088"/>
            <a:ext cx="3251200" cy="554037"/>
            <a:chOff x="1066800" y="1335087"/>
            <a:chExt cx="3251200" cy="554038"/>
          </a:xfrm>
        </p:grpSpPr>
        <p:sp>
          <p:nvSpPr>
            <p:cNvPr id="39" name="Rectangle 2">
              <a:extLst>
                <a:ext uri="{FF2B5EF4-FFF2-40B4-BE49-F238E27FC236}">
                  <a16:creationId xmlns:a16="http://schemas.microsoft.com/office/drawing/2014/main" id="{7AC63AFC-184C-4C4C-B3DD-DA90B6FC84E1}"/>
                </a:ext>
              </a:extLst>
            </p:cNvPr>
            <p:cNvSpPr>
              <a:spLocks noChangeArrowheads="1"/>
            </p:cNvSpPr>
            <p:nvPr/>
          </p:nvSpPr>
          <p:spPr bwMode="auto">
            <a:xfrm>
              <a:off x="2547938" y="1335088"/>
              <a:ext cx="1770062" cy="554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r>
                <a:rPr lang="en-US" altLang="en-US" sz="3000" dirty="0">
                  <a:solidFill>
                    <a:srgbClr val="FFC000"/>
                  </a:solidFill>
                </a:rPr>
                <a:t>M(I)=</a:t>
              </a:r>
              <a:r>
                <a:rPr lang="en-US" altLang="en-US" sz="3000" dirty="0">
                  <a:solidFill>
                    <a:srgbClr val="FF0000"/>
                  </a:solidFill>
                </a:rPr>
                <a:t>P</a:t>
              </a:r>
              <a:r>
                <a:rPr lang="en-US" altLang="en-US" sz="3000" dirty="0">
                  <a:solidFill>
                    <a:srgbClr val="FFC000"/>
                  </a:solidFill>
                </a:rPr>
                <a:t>(I)</a:t>
              </a:r>
            </a:p>
          </p:txBody>
        </p:sp>
        <p:sp>
          <p:nvSpPr>
            <p:cNvPr id="40" name="Rectangle 2">
              <a:extLst>
                <a:ext uri="{FF2B5EF4-FFF2-40B4-BE49-F238E27FC236}">
                  <a16:creationId xmlns:a16="http://schemas.microsoft.com/office/drawing/2014/main" id="{0C7AA357-650E-4874-9F77-FBA7A87B339B}"/>
                </a:ext>
              </a:extLst>
            </p:cNvPr>
            <p:cNvSpPr>
              <a:spLocks noChangeArrowheads="1"/>
            </p:cNvSpPr>
            <p:nvPr/>
          </p:nvSpPr>
          <p:spPr bwMode="auto">
            <a:xfrm>
              <a:off x="1811338" y="1335087"/>
              <a:ext cx="682625" cy="554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r>
                <a:rPr lang="en-US" altLang="en-US" sz="3000" dirty="0">
                  <a:solidFill>
                    <a:srgbClr val="FFC000"/>
                  </a:solidFill>
                  <a:latin typeface="Symbol" pitchFamily="18" charset="2"/>
                </a:rPr>
                <a:t>"</a:t>
              </a:r>
              <a:r>
                <a:rPr lang="en-US" altLang="en-US" sz="3000" dirty="0">
                  <a:solidFill>
                    <a:srgbClr val="FFC000"/>
                  </a:solidFill>
                </a:rPr>
                <a:t>I,</a:t>
              </a:r>
            </a:p>
          </p:txBody>
        </p:sp>
        <p:sp>
          <p:nvSpPr>
            <p:cNvPr id="42" name="Rectangle 2">
              <a:extLst>
                <a:ext uri="{FF2B5EF4-FFF2-40B4-BE49-F238E27FC236}">
                  <a16:creationId xmlns:a16="http://schemas.microsoft.com/office/drawing/2014/main" id="{48D4ADEA-F43A-42FE-9595-9F40C538AF8A}"/>
                </a:ext>
              </a:extLst>
            </p:cNvPr>
            <p:cNvSpPr>
              <a:spLocks noChangeArrowheads="1"/>
            </p:cNvSpPr>
            <p:nvPr/>
          </p:nvSpPr>
          <p:spPr bwMode="auto">
            <a:xfrm>
              <a:off x="1066800" y="1335087"/>
              <a:ext cx="833438" cy="554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r>
                <a:rPr lang="en-US" altLang="en-US" sz="3000" dirty="0">
                  <a:solidFill>
                    <a:srgbClr val="FFC000"/>
                  </a:solidFill>
                  <a:latin typeface="Symbol" pitchFamily="18" charset="2"/>
                </a:rPr>
                <a:t>$</a:t>
              </a:r>
              <a:r>
                <a:rPr lang="en-US" altLang="en-US" sz="3000" dirty="0">
                  <a:solidFill>
                    <a:srgbClr val="FFC000"/>
                  </a:solidFill>
                </a:rPr>
                <a:t>M,</a:t>
              </a:r>
            </a:p>
          </p:txBody>
        </p:sp>
      </p:grpSp>
      <p:sp>
        <p:nvSpPr>
          <p:cNvPr id="44" name="Rectangle 43">
            <a:extLst>
              <a:ext uri="{FF2B5EF4-FFF2-40B4-BE49-F238E27FC236}">
                <a16:creationId xmlns:a16="http://schemas.microsoft.com/office/drawing/2014/main" id="{6A59CD12-9C7B-46AE-81F5-3215E1CBCCD2}"/>
              </a:ext>
            </a:extLst>
          </p:cNvPr>
          <p:cNvSpPr>
            <a:spLocks noChangeArrowheads="1"/>
          </p:cNvSpPr>
          <p:nvPr/>
        </p:nvSpPr>
        <p:spPr bwMode="auto">
          <a:xfrm>
            <a:off x="1065213" y="457200"/>
            <a:ext cx="2897187" cy="10779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r>
              <a:rPr lang="en-US" altLang="en-US" i="0" dirty="0">
                <a:solidFill>
                  <a:srgbClr val="FFFFFF"/>
                </a:solidFill>
              </a:rPr>
              <a:t>Problem </a:t>
            </a:r>
            <a:r>
              <a:rPr lang="en-US" altLang="en-US" dirty="0">
                <a:solidFill>
                  <a:srgbClr val="FF0000"/>
                </a:solidFill>
              </a:rPr>
              <a:t>P</a:t>
            </a:r>
            <a:r>
              <a:rPr lang="en-US" altLang="en-US" i="0" dirty="0">
                <a:solidFill>
                  <a:srgbClr val="FFFFFF"/>
                </a:solidFill>
              </a:rPr>
              <a:t> is</a:t>
            </a:r>
            <a:br>
              <a:rPr lang="en-US" altLang="en-US" i="0" dirty="0">
                <a:solidFill>
                  <a:srgbClr val="FFFFFF"/>
                </a:solidFill>
              </a:rPr>
            </a:br>
            <a:r>
              <a:rPr lang="en-US" altLang="en-US" i="0" dirty="0">
                <a:solidFill>
                  <a:srgbClr val="FFFF00"/>
                </a:solidFill>
              </a:rPr>
              <a:t>computable </a:t>
            </a:r>
            <a:r>
              <a:rPr lang="en-US" altLang="en-US" i="0" dirty="0">
                <a:solidFill>
                  <a:srgbClr val="F2F2F2"/>
                </a:solidFill>
              </a:rPr>
              <a:t>if </a:t>
            </a:r>
          </a:p>
        </p:txBody>
      </p:sp>
      <p:sp>
        <p:nvSpPr>
          <p:cNvPr id="45" name="Rectangle 4">
            <a:extLst>
              <a:ext uri="{FF2B5EF4-FFF2-40B4-BE49-F238E27FC236}">
                <a16:creationId xmlns:a16="http://schemas.microsoft.com/office/drawing/2014/main" id="{6313F23B-AECF-4BC1-9282-8727AF1A048D}"/>
              </a:ext>
            </a:extLst>
          </p:cNvPr>
          <p:cNvSpPr>
            <a:spLocks noChangeArrowheads="1"/>
          </p:cNvSpPr>
          <p:nvPr/>
        </p:nvSpPr>
        <p:spPr bwMode="auto">
          <a:xfrm>
            <a:off x="152400" y="-228600"/>
            <a:ext cx="87630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r>
              <a:rPr lang="en-US" altLang="en-US" sz="4300" i="0">
                <a:solidFill>
                  <a:srgbClr val="FFFF00"/>
                </a:solidFill>
              </a:rPr>
              <a:t>Understand Quantifiers!!!</a:t>
            </a:r>
          </a:p>
        </p:txBody>
      </p:sp>
    </p:spTree>
    <p:extLst>
      <p:ext uri="{BB962C8B-B14F-4D97-AF65-F5344CB8AC3E}">
        <p14:creationId xmlns:p14="http://schemas.microsoft.com/office/powerpoint/2010/main" val="95664079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38"/>
                                        </p:tgtEl>
                                        <p:attrNameLst>
                                          <p:attrName>style.visibility</p:attrName>
                                        </p:attrNameLst>
                                      </p:cBhvr>
                                      <p:to>
                                        <p:strVal val="visible"/>
                                      </p:to>
                                    </p:set>
                                    <p:anim calcmode="lin" valueType="num">
                                      <p:cBhvr additive="base">
                                        <p:cTn id="7" dur="500" fill="hold"/>
                                        <p:tgtEl>
                                          <p:spTgt spid="38"/>
                                        </p:tgtEl>
                                        <p:attrNameLst>
                                          <p:attrName>ppt_x</p:attrName>
                                        </p:attrNameLst>
                                      </p:cBhvr>
                                      <p:tavLst>
                                        <p:tav tm="0">
                                          <p:val>
                                            <p:strVal val="0-#ppt_w/2"/>
                                          </p:val>
                                        </p:tav>
                                        <p:tav tm="100000">
                                          <p:val>
                                            <p:strVal val="#ppt_x"/>
                                          </p:val>
                                        </p:tav>
                                      </p:tavLst>
                                    </p:anim>
                                    <p:anim calcmode="lin" valueType="num">
                                      <p:cBhvr additive="base">
                                        <p:cTn id="8" dur="500" fill="hold"/>
                                        <p:tgtEl>
                                          <p:spTgt spid="38"/>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43"/>
                                        </p:tgtEl>
                                        <p:attrNameLst>
                                          <p:attrName>style.visibility</p:attrName>
                                        </p:attrNameLst>
                                      </p:cBhvr>
                                      <p:to>
                                        <p:strVal val="visible"/>
                                      </p:to>
                                    </p:set>
                                    <p:anim calcmode="lin" valueType="num">
                                      <p:cBhvr additive="base">
                                        <p:cTn id="13" dur="500" fill="hold"/>
                                        <p:tgtEl>
                                          <p:spTgt spid="43"/>
                                        </p:tgtEl>
                                        <p:attrNameLst>
                                          <p:attrName>ppt_x</p:attrName>
                                        </p:attrNameLst>
                                      </p:cBhvr>
                                      <p:tavLst>
                                        <p:tav tm="0">
                                          <p:val>
                                            <p:strVal val="0-#ppt_w/2"/>
                                          </p:val>
                                        </p:tav>
                                        <p:tav tm="100000">
                                          <p:val>
                                            <p:strVal val="#ppt_x"/>
                                          </p:val>
                                        </p:tav>
                                      </p:tavLst>
                                    </p:anim>
                                    <p:anim calcmode="lin" valueType="num">
                                      <p:cBhvr additive="base">
                                        <p:cTn id="14" dur="500" fill="hold"/>
                                        <p:tgtEl>
                                          <p:spTgt spid="4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 grpId="0" animBg="1"/>
      <p:bldP spid="43" grpId="0"/>
    </p:bldLst>
  </p:timing>
</p:sld>
</file>

<file path=ppt/slides/slide1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7" name="AutoShape 8"/>
          <p:cNvSpPr>
            <a:spLocks noChangeArrowheads="1"/>
          </p:cNvSpPr>
          <p:nvPr/>
        </p:nvSpPr>
        <p:spPr bwMode="auto">
          <a:xfrm>
            <a:off x="1411606" y="1837400"/>
            <a:ext cx="4317386" cy="610808"/>
          </a:xfrm>
          <a:prstGeom prst="wedgeRectCallout">
            <a:avLst>
              <a:gd name="adj1" fmla="val -56599"/>
              <a:gd name="adj2" fmla="val 17049"/>
            </a:avLst>
          </a:prstGeom>
          <a:noFill/>
          <a:ln w="38100">
            <a:solidFill>
              <a:srgbClr val="4D0201"/>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mn-cs"/>
              </a:rPr>
              <a:t>Let’s understand this deeply</a:t>
            </a:r>
            <a:endPar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pic>
        <p:nvPicPr>
          <p:cNvPr id="98" name="Picture 97" descr="&lt;strong&gt;Clipart&lt;/strong&gt; - Beautiful Black &lt;strong&gt;Woman&lt;/strong&gt;"/>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76200" y="1754795"/>
            <a:ext cx="965133" cy="988405"/>
          </a:xfrm>
          <a:prstGeom prst="rect">
            <a:avLst/>
          </a:prstGeom>
        </p:spPr>
      </p:pic>
      <p:grpSp>
        <p:nvGrpSpPr>
          <p:cNvPr id="37" name="Group 36">
            <a:extLst>
              <a:ext uri="{FF2B5EF4-FFF2-40B4-BE49-F238E27FC236}">
                <a16:creationId xmlns:a16="http://schemas.microsoft.com/office/drawing/2014/main" id="{5DFC8BB7-0D4C-4125-A3E4-459480BAA6D0}"/>
              </a:ext>
            </a:extLst>
          </p:cNvPr>
          <p:cNvGrpSpPr>
            <a:grpSpLocks/>
          </p:cNvGrpSpPr>
          <p:nvPr/>
        </p:nvGrpSpPr>
        <p:grpSpPr bwMode="auto">
          <a:xfrm>
            <a:off x="1066800" y="1335088"/>
            <a:ext cx="3251200" cy="554037"/>
            <a:chOff x="1066800" y="1335087"/>
            <a:chExt cx="3251200" cy="554038"/>
          </a:xfrm>
        </p:grpSpPr>
        <p:sp>
          <p:nvSpPr>
            <p:cNvPr id="39" name="Rectangle 2">
              <a:extLst>
                <a:ext uri="{FF2B5EF4-FFF2-40B4-BE49-F238E27FC236}">
                  <a16:creationId xmlns:a16="http://schemas.microsoft.com/office/drawing/2014/main" id="{7AC63AFC-184C-4C4C-B3DD-DA90B6FC84E1}"/>
                </a:ext>
              </a:extLst>
            </p:cNvPr>
            <p:cNvSpPr>
              <a:spLocks noChangeArrowheads="1"/>
            </p:cNvSpPr>
            <p:nvPr/>
          </p:nvSpPr>
          <p:spPr bwMode="auto">
            <a:xfrm>
              <a:off x="2547938" y="1335088"/>
              <a:ext cx="1770062" cy="554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r>
                <a:rPr lang="en-US" altLang="en-US" sz="3000" dirty="0">
                  <a:solidFill>
                    <a:srgbClr val="FFC000"/>
                  </a:solidFill>
                </a:rPr>
                <a:t>M(I)=</a:t>
              </a:r>
              <a:r>
                <a:rPr lang="en-US" altLang="en-US" sz="3000" dirty="0">
                  <a:solidFill>
                    <a:srgbClr val="FF0000"/>
                  </a:solidFill>
                </a:rPr>
                <a:t>P</a:t>
              </a:r>
              <a:r>
                <a:rPr lang="en-US" altLang="en-US" sz="3000" dirty="0">
                  <a:solidFill>
                    <a:srgbClr val="FFC000"/>
                  </a:solidFill>
                </a:rPr>
                <a:t>(I)</a:t>
              </a:r>
            </a:p>
          </p:txBody>
        </p:sp>
        <p:sp>
          <p:nvSpPr>
            <p:cNvPr id="40" name="Rectangle 2">
              <a:extLst>
                <a:ext uri="{FF2B5EF4-FFF2-40B4-BE49-F238E27FC236}">
                  <a16:creationId xmlns:a16="http://schemas.microsoft.com/office/drawing/2014/main" id="{0C7AA357-650E-4874-9F77-FBA7A87B339B}"/>
                </a:ext>
              </a:extLst>
            </p:cNvPr>
            <p:cNvSpPr>
              <a:spLocks noChangeArrowheads="1"/>
            </p:cNvSpPr>
            <p:nvPr/>
          </p:nvSpPr>
          <p:spPr bwMode="auto">
            <a:xfrm>
              <a:off x="1811338" y="1335087"/>
              <a:ext cx="682625" cy="554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r>
                <a:rPr lang="en-US" altLang="en-US" sz="3000" dirty="0">
                  <a:solidFill>
                    <a:srgbClr val="FFC000"/>
                  </a:solidFill>
                  <a:latin typeface="Symbol" pitchFamily="18" charset="2"/>
                </a:rPr>
                <a:t>"</a:t>
              </a:r>
              <a:r>
                <a:rPr lang="en-US" altLang="en-US" sz="3000" dirty="0">
                  <a:solidFill>
                    <a:srgbClr val="FFC000"/>
                  </a:solidFill>
                </a:rPr>
                <a:t>I,</a:t>
              </a:r>
            </a:p>
          </p:txBody>
        </p:sp>
        <p:sp>
          <p:nvSpPr>
            <p:cNvPr id="42" name="Rectangle 2">
              <a:extLst>
                <a:ext uri="{FF2B5EF4-FFF2-40B4-BE49-F238E27FC236}">
                  <a16:creationId xmlns:a16="http://schemas.microsoft.com/office/drawing/2014/main" id="{48D4ADEA-F43A-42FE-9595-9F40C538AF8A}"/>
                </a:ext>
              </a:extLst>
            </p:cNvPr>
            <p:cNvSpPr>
              <a:spLocks noChangeArrowheads="1"/>
            </p:cNvSpPr>
            <p:nvPr/>
          </p:nvSpPr>
          <p:spPr bwMode="auto">
            <a:xfrm>
              <a:off x="1066800" y="1335087"/>
              <a:ext cx="833438" cy="554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r>
                <a:rPr lang="en-US" altLang="en-US" sz="3000" dirty="0">
                  <a:solidFill>
                    <a:srgbClr val="FFC000"/>
                  </a:solidFill>
                  <a:latin typeface="Symbol" pitchFamily="18" charset="2"/>
                </a:rPr>
                <a:t>$</a:t>
              </a:r>
              <a:r>
                <a:rPr lang="en-US" altLang="en-US" sz="3000" dirty="0">
                  <a:solidFill>
                    <a:srgbClr val="FFC000"/>
                  </a:solidFill>
                </a:rPr>
                <a:t>M,</a:t>
              </a:r>
            </a:p>
          </p:txBody>
        </p:sp>
      </p:grpSp>
      <p:sp>
        <p:nvSpPr>
          <p:cNvPr id="44" name="Rectangle 43">
            <a:extLst>
              <a:ext uri="{FF2B5EF4-FFF2-40B4-BE49-F238E27FC236}">
                <a16:creationId xmlns:a16="http://schemas.microsoft.com/office/drawing/2014/main" id="{6A59CD12-9C7B-46AE-81F5-3215E1CBCCD2}"/>
              </a:ext>
            </a:extLst>
          </p:cNvPr>
          <p:cNvSpPr>
            <a:spLocks noChangeArrowheads="1"/>
          </p:cNvSpPr>
          <p:nvPr/>
        </p:nvSpPr>
        <p:spPr bwMode="auto">
          <a:xfrm>
            <a:off x="1065213" y="457200"/>
            <a:ext cx="2897187" cy="10779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r>
              <a:rPr lang="en-US" altLang="en-US" i="0" dirty="0">
                <a:solidFill>
                  <a:srgbClr val="FFFFFF"/>
                </a:solidFill>
              </a:rPr>
              <a:t>Problem </a:t>
            </a:r>
            <a:r>
              <a:rPr lang="en-US" altLang="en-US" dirty="0">
                <a:solidFill>
                  <a:srgbClr val="FF0000"/>
                </a:solidFill>
              </a:rPr>
              <a:t>P</a:t>
            </a:r>
            <a:r>
              <a:rPr lang="en-US" altLang="en-US" i="0" dirty="0">
                <a:solidFill>
                  <a:srgbClr val="FFFFFF"/>
                </a:solidFill>
              </a:rPr>
              <a:t> is</a:t>
            </a:r>
            <a:br>
              <a:rPr lang="en-US" altLang="en-US" i="0" dirty="0">
                <a:solidFill>
                  <a:srgbClr val="FFFFFF"/>
                </a:solidFill>
              </a:rPr>
            </a:br>
            <a:r>
              <a:rPr lang="en-US" altLang="en-US" i="0" dirty="0">
                <a:solidFill>
                  <a:srgbClr val="FFFF00"/>
                </a:solidFill>
              </a:rPr>
              <a:t>computable </a:t>
            </a:r>
            <a:r>
              <a:rPr lang="en-US" altLang="en-US" i="0" dirty="0">
                <a:solidFill>
                  <a:srgbClr val="F2F2F2"/>
                </a:solidFill>
              </a:rPr>
              <a:t>if </a:t>
            </a:r>
          </a:p>
        </p:txBody>
      </p:sp>
      <p:sp>
        <p:nvSpPr>
          <p:cNvPr id="45" name="Rectangle 4">
            <a:extLst>
              <a:ext uri="{FF2B5EF4-FFF2-40B4-BE49-F238E27FC236}">
                <a16:creationId xmlns:a16="http://schemas.microsoft.com/office/drawing/2014/main" id="{6313F23B-AECF-4BC1-9282-8727AF1A048D}"/>
              </a:ext>
            </a:extLst>
          </p:cNvPr>
          <p:cNvSpPr>
            <a:spLocks noChangeArrowheads="1"/>
          </p:cNvSpPr>
          <p:nvPr/>
        </p:nvSpPr>
        <p:spPr bwMode="auto">
          <a:xfrm>
            <a:off x="152400" y="-228600"/>
            <a:ext cx="87630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r>
              <a:rPr lang="en-US" altLang="en-US" sz="4300" i="0">
                <a:solidFill>
                  <a:srgbClr val="FFFF00"/>
                </a:solidFill>
              </a:rPr>
              <a:t>Understand Quantifiers!!!</a:t>
            </a:r>
          </a:p>
        </p:txBody>
      </p:sp>
      <p:sp>
        <p:nvSpPr>
          <p:cNvPr id="13" name="AutoShape 8">
            <a:extLst>
              <a:ext uri="{FF2B5EF4-FFF2-40B4-BE49-F238E27FC236}">
                <a16:creationId xmlns:a16="http://schemas.microsoft.com/office/drawing/2014/main" id="{2780DE3D-3AED-4568-BADF-46A4176A9F91}"/>
              </a:ext>
            </a:extLst>
          </p:cNvPr>
          <p:cNvSpPr>
            <a:spLocks noChangeArrowheads="1"/>
          </p:cNvSpPr>
          <p:nvPr/>
        </p:nvSpPr>
        <p:spPr bwMode="auto">
          <a:xfrm>
            <a:off x="1447800" y="2590800"/>
            <a:ext cx="7754938" cy="1524000"/>
          </a:xfrm>
          <a:prstGeom prst="wedgeRectCallout">
            <a:avLst>
              <a:gd name="adj1" fmla="val -56264"/>
              <a:gd name="adj2" fmla="val -50928"/>
            </a:avLst>
          </a:prstGeom>
          <a:noFill/>
          <a:ln w="38100">
            <a:solidFill>
              <a:srgbClr val="4D0201"/>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0" lang="en-US" altLang="en-US" sz="2800" b="0" u="none" strike="noStrike" kern="1200" cap="none" spc="0" normalizeH="0" baseline="0" noProof="0" dirty="0">
                <a:ln>
                  <a:noFill/>
                </a:ln>
                <a:solidFill>
                  <a:srgbClr val="FFC000"/>
                </a:solidFill>
                <a:effectLst/>
                <a:uLnTx/>
                <a:uFillTx/>
                <a:latin typeface="Symbol" pitchFamily="18" charset="2"/>
              </a:rPr>
              <a:t>$</a:t>
            </a:r>
            <a:r>
              <a:rPr lang="en-US" altLang="en-US" sz="2800" dirty="0">
                <a:solidFill>
                  <a:srgbClr val="FFC000"/>
                </a:solidFill>
              </a:rPr>
              <a:t>M</a:t>
            </a:r>
            <a:r>
              <a:rPr kumimoji="0" lang="en-US" altLang="en-US" sz="2800" b="0" u="none" strike="noStrike" kern="1200" cap="none" spc="0" normalizeH="0" baseline="0" noProof="0" dirty="0">
                <a:ln>
                  <a:noFill/>
                </a:ln>
                <a:solidFill>
                  <a:srgbClr val="FFC000"/>
                </a:solidFill>
                <a:effectLst/>
                <a:uLnTx/>
                <a:uFillTx/>
              </a:rPr>
              <a:t> </a:t>
            </a:r>
            <a:r>
              <a:rPr kumimoji="0" lang="en-US" altLang="en-US" sz="2800" b="0" i="0" u="none" strike="noStrike" kern="0" cap="none" spc="0" normalizeH="0" baseline="0" noProof="0" dirty="0">
                <a:ln>
                  <a:noFill/>
                </a:ln>
                <a:solidFill>
                  <a:srgbClr val="FFFFFF"/>
                </a:solidFill>
                <a:effectLst/>
                <a:uLnTx/>
                <a:uFillTx/>
                <a:latin typeface="Times New Roman" pitchFamily="18" charset="0"/>
                <a:ea typeface="+mn-ea"/>
                <a:cs typeface="+mn-cs"/>
              </a:rPr>
              <a:t>i</a:t>
            </a:r>
            <a:r>
              <a:rPr kumimoji="0" lang="en-US" sz="2800" b="0" i="0" u="none" strike="noStrike" kern="0" cap="none" spc="0" normalizeH="0" baseline="0" noProof="0" dirty="0">
                <a:ln>
                  <a:noFill/>
                </a:ln>
                <a:solidFill>
                  <a:srgbClr val="FFFFFF"/>
                </a:solidFill>
                <a:effectLst/>
                <a:uLnTx/>
                <a:uFillTx/>
                <a:latin typeface="Times New Roman" pitchFamily="18" charset="0"/>
                <a:ea typeface="+mn-ea"/>
                <a:cs typeface="+mn-cs"/>
              </a:rPr>
              <a:t>s the left most quantifier. Hence,</a:t>
            </a:r>
          </a:p>
          <a:p>
            <a:pPr marL="0" marR="0" lvl="0" indent="0" algn="l" defTabSz="914400" rtl="0" eaLnBrk="0" fontAlgn="base" latinLnBrk="0" hangingPunct="0">
              <a:lnSpc>
                <a:spcPct val="100000"/>
              </a:lnSpc>
              <a:spcBef>
                <a:spcPct val="20000"/>
              </a:spcBef>
              <a:spcAft>
                <a:spcPct val="0"/>
              </a:spcAft>
              <a:buClrTx/>
              <a:buSzTx/>
              <a:buFontTx/>
              <a:buNone/>
              <a:tabLst/>
              <a:defRPr/>
            </a:pPr>
            <a:r>
              <a:rPr kumimoji="0" lang="en-US" sz="2800" b="0" i="0" u="none" strike="noStrike" kern="0" cap="none" spc="0" normalizeH="0" baseline="0" noProof="0" dirty="0">
                <a:ln>
                  <a:noFill/>
                </a:ln>
                <a:solidFill>
                  <a:srgbClr val="FFFFFF"/>
                </a:solidFill>
                <a:effectLst/>
                <a:uLnTx/>
                <a:uFillTx/>
                <a:latin typeface="Times New Roman" pitchFamily="18" charset="0"/>
                <a:ea typeface="+mn-ea"/>
                <a:cs typeface="+mn-cs"/>
              </a:rPr>
              <a:t>this statement is “about” the collection of</a:t>
            </a:r>
            <a:r>
              <a:rPr kumimoji="0" lang="en-US" sz="2800" b="0" i="0" u="none" strike="noStrike" kern="0" cap="none" spc="0" normalizeH="0" noProof="0" dirty="0">
                <a:ln>
                  <a:noFill/>
                </a:ln>
                <a:solidFill>
                  <a:srgbClr val="FFFFFF"/>
                </a:solidFill>
                <a:effectLst/>
                <a:uLnTx/>
                <a:uFillTx/>
                <a:latin typeface="Times New Roman" pitchFamily="18" charset="0"/>
                <a:ea typeface="+mn-ea"/>
                <a:cs typeface="+mn-cs"/>
              </a:rPr>
              <a:t> machines</a:t>
            </a:r>
            <a:r>
              <a:rPr kumimoji="0" lang="en-US" sz="2800" b="0" i="0" u="none" strike="noStrike" kern="0" cap="none" spc="0" normalizeH="0" baseline="0" noProof="0" dirty="0">
                <a:ln>
                  <a:noFill/>
                </a:ln>
                <a:solidFill>
                  <a:srgbClr val="FFFFFF"/>
                </a:solidFill>
                <a:effectLst/>
                <a:uLnTx/>
                <a:uFillTx/>
                <a:latin typeface="Times New Roman" pitchFamily="18" charset="0"/>
                <a:ea typeface="+mn-ea"/>
                <a:cs typeface="+mn-cs"/>
              </a:rPr>
              <a:t>,</a:t>
            </a:r>
          </a:p>
          <a:p>
            <a:pPr marL="0" marR="0" lvl="0" indent="0" algn="l" defTabSz="914400" rtl="0" eaLnBrk="0" fontAlgn="base" latinLnBrk="0" hangingPunct="0">
              <a:lnSpc>
                <a:spcPct val="100000"/>
              </a:lnSpc>
              <a:spcBef>
                <a:spcPct val="20000"/>
              </a:spcBef>
              <a:spcAft>
                <a:spcPct val="0"/>
              </a:spcAft>
              <a:buClrTx/>
              <a:buSzTx/>
              <a:buFontTx/>
              <a:buNone/>
              <a:tabLst/>
              <a:defRPr/>
            </a:pPr>
            <a:r>
              <a:rPr kumimoji="0" lang="en-US" sz="2800" b="0" i="0" u="none" strike="noStrike" kern="0" cap="none" spc="0" normalizeH="0" baseline="0" noProof="0" dirty="0">
                <a:ln>
                  <a:noFill/>
                </a:ln>
                <a:solidFill>
                  <a:srgbClr val="FFFFFF"/>
                </a:solidFill>
                <a:effectLst/>
                <a:uLnTx/>
                <a:uFillTx/>
                <a:latin typeface="Times New Roman" pitchFamily="18" charset="0"/>
                <a:ea typeface="+mn-ea"/>
                <a:cs typeface="+mn-cs"/>
              </a:rPr>
              <a:t>i.e. the existence of at least one with some property.</a:t>
            </a:r>
          </a:p>
        </p:txBody>
      </p:sp>
      <p:sp>
        <p:nvSpPr>
          <p:cNvPr id="21" name="Rectangle 2">
            <a:extLst>
              <a:ext uri="{FF2B5EF4-FFF2-40B4-BE49-F238E27FC236}">
                <a16:creationId xmlns:a16="http://schemas.microsoft.com/office/drawing/2014/main" id="{E5B142E1-5076-48F6-B7AB-6EE93E26AB98}"/>
              </a:ext>
            </a:extLst>
          </p:cNvPr>
          <p:cNvSpPr>
            <a:spLocks noChangeArrowheads="1"/>
          </p:cNvSpPr>
          <p:nvPr/>
        </p:nvSpPr>
        <p:spPr bwMode="auto">
          <a:xfrm>
            <a:off x="1066800" y="4267200"/>
            <a:ext cx="813043" cy="553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r>
              <a:rPr lang="en-US" altLang="en-US" sz="3000" dirty="0">
                <a:solidFill>
                  <a:srgbClr val="FFC000"/>
                </a:solidFill>
                <a:latin typeface="Symbol" pitchFamily="18" charset="2"/>
              </a:rPr>
              <a:t>$</a:t>
            </a:r>
            <a:r>
              <a:rPr lang="en-US" altLang="en-US" sz="3000" dirty="0">
                <a:solidFill>
                  <a:srgbClr val="FFC000"/>
                </a:solidFill>
              </a:rPr>
              <a:t>M,</a:t>
            </a:r>
          </a:p>
        </p:txBody>
      </p:sp>
      <p:sp>
        <p:nvSpPr>
          <p:cNvPr id="24" name="Rectangle 2">
            <a:extLst>
              <a:ext uri="{FF2B5EF4-FFF2-40B4-BE49-F238E27FC236}">
                <a16:creationId xmlns:a16="http://schemas.microsoft.com/office/drawing/2014/main" id="{7A600629-00D7-4535-B612-5346392FABC3}"/>
              </a:ext>
            </a:extLst>
          </p:cNvPr>
          <p:cNvSpPr>
            <a:spLocks noChangeArrowheads="1"/>
          </p:cNvSpPr>
          <p:nvPr/>
        </p:nvSpPr>
        <p:spPr bwMode="auto">
          <a:xfrm>
            <a:off x="1811338" y="4240827"/>
            <a:ext cx="2582887" cy="553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r>
              <a:rPr lang="en-US" altLang="en-US" sz="3000" dirty="0">
                <a:solidFill>
                  <a:srgbClr val="FFC000"/>
                </a:solidFill>
              </a:rPr>
              <a:t>Computes(</a:t>
            </a:r>
            <a:r>
              <a:rPr lang="en-US" altLang="en-US" sz="3000" dirty="0">
                <a:solidFill>
                  <a:srgbClr val="FF0000"/>
                </a:solidFill>
              </a:rPr>
              <a:t>P</a:t>
            </a:r>
            <a:r>
              <a:rPr lang="en-US" altLang="en-US" sz="3000" dirty="0">
                <a:solidFill>
                  <a:srgbClr val="FFC000"/>
                </a:solidFill>
              </a:rPr>
              <a:t>,</a:t>
            </a:r>
            <a:r>
              <a:rPr lang="en-US" altLang="en-US" sz="3000" dirty="0">
                <a:solidFill>
                  <a:srgbClr val="FF0000"/>
                </a:solidFill>
              </a:rPr>
              <a:t>M</a:t>
            </a:r>
            <a:r>
              <a:rPr lang="en-US" altLang="en-US" sz="3000" dirty="0">
                <a:solidFill>
                  <a:srgbClr val="FFC000"/>
                </a:solidFill>
              </a:rPr>
              <a:t>)</a:t>
            </a:r>
          </a:p>
        </p:txBody>
      </p:sp>
    </p:spTree>
    <p:extLst>
      <p:ext uri="{BB962C8B-B14F-4D97-AF65-F5344CB8AC3E}">
        <p14:creationId xmlns:p14="http://schemas.microsoft.com/office/powerpoint/2010/main" val="22057543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13"/>
                                        </p:tgtEl>
                                        <p:attrNameLst>
                                          <p:attrName>style.visibility</p:attrName>
                                        </p:attrNameLst>
                                      </p:cBhvr>
                                      <p:to>
                                        <p:strVal val="visible"/>
                                      </p:to>
                                    </p:set>
                                    <p:anim calcmode="lin" valueType="num">
                                      <p:cBhvr additive="base">
                                        <p:cTn id="7" dur="500" fill="hold"/>
                                        <p:tgtEl>
                                          <p:spTgt spid="13"/>
                                        </p:tgtEl>
                                        <p:attrNameLst>
                                          <p:attrName>ppt_x</p:attrName>
                                        </p:attrNameLst>
                                      </p:cBhvr>
                                      <p:tavLst>
                                        <p:tav tm="0">
                                          <p:val>
                                            <p:strVal val="0-#ppt_w/2"/>
                                          </p:val>
                                        </p:tav>
                                        <p:tav tm="100000">
                                          <p:val>
                                            <p:strVal val="#ppt_x"/>
                                          </p:val>
                                        </p:tav>
                                      </p:tavLst>
                                    </p:anim>
                                    <p:anim calcmode="lin" valueType="num">
                                      <p:cBhvr additive="base">
                                        <p:cTn id="8" dur="500" fill="hold"/>
                                        <p:tgtEl>
                                          <p:spTgt spid="13"/>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24"/>
                                        </p:tgtEl>
                                        <p:attrNameLst>
                                          <p:attrName>style.visibility</p:attrName>
                                        </p:attrNameLst>
                                      </p:cBhvr>
                                      <p:to>
                                        <p:strVal val="visible"/>
                                      </p:to>
                                    </p:set>
                                    <p:anim calcmode="lin" valueType="num">
                                      <p:cBhvr additive="base">
                                        <p:cTn id="13" dur="500" fill="hold"/>
                                        <p:tgtEl>
                                          <p:spTgt spid="24"/>
                                        </p:tgtEl>
                                        <p:attrNameLst>
                                          <p:attrName>ppt_x</p:attrName>
                                        </p:attrNameLst>
                                      </p:cBhvr>
                                      <p:tavLst>
                                        <p:tav tm="0">
                                          <p:val>
                                            <p:strVal val="#ppt_x"/>
                                          </p:val>
                                        </p:tav>
                                        <p:tav tm="100000">
                                          <p:val>
                                            <p:strVal val="#ppt_x"/>
                                          </p:val>
                                        </p:tav>
                                      </p:tavLst>
                                    </p:anim>
                                    <p:anim calcmode="lin" valueType="num">
                                      <p:cBhvr additive="base">
                                        <p:cTn id="14" dur="500" fill="hold"/>
                                        <p:tgtEl>
                                          <p:spTgt spid="24"/>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21"/>
                                        </p:tgtEl>
                                        <p:attrNameLst>
                                          <p:attrName>style.visibility</p:attrName>
                                        </p:attrNameLst>
                                      </p:cBhvr>
                                      <p:to>
                                        <p:strVal val="visible"/>
                                      </p:to>
                                    </p:set>
                                    <p:anim calcmode="lin" valueType="num">
                                      <p:cBhvr additive="base">
                                        <p:cTn id="19" dur="500" fill="hold"/>
                                        <p:tgtEl>
                                          <p:spTgt spid="21"/>
                                        </p:tgtEl>
                                        <p:attrNameLst>
                                          <p:attrName>ppt_x</p:attrName>
                                        </p:attrNameLst>
                                      </p:cBhvr>
                                      <p:tavLst>
                                        <p:tav tm="0">
                                          <p:val>
                                            <p:strVal val="#ppt_x"/>
                                          </p:val>
                                        </p:tav>
                                        <p:tav tm="100000">
                                          <p:val>
                                            <p:strVal val="#ppt_x"/>
                                          </p:val>
                                        </p:tav>
                                      </p:tavLst>
                                    </p:anim>
                                    <p:anim calcmode="lin" valueType="num">
                                      <p:cBhvr additive="base">
                                        <p:cTn id="20" dur="500" fill="hold"/>
                                        <p:tgtEl>
                                          <p:spTgt spid="2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21" grpId="0"/>
      <p:bldP spid="24" grpId="0"/>
    </p:bldLst>
  </p:timing>
</p:sld>
</file>

<file path=ppt/slides/slide1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7" name="AutoShape 8"/>
          <p:cNvSpPr>
            <a:spLocks noChangeArrowheads="1"/>
          </p:cNvSpPr>
          <p:nvPr/>
        </p:nvSpPr>
        <p:spPr bwMode="auto">
          <a:xfrm>
            <a:off x="1411606" y="1837400"/>
            <a:ext cx="4317386" cy="610808"/>
          </a:xfrm>
          <a:prstGeom prst="wedgeRectCallout">
            <a:avLst>
              <a:gd name="adj1" fmla="val -56599"/>
              <a:gd name="adj2" fmla="val 17049"/>
            </a:avLst>
          </a:prstGeom>
          <a:noFill/>
          <a:ln w="38100">
            <a:solidFill>
              <a:srgbClr val="4D0201"/>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mn-cs"/>
              </a:rPr>
              <a:t>Let’s understand this deeply</a:t>
            </a:r>
            <a:endPar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pic>
        <p:nvPicPr>
          <p:cNvPr id="98" name="Picture 97" descr="&lt;strong&gt;Clipart&lt;/strong&gt; - Beautiful Black &lt;strong&gt;Woman&lt;/strong&gt;"/>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76200" y="1754795"/>
            <a:ext cx="965133" cy="988405"/>
          </a:xfrm>
          <a:prstGeom prst="rect">
            <a:avLst/>
          </a:prstGeom>
        </p:spPr>
      </p:pic>
      <p:grpSp>
        <p:nvGrpSpPr>
          <p:cNvPr id="37" name="Group 36">
            <a:extLst>
              <a:ext uri="{FF2B5EF4-FFF2-40B4-BE49-F238E27FC236}">
                <a16:creationId xmlns:a16="http://schemas.microsoft.com/office/drawing/2014/main" id="{5DFC8BB7-0D4C-4125-A3E4-459480BAA6D0}"/>
              </a:ext>
            </a:extLst>
          </p:cNvPr>
          <p:cNvGrpSpPr>
            <a:grpSpLocks/>
          </p:cNvGrpSpPr>
          <p:nvPr/>
        </p:nvGrpSpPr>
        <p:grpSpPr bwMode="auto">
          <a:xfrm>
            <a:off x="1066800" y="1335088"/>
            <a:ext cx="3251200" cy="554037"/>
            <a:chOff x="1066800" y="1335087"/>
            <a:chExt cx="3251200" cy="554038"/>
          </a:xfrm>
        </p:grpSpPr>
        <p:sp>
          <p:nvSpPr>
            <p:cNvPr id="39" name="Rectangle 2">
              <a:extLst>
                <a:ext uri="{FF2B5EF4-FFF2-40B4-BE49-F238E27FC236}">
                  <a16:creationId xmlns:a16="http://schemas.microsoft.com/office/drawing/2014/main" id="{7AC63AFC-184C-4C4C-B3DD-DA90B6FC84E1}"/>
                </a:ext>
              </a:extLst>
            </p:cNvPr>
            <p:cNvSpPr>
              <a:spLocks noChangeArrowheads="1"/>
            </p:cNvSpPr>
            <p:nvPr/>
          </p:nvSpPr>
          <p:spPr bwMode="auto">
            <a:xfrm>
              <a:off x="2547938" y="1335088"/>
              <a:ext cx="1770062" cy="554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r>
                <a:rPr lang="en-US" altLang="en-US" sz="3000" dirty="0">
                  <a:solidFill>
                    <a:srgbClr val="FFC000"/>
                  </a:solidFill>
                </a:rPr>
                <a:t>M(I)=</a:t>
              </a:r>
              <a:r>
                <a:rPr lang="en-US" altLang="en-US" sz="3000" dirty="0">
                  <a:solidFill>
                    <a:srgbClr val="FF0000"/>
                  </a:solidFill>
                </a:rPr>
                <a:t>P</a:t>
              </a:r>
              <a:r>
                <a:rPr lang="en-US" altLang="en-US" sz="3000" dirty="0">
                  <a:solidFill>
                    <a:srgbClr val="FFC000"/>
                  </a:solidFill>
                </a:rPr>
                <a:t>(I)</a:t>
              </a:r>
            </a:p>
          </p:txBody>
        </p:sp>
        <p:sp>
          <p:nvSpPr>
            <p:cNvPr id="40" name="Rectangle 2">
              <a:extLst>
                <a:ext uri="{FF2B5EF4-FFF2-40B4-BE49-F238E27FC236}">
                  <a16:creationId xmlns:a16="http://schemas.microsoft.com/office/drawing/2014/main" id="{0C7AA357-650E-4874-9F77-FBA7A87B339B}"/>
                </a:ext>
              </a:extLst>
            </p:cNvPr>
            <p:cNvSpPr>
              <a:spLocks noChangeArrowheads="1"/>
            </p:cNvSpPr>
            <p:nvPr/>
          </p:nvSpPr>
          <p:spPr bwMode="auto">
            <a:xfrm>
              <a:off x="1811338" y="1335087"/>
              <a:ext cx="682625" cy="554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r>
                <a:rPr lang="en-US" altLang="en-US" sz="3000" dirty="0">
                  <a:solidFill>
                    <a:srgbClr val="FFC000"/>
                  </a:solidFill>
                  <a:latin typeface="Symbol" pitchFamily="18" charset="2"/>
                </a:rPr>
                <a:t>"</a:t>
              </a:r>
              <a:r>
                <a:rPr lang="en-US" altLang="en-US" sz="3000" dirty="0">
                  <a:solidFill>
                    <a:srgbClr val="FFC000"/>
                  </a:solidFill>
                </a:rPr>
                <a:t>I,</a:t>
              </a:r>
            </a:p>
          </p:txBody>
        </p:sp>
        <p:sp>
          <p:nvSpPr>
            <p:cNvPr id="42" name="Rectangle 2">
              <a:extLst>
                <a:ext uri="{FF2B5EF4-FFF2-40B4-BE49-F238E27FC236}">
                  <a16:creationId xmlns:a16="http://schemas.microsoft.com/office/drawing/2014/main" id="{48D4ADEA-F43A-42FE-9595-9F40C538AF8A}"/>
                </a:ext>
              </a:extLst>
            </p:cNvPr>
            <p:cNvSpPr>
              <a:spLocks noChangeArrowheads="1"/>
            </p:cNvSpPr>
            <p:nvPr/>
          </p:nvSpPr>
          <p:spPr bwMode="auto">
            <a:xfrm>
              <a:off x="1066800" y="1335087"/>
              <a:ext cx="833438" cy="554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r>
                <a:rPr lang="en-US" altLang="en-US" sz="3000" dirty="0">
                  <a:solidFill>
                    <a:srgbClr val="FFC000"/>
                  </a:solidFill>
                  <a:latin typeface="Symbol" pitchFamily="18" charset="2"/>
                </a:rPr>
                <a:t>$</a:t>
              </a:r>
              <a:r>
                <a:rPr lang="en-US" altLang="en-US" sz="3000" dirty="0">
                  <a:solidFill>
                    <a:srgbClr val="FFC000"/>
                  </a:solidFill>
                </a:rPr>
                <a:t>M,</a:t>
              </a:r>
            </a:p>
          </p:txBody>
        </p:sp>
      </p:grpSp>
      <p:sp>
        <p:nvSpPr>
          <p:cNvPr id="44" name="Rectangle 43">
            <a:extLst>
              <a:ext uri="{FF2B5EF4-FFF2-40B4-BE49-F238E27FC236}">
                <a16:creationId xmlns:a16="http://schemas.microsoft.com/office/drawing/2014/main" id="{6A59CD12-9C7B-46AE-81F5-3215E1CBCCD2}"/>
              </a:ext>
            </a:extLst>
          </p:cNvPr>
          <p:cNvSpPr>
            <a:spLocks noChangeArrowheads="1"/>
          </p:cNvSpPr>
          <p:nvPr/>
        </p:nvSpPr>
        <p:spPr bwMode="auto">
          <a:xfrm>
            <a:off x="1065213" y="457200"/>
            <a:ext cx="2897187" cy="10779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r>
              <a:rPr lang="en-US" altLang="en-US" i="0" dirty="0">
                <a:solidFill>
                  <a:srgbClr val="FFFFFF"/>
                </a:solidFill>
              </a:rPr>
              <a:t>Problem </a:t>
            </a:r>
            <a:r>
              <a:rPr lang="en-US" altLang="en-US" dirty="0">
                <a:solidFill>
                  <a:srgbClr val="FF0000"/>
                </a:solidFill>
              </a:rPr>
              <a:t>P</a:t>
            </a:r>
            <a:r>
              <a:rPr lang="en-US" altLang="en-US" i="0" dirty="0">
                <a:solidFill>
                  <a:srgbClr val="FFFFFF"/>
                </a:solidFill>
              </a:rPr>
              <a:t> is</a:t>
            </a:r>
            <a:br>
              <a:rPr lang="en-US" altLang="en-US" i="0" dirty="0">
                <a:solidFill>
                  <a:srgbClr val="FFFFFF"/>
                </a:solidFill>
              </a:rPr>
            </a:br>
            <a:r>
              <a:rPr lang="en-US" altLang="en-US" i="0" dirty="0">
                <a:solidFill>
                  <a:srgbClr val="FFFF00"/>
                </a:solidFill>
              </a:rPr>
              <a:t>computable </a:t>
            </a:r>
            <a:r>
              <a:rPr lang="en-US" altLang="en-US" i="0" dirty="0">
                <a:solidFill>
                  <a:srgbClr val="F2F2F2"/>
                </a:solidFill>
              </a:rPr>
              <a:t>if </a:t>
            </a:r>
          </a:p>
        </p:txBody>
      </p:sp>
      <p:sp>
        <p:nvSpPr>
          <p:cNvPr id="45" name="Rectangle 4">
            <a:extLst>
              <a:ext uri="{FF2B5EF4-FFF2-40B4-BE49-F238E27FC236}">
                <a16:creationId xmlns:a16="http://schemas.microsoft.com/office/drawing/2014/main" id="{6313F23B-AECF-4BC1-9282-8727AF1A048D}"/>
              </a:ext>
            </a:extLst>
          </p:cNvPr>
          <p:cNvSpPr>
            <a:spLocks noChangeArrowheads="1"/>
          </p:cNvSpPr>
          <p:nvPr/>
        </p:nvSpPr>
        <p:spPr bwMode="auto">
          <a:xfrm>
            <a:off x="152400" y="-228600"/>
            <a:ext cx="87630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r>
              <a:rPr lang="en-US" altLang="en-US" sz="4300" i="0">
                <a:solidFill>
                  <a:srgbClr val="FFFF00"/>
                </a:solidFill>
              </a:rPr>
              <a:t>Understand Quantifiers!!!</a:t>
            </a:r>
          </a:p>
        </p:txBody>
      </p:sp>
      <p:sp>
        <p:nvSpPr>
          <p:cNvPr id="11" name="AutoShape 8">
            <a:extLst>
              <a:ext uri="{FF2B5EF4-FFF2-40B4-BE49-F238E27FC236}">
                <a16:creationId xmlns:a16="http://schemas.microsoft.com/office/drawing/2014/main" id="{89070E55-A9B1-4758-B73D-98452FBA91F4}"/>
              </a:ext>
            </a:extLst>
          </p:cNvPr>
          <p:cNvSpPr>
            <a:spLocks noChangeArrowheads="1"/>
          </p:cNvSpPr>
          <p:nvPr/>
        </p:nvSpPr>
        <p:spPr bwMode="auto">
          <a:xfrm>
            <a:off x="1295400" y="2514600"/>
            <a:ext cx="7391400" cy="1220408"/>
          </a:xfrm>
          <a:prstGeom prst="wedgeRectCallout">
            <a:avLst>
              <a:gd name="adj1" fmla="val -53415"/>
              <a:gd name="adj2" fmla="val -49613"/>
            </a:avLst>
          </a:prstGeom>
          <a:noFill/>
          <a:ln w="38100">
            <a:solidFill>
              <a:srgbClr val="4D0201"/>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Build understanding by building the statement backwards.</a:t>
            </a:r>
            <a:b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b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What does each subsequence say about its free variables.</a:t>
            </a:r>
            <a:b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b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(with little emphasis on the bound variables.) </a:t>
            </a:r>
            <a:endPar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6" name="Rectangle 15">
            <a:extLst>
              <a:ext uri="{FF2B5EF4-FFF2-40B4-BE49-F238E27FC236}">
                <a16:creationId xmlns:a16="http://schemas.microsoft.com/office/drawing/2014/main" id="{1C11F011-2BEB-483F-93FA-98EEB4E8F4DC}"/>
              </a:ext>
            </a:extLst>
          </p:cNvPr>
          <p:cNvSpPr/>
          <p:nvPr/>
        </p:nvSpPr>
        <p:spPr>
          <a:xfrm>
            <a:off x="3200400" y="3810001"/>
            <a:ext cx="6096000" cy="523220"/>
          </a:xfrm>
          <a:prstGeom prst="rect">
            <a:avLst/>
          </a:prstGeom>
        </p:spPr>
        <p:txBody>
          <a:bodyPr wrap="square">
            <a:spAutoFit/>
          </a:bodyPr>
          <a:lstStyle/>
          <a:p>
            <a:pPr marL="457200" marR="0" lvl="0" indent="-457200" algn="l" defTabSz="914400" rtl="0" eaLnBrk="1" fontAlgn="base" latinLnBrk="0" hangingPunct="1">
              <a:lnSpc>
                <a:spcPct val="100000"/>
              </a:lnSpc>
              <a:spcBef>
                <a:spcPct val="0"/>
              </a:spcBef>
              <a:spcAft>
                <a:spcPct val="0"/>
              </a:spcAft>
              <a:buClrTx/>
              <a:buSzTx/>
              <a:buFont typeface="Symbol" panose="05050102010706020507" pitchFamily="18" charset="2"/>
              <a:buChar char="º"/>
              <a:tabLst/>
              <a:defRPr/>
            </a:pPr>
            <a: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mn-cs"/>
              </a:rPr>
              <a:t>“Machine </a:t>
            </a:r>
            <a:r>
              <a:rPr kumimoji="0" lang="en-US" altLang="en-US" sz="2800" b="0" u="none" strike="noStrike" kern="1200" cap="none" spc="0" normalizeH="0" baseline="0" noProof="0" dirty="0">
                <a:ln>
                  <a:noFill/>
                </a:ln>
                <a:solidFill>
                  <a:srgbClr val="FF0000"/>
                </a:solidFill>
                <a:effectLst/>
                <a:uLnTx/>
                <a:uFillTx/>
                <a:latin typeface="Times New Roman" pitchFamily="18" charset="0"/>
                <a:ea typeface="+mn-ea"/>
                <a:cs typeface="+mn-cs"/>
              </a:rPr>
              <a:t>M</a:t>
            </a:r>
            <a: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mn-cs"/>
              </a:rPr>
              <a:t> computes</a:t>
            </a:r>
            <a:r>
              <a:rPr kumimoji="0" lang="en-US" altLang="en-US" sz="2800" b="0" i="0" u="none" strike="noStrike" kern="1200" cap="none" spc="0" normalizeH="0" noProof="0" dirty="0">
                <a:ln>
                  <a:noFill/>
                </a:ln>
                <a:solidFill>
                  <a:srgbClr val="FFFFFF"/>
                </a:solidFill>
                <a:effectLst/>
                <a:uLnTx/>
                <a:uFillTx/>
                <a:latin typeface="Times New Roman" pitchFamily="18" charset="0"/>
                <a:ea typeface="+mn-ea"/>
                <a:cs typeface="+mn-cs"/>
              </a:rPr>
              <a:t> </a:t>
            </a:r>
            <a:r>
              <a:rPr kumimoji="0" lang="en-US" altLang="en-US" sz="2800" b="0" u="none" strike="noStrike" kern="1200" cap="none" spc="0" normalizeH="0" noProof="0" dirty="0">
                <a:ln>
                  <a:noFill/>
                </a:ln>
                <a:solidFill>
                  <a:srgbClr val="FF0000"/>
                </a:solidFill>
                <a:effectLst/>
                <a:uLnTx/>
                <a:uFillTx/>
                <a:latin typeface="Times New Roman" pitchFamily="18" charset="0"/>
                <a:ea typeface="+mn-ea"/>
                <a:cs typeface="+mn-cs"/>
              </a:rPr>
              <a:t>P</a:t>
            </a:r>
            <a:r>
              <a:rPr kumimoji="0" lang="en-US" altLang="en-US" sz="2800" b="0" i="0" u="none" strike="noStrike" kern="1200" cap="none" spc="0" normalizeH="0" noProof="0" dirty="0">
                <a:ln>
                  <a:noFill/>
                </a:ln>
                <a:solidFill>
                  <a:srgbClr val="FFFFFF"/>
                </a:solidFill>
                <a:effectLst/>
                <a:uLnTx/>
                <a:uFillTx/>
                <a:latin typeface="Times New Roman" pitchFamily="18" charset="0"/>
                <a:ea typeface="+mn-ea"/>
                <a:cs typeface="+mn-cs"/>
              </a:rPr>
              <a:t> on input </a:t>
            </a:r>
            <a:r>
              <a:rPr kumimoji="0" lang="en-US" altLang="en-US" sz="2800" b="0" u="none" strike="noStrike" kern="1200" cap="none" spc="0" normalizeH="0" noProof="0" dirty="0">
                <a:ln>
                  <a:noFill/>
                </a:ln>
                <a:solidFill>
                  <a:srgbClr val="FF0000"/>
                </a:solidFill>
                <a:effectLst/>
                <a:uLnTx/>
                <a:uFillTx/>
                <a:latin typeface="Times New Roman" pitchFamily="18" charset="0"/>
                <a:ea typeface="+mn-ea"/>
                <a:cs typeface="+mn-cs"/>
              </a:rPr>
              <a:t>I</a:t>
            </a:r>
            <a: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mn-cs"/>
              </a:rPr>
              <a:t>”. </a:t>
            </a:r>
          </a:p>
        </p:txBody>
      </p:sp>
      <p:grpSp>
        <p:nvGrpSpPr>
          <p:cNvPr id="19" name="Group 18">
            <a:extLst>
              <a:ext uri="{FF2B5EF4-FFF2-40B4-BE49-F238E27FC236}">
                <a16:creationId xmlns:a16="http://schemas.microsoft.com/office/drawing/2014/main" id="{3A5574EA-6FB6-4F58-86DE-BF98C85B6DD2}"/>
              </a:ext>
            </a:extLst>
          </p:cNvPr>
          <p:cNvGrpSpPr>
            <a:grpSpLocks/>
          </p:cNvGrpSpPr>
          <p:nvPr/>
        </p:nvGrpSpPr>
        <p:grpSpPr bwMode="auto">
          <a:xfrm>
            <a:off x="-50800" y="4661452"/>
            <a:ext cx="3251200" cy="554037"/>
            <a:chOff x="1066800" y="1335087"/>
            <a:chExt cx="3251200" cy="554038"/>
          </a:xfrm>
        </p:grpSpPr>
        <p:sp>
          <p:nvSpPr>
            <p:cNvPr id="20" name="Rectangle 2">
              <a:extLst>
                <a:ext uri="{FF2B5EF4-FFF2-40B4-BE49-F238E27FC236}">
                  <a16:creationId xmlns:a16="http://schemas.microsoft.com/office/drawing/2014/main" id="{805B6983-E7AE-4C5F-B657-2B71163D5CA3}"/>
                </a:ext>
              </a:extLst>
            </p:cNvPr>
            <p:cNvSpPr>
              <a:spLocks noChangeArrowheads="1"/>
            </p:cNvSpPr>
            <p:nvPr/>
          </p:nvSpPr>
          <p:spPr bwMode="auto">
            <a:xfrm>
              <a:off x="2547938" y="1335088"/>
              <a:ext cx="1770062" cy="554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r>
                <a:rPr lang="en-US" altLang="en-US" sz="3000" dirty="0">
                  <a:solidFill>
                    <a:srgbClr val="FFC000"/>
                  </a:solidFill>
                </a:rPr>
                <a:t>M(I)=</a:t>
              </a:r>
              <a:r>
                <a:rPr lang="en-US" altLang="en-US" sz="3000" dirty="0">
                  <a:solidFill>
                    <a:srgbClr val="FF0000"/>
                  </a:solidFill>
                </a:rPr>
                <a:t>P</a:t>
              </a:r>
              <a:r>
                <a:rPr lang="en-US" altLang="en-US" sz="3000" dirty="0">
                  <a:solidFill>
                    <a:srgbClr val="FFC000"/>
                  </a:solidFill>
                </a:rPr>
                <a:t>(I)</a:t>
              </a:r>
            </a:p>
          </p:txBody>
        </p:sp>
        <p:sp>
          <p:nvSpPr>
            <p:cNvPr id="21" name="Rectangle 2">
              <a:extLst>
                <a:ext uri="{FF2B5EF4-FFF2-40B4-BE49-F238E27FC236}">
                  <a16:creationId xmlns:a16="http://schemas.microsoft.com/office/drawing/2014/main" id="{E6D0CC65-EC4B-45A1-84D7-24F99630CC90}"/>
                </a:ext>
              </a:extLst>
            </p:cNvPr>
            <p:cNvSpPr>
              <a:spLocks noChangeArrowheads="1"/>
            </p:cNvSpPr>
            <p:nvPr/>
          </p:nvSpPr>
          <p:spPr bwMode="auto">
            <a:xfrm>
              <a:off x="1811338" y="1335087"/>
              <a:ext cx="682625" cy="554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r>
                <a:rPr lang="en-US" altLang="en-US" sz="3000" dirty="0">
                  <a:solidFill>
                    <a:srgbClr val="FFC000"/>
                  </a:solidFill>
                  <a:latin typeface="Symbol" pitchFamily="18" charset="2"/>
                </a:rPr>
                <a:t>"</a:t>
              </a:r>
              <a:r>
                <a:rPr lang="en-US" altLang="en-US" sz="3000" dirty="0">
                  <a:solidFill>
                    <a:srgbClr val="FFC000"/>
                  </a:solidFill>
                </a:rPr>
                <a:t>I,</a:t>
              </a:r>
            </a:p>
          </p:txBody>
        </p:sp>
        <p:sp>
          <p:nvSpPr>
            <p:cNvPr id="22" name="Rectangle 2">
              <a:extLst>
                <a:ext uri="{FF2B5EF4-FFF2-40B4-BE49-F238E27FC236}">
                  <a16:creationId xmlns:a16="http://schemas.microsoft.com/office/drawing/2014/main" id="{A6411456-E206-43AA-83BB-6A97695A828A}"/>
                </a:ext>
              </a:extLst>
            </p:cNvPr>
            <p:cNvSpPr>
              <a:spLocks noChangeArrowheads="1"/>
            </p:cNvSpPr>
            <p:nvPr/>
          </p:nvSpPr>
          <p:spPr bwMode="auto">
            <a:xfrm>
              <a:off x="1066800" y="1335087"/>
              <a:ext cx="833438" cy="554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r>
                <a:rPr lang="en-US" altLang="en-US" sz="3000" dirty="0">
                  <a:solidFill>
                    <a:srgbClr val="FFC000"/>
                  </a:solidFill>
                  <a:latin typeface="Symbol" pitchFamily="18" charset="2"/>
                </a:rPr>
                <a:t>$</a:t>
              </a:r>
              <a:r>
                <a:rPr lang="en-US" altLang="en-US" sz="3000" dirty="0">
                  <a:solidFill>
                    <a:srgbClr val="FFC000"/>
                  </a:solidFill>
                </a:rPr>
                <a:t>M,</a:t>
              </a:r>
            </a:p>
          </p:txBody>
        </p:sp>
      </p:grpSp>
      <p:grpSp>
        <p:nvGrpSpPr>
          <p:cNvPr id="23" name="Group 22">
            <a:extLst>
              <a:ext uri="{FF2B5EF4-FFF2-40B4-BE49-F238E27FC236}">
                <a16:creationId xmlns:a16="http://schemas.microsoft.com/office/drawing/2014/main" id="{1D1B6BCE-0526-43CF-A6AD-CCD54438301F}"/>
              </a:ext>
            </a:extLst>
          </p:cNvPr>
          <p:cNvGrpSpPr>
            <a:grpSpLocks/>
          </p:cNvGrpSpPr>
          <p:nvPr/>
        </p:nvGrpSpPr>
        <p:grpSpPr bwMode="auto">
          <a:xfrm>
            <a:off x="693738" y="4267200"/>
            <a:ext cx="2506662" cy="554037"/>
            <a:chOff x="1811338" y="1335087"/>
            <a:chExt cx="2506662" cy="554038"/>
          </a:xfrm>
        </p:grpSpPr>
        <p:sp>
          <p:nvSpPr>
            <p:cNvPr id="24" name="Rectangle 2">
              <a:extLst>
                <a:ext uri="{FF2B5EF4-FFF2-40B4-BE49-F238E27FC236}">
                  <a16:creationId xmlns:a16="http://schemas.microsoft.com/office/drawing/2014/main" id="{2ED0D635-BD1D-47BE-AAAA-90EFFFBE196D}"/>
                </a:ext>
              </a:extLst>
            </p:cNvPr>
            <p:cNvSpPr>
              <a:spLocks noChangeArrowheads="1"/>
            </p:cNvSpPr>
            <p:nvPr/>
          </p:nvSpPr>
          <p:spPr bwMode="auto">
            <a:xfrm>
              <a:off x="2547938" y="1335088"/>
              <a:ext cx="1770062" cy="554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r>
                <a:rPr lang="en-US" altLang="en-US" sz="3000" dirty="0">
                  <a:solidFill>
                    <a:srgbClr val="FF0000"/>
                  </a:solidFill>
                </a:rPr>
                <a:t>M</a:t>
              </a:r>
              <a:r>
                <a:rPr lang="en-US" altLang="en-US" sz="3000" dirty="0">
                  <a:solidFill>
                    <a:srgbClr val="FFC000"/>
                  </a:solidFill>
                </a:rPr>
                <a:t>(I)=</a:t>
              </a:r>
              <a:r>
                <a:rPr lang="en-US" altLang="en-US" sz="3000" dirty="0">
                  <a:solidFill>
                    <a:srgbClr val="FF0000"/>
                  </a:solidFill>
                </a:rPr>
                <a:t>P</a:t>
              </a:r>
              <a:r>
                <a:rPr lang="en-US" altLang="en-US" sz="3000" dirty="0">
                  <a:solidFill>
                    <a:srgbClr val="FFC000"/>
                  </a:solidFill>
                </a:rPr>
                <a:t>(I)</a:t>
              </a:r>
            </a:p>
          </p:txBody>
        </p:sp>
        <p:sp>
          <p:nvSpPr>
            <p:cNvPr id="25" name="Rectangle 2">
              <a:extLst>
                <a:ext uri="{FF2B5EF4-FFF2-40B4-BE49-F238E27FC236}">
                  <a16:creationId xmlns:a16="http://schemas.microsoft.com/office/drawing/2014/main" id="{D988BAF5-C5D8-4809-9F50-3774B2095F56}"/>
                </a:ext>
              </a:extLst>
            </p:cNvPr>
            <p:cNvSpPr>
              <a:spLocks noChangeArrowheads="1"/>
            </p:cNvSpPr>
            <p:nvPr/>
          </p:nvSpPr>
          <p:spPr bwMode="auto">
            <a:xfrm>
              <a:off x="1811338" y="1335087"/>
              <a:ext cx="682625" cy="554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r>
                <a:rPr lang="en-US" altLang="en-US" sz="3000" dirty="0">
                  <a:solidFill>
                    <a:srgbClr val="FFC000"/>
                  </a:solidFill>
                  <a:latin typeface="Symbol" pitchFamily="18" charset="2"/>
                </a:rPr>
                <a:t>"</a:t>
              </a:r>
              <a:r>
                <a:rPr lang="en-US" altLang="en-US" sz="3000" dirty="0">
                  <a:solidFill>
                    <a:srgbClr val="FFC000"/>
                  </a:solidFill>
                </a:rPr>
                <a:t>I,</a:t>
              </a:r>
            </a:p>
          </p:txBody>
        </p:sp>
      </p:grpSp>
      <p:sp>
        <p:nvSpPr>
          <p:cNvPr id="28" name="Rectangle 2">
            <a:extLst>
              <a:ext uri="{FF2B5EF4-FFF2-40B4-BE49-F238E27FC236}">
                <a16:creationId xmlns:a16="http://schemas.microsoft.com/office/drawing/2014/main" id="{2230B6D1-B807-472E-9FF6-C3202BD6625A}"/>
              </a:ext>
            </a:extLst>
          </p:cNvPr>
          <p:cNvSpPr>
            <a:spLocks noChangeArrowheads="1"/>
          </p:cNvSpPr>
          <p:nvPr/>
        </p:nvSpPr>
        <p:spPr bwMode="auto">
          <a:xfrm>
            <a:off x="1430338" y="3810001"/>
            <a:ext cx="1770062" cy="5540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r>
              <a:rPr lang="en-US" altLang="en-US" sz="3000" dirty="0">
                <a:solidFill>
                  <a:srgbClr val="FF0000"/>
                </a:solidFill>
              </a:rPr>
              <a:t>M</a:t>
            </a:r>
            <a:r>
              <a:rPr lang="en-US" altLang="en-US" sz="3000" dirty="0">
                <a:solidFill>
                  <a:srgbClr val="FFC000"/>
                </a:solidFill>
              </a:rPr>
              <a:t>(</a:t>
            </a:r>
            <a:r>
              <a:rPr lang="en-US" altLang="en-US" sz="3000" dirty="0">
                <a:solidFill>
                  <a:srgbClr val="FF0000"/>
                </a:solidFill>
              </a:rPr>
              <a:t>I</a:t>
            </a:r>
            <a:r>
              <a:rPr lang="en-US" altLang="en-US" sz="3000" dirty="0">
                <a:solidFill>
                  <a:srgbClr val="FFC000"/>
                </a:solidFill>
              </a:rPr>
              <a:t>)=</a:t>
            </a:r>
            <a:r>
              <a:rPr lang="en-US" altLang="en-US" sz="3000" dirty="0">
                <a:solidFill>
                  <a:srgbClr val="FF0000"/>
                </a:solidFill>
              </a:rPr>
              <a:t>P</a:t>
            </a:r>
            <a:r>
              <a:rPr lang="en-US" altLang="en-US" sz="3000" dirty="0">
                <a:solidFill>
                  <a:srgbClr val="FFC000"/>
                </a:solidFill>
              </a:rPr>
              <a:t>(I)</a:t>
            </a:r>
          </a:p>
        </p:txBody>
      </p:sp>
      <p:sp>
        <p:nvSpPr>
          <p:cNvPr id="31" name="Rectangle 30">
            <a:extLst>
              <a:ext uri="{FF2B5EF4-FFF2-40B4-BE49-F238E27FC236}">
                <a16:creationId xmlns:a16="http://schemas.microsoft.com/office/drawing/2014/main" id="{F265B5E0-4373-433C-B28B-5C5C54EACE79}"/>
              </a:ext>
            </a:extLst>
          </p:cNvPr>
          <p:cNvSpPr/>
          <p:nvPr/>
        </p:nvSpPr>
        <p:spPr>
          <a:xfrm>
            <a:off x="3200400" y="4250876"/>
            <a:ext cx="5867400" cy="523220"/>
          </a:xfrm>
          <a:prstGeom prst="rect">
            <a:avLst/>
          </a:prstGeom>
        </p:spPr>
        <p:txBody>
          <a:bodyPr wrap="square">
            <a:spAutoFit/>
          </a:bodyPr>
          <a:lstStyle/>
          <a:p>
            <a:pPr marL="457200" marR="0" lvl="0" indent="-457200" algn="l" defTabSz="914400" rtl="0" eaLnBrk="1" fontAlgn="base" latinLnBrk="0" hangingPunct="1">
              <a:lnSpc>
                <a:spcPct val="100000"/>
              </a:lnSpc>
              <a:spcBef>
                <a:spcPct val="0"/>
              </a:spcBef>
              <a:spcAft>
                <a:spcPct val="0"/>
              </a:spcAft>
              <a:buClrTx/>
              <a:buSzTx/>
              <a:buFont typeface="Symbol" panose="05050102010706020507" pitchFamily="18" charset="2"/>
              <a:buChar char="º"/>
              <a:tabLst/>
              <a:defRPr/>
            </a:pPr>
            <a: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mn-cs"/>
              </a:rPr>
              <a:t>“Machine </a:t>
            </a:r>
            <a:r>
              <a:rPr kumimoji="0" lang="en-US" altLang="en-US" sz="2800" b="0" u="none" strike="noStrike" kern="1200" cap="none" spc="0" normalizeH="0" baseline="0" noProof="0" dirty="0">
                <a:ln>
                  <a:noFill/>
                </a:ln>
                <a:solidFill>
                  <a:srgbClr val="FF0000"/>
                </a:solidFill>
                <a:effectLst/>
                <a:uLnTx/>
                <a:uFillTx/>
                <a:latin typeface="Times New Roman" pitchFamily="18" charset="0"/>
                <a:ea typeface="+mn-ea"/>
                <a:cs typeface="+mn-cs"/>
              </a:rPr>
              <a:t>M</a:t>
            </a:r>
            <a: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mn-cs"/>
              </a:rPr>
              <a:t> computes</a:t>
            </a:r>
            <a:r>
              <a:rPr kumimoji="0" lang="en-US" altLang="en-US" sz="2800" b="0" i="0" u="none" strike="noStrike" kern="1200" cap="none" spc="0" normalizeH="0" noProof="0" dirty="0">
                <a:ln>
                  <a:noFill/>
                </a:ln>
                <a:solidFill>
                  <a:srgbClr val="FFFFFF"/>
                </a:solidFill>
                <a:effectLst/>
                <a:uLnTx/>
                <a:uFillTx/>
                <a:latin typeface="Times New Roman" pitchFamily="18" charset="0"/>
                <a:ea typeface="+mn-ea"/>
                <a:cs typeface="+mn-cs"/>
              </a:rPr>
              <a:t> </a:t>
            </a:r>
            <a:r>
              <a:rPr kumimoji="0" lang="en-US" altLang="en-US" sz="2800" b="0" u="none" strike="noStrike" kern="1200" cap="none" spc="0" normalizeH="0" noProof="0" dirty="0">
                <a:ln>
                  <a:noFill/>
                </a:ln>
                <a:solidFill>
                  <a:srgbClr val="FF0000"/>
                </a:solidFill>
                <a:effectLst/>
                <a:uLnTx/>
                <a:uFillTx/>
                <a:latin typeface="Times New Roman" pitchFamily="18" charset="0"/>
                <a:ea typeface="+mn-ea"/>
                <a:cs typeface="+mn-cs"/>
              </a:rPr>
              <a:t>P</a:t>
            </a:r>
            <a: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mn-cs"/>
              </a:rPr>
              <a:t>”. </a:t>
            </a:r>
          </a:p>
        </p:txBody>
      </p:sp>
      <p:sp>
        <p:nvSpPr>
          <p:cNvPr id="32" name="Rectangle 31">
            <a:extLst>
              <a:ext uri="{FF2B5EF4-FFF2-40B4-BE49-F238E27FC236}">
                <a16:creationId xmlns:a16="http://schemas.microsoft.com/office/drawing/2014/main" id="{4FE27550-36F2-42AF-9D70-8CE9789C2C3C}"/>
              </a:ext>
            </a:extLst>
          </p:cNvPr>
          <p:cNvSpPr/>
          <p:nvPr/>
        </p:nvSpPr>
        <p:spPr>
          <a:xfrm>
            <a:off x="3200400" y="4645128"/>
            <a:ext cx="6934200" cy="523220"/>
          </a:xfrm>
          <a:prstGeom prst="rect">
            <a:avLst/>
          </a:prstGeom>
        </p:spPr>
        <p:txBody>
          <a:bodyPr wrap="square">
            <a:spAutoFit/>
          </a:bodyPr>
          <a:lstStyle/>
          <a:p>
            <a:pPr marL="457200" marR="0" lvl="0" indent="-457200" algn="l" defTabSz="914400" rtl="0" eaLnBrk="1" fontAlgn="base" latinLnBrk="0" hangingPunct="1">
              <a:lnSpc>
                <a:spcPct val="100000"/>
              </a:lnSpc>
              <a:spcBef>
                <a:spcPct val="0"/>
              </a:spcBef>
              <a:spcAft>
                <a:spcPct val="0"/>
              </a:spcAft>
              <a:buClrTx/>
              <a:buSzTx/>
              <a:buFont typeface="Symbol" panose="05050102010706020507" pitchFamily="18" charset="2"/>
              <a:buChar char="º"/>
              <a:tabLst/>
              <a:defRPr/>
            </a:pPr>
            <a: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mn-cs"/>
              </a:rPr>
              <a:t>“</a:t>
            </a:r>
            <a:r>
              <a:rPr kumimoji="0" lang="en-US" altLang="en-US" sz="2800" b="0" i="0" u="none" strike="noStrike" kern="1200" cap="none" spc="0" normalizeH="0" noProof="0" dirty="0">
                <a:ln>
                  <a:noFill/>
                </a:ln>
                <a:solidFill>
                  <a:srgbClr val="FFFFFF"/>
                </a:solidFill>
                <a:effectLst/>
                <a:uLnTx/>
                <a:uFillTx/>
                <a:latin typeface="Times New Roman" pitchFamily="18" charset="0"/>
                <a:ea typeface="+mn-ea"/>
                <a:cs typeface="+mn-cs"/>
              </a:rPr>
              <a:t> </a:t>
            </a:r>
            <a:r>
              <a:rPr kumimoji="0" lang="en-US" altLang="en-US" sz="2800" b="0" u="none" strike="noStrike" kern="1200" cap="none" spc="0" normalizeH="0" noProof="0" dirty="0">
                <a:ln>
                  <a:noFill/>
                </a:ln>
                <a:solidFill>
                  <a:srgbClr val="FF0000"/>
                </a:solidFill>
                <a:effectLst/>
                <a:uLnTx/>
                <a:uFillTx/>
                <a:latin typeface="Times New Roman" pitchFamily="18" charset="0"/>
                <a:ea typeface="+mn-ea"/>
                <a:cs typeface="+mn-cs"/>
              </a:rPr>
              <a:t>P </a:t>
            </a:r>
            <a:r>
              <a:rPr kumimoji="0" lang="en-US" altLang="en-US" sz="2800" b="0" i="0" u="none" strike="noStrike" kern="1200" cap="none" spc="0" normalizeH="0" noProof="0" dirty="0">
                <a:ln>
                  <a:noFill/>
                </a:ln>
                <a:effectLst/>
                <a:uLnTx/>
                <a:uFillTx/>
                <a:latin typeface="Times New Roman" pitchFamily="18" charset="0"/>
                <a:ea typeface="+mn-ea"/>
                <a:cs typeface="+mn-cs"/>
              </a:rPr>
              <a:t>is computable</a:t>
            </a:r>
            <a: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mn-cs"/>
              </a:rPr>
              <a:t>”. </a:t>
            </a:r>
          </a:p>
        </p:txBody>
      </p:sp>
    </p:spTree>
    <p:extLst>
      <p:ext uri="{BB962C8B-B14F-4D97-AF65-F5344CB8AC3E}">
        <p14:creationId xmlns:p14="http://schemas.microsoft.com/office/powerpoint/2010/main" val="406456324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11"/>
                                        </p:tgtEl>
                                        <p:attrNameLst>
                                          <p:attrName>style.visibility</p:attrName>
                                        </p:attrNameLst>
                                      </p:cBhvr>
                                      <p:to>
                                        <p:strVal val="visible"/>
                                      </p:to>
                                    </p:set>
                                    <p:anim calcmode="lin" valueType="num">
                                      <p:cBhvr additive="base">
                                        <p:cTn id="7" dur="500" fill="hold"/>
                                        <p:tgtEl>
                                          <p:spTgt spid="11"/>
                                        </p:tgtEl>
                                        <p:attrNameLst>
                                          <p:attrName>ppt_x</p:attrName>
                                        </p:attrNameLst>
                                      </p:cBhvr>
                                      <p:tavLst>
                                        <p:tav tm="0">
                                          <p:val>
                                            <p:strVal val="0-#ppt_w/2"/>
                                          </p:val>
                                        </p:tav>
                                        <p:tav tm="100000">
                                          <p:val>
                                            <p:strVal val="#ppt_x"/>
                                          </p:val>
                                        </p:tav>
                                      </p:tavLst>
                                    </p:anim>
                                    <p:anim calcmode="lin" valueType="num">
                                      <p:cBhvr additive="base">
                                        <p:cTn id="8" dur="500" fill="hold"/>
                                        <p:tgtEl>
                                          <p:spTgt spid="11"/>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28"/>
                                        </p:tgtEl>
                                        <p:attrNameLst>
                                          <p:attrName>style.visibility</p:attrName>
                                        </p:attrNameLst>
                                      </p:cBhvr>
                                      <p:to>
                                        <p:strVal val="visible"/>
                                      </p:to>
                                    </p:set>
                                    <p:anim calcmode="lin" valueType="num">
                                      <p:cBhvr additive="base">
                                        <p:cTn id="13" dur="500" fill="hold"/>
                                        <p:tgtEl>
                                          <p:spTgt spid="28"/>
                                        </p:tgtEl>
                                        <p:attrNameLst>
                                          <p:attrName>ppt_x</p:attrName>
                                        </p:attrNameLst>
                                      </p:cBhvr>
                                      <p:tavLst>
                                        <p:tav tm="0">
                                          <p:val>
                                            <p:strVal val="#ppt_x"/>
                                          </p:val>
                                        </p:tav>
                                        <p:tav tm="100000">
                                          <p:val>
                                            <p:strVal val="#ppt_x"/>
                                          </p:val>
                                        </p:tav>
                                      </p:tavLst>
                                    </p:anim>
                                    <p:anim calcmode="lin" valueType="num">
                                      <p:cBhvr additive="base">
                                        <p:cTn id="14" dur="500" fill="hold"/>
                                        <p:tgtEl>
                                          <p:spTgt spid="28"/>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16"/>
                                        </p:tgtEl>
                                        <p:attrNameLst>
                                          <p:attrName>style.visibility</p:attrName>
                                        </p:attrNameLst>
                                      </p:cBhvr>
                                      <p:to>
                                        <p:strVal val="visible"/>
                                      </p:to>
                                    </p:set>
                                    <p:anim calcmode="lin" valueType="num">
                                      <p:cBhvr additive="base">
                                        <p:cTn id="19" dur="500" fill="hold"/>
                                        <p:tgtEl>
                                          <p:spTgt spid="16"/>
                                        </p:tgtEl>
                                        <p:attrNameLst>
                                          <p:attrName>ppt_x</p:attrName>
                                        </p:attrNameLst>
                                      </p:cBhvr>
                                      <p:tavLst>
                                        <p:tav tm="0">
                                          <p:val>
                                            <p:strVal val="#ppt_x"/>
                                          </p:val>
                                        </p:tav>
                                        <p:tav tm="100000">
                                          <p:val>
                                            <p:strVal val="#ppt_x"/>
                                          </p:val>
                                        </p:tav>
                                      </p:tavLst>
                                    </p:anim>
                                    <p:anim calcmode="lin" valueType="num">
                                      <p:cBhvr additive="base">
                                        <p:cTn id="20" dur="500" fill="hold"/>
                                        <p:tgtEl>
                                          <p:spTgt spid="16"/>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4" fill="hold" nodeType="clickEffect">
                                  <p:stCondLst>
                                    <p:cond delay="0"/>
                                  </p:stCondLst>
                                  <p:childTnLst>
                                    <p:set>
                                      <p:cBhvr>
                                        <p:cTn id="24" dur="1" fill="hold">
                                          <p:stCondLst>
                                            <p:cond delay="0"/>
                                          </p:stCondLst>
                                        </p:cTn>
                                        <p:tgtEl>
                                          <p:spTgt spid="23"/>
                                        </p:tgtEl>
                                        <p:attrNameLst>
                                          <p:attrName>style.visibility</p:attrName>
                                        </p:attrNameLst>
                                      </p:cBhvr>
                                      <p:to>
                                        <p:strVal val="visible"/>
                                      </p:to>
                                    </p:set>
                                    <p:anim calcmode="lin" valueType="num">
                                      <p:cBhvr additive="base">
                                        <p:cTn id="25" dur="500" fill="hold"/>
                                        <p:tgtEl>
                                          <p:spTgt spid="23"/>
                                        </p:tgtEl>
                                        <p:attrNameLst>
                                          <p:attrName>ppt_x</p:attrName>
                                        </p:attrNameLst>
                                      </p:cBhvr>
                                      <p:tavLst>
                                        <p:tav tm="0">
                                          <p:val>
                                            <p:strVal val="#ppt_x"/>
                                          </p:val>
                                        </p:tav>
                                        <p:tav tm="100000">
                                          <p:val>
                                            <p:strVal val="#ppt_x"/>
                                          </p:val>
                                        </p:tav>
                                      </p:tavLst>
                                    </p:anim>
                                    <p:anim calcmode="lin" valueType="num">
                                      <p:cBhvr additive="base">
                                        <p:cTn id="26" dur="500" fill="hold"/>
                                        <p:tgtEl>
                                          <p:spTgt spid="23"/>
                                        </p:tgtEl>
                                        <p:attrNameLst>
                                          <p:attrName>ppt_y</p:attrName>
                                        </p:attrNameLst>
                                      </p:cBhvr>
                                      <p:tavLst>
                                        <p:tav tm="0">
                                          <p:val>
                                            <p:strVal val="1+#ppt_h/2"/>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4" fill="hold" grpId="0" nodeType="clickEffect">
                                  <p:stCondLst>
                                    <p:cond delay="0"/>
                                  </p:stCondLst>
                                  <p:childTnLst>
                                    <p:set>
                                      <p:cBhvr>
                                        <p:cTn id="30" dur="1" fill="hold">
                                          <p:stCondLst>
                                            <p:cond delay="0"/>
                                          </p:stCondLst>
                                        </p:cTn>
                                        <p:tgtEl>
                                          <p:spTgt spid="31"/>
                                        </p:tgtEl>
                                        <p:attrNameLst>
                                          <p:attrName>style.visibility</p:attrName>
                                        </p:attrNameLst>
                                      </p:cBhvr>
                                      <p:to>
                                        <p:strVal val="visible"/>
                                      </p:to>
                                    </p:set>
                                    <p:anim calcmode="lin" valueType="num">
                                      <p:cBhvr additive="base">
                                        <p:cTn id="31" dur="500" fill="hold"/>
                                        <p:tgtEl>
                                          <p:spTgt spid="31"/>
                                        </p:tgtEl>
                                        <p:attrNameLst>
                                          <p:attrName>ppt_x</p:attrName>
                                        </p:attrNameLst>
                                      </p:cBhvr>
                                      <p:tavLst>
                                        <p:tav tm="0">
                                          <p:val>
                                            <p:strVal val="#ppt_x"/>
                                          </p:val>
                                        </p:tav>
                                        <p:tav tm="100000">
                                          <p:val>
                                            <p:strVal val="#ppt_x"/>
                                          </p:val>
                                        </p:tav>
                                      </p:tavLst>
                                    </p:anim>
                                    <p:anim calcmode="lin" valueType="num">
                                      <p:cBhvr additive="base">
                                        <p:cTn id="32" dur="500" fill="hold"/>
                                        <p:tgtEl>
                                          <p:spTgt spid="31"/>
                                        </p:tgtEl>
                                        <p:attrNameLst>
                                          <p:attrName>ppt_y</p:attrName>
                                        </p:attrNameLst>
                                      </p:cBhvr>
                                      <p:tavLst>
                                        <p:tav tm="0">
                                          <p:val>
                                            <p:strVal val="1+#ppt_h/2"/>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4" fill="hold" nodeType="clickEffect">
                                  <p:stCondLst>
                                    <p:cond delay="0"/>
                                  </p:stCondLst>
                                  <p:childTnLst>
                                    <p:set>
                                      <p:cBhvr>
                                        <p:cTn id="36" dur="1" fill="hold">
                                          <p:stCondLst>
                                            <p:cond delay="0"/>
                                          </p:stCondLst>
                                        </p:cTn>
                                        <p:tgtEl>
                                          <p:spTgt spid="19"/>
                                        </p:tgtEl>
                                        <p:attrNameLst>
                                          <p:attrName>style.visibility</p:attrName>
                                        </p:attrNameLst>
                                      </p:cBhvr>
                                      <p:to>
                                        <p:strVal val="visible"/>
                                      </p:to>
                                    </p:set>
                                    <p:anim calcmode="lin" valueType="num">
                                      <p:cBhvr additive="base">
                                        <p:cTn id="37" dur="500" fill="hold"/>
                                        <p:tgtEl>
                                          <p:spTgt spid="19"/>
                                        </p:tgtEl>
                                        <p:attrNameLst>
                                          <p:attrName>ppt_x</p:attrName>
                                        </p:attrNameLst>
                                      </p:cBhvr>
                                      <p:tavLst>
                                        <p:tav tm="0">
                                          <p:val>
                                            <p:strVal val="#ppt_x"/>
                                          </p:val>
                                        </p:tav>
                                        <p:tav tm="100000">
                                          <p:val>
                                            <p:strVal val="#ppt_x"/>
                                          </p:val>
                                        </p:tav>
                                      </p:tavLst>
                                    </p:anim>
                                    <p:anim calcmode="lin" valueType="num">
                                      <p:cBhvr additive="base">
                                        <p:cTn id="38" dur="500" fill="hold"/>
                                        <p:tgtEl>
                                          <p:spTgt spid="19"/>
                                        </p:tgtEl>
                                        <p:attrNameLst>
                                          <p:attrName>ppt_y</p:attrName>
                                        </p:attrNameLst>
                                      </p:cBhvr>
                                      <p:tavLst>
                                        <p:tav tm="0">
                                          <p:val>
                                            <p:strVal val="1+#ppt_h/2"/>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2" presetClass="entr" presetSubtype="4" fill="hold" grpId="0" nodeType="clickEffect">
                                  <p:stCondLst>
                                    <p:cond delay="0"/>
                                  </p:stCondLst>
                                  <p:childTnLst>
                                    <p:set>
                                      <p:cBhvr>
                                        <p:cTn id="42" dur="1" fill="hold">
                                          <p:stCondLst>
                                            <p:cond delay="0"/>
                                          </p:stCondLst>
                                        </p:cTn>
                                        <p:tgtEl>
                                          <p:spTgt spid="32"/>
                                        </p:tgtEl>
                                        <p:attrNameLst>
                                          <p:attrName>style.visibility</p:attrName>
                                        </p:attrNameLst>
                                      </p:cBhvr>
                                      <p:to>
                                        <p:strVal val="visible"/>
                                      </p:to>
                                    </p:set>
                                    <p:anim calcmode="lin" valueType="num">
                                      <p:cBhvr additive="base">
                                        <p:cTn id="43" dur="500" fill="hold"/>
                                        <p:tgtEl>
                                          <p:spTgt spid="32"/>
                                        </p:tgtEl>
                                        <p:attrNameLst>
                                          <p:attrName>ppt_x</p:attrName>
                                        </p:attrNameLst>
                                      </p:cBhvr>
                                      <p:tavLst>
                                        <p:tav tm="0">
                                          <p:val>
                                            <p:strVal val="#ppt_x"/>
                                          </p:val>
                                        </p:tav>
                                        <p:tav tm="100000">
                                          <p:val>
                                            <p:strVal val="#ppt_x"/>
                                          </p:val>
                                        </p:tav>
                                      </p:tavLst>
                                    </p:anim>
                                    <p:anim calcmode="lin" valueType="num">
                                      <p:cBhvr additive="base">
                                        <p:cTn id="44" dur="500" fill="hold"/>
                                        <p:tgtEl>
                                          <p:spTgt spid="3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16" grpId="0"/>
      <p:bldP spid="28" grpId="0"/>
      <p:bldP spid="31" grpId="0"/>
      <p:bldP spid="32" grpId="0"/>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 name="Rectangle 2"/>
          <p:cNvSpPr txBox="1">
            <a:spLocks noChangeArrowheads="1"/>
          </p:cNvSpPr>
          <p:nvPr/>
        </p:nvSpPr>
        <p:spPr>
          <a:xfrm>
            <a:off x="685800" y="76200"/>
            <a:ext cx="7772400" cy="1143000"/>
          </a:xfrm>
          <a:prstGeom prst="rect">
            <a:avLst/>
          </a:prstGeom>
        </p:spPr>
        <p:txBody>
          <a:bodyPr/>
          <a:lstStyle>
            <a:lvl1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mj-lt"/>
                <a:ea typeface="+mj-ea"/>
                <a:cs typeface="+mj-cs"/>
              </a:defRPr>
            </a:lvl1pPr>
            <a:lvl2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Times New Roman" pitchFamily="18" charset="0"/>
              </a:defRPr>
            </a:lvl2pPr>
            <a:lvl3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Times New Roman" pitchFamily="18" charset="0"/>
              </a:defRPr>
            </a:lvl3pPr>
            <a:lvl4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Times New Roman" pitchFamily="18" charset="0"/>
              </a:defRPr>
            </a:lvl4pPr>
            <a:lvl5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Times New Roman" pitchFamily="18" charset="0"/>
              </a:defRPr>
            </a:lvl5pPr>
            <a:lvl6pPr marL="457200"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6pPr>
            <a:lvl7pPr marL="914400"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7pPr>
            <a:lvl8pPr marL="1371600"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8pPr>
            <a:lvl9pPr marL="1828800"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9pPr>
          </a:lstStyle>
          <a:p>
            <a:pPr eaLnBrk="1" hangingPunct="1">
              <a:defRPr/>
            </a:pPr>
            <a:r>
              <a:rPr lang="en-US" altLang="en-US" i="0" kern="0" dirty="0"/>
              <a:t>Log Scale</a:t>
            </a:r>
            <a:endParaRPr lang="en-CA" altLang="en-US" i="0" kern="0" dirty="0"/>
          </a:p>
        </p:txBody>
      </p:sp>
      <p:sp>
        <p:nvSpPr>
          <p:cNvPr id="31" name="Rectangle 30"/>
          <p:cNvSpPr>
            <a:spLocks noChangeArrowheads="1"/>
          </p:cNvSpPr>
          <p:nvPr/>
        </p:nvSpPr>
        <p:spPr bwMode="auto">
          <a:xfrm>
            <a:off x="-185738" y="711200"/>
            <a:ext cx="6102351" cy="2603500"/>
          </a:xfrm>
          <a:prstGeom prst="rect">
            <a:avLst/>
          </a:prstGeom>
          <a:noFill/>
          <a:ln w="57150" cap="sq">
            <a:noFill/>
            <a:miter lim="800000"/>
            <a:headEnd/>
            <a:tailEnd/>
          </a:ln>
          <a:effectLst/>
        </p:spPr>
        <p:txBody>
          <a:bodyPr wrap="none" lIns="274320" rIns="274320">
            <a:spAutoFit/>
          </a:bodyPr>
          <a:lstStyle/>
          <a:p>
            <a:pPr eaLnBrk="0" hangingPunct="0">
              <a:spcBef>
                <a:spcPct val="20000"/>
              </a:spcBef>
              <a:defRPr/>
            </a:pPr>
            <a:r>
              <a:rPr lang="en-US" sz="2400" i="0" dirty="0"/>
              <a:t>Moore's law: Approximately every two years</a:t>
            </a:r>
            <a:br>
              <a:rPr lang="en-US" sz="2400" i="0" dirty="0"/>
            </a:br>
            <a:r>
              <a:rPr lang="en-US" sz="2400" i="0" dirty="0"/>
              <a:t>    in a fixed cost computer     </a:t>
            </a:r>
          </a:p>
          <a:p>
            <a:pPr eaLnBrk="0" hangingPunct="0">
              <a:spcBef>
                <a:spcPct val="20000"/>
              </a:spcBef>
              <a:defRPr/>
            </a:pPr>
            <a:r>
              <a:rPr lang="en-US" sz="2400" i="0" dirty="0"/>
              <a:t>    the following have doubled</a:t>
            </a:r>
          </a:p>
          <a:p>
            <a:pPr marL="457200" indent="-457200" eaLnBrk="0" hangingPunct="0">
              <a:spcBef>
                <a:spcPct val="20000"/>
              </a:spcBef>
              <a:buFont typeface="Arial" panose="020B0604020202020204" pitchFamily="34" charset="0"/>
              <a:buChar char="•"/>
              <a:defRPr/>
            </a:pPr>
            <a:r>
              <a:rPr lang="en-US" sz="2400" i="0" dirty="0"/>
              <a:t># of transistors, memory, speed</a:t>
            </a:r>
          </a:p>
          <a:p>
            <a:pPr marL="457200" indent="-457200" eaLnBrk="0" hangingPunct="0">
              <a:spcBef>
                <a:spcPct val="20000"/>
              </a:spcBef>
              <a:buFont typeface="Arial" panose="020B0604020202020204" pitchFamily="34" charset="0"/>
              <a:buChar char="•"/>
              <a:defRPr/>
            </a:pPr>
            <a:r>
              <a:rPr lang="en-US" sz="2400" i="0" dirty="0"/>
              <a:t>the size of a typical input</a:t>
            </a:r>
          </a:p>
          <a:p>
            <a:pPr marL="457200" indent="-457200" eaLnBrk="0" hangingPunct="0">
              <a:spcBef>
                <a:spcPct val="20000"/>
              </a:spcBef>
              <a:buFont typeface="Arial" panose="020B0604020202020204" pitchFamily="34" charset="0"/>
              <a:buChar char="•"/>
              <a:defRPr/>
            </a:pPr>
            <a:r>
              <a:rPr lang="en-US" sz="2400" i="0" dirty="0"/>
              <a:t># ops in typical computation</a:t>
            </a:r>
          </a:p>
        </p:txBody>
      </p:sp>
      <p:pic>
        <p:nvPicPr>
          <p:cNvPr id="197636" name="Picture 2" descr="http://www.extremetech.com/wp-content/uploads/2015/04/CPU-Scaling.jpg"/>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4419600" y="1219200"/>
            <a:ext cx="4724400" cy="5497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nodeType="withEffect">
                                  <p:stCondLst>
                                    <p:cond delay="0"/>
                                  </p:stCondLst>
                                  <p:childTnLst>
                                    <p:set>
                                      <p:cBhvr>
                                        <p:cTn id="6" dur="1" fill="hold">
                                          <p:stCondLst>
                                            <p:cond delay="0"/>
                                          </p:stCondLst>
                                        </p:cTn>
                                        <p:tgtEl>
                                          <p:spTgt spid="31">
                                            <p:txEl>
                                              <p:pRg st="0" end="0"/>
                                            </p:txEl>
                                          </p:spTgt>
                                        </p:tgtEl>
                                        <p:attrNameLst>
                                          <p:attrName>style.visibility</p:attrName>
                                        </p:attrNameLst>
                                      </p:cBhvr>
                                      <p:to>
                                        <p:strVal val="visible"/>
                                      </p:to>
                                    </p:set>
                                    <p:anim calcmode="lin" valueType="num">
                                      <p:cBhvr additive="base">
                                        <p:cTn id="7" dur="500" fill="hold"/>
                                        <p:tgtEl>
                                          <p:spTgt spid="31">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31">
                                            <p:txEl>
                                              <p:pRg st="0" end="0"/>
                                            </p:txEl>
                                          </p:spTgt>
                                        </p:tgtEl>
                                        <p:attrNameLst>
                                          <p:attrName>ppt_y</p:attrName>
                                        </p:attrNameLst>
                                      </p:cBhvr>
                                      <p:tavLst>
                                        <p:tav tm="0">
                                          <p:val>
                                            <p:strVal val="#ppt_y"/>
                                          </p:val>
                                        </p:tav>
                                        <p:tav tm="100000">
                                          <p:val>
                                            <p:strVal val="#ppt_y"/>
                                          </p:val>
                                        </p:tav>
                                      </p:tavLst>
                                    </p:anim>
                                  </p:childTnLst>
                                </p:cTn>
                              </p:par>
                              <p:par>
                                <p:cTn id="9" presetID="2" presetClass="entr" presetSubtype="8" fill="hold" nodeType="withEffect">
                                  <p:stCondLst>
                                    <p:cond delay="0"/>
                                  </p:stCondLst>
                                  <p:childTnLst>
                                    <p:set>
                                      <p:cBhvr>
                                        <p:cTn id="10" dur="1" fill="hold">
                                          <p:stCondLst>
                                            <p:cond delay="0"/>
                                          </p:stCondLst>
                                        </p:cTn>
                                        <p:tgtEl>
                                          <p:spTgt spid="31">
                                            <p:txEl>
                                              <p:pRg st="1" end="1"/>
                                            </p:txEl>
                                          </p:spTgt>
                                        </p:tgtEl>
                                        <p:attrNameLst>
                                          <p:attrName>style.visibility</p:attrName>
                                        </p:attrNameLst>
                                      </p:cBhvr>
                                      <p:to>
                                        <p:strVal val="visible"/>
                                      </p:to>
                                    </p:set>
                                    <p:anim calcmode="lin" valueType="num">
                                      <p:cBhvr additive="base">
                                        <p:cTn id="11" dur="500" fill="hold"/>
                                        <p:tgtEl>
                                          <p:spTgt spid="31">
                                            <p:txEl>
                                              <p:pRg st="1" end="1"/>
                                            </p:txEl>
                                          </p:spTgt>
                                        </p:tgtEl>
                                        <p:attrNameLst>
                                          <p:attrName>ppt_x</p:attrName>
                                        </p:attrNameLst>
                                      </p:cBhvr>
                                      <p:tavLst>
                                        <p:tav tm="0">
                                          <p:val>
                                            <p:strVal val="0-#ppt_w/2"/>
                                          </p:val>
                                        </p:tav>
                                        <p:tav tm="100000">
                                          <p:val>
                                            <p:strVal val="#ppt_x"/>
                                          </p:val>
                                        </p:tav>
                                      </p:tavLst>
                                    </p:anim>
                                    <p:anim calcmode="lin" valueType="num">
                                      <p:cBhvr additive="base">
                                        <p:cTn id="12" dur="500" fill="hold"/>
                                        <p:tgtEl>
                                          <p:spTgt spid="31">
                                            <p:txEl>
                                              <p:pRg st="1" end="1"/>
                                            </p:txEl>
                                          </p:spTgt>
                                        </p:tgtEl>
                                        <p:attrNameLst>
                                          <p:attrName>ppt_y</p:attrName>
                                        </p:attrNameLst>
                                      </p:cBhvr>
                                      <p:tavLst>
                                        <p:tav tm="0">
                                          <p:val>
                                            <p:strVal val="#ppt_y"/>
                                          </p:val>
                                        </p:tav>
                                        <p:tav tm="100000">
                                          <p:val>
                                            <p:strVal val="#ppt_y"/>
                                          </p:val>
                                        </p:tav>
                                      </p:tavLst>
                                    </p:anim>
                                  </p:childTnLst>
                                </p:cTn>
                              </p:par>
                              <p:par>
                                <p:cTn id="13" presetID="2" presetClass="entr" presetSubtype="8" fill="hold" nodeType="withEffect">
                                  <p:stCondLst>
                                    <p:cond delay="0"/>
                                  </p:stCondLst>
                                  <p:childTnLst>
                                    <p:set>
                                      <p:cBhvr>
                                        <p:cTn id="14" dur="1" fill="hold">
                                          <p:stCondLst>
                                            <p:cond delay="0"/>
                                          </p:stCondLst>
                                        </p:cTn>
                                        <p:tgtEl>
                                          <p:spTgt spid="31">
                                            <p:txEl>
                                              <p:pRg st="2" end="2"/>
                                            </p:txEl>
                                          </p:spTgt>
                                        </p:tgtEl>
                                        <p:attrNameLst>
                                          <p:attrName>style.visibility</p:attrName>
                                        </p:attrNameLst>
                                      </p:cBhvr>
                                      <p:to>
                                        <p:strVal val="visible"/>
                                      </p:to>
                                    </p:set>
                                    <p:anim calcmode="lin" valueType="num">
                                      <p:cBhvr additive="base">
                                        <p:cTn id="15" dur="500" fill="hold"/>
                                        <p:tgtEl>
                                          <p:spTgt spid="31">
                                            <p:txEl>
                                              <p:pRg st="2" end="2"/>
                                            </p:txEl>
                                          </p:spTgt>
                                        </p:tgtEl>
                                        <p:attrNameLst>
                                          <p:attrName>ppt_x</p:attrName>
                                        </p:attrNameLst>
                                      </p:cBhvr>
                                      <p:tavLst>
                                        <p:tav tm="0">
                                          <p:val>
                                            <p:strVal val="0-#ppt_w/2"/>
                                          </p:val>
                                        </p:tav>
                                        <p:tav tm="100000">
                                          <p:val>
                                            <p:strVal val="#ppt_x"/>
                                          </p:val>
                                        </p:tav>
                                      </p:tavLst>
                                    </p:anim>
                                    <p:anim calcmode="lin" valueType="num">
                                      <p:cBhvr additive="base">
                                        <p:cTn id="16" dur="500" fill="hold"/>
                                        <p:tgtEl>
                                          <p:spTgt spid="31">
                                            <p:txEl>
                                              <p:pRg st="2" end="2"/>
                                            </p:txEl>
                                          </p:spTgt>
                                        </p:tgtEl>
                                        <p:attrNameLst>
                                          <p:attrName>ppt_y</p:attrName>
                                        </p:attrNameLst>
                                      </p:cBhvr>
                                      <p:tavLst>
                                        <p:tav tm="0">
                                          <p:val>
                                            <p:strVal val="#ppt_y"/>
                                          </p:val>
                                        </p:tav>
                                        <p:tav tm="100000">
                                          <p:val>
                                            <p:strVal val="#ppt_y"/>
                                          </p:val>
                                        </p:tav>
                                      </p:tavLst>
                                    </p:anim>
                                  </p:childTnLst>
                                </p:cTn>
                              </p:par>
                              <p:par>
                                <p:cTn id="17" presetID="2" presetClass="entr" presetSubtype="8" fill="hold" nodeType="withEffect">
                                  <p:stCondLst>
                                    <p:cond delay="0"/>
                                  </p:stCondLst>
                                  <p:childTnLst>
                                    <p:set>
                                      <p:cBhvr>
                                        <p:cTn id="18" dur="1" fill="hold">
                                          <p:stCondLst>
                                            <p:cond delay="0"/>
                                          </p:stCondLst>
                                        </p:cTn>
                                        <p:tgtEl>
                                          <p:spTgt spid="31">
                                            <p:txEl>
                                              <p:pRg st="3" end="3"/>
                                            </p:txEl>
                                          </p:spTgt>
                                        </p:tgtEl>
                                        <p:attrNameLst>
                                          <p:attrName>style.visibility</p:attrName>
                                        </p:attrNameLst>
                                      </p:cBhvr>
                                      <p:to>
                                        <p:strVal val="visible"/>
                                      </p:to>
                                    </p:set>
                                    <p:anim calcmode="lin" valueType="num">
                                      <p:cBhvr additive="base">
                                        <p:cTn id="19" dur="500" fill="hold"/>
                                        <p:tgtEl>
                                          <p:spTgt spid="31">
                                            <p:txEl>
                                              <p:pRg st="3" end="3"/>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31">
                                            <p:txEl>
                                              <p:pRg st="3" end="3"/>
                                            </p:txEl>
                                          </p:spTgt>
                                        </p:tgtEl>
                                        <p:attrNameLst>
                                          <p:attrName>ppt_y</p:attrName>
                                        </p:attrNameLst>
                                      </p:cBhvr>
                                      <p:tavLst>
                                        <p:tav tm="0">
                                          <p:val>
                                            <p:strVal val="#ppt_y"/>
                                          </p:val>
                                        </p:tav>
                                        <p:tav tm="100000">
                                          <p:val>
                                            <p:strVal val="#ppt_y"/>
                                          </p:val>
                                        </p:tav>
                                      </p:tavLst>
                                    </p:anim>
                                  </p:childTnLst>
                                </p:cTn>
                              </p:par>
                              <p:par>
                                <p:cTn id="21" presetID="2" presetClass="entr" presetSubtype="8" fill="hold" nodeType="withEffect">
                                  <p:stCondLst>
                                    <p:cond delay="0"/>
                                  </p:stCondLst>
                                  <p:childTnLst>
                                    <p:set>
                                      <p:cBhvr>
                                        <p:cTn id="22" dur="1" fill="hold">
                                          <p:stCondLst>
                                            <p:cond delay="0"/>
                                          </p:stCondLst>
                                        </p:cTn>
                                        <p:tgtEl>
                                          <p:spTgt spid="31">
                                            <p:txEl>
                                              <p:pRg st="4" end="4"/>
                                            </p:txEl>
                                          </p:spTgt>
                                        </p:tgtEl>
                                        <p:attrNameLst>
                                          <p:attrName>style.visibility</p:attrName>
                                        </p:attrNameLst>
                                      </p:cBhvr>
                                      <p:to>
                                        <p:strVal val="visible"/>
                                      </p:to>
                                    </p:set>
                                    <p:anim calcmode="lin" valueType="num">
                                      <p:cBhvr additive="base">
                                        <p:cTn id="23" dur="500" fill="hold"/>
                                        <p:tgtEl>
                                          <p:spTgt spid="31">
                                            <p:txEl>
                                              <p:pRg st="4" end="4"/>
                                            </p:txEl>
                                          </p:spTgt>
                                        </p:tgtEl>
                                        <p:attrNameLst>
                                          <p:attrName>ppt_x</p:attrName>
                                        </p:attrNameLst>
                                      </p:cBhvr>
                                      <p:tavLst>
                                        <p:tav tm="0">
                                          <p:val>
                                            <p:strVal val="0-#ppt_w/2"/>
                                          </p:val>
                                        </p:tav>
                                        <p:tav tm="100000">
                                          <p:val>
                                            <p:strVal val="#ppt_x"/>
                                          </p:val>
                                        </p:tav>
                                      </p:tavLst>
                                    </p:anim>
                                    <p:anim calcmode="lin" valueType="num">
                                      <p:cBhvr additive="base">
                                        <p:cTn id="24" dur="500" fill="hold"/>
                                        <p:tgtEl>
                                          <p:spTgt spid="31">
                                            <p:txEl>
                                              <p:pRg st="4" end="4"/>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a:grpSpLocks/>
          </p:cNvGrpSpPr>
          <p:nvPr/>
        </p:nvGrpSpPr>
        <p:grpSpPr bwMode="auto">
          <a:xfrm>
            <a:off x="1066800" y="1335088"/>
            <a:ext cx="3251200" cy="554037"/>
            <a:chOff x="1066800" y="1335087"/>
            <a:chExt cx="3251200" cy="554038"/>
          </a:xfrm>
        </p:grpSpPr>
        <p:sp>
          <p:nvSpPr>
            <p:cNvPr id="326664" name="Rectangle 2"/>
            <p:cNvSpPr>
              <a:spLocks noChangeArrowheads="1"/>
            </p:cNvSpPr>
            <p:nvPr/>
          </p:nvSpPr>
          <p:spPr bwMode="auto">
            <a:xfrm>
              <a:off x="2547938" y="1335088"/>
              <a:ext cx="1770062" cy="554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r>
                <a:rPr lang="en-US" altLang="en-US" sz="3000">
                  <a:solidFill>
                    <a:srgbClr val="FFC000"/>
                  </a:solidFill>
                </a:rPr>
                <a:t>M(I)</a:t>
              </a:r>
              <a:r>
                <a:rPr lang="en-US" altLang="en-US" sz="3000">
                  <a:solidFill>
                    <a:schemeClr val="tx2"/>
                  </a:solidFill>
                </a:rPr>
                <a:t>=</a:t>
              </a:r>
              <a:r>
                <a:rPr lang="en-US" altLang="en-US" sz="3000">
                  <a:solidFill>
                    <a:srgbClr val="FFC000"/>
                  </a:solidFill>
                </a:rPr>
                <a:t>P(I)</a:t>
              </a:r>
            </a:p>
          </p:txBody>
        </p:sp>
        <p:sp>
          <p:nvSpPr>
            <p:cNvPr id="326665" name="Rectangle 2"/>
            <p:cNvSpPr>
              <a:spLocks noChangeArrowheads="1"/>
            </p:cNvSpPr>
            <p:nvPr/>
          </p:nvSpPr>
          <p:spPr bwMode="auto">
            <a:xfrm>
              <a:off x="1811338" y="1335087"/>
              <a:ext cx="682625" cy="554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r>
                <a:rPr lang="en-US" altLang="en-US" sz="3000">
                  <a:solidFill>
                    <a:srgbClr val="33CC33"/>
                  </a:solidFill>
                  <a:latin typeface="Symbol" pitchFamily="18" charset="2"/>
                </a:rPr>
                <a:t>"</a:t>
              </a:r>
              <a:r>
                <a:rPr lang="en-US" altLang="en-US" sz="3000">
                  <a:solidFill>
                    <a:srgbClr val="FFC000"/>
                  </a:solidFill>
                </a:rPr>
                <a:t>I,</a:t>
              </a:r>
            </a:p>
          </p:txBody>
        </p:sp>
        <p:sp>
          <p:nvSpPr>
            <p:cNvPr id="326666" name="Rectangle 2"/>
            <p:cNvSpPr>
              <a:spLocks noChangeArrowheads="1"/>
            </p:cNvSpPr>
            <p:nvPr/>
          </p:nvSpPr>
          <p:spPr bwMode="auto">
            <a:xfrm>
              <a:off x="1066800" y="1335087"/>
              <a:ext cx="833438" cy="554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r>
                <a:rPr lang="en-US" altLang="en-US" sz="3000">
                  <a:solidFill>
                    <a:srgbClr val="FF0000"/>
                  </a:solidFill>
                  <a:latin typeface="Symbol" pitchFamily="18" charset="2"/>
                </a:rPr>
                <a:t>$</a:t>
              </a:r>
              <a:r>
                <a:rPr lang="en-US" altLang="en-US" sz="3000">
                  <a:solidFill>
                    <a:srgbClr val="FFC000"/>
                  </a:solidFill>
                </a:rPr>
                <a:t>M,</a:t>
              </a:r>
            </a:p>
          </p:txBody>
        </p:sp>
      </p:grpSp>
      <p:sp>
        <p:nvSpPr>
          <p:cNvPr id="45" name="Rectangle 44"/>
          <p:cNvSpPr>
            <a:spLocks noChangeArrowheads="1"/>
          </p:cNvSpPr>
          <p:nvPr/>
        </p:nvSpPr>
        <p:spPr bwMode="auto">
          <a:xfrm>
            <a:off x="1065213" y="457200"/>
            <a:ext cx="2897187" cy="10779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r>
              <a:rPr lang="en-US" altLang="en-US" i="0">
                <a:solidFill>
                  <a:srgbClr val="FFFFFF"/>
                </a:solidFill>
              </a:rPr>
              <a:t>Problem </a:t>
            </a:r>
            <a:r>
              <a:rPr lang="en-US" altLang="en-US">
                <a:solidFill>
                  <a:srgbClr val="FFC000"/>
                </a:solidFill>
              </a:rPr>
              <a:t>P</a:t>
            </a:r>
            <a:r>
              <a:rPr lang="en-US" altLang="en-US" i="0">
                <a:solidFill>
                  <a:srgbClr val="FFFFFF"/>
                </a:solidFill>
              </a:rPr>
              <a:t> is</a:t>
            </a:r>
            <a:br>
              <a:rPr lang="en-US" altLang="en-US" i="0">
                <a:solidFill>
                  <a:srgbClr val="FFFFFF"/>
                </a:solidFill>
              </a:rPr>
            </a:br>
            <a:r>
              <a:rPr lang="en-US" altLang="en-US" i="0">
                <a:solidFill>
                  <a:srgbClr val="FFFF00"/>
                </a:solidFill>
              </a:rPr>
              <a:t>computable </a:t>
            </a:r>
            <a:r>
              <a:rPr lang="en-US" altLang="en-US" i="0">
                <a:solidFill>
                  <a:srgbClr val="F2F2F2"/>
                </a:solidFill>
              </a:rPr>
              <a:t>if </a:t>
            </a:r>
          </a:p>
        </p:txBody>
      </p:sp>
      <p:pic>
        <p:nvPicPr>
          <p:cNvPr id="46" name="Picture 5" descr="j0116172"/>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flipH="1">
            <a:off x="0" y="4652963"/>
            <a:ext cx="1397000" cy="1900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7" name="AutoShape 8"/>
          <p:cNvSpPr>
            <a:spLocks noChangeArrowheads="1"/>
          </p:cNvSpPr>
          <p:nvPr/>
        </p:nvSpPr>
        <p:spPr bwMode="auto">
          <a:xfrm>
            <a:off x="1143000" y="2133600"/>
            <a:ext cx="7327900" cy="1190625"/>
          </a:xfrm>
          <a:prstGeom prst="wedgeRectCallout">
            <a:avLst>
              <a:gd name="adj1" fmla="val -34583"/>
              <a:gd name="adj2" fmla="val 74514"/>
            </a:avLst>
          </a:prstGeom>
          <a:noFill/>
          <a:ln w="38100">
            <a:solidFill>
              <a:srgbClr val="CC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50000"/>
              </a:spcBef>
              <a:buFontTx/>
              <a:buNone/>
            </a:pPr>
            <a:r>
              <a:rPr lang="en-US" altLang="en-US" i="0">
                <a:solidFill>
                  <a:srgbClr val="FFFFFF"/>
                </a:solidFill>
              </a:rPr>
              <a:t>There </a:t>
            </a:r>
            <a:r>
              <a:rPr lang="en-US" altLang="en-US" i="0">
                <a:solidFill>
                  <a:srgbClr val="FF0000"/>
                </a:solidFill>
              </a:rPr>
              <a:t>exists</a:t>
            </a:r>
            <a:r>
              <a:rPr lang="en-US" altLang="en-US" i="0">
                <a:solidFill>
                  <a:srgbClr val="FFFFFF"/>
                </a:solidFill>
              </a:rPr>
              <a:t> is a single algorithm/machine</a:t>
            </a:r>
            <a:br>
              <a:rPr lang="en-US" altLang="en-US" i="0">
                <a:solidFill>
                  <a:srgbClr val="FFFFFF"/>
                </a:solidFill>
              </a:rPr>
            </a:br>
            <a:r>
              <a:rPr lang="en-US" altLang="en-US" i="0">
                <a:solidFill>
                  <a:srgbClr val="FFFFFF"/>
                </a:solidFill>
              </a:rPr>
              <a:t>that </a:t>
            </a:r>
            <a:r>
              <a:rPr lang="en-US" altLang="en-US" i="0">
                <a:solidFill>
                  <a:schemeClr val="tx2"/>
                </a:solidFill>
              </a:rPr>
              <a:t>solves </a:t>
            </a:r>
            <a:r>
              <a:rPr lang="en-US" altLang="en-US" i="0">
                <a:solidFill>
                  <a:srgbClr val="FFFFFF"/>
                </a:solidFill>
              </a:rPr>
              <a:t>P for </a:t>
            </a:r>
            <a:r>
              <a:rPr lang="en-US" altLang="en-US" i="0">
                <a:solidFill>
                  <a:srgbClr val="33CC33"/>
                </a:solidFill>
              </a:rPr>
              <a:t>every</a:t>
            </a:r>
            <a:r>
              <a:rPr lang="en-US" altLang="en-US" i="0">
                <a:solidFill>
                  <a:srgbClr val="FFFFFF"/>
                </a:solidFill>
              </a:rPr>
              <a:t> input</a:t>
            </a:r>
          </a:p>
        </p:txBody>
      </p:sp>
      <p:sp>
        <p:nvSpPr>
          <p:cNvPr id="326662" name="Rectangle 4"/>
          <p:cNvSpPr>
            <a:spLocks noChangeArrowheads="1"/>
          </p:cNvSpPr>
          <p:nvPr/>
        </p:nvSpPr>
        <p:spPr bwMode="auto">
          <a:xfrm>
            <a:off x="152400" y="-228600"/>
            <a:ext cx="87630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r>
              <a:rPr lang="en-US" altLang="en-US" sz="4300" i="0">
                <a:solidFill>
                  <a:srgbClr val="FFFF00"/>
                </a:solidFill>
              </a:rPr>
              <a:t>Understand Quantifiers!!!</a:t>
            </a:r>
          </a:p>
        </p:txBody>
      </p:sp>
      <p:sp>
        <p:nvSpPr>
          <p:cNvPr id="49" name="AutoShape 8"/>
          <p:cNvSpPr>
            <a:spLocks noChangeArrowheads="1"/>
          </p:cNvSpPr>
          <p:nvPr/>
        </p:nvSpPr>
        <p:spPr bwMode="auto">
          <a:xfrm>
            <a:off x="1371600" y="3733800"/>
            <a:ext cx="6491288" cy="731838"/>
          </a:xfrm>
          <a:prstGeom prst="wedgeRectCallout">
            <a:avLst>
              <a:gd name="adj1" fmla="val -36412"/>
              <a:gd name="adj2" fmla="val 79454"/>
            </a:avLst>
          </a:prstGeom>
          <a:noFill/>
          <a:ln w="38100">
            <a:solidFill>
              <a:srgbClr val="CC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50000"/>
              </a:spcBef>
              <a:buFontTx/>
              <a:buNone/>
            </a:pPr>
            <a:r>
              <a:rPr lang="en-US" altLang="en-US" i="0">
                <a:solidFill>
                  <a:srgbClr val="FFFFFF"/>
                </a:solidFill>
              </a:rPr>
              <a:t>Play the following game to prove it!</a:t>
            </a:r>
          </a:p>
        </p:txBody>
      </p:sp>
    </p:spTree>
    <p:extLst>
      <p:ext uri="{BB962C8B-B14F-4D97-AF65-F5344CB8AC3E}">
        <p14:creationId xmlns:p14="http://schemas.microsoft.com/office/powerpoint/2010/main" val="250790643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grpId="0" nodeType="withEffect">
                                  <p:stCondLst>
                                    <p:cond delay="0"/>
                                  </p:stCondLst>
                                  <p:childTnLst>
                                    <p:set>
                                      <p:cBhvr>
                                        <p:cTn id="6" dur="1" fill="hold">
                                          <p:stCondLst>
                                            <p:cond delay="0"/>
                                          </p:stCondLst>
                                        </p:cTn>
                                        <p:tgtEl>
                                          <p:spTgt spid="47"/>
                                        </p:tgtEl>
                                        <p:attrNameLst>
                                          <p:attrName>style.visibility</p:attrName>
                                        </p:attrNameLst>
                                      </p:cBhvr>
                                      <p:to>
                                        <p:strVal val="visible"/>
                                      </p:to>
                                    </p:set>
                                    <p:anim calcmode="lin" valueType="num">
                                      <p:cBhvr additive="base">
                                        <p:cTn id="7" dur="500" fill="hold"/>
                                        <p:tgtEl>
                                          <p:spTgt spid="47"/>
                                        </p:tgtEl>
                                        <p:attrNameLst>
                                          <p:attrName>ppt_x</p:attrName>
                                        </p:attrNameLst>
                                      </p:cBhvr>
                                      <p:tavLst>
                                        <p:tav tm="0">
                                          <p:val>
                                            <p:strVal val="#ppt_x"/>
                                          </p:val>
                                        </p:tav>
                                        <p:tav tm="100000">
                                          <p:val>
                                            <p:strVal val="#ppt_x"/>
                                          </p:val>
                                        </p:tav>
                                      </p:tavLst>
                                    </p:anim>
                                    <p:anim calcmode="lin" valueType="num">
                                      <p:cBhvr additive="base">
                                        <p:cTn id="8" dur="500" fill="hold"/>
                                        <p:tgtEl>
                                          <p:spTgt spid="47"/>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46"/>
                                        </p:tgtEl>
                                        <p:attrNameLst>
                                          <p:attrName>style.visibility</p:attrName>
                                        </p:attrNameLst>
                                      </p:cBhvr>
                                      <p:to>
                                        <p:strVal val="visible"/>
                                      </p:to>
                                    </p:set>
                                    <p:anim calcmode="lin" valueType="num">
                                      <p:cBhvr additive="base">
                                        <p:cTn id="11" dur="500" fill="hold"/>
                                        <p:tgtEl>
                                          <p:spTgt spid="46"/>
                                        </p:tgtEl>
                                        <p:attrNameLst>
                                          <p:attrName>ppt_x</p:attrName>
                                        </p:attrNameLst>
                                      </p:cBhvr>
                                      <p:tavLst>
                                        <p:tav tm="0">
                                          <p:val>
                                            <p:strVal val="#ppt_x"/>
                                          </p:val>
                                        </p:tav>
                                        <p:tav tm="100000">
                                          <p:val>
                                            <p:strVal val="#ppt_x"/>
                                          </p:val>
                                        </p:tav>
                                      </p:tavLst>
                                    </p:anim>
                                    <p:anim calcmode="lin" valueType="num">
                                      <p:cBhvr additive="base">
                                        <p:cTn id="12" dur="500" fill="hold"/>
                                        <p:tgtEl>
                                          <p:spTgt spid="46"/>
                                        </p:tgtEl>
                                        <p:attrNameLst>
                                          <p:attrName>ppt_y</p:attrName>
                                        </p:attrNameLst>
                                      </p:cBhvr>
                                      <p:tavLst>
                                        <p:tav tm="0">
                                          <p:val>
                                            <p:strVal val="1+#ppt_h/2"/>
                                          </p:val>
                                        </p:tav>
                                        <p:tav tm="100000">
                                          <p:val>
                                            <p:strVal val="#ppt_y"/>
                                          </p:val>
                                        </p:tav>
                                      </p:tavLst>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2" presetClass="entr" presetSubtype="4" fill="hold" grpId="0" nodeType="clickEffect">
                                  <p:stCondLst>
                                    <p:cond delay="0"/>
                                  </p:stCondLst>
                                  <p:childTnLst>
                                    <p:set>
                                      <p:cBhvr>
                                        <p:cTn id="16" dur="1" fill="hold">
                                          <p:stCondLst>
                                            <p:cond delay="0"/>
                                          </p:stCondLst>
                                        </p:cTn>
                                        <p:tgtEl>
                                          <p:spTgt spid="49"/>
                                        </p:tgtEl>
                                        <p:attrNameLst>
                                          <p:attrName>style.visibility</p:attrName>
                                        </p:attrNameLst>
                                      </p:cBhvr>
                                      <p:to>
                                        <p:strVal val="visible"/>
                                      </p:to>
                                    </p:set>
                                    <p:anim calcmode="lin" valueType="num">
                                      <p:cBhvr additive="base">
                                        <p:cTn id="17" dur="500" fill="hold"/>
                                        <p:tgtEl>
                                          <p:spTgt spid="49"/>
                                        </p:tgtEl>
                                        <p:attrNameLst>
                                          <p:attrName>ppt_x</p:attrName>
                                        </p:attrNameLst>
                                      </p:cBhvr>
                                      <p:tavLst>
                                        <p:tav tm="0">
                                          <p:val>
                                            <p:strVal val="#ppt_x"/>
                                          </p:val>
                                        </p:tav>
                                        <p:tav tm="100000">
                                          <p:val>
                                            <p:strVal val="#ppt_x"/>
                                          </p:val>
                                        </p:tav>
                                      </p:tavLst>
                                    </p:anim>
                                    <p:anim calcmode="lin" valueType="num">
                                      <p:cBhvr additive="base">
                                        <p:cTn id="18" dur="500" fill="hold"/>
                                        <p:tgtEl>
                                          <p:spTgt spid="4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 grpId="0" animBg="1"/>
      <p:bldP spid="49" grpId="0" animBg="1"/>
    </p:bldLst>
  </p:timing>
</p:sld>
</file>

<file path=ppt/slides/slide1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0962" name="Group 5"/>
          <p:cNvGrpSpPr>
            <a:grpSpLocks/>
          </p:cNvGrpSpPr>
          <p:nvPr/>
        </p:nvGrpSpPr>
        <p:grpSpPr bwMode="auto">
          <a:xfrm>
            <a:off x="381000" y="2667000"/>
            <a:ext cx="1447800" cy="2133600"/>
            <a:chOff x="2013" y="2206"/>
            <a:chExt cx="679" cy="1010"/>
          </a:xfrm>
        </p:grpSpPr>
        <p:sp>
          <p:nvSpPr>
            <p:cNvPr id="327711" name="Freeform 6"/>
            <p:cNvSpPr>
              <a:spLocks/>
            </p:cNvSpPr>
            <p:nvPr/>
          </p:nvSpPr>
          <p:spPr bwMode="auto">
            <a:xfrm rot="4483878">
              <a:off x="2407" y="2307"/>
              <a:ext cx="138" cy="432"/>
            </a:xfrm>
            <a:custGeom>
              <a:avLst/>
              <a:gdLst>
                <a:gd name="T0" fmla="*/ 0 w 525"/>
                <a:gd name="T1" fmla="*/ 0 h 1307"/>
                <a:gd name="T2" fmla="*/ 0 w 525"/>
                <a:gd name="T3" fmla="*/ 0 h 1307"/>
                <a:gd name="T4" fmla="*/ 0 w 525"/>
                <a:gd name="T5" fmla="*/ 0 h 1307"/>
                <a:gd name="T6" fmla="*/ 0 w 525"/>
                <a:gd name="T7" fmla="*/ 0 h 1307"/>
                <a:gd name="T8" fmla="*/ 0 w 525"/>
                <a:gd name="T9" fmla="*/ 0 h 1307"/>
                <a:gd name="T10" fmla="*/ 0 w 525"/>
                <a:gd name="T11" fmla="*/ 0 h 1307"/>
                <a:gd name="T12" fmla="*/ 0 w 525"/>
                <a:gd name="T13" fmla="*/ 0 h 1307"/>
                <a:gd name="T14" fmla="*/ 0 w 525"/>
                <a:gd name="T15" fmla="*/ 0 h 1307"/>
                <a:gd name="T16" fmla="*/ 0 w 525"/>
                <a:gd name="T17" fmla="*/ 0 h 1307"/>
                <a:gd name="T18" fmla="*/ 0 w 525"/>
                <a:gd name="T19" fmla="*/ 0 h 1307"/>
                <a:gd name="T20" fmla="*/ 0 w 525"/>
                <a:gd name="T21" fmla="*/ 0 h 1307"/>
                <a:gd name="T22" fmla="*/ 0 w 525"/>
                <a:gd name="T23" fmla="*/ 0 h 1307"/>
                <a:gd name="T24" fmla="*/ 0 w 525"/>
                <a:gd name="T25" fmla="*/ 0 h 1307"/>
                <a:gd name="T26" fmla="*/ 0 w 525"/>
                <a:gd name="T27" fmla="*/ 0 h 1307"/>
                <a:gd name="T28" fmla="*/ 0 w 525"/>
                <a:gd name="T29" fmla="*/ 0 h 1307"/>
                <a:gd name="T30" fmla="*/ 0 w 525"/>
                <a:gd name="T31" fmla="*/ 0 h 1307"/>
                <a:gd name="T32" fmla="*/ 0 w 525"/>
                <a:gd name="T33" fmla="*/ 0 h 1307"/>
                <a:gd name="T34" fmla="*/ 0 w 525"/>
                <a:gd name="T35" fmla="*/ 0 h 1307"/>
                <a:gd name="T36" fmla="*/ 0 w 525"/>
                <a:gd name="T37" fmla="*/ 0 h 1307"/>
                <a:gd name="T38" fmla="*/ 0 w 525"/>
                <a:gd name="T39" fmla="*/ 0 h 1307"/>
                <a:gd name="T40" fmla="*/ 0 w 525"/>
                <a:gd name="T41" fmla="*/ 0 h 1307"/>
                <a:gd name="T42" fmla="*/ 0 w 525"/>
                <a:gd name="T43" fmla="*/ 0 h 1307"/>
                <a:gd name="T44" fmla="*/ 0 w 525"/>
                <a:gd name="T45" fmla="*/ 0 h 1307"/>
                <a:gd name="T46" fmla="*/ 0 w 525"/>
                <a:gd name="T47" fmla="*/ 0 h 1307"/>
                <a:gd name="T48" fmla="*/ 0 w 525"/>
                <a:gd name="T49" fmla="*/ 0 h 1307"/>
                <a:gd name="T50" fmla="*/ 0 w 525"/>
                <a:gd name="T51" fmla="*/ 0 h 1307"/>
                <a:gd name="T52" fmla="*/ 0 w 525"/>
                <a:gd name="T53" fmla="*/ 0 h 1307"/>
                <a:gd name="T54" fmla="*/ 0 w 525"/>
                <a:gd name="T55" fmla="*/ 0 h 1307"/>
                <a:gd name="T56" fmla="*/ 0 w 525"/>
                <a:gd name="T57" fmla="*/ 0 h 1307"/>
                <a:gd name="T58" fmla="*/ 0 w 525"/>
                <a:gd name="T59" fmla="*/ 0 h 1307"/>
                <a:gd name="T60" fmla="*/ 0 w 525"/>
                <a:gd name="T61" fmla="*/ 0 h 1307"/>
                <a:gd name="T62" fmla="*/ 0 w 525"/>
                <a:gd name="T63" fmla="*/ 0 h 1307"/>
                <a:gd name="T64" fmla="*/ 0 w 525"/>
                <a:gd name="T65" fmla="*/ 0 h 1307"/>
                <a:gd name="T66" fmla="*/ 0 w 525"/>
                <a:gd name="T67" fmla="*/ 0 h 1307"/>
                <a:gd name="T68" fmla="*/ 0 w 525"/>
                <a:gd name="T69" fmla="*/ 0 h 1307"/>
                <a:gd name="T70" fmla="*/ 0 w 525"/>
                <a:gd name="T71" fmla="*/ 0 h 1307"/>
                <a:gd name="T72" fmla="*/ 0 w 525"/>
                <a:gd name="T73" fmla="*/ 0 h 1307"/>
                <a:gd name="T74" fmla="*/ 0 w 525"/>
                <a:gd name="T75" fmla="*/ 0 h 1307"/>
                <a:gd name="T76" fmla="*/ 0 w 525"/>
                <a:gd name="T77" fmla="*/ 0 h 1307"/>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525"/>
                <a:gd name="T118" fmla="*/ 0 h 1307"/>
                <a:gd name="T119" fmla="*/ 525 w 525"/>
                <a:gd name="T120" fmla="*/ 1307 h 1307"/>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525" h="1307">
                  <a:moveTo>
                    <a:pt x="146" y="1103"/>
                  </a:moveTo>
                  <a:lnTo>
                    <a:pt x="50" y="1175"/>
                  </a:lnTo>
                  <a:lnTo>
                    <a:pt x="22" y="1199"/>
                  </a:lnTo>
                  <a:lnTo>
                    <a:pt x="0" y="1249"/>
                  </a:lnTo>
                  <a:lnTo>
                    <a:pt x="29" y="1300"/>
                  </a:lnTo>
                  <a:lnTo>
                    <a:pt x="58" y="1307"/>
                  </a:lnTo>
                  <a:lnTo>
                    <a:pt x="146" y="1278"/>
                  </a:lnTo>
                  <a:lnTo>
                    <a:pt x="277" y="1175"/>
                  </a:lnTo>
                  <a:lnTo>
                    <a:pt x="394" y="1053"/>
                  </a:lnTo>
                  <a:lnTo>
                    <a:pt x="518" y="913"/>
                  </a:lnTo>
                  <a:lnTo>
                    <a:pt x="525" y="855"/>
                  </a:lnTo>
                  <a:lnTo>
                    <a:pt x="525" y="695"/>
                  </a:lnTo>
                  <a:lnTo>
                    <a:pt x="489" y="446"/>
                  </a:lnTo>
                  <a:lnTo>
                    <a:pt x="511" y="300"/>
                  </a:lnTo>
                  <a:lnTo>
                    <a:pt x="525" y="241"/>
                  </a:lnTo>
                  <a:lnTo>
                    <a:pt x="503" y="212"/>
                  </a:lnTo>
                  <a:lnTo>
                    <a:pt x="452" y="183"/>
                  </a:lnTo>
                  <a:lnTo>
                    <a:pt x="415" y="162"/>
                  </a:lnTo>
                  <a:lnTo>
                    <a:pt x="437" y="30"/>
                  </a:lnTo>
                  <a:lnTo>
                    <a:pt x="423" y="0"/>
                  </a:lnTo>
                  <a:lnTo>
                    <a:pt x="394" y="9"/>
                  </a:lnTo>
                  <a:lnTo>
                    <a:pt x="379" y="176"/>
                  </a:lnTo>
                  <a:lnTo>
                    <a:pt x="365" y="219"/>
                  </a:lnTo>
                  <a:lnTo>
                    <a:pt x="358" y="248"/>
                  </a:lnTo>
                  <a:lnTo>
                    <a:pt x="299" y="227"/>
                  </a:lnTo>
                  <a:lnTo>
                    <a:pt x="255" y="227"/>
                  </a:lnTo>
                  <a:lnTo>
                    <a:pt x="255" y="255"/>
                  </a:lnTo>
                  <a:lnTo>
                    <a:pt x="284" y="279"/>
                  </a:lnTo>
                  <a:lnTo>
                    <a:pt x="336" y="279"/>
                  </a:lnTo>
                  <a:lnTo>
                    <a:pt x="372" y="307"/>
                  </a:lnTo>
                  <a:lnTo>
                    <a:pt x="401" y="358"/>
                  </a:lnTo>
                  <a:lnTo>
                    <a:pt x="430" y="439"/>
                  </a:lnTo>
                  <a:lnTo>
                    <a:pt x="452" y="599"/>
                  </a:lnTo>
                  <a:lnTo>
                    <a:pt x="452" y="745"/>
                  </a:lnTo>
                  <a:lnTo>
                    <a:pt x="437" y="862"/>
                  </a:lnTo>
                  <a:lnTo>
                    <a:pt x="408" y="913"/>
                  </a:lnTo>
                  <a:lnTo>
                    <a:pt x="306" y="986"/>
                  </a:lnTo>
                  <a:lnTo>
                    <a:pt x="196" y="1053"/>
                  </a:lnTo>
                  <a:lnTo>
                    <a:pt x="146" y="1103"/>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327712" name="Group 7"/>
            <p:cNvGrpSpPr>
              <a:grpSpLocks/>
            </p:cNvGrpSpPr>
            <p:nvPr/>
          </p:nvGrpSpPr>
          <p:grpSpPr bwMode="auto">
            <a:xfrm>
              <a:off x="2013" y="2206"/>
              <a:ext cx="339" cy="1010"/>
              <a:chOff x="240" y="2880"/>
              <a:chExt cx="339" cy="1010"/>
            </a:xfrm>
          </p:grpSpPr>
          <p:sp>
            <p:nvSpPr>
              <p:cNvPr id="327713" name="Freeform 8"/>
              <p:cNvSpPr>
                <a:spLocks/>
              </p:cNvSpPr>
              <p:nvPr/>
            </p:nvSpPr>
            <p:spPr bwMode="auto">
              <a:xfrm flipH="1">
                <a:off x="361" y="2969"/>
                <a:ext cx="142" cy="191"/>
              </a:xfrm>
              <a:custGeom>
                <a:avLst/>
                <a:gdLst>
                  <a:gd name="T0" fmla="*/ 0 w 432"/>
                  <a:gd name="T1" fmla="*/ 0 h 485"/>
                  <a:gd name="T2" fmla="*/ 0 w 432"/>
                  <a:gd name="T3" fmla="*/ 0 h 485"/>
                  <a:gd name="T4" fmla="*/ 0 w 432"/>
                  <a:gd name="T5" fmla="*/ 0 h 485"/>
                  <a:gd name="T6" fmla="*/ 0 w 432"/>
                  <a:gd name="T7" fmla="*/ 0 h 485"/>
                  <a:gd name="T8" fmla="*/ 0 w 432"/>
                  <a:gd name="T9" fmla="*/ 0 h 485"/>
                  <a:gd name="T10" fmla="*/ 0 w 432"/>
                  <a:gd name="T11" fmla="*/ 0 h 485"/>
                  <a:gd name="T12" fmla="*/ 0 w 432"/>
                  <a:gd name="T13" fmla="*/ 0 h 485"/>
                  <a:gd name="T14" fmla="*/ 0 w 432"/>
                  <a:gd name="T15" fmla="*/ 0 h 485"/>
                  <a:gd name="T16" fmla="*/ 0 w 432"/>
                  <a:gd name="T17" fmla="*/ 0 h 485"/>
                  <a:gd name="T18" fmla="*/ 0 w 432"/>
                  <a:gd name="T19" fmla="*/ 0 h 485"/>
                  <a:gd name="T20" fmla="*/ 0 w 432"/>
                  <a:gd name="T21" fmla="*/ 0 h 485"/>
                  <a:gd name="T22" fmla="*/ 0 w 432"/>
                  <a:gd name="T23" fmla="*/ 0 h 485"/>
                  <a:gd name="T24" fmla="*/ 0 w 432"/>
                  <a:gd name="T25" fmla="*/ 0 h 485"/>
                  <a:gd name="T26" fmla="*/ 0 w 432"/>
                  <a:gd name="T27" fmla="*/ 0 h 485"/>
                  <a:gd name="T28" fmla="*/ 0 w 432"/>
                  <a:gd name="T29" fmla="*/ 0 h 48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2"/>
                  <a:gd name="T46" fmla="*/ 0 h 485"/>
                  <a:gd name="T47" fmla="*/ 432 w 432"/>
                  <a:gd name="T48" fmla="*/ 485 h 48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2" h="485">
                    <a:moveTo>
                      <a:pt x="123" y="206"/>
                    </a:moveTo>
                    <a:lnTo>
                      <a:pt x="159" y="53"/>
                    </a:lnTo>
                    <a:lnTo>
                      <a:pt x="248" y="0"/>
                    </a:lnTo>
                    <a:lnTo>
                      <a:pt x="335" y="0"/>
                    </a:lnTo>
                    <a:lnTo>
                      <a:pt x="388" y="53"/>
                    </a:lnTo>
                    <a:lnTo>
                      <a:pt x="432" y="215"/>
                    </a:lnTo>
                    <a:lnTo>
                      <a:pt x="415" y="349"/>
                    </a:lnTo>
                    <a:lnTo>
                      <a:pt x="379" y="458"/>
                    </a:lnTo>
                    <a:lnTo>
                      <a:pt x="309" y="485"/>
                    </a:lnTo>
                    <a:lnTo>
                      <a:pt x="221" y="475"/>
                    </a:lnTo>
                    <a:lnTo>
                      <a:pt x="132" y="368"/>
                    </a:lnTo>
                    <a:lnTo>
                      <a:pt x="123" y="288"/>
                    </a:lnTo>
                    <a:lnTo>
                      <a:pt x="0" y="242"/>
                    </a:lnTo>
                    <a:lnTo>
                      <a:pt x="0" y="189"/>
                    </a:lnTo>
                    <a:lnTo>
                      <a:pt x="123" y="20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7714" name="Freeform 9"/>
              <p:cNvSpPr>
                <a:spLocks/>
              </p:cNvSpPr>
              <p:nvPr/>
            </p:nvSpPr>
            <p:spPr bwMode="auto">
              <a:xfrm flipH="1">
                <a:off x="371" y="3171"/>
                <a:ext cx="165" cy="325"/>
              </a:xfrm>
              <a:custGeom>
                <a:avLst/>
                <a:gdLst>
                  <a:gd name="T0" fmla="*/ 0 w 500"/>
                  <a:gd name="T1" fmla="*/ 0 h 828"/>
                  <a:gd name="T2" fmla="*/ 0 w 500"/>
                  <a:gd name="T3" fmla="*/ 0 h 828"/>
                  <a:gd name="T4" fmla="*/ 0 w 500"/>
                  <a:gd name="T5" fmla="*/ 0 h 828"/>
                  <a:gd name="T6" fmla="*/ 0 w 500"/>
                  <a:gd name="T7" fmla="*/ 0 h 828"/>
                  <a:gd name="T8" fmla="*/ 0 w 500"/>
                  <a:gd name="T9" fmla="*/ 0 h 828"/>
                  <a:gd name="T10" fmla="*/ 0 w 500"/>
                  <a:gd name="T11" fmla="*/ 0 h 828"/>
                  <a:gd name="T12" fmla="*/ 0 w 500"/>
                  <a:gd name="T13" fmla="*/ 0 h 828"/>
                  <a:gd name="T14" fmla="*/ 0 w 500"/>
                  <a:gd name="T15" fmla="*/ 0 h 828"/>
                  <a:gd name="T16" fmla="*/ 0 w 500"/>
                  <a:gd name="T17" fmla="*/ 0 h 828"/>
                  <a:gd name="T18" fmla="*/ 0 w 500"/>
                  <a:gd name="T19" fmla="*/ 0 h 828"/>
                  <a:gd name="T20" fmla="*/ 0 w 500"/>
                  <a:gd name="T21" fmla="*/ 0 h 828"/>
                  <a:gd name="T22" fmla="*/ 0 w 500"/>
                  <a:gd name="T23" fmla="*/ 0 h 828"/>
                  <a:gd name="T24" fmla="*/ 0 w 500"/>
                  <a:gd name="T25" fmla="*/ 0 h 828"/>
                  <a:gd name="T26" fmla="*/ 0 w 500"/>
                  <a:gd name="T27" fmla="*/ 0 h 828"/>
                  <a:gd name="T28" fmla="*/ 0 w 500"/>
                  <a:gd name="T29" fmla="*/ 0 h 828"/>
                  <a:gd name="T30" fmla="*/ 0 w 500"/>
                  <a:gd name="T31" fmla="*/ 0 h 828"/>
                  <a:gd name="T32" fmla="*/ 0 w 500"/>
                  <a:gd name="T33" fmla="*/ 0 h 828"/>
                  <a:gd name="T34" fmla="*/ 0 w 500"/>
                  <a:gd name="T35" fmla="*/ 0 h 828"/>
                  <a:gd name="T36" fmla="*/ 0 w 500"/>
                  <a:gd name="T37" fmla="*/ 0 h 828"/>
                  <a:gd name="T38" fmla="*/ 0 w 500"/>
                  <a:gd name="T39" fmla="*/ 0 h 828"/>
                  <a:gd name="T40" fmla="*/ 0 w 500"/>
                  <a:gd name="T41" fmla="*/ 0 h 828"/>
                  <a:gd name="T42" fmla="*/ 0 w 500"/>
                  <a:gd name="T43" fmla="*/ 0 h 828"/>
                  <a:gd name="T44" fmla="*/ 0 w 500"/>
                  <a:gd name="T45" fmla="*/ 0 h 828"/>
                  <a:gd name="T46" fmla="*/ 0 w 500"/>
                  <a:gd name="T47" fmla="*/ 0 h 828"/>
                  <a:gd name="T48" fmla="*/ 0 w 500"/>
                  <a:gd name="T49" fmla="*/ 0 h 828"/>
                  <a:gd name="T50" fmla="*/ 0 w 500"/>
                  <a:gd name="T51" fmla="*/ 0 h 828"/>
                  <a:gd name="T52" fmla="*/ 0 w 500"/>
                  <a:gd name="T53" fmla="*/ 0 h 8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00"/>
                  <a:gd name="T82" fmla="*/ 0 h 828"/>
                  <a:gd name="T83" fmla="*/ 500 w 500"/>
                  <a:gd name="T84" fmla="*/ 828 h 8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00" h="828">
                    <a:moveTo>
                      <a:pt x="41" y="173"/>
                    </a:moveTo>
                    <a:lnTo>
                      <a:pt x="163" y="35"/>
                    </a:lnTo>
                    <a:lnTo>
                      <a:pt x="232" y="0"/>
                    </a:lnTo>
                    <a:lnTo>
                      <a:pt x="366" y="5"/>
                    </a:lnTo>
                    <a:lnTo>
                      <a:pt x="488" y="57"/>
                    </a:lnTo>
                    <a:lnTo>
                      <a:pt x="500" y="126"/>
                    </a:lnTo>
                    <a:lnTo>
                      <a:pt x="483" y="207"/>
                    </a:lnTo>
                    <a:lnTo>
                      <a:pt x="396" y="281"/>
                    </a:lnTo>
                    <a:lnTo>
                      <a:pt x="349" y="414"/>
                    </a:lnTo>
                    <a:lnTo>
                      <a:pt x="349" y="552"/>
                    </a:lnTo>
                    <a:lnTo>
                      <a:pt x="384" y="637"/>
                    </a:lnTo>
                    <a:lnTo>
                      <a:pt x="448" y="695"/>
                    </a:lnTo>
                    <a:lnTo>
                      <a:pt x="448" y="765"/>
                    </a:lnTo>
                    <a:lnTo>
                      <a:pt x="419" y="800"/>
                    </a:lnTo>
                    <a:lnTo>
                      <a:pt x="384" y="816"/>
                    </a:lnTo>
                    <a:lnTo>
                      <a:pt x="268" y="828"/>
                    </a:lnTo>
                    <a:lnTo>
                      <a:pt x="163" y="747"/>
                    </a:lnTo>
                    <a:lnTo>
                      <a:pt x="53" y="574"/>
                    </a:lnTo>
                    <a:lnTo>
                      <a:pt x="0" y="368"/>
                    </a:lnTo>
                    <a:lnTo>
                      <a:pt x="140" y="436"/>
                    </a:lnTo>
                    <a:lnTo>
                      <a:pt x="192" y="436"/>
                    </a:lnTo>
                    <a:lnTo>
                      <a:pt x="227" y="396"/>
                    </a:lnTo>
                    <a:lnTo>
                      <a:pt x="251" y="316"/>
                    </a:lnTo>
                    <a:lnTo>
                      <a:pt x="209" y="293"/>
                    </a:lnTo>
                    <a:lnTo>
                      <a:pt x="53" y="293"/>
                    </a:lnTo>
                    <a:lnTo>
                      <a:pt x="18" y="293"/>
                    </a:lnTo>
                    <a:lnTo>
                      <a:pt x="41" y="173"/>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7715" name="Freeform 10"/>
              <p:cNvSpPr>
                <a:spLocks/>
              </p:cNvSpPr>
              <p:nvPr/>
            </p:nvSpPr>
            <p:spPr bwMode="auto">
              <a:xfrm flipH="1">
                <a:off x="325" y="3185"/>
                <a:ext cx="87" cy="352"/>
              </a:xfrm>
              <a:custGeom>
                <a:avLst/>
                <a:gdLst>
                  <a:gd name="T0" fmla="*/ 0 w 265"/>
                  <a:gd name="T1" fmla="*/ 0 h 895"/>
                  <a:gd name="T2" fmla="*/ 0 w 265"/>
                  <a:gd name="T3" fmla="*/ 0 h 895"/>
                  <a:gd name="T4" fmla="*/ 0 w 265"/>
                  <a:gd name="T5" fmla="*/ 0 h 895"/>
                  <a:gd name="T6" fmla="*/ 0 w 265"/>
                  <a:gd name="T7" fmla="*/ 0 h 895"/>
                  <a:gd name="T8" fmla="*/ 0 w 265"/>
                  <a:gd name="T9" fmla="*/ 0 h 895"/>
                  <a:gd name="T10" fmla="*/ 0 w 265"/>
                  <a:gd name="T11" fmla="*/ 0 h 895"/>
                  <a:gd name="T12" fmla="*/ 0 w 265"/>
                  <a:gd name="T13" fmla="*/ 0 h 895"/>
                  <a:gd name="T14" fmla="*/ 0 w 265"/>
                  <a:gd name="T15" fmla="*/ 0 h 895"/>
                  <a:gd name="T16" fmla="*/ 0 w 265"/>
                  <a:gd name="T17" fmla="*/ 0 h 895"/>
                  <a:gd name="T18" fmla="*/ 0 w 265"/>
                  <a:gd name="T19" fmla="*/ 0 h 895"/>
                  <a:gd name="T20" fmla="*/ 0 w 265"/>
                  <a:gd name="T21" fmla="*/ 0 h 895"/>
                  <a:gd name="T22" fmla="*/ 0 w 265"/>
                  <a:gd name="T23" fmla="*/ 0 h 895"/>
                  <a:gd name="T24" fmla="*/ 0 w 265"/>
                  <a:gd name="T25" fmla="*/ 0 h 895"/>
                  <a:gd name="T26" fmla="*/ 0 w 265"/>
                  <a:gd name="T27" fmla="*/ 0 h 895"/>
                  <a:gd name="T28" fmla="*/ 0 w 265"/>
                  <a:gd name="T29" fmla="*/ 0 h 895"/>
                  <a:gd name="T30" fmla="*/ 0 w 265"/>
                  <a:gd name="T31" fmla="*/ 0 h 895"/>
                  <a:gd name="T32" fmla="*/ 0 w 265"/>
                  <a:gd name="T33" fmla="*/ 0 h 895"/>
                  <a:gd name="T34" fmla="*/ 0 w 265"/>
                  <a:gd name="T35" fmla="*/ 0 h 895"/>
                  <a:gd name="T36" fmla="*/ 0 w 265"/>
                  <a:gd name="T37" fmla="*/ 0 h 895"/>
                  <a:gd name="T38" fmla="*/ 0 w 265"/>
                  <a:gd name="T39" fmla="*/ 0 h 895"/>
                  <a:gd name="T40" fmla="*/ 0 w 265"/>
                  <a:gd name="T41" fmla="*/ 0 h 895"/>
                  <a:gd name="T42" fmla="*/ 0 w 265"/>
                  <a:gd name="T43" fmla="*/ 0 h 895"/>
                  <a:gd name="T44" fmla="*/ 0 w 265"/>
                  <a:gd name="T45" fmla="*/ 0 h 895"/>
                  <a:gd name="T46" fmla="*/ 0 w 265"/>
                  <a:gd name="T47" fmla="*/ 0 h 895"/>
                  <a:gd name="T48" fmla="*/ 0 w 265"/>
                  <a:gd name="T49" fmla="*/ 0 h 895"/>
                  <a:gd name="T50" fmla="*/ 0 w 265"/>
                  <a:gd name="T51" fmla="*/ 0 h 895"/>
                  <a:gd name="T52" fmla="*/ 0 w 265"/>
                  <a:gd name="T53" fmla="*/ 0 h 895"/>
                  <a:gd name="T54" fmla="*/ 0 w 265"/>
                  <a:gd name="T55" fmla="*/ 0 h 89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65"/>
                  <a:gd name="T85" fmla="*/ 0 h 895"/>
                  <a:gd name="T86" fmla="*/ 265 w 265"/>
                  <a:gd name="T87" fmla="*/ 895 h 89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65" h="895">
                    <a:moveTo>
                      <a:pt x="0" y="75"/>
                    </a:moveTo>
                    <a:lnTo>
                      <a:pt x="29" y="23"/>
                    </a:lnTo>
                    <a:lnTo>
                      <a:pt x="83" y="0"/>
                    </a:lnTo>
                    <a:lnTo>
                      <a:pt x="135" y="5"/>
                    </a:lnTo>
                    <a:lnTo>
                      <a:pt x="206" y="108"/>
                    </a:lnTo>
                    <a:lnTo>
                      <a:pt x="265" y="264"/>
                    </a:lnTo>
                    <a:lnTo>
                      <a:pt x="265" y="384"/>
                    </a:lnTo>
                    <a:lnTo>
                      <a:pt x="241" y="447"/>
                    </a:lnTo>
                    <a:lnTo>
                      <a:pt x="118" y="522"/>
                    </a:lnTo>
                    <a:lnTo>
                      <a:pt x="83" y="573"/>
                    </a:lnTo>
                    <a:lnTo>
                      <a:pt x="83" y="608"/>
                    </a:lnTo>
                    <a:lnTo>
                      <a:pt x="123" y="654"/>
                    </a:lnTo>
                    <a:lnTo>
                      <a:pt x="189" y="723"/>
                    </a:lnTo>
                    <a:lnTo>
                      <a:pt x="224" y="814"/>
                    </a:lnTo>
                    <a:lnTo>
                      <a:pt x="212" y="895"/>
                    </a:lnTo>
                    <a:lnTo>
                      <a:pt x="177" y="877"/>
                    </a:lnTo>
                    <a:lnTo>
                      <a:pt x="159" y="764"/>
                    </a:lnTo>
                    <a:lnTo>
                      <a:pt x="101" y="694"/>
                    </a:lnTo>
                    <a:lnTo>
                      <a:pt x="54" y="676"/>
                    </a:lnTo>
                    <a:lnTo>
                      <a:pt x="29" y="643"/>
                    </a:lnTo>
                    <a:lnTo>
                      <a:pt x="29" y="568"/>
                    </a:lnTo>
                    <a:lnTo>
                      <a:pt x="64" y="505"/>
                    </a:lnTo>
                    <a:lnTo>
                      <a:pt x="123" y="465"/>
                    </a:lnTo>
                    <a:lnTo>
                      <a:pt x="212" y="402"/>
                    </a:lnTo>
                    <a:lnTo>
                      <a:pt x="224" y="327"/>
                    </a:lnTo>
                    <a:lnTo>
                      <a:pt x="177" y="224"/>
                    </a:lnTo>
                    <a:lnTo>
                      <a:pt x="101" y="143"/>
                    </a:lnTo>
                    <a:lnTo>
                      <a:pt x="0" y="7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7716" name="Freeform 11"/>
              <p:cNvSpPr>
                <a:spLocks/>
              </p:cNvSpPr>
              <p:nvPr/>
            </p:nvSpPr>
            <p:spPr bwMode="auto">
              <a:xfrm flipH="1">
                <a:off x="308" y="3434"/>
                <a:ext cx="126" cy="456"/>
              </a:xfrm>
              <a:custGeom>
                <a:avLst/>
                <a:gdLst>
                  <a:gd name="T0" fmla="*/ 0 w 383"/>
                  <a:gd name="T1" fmla="*/ 0 h 1160"/>
                  <a:gd name="T2" fmla="*/ 0 w 383"/>
                  <a:gd name="T3" fmla="*/ 0 h 1160"/>
                  <a:gd name="T4" fmla="*/ 0 w 383"/>
                  <a:gd name="T5" fmla="*/ 0 h 1160"/>
                  <a:gd name="T6" fmla="*/ 0 w 383"/>
                  <a:gd name="T7" fmla="*/ 0 h 1160"/>
                  <a:gd name="T8" fmla="*/ 0 w 383"/>
                  <a:gd name="T9" fmla="*/ 0 h 1160"/>
                  <a:gd name="T10" fmla="*/ 0 w 383"/>
                  <a:gd name="T11" fmla="*/ 0 h 1160"/>
                  <a:gd name="T12" fmla="*/ 0 w 383"/>
                  <a:gd name="T13" fmla="*/ 0 h 1160"/>
                  <a:gd name="T14" fmla="*/ 0 w 383"/>
                  <a:gd name="T15" fmla="*/ 0 h 1160"/>
                  <a:gd name="T16" fmla="*/ 0 w 383"/>
                  <a:gd name="T17" fmla="*/ 0 h 1160"/>
                  <a:gd name="T18" fmla="*/ 0 w 383"/>
                  <a:gd name="T19" fmla="*/ 0 h 1160"/>
                  <a:gd name="T20" fmla="*/ 0 w 383"/>
                  <a:gd name="T21" fmla="*/ 0 h 1160"/>
                  <a:gd name="T22" fmla="*/ 0 w 383"/>
                  <a:gd name="T23" fmla="*/ 0 h 1160"/>
                  <a:gd name="T24" fmla="*/ 0 w 383"/>
                  <a:gd name="T25" fmla="*/ 0 h 1160"/>
                  <a:gd name="T26" fmla="*/ 0 w 383"/>
                  <a:gd name="T27" fmla="*/ 0 h 1160"/>
                  <a:gd name="T28" fmla="*/ 0 w 383"/>
                  <a:gd name="T29" fmla="*/ 0 h 1160"/>
                  <a:gd name="T30" fmla="*/ 0 w 383"/>
                  <a:gd name="T31" fmla="*/ 0 h 1160"/>
                  <a:gd name="T32" fmla="*/ 0 w 383"/>
                  <a:gd name="T33" fmla="*/ 0 h 1160"/>
                  <a:gd name="T34" fmla="*/ 0 w 383"/>
                  <a:gd name="T35" fmla="*/ 0 h 1160"/>
                  <a:gd name="T36" fmla="*/ 0 w 383"/>
                  <a:gd name="T37" fmla="*/ 0 h 1160"/>
                  <a:gd name="T38" fmla="*/ 0 w 383"/>
                  <a:gd name="T39" fmla="*/ 0 h 1160"/>
                  <a:gd name="T40" fmla="*/ 0 w 383"/>
                  <a:gd name="T41" fmla="*/ 0 h 1160"/>
                  <a:gd name="T42" fmla="*/ 0 w 383"/>
                  <a:gd name="T43" fmla="*/ 0 h 1160"/>
                  <a:gd name="T44" fmla="*/ 0 w 383"/>
                  <a:gd name="T45" fmla="*/ 0 h 1160"/>
                  <a:gd name="T46" fmla="*/ 0 w 383"/>
                  <a:gd name="T47" fmla="*/ 0 h 1160"/>
                  <a:gd name="T48" fmla="*/ 0 w 383"/>
                  <a:gd name="T49" fmla="*/ 0 h 1160"/>
                  <a:gd name="T50" fmla="*/ 0 w 383"/>
                  <a:gd name="T51" fmla="*/ 0 h 1160"/>
                  <a:gd name="T52" fmla="*/ 0 w 383"/>
                  <a:gd name="T53" fmla="*/ 0 h 116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83"/>
                  <a:gd name="T82" fmla="*/ 0 h 1160"/>
                  <a:gd name="T83" fmla="*/ 383 w 383"/>
                  <a:gd name="T84" fmla="*/ 1160 h 116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83" h="1160">
                    <a:moveTo>
                      <a:pt x="0" y="0"/>
                    </a:moveTo>
                    <a:lnTo>
                      <a:pt x="99" y="17"/>
                    </a:lnTo>
                    <a:lnTo>
                      <a:pt x="151" y="103"/>
                    </a:lnTo>
                    <a:lnTo>
                      <a:pt x="203" y="257"/>
                    </a:lnTo>
                    <a:lnTo>
                      <a:pt x="226" y="451"/>
                    </a:lnTo>
                    <a:lnTo>
                      <a:pt x="226" y="560"/>
                    </a:lnTo>
                    <a:lnTo>
                      <a:pt x="191" y="696"/>
                    </a:lnTo>
                    <a:lnTo>
                      <a:pt x="134" y="885"/>
                    </a:lnTo>
                    <a:lnTo>
                      <a:pt x="122" y="937"/>
                    </a:lnTo>
                    <a:lnTo>
                      <a:pt x="139" y="965"/>
                    </a:lnTo>
                    <a:lnTo>
                      <a:pt x="261" y="1006"/>
                    </a:lnTo>
                    <a:lnTo>
                      <a:pt x="383" y="1086"/>
                    </a:lnTo>
                    <a:lnTo>
                      <a:pt x="378" y="1119"/>
                    </a:lnTo>
                    <a:lnTo>
                      <a:pt x="290" y="1160"/>
                    </a:lnTo>
                    <a:lnTo>
                      <a:pt x="256" y="1142"/>
                    </a:lnTo>
                    <a:lnTo>
                      <a:pt x="191" y="1057"/>
                    </a:lnTo>
                    <a:lnTo>
                      <a:pt x="116" y="1016"/>
                    </a:lnTo>
                    <a:lnTo>
                      <a:pt x="34" y="988"/>
                    </a:lnTo>
                    <a:lnTo>
                      <a:pt x="29" y="948"/>
                    </a:lnTo>
                    <a:lnTo>
                      <a:pt x="52" y="868"/>
                    </a:lnTo>
                    <a:lnTo>
                      <a:pt x="116" y="743"/>
                    </a:lnTo>
                    <a:lnTo>
                      <a:pt x="156" y="594"/>
                    </a:lnTo>
                    <a:lnTo>
                      <a:pt x="156" y="423"/>
                    </a:lnTo>
                    <a:lnTo>
                      <a:pt x="122" y="274"/>
                    </a:lnTo>
                    <a:lnTo>
                      <a:pt x="47" y="136"/>
                    </a:lnTo>
                    <a:lnTo>
                      <a:pt x="12" y="63"/>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7717" name="Freeform 12"/>
              <p:cNvSpPr>
                <a:spLocks/>
              </p:cNvSpPr>
              <p:nvPr/>
            </p:nvSpPr>
            <p:spPr bwMode="auto">
              <a:xfrm flipH="1">
                <a:off x="427" y="3432"/>
                <a:ext cx="152" cy="404"/>
              </a:xfrm>
              <a:custGeom>
                <a:avLst/>
                <a:gdLst>
                  <a:gd name="T0" fmla="*/ 0 w 461"/>
                  <a:gd name="T1" fmla="*/ 0 h 1027"/>
                  <a:gd name="T2" fmla="*/ 0 w 461"/>
                  <a:gd name="T3" fmla="*/ 0 h 1027"/>
                  <a:gd name="T4" fmla="*/ 0 w 461"/>
                  <a:gd name="T5" fmla="*/ 0 h 1027"/>
                  <a:gd name="T6" fmla="*/ 0 w 461"/>
                  <a:gd name="T7" fmla="*/ 0 h 1027"/>
                  <a:gd name="T8" fmla="*/ 0 w 461"/>
                  <a:gd name="T9" fmla="*/ 0 h 1027"/>
                  <a:gd name="T10" fmla="*/ 0 w 461"/>
                  <a:gd name="T11" fmla="*/ 0 h 1027"/>
                  <a:gd name="T12" fmla="*/ 0 w 461"/>
                  <a:gd name="T13" fmla="*/ 0 h 1027"/>
                  <a:gd name="T14" fmla="*/ 0 w 461"/>
                  <a:gd name="T15" fmla="*/ 0 h 1027"/>
                  <a:gd name="T16" fmla="*/ 0 w 461"/>
                  <a:gd name="T17" fmla="*/ 0 h 1027"/>
                  <a:gd name="T18" fmla="*/ 0 w 461"/>
                  <a:gd name="T19" fmla="*/ 0 h 1027"/>
                  <a:gd name="T20" fmla="*/ 0 w 461"/>
                  <a:gd name="T21" fmla="*/ 0 h 1027"/>
                  <a:gd name="T22" fmla="*/ 0 w 461"/>
                  <a:gd name="T23" fmla="*/ 0 h 1027"/>
                  <a:gd name="T24" fmla="*/ 0 w 461"/>
                  <a:gd name="T25" fmla="*/ 0 h 1027"/>
                  <a:gd name="T26" fmla="*/ 0 w 461"/>
                  <a:gd name="T27" fmla="*/ 0 h 1027"/>
                  <a:gd name="T28" fmla="*/ 0 w 461"/>
                  <a:gd name="T29" fmla="*/ 0 h 1027"/>
                  <a:gd name="T30" fmla="*/ 0 w 461"/>
                  <a:gd name="T31" fmla="*/ 0 h 1027"/>
                  <a:gd name="T32" fmla="*/ 0 w 461"/>
                  <a:gd name="T33" fmla="*/ 0 h 1027"/>
                  <a:gd name="T34" fmla="*/ 0 w 461"/>
                  <a:gd name="T35" fmla="*/ 0 h 1027"/>
                  <a:gd name="T36" fmla="*/ 0 w 461"/>
                  <a:gd name="T37" fmla="*/ 0 h 1027"/>
                  <a:gd name="T38" fmla="*/ 0 w 461"/>
                  <a:gd name="T39" fmla="*/ 0 h 1027"/>
                  <a:gd name="T40" fmla="*/ 0 w 461"/>
                  <a:gd name="T41" fmla="*/ 0 h 1027"/>
                  <a:gd name="T42" fmla="*/ 0 w 461"/>
                  <a:gd name="T43" fmla="*/ 0 h 1027"/>
                  <a:gd name="T44" fmla="*/ 0 w 461"/>
                  <a:gd name="T45" fmla="*/ 0 h 1027"/>
                  <a:gd name="T46" fmla="*/ 0 w 461"/>
                  <a:gd name="T47" fmla="*/ 0 h 1027"/>
                  <a:gd name="T48" fmla="*/ 0 w 461"/>
                  <a:gd name="T49" fmla="*/ 0 h 1027"/>
                  <a:gd name="T50" fmla="*/ 0 w 461"/>
                  <a:gd name="T51" fmla="*/ 0 h 1027"/>
                  <a:gd name="T52" fmla="*/ 0 w 461"/>
                  <a:gd name="T53" fmla="*/ 0 h 1027"/>
                  <a:gd name="T54" fmla="*/ 0 w 461"/>
                  <a:gd name="T55" fmla="*/ 0 h 102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61"/>
                  <a:gd name="T85" fmla="*/ 0 h 1027"/>
                  <a:gd name="T86" fmla="*/ 461 w 461"/>
                  <a:gd name="T87" fmla="*/ 1027 h 102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61" h="1027">
                    <a:moveTo>
                      <a:pt x="421" y="0"/>
                    </a:moveTo>
                    <a:lnTo>
                      <a:pt x="449" y="22"/>
                    </a:lnTo>
                    <a:lnTo>
                      <a:pt x="461" y="91"/>
                    </a:lnTo>
                    <a:lnTo>
                      <a:pt x="439" y="159"/>
                    </a:lnTo>
                    <a:lnTo>
                      <a:pt x="380" y="245"/>
                    </a:lnTo>
                    <a:lnTo>
                      <a:pt x="315" y="348"/>
                    </a:lnTo>
                    <a:lnTo>
                      <a:pt x="293" y="462"/>
                    </a:lnTo>
                    <a:lnTo>
                      <a:pt x="310" y="645"/>
                    </a:lnTo>
                    <a:lnTo>
                      <a:pt x="350" y="868"/>
                    </a:lnTo>
                    <a:lnTo>
                      <a:pt x="380" y="959"/>
                    </a:lnTo>
                    <a:lnTo>
                      <a:pt x="368" y="987"/>
                    </a:lnTo>
                    <a:lnTo>
                      <a:pt x="298" y="992"/>
                    </a:lnTo>
                    <a:lnTo>
                      <a:pt x="211" y="969"/>
                    </a:lnTo>
                    <a:lnTo>
                      <a:pt x="134" y="1004"/>
                    </a:lnTo>
                    <a:lnTo>
                      <a:pt x="87" y="1027"/>
                    </a:lnTo>
                    <a:lnTo>
                      <a:pt x="53" y="1022"/>
                    </a:lnTo>
                    <a:lnTo>
                      <a:pt x="0" y="959"/>
                    </a:lnTo>
                    <a:lnTo>
                      <a:pt x="53" y="936"/>
                    </a:lnTo>
                    <a:lnTo>
                      <a:pt x="187" y="908"/>
                    </a:lnTo>
                    <a:lnTo>
                      <a:pt x="263" y="936"/>
                    </a:lnTo>
                    <a:lnTo>
                      <a:pt x="315" y="936"/>
                    </a:lnTo>
                    <a:lnTo>
                      <a:pt x="310" y="890"/>
                    </a:lnTo>
                    <a:lnTo>
                      <a:pt x="258" y="616"/>
                    </a:lnTo>
                    <a:lnTo>
                      <a:pt x="222" y="456"/>
                    </a:lnTo>
                    <a:lnTo>
                      <a:pt x="228" y="376"/>
                    </a:lnTo>
                    <a:lnTo>
                      <a:pt x="280" y="227"/>
                    </a:lnTo>
                    <a:lnTo>
                      <a:pt x="333" y="91"/>
                    </a:lnTo>
                    <a:lnTo>
                      <a:pt x="421"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7718" name="Freeform 13"/>
              <p:cNvSpPr>
                <a:spLocks/>
              </p:cNvSpPr>
              <p:nvPr/>
            </p:nvSpPr>
            <p:spPr bwMode="auto">
              <a:xfrm flipH="1">
                <a:off x="246" y="2891"/>
                <a:ext cx="273" cy="221"/>
              </a:xfrm>
              <a:custGeom>
                <a:avLst/>
                <a:gdLst>
                  <a:gd name="T0" fmla="*/ 0 w 827"/>
                  <a:gd name="T1" fmla="*/ 0 h 563"/>
                  <a:gd name="T2" fmla="*/ 0 w 827"/>
                  <a:gd name="T3" fmla="*/ 0 h 563"/>
                  <a:gd name="T4" fmla="*/ 0 w 827"/>
                  <a:gd name="T5" fmla="*/ 0 h 563"/>
                  <a:gd name="T6" fmla="*/ 0 w 827"/>
                  <a:gd name="T7" fmla="*/ 0 h 563"/>
                  <a:gd name="T8" fmla="*/ 0 w 827"/>
                  <a:gd name="T9" fmla="*/ 0 h 563"/>
                  <a:gd name="T10" fmla="*/ 0 w 827"/>
                  <a:gd name="T11" fmla="*/ 0 h 563"/>
                  <a:gd name="T12" fmla="*/ 0 w 827"/>
                  <a:gd name="T13" fmla="*/ 0 h 563"/>
                  <a:gd name="T14" fmla="*/ 0 w 827"/>
                  <a:gd name="T15" fmla="*/ 0 h 563"/>
                  <a:gd name="T16" fmla="*/ 0 w 827"/>
                  <a:gd name="T17" fmla="*/ 0 h 563"/>
                  <a:gd name="T18" fmla="*/ 0 w 827"/>
                  <a:gd name="T19" fmla="*/ 0 h 563"/>
                  <a:gd name="T20" fmla="*/ 0 w 827"/>
                  <a:gd name="T21" fmla="*/ 0 h 563"/>
                  <a:gd name="T22" fmla="*/ 0 w 827"/>
                  <a:gd name="T23" fmla="*/ 0 h 563"/>
                  <a:gd name="T24" fmla="*/ 0 w 827"/>
                  <a:gd name="T25" fmla="*/ 0 h 563"/>
                  <a:gd name="T26" fmla="*/ 0 w 827"/>
                  <a:gd name="T27" fmla="*/ 0 h 563"/>
                  <a:gd name="T28" fmla="*/ 0 w 827"/>
                  <a:gd name="T29" fmla="*/ 0 h 563"/>
                  <a:gd name="T30" fmla="*/ 0 w 827"/>
                  <a:gd name="T31" fmla="*/ 0 h 563"/>
                  <a:gd name="T32" fmla="*/ 0 w 827"/>
                  <a:gd name="T33" fmla="*/ 0 h 563"/>
                  <a:gd name="T34" fmla="*/ 0 w 827"/>
                  <a:gd name="T35" fmla="*/ 0 h 563"/>
                  <a:gd name="T36" fmla="*/ 0 w 827"/>
                  <a:gd name="T37" fmla="*/ 0 h 563"/>
                  <a:gd name="T38" fmla="*/ 0 w 827"/>
                  <a:gd name="T39" fmla="*/ 0 h 563"/>
                  <a:gd name="T40" fmla="*/ 0 w 827"/>
                  <a:gd name="T41" fmla="*/ 0 h 563"/>
                  <a:gd name="T42" fmla="*/ 0 w 827"/>
                  <a:gd name="T43" fmla="*/ 0 h 563"/>
                  <a:gd name="T44" fmla="*/ 0 w 827"/>
                  <a:gd name="T45" fmla="*/ 0 h 563"/>
                  <a:gd name="T46" fmla="*/ 0 w 827"/>
                  <a:gd name="T47" fmla="*/ 0 h 56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27"/>
                  <a:gd name="T73" fmla="*/ 0 h 563"/>
                  <a:gd name="T74" fmla="*/ 827 w 827"/>
                  <a:gd name="T75" fmla="*/ 563 h 56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27" h="563">
                    <a:moveTo>
                      <a:pt x="0" y="139"/>
                    </a:moveTo>
                    <a:lnTo>
                      <a:pt x="108" y="18"/>
                    </a:lnTo>
                    <a:lnTo>
                      <a:pt x="160" y="75"/>
                    </a:lnTo>
                    <a:lnTo>
                      <a:pt x="213" y="110"/>
                    </a:lnTo>
                    <a:lnTo>
                      <a:pt x="269" y="110"/>
                    </a:lnTo>
                    <a:lnTo>
                      <a:pt x="327" y="52"/>
                    </a:lnTo>
                    <a:lnTo>
                      <a:pt x="396" y="5"/>
                    </a:lnTo>
                    <a:lnTo>
                      <a:pt x="477" y="0"/>
                    </a:lnTo>
                    <a:lnTo>
                      <a:pt x="563" y="35"/>
                    </a:lnTo>
                    <a:lnTo>
                      <a:pt x="620" y="87"/>
                    </a:lnTo>
                    <a:lnTo>
                      <a:pt x="648" y="157"/>
                    </a:lnTo>
                    <a:lnTo>
                      <a:pt x="654" y="249"/>
                    </a:lnTo>
                    <a:lnTo>
                      <a:pt x="671" y="331"/>
                    </a:lnTo>
                    <a:lnTo>
                      <a:pt x="718" y="371"/>
                    </a:lnTo>
                    <a:lnTo>
                      <a:pt x="774" y="389"/>
                    </a:lnTo>
                    <a:lnTo>
                      <a:pt x="827" y="401"/>
                    </a:lnTo>
                    <a:lnTo>
                      <a:pt x="786" y="563"/>
                    </a:lnTo>
                    <a:lnTo>
                      <a:pt x="654" y="540"/>
                    </a:lnTo>
                    <a:lnTo>
                      <a:pt x="517" y="493"/>
                    </a:lnTo>
                    <a:lnTo>
                      <a:pt x="407" y="441"/>
                    </a:lnTo>
                    <a:lnTo>
                      <a:pt x="286" y="389"/>
                    </a:lnTo>
                    <a:lnTo>
                      <a:pt x="160" y="331"/>
                    </a:lnTo>
                    <a:lnTo>
                      <a:pt x="57" y="209"/>
                    </a:lnTo>
                    <a:lnTo>
                      <a:pt x="0" y="139"/>
                    </a:lnTo>
                    <a:close/>
                  </a:path>
                </a:pathLst>
              </a:custGeom>
              <a:solidFill>
                <a:srgbClr val="063D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7719" name="Freeform 14"/>
              <p:cNvSpPr>
                <a:spLocks/>
              </p:cNvSpPr>
              <p:nvPr/>
            </p:nvSpPr>
            <p:spPr bwMode="auto">
              <a:xfrm flipH="1">
                <a:off x="240" y="2880"/>
                <a:ext cx="283" cy="238"/>
              </a:xfrm>
              <a:custGeom>
                <a:avLst/>
                <a:gdLst>
                  <a:gd name="T0" fmla="*/ 0 w 856"/>
                  <a:gd name="T1" fmla="*/ 0 h 606"/>
                  <a:gd name="T2" fmla="*/ 0 w 856"/>
                  <a:gd name="T3" fmla="*/ 0 h 606"/>
                  <a:gd name="T4" fmla="*/ 0 w 856"/>
                  <a:gd name="T5" fmla="*/ 0 h 606"/>
                  <a:gd name="T6" fmla="*/ 0 w 856"/>
                  <a:gd name="T7" fmla="*/ 0 h 606"/>
                  <a:gd name="T8" fmla="*/ 0 w 856"/>
                  <a:gd name="T9" fmla="*/ 0 h 606"/>
                  <a:gd name="T10" fmla="*/ 0 w 856"/>
                  <a:gd name="T11" fmla="*/ 0 h 606"/>
                  <a:gd name="T12" fmla="*/ 0 w 856"/>
                  <a:gd name="T13" fmla="*/ 0 h 606"/>
                  <a:gd name="T14" fmla="*/ 0 w 856"/>
                  <a:gd name="T15" fmla="*/ 0 h 606"/>
                  <a:gd name="T16" fmla="*/ 0 w 856"/>
                  <a:gd name="T17" fmla="*/ 0 h 606"/>
                  <a:gd name="T18" fmla="*/ 0 w 856"/>
                  <a:gd name="T19" fmla="*/ 0 h 606"/>
                  <a:gd name="T20" fmla="*/ 0 w 856"/>
                  <a:gd name="T21" fmla="*/ 0 h 606"/>
                  <a:gd name="T22" fmla="*/ 0 w 856"/>
                  <a:gd name="T23" fmla="*/ 0 h 606"/>
                  <a:gd name="T24" fmla="*/ 0 w 856"/>
                  <a:gd name="T25" fmla="*/ 0 h 606"/>
                  <a:gd name="T26" fmla="*/ 0 w 856"/>
                  <a:gd name="T27" fmla="*/ 0 h 606"/>
                  <a:gd name="T28" fmla="*/ 0 w 856"/>
                  <a:gd name="T29" fmla="*/ 0 h 606"/>
                  <a:gd name="T30" fmla="*/ 0 w 856"/>
                  <a:gd name="T31" fmla="*/ 0 h 606"/>
                  <a:gd name="T32" fmla="*/ 0 w 856"/>
                  <a:gd name="T33" fmla="*/ 0 h 606"/>
                  <a:gd name="T34" fmla="*/ 0 w 856"/>
                  <a:gd name="T35" fmla="*/ 0 h 606"/>
                  <a:gd name="T36" fmla="*/ 0 w 856"/>
                  <a:gd name="T37" fmla="*/ 0 h 606"/>
                  <a:gd name="T38" fmla="*/ 0 w 856"/>
                  <a:gd name="T39" fmla="*/ 0 h 606"/>
                  <a:gd name="T40" fmla="*/ 0 w 856"/>
                  <a:gd name="T41" fmla="*/ 0 h 606"/>
                  <a:gd name="T42" fmla="*/ 0 w 856"/>
                  <a:gd name="T43" fmla="*/ 0 h 606"/>
                  <a:gd name="T44" fmla="*/ 0 w 856"/>
                  <a:gd name="T45" fmla="*/ 0 h 606"/>
                  <a:gd name="T46" fmla="*/ 0 w 856"/>
                  <a:gd name="T47" fmla="*/ 0 h 606"/>
                  <a:gd name="T48" fmla="*/ 0 w 856"/>
                  <a:gd name="T49" fmla="*/ 0 h 606"/>
                  <a:gd name="T50" fmla="*/ 0 w 856"/>
                  <a:gd name="T51" fmla="*/ 0 h 606"/>
                  <a:gd name="T52" fmla="*/ 0 w 856"/>
                  <a:gd name="T53" fmla="*/ 0 h 606"/>
                  <a:gd name="T54" fmla="*/ 0 w 856"/>
                  <a:gd name="T55" fmla="*/ 0 h 606"/>
                  <a:gd name="T56" fmla="*/ 0 w 856"/>
                  <a:gd name="T57" fmla="*/ 0 h 606"/>
                  <a:gd name="T58" fmla="*/ 0 w 856"/>
                  <a:gd name="T59" fmla="*/ 0 h 606"/>
                  <a:gd name="T60" fmla="*/ 0 w 856"/>
                  <a:gd name="T61" fmla="*/ 0 h 606"/>
                  <a:gd name="T62" fmla="*/ 0 w 856"/>
                  <a:gd name="T63" fmla="*/ 0 h 606"/>
                  <a:gd name="T64" fmla="*/ 0 w 856"/>
                  <a:gd name="T65" fmla="*/ 0 h 606"/>
                  <a:gd name="T66" fmla="*/ 0 w 856"/>
                  <a:gd name="T67" fmla="*/ 0 h 606"/>
                  <a:gd name="T68" fmla="*/ 0 w 856"/>
                  <a:gd name="T69" fmla="*/ 0 h 606"/>
                  <a:gd name="T70" fmla="*/ 0 w 856"/>
                  <a:gd name="T71" fmla="*/ 0 h 606"/>
                  <a:gd name="T72" fmla="*/ 0 w 856"/>
                  <a:gd name="T73" fmla="*/ 0 h 606"/>
                  <a:gd name="T74" fmla="*/ 0 w 856"/>
                  <a:gd name="T75" fmla="*/ 0 h 606"/>
                  <a:gd name="T76" fmla="*/ 0 w 856"/>
                  <a:gd name="T77" fmla="*/ 0 h 606"/>
                  <a:gd name="T78" fmla="*/ 0 w 856"/>
                  <a:gd name="T79" fmla="*/ 0 h 606"/>
                  <a:gd name="T80" fmla="*/ 0 w 856"/>
                  <a:gd name="T81" fmla="*/ 0 h 606"/>
                  <a:gd name="T82" fmla="*/ 0 w 856"/>
                  <a:gd name="T83" fmla="*/ 0 h 606"/>
                  <a:gd name="T84" fmla="*/ 0 w 856"/>
                  <a:gd name="T85" fmla="*/ 0 h 606"/>
                  <a:gd name="T86" fmla="*/ 0 w 856"/>
                  <a:gd name="T87" fmla="*/ 0 h 606"/>
                  <a:gd name="T88" fmla="*/ 0 w 856"/>
                  <a:gd name="T89" fmla="*/ 0 h 606"/>
                  <a:gd name="T90" fmla="*/ 0 w 856"/>
                  <a:gd name="T91" fmla="*/ 0 h 606"/>
                  <a:gd name="T92" fmla="*/ 0 w 856"/>
                  <a:gd name="T93" fmla="*/ 0 h 606"/>
                  <a:gd name="T94" fmla="*/ 0 w 856"/>
                  <a:gd name="T95" fmla="*/ 0 h 606"/>
                  <a:gd name="T96" fmla="*/ 0 w 856"/>
                  <a:gd name="T97" fmla="*/ 0 h 606"/>
                  <a:gd name="T98" fmla="*/ 0 w 856"/>
                  <a:gd name="T99" fmla="*/ 0 h 606"/>
                  <a:gd name="T100" fmla="*/ 0 w 856"/>
                  <a:gd name="T101" fmla="*/ 0 h 6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56"/>
                  <a:gd name="T154" fmla="*/ 0 h 606"/>
                  <a:gd name="T155" fmla="*/ 856 w 856"/>
                  <a:gd name="T156" fmla="*/ 606 h 6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56" h="606">
                    <a:moveTo>
                      <a:pt x="75" y="266"/>
                    </a:moveTo>
                    <a:lnTo>
                      <a:pt x="172" y="363"/>
                    </a:lnTo>
                    <a:lnTo>
                      <a:pt x="304" y="428"/>
                    </a:lnTo>
                    <a:lnTo>
                      <a:pt x="489" y="513"/>
                    </a:lnTo>
                    <a:lnTo>
                      <a:pt x="615" y="566"/>
                    </a:lnTo>
                    <a:lnTo>
                      <a:pt x="816" y="606"/>
                    </a:lnTo>
                    <a:lnTo>
                      <a:pt x="856" y="393"/>
                    </a:lnTo>
                    <a:lnTo>
                      <a:pt x="804" y="393"/>
                    </a:lnTo>
                    <a:lnTo>
                      <a:pt x="753" y="363"/>
                    </a:lnTo>
                    <a:lnTo>
                      <a:pt x="695" y="323"/>
                    </a:lnTo>
                    <a:lnTo>
                      <a:pt x="695" y="243"/>
                    </a:lnTo>
                    <a:lnTo>
                      <a:pt x="660" y="116"/>
                    </a:lnTo>
                    <a:lnTo>
                      <a:pt x="597" y="46"/>
                    </a:lnTo>
                    <a:lnTo>
                      <a:pt x="505" y="0"/>
                    </a:lnTo>
                    <a:lnTo>
                      <a:pt x="391" y="12"/>
                    </a:lnTo>
                    <a:lnTo>
                      <a:pt x="321" y="53"/>
                    </a:lnTo>
                    <a:lnTo>
                      <a:pt x="286" y="98"/>
                    </a:lnTo>
                    <a:lnTo>
                      <a:pt x="253" y="121"/>
                    </a:lnTo>
                    <a:lnTo>
                      <a:pt x="218" y="116"/>
                    </a:lnTo>
                    <a:lnTo>
                      <a:pt x="166" y="63"/>
                    </a:lnTo>
                    <a:lnTo>
                      <a:pt x="132" y="0"/>
                    </a:lnTo>
                    <a:lnTo>
                      <a:pt x="103" y="30"/>
                    </a:lnTo>
                    <a:lnTo>
                      <a:pt x="0" y="150"/>
                    </a:lnTo>
                    <a:lnTo>
                      <a:pt x="5" y="178"/>
                    </a:lnTo>
                    <a:lnTo>
                      <a:pt x="17" y="191"/>
                    </a:lnTo>
                    <a:lnTo>
                      <a:pt x="120" y="81"/>
                    </a:lnTo>
                    <a:lnTo>
                      <a:pt x="172" y="133"/>
                    </a:lnTo>
                    <a:lnTo>
                      <a:pt x="206" y="168"/>
                    </a:lnTo>
                    <a:lnTo>
                      <a:pt x="253" y="168"/>
                    </a:lnTo>
                    <a:lnTo>
                      <a:pt x="286" y="156"/>
                    </a:lnTo>
                    <a:lnTo>
                      <a:pt x="339" y="116"/>
                    </a:lnTo>
                    <a:lnTo>
                      <a:pt x="367" y="70"/>
                    </a:lnTo>
                    <a:lnTo>
                      <a:pt x="442" y="46"/>
                    </a:lnTo>
                    <a:lnTo>
                      <a:pt x="505" y="53"/>
                    </a:lnTo>
                    <a:lnTo>
                      <a:pt x="562" y="87"/>
                    </a:lnTo>
                    <a:lnTo>
                      <a:pt x="615" y="138"/>
                    </a:lnTo>
                    <a:lnTo>
                      <a:pt x="643" y="203"/>
                    </a:lnTo>
                    <a:lnTo>
                      <a:pt x="643" y="260"/>
                    </a:lnTo>
                    <a:lnTo>
                      <a:pt x="643" y="323"/>
                    </a:lnTo>
                    <a:lnTo>
                      <a:pt x="666" y="375"/>
                    </a:lnTo>
                    <a:lnTo>
                      <a:pt x="730" y="410"/>
                    </a:lnTo>
                    <a:lnTo>
                      <a:pt x="804" y="444"/>
                    </a:lnTo>
                    <a:lnTo>
                      <a:pt x="770" y="554"/>
                    </a:lnTo>
                    <a:lnTo>
                      <a:pt x="580" y="503"/>
                    </a:lnTo>
                    <a:lnTo>
                      <a:pt x="454" y="450"/>
                    </a:lnTo>
                    <a:lnTo>
                      <a:pt x="339" y="416"/>
                    </a:lnTo>
                    <a:lnTo>
                      <a:pt x="241" y="363"/>
                    </a:lnTo>
                    <a:lnTo>
                      <a:pt x="120" y="266"/>
                    </a:lnTo>
                    <a:lnTo>
                      <a:pt x="34" y="173"/>
                    </a:lnTo>
                    <a:lnTo>
                      <a:pt x="22" y="185"/>
                    </a:lnTo>
                    <a:lnTo>
                      <a:pt x="75" y="26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7720" name="Oval 15"/>
              <p:cNvSpPr>
                <a:spLocks noChangeArrowheads="1"/>
              </p:cNvSpPr>
              <p:nvPr/>
            </p:nvSpPr>
            <p:spPr bwMode="auto">
              <a:xfrm rot="4286940" flipH="1">
                <a:off x="413" y="3029"/>
                <a:ext cx="55" cy="16"/>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i="0">
                  <a:solidFill>
                    <a:srgbClr val="FFFFFF"/>
                  </a:solidFill>
                </a:endParaRPr>
              </a:p>
            </p:txBody>
          </p:sp>
          <p:sp>
            <p:nvSpPr>
              <p:cNvPr id="327721" name="Oval 16"/>
              <p:cNvSpPr>
                <a:spLocks noChangeArrowheads="1"/>
              </p:cNvSpPr>
              <p:nvPr/>
            </p:nvSpPr>
            <p:spPr bwMode="auto">
              <a:xfrm rot="4286940" flipH="1">
                <a:off x="429" y="3038"/>
                <a:ext cx="32" cy="6"/>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i="0">
                  <a:solidFill>
                    <a:srgbClr val="FFFFFF"/>
                  </a:solidFill>
                </a:endParaRPr>
              </a:p>
            </p:txBody>
          </p:sp>
          <p:sp>
            <p:nvSpPr>
              <p:cNvPr id="327722" name="Oval 17"/>
              <p:cNvSpPr>
                <a:spLocks noChangeArrowheads="1"/>
              </p:cNvSpPr>
              <p:nvPr/>
            </p:nvSpPr>
            <p:spPr bwMode="auto">
              <a:xfrm rot="4286940" flipH="1">
                <a:off x="430" y="3028"/>
                <a:ext cx="55" cy="17"/>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i="0">
                  <a:solidFill>
                    <a:srgbClr val="FFFFFF"/>
                  </a:solidFill>
                </a:endParaRPr>
              </a:p>
            </p:txBody>
          </p:sp>
          <p:sp>
            <p:nvSpPr>
              <p:cNvPr id="327723" name="Oval 18"/>
              <p:cNvSpPr>
                <a:spLocks noChangeArrowheads="1"/>
              </p:cNvSpPr>
              <p:nvPr/>
            </p:nvSpPr>
            <p:spPr bwMode="auto">
              <a:xfrm rot="4286940" flipH="1">
                <a:off x="445" y="3038"/>
                <a:ext cx="32" cy="6"/>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i="0">
                  <a:solidFill>
                    <a:srgbClr val="FFFFFF"/>
                  </a:solidFill>
                </a:endParaRPr>
              </a:p>
            </p:txBody>
          </p:sp>
          <p:sp>
            <p:nvSpPr>
              <p:cNvPr id="327724" name="Oval 19"/>
              <p:cNvSpPr>
                <a:spLocks noChangeArrowheads="1"/>
              </p:cNvSpPr>
              <p:nvPr/>
            </p:nvSpPr>
            <p:spPr bwMode="auto">
              <a:xfrm flipH="1">
                <a:off x="433" y="3106"/>
                <a:ext cx="66" cy="34"/>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0"/>
                  </a:spcBef>
                  <a:buFontTx/>
                  <a:buNone/>
                </a:pPr>
                <a:endParaRPr lang="en-US" altLang="en-US" sz="2400" i="0">
                  <a:solidFill>
                    <a:srgbClr val="FFFFFF"/>
                  </a:solidFill>
                  <a:latin typeface="Arial Rounded MT Bold" pitchFamily="34" charset="0"/>
                </a:endParaRPr>
              </a:p>
            </p:txBody>
          </p:sp>
          <p:sp>
            <p:nvSpPr>
              <p:cNvPr id="327725" name="Oval 20"/>
              <p:cNvSpPr>
                <a:spLocks noChangeArrowheads="1"/>
              </p:cNvSpPr>
              <p:nvPr/>
            </p:nvSpPr>
            <p:spPr bwMode="auto">
              <a:xfrm>
                <a:off x="432" y="3264"/>
                <a:ext cx="96" cy="96"/>
              </a:xfrm>
              <a:prstGeom prst="ellipse">
                <a:avLst/>
              </a:prstGeom>
              <a:solidFill>
                <a:srgbClr val="00FFFF"/>
              </a:solidFill>
              <a:ln w="38100">
                <a:solidFill>
                  <a:srgbClr val="00FFFF"/>
                </a:solidFill>
                <a:round/>
                <a:headEnd/>
                <a:tailEnd/>
              </a:ln>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i="0">
                  <a:solidFill>
                    <a:srgbClr val="FFFFFF"/>
                  </a:solidFill>
                </a:endParaRPr>
              </a:p>
            </p:txBody>
          </p:sp>
        </p:grpSp>
      </p:grpSp>
      <p:grpSp>
        <p:nvGrpSpPr>
          <p:cNvPr id="40963" name="Group 21"/>
          <p:cNvGrpSpPr>
            <a:grpSpLocks/>
          </p:cNvGrpSpPr>
          <p:nvPr/>
        </p:nvGrpSpPr>
        <p:grpSpPr bwMode="auto">
          <a:xfrm flipH="1">
            <a:off x="7696200" y="2382838"/>
            <a:ext cx="1347788" cy="2341562"/>
            <a:chOff x="4560" y="1645"/>
            <a:chExt cx="849" cy="1475"/>
          </a:xfrm>
        </p:grpSpPr>
        <p:grpSp>
          <p:nvGrpSpPr>
            <p:cNvPr id="327695" name="Group 22"/>
            <p:cNvGrpSpPr>
              <a:grpSpLocks/>
            </p:cNvGrpSpPr>
            <p:nvPr/>
          </p:nvGrpSpPr>
          <p:grpSpPr bwMode="auto">
            <a:xfrm>
              <a:off x="4560" y="2056"/>
              <a:ext cx="849" cy="1064"/>
              <a:chOff x="2593" y="1179"/>
              <a:chExt cx="849" cy="1064"/>
            </a:xfrm>
          </p:grpSpPr>
          <p:sp>
            <p:nvSpPr>
              <p:cNvPr id="327704" name="Freeform 23"/>
              <p:cNvSpPr>
                <a:spLocks/>
              </p:cNvSpPr>
              <p:nvPr/>
            </p:nvSpPr>
            <p:spPr bwMode="auto">
              <a:xfrm>
                <a:off x="3035" y="1179"/>
                <a:ext cx="302" cy="308"/>
              </a:xfrm>
              <a:custGeom>
                <a:avLst/>
                <a:gdLst>
                  <a:gd name="T0" fmla="*/ 220 w 302"/>
                  <a:gd name="T1" fmla="*/ 225 h 308"/>
                  <a:gd name="T2" fmla="*/ 220 w 302"/>
                  <a:gd name="T3" fmla="*/ 197 h 308"/>
                  <a:gd name="T4" fmla="*/ 216 w 302"/>
                  <a:gd name="T5" fmla="*/ 159 h 308"/>
                  <a:gd name="T6" fmla="*/ 208 w 302"/>
                  <a:gd name="T7" fmla="*/ 135 h 308"/>
                  <a:gd name="T8" fmla="*/ 198 w 302"/>
                  <a:gd name="T9" fmla="*/ 116 h 308"/>
                  <a:gd name="T10" fmla="*/ 181 w 302"/>
                  <a:gd name="T11" fmla="*/ 93 h 308"/>
                  <a:gd name="T12" fmla="*/ 193 w 302"/>
                  <a:gd name="T13" fmla="*/ 80 h 308"/>
                  <a:gd name="T14" fmla="*/ 199 w 302"/>
                  <a:gd name="T15" fmla="*/ 60 h 308"/>
                  <a:gd name="T16" fmla="*/ 196 w 302"/>
                  <a:gd name="T17" fmla="*/ 38 h 308"/>
                  <a:gd name="T18" fmla="*/ 184 w 302"/>
                  <a:gd name="T19" fmla="*/ 18 h 308"/>
                  <a:gd name="T20" fmla="*/ 163 w 302"/>
                  <a:gd name="T21" fmla="*/ 5 h 308"/>
                  <a:gd name="T22" fmla="*/ 142 w 302"/>
                  <a:gd name="T23" fmla="*/ 0 h 308"/>
                  <a:gd name="T24" fmla="*/ 136 w 302"/>
                  <a:gd name="T25" fmla="*/ 9 h 308"/>
                  <a:gd name="T26" fmla="*/ 148 w 302"/>
                  <a:gd name="T27" fmla="*/ 15 h 308"/>
                  <a:gd name="T28" fmla="*/ 160 w 302"/>
                  <a:gd name="T29" fmla="*/ 23 h 308"/>
                  <a:gd name="T30" fmla="*/ 172 w 302"/>
                  <a:gd name="T31" fmla="*/ 39 h 308"/>
                  <a:gd name="T32" fmla="*/ 171 w 302"/>
                  <a:gd name="T33" fmla="*/ 57 h 308"/>
                  <a:gd name="T34" fmla="*/ 157 w 302"/>
                  <a:gd name="T35" fmla="*/ 71 h 308"/>
                  <a:gd name="T36" fmla="*/ 151 w 302"/>
                  <a:gd name="T37" fmla="*/ 74 h 308"/>
                  <a:gd name="T38" fmla="*/ 117 w 302"/>
                  <a:gd name="T39" fmla="*/ 71 h 308"/>
                  <a:gd name="T40" fmla="*/ 93 w 302"/>
                  <a:gd name="T41" fmla="*/ 74 h 308"/>
                  <a:gd name="T42" fmla="*/ 69 w 302"/>
                  <a:gd name="T43" fmla="*/ 84 h 308"/>
                  <a:gd name="T44" fmla="*/ 64 w 302"/>
                  <a:gd name="T45" fmla="*/ 87 h 308"/>
                  <a:gd name="T46" fmla="*/ 45 w 302"/>
                  <a:gd name="T47" fmla="*/ 75 h 308"/>
                  <a:gd name="T48" fmla="*/ 28 w 302"/>
                  <a:gd name="T49" fmla="*/ 59 h 308"/>
                  <a:gd name="T50" fmla="*/ 25 w 302"/>
                  <a:gd name="T51" fmla="*/ 48 h 308"/>
                  <a:gd name="T52" fmla="*/ 30 w 302"/>
                  <a:gd name="T53" fmla="*/ 36 h 308"/>
                  <a:gd name="T54" fmla="*/ 43 w 302"/>
                  <a:gd name="T55" fmla="*/ 29 h 308"/>
                  <a:gd name="T56" fmla="*/ 48 w 302"/>
                  <a:gd name="T57" fmla="*/ 20 h 308"/>
                  <a:gd name="T58" fmla="*/ 40 w 302"/>
                  <a:gd name="T59" fmla="*/ 15 h 308"/>
                  <a:gd name="T60" fmla="*/ 25 w 302"/>
                  <a:gd name="T61" fmla="*/ 18 h 308"/>
                  <a:gd name="T62" fmla="*/ 6 w 302"/>
                  <a:gd name="T63" fmla="*/ 36 h 308"/>
                  <a:gd name="T64" fmla="*/ 0 w 302"/>
                  <a:gd name="T65" fmla="*/ 56 h 308"/>
                  <a:gd name="T66" fmla="*/ 6 w 302"/>
                  <a:gd name="T67" fmla="*/ 74 h 308"/>
                  <a:gd name="T68" fmla="*/ 22 w 302"/>
                  <a:gd name="T69" fmla="*/ 93 h 308"/>
                  <a:gd name="T70" fmla="*/ 40 w 302"/>
                  <a:gd name="T71" fmla="*/ 107 h 308"/>
                  <a:gd name="T72" fmla="*/ 25 w 302"/>
                  <a:gd name="T73" fmla="*/ 140 h 308"/>
                  <a:gd name="T74" fmla="*/ 22 w 302"/>
                  <a:gd name="T75" fmla="*/ 171 h 308"/>
                  <a:gd name="T76" fmla="*/ 24 w 302"/>
                  <a:gd name="T77" fmla="*/ 204 h 308"/>
                  <a:gd name="T78" fmla="*/ 27 w 302"/>
                  <a:gd name="T79" fmla="*/ 233 h 308"/>
                  <a:gd name="T80" fmla="*/ 39 w 302"/>
                  <a:gd name="T81" fmla="*/ 258 h 308"/>
                  <a:gd name="T82" fmla="*/ 55 w 302"/>
                  <a:gd name="T83" fmla="*/ 278 h 308"/>
                  <a:gd name="T84" fmla="*/ 79 w 302"/>
                  <a:gd name="T85" fmla="*/ 293 h 308"/>
                  <a:gd name="T86" fmla="*/ 99 w 302"/>
                  <a:gd name="T87" fmla="*/ 303 h 308"/>
                  <a:gd name="T88" fmla="*/ 124 w 302"/>
                  <a:gd name="T89" fmla="*/ 308 h 308"/>
                  <a:gd name="T90" fmla="*/ 148 w 302"/>
                  <a:gd name="T91" fmla="*/ 308 h 308"/>
                  <a:gd name="T92" fmla="*/ 172 w 302"/>
                  <a:gd name="T93" fmla="*/ 305 h 308"/>
                  <a:gd name="T94" fmla="*/ 196 w 302"/>
                  <a:gd name="T95" fmla="*/ 297 h 308"/>
                  <a:gd name="T96" fmla="*/ 208 w 302"/>
                  <a:gd name="T97" fmla="*/ 284 h 308"/>
                  <a:gd name="T98" fmla="*/ 220 w 302"/>
                  <a:gd name="T99" fmla="*/ 266 h 308"/>
                  <a:gd name="T100" fmla="*/ 253 w 302"/>
                  <a:gd name="T101" fmla="*/ 278 h 308"/>
                  <a:gd name="T102" fmla="*/ 273 w 302"/>
                  <a:gd name="T103" fmla="*/ 288 h 308"/>
                  <a:gd name="T104" fmla="*/ 288 w 302"/>
                  <a:gd name="T105" fmla="*/ 290 h 308"/>
                  <a:gd name="T106" fmla="*/ 298 w 302"/>
                  <a:gd name="T107" fmla="*/ 281 h 308"/>
                  <a:gd name="T108" fmla="*/ 302 w 302"/>
                  <a:gd name="T109" fmla="*/ 269 h 308"/>
                  <a:gd name="T110" fmla="*/ 294 w 302"/>
                  <a:gd name="T111" fmla="*/ 254 h 308"/>
                  <a:gd name="T112" fmla="*/ 270 w 302"/>
                  <a:gd name="T113" fmla="*/ 243 h 308"/>
                  <a:gd name="T114" fmla="*/ 238 w 302"/>
                  <a:gd name="T115" fmla="*/ 236 h 308"/>
                  <a:gd name="T116" fmla="*/ 220 w 302"/>
                  <a:gd name="T117" fmla="*/ 225 h 30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02"/>
                  <a:gd name="T178" fmla="*/ 0 h 308"/>
                  <a:gd name="T179" fmla="*/ 302 w 302"/>
                  <a:gd name="T180" fmla="*/ 308 h 30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02" h="308">
                    <a:moveTo>
                      <a:pt x="220" y="225"/>
                    </a:moveTo>
                    <a:lnTo>
                      <a:pt x="220" y="197"/>
                    </a:lnTo>
                    <a:lnTo>
                      <a:pt x="216" y="159"/>
                    </a:lnTo>
                    <a:lnTo>
                      <a:pt x="208" y="135"/>
                    </a:lnTo>
                    <a:lnTo>
                      <a:pt x="198" y="116"/>
                    </a:lnTo>
                    <a:lnTo>
                      <a:pt x="181" y="93"/>
                    </a:lnTo>
                    <a:lnTo>
                      <a:pt x="193" y="80"/>
                    </a:lnTo>
                    <a:lnTo>
                      <a:pt x="199" y="60"/>
                    </a:lnTo>
                    <a:lnTo>
                      <a:pt x="196" y="38"/>
                    </a:lnTo>
                    <a:lnTo>
                      <a:pt x="184" y="18"/>
                    </a:lnTo>
                    <a:lnTo>
                      <a:pt x="163" y="5"/>
                    </a:lnTo>
                    <a:lnTo>
                      <a:pt x="142" y="0"/>
                    </a:lnTo>
                    <a:lnTo>
                      <a:pt x="136" y="9"/>
                    </a:lnTo>
                    <a:lnTo>
                      <a:pt x="148" y="15"/>
                    </a:lnTo>
                    <a:lnTo>
                      <a:pt x="160" y="23"/>
                    </a:lnTo>
                    <a:lnTo>
                      <a:pt x="172" y="39"/>
                    </a:lnTo>
                    <a:lnTo>
                      <a:pt x="171" y="57"/>
                    </a:lnTo>
                    <a:lnTo>
                      <a:pt x="157" y="71"/>
                    </a:lnTo>
                    <a:lnTo>
                      <a:pt x="151" y="74"/>
                    </a:lnTo>
                    <a:lnTo>
                      <a:pt x="117" y="71"/>
                    </a:lnTo>
                    <a:lnTo>
                      <a:pt x="93" y="74"/>
                    </a:lnTo>
                    <a:lnTo>
                      <a:pt x="69" y="84"/>
                    </a:lnTo>
                    <a:lnTo>
                      <a:pt x="64" y="87"/>
                    </a:lnTo>
                    <a:lnTo>
                      <a:pt x="45" y="75"/>
                    </a:lnTo>
                    <a:lnTo>
                      <a:pt x="28" y="59"/>
                    </a:lnTo>
                    <a:lnTo>
                      <a:pt x="25" y="48"/>
                    </a:lnTo>
                    <a:lnTo>
                      <a:pt x="30" y="36"/>
                    </a:lnTo>
                    <a:lnTo>
                      <a:pt x="43" y="29"/>
                    </a:lnTo>
                    <a:lnTo>
                      <a:pt x="48" y="20"/>
                    </a:lnTo>
                    <a:lnTo>
                      <a:pt x="40" y="15"/>
                    </a:lnTo>
                    <a:lnTo>
                      <a:pt x="25" y="18"/>
                    </a:lnTo>
                    <a:lnTo>
                      <a:pt x="6" y="36"/>
                    </a:lnTo>
                    <a:lnTo>
                      <a:pt x="0" y="56"/>
                    </a:lnTo>
                    <a:lnTo>
                      <a:pt x="6" y="74"/>
                    </a:lnTo>
                    <a:lnTo>
                      <a:pt x="22" y="93"/>
                    </a:lnTo>
                    <a:lnTo>
                      <a:pt x="40" y="107"/>
                    </a:lnTo>
                    <a:lnTo>
                      <a:pt x="25" y="140"/>
                    </a:lnTo>
                    <a:lnTo>
                      <a:pt x="22" y="171"/>
                    </a:lnTo>
                    <a:lnTo>
                      <a:pt x="24" y="204"/>
                    </a:lnTo>
                    <a:lnTo>
                      <a:pt x="27" y="233"/>
                    </a:lnTo>
                    <a:lnTo>
                      <a:pt x="39" y="258"/>
                    </a:lnTo>
                    <a:lnTo>
                      <a:pt x="55" y="278"/>
                    </a:lnTo>
                    <a:lnTo>
                      <a:pt x="79" y="293"/>
                    </a:lnTo>
                    <a:lnTo>
                      <a:pt x="99" y="303"/>
                    </a:lnTo>
                    <a:lnTo>
                      <a:pt x="124" y="308"/>
                    </a:lnTo>
                    <a:lnTo>
                      <a:pt x="148" y="308"/>
                    </a:lnTo>
                    <a:lnTo>
                      <a:pt x="172" y="305"/>
                    </a:lnTo>
                    <a:lnTo>
                      <a:pt x="196" y="297"/>
                    </a:lnTo>
                    <a:lnTo>
                      <a:pt x="208" y="284"/>
                    </a:lnTo>
                    <a:lnTo>
                      <a:pt x="220" y="266"/>
                    </a:lnTo>
                    <a:lnTo>
                      <a:pt x="253" y="278"/>
                    </a:lnTo>
                    <a:lnTo>
                      <a:pt x="273" y="288"/>
                    </a:lnTo>
                    <a:lnTo>
                      <a:pt x="288" y="290"/>
                    </a:lnTo>
                    <a:lnTo>
                      <a:pt x="298" y="281"/>
                    </a:lnTo>
                    <a:lnTo>
                      <a:pt x="302" y="269"/>
                    </a:lnTo>
                    <a:lnTo>
                      <a:pt x="294" y="254"/>
                    </a:lnTo>
                    <a:lnTo>
                      <a:pt x="270" y="243"/>
                    </a:lnTo>
                    <a:lnTo>
                      <a:pt x="238" y="236"/>
                    </a:lnTo>
                    <a:lnTo>
                      <a:pt x="220" y="22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7705" name="Freeform 24"/>
              <p:cNvSpPr>
                <a:spLocks/>
              </p:cNvSpPr>
              <p:nvPr/>
            </p:nvSpPr>
            <p:spPr bwMode="auto">
              <a:xfrm>
                <a:off x="3065" y="1498"/>
                <a:ext cx="216" cy="346"/>
              </a:xfrm>
              <a:custGeom>
                <a:avLst/>
                <a:gdLst>
                  <a:gd name="T0" fmla="*/ 45 w 216"/>
                  <a:gd name="T1" fmla="*/ 18 h 346"/>
                  <a:gd name="T2" fmla="*/ 57 w 216"/>
                  <a:gd name="T3" fmla="*/ 8 h 346"/>
                  <a:gd name="T4" fmla="*/ 78 w 216"/>
                  <a:gd name="T5" fmla="*/ 0 h 346"/>
                  <a:gd name="T6" fmla="*/ 99 w 216"/>
                  <a:gd name="T7" fmla="*/ 2 h 346"/>
                  <a:gd name="T8" fmla="*/ 117 w 216"/>
                  <a:gd name="T9" fmla="*/ 5 h 346"/>
                  <a:gd name="T10" fmla="*/ 140 w 216"/>
                  <a:gd name="T11" fmla="*/ 12 h 346"/>
                  <a:gd name="T12" fmla="*/ 158 w 216"/>
                  <a:gd name="T13" fmla="*/ 28 h 346"/>
                  <a:gd name="T14" fmla="*/ 174 w 216"/>
                  <a:gd name="T15" fmla="*/ 44 h 346"/>
                  <a:gd name="T16" fmla="*/ 191 w 216"/>
                  <a:gd name="T17" fmla="*/ 73 h 346"/>
                  <a:gd name="T18" fmla="*/ 203 w 216"/>
                  <a:gd name="T19" fmla="*/ 104 h 346"/>
                  <a:gd name="T20" fmla="*/ 210 w 216"/>
                  <a:gd name="T21" fmla="*/ 139 h 346"/>
                  <a:gd name="T22" fmla="*/ 215 w 216"/>
                  <a:gd name="T23" fmla="*/ 173 h 346"/>
                  <a:gd name="T24" fmla="*/ 216 w 216"/>
                  <a:gd name="T25" fmla="*/ 211 h 346"/>
                  <a:gd name="T26" fmla="*/ 210 w 216"/>
                  <a:gd name="T27" fmla="*/ 245 h 346"/>
                  <a:gd name="T28" fmla="*/ 206 w 216"/>
                  <a:gd name="T29" fmla="*/ 271 h 346"/>
                  <a:gd name="T30" fmla="*/ 195 w 216"/>
                  <a:gd name="T31" fmla="*/ 299 h 346"/>
                  <a:gd name="T32" fmla="*/ 176 w 216"/>
                  <a:gd name="T33" fmla="*/ 320 h 346"/>
                  <a:gd name="T34" fmla="*/ 150 w 216"/>
                  <a:gd name="T35" fmla="*/ 337 h 346"/>
                  <a:gd name="T36" fmla="*/ 114 w 216"/>
                  <a:gd name="T37" fmla="*/ 344 h 346"/>
                  <a:gd name="T38" fmla="*/ 78 w 216"/>
                  <a:gd name="T39" fmla="*/ 346 h 346"/>
                  <a:gd name="T40" fmla="*/ 50 w 216"/>
                  <a:gd name="T41" fmla="*/ 340 h 346"/>
                  <a:gd name="T42" fmla="*/ 24 w 216"/>
                  <a:gd name="T43" fmla="*/ 325 h 346"/>
                  <a:gd name="T44" fmla="*/ 9 w 216"/>
                  <a:gd name="T45" fmla="*/ 302 h 346"/>
                  <a:gd name="T46" fmla="*/ 0 w 216"/>
                  <a:gd name="T47" fmla="*/ 268 h 346"/>
                  <a:gd name="T48" fmla="*/ 3 w 216"/>
                  <a:gd name="T49" fmla="*/ 236 h 346"/>
                  <a:gd name="T50" fmla="*/ 17 w 216"/>
                  <a:gd name="T51" fmla="*/ 211 h 346"/>
                  <a:gd name="T52" fmla="*/ 30 w 216"/>
                  <a:gd name="T53" fmla="*/ 193 h 346"/>
                  <a:gd name="T54" fmla="*/ 42 w 216"/>
                  <a:gd name="T55" fmla="*/ 175 h 346"/>
                  <a:gd name="T56" fmla="*/ 47 w 216"/>
                  <a:gd name="T57" fmla="*/ 155 h 346"/>
                  <a:gd name="T58" fmla="*/ 45 w 216"/>
                  <a:gd name="T59" fmla="*/ 134 h 346"/>
                  <a:gd name="T60" fmla="*/ 38 w 216"/>
                  <a:gd name="T61" fmla="*/ 109 h 346"/>
                  <a:gd name="T62" fmla="*/ 32 w 216"/>
                  <a:gd name="T63" fmla="*/ 85 h 346"/>
                  <a:gd name="T64" fmla="*/ 30 w 216"/>
                  <a:gd name="T65" fmla="*/ 59 h 346"/>
                  <a:gd name="T66" fmla="*/ 35 w 216"/>
                  <a:gd name="T67" fmla="*/ 34 h 346"/>
                  <a:gd name="T68" fmla="*/ 45 w 216"/>
                  <a:gd name="T69" fmla="*/ 18 h 34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16"/>
                  <a:gd name="T106" fmla="*/ 0 h 346"/>
                  <a:gd name="T107" fmla="*/ 216 w 216"/>
                  <a:gd name="T108" fmla="*/ 346 h 34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16" h="346">
                    <a:moveTo>
                      <a:pt x="45" y="18"/>
                    </a:moveTo>
                    <a:lnTo>
                      <a:pt x="57" y="8"/>
                    </a:lnTo>
                    <a:lnTo>
                      <a:pt x="78" y="0"/>
                    </a:lnTo>
                    <a:lnTo>
                      <a:pt x="99" y="2"/>
                    </a:lnTo>
                    <a:lnTo>
                      <a:pt x="117" y="5"/>
                    </a:lnTo>
                    <a:lnTo>
                      <a:pt x="140" y="12"/>
                    </a:lnTo>
                    <a:lnTo>
                      <a:pt x="158" y="28"/>
                    </a:lnTo>
                    <a:lnTo>
                      <a:pt x="174" y="44"/>
                    </a:lnTo>
                    <a:lnTo>
                      <a:pt x="191" y="73"/>
                    </a:lnTo>
                    <a:lnTo>
                      <a:pt x="203" y="104"/>
                    </a:lnTo>
                    <a:lnTo>
                      <a:pt x="210" y="139"/>
                    </a:lnTo>
                    <a:lnTo>
                      <a:pt x="215" y="173"/>
                    </a:lnTo>
                    <a:lnTo>
                      <a:pt x="216" y="211"/>
                    </a:lnTo>
                    <a:lnTo>
                      <a:pt x="210" y="245"/>
                    </a:lnTo>
                    <a:lnTo>
                      <a:pt x="206" y="271"/>
                    </a:lnTo>
                    <a:lnTo>
                      <a:pt x="195" y="299"/>
                    </a:lnTo>
                    <a:lnTo>
                      <a:pt x="176" y="320"/>
                    </a:lnTo>
                    <a:lnTo>
                      <a:pt x="150" y="337"/>
                    </a:lnTo>
                    <a:lnTo>
                      <a:pt x="114" y="344"/>
                    </a:lnTo>
                    <a:lnTo>
                      <a:pt x="78" y="346"/>
                    </a:lnTo>
                    <a:lnTo>
                      <a:pt x="50" y="340"/>
                    </a:lnTo>
                    <a:lnTo>
                      <a:pt x="24" y="325"/>
                    </a:lnTo>
                    <a:lnTo>
                      <a:pt x="9" y="302"/>
                    </a:lnTo>
                    <a:lnTo>
                      <a:pt x="0" y="268"/>
                    </a:lnTo>
                    <a:lnTo>
                      <a:pt x="3" y="236"/>
                    </a:lnTo>
                    <a:lnTo>
                      <a:pt x="17" y="211"/>
                    </a:lnTo>
                    <a:lnTo>
                      <a:pt x="30" y="193"/>
                    </a:lnTo>
                    <a:lnTo>
                      <a:pt x="42" y="175"/>
                    </a:lnTo>
                    <a:lnTo>
                      <a:pt x="47" y="155"/>
                    </a:lnTo>
                    <a:lnTo>
                      <a:pt x="45" y="134"/>
                    </a:lnTo>
                    <a:lnTo>
                      <a:pt x="38" y="109"/>
                    </a:lnTo>
                    <a:lnTo>
                      <a:pt x="32" y="85"/>
                    </a:lnTo>
                    <a:lnTo>
                      <a:pt x="30" y="59"/>
                    </a:lnTo>
                    <a:lnTo>
                      <a:pt x="35" y="34"/>
                    </a:lnTo>
                    <a:lnTo>
                      <a:pt x="45"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7706" name="Freeform 25"/>
              <p:cNvSpPr>
                <a:spLocks/>
              </p:cNvSpPr>
              <p:nvPr/>
            </p:nvSpPr>
            <p:spPr bwMode="auto">
              <a:xfrm>
                <a:off x="2825" y="1515"/>
                <a:ext cx="321" cy="165"/>
              </a:xfrm>
              <a:custGeom>
                <a:avLst/>
                <a:gdLst>
                  <a:gd name="T0" fmla="*/ 254 w 321"/>
                  <a:gd name="T1" fmla="*/ 36 h 165"/>
                  <a:gd name="T2" fmla="*/ 269 w 321"/>
                  <a:gd name="T3" fmla="*/ 15 h 165"/>
                  <a:gd name="T4" fmla="*/ 294 w 321"/>
                  <a:gd name="T5" fmla="*/ 0 h 165"/>
                  <a:gd name="T6" fmla="*/ 311 w 321"/>
                  <a:gd name="T7" fmla="*/ 3 h 165"/>
                  <a:gd name="T8" fmla="*/ 321 w 321"/>
                  <a:gd name="T9" fmla="*/ 18 h 165"/>
                  <a:gd name="T10" fmla="*/ 318 w 321"/>
                  <a:gd name="T11" fmla="*/ 50 h 165"/>
                  <a:gd name="T12" fmla="*/ 306 w 321"/>
                  <a:gd name="T13" fmla="*/ 80 h 165"/>
                  <a:gd name="T14" fmla="*/ 282 w 321"/>
                  <a:gd name="T15" fmla="*/ 98 h 165"/>
                  <a:gd name="T16" fmla="*/ 243 w 321"/>
                  <a:gd name="T17" fmla="*/ 119 h 165"/>
                  <a:gd name="T18" fmla="*/ 207 w 321"/>
                  <a:gd name="T19" fmla="*/ 147 h 165"/>
                  <a:gd name="T20" fmla="*/ 179 w 321"/>
                  <a:gd name="T21" fmla="*/ 165 h 165"/>
                  <a:gd name="T22" fmla="*/ 162 w 321"/>
                  <a:gd name="T23" fmla="*/ 164 h 165"/>
                  <a:gd name="T24" fmla="*/ 137 w 321"/>
                  <a:gd name="T25" fmla="*/ 149 h 165"/>
                  <a:gd name="T26" fmla="*/ 104 w 321"/>
                  <a:gd name="T27" fmla="*/ 116 h 165"/>
                  <a:gd name="T28" fmla="*/ 75 w 321"/>
                  <a:gd name="T29" fmla="*/ 93 h 165"/>
                  <a:gd name="T30" fmla="*/ 62 w 321"/>
                  <a:gd name="T31" fmla="*/ 98 h 165"/>
                  <a:gd name="T32" fmla="*/ 54 w 321"/>
                  <a:gd name="T33" fmla="*/ 116 h 165"/>
                  <a:gd name="T34" fmla="*/ 50 w 321"/>
                  <a:gd name="T35" fmla="*/ 117 h 165"/>
                  <a:gd name="T36" fmla="*/ 24 w 321"/>
                  <a:gd name="T37" fmla="*/ 120 h 165"/>
                  <a:gd name="T38" fmla="*/ 9 w 321"/>
                  <a:gd name="T39" fmla="*/ 107 h 165"/>
                  <a:gd name="T40" fmla="*/ 2 w 321"/>
                  <a:gd name="T41" fmla="*/ 75 h 165"/>
                  <a:gd name="T42" fmla="*/ 0 w 321"/>
                  <a:gd name="T43" fmla="*/ 30 h 165"/>
                  <a:gd name="T44" fmla="*/ 18 w 321"/>
                  <a:gd name="T45" fmla="*/ 9 h 165"/>
                  <a:gd name="T46" fmla="*/ 45 w 321"/>
                  <a:gd name="T47" fmla="*/ 9 h 165"/>
                  <a:gd name="T48" fmla="*/ 69 w 321"/>
                  <a:gd name="T49" fmla="*/ 20 h 165"/>
                  <a:gd name="T50" fmla="*/ 89 w 321"/>
                  <a:gd name="T51" fmla="*/ 51 h 165"/>
                  <a:gd name="T52" fmla="*/ 104 w 321"/>
                  <a:gd name="T53" fmla="*/ 77 h 165"/>
                  <a:gd name="T54" fmla="*/ 126 w 321"/>
                  <a:gd name="T55" fmla="*/ 101 h 165"/>
                  <a:gd name="T56" fmla="*/ 152 w 321"/>
                  <a:gd name="T57" fmla="*/ 120 h 165"/>
                  <a:gd name="T58" fmla="*/ 171 w 321"/>
                  <a:gd name="T59" fmla="*/ 123 h 165"/>
                  <a:gd name="T60" fmla="*/ 189 w 321"/>
                  <a:gd name="T61" fmla="*/ 116 h 165"/>
                  <a:gd name="T62" fmla="*/ 212 w 321"/>
                  <a:gd name="T63" fmla="*/ 96 h 165"/>
                  <a:gd name="T64" fmla="*/ 231 w 321"/>
                  <a:gd name="T65" fmla="*/ 72 h 165"/>
                  <a:gd name="T66" fmla="*/ 254 w 321"/>
                  <a:gd name="T67" fmla="*/ 36 h 16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21"/>
                  <a:gd name="T103" fmla="*/ 0 h 165"/>
                  <a:gd name="T104" fmla="*/ 321 w 321"/>
                  <a:gd name="T105" fmla="*/ 165 h 16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21" h="165">
                    <a:moveTo>
                      <a:pt x="254" y="36"/>
                    </a:moveTo>
                    <a:lnTo>
                      <a:pt x="269" y="15"/>
                    </a:lnTo>
                    <a:lnTo>
                      <a:pt x="294" y="0"/>
                    </a:lnTo>
                    <a:lnTo>
                      <a:pt x="311" y="3"/>
                    </a:lnTo>
                    <a:lnTo>
                      <a:pt x="321" y="18"/>
                    </a:lnTo>
                    <a:lnTo>
                      <a:pt x="318" y="50"/>
                    </a:lnTo>
                    <a:lnTo>
                      <a:pt x="306" y="80"/>
                    </a:lnTo>
                    <a:lnTo>
                      <a:pt x="282" y="98"/>
                    </a:lnTo>
                    <a:lnTo>
                      <a:pt x="243" y="119"/>
                    </a:lnTo>
                    <a:lnTo>
                      <a:pt x="207" y="147"/>
                    </a:lnTo>
                    <a:lnTo>
                      <a:pt x="179" y="165"/>
                    </a:lnTo>
                    <a:lnTo>
                      <a:pt x="162" y="164"/>
                    </a:lnTo>
                    <a:lnTo>
                      <a:pt x="137" y="149"/>
                    </a:lnTo>
                    <a:lnTo>
                      <a:pt x="104" y="116"/>
                    </a:lnTo>
                    <a:lnTo>
                      <a:pt x="75" y="93"/>
                    </a:lnTo>
                    <a:lnTo>
                      <a:pt x="62" y="98"/>
                    </a:lnTo>
                    <a:lnTo>
                      <a:pt x="54" y="116"/>
                    </a:lnTo>
                    <a:lnTo>
                      <a:pt x="50" y="117"/>
                    </a:lnTo>
                    <a:lnTo>
                      <a:pt x="24" y="120"/>
                    </a:lnTo>
                    <a:lnTo>
                      <a:pt x="9" y="107"/>
                    </a:lnTo>
                    <a:lnTo>
                      <a:pt x="2" y="75"/>
                    </a:lnTo>
                    <a:lnTo>
                      <a:pt x="0" y="30"/>
                    </a:lnTo>
                    <a:lnTo>
                      <a:pt x="18" y="9"/>
                    </a:lnTo>
                    <a:lnTo>
                      <a:pt x="45" y="9"/>
                    </a:lnTo>
                    <a:lnTo>
                      <a:pt x="69" y="20"/>
                    </a:lnTo>
                    <a:lnTo>
                      <a:pt x="89" y="51"/>
                    </a:lnTo>
                    <a:lnTo>
                      <a:pt x="104" y="77"/>
                    </a:lnTo>
                    <a:lnTo>
                      <a:pt x="126" y="101"/>
                    </a:lnTo>
                    <a:lnTo>
                      <a:pt x="152" y="120"/>
                    </a:lnTo>
                    <a:lnTo>
                      <a:pt x="171" y="123"/>
                    </a:lnTo>
                    <a:lnTo>
                      <a:pt x="189" y="116"/>
                    </a:lnTo>
                    <a:lnTo>
                      <a:pt x="212" y="96"/>
                    </a:lnTo>
                    <a:lnTo>
                      <a:pt x="231" y="72"/>
                    </a:lnTo>
                    <a:lnTo>
                      <a:pt x="254" y="3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7707" name="Freeform 26"/>
              <p:cNvSpPr>
                <a:spLocks/>
              </p:cNvSpPr>
              <p:nvPr/>
            </p:nvSpPr>
            <p:spPr bwMode="auto">
              <a:xfrm>
                <a:off x="3202" y="1530"/>
                <a:ext cx="240" cy="348"/>
              </a:xfrm>
              <a:custGeom>
                <a:avLst/>
                <a:gdLst>
                  <a:gd name="T0" fmla="*/ 16 w 240"/>
                  <a:gd name="T1" fmla="*/ 2 h 348"/>
                  <a:gd name="T2" fmla="*/ 45 w 240"/>
                  <a:gd name="T3" fmla="*/ 6 h 348"/>
                  <a:gd name="T4" fmla="*/ 67 w 240"/>
                  <a:gd name="T5" fmla="*/ 32 h 348"/>
                  <a:gd name="T6" fmla="*/ 91 w 240"/>
                  <a:gd name="T7" fmla="*/ 57 h 348"/>
                  <a:gd name="T8" fmla="*/ 121 w 240"/>
                  <a:gd name="T9" fmla="*/ 81 h 348"/>
                  <a:gd name="T10" fmla="*/ 144 w 240"/>
                  <a:gd name="T11" fmla="*/ 99 h 348"/>
                  <a:gd name="T12" fmla="*/ 169 w 240"/>
                  <a:gd name="T13" fmla="*/ 113 h 348"/>
                  <a:gd name="T14" fmla="*/ 196 w 240"/>
                  <a:gd name="T15" fmla="*/ 126 h 348"/>
                  <a:gd name="T16" fmla="*/ 219 w 240"/>
                  <a:gd name="T17" fmla="*/ 135 h 348"/>
                  <a:gd name="T18" fmla="*/ 235 w 240"/>
                  <a:gd name="T19" fmla="*/ 147 h 348"/>
                  <a:gd name="T20" fmla="*/ 240 w 240"/>
                  <a:gd name="T21" fmla="*/ 159 h 348"/>
                  <a:gd name="T22" fmla="*/ 231 w 240"/>
                  <a:gd name="T23" fmla="*/ 176 h 348"/>
                  <a:gd name="T24" fmla="*/ 210 w 240"/>
                  <a:gd name="T25" fmla="*/ 191 h 348"/>
                  <a:gd name="T26" fmla="*/ 166 w 240"/>
                  <a:gd name="T27" fmla="*/ 203 h 348"/>
                  <a:gd name="T28" fmla="*/ 127 w 240"/>
                  <a:gd name="T29" fmla="*/ 215 h 348"/>
                  <a:gd name="T30" fmla="*/ 103 w 240"/>
                  <a:gd name="T31" fmla="*/ 230 h 348"/>
                  <a:gd name="T32" fmla="*/ 108 w 240"/>
                  <a:gd name="T33" fmla="*/ 245 h 348"/>
                  <a:gd name="T34" fmla="*/ 109 w 240"/>
                  <a:gd name="T35" fmla="*/ 249 h 348"/>
                  <a:gd name="T36" fmla="*/ 135 w 240"/>
                  <a:gd name="T37" fmla="*/ 273 h 348"/>
                  <a:gd name="T38" fmla="*/ 163 w 240"/>
                  <a:gd name="T39" fmla="*/ 293 h 348"/>
                  <a:gd name="T40" fmla="*/ 189 w 240"/>
                  <a:gd name="T41" fmla="*/ 309 h 348"/>
                  <a:gd name="T42" fmla="*/ 193 w 240"/>
                  <a:gd name="T43" fmla="*/ 317 h 348"/>
                  <a:gd name="T44" fmla="*/ 195 w 240"/>
                  <a:gd name="T45" fmla="*/ 321 h 348"/>
                  <a:gd name="T46" fmla="*/ 192 w 240"/>
                  <a:gd name="T47" fmla="*/ 330 h 348"/>
                  <a:gd name="T48" fmla="*/ 187 w 240"/>
                  <a:gd name="T49" fmla="*/ 333 h 348"/>
                  <a:gd name="T50" fmla="*/ 177 w 240"/>
                  <a:gd name="T51" fmla="*/ 341 h 348"/>
                  <a:gd name="T52" fmla="*/ 172 w 240"/>
                  <a:gd name="T53" fmla="*/ 344 h 348"/>
                  <a:gd name="T54" fmla="*/ 153 w 240"/>
                  <a:gd name="T55" fmla="*/ 348 h 348"/>
                  <a:gd name="T56" fmla="*/ 130 w 240"/>
                  <a:gd name="T57" fmla="*/ 330 h 348"/>
                  <a:gd name="T58" fmla="*/ 112 w 240"/>
                  <a:gd name="T59" fmla="*/ 305 h 348"/>
                  <a:gd name="T60" fmla="*/ 87 w 240"/>
                  <a:gd name="T61" fmla="*/ 270 h 348"/>
                  <a:gd name="T62" fmla="*/ 70 w 240"/>
                  <a:gd name="T63" fmla="*/ 237 h 348"/>
                  <a:gd name="T64" fmla="*/ 69 w 240"/>
                  <a:gd name="T65" fmla="*/ 219 h 348"/>
                  <a:gd name="T66" fmla="*/ 81 w 240"/>
                  <a:gd name="T67" fmla="*/ 203 h 348"/>
                  <a:gd name="T68" fmla="*/ 112 w 240"/>
                  <a:gd name="T69" fmla="*/ 194 h 348"/>
                  <a:gd name="T70" fmla="*/ 148 w 240"/>
                  <a:gd name="T71" fmla="*/ 180 h 348"/>
                  <a:gd name="T72" fmla="*/ 172 w 240"/>
                  <a:gd name="T73" fmla="*/ 173 h 348"/>
                  <a:gd name="T74" fmla="*/ 180 w 240"/>
                  <a:gd name="T75" fmla="*/ 164 h 348"/>
                  <a:gd name="T76" fmla="*/ 175 w 240"/>
                  <a:gd name="T77" fmla="*/ 155 h 348"/>
                  <a:gd name="T78" fmla="*/ 154 w 240"/>
                  <a:gd name="T79" fmla="*/ 141 h 348"/>
                  <a:gd name="T80" fmla="*/ 121 w 240"/>
                  <a:gd name="T81" fmla="*/ 125 h 348"/>
                  <a:gd name="T82" fmla="*/ 85 w 240"/>
                  <a:gd name="T83" fmla="*/ 113 h 348"/>
                  <a:gd name="T84" fmla="*/ 57 w 240"/>
                  <a:gd name="T85" fmla="*/ 101 h 348"/>
                  <a:gd name="T86" fmla="*/ 24 w 240"/>
                  <a:gd name="T87" fmla="*/ 75 h 348"/>
                  <a:gd name="T88" fmla="*/ 9 w 240"/>
                  <a:gd name="T89" fmla="*/ 53 h 348"/>
                  <a:gd name="T90" fmla="*/ 0 w 240"/>
                  <a:gd name="T91" fmla="*/ 24 h 348"/>
                  <a:gd name="T92" fmla="*/ 9 w 240"/>
                  <a:gd name="T93" fmla="*/ 8 h 348"/>
                  <a:gd name="T94" fmla="*/ 22 w 240"/>
                  <a:gd name="T95" fmla="*/ 0 h 348"/>
                  <a:gd name="T96" fmla="*/ 16 w 240"/>
                  <a:gd name="T97" fmla="*/ 2 h 34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40"/>
                  <a:gd name="T148" fmla="*/ 0 h 348"/>
                  <a:gd name="T149" fmla="*/ 240 w 240"/>
                  <a:gd name="T150" fmla="*/ 348 h 34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40" h="348">
                    <a:moveTo>
                      <a:pt x="16" y="2"/>
                    </a:moveTo>
                    <a:lnTo>
                      <a:pt x="45" y="6"/>
                    </a:lnTo>
                    <a:lnTo>
                      <a:pt x="67" y="32"/>
                    </a:lnTo>
                    <a:lnTo>
                      <a:pt x="91" y="57"/>
                    </a:lnTo>
                    <a:lnTo>
                      <a:pt x="121" y="81"/>
                    </a:lnTo>
                    <a:lnTo>
                      <a:pt x="144" y="99"/>
                    </a:lnTo>
                    <a:lnTo>
                      <a:pt x="169" y="113"/>
                    </a:lnTo>
                    <a:lnTo>
                      <a:pt x="196" y="126"/>
                    </a:lnTo>
                    <a:lnTo>
                      <a:pt x="219" y="135"/>
                    </a:lnTo>
                    <a:lnTo>
                      <a:pt x="235" y="147"/>
                    </a:lnTo>
                    <a:lnTo>
                      <a:pt x="240" y="159"/>
                    </a:lnTo>
                    <a:lnTo>
                      <a:pt x="231" y="176"/>
                    </a:lnTo>
                    <a:lnTo>
                      <a:pt x="210" y="191"/>
                    </a:lnTo>
                    <a:lnTo>
                      <a:pt x="166" y="203"/>
                    </a:lnTo>
                    <a:lnTo>
                      <a:pt x="127" y="215"/>
                    </a:lnTo>
                    <a:lnTo>
                      <a:pt x="103" y="230"/>
                    </a:lnTo>
                    <a:lnTo>
                      <a:pt x="108" y="245"/>
                    </a:lnTo>
                    <a:lnTo>
                      <a:pt x="109" y="249"/>
                    </a:lnTo>
                    <a:lnTo>
                      <a:pt x="135" y="273"/>
                    </a:lnTo>
                    <a:lnTo>
                      <a:pt x="163" y="293"/>
                    </a:lnTo>
                    <a:lnTo>
                      <a:pt x="189" y="309"/>
                    </a:lnTo>
                    <a:lnTo>
                      <a:pt x="193" y="317"/>
                    </a:lnTo>
                    <a:lnTo>
                      <a:pt x="195" y="321"/>
                    </a:lnTo>
                    <a:lnTo>
                      <a:pt x="192" y="330"/>
                    </a:lnTo>
                    <a:lnTo>
                      <a:pt x="187" y="333"/>
                    </a:lnTo>
                    <a:lnTo>
                      <a:pt x="177" y="341"/>
                    </a:lnTo>
                    <a:lnTo>
                      <a:pt x="172" y="344"/>
                    </a:lnTo>
                    <a:lnTo>
                      <a:pt x="153" y="348"/>
                    </a:lnTo>
                    <a:lnTo>
                      <a:pt x="130" y="330"/>
                    </a:lnTo>
                    <a:lnTo>
                      <a:pt x="112" y="305"/>
                    </a:lnTo>
                    <a:lnTo>
                      <a:pt x="87" y="270"/>
                    </a:lnTo>
                    <a:lnTo>
                      <a:pt x="70" y="237"/>
                    </a:lnTo>
                    <a:lnTo>
                      <a:pt x="69" y="219"/>
                    </a:lnTo>
                    <a:lnTo>
                      <a:pt x="81" y="203"/>
                    </a:lnTo>
                    <a:lnTo>
                      <a:pt x="112" y="194"/>
                    </a:lnTo>
                    <a:lnTo>
                      <a:pt x="148" y="180"/>
                    </a:lnTo>
                    <a:lnTo>
                      <a:pt x="172" y="173"/>
                    </a:lnTo>
                    <a:lnTo>
                      <a:pt x="180" y="164"/>
                    </a:lnTo>
                    <a:lnTo>
                      <a:pt x="175" y="155"/>
                    </a:lnTo>
                    <a:lnTo>
                      <a:pt x="154" y="141"/>
                    </a:lnTo>
                    <a:lnTo>
                      <a:pt x="121" y="125"/>
                    </a:lnTo>
                    <a:lnTo>
                      <a:pt x="85" y="113"/>
                    </a:lnTo>
                    <a:lnTo>
                      <a:pt x="57" y="101"/>
                    </a:lnTo>
                    <a:lnTo>
                      <a:pt x="24" y="75"/>
                    </a:lnTo>
                    <a:lnTo>
                      <a:pt x="9" y="53"/>
                    </a:lnTo>
                    <a:lnTo>
                      <a:pt x="0" y="24"/>
                    </a:lnTo>
                    <a:lnTo>
                      <a:pt x="9" y="8"/>
                    </a:lnTo>
                    <a:lnTo>
                      <a:pt x="22" y="0"/>
                    </a:lnTo>
                    <a:lnTo>
                      <a:pt x="16" y="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7708" name="Freeform 27"/>
              <p:cNvSpPr>
                <a:spLocks/>
              </p:cNvSpPr>
              <p:nvPr/>
            </p:nvSpPr>
            <p:spPr bwMode="auto">
              <a:xfrm>
                <a:off x="3148" y="1775"/>
                <a:ext cx="187" cy="420"/>
              </a:xfrm>
              <a:custGeom>
                <a:avLst/>
                <a:gdLst>
                  <a:gd name="T0" fmla="*/ 52 w 187"/>
                  <a:gd name="T1" fmla="*/ 0 h 420"/>
                  <a:gd name="T2" fmla="*/ 67 w 187"/>
                  <a:gd name="T3" fmla="*/ 7 h 420"/>
                  <a:gd name="T4" fmla="*/ 84 w 187"/>
                  <a:gd name="T5" fmla="*/ 21 h 420"/>
                  <a:gd name="T6" fmla="*/ 91 w 187"/>
                  <a:gd name="T7" fmla="*/ 39 h 420"/>
                  <a:gd name="T8" fmla="*/ 103 w 187"/>
                  <a:gd name="T9" fmla="*/ 69 h 420"/>
                  <a:gd name="T10" fmla="*/ 111 w 187"/>
                  <a:gd name="T11" fmla="*/ 102 h 420"/>
                  <a:gd name="T12" fmla="*/ 117 w 187"/>
                  <a:gd name="T13" fmla="*/ 133 h 420"/>
                  <a:gd name="T14" fmla="*/ 114 w 187"/>
                  <a:gd name="T15" fmla="*/ 160 h 420"/>
                  <a:gd name="T16" fmla="*/ 108 w 187"/>
                  <a:gd name="T17" fmla="*/ 181 h 420"/>
                  <a:gd name="T18" fmla="*/ 99 w 187"/>
                  <a:gd name="T19" fmla="*/ 205 h 420"/>
                  <a:gd name="T20" fmla="*/ 82 w 187"/>
                  <a:gd name="T21" fmla="*/ 235 h 420"/>
                  <a:gd name="T22" fmla="*/ 64 w 187"/>
                  <a:gd name="T23" fmla="*/ 265 h 420"/>
                  <a:gd name="T24" fmla="*/ 51 w 187"/>
                  <a:gd name="T25" fmla="*/ 286 h 420"/>
                  <a:gd name="T26" fmla="*/ 43 w 187"/>
                  <a:gd name="T27" fmla="*/ 303 h 420"/>
                  <a:gd name="T28" fmla="*/ 43 w 187"/>
                  <a:gd name="T29" fmla="*/ 319 h 420"/>
                  <a:gd name="T30" fmla="*/ 48 w 187"/>
                  <a:gd name="T31" fmla="*/ 333 h 420"/>
                  <a:gd name="T32" fmla="*/ 72 w 187"/>
                  <a:gd name="T33" fmla="*/ 340 h 420"/>
                  <a:gd name="T34" fmla="*/ 106 w 187"/>
                  <a:gd name="T35" fmla="*/ 349 h 420"/>
                  <a:gd name="T36" fmla="*/ 157 w 187"/>
                  <a:gd name="T37" fmla="*/ 366 h 420"/>
                  <a:gd name="T38" fmla="*/ 181 w 187"/>
                  <a:gd name="T39" fmla="*/ 378 h 420"/>
                  <a:gd name="T40" fmla="*/ 187 w 187"/>
                  <a:gd name="T41" fmla="*/ 391 h 420"/>
                  <a:gd name="T42" fmla="*/ 181 w 187"/>
                  <a:gd name="T43" fmla="*/ 402 h 420"/>
                  <a:gd name="T44" fmla="*/ 163 w 187"/>
                  <a:gd name="T45" fmla="*/ 414 h 420"/>
                  <a:gd name="T46" fmla="*/ 157 w 187"/>
                  <a:gd name="T47" fmla="*/ 415 h 420"/>
                  <a:gd name="T48" fmla="*/ 133 w 187"/>
                  <a:gd name="T49" fmla="*/ 420 h 420"/>
                  <a:gd name="T50" fmla="*/ 121 w 187"/>
                  <a:gd name="T51" fmla="*/ 415 h 420"/>
                  <a:gd name="T52" fmla="*/ 112 w 187"/>
                  <a:gd name="T53" fmla="*/ 405 h 420"/>
                  <a:gd name="T54" fmla="*/ 97 w 187"/>
                  <a:gd name="T55" fmla="*/ 387 h 420"/>
                  <a:gd name="T56" fmla="*/ 73 w 187"/>
                  <a:gd name="T57" fmla="*/ 370 h 420"/>
                  <a:gd name="T58" fmla="*/ 54 w 187"/>
                  <a:gd name="T59" fmla="*/ 367 h 420"/>
                  <a:gd name="T60" fmla="*/ 36 w 187"/>
                  <a:gd name="T61" fmla="*/ 367 h 420"/>
                  <a:gd name="T62" fmla="*/ 22 w 187"/>
                  <a:gd name="T63" fmla="*/ 367 h 420"/>
                  <a:gd name="T64" fmla="*/ 10 w 187"/>
                  <a:gd name="T65" fmla="*/ 360 h 420"/>
                  <a:gd name="T66" fmla="*/ 4 w 187"/>
                  <a:gd name="T67" fmla="*/ 352 h 420"/>
                  <a:gd name="T68" fmla="*/ 0 w 187"/>
                  <a:gd name="T69" fmla="*/ 339 h 420"/>
                  <a:gd name="T70" fmla="*/ 3 w 187"/>
                  <a:gd name="T71" fmla="*/ 327 h 420"/>
                  <a:gd name="T72" fmla="*/ 7 w 187"/>
                  <a:gd name="T73" fmla="*/ 307 h 420"/>
                  <a:gd name="T74" fmla="*/ 15 w 187"/>
                  <a:gd name="T75" fmla="*/ 291 h 420"/>
                  <a:gd name="T76" fmla="*/ 27 w 187"/>
                  <a:gd name="T77" fmla="*/ 264 h 420"/>
                  <a:gd name="T78" fmla="*/ 49 w 187"/>
                  <a:gd name="T79" fmla="*/ 229 h 420"/>
                  <a:gd name="T80" fmla="*/ 64 w 187"/>
                  <a:gd name="T81" fmla="*/ 201 h 420"/>
                  <a:gd name="T82" fmla="*/ 70 w 187"/>
                  <a:gd name="T83" fmla="*/ 175 h 420"/>
                  <a:gd name="T84" fmla="*/ 73 w 187"/>
                  <a:gd name="T85" fmla="*/ 150 h 420"/>
                  <a:gd name="T86" fmla="*/ 64 w 187"/>
                  <a:gd name="T87" fmla="*/ 121 h 420"/>
                  <a:gd name="T88" fmla="*/ 52 w 187"/>
                  <a:gd name="T89" fmla="*/ 97 h 420"/>
                  <a:gd name="T90" fmla="*/ 37 w 187"/>
                  <a:gd name="T91" fmla="*/ 72 h 420"/>
                  <a:gd name="T92" fmla="*/ 25 w 187"/>
                  <a:gd name="T93" fmla="*/ 51 h 420"/>
                  <a:gd name="T94" fmla="*/ 21 w 187"/>
                  <a:gd name="T95" fmla="*/ 30 h 420"/>
                  <a:gd name="T96" fmla="*/ 25 w 187"/>
                  <a:gd name="T97" fmla="*/ 16 h 420"/>
                  <a:gd name="T98" fmla="*/ 33 w 187"/>
                  <a:gd name="T99" fmla="*/ 7 h 420"/>
                  <a:gd name="T100" fmla="*/ 46 w 187"/>
                  <a:gd name="T101" fmla="*/ 3 h 420"/>
                  <a:gd name="T102" fmla="*/ 52 w 187"/>
                  <a:gd name="T103" fmla="*/ 0 h 42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87"/>
                  <a:gd name="T157" fmla="*/ 0 h 420"/>
                  <a:gd name="T158" fmla="*/ 187 w 187"/>
                  <a:gd name="T159" fmla="*/ 420 h 42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87" h="420">
                    <a:moveTo>
                      <a:pt x="52" y="0"/>
                    </a:moveTo>
                    <a:lnTo>
                      <a:pt x="67" y="7"/>
                    </a:lnTo>
                    <a:lnTo>
                      <a:pt x="84" y="21"/>
                    </a:lnTo>
                    <a:lnTo>
                      <a:pt x="91" y="39"/>
                    </a:lnTo>
                    <a:lnTo>
                      <a:pt x="103" y="69"/>
                    </a:lnTo>
                    <a:lnTo>
                      <a:pt x="111" y="102"/>
                    </a:lnTo>
                    <a:lnTo>
                      <a:pt x="117" y="133"/>
                    </a:lnTo>
                    <a:lnTo>
                      <a:pt x="114" y="160"/>
                    </a:lnTo>
                    <a:lnTo>
                      <a:pt x="108" y="181"/>
                    </a:lnTo>
                    <a:lnTo>
                      <a:pt x="99" y="205"/>
                    </a:lnTo>
                    <a:lnTo>
                      <a:pt x="82" y="235"/>
                    </a:lnTo>
                    <a:lnTo>
                      <a:pt x="64" y="265"/>
                    </a:lnTo>
                    <a:lnTo>
                      <a:pt x="51" y="286"/>
                    </a:lnTo>
                    <a:lnTo>
                      <a:pt x="43" y="303"/>
                    </a:lnTo>
                    <a:lnTo>
                      <a:pt x="43" y="319"/>
                    </a:lnTo>
                    <a:lnTo>
                      <a:pt x="48" y="333"/>
                    </a:lnTo>
                    <a:lnTo>
                      <a:pt x="72" y="340"/>
                    </a:lnTo>
                    <a:lnTo>
                      <a:pt x="106" y="349"/>
                    </a:lnTo>
                    <a:lnTo>
                      <a:pt x="157" y="366"/>
                    </a:lnTo>
                    <a:lnTo>
                      <a:pt x="181" y="378"/>
                    </a:lnTo>
                    <a:lnTo>
                      <a:pt x="187" y="391"/>
                    </a:lnTo>
                    <a:lnTo>
                      <a:pt x="181" y="402"/>
                    </a:lnTo>
                    <a:lnTo>
                      <a:pt x="163" y="414"/>
                    </a:lnTo>
                    <a:lnTo>
                      <a:pt x="157" y="415"/>
                    </a:lnTo>
                    <a:lnTo>
                      <a:pt x="133" y="420"/>
                    </a:lnTo>
                    <a:lnTo>
                      <a:pt x="121" y="415"/>
                    </a:lnTo>
                    <a:lnTo>
                      <a:pt x="112" y="405"/>
                    </a:lnTo>
                    <a:lnTo>
                      <a:pt x="97" y="387"/>
                    </a:lnTo>
                    <a:lnTo>
                      <a:pt x="73" y="370"/>
                    </a:lnTo>
                    <a:lnTo>
                      <a:pt x="54" y="367"/>
                    </a:lnTo>
                    <a:lnTo>
                      <a:pt x="36" y="367"/>
                    </a:lnTo>
                    <a:lnTo>
                      <a:pt x="22" y="367"/>
                    </a:lnTo>
                    <a:lnTo>
                      <a:pt x="10" y="360"/>
                    </a:lnTo>
                    <a:lnTo>
                      <a:pt x="4" y="352"/>
                    </a:lnTo>
                    <a:lnTo>
                      <a:pt x="0" y="339"/>
                    </a:lnTo>
                    <a:lnTo>
                      <a:pt x="3" y="327"/>
                    </a:lnTo>
                    <a:lnTo>
                      <a:pt x="7" y="307"/>
                    </a:lnTo>
                    <a:lnTo>
                      <a:pt x="15" y="291"/>
                    </a:lnTo>
                    <a:lnTo>
                      <a:pt x="27" y="264"/>
                    </a:lnTo>
                    <a:lnTo>
                      <a:pt x="49" y="229"/>
                    </a:lnTo>
                    <a:lnTo>
                      <a:pt x="64" y="201"/>
                    </a:lnTo>
                    <a:lnTo>
                      <a:pt x="70" y="175"/>
                    </a:lnTo>
                    <a:lnTo>
                      <a:pt x="73" y="150"/>
                    </a:lnTo>
                    <a:lnTo>
                      <a:pt x="64" y="121"/>
                    </a:lnTo>
                    <a:lnTo>
                      <a:pt x="52" y="97"/>
                    </a:lnTo>
                    <a:lnTo>
                      <a:pt x="37" y="72"/>
                    </a:lnTo>
                    <a:lnTo>
                      <a:pt x="25" y="51"/>
                    </a:lnTo>
                    <a:lnTo>
                      <a:pt x="21" y="30"/>
                    </a:lnTo>
                    <a:lnTo>
                      <a:pt x="25" y="16"/>
                    </a:lnTo>
                    <a:lnTo>
                      <a:pt x="33" y="7"/>
                    </a:lnTo>
                    <a:lnTo>
                      <a:pt x="46" y="3"/>
                    </a:lnTo>
                    <a:lnTo>
                      <a:pt x="52"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7709" name="Freeform 28"/>
              <p:cNvSpPr>
                <a:spLocks/>
              </p:cNvSpPr>
              <p:nvPr/>
            </p:nvSpPr>
            <p:spPr bwMode="auto">
              <a:xfrm>
                <a:off x="2989" y="1773"/>
                <a:ext cx="165" cy="450"/>
              </a:xfrm>
              <a:custGeom>
                <a:avLst/>
                <a:gdLst>
                  <a:gd name="T0" fmla="*/ 81 w 165"/>
                  <a:gd name="T1" fmla="*/ 49 h 450"/>
                  <a:gd name="T2" fmla="*/ 97 w 165"/>
                  <a:gd name="T3" fmla="*/ 25 h 450"/>
                  <a:gd name="T4" fmla="*/ 123 w 165"/>
                  <a:gd name="T5" fmla="*/ 3 h 450"/>
                  <a:gd name="T6" fmla="*/ 147 w 165"/>
                  <a:gd name="T7" fmla="*/ 0 h 450"/>
                  <a:gd name="T8" fmla="*/ 160 w 165"/>
                  <a:gd name="T9" fmla="*/ 15 h 450"/>
                  <a:gd name="T10" fmla="*/ 165 w 165"/>
                  <a:gd name="T11" fmla="*/ 37 h 450"/>
                  <a:gd name="T12" fmla="*/ 157 w 165"/>
                  <a:gd name="T13" fmla="*/ 60 h 450"/>
                  <a:gd name="T14" fmla="*/ 141 w 165"/>
                  <a:gd name="T15" fmla="*/ 75 h 450"/>
                  <a:gd name="T16" fmla="*/ 112 w 165"/>
                  <a:gd name="T17" fmla="*/ 97 h 450"/>
                  <a:gd name="T18" fmla="*/ 93 w 165"/>
                  <a:gd name="T19" fmla="*/ 120 h 450"/>
                  <a:gd name="T20" fmla="*/ 82 w 165"/>
                  <a:gd name="T21" fmla="*/ 144 h 450"/>
                  <a:gd name="T22" fmla="*/ 78 w 165"/>
                  <a:gd name="T23" fmla="*/ 168 h 450"/>
                  <a:gd name="T24" fmla="*/ 76 w 165"/>
                  <a:gd name="T25" fmla="*/ 195 h 450"/>
                  <a:gd name="T26" fmla="*/ 82 w 165"/>
                  <a:gd name="T27" fmla="*/ 223 h 450"/>
                  <a:gd name="T28" fmla="*/ 82 w 165"/>
                  <a:gd name="T29" fmla="*/ 228 h 450"/>
                  <a:gd name="T30" fmla="*/ 90 w 165"/>
                  <a:gd name="T31" fmla="*/ 261 h 450"/>
                  <a:gd name="T32" fmla="*/ 97 w 165"/>
                  <a:gd name="T33" fmla="*/ 294 h 450"/>
                  <a:gd name="T34" fmla="*/ 108 w 165"/>
                  <a:gd name="T35" fmla="*/ 327 h 450"/>
                  <a:gd name="T36" fmla="*/ 118 w 165"/>
                  <a:gd name="T37" fmla="*/ 351 h 450"/>
                  <a:gd name="T38" fmla="*/ 121 w 165"/>
                  <a:gd name="T39" fmla="*/ 369 h 450"/>
                  <a:gd name="T40" fmla="*/ 114 w 165"/>
                  <a:gd name="T41" fmla="*/ 376 h 450"/>
                  <a:gd name="T42" fmla="*/ 96 w 165"/>
                  <a:gd name="T43" fmla="*/ 385 h 450"/>
                  <a:gd name="T44" fmla="*/ 78 w 165"/>
                  <a:gd name="T45" fmla="*/ 405 h 450"/>
                  <a:gd name="T46" fmla="*/ 67 w 165"/>
                  <a:gd name="T47" fmla="*/ 433 h 450"/>
                  <a:gd name="T48" fmla="*/ 63 w 165"/>
                  <a:gd name="T49" fmla="*/ 447 h 450"/>
                  <a:gd name="T50" fmla="*/ 58 w 165"/>
                  <a:gd name="T51" fmla="*/ 450 h 450"/>
                  <a:gd name="T52" fmla="*/ 48 w 165"/>
                  <a:gd name="T53" fmla="*/ 450 h 450"/>
                  <a:gd name="T54" fmla="*/ 13 w 165"/>
                  <a:gd name="T55" fmla="*/ 438 h 450"/>
                  <a:gd name="T56" fmla="*/ 0 w 165"/>
                  <a:gd name="T57" fmla="*/ 424 h 450"/>
                  <a:gd name="T58" fmla="*/ 3 w 165"/>
                  <a:gd name="T59" fmla="*/ 411 h 450"/>
                  <a:gd name="T60" fmla="*/ 13 w 165"/>
                  <a:gd name="T61" fmla="*/ 396 h 450"/>
                  <a:gd name="T62" fmla="*/ 31 w 165"/>
                  <a:gd name="T63" fmla="*/ 381 h 450"/>
                  <a:gd name="T64" fmla="*/ 61 w 165"/>
                  <a:gd name="T65" fmla="*/ 364 h 450"/>
                  <a:gd name="T66" fmla="*/ 72 w 165"/>
                  <a:gd name="T67" fmla="*/ 349 h 450"/>
                  <a:gd name="T68" fmla="*/ 73 w 165"/>
                  <a:gd name="T69" fmla="*/ 325 h 450"/>
                  <a:gd name="T70" fmla="*/ 69 w 165"/>
                  <a:gd name="T71" fmla="*/ 286 h 450"/>
                  <a:gd name="T72" fmla="*/ 55 w 165"/>
                  <a:gd name="T73" fmla="*/ 241 h 450"/>
                  <a:gd name="T74" fmla="*/ 48 w 165"/>
                  <a:gd name="T75" fmla="*/ 195 h 450"/>
                  <a:gd name="T76" fmla="*/ 42 w 165"/>
                  <a:gd name="T77" fmla="*/ 154 h 450"/>
                  <a:gd name="T78" fmla="*/ 43 w 165"/>
                  <a:gd name="T79" fmla="*/ 127 h 450"/>
                  <a:gd name="T80" fmla="*/ 49 w 165"/>
                  <a:gd name="T81" fmla="*/ 100 h 450"/>
                  <a:gd name="T82" fmla="*/ 58 w 165"/>
                  <a:gd name="T83" fmla="*/ 78 h 450"/>
                  <a:gd name="T84" fmla="*/ 72 w 165"/>
                  <a:gd name="T85" fmla="*/ 57 h 450"/>
                  <a:gd name="T86" fmla="*/ 81 w 165"/>
                  <a:gd name="T87" fmla="*/ 49 h 45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65"/>
                  <a:gd name="T133" fmla="*/ 0 h 450"/>
                  <a:gd name="T134" fmla="*/ 165 w 165"/>
                  <a:gd name="T135" fmla="*/ 450 h 45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65" h="450">
                    <a:moveTo>
                      <a:pt x="81" y="49"/>
                    </a:moveTo>
                    <a:lnTo>
                      <a:pt x="97" y="25"/>
                    </a:lnTo>
                    <a:lnTo>
                      <a:pt x="123" y="3"/>
                    </a:lnTo>
                    <a:lnTo>
                      <a:pt x="147" y="0"/>
                    </a:lnTo>
                    <a:lnTo>
                      <a:pt x="160" y="15"/>
                    </a:lnTo>
                    <a:lnTo>
                      <a:pt x="165" y="37"/>
                    </a:lnTo>
                    <a:lnTo>
                      <a:pt x="157" y="60"/>
                    </a:lnTo>
                    <a:lnTo>
                      <a:pt x="141" y="75"/>
                    </a:lnTo>
                    <a:lnTo>
                      <a:pt x="112" y="97"/>
                    </a:lnTo>
                    <a:lnTo>
                      <a:pt x="93" y="120"/>
                    </a:lnTo>
                    <a:lnTo>
                      <a:pt x="82" y="144"/>
                    </a:lnTo>
                    <a:lnTo>
                      <a:pt x="78" y="168"/>
                    </a:lnTo>
                    <a:lnTo>
                      <a:pt x="76" y="195"/>
                    </a:lnTo>
                    <a:lnTo>
                      <a:pt x="82" y="223"/>
                    </a:lnTo>
                    <a:lnTo>
                      <a:pt x="82" y="228"/>
                    </a:lnTo>
                    <a:lnTo>
                      <a:pt x="90" y="261"/>
                    </a:lnTo>
                    <a:lnTo>
                      <a:pt x="97" y="294"/>
                    </a:lnTo>
                    <a:lnTo>
                      <a:pt x="108" y="327"/>
                    </a:lnTo>
                    <a:lnTo>
                      <a:pt x="118" y="351"/>
                    </a:lnTo>
                    <a:lnTo>
                      <a:pt x="121" y="369"/>
                    </a:lnTo>
                    <a:lnTo>
                      <a:pt x="114" y="376"/>
                    </a:lnTo>
                    <a:lnTo>
                      <a:pt x="96" y="385"/>
                    </a:lnTo>
                    <a:lnTo>
                      <a:pt x="78" y="405"/>
                    </a:lnTo>
                    <a:lnTo>
                      <a:pt x="67" y="433"/>
                    </a:lnTo>
                    <a:lnTo>
                      <a:pt x="63" y="447"/>
                    </a:lnTo>
                    <a:lnTo>
                      <a:pt x="58" y="450"/>
                    </a:lnTo>
                    <a:lnTo>
                      <a:pt x="48" y="450"/>
                    </a:lnTo>
                    <a:lnTo>
                      <a:pt x="13" y="438"/>
                    </a:lnTo>
                    <a:lnTo>
                      <a:pt x="0" y="424"/>
                    </a:lnTo>
                    <a:lnTo>
                      <a:pt x="3" y="411"/>
                    </a:lnTo>
                    <a:lnTo>
                      <a:pt x="13" y="396"/>
                    </a:lnTo>
                    <a:lnTo>
                      <a:pt x="31" y="381"/>
                    </a:lnTo>
                    <a:lnTo>
                      <a:pt x="61" y="364"/>
                    </a:lnTo>
                    <a:lnTo>
                      <a:pt x="72" y="349"/>
                    </a:lnTo>
                    <a:lnTo>
                      <a:pt x="73" y="325"/>
                    </a:lnTo>
                    <a:lnTo>
                      <a:pt x="69" y="286"/>
                    </a:lnTo>
                    <a:lnTo>
                      <a:pt x="55" y="241"/>
                    </a:lnTo>
                    <a:lnTo>
                      <a:pt x="48" y="195"/>
                    </a:lnTo>
                    <a:lnTo>
                      <a:pt x="42" y="154"/>
                    </a:lnTo>
                    <a:lnTo>
                      <a:pt x="43" y="127"/>
                    </a:lnTo>
                    <a:lnTo>
                      <a:pt x="49" y="100"/>
                    </a:lnTo>
                    <a:lnTo>
                      <a:pt x="58" y="78"/>
                    </a:lnTo>
                    <a:lnTo>
                      <a:pt x="72" y="57"/>
                    </a:lnTo>
                    <a:lnTo>
                      <a:pt x="81" y="4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7710" name="Freeform 29"/>
              <p:cNvSpPr>
                <a:spLocks/>
              </p:cNvSpPr>
              <p:nvPr/>
            </p:nvSpPr>
            <p:spPr bwMode="auto">
              <a:xfrm>
                <a:off x="2593" y="1767"/>
                <a:ext cx="488" cy="476"/>
              </a:xfrm>
              <a:custGeom>
                <a:avLst/>
                <a:gdLst>
                  <a:gd name="T0" fmla="*/ 480 w 488"/>
                  <a:gd name="T1" fmla="*/ 0 h 476"/>
                  <a:gd name="T2" fmla="*/ 432 w 488"/>
                  <a:gd name="T3" fmla="*/ 19 h 476"/>
                  <a:gd name="T4" fmla="*/ 402 w 488"/>
                  <a:gd name="T5" fmla="*/ 45 h 476"/>
                  <a:gd name="T6" fmla="*/ 381 w 488"/>
                  <a:gd name="T7" fmla="*/ 81 h 476"/>
                  <a:gd name="T8" fmla="*/ 363 w 488"/>
                  <a:gd name="T9" fmla="*/ 118 h 476"/>
                  <a:gd name="T10" fmla="*/ 352 w 488"/>
                  <a:gd name="T11" fmla="*/ 160 h 476"/>
                  <a:gd name="T12" fmla="*/ 346 w 488"/>
                  <a:gd name="T13" fmla="*/ 202 h 476"/>
                  <a:gd name="T14" fmla="*/ 337 w 488"/>
                  <a:gd name="T15" fmla="*/ 241 h 476"/>
                  <a:gd name="T16" fmla="*/ 327 w 488"/>
                  <a:gd name="T17" fmla="*/ 265 h 476"/>
                  <a:gd name="T18" fmla="*/ 313 w 488"/>
                  <a:gd name="T19" fmla="*/ 283 h 476"/>
                  <a:gd name="T20" fmla="*/ 294 w 488"/>
                  <a:gd name="T21" fmla="*/ 300 h 476"/>
                  <a:gd name="T22" fmla="*/ 289 w 488"/>
                  <a:gd name="T23" fmla="*/ 301 h 476"/>
                  <a:gd name="T24" fmla="*/ 264 w 488"/>
                  <a:gd name="T25" fmla="*/ 316 h 476"/>
                  <a:gd name="T26" fmla="*/ 223 w 488"/>
                  <a:gd name="T27" fmla="*/ 334 h 476"/>
                  <a:gd name="T28" fmla="*/ 184 w 488"/>
                  <a:gd name="T29" fmla="*/ 354 h 476"/>
                  <a:gd name="T30" fmla="*/ 148 w 488"/>
                  <a:gd name="T31" fmla="*/ 367 h 476"/>
                  <a:gd name="T32" fmla="*/ 127 w 488"/>
                  <a:gd name="T33" fmla="*/ 333 h 476"/>
                  <a:gd name="T34" fmla="*/ 127 w 488"/>
                  <a:gd name="T35" fmla="*/ 337 h 476"/>
                  <a:gd name="T36" fmla="*/ 111 w 488"/>
                  <a:gd name="T37" fmla="*/ 373 h 476"/>
                  <a:gd name="T38" fmla="*/ 88 w 488"/>
                  <a:gd name="T39" fmla="*/ 405 h 476"/>
                  <a:gd name="T40" fmla="*/ 51 w 488"/>
                  <a:gd name="T41" fmla="*/ 435 h 476"/>
                  <a:gd name="T42" fmla="*/ 12 w 488"/>
                  <a:gd name="T43" fmla="*/ 460 h 476"/>
                  <a:gd name="T44" fmla="*/ 0 w 488"/>
                  <a:gd name="T45" fmla="*/ 469 h 476"/>
                  <a:gd name="T46" fmla="*/ 10 w 488"/>
                  <a:gd name="T47" fmla="*/ 474 h 476"/>
                  <a:gd name="T48" fmla="*/ 6 w 488"/>
                  <a:gd name="T49" fmla="*/ 476 h 476"/>
                  <a:gd name="T50" fmla="*/ 64 w 488"/>
                  <a:gd name="T51" fmla="*/ 459 h 476"/>
                  <a:gd name="T52" fmla="*/ 118 w 488"/>
                  <a:gd name="T53" fmla="*/ 448 h 476"/>
                  <a:gd name="T54" fmla="*/ 175 w 488"/>
                  <a:gd name="T55" fmla="*/ 438 h 476"/>
                  <a:gd name="T56" fmla="*/ 204 w 488"/>
                  <a:gd name="T57" fmla="*/ 436 h 476"/>
                  <a:gd name="T58" fmla="*/ 168 w 488"/>
                  <a:gd name="T59" fmla="*/ 393 h 476"/>
                  <a:gd name="T60" fmla="*/ 163 w 488"/>
                  <a:gd name="T61" fmla="*/ 396 h 476"/>
                  <a:gd name="T62" fmla="*/ 217 w 488"/>
                  <a:gd name="T63" fmla="*/ 366 h 476"/>
                  <a:gd name="T64" fmla="*/ 262 w 488"/>
                  <a:gd name="T65" fmla="*/ 342 h 476"/>
                  <a:gd name="T66" fmla="*/ 298 w 488"/>
                  <a:gd name="T67" fmla="*/ 324 h 476"/>
                  <a:gd name="T68" fmla="*/ 328 w 488"/>
                  <a:gd name="T69" fmla="*/ 301 h 476"/>
                  <a:gd name="T70" fmla="*/ 346 w 488"/>
                  <a:gd name="T71" fmla="*/ 279 h 476"/>
                  <a:gd name="T72" fmla="*/ 358 w 488"/>
                  <a:gd name="T73" fmla="*/ 249 h 476"/>
                  <a:gd name="T74" fmla="*/ 367 w 488"/>
                  <a:gd name="T75" fmla="*/ 208 h 476"/>
                  <a:gd name="T76" fmla="*/ 375 w 488"/>
                  <a:gd name="T77" fmla="*/ 171 h 476"/>
                  <a:gd name="T78" fmla="*/ 384 w 488"/>
                  <a:gd name="T79" fmla="*/ 135 h 476"/>
                  <a:gd name="T80" fmla="*/ 394 w 488"/>
                  <a:gd name="T81" fmla="*/ 99 h 476"/>
                  <a:gd name="T82" fmla="*/ 412 w 488"/>
                  <a:gd name="T83" fmla="*/ 69 h 476"/>
                  <a:gd name="T84" fmla="*/ 433 w 488"/>
                  <a:gd name="T85" fmla="*/ 48 h 476"/>
                  <a:gd name="T86" fmla="*/ 465 w 488"/>
                  <a:gd name="T87" fmla="*/ 33 h 476"/>
                  <a:gd name="T88" fmla="*/ 488 w 488"/>
                  <a:gd name="T89" fmla="*/ 22 h 476"/>
                  <a:gd name="T90" fmla="*/ 480 w 488"/>
                  <a:gd name="T91" fmla="*/ 0 h 47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88"/>
                  <a:gd name="T139" fmla="*/ 0 h 476"/>
                  <a:gd name="T140" fmla="*/ 488 w 488"/>
                  <a:gd name="T141" fmla="*/ 476 h 47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88" h="476">
                    <a:moveTo>
                      <a:pt x="480" y="0"/>
                    </a:moveTo>
                    <a:lnTo>
                      <a:pt x="432" y="19"/>
                    </a:lnTo>
                    <a:lnTo>
                      <a:pt x="402" y="45"/>
                    </a:lnTo>
                    <a:lnTo>
                      <a:pt x="381" y="81"/>
                    </a:lnTo>
                    <a:lnTo>
                      <a:pt x="363" y="118"/>
                    </a:lnTo>
                    <a:lnTo>
                      <a:pt x="352" y="160"/>
                    </a:lnTo>
                    <a:lnTo>
                      <a:pt x="346" y="202"/>
                    </a:lnTo>
                    <a:lnTo>
                      <a:pt x="337" y="241"/>
                    </a:lnTo>
                    <a:lnTo>
                      <a:pt x="327" y="265"/>
                    </a:lnTo>
                    <a:lnTo>
                      <a:pt x="313" y="283"/>
                    </a:lnTo>
                    <a:lnTo>
                      <a:pt x="294" y="300"/>
                    </a:lnTo>
                    <a:lnTo>
                      <a:pt x="289" y="301"/>
                    </a:lnTo>
                    <a:lnTo>
                      <a:pt x="264" y="316"/>
                    </a:lnTo>
                    <a:lnTo>
                      <a:pt x="223" y="334"/>
                    </a:lnTo>
                    <a:lnTo>
                      <a:pt x="184" y="354"/>
                    </a:lnTo>
                    <a:lnTo>
                      <a:pt x="148" y="367"/>
                    </a:lnTo>
                    <a:lnTo>
                      <a:pt x="127" y="333"/>
                    </a:lnTo>
                    <a:lnTo>
                      <a:pt x="127" y="337"/>
                    </a:lnTo>
                    <a:lnTo>
                      <a:pt x="111" y="373"/>
                    </a:lnTo>
                    <a:lnTo>
                      <a:pt x="88" y="405"/>
                    </a:lnTo>
                    <a:lnTo>
                      <a:pt x="51" y="435"/>
                    </a:lnTo>
                    <a:lnTo>
                      <a:pt x="12" y="460"/>
                    </a:lnTo>
                    <a:lnTo>
                      <a:pt x="0" y="469"/>
                    </a:lnTo>
                    <a:lnTo>
                      <a:pt x="10" y="474"/>
                    </a:lnTo>
                    <a:lnTo>
                      <a:pt x="6" y="476"/>
                    </a:lnTo>
                    <a:lnTo>
                      <a:pt x="64" y="459"/>
                    </a:lnTo>
                    <a:lnTo>
                      <a:pt x="118" y="448"/>
                    </a:lnTo>
                    <a:lnTo>
                      <a:pt x="175" y="438"/>
                    </a:lnTo>
                    <a:lnTo>
                      <a:pt x="204" y="436"/>
                    </a:lnTo>
                    <a:lnTo>
                      <a:pt x="168" y="393"/>
                    </a:lnTo>
                    <a:lnTo>
                      <a:pt x="163" y="396"/>
                    </a:lnTo>
                    <a:lnTo>
                      <a:pt x="217" y="366"/>
                    </a:lnTo>
                    <a:lnTo>
                      <a:pt x="262" y="342"/>
                    </a:lnTo>
                    <a:lnTo>
                      <a:pt x="298" y="324"/>
                    </a:lnTo>
                    <a:lnTo>
                      <a:pt x="328" y="301"/>
                    </a:lnTo>
                    <a:lnTo>
                      <a:pt x="346" y="279"/>
                    </a:lnTo>
                    <a:lnTo>
                      <a:pt x="358" y="249"/>
                    </a:lnTo>
                    <a:lnTo>
                      <a:pt x="367" y="208"/>
                    </a:lnTo>
                    <a:lnTo>
                      <a:pt x="375" y="171"/>
                    </a:lnTo>
                    <a:lnTo>
                      <a:pt x="384" y="135"/>
                    </a:lnTo>
                    <a:lnTo>
                      <a:pt x="394" y="99"/>
                    </a:lnTo>
                    <a:lnTo>
                      <a:pt x="412" y="69"/>
                    </a:lnTo>
                    <a:lnTo>
                      <a:pt x="433" y="48"/>
                    </a:lnTo>
                    <a:lnTo>
                      <a:pt x="465" y="33"/>
                    </a:lnTo>
                    <a:lnTo>
                      <a:pt x="488" y="22"/>
                    </a:lnTo>
                    <a:lnTo>
                      <a:pt x="480"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327696" name="Group 30"/>
            <p:cNvGrpSpPr>
              <a:grpSpLocks/>
            </p:cNvGrpSpPr>
            <p:nvPr/>
          </p:nvGrpSpPr>
          <p:grpSpPr bwMode="auto">
            <a:xfrm>
              <a:off x="4703" y="1645"/>
              <a:ext cx="230" cy="1456"/>
              <a:chOff x="2720" y="768"/>
              <a:chExt cx="230" cy="1456"/>
            </a:xfrm>
          </p:grpSpPr>
          <p:sp>
            <p:nvSpPr>
              <p:cNvPr id="327702" name="Freeform 31"/>
              <p:cNvSpPr>
                <a:spLocks/>
              </p:cNvSpPr>
              <p:nvPr/>
            </p:nvSpPr>
            <p:spPr bwMode="auto">
              <a:xfrm>
                <a:off x="2720" y="795"/>
                <a:ext cx="230" cy="293"/>
              </a:xfrm>
              <a:custGeom>
                <a:avLst/>
                <a:gdLst>
                  <a:gd name="T0" fmla="*/ 147 w 230"/>
                  <a:gd name="T1" fmla="*/ 264 h 293"/>
                  <a:gd name="T2" fmla="*/ 170 w 230"/>
                  <a:gd name="T3" fmla="*/ 252 h 293"/>
                  <a:gd name="T4" fmla="*/ 182 w 230"/>
                  <a:gd name="T5" fmla="*/ 234 h 293"/>
                  <a:gd name="T6" fmla="*/ 192 w 230"/>
                  <a:gd name="T7" fmla="*/ 204 h 293"/>
                  <a:gd name="T8" fmla="*/ 198 w 230"/>
                  <a:gd name="T9" fmla="*/ 165 h 293"/>
                  <a:gd name="T10" fmla="*/ 195 w 230"/>
                  <a:gd name="T11" fmla="*/ 111 h 293"/>
                  <a:gd name="T12" fmla="*/ 192 w 230"/>
                  <a:gd name="T13" fmla="*/ 81 h 293"/>
                  <a:gd name="T14" fmla="*/ 167 w 230"/>
                  <a:gd name="T15" fmla="*/ 84 h 293"/>
                  <a:gd name="T16" fmla="*/ 177 w 230"/>
                  <a:gd name="T17" fmla="*/ 2 h 293"/>
                  <a:gd name="T18" fmla="*/ 230 w 230"/>
                  <a:gd name="T19" fmla="*/ 69 h 293"/>
                  <a:gd name="T20" fmla="*/ 212 w 230"/>
                  <a:gd name="T21" fmla="*/ 77 h 293"/>
                  <a:gd name="T22" fmla="*/ 219 w 230"/>
                  <a:gd name="T23" fmla="*/ 125 h 293"/>
                  <a:gd name="T24" fmla="*/ 219 w 230"/>
                  <a:gd name="T25" fmla="*/ 129 h 293"/>
                  <a:gd name="T26" fmla="*/ 219 w 230"/>
                  <a:gd name="T27" fmla="*/ 179 h 293"/>
                  <a:gd name="T28" fmla="*/ 218 w 230"/>
                  <a:gd name="T29" fmla="*/ 183 h 293"/>
                  <a:gd name="T30" fmla="*/ 210 w 230"/>
                  <a:gd name="T31" fmla="*/ 222 h 293"/>
                  <a:gd name="T32" fmla="*/ 197 w 230"/>
                  <a:gd name="T33" fmla="*/ 258 h 293"/>
                  <a:gd name="T34" fmla="*/ 174 w 230"/>
                  <a:gd name="T35" fmla="*/ 279 h 293"/>
                  <a:gd name="T36" fmla="*/ 143 w 230"/>
                  <a:gd name="T37" fmla="*/ 288 h 293"/>
                  <a:gd name="T38" fmla="*/ 113 w 230"/>
                  <a:gd name="T39" fmla="*/ 293 h 293"/>
                  <a:gd name="T40" fmla="*/ 84 w 230"/>
                  <a:gd name="T41" fmla="*/ 290 h 293"/>
                  <a:gd name="T42" fmla="*/ 57 w 230"/>
                  <a:gd name="T43" fmla="*/ 279 h 293"/>
                  <a:gd name="T44" fmla="*/ 33 w 230"/>
                  <a:gd name="T45" fmla="*/ 257 h 293"/>
                  <a:gd name="T46" fmla="*/ 17 w 230"/>
                  <a:gd name="T47" fmla="*/ 227 h 293"/>
                  <a:gd name="T48" fmla="*/ 8 w 230"/>
                  <a:gd name="T49" fmla="*/ 192 h 293"/>
                  <a:gd name="T50" fmla="*/ 5 w 230"/>
                  <a:gd name="T51" fmla="*/ 153 h 293"/>
                  <a:gd name="T52" fmla="*/ 8 w 230"/>
                  <a:gd name="T53" fmla="*/ 116 h 293"/>
                  <a:gd name="T54" fmla="*/ 21 w 230"/>
                  <a:gd name="T55" fmla="*/ 89 h 293"/>
                  <a:gd name="T56" fmla="*/ 0 w 230"/>
                  <a:gd name="T57" fmla="*/ 72 h 293"/>
                  <a:gd name="T58" fmla="*/ 50 w 230"/>
                  <a:gd name="T59" fmla="*/ 0 h 293"/>
                  <a:gd name="T60" fmla="*/ 60 w 230"/>
                  <a:gd name="T61" fmla="*/ 92 h 293"/>
                  <a:gd name="T62" fmla="*/ 36 w 230"/>
                  <a:gd name="T63" fmla="*/ 90 h 293"/>
                  <a:gd name="T64" fmla="*/ 26 w 230"/>
                  <a:gd name="T65" fmla="*/ 128 h 293"/>
                  <a:gd name="T66" fmla="*/ 26 w 230"/>
                  <a:gd name="T67" fmla="*/ 162 h 293"/>
                  <a:gd name="T68" fmla="*/ 29 w 230"/>
                  <a:gd name="T69" fmla="*/ 192 h 293"/>
                  <a:gd name="T70" fmla="*/ 38 w 230"/>
                  <a:gd name="T71" fmla="*/ 221 h 293"/>
                  <a:gd name="T72" fmla="*/ 54 w 230"/>
                  <a:gd name="T73" fmla="*/ 242 h 293"/>
                  <a:gd name="T74" fmla="*/ 74 w 230"/>
                  <a:gd name="T75" fmla="*/ 258 h 293"/>
                  <a:gd name="T76" fmla="*/ 99 w 230"/>
                  <a:gd name="T77" fmla="*/ 267 h 293"/>
                  <a:gd name="T78" fmla="*/ 125 w 230"/>
                  <a:gd name="T79" fmla="*/ 267 h 293"/>
                  <a:gd name="T80" fmla="*/ 147 w 230"/>
                  <a:gd name="T81" fmla="*/ 264 h 29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30"/>
                  <a:gd name="T124" fmla="*/ 0 h 293"/>
                  <a:gd name="T125" fmla="*/ 230 w 230"/>
                  <a:gd name="T126" fmla="*/ 293 h 29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30" h="293">
                    <a:moveTo>
                      <a:pt x="147" y="264"/>
                    </a:moveTo>
                    <a:lnTo>
                      <a:pt x="170" y="252"/>
                    </a:lnTo>
                    <a:lnTo>
                      <a:pt x="182" y="234"/>
                    </a:lnTo>
                    <a:lnTo>
                      <a:pt x="192" y="204"/>
                    </a:lnTo>
                    <a:lnTo>
                      <a:pt x="198" y="165"/>
                    </a:lnTo>
                    <a:lnTo>
                      <a:pt x="195" y="111"/>
                    </a:lnTo>
                    <a:lnTo>
                      <a:pt x="192" y="81"/>
                    </a:lnTo>
                    <a:lnTo>
                      <a:pt x="167" y="84"/>
                    </a:lnTo>
                    <a:lnTo>
                      <a:pt x="177" y="2"/>
                    </a:lnTo>
                    <a:lnTo>
                      <a:pt x="230" y="69"/>
                    </a:lnTo>
                    <a:lnTo>
                      <a:pt x="212" y="77"/>
                    </a:lnTo>
                    <a:lnTo>
                      <a:pt x="219" y="125"/>
                    </a:lnTo>
                    <a:lnTo>
                      <a:pt x="219" y="129"/>
                    </a:lnTo>
                    <a:lnTo>
                      <a:pt x="219" y="179"/>
                    </a:lnTo>
                    <a:lnTo>
                      <a:pt x="218" y="183"/>
                    </a:lnTo>
                    <a:lnTo>
                      <a:pt x="210" y="222"/>
                    </a:lnTo>
                    <a:lnTo>
                      <a:pt x="197" y="258"/>
                    </a:lnTo>
                    <a:lnTo>
                      <a:pt x="174" y="279"/>
                    </a:lnTo>
                    <a:lnTo>
                      <a:pt x="143" y="288"/>
                    </a:lnTo>
                    <a:lnTo>
                      <a:pt x="113" y="293"/>
                    </a:lnTo>
                    <a:lnTo>
                      <a:pt x="84" y="290"/>
                    </a:lnTo>
                    <a:lnTo>
                      <a:pt x="57" y="279"/>
                    </a:lnTo>
                    <a:lnTo>
                      <a:pt x="33" y="257"/>
                    </a:lnTo>
                    <a:lnTo>
                      <a:pt x="17" y="227"/>
                    </a:lnTo>
                    <a:lnTo>
                      <a:pt x="8" y="192"/>
                    </a:lnTo>
                    <a:lnTo>
                      <a:pt x="5" y="153"/>
                    </a:lnTo>
                    <a:lnTo>
                      <a:pt x="8" y="116"/>
                    </a:lnTo>
                    <a:lnTo>
                      <a:pt x="21" y="89"/>
                    </a:lnTo>
                    <a:lnTo>
                      <a:pt x="0" y="72"/>
                    </a:lnTo>
                    <a:lnTo>
                      <a:pt x="50" y="0"/>
                    </a:lnTo>
                    <a:lnTo>
                      <a:pt x="60" y="92"/>
                    </a:lnTo>
                    <a:lnTo>
                      <a:pt x="36" y="90"/>
                    </a:lnTo>
                    <a:lnTo>
                      <a:pt x="26" y="128"/>
                    </a:lnTo>
                    <a:lnTo>
                      <a:pt x="26" y="162"/>
                    </a:lnTo>
                    <a:lnTo>
                      <a:pt x="29" y="192"/>
                    </a:lnTo>
                    <a:lnTo>
                      <a:pt x="38" y="221"/>
                    </a:lnTo>
                    <a:lnTo>
                      <a:pt x="54" y="242"/>
                    </a:lnTo>
                    <a:lnTo>
                      <a:pt x="74" y="258"/>
                    </a:lnTo>
                    <a:lnTo>
                      <a:pt x="99" y="267"/>
                    </a:lnTo>
                    <a:lnTo>
                      <a:pt x="125" y="267"/>
                    </a:lnTo>
                    <a:lnTo>
                      <a:pt x="147" y="264"/>
                    </a:lnTo>
                    <a:close/>
                  </a:path>
                </a:pathLst>
              </a:custGeom>
              <a:solidFill>
                <a:srgbClr val="A5002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7703" name="Freeform 32"/>
              <p:cNvSpPr>
                <a:spLocks/>
              </p:cNvSpPr>
              <p:nvPr/>
            </p:nvSpPr>
            <p:spPr bwMode="auto">
              <a:xfrm>
                <a:off x="2794" y="768"/>
                <a:ext cx="96" cy="1456"/>
              </a:xfrm>
              <a:custGeom>
                <a:avLst/>
                <a:gdLst>
                  <a:gd name="T0" fmla="*/ 27 w 96"/>
                  <a:gd name="T1" fmla="*/ 306 h 1456"/>
                  <a:gd name="T2" fmla="*/ 28 w 96"/>
                  <a:gd name="T3" fmla="*/ 78 h 1456"/>
                  <a:gd name="T4" fmla="*/ 0 w 96"/>
                  <a:gd name="T5" fmla="*/ 80 h 1456"/>
                  <a:gd name="T6" fmla="*/ 40 w 96"/>
                  <a:gd name="T7" fmla="*/ 0 h 1456"/>
                  <a:gd name="T8" fmla="*/ 73 w 96"/>
                  <a:gd name="T9" fmla="*/ 80 h 1456"/>
                  <a:gd name="T10" fmla="*/ 45 w 96"/>
                  <a:gd name="T11" fmla="*/ 75 h 1456"/>
                  <a:gd name="T12" fmla="*/ 46 w 96"/>
                  <a:gd name="T13" fmla="*/ 306 h 1456"/>
                  <a:gd name="T14" fmla="*/ 55 w 96"/>
                  <a:gd name="T15" fmla="*/ 582 h 1456"/>
                  <a:gd name="T16" fmla="*/ 70 w 96"/>
                  <a:gd name="T17" fmla="*/ 815 h 1456"/>
                  <a:gd name="T18" fmla="*/ 81 w 96"/>
                  <a:gd name="T19" fmla="*/ 1129 h 1456"/>
                  <a:gd name="T20" fmla="*/ 79 w 96"/>
                  <a:gd name="T21" fmla="*/ 1134 h 1456"/>
                  <a:gd name="T22" fmla="*/ 94 w 96"/>
                  <a:gd name="T23" fmla="*/ 1398 h 1456"/>
                  <a:gd name="T24" fmla="*/ 96 w 96"/>
                  <a:gd name="T25" fmla="*/ 1446 h 1456"/>
                  <a:gd name="T26" fmla="*/ 88 w 96"/>
                  <a:gd name="T27" fmla="*/ 1455 h 1456"/>
                  <a:gd name="T28" fmla="*/ 76 w 96"/>
                  <a:gd name="T29" fmla="*/ 1456 h 1456"/>
                  <a:gd name="T30" fmla="*/ 67 w 96"/>
                  <a:gd name="T31" fmla="*/ 1447 h 1456"/>
                  <a:gd name="T32" fmla="*/ 64 w 96"/>
                  <a:gd name="T33" fmla="*/ 1438 h 1456"/>
                  <a:gd name="T34" fmla="*/ 51 w 96"/>
                  <a:gd name="T35" fmla="*/ 911 h 1456"/>
                  <a:gd name="T36" fmla="*/ 34 w 96"/>
                  <a:gd name="T37" fmla="*/ 540 h 1456"/>
                  <a:gd name="T38" fmla="*/ 27 w 96"/>
                  <a:gd name="T39" fmla="*/ 306 h 145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96"/>
                  <a:gd name="T61" fmla="*/ 0 h 1456"/>
                  <a:gd name="T62" fmla="*/ 96 w 96"/>
                  <a:gd name="T63" fmla="*/ 1456 h 145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96" h="1456">
                    <a:moveTo>
                      <a:pt x="27" y="306"/>
                    </a:moveTo>
                    <a:lnTo>
                      <a:pt x="28" y="78"/>
                    </a:lnTo>
                    <a:lnTo>
                      <a:pt x="0" y="80"/>
                    </a:lnTo>
                    <a:lnTo>
                      <a:pt x="40" y="0"/>
                    </a:lnTo>
                    <a:lnTo>
                      <a:pt x="73" y="80"/>
                    </a:lnTo>
                    <a:lnTo>
                      <a:pt x="45" y="75"/>
                    </a:lnTo>
                    <a:lnTo>
                      <a:pt x="46" y="306"/>
                    </a:lnTo>
                    <a:lnTo>
                      <a:pt x="55" y="582"/>
                    </a:lnTo>
                    <a:lnTo>
                      <a:pt x="70" y="815"/>
                    </a:lnTo>
                    <a:lnTo>
                      <a:pt x="81" y="1129"/>
                    </a:lnTo>
                    <a:lnTo>
                      <a:pt x="79" y="1134"/>
                    </a:lnTo>
                    <a:lnTo>
                      <a:pt x="94" y="1398"/>
                    </a:lnTo>
                    <a:lnTo>
                      <a:pt x="96" y="1446"/>
                    </a:lnTo>
                    <a:lnTo>
                      <a:pt x="88" y="1455"/>
                    </a:lnTo>
                    <a:lnTo>
                      <a:pt x="76" y="1456"/>
                    </a:lnTo>
                    <a:lnTo>
                      <a:pt x="67" y="1447"/>
                    </a:lnTo>
                    <a:lnTo>
                      <a:pt x="64" y="1438"/>
                    </a:lnTo>
                    <a:lnTo>
                      <a:pt x="51" y="911"/>
                    </a:lnTo>
                    <a:lnTo>
                      <a:pt x="34" y="540"/>
                    </a:lnTo>
                    <a:lnTo>
                      <a:pt x="27" y="306"/>
                    </a:lnTo>
                    <a:close/>
                  </a:path>
                </a:pathLst>
              </a:custGeom>
              <a:solidFill>
                <a:srgbClr val="A5002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327697" name="Group 33"/>
            <p:cNvGrpSpPr>
              <a:grpSpLocks/>
            </p:cNvGrpSpPr>
            <p:nvPr/>
          </p:nvGrpSpPr>
          <p:grpSpPr bwMode="auto">
            <a:xfrm>
              <a:off x="5125" y="2204"/>
              <a:ext cx="77" cy="68"/>
              <a:chOff x="1747" y="2620"/>
              <a:chExt cx="44" cy="73"/>
            </a:xfrm>
          </p:grpSpPr>
          <p:sp>
            <p:nvSpPr>
              <p:cNvPr id="327698" name="Oval 34"/>
              <p:cNvSpPr>
                <a:spLocks noChangeArrowheads="1"/>
              </p:cNvSpPr>
              <p:nvPr/>
            </p:nvSpPr>
            <p:spPr bwMode="auto">
              <a:xfrm rot="4286940" flipH="1">
                <a:off x="1721" y="2646"/>
                <a:ext cx="73" cy="22"/>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i="0">
                  <a:solidFill>
                    <a:srgbClr val="FFFFFF"/>
                  </a:solidFill>
                </a:endParaRPr>
              </a:p>
            </p:txBody>
          </p:sp>
          <p:sp>
            <p:nvSpPr>
              <p:cNvPr id="327699" name="Oval 35"/>
              <p:cNvSpPr>
                <a:spLocks noChangeArrowheads="1"/>
              </p:cNvSpPr>
              <p:nvPr/>
            </p:nvSpPr>
            <p:spPr bwMode="auto">
              <a:xfrm rot="4286940" flipH="1">
                <a:off x="1741" y="2659"/>
                <a:ext cx="43" cy="8"/>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i="0">
                  <a:solidFill>
                    <a:srgbClr val="FFFFFF"/>
                  </a:solidFill>
                </a:endParaRPr>
              </a:p>
            </p:txBody>
          </p:sp>
          <p:sp>
            <p:nvSpPr>
              <p:cNvPr id="327700" name="Oval 36"/>
              <p:cNvSpPr>
                <a:spLocks noChangeArrowheads="1"/>
              </p:cNvSpPr>
              <p:nvPr/>
            </p:nvSpPr>
            <p:spPr bwMode="auto">
              <a:xfrm rot="4286940" flipH="1">
                <a:off x="1743" y="2646"/>
                <a:ext cx="73" cy="22"/>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i="0">
                  <a:solidFill>
                    <a:srgbClr val="FFFFFF"/>
                  </a:solidFill>
                </a:endParaRPr>
              </a:p>
            </p:txBody>
          </p:sp>
          <p:sp>
            <p:nvSpPr>
              <p:cNvPr id="327701" name="Oval 37"/>
              <p:cNvSpPr>
                <a:spLocks noChangeArrowheads="1"/>
              </p:cNvSpPr>
              <p:nvPr/>
            </p:nvSpPr>
            <p:spPr bwMode="auto">
              <a:xfrm rot="4286940" flipH="1">
                <a:off x="1763" y="2659"/>
                <a:ext cx="43" cy="8"/>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i="0">
                  <a:solidFill>
                    <a:srgbClr val="FFFFFF"/>
                  </a:solidFill>
                </a:endParaRPr>
              </a:p>
            </p:txBody>
          </p:sp>
        </p:grpSp>
      </p:grpSp>
      <p:grpSp>
        <p:nvGrpSpPr>
          <p:cNvPr id="327687" name="Group 1"/>
          <p:cNvGrpSpPr>
            <a:grpSpLocks/>
          </p:cNvGrpSpPr>
          <p:nvPr/>
        </p:nvGrpSpPr>
        <p:grpSpPr bwMode="auto">
          <a:xfrm>
            <a:off x="1066800" y="1335088"/>
            <a:ext cx="3251200" cy="554037"/>
            <a:chOff x="1066800" y="1335087"/>
            <a:chExt cx="3251200" cy="554038"/>
          </a:xfrm>
        </p:grpSpPr>
        <p:sp>
          <p:nvSpPr>
            <p:cNvPr id="327692" name="Rectangle 2"/>
            <p:cNvSpPr>
              <a:spLocks noChangeArrowheads="1"/>
            </p:cNvSpPr>
            <p:nvPr/>
          </p:nvSpPr>
          <p:spPr bwMode="auto">
            <a:xfrm>
              <a:off x="2547938" y="1335088"/>
              <a:ext cx="1770062" cy="554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r>
                <a:rPr lang="en-US" altLang="en-US" sz="3000">
                  <a:solidFill>
                    <a:srgbClr val="FFC000"/>
                  </a:solidFill>
                </a:rPr>
                <a:t>M(I)=P(I)</a:t>
              </a:r>
            </a:p>
          </p:txBody>
        </p:sp>
        <p:sp>
          <p:nvSpPr>
            <p:cNvPr id="327693" name="Rectangle 2"/>
            <p:cNvSpPr>
              <a:spLocks noChangeArrowheads="1"/>
            </p:cNvSpPr>
            <p:nvPr/>
          </p:nvSpPr>
          <p:spPr bwMode="auto">
            <a:xfrm>
              <a:off x="1811338" y="1335087"/>
              <a:ext cx="682625" cy="554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r>
                <a:rPr lang="en-US" altLang="en-US" sz="3000">
                  <a:solidFill>
                    <a:srgbClr val="FFC000"/>
                  </a:solidFill>
                  <a:latin typeface="Symbol" pitchFamily="18" charset="2"/>
                </a:rPr>
                <a:t>"</a:t>
              </a:r>
              <a:r>
                <a:rPr lang="en-US" altLang="en-US" sz="3000">
                  <a:solidFill>
                    <a:srgbClr val="FFC000"/>
                  </a:solidFill>
                </a:rPr>
                <a:t>I,</a:t>
              </a:r>
            </a:p>
          </p:txBody>
        </p:sp>
        <p:sp>
          <p:nvSpPr>
            <p:cNvPr id="327694" name="Rectangle 2"/>
            <p:cNvSpPr>
              <a:spLocks noChangeArrowheads="1"/>
            </p:cNvSpPr>
            <p:nvPr/>
          </p:nvSpPr>
          <p:spPr bwMode="auto">
            <a:xfrm>
              <a:off x="1066800" y="1335087"/>
              <a:ext cx="833438" cy="554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r>
                <a:rPr lang="en-US" altLang="en-US" sz="3000">
                  <a:solidFill>
                    <a:srgbClr val="FFC000"/>
                  </a:solidFill>
                  <a:latin typeface="Symbol" pitchFamily="18" charset="2"/>
                </a:rPr>
                <a:t>$</a:t>
              </a:r>
              <a:r>
                <a:rPr lang="en-US" altLang="en-US" sz="3000">
                  <a:solidFill>
                    <a:srgbClr val="FFC000"/>
                  </a:solidFill>
                </a:rPr>
                <a:t>M,</a:t>
              </a:r>
            </a:p>
          </p:txBody>
        </p:sp>
      </p:grpSp>
      <p:sp>
        <p:nvSpPr>
          <p:cNvPr id="327688" name="Rectangle 44"/>
          <p:cNvSpPr>
            <a:spLocks noChangeArrowheads="1"/>
          </p:cNvSpPr>
          <p:nvPr/>
        </p:nvSpPr>
        <p:spPr bwMode="auto">
          <a:xfrm>
            <a:off x="1065213" y="457200"/>
            <a:ext cx="2897187" cy="10779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r>
              <a:rPr lang="en-US" altLang="en-US" i="0">
                <a:solidFill>
                  <a:srgbClr val="FFFFFF"/>
                </a:solidFill>
              </a:rPr>
              <a:t>Problem </a:t>
            </a:r>
            <a:r>
              <a:rPr lang="en-US" altLang="en-US">
                <a:solidFill>
                  <a:srgbClr val="FFC000"/>
                </a:solidFill>
              </a:rPr>
              <a:t>P</a:t>
            </a:r>
            <a:r>
              <a:rPr lang="en-US" altLang="en-US" i="0">
                <a:solidFill>
                  <a:srgbClr val="FFFFFF"/>
                </a:solidFill>
              </a:rPr>
              <a:t> is</a:t>
            </a:r>
            <a:br>
              <a:rPr lang="en-US" altLang="en-US" i="0">
                <a:solidFill>
                  <a:srgbClr val="FFFFFF"/>
                </a:solidFill>
              </a:rPr>
            </a:br>
            <a:r>
              <a:rPr lang="en-US" altLang="en-US" i="0">
                <a:solidFill>
                  <a:srgbClr val="FFFF00"/>
                </a:solidFill>
              </a:rPr>
              <a:t>computable </a:t>
            </a:r>
            <a:r>
              <a:rPr lang="en-US" altLang="en-US" i="0">
                <a:solidFill>
                  <a:srgbClr val="F2F2F2"/>
                </a:solidFill>
              </a:rPr>
              <a:t>if </a:t>
            </a:r>
          </a:p>
        </p:txBody>
      </p:sp>
      <p:pic>
        <p:nvPicPr>
          <p:cNvPr id="327689" name="Picture 5" descr="j0116172"/>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flipH="1">
            <a:off x="0" y="4652963"/>
            <a:ext cx="1397000" cy="1900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27691" name="Rectangle 4"/>
          <p:cNvSpPr>
            <a:spLocks noChangeArrowheads="1"/>
          </p:cNvSpPr>
          <p:nvPr/>
        </p:nvSpPr>
        <p:spPr bwMode="auto">
          <a:xfrm>
            <a:off x="152400" y="-228600"/>
            <a:ext cx="87630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r>
              <a:rPr lang="en-US" altLang="en-US" sz="4300" i="0">
                <a:solidFill>
                  <a:srgbClr val="FFFF00"/>
                </a:solidFill>
              </a:rPr>
              <a:t>Understand Quantifiers!!!</a:t>
            </a:r>
          </a:p>
        </p:txBody>
      </p:sp>
      <p:sp>
        <p:nvSpPr>
          <p:cNvPr id="46" name="AutoShape 8"/>
          <p:cNvSpPr>
            <a:spLocks noChangeArrowheads="1"/>
          </p:cNvSpPr>
          <p:nvPr/>
        </p:nvSpPr>
        <p:spPr bwMode="auto">
          <a:xfrm>
            <a:off x="1371600" y="2057400"/>
            <a:ext cx="6629400" cy="1066800"/>
          </a:xfrm>
          <a:prstGeom prst="wedgeRectCallout">
            <a:avLst>
              <a:gd name="adj1" fmla="val -27115"/>
              <a:gd name="adj2" fmla="val 66871"/>
            </a:avLst>
          </a:prstGeom>
          <a:noFill/>
          <a:ln w="38100">
            <a:solidFill>
              <a:srgbClr val="CC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defRPr/>
            </a:pPr>
            <a:r>
              <a:rPr lang="en-CA" altLang="en-US" i="0" dirty="0">
                <a:solidFill>
                  <a:srgbClr val="FFFFFF"/>
                </a:solidFill>
              </a:rPr>
              <a:t>Two players:</a:t>
            </a:r>
            <a:br>
              <a:rPr lang="en-CA" altLang="en-US" i="0" dirty="0">
                <a:solidFill>
                  <a:srgbClr val="FFFFFF"/>
                </a:solidFill>
              </a:rPr>
            </a:br>
            <a:r>
              <a:rPr lang="en-CA" altLang="en-US" i="0" dirty="0">
                <a:solidFill>
                  <a:srgbClr val="FFFFFF"/>
                </a:solidFill>
              </a:rPr>
              <a:t>a </a:t>
            </a:r>
            <a:r>
              <a:rPr lang="en-CA" altLang="en-US" i="0" dirty="0" err="1">
                <a:solidFill>
                  <a:srgbClr val="00E7E7"/>
                </a:solidFill>
              </a:rPr>
              <a:t>prover</a:t>
            </a:r>
            <a:r>
              <a:rPr lang="en-CA" altLang="en-US" i="0" dirty="0">
                <a:solidFill>
                  <a:srgbClr val="00E7E7"/>
                </a:solidFill>
              </a:rPr>
              <a:t> </a:t>
            </a:r>
            <a:r>
              <a:rPr lang="en-CA" altLang="en-US" i="0" dirty="0">
                <a:solidFill>
                  <a:srgbClr val="FFFFFF"/>
                </a:solidFill>
              </a:rPr>
              <a:t>and a </a:t>
            </a:r>
            <a:r>
              <a:rPr lang="en-CA" altLang="en-US" i="0" dirty="0" err="1">
                <a:solidFill>
                  <a:srgbClr val="FF0000"/>
                </a:solidFill>
              </a:rPr>
              <a:t>disprover</a:t>
            </a:r>
            <a:r>
              <a:rPr lang="en-CA" altLang="en-US" i="0" dirty="0">
                <a:solidFill>
                  <a:srgbClr val="FFFFFF"/>
                </a:solidFill>
              </a:rPr>
              <a:t>.</a:t>
            </a:r>
            <a:endParaRPr lang="en-US" altLang="en-US" i="0" dirty="0">
              <a:solidFill>
                <a:srgbClr val="FFFFFF"/>
              </a:solidFill>
            </a:endParaRPr>
          </a:p>
        </p:txBody>
      </p:sp>
    </p:spTree>
    <p:extLst>
      <p:ext uri="{BB962C8B-B14F-4D97-AF65-F5344CB8AC3E}">
        <p14:creationId xmlns:p14="http://schemas.microsoft.com/office/powerpoint/2010/main" val="4194827692"/>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nodeType="withEffect">
                                  <p:stCondLst>
                                    <p:cond delay="0"/>
                                  </p:stCondLst>
                                  <p:childTnLst>
                                    <p:set>
                                      <p:cBhvr>
                                        <p:cTn id="6" dur="1" fill="hold">
                                          <p:stCondLst>
                                            <p:cond delay="0"/>
                                          </p:stCondLst>
                                        </p:cTn>
                                        <p:tgtEl>
                                          <p:spTgt spid="40962"/>
                                        </p:tgtEl>
                                        <p:attrNameLst>
                                          <p:attrName>style.visibility</p:attrName>
                                        </p:attrNameLst>
                                      </p:cBhvr>
                                      <p:to>
                                        <p:strVal val="visible"/>
                                      </p:to>
                                    </p:set>
                                    <p:anim calcmode="lin" valueType="num">
                                      <p:cBhvr additive="base">
                                        <p:cTn id="7" dur="500" fill="hold"/>
                                        <p:tgtEl>
                                          <p:spTgt spid="40962"/>
                                        </p:tgtEl>
                                        <p:attrNameLst>
                                          <p:attrName>ppt_x</p:attrName>
                                        </p:attrNameLst>
                                      </p:cBhvr>
                                      <p:tavLst>
                                        <p:tav tm="0">
                                          <p:val>
                                            <p:strVal val="0-#ppt_w/2"/>
                                          </p:val>
                                        </p:tav>
                                        <p:tav tm="100000">
                                          <p:val>
                                            <p:strVal val="#ppt_x"/>
                                          </p:val>
                                        </p:tav>
                                      </p:tavLst>
                                    </p:anim>
                                    <p:anim calcmode="lin" valueType="num">
                                      <p:cBhvr additive="base">
                                        <p:cTn id="8" dur="500" fill="hold"/>
                                        <p:tgtEl>
                                          <p:spTgt spid="40962"/>
                                        </p:tgtEl>
                                        <p:attrNameLst>
                                          <p:attrName>ppt_y</p:attrName>
                                        </p:attrNameLst>
                                      </p:cBhvr>
                                      <p:tavLst>
                                        <p:tav tm="0">
                                          <p:val>
                                            <p:strVal val="#ppt_y"/>
                                          </p:val>
                                        </p:tav>
                                        <p:tav tm="100000">
                                          <p:val>
                                            <p:strVal val="#ppt_y"/>
                                          </p:val>
                                        </p:tav>
                                      </p:tavLst>
                                    </p:anim>
                                  </p:childTnLst>
                                </p:cTn>
                              </p:par>
                              <p:par>
                                <p:cTn id="9" presetID="2" presetClass="entr" presetSubtype="2" fill="hold" nodeType="withEffect">
                                  <p:stCondLst>
                                    <p:cond delay="0"/>
                                  </p:stCondLst>
                                  <p:childTnLst>
                                    <p:set>
                                      <p:cBhvr>
                                        <p:cTn id="10" dur="1" fill="hold">
                                          <p:stCondLst>
                                            <p:cond delay="0"/>
                                          </p:stCondLst>
                                        </p:cTn>
                                        <p:tgtEl>
                                          <p:spTgt spid="40963"/>
                                        </p:tgtEl>
                                        <p:attrNameLst>
                                          <p:attrName>style.visibility</p:attrName>
                                        </p:attrNameLst>
                                      </p:cBhvr>
                                      <p:to>
                                        <p:strVal val="visible"/>
                                      </p:to>
                                    </p:set>
                                    <p:anim calcmode="lin" valueType="num">
                                      <p:cBhvr additive="base">
                                        <p:cTn id="11" dur="500" fill="hold"/>
                                        <p:tgtEl>
                                          <p:spTgt spid="40963"/>
                                        </p:tgtEl>
                                        <p:attrNameLst>
                                          <p:attrName>ppt_x</p:attrName>
                                        </p:attrNameLst>
                                      </p:cBhvr>
                                      <p:tavLst>
                                        <p:tav tm="0">
                                          <p:val>
                                            <p:strVal val="1+#ppt_w/2"/>
                                          </p:val>
                                        </p:tav>
                                        <p:tav tm="100000">
                                          <p:val>
                                            <p:strVal val="#ppt_x"/>
                                          </p:val>
                                        </p:tav>
                                      </p:tavLst>
                                    </p:anim>
                                    <p:anim calcmode="lin" valueType="num">
                                      <p:cBhvr additive="base">
                                        <p:cTn id="12" dur="500" fill="hold"/>
                                        <p:tgtEl>
                                          <p:spTgt spid="40963"/>
                                        </p:tgtEl>
                                        <p:attrNameLst>
                                          <p:attrName>ppt_y</p:attrName>
                                        </p:attrNameLst>
                                      </p:cBhvr>
                                      <p:tavLst>
                                        <p:tav tm="0">
                                          <p:val>
                                            <p:strVal val="#ppt_y"/>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46"/>
                                        </p:tgtEl>
                                        <p:attrNameLst>
                                          <p:attrName>style.visibility</p:attrName>
                                        </p:attrNameLst>
                                      </p:cBhvr>
                                      <p:to>
                                        <p:strVal val="visible"/>
                                      </p:to>
                                    </p:set>
                                    <p:anim calcmode="lin" valueType="num">
                                      <p:cBhvr additive="base">
                                        <p:cTn id="15" dur="500" fill="hold"/>
                                        <p:tgtEl>
                                          <p:spTgt spid="46"/>
                                        </p:tgtEl>
                                        <p:attrNameLst>
                                          <p:attrName>ppt_x</p:attrName>
                                        </p:attrNameLst>
                                      </p:cBhvr>
                                      <p:tavLst>
                                        <p:tav tm="0">
                                          <p:val>
                                            <p:strVal val="#ppt_x"/>
                                          </p:val>
                                        </p:tav>
                                        <p:tav tm="100000">
                                          <p:val>
                                            <p:strVal val="#ppt_x"/>
                                          </p:val>
                                        </p:tav>
                                      </p:tavLst>
                                    </p:anim>
                                    <p:anim calcmode="lin" valueType="num">
                                      <p:cBhvr additive="base">
                                        <p:cTn id="16" dur="500" fill="hold"/>
                                        <p:tgtEl>
                                          <p:spTgt spid="4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 grpId="0" animBg="1"/>
    </p:bldLst>
  </p:timing>
</p:sld>
</file>

<file path=ppt/slides/slide1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0962" name="Group 5"/>
          <p:cNvGrpSpPr>
            <a:grpSpLocks/>
          </p:cNvGrpSpPr>
          <p:nvPr/>
        </p:nvGrpSpPr>
        <p:grpSpPr bwMode="auto">
          <a:xfrm>
            <a:off x="381000" y="2667000"/>
            <a:ext cx="1447800" cy="2133600"/>
            <a:chOff x="2013" y="2206"/>
            <a:chExt cx="679" cy="1010"/>
          </a:xfrm>
        </p:grpSpPr>
        <p:sp>
          <p:nvSpPr>
            <p:cNvPr id="327711" name="Freeform 6"/>
            <p:cNvSpPr>
              <a:spLocks/>
            </p:cNvSpPr>
            <p:nvPr/>
          </p:nvSpPr>
          <p:spPr bwMode="auto">
            <a:xfrm rot="4483878">
              <a:off x="2407" y="2307"/>
              <a:ext cx="138" cy="432"/>
            </a:xfrm>
            <a:custGeom>
              <a:avLst/>
              <a:gdLst>
                <a:gd name="T0" fmla="*/ 0 w 525"/>
                <a:gd name="T1" fmla="*/ 0 h 1307"/>
                <a:gd name="T2" fmla="*/ 0 w 525"/>
                <a:gd name="T3" fmla="*/ 0 h 1307"/>
                <a:gd name="T4" fmla="*/ 0 w 525"/>
                <a:gd name="T5" fmla="*/ 0 h 1307"/>
                <a:gd name="T6" fmla="*/ 0 w 525"/>
                <a:gd name="T7" fmla="*/ 0 h 1307"/>
                <a:gd name="T8" fmla="*/ 0 w 525"/>
                <a:gd name="T9" fmla="*/ 0 h 1307"/>
                <a:gd name="T10" fmla="*/ 0 w 525"/>
                <a:gd name="T11" fmla="*/ 0 h 1307"/>
                <a:gd name="T12" fmla="*/ 0 w 525"/>
                <a:gd name="T13" fmla="*/ 0 h 1307"/>
                <a:gd name="T14" fmla="*/ 0 w 525"/>
                <a:gd name="T15" fmla="*/ 0 h 1307"/>
                <a:gd name="T16" fmla="*/ 0 w 525"/>
                <a:gd name="T17" fmla="*/ 0 h 1307"/>
                <a:gd name="T18" fmla="*/ 0 w 525"/>
                <a:gd name="T19" fmla="*/ 0 h 1307"/>
                <a:gd name="T20" fmla="*/ 0 w 525"/>
                <a:gd name="T21" fmla="*/ 0 h 1307"/>
                <a:gd name="T22" fmla="*/ 0 w 525"/>
                <a:gd name="T23" fmla="*/ 0 h 1307"/>
                <a:gd name="T24" fmla="*/ 0 w 525"/>
                <a:gd name="T25" fmla="*/ 0 h 1307"/>
                <a:gd name="T26" fmla="*/ 0 w 525"/>
                <a:gd name="T27" fmla="*/ 0 h 1307"/>
                <a:gd name="T28" fmla="*/ 0 w 525"/>
                <a:gd name="T29" fmla="*/ 0 h 1307"/>
                <a:gd name="T30" fmla="*/ 0 w 525"/>
                <a:gd name="T31" fmla="*/ 0 h 1307"/>
                <a:gd name="T32" fmla="*/ 0 w 525"/>
                <a:gd name="T33" fmla="*/ 0 h 1307"/>
                <a:gd name="T34" fmla="*/ 0 w 525"/>
                <a:gd name="T35" fmla="*/ 0 h 1307"/>
                <a:gd name="T36" fmla="*/ 0 w 525"/>
                <a:gd name="T37" fmla="*/ 0 h 1307"/>
                <a:gd name="T38" fmla="*/ 0 w 525"/>
                <a:gd name="T39" fmla="*/ 0 h 1307"/>
                <a:gd name="T40" fmla="*/ 0 w 525"/>
                <a:gd name="T41" fmla="*/ 0 h 1307"/>
                <a:gd name="T42" fmla="*/ 0 w 525"/>
                <a:gd name="T43" fmla="*/ 0 h 1307"/>
                <a:gd name="T44" fmla="*/ 0 w 525"/>
                <a:gd name="T45" fmla="*/ 0 h 1307"/>
                <a:gd name="T46" fmla="*/ 0 w 525"/>
                <a:gd name="T47" fmla="*/ 0 h 1307"/>
                <a:gd name="T48" fmla="*/ 0 w 525"/>
                <a:gd name="T49" fmla="*/ 0 h 1307"/>
                <a:gd name="T50" fmla="*/ 0 w 525"/>
                <a:gd name="T51" fmla="*/ 0 h 1307"/>
                <a:gd name="T52" fmla="*/ 0 w 525"/>
                <a:gd name="T53" fmla="*/ 0 h 1307"/>
                <a:gd name="T54" fmla="*/ 0 w 525"/>
                <a:gd name="T55" fmla="*/ 0 h 1307"/>
                <a:gd name="T56" fmla="*/ 0 w 525"/>
                <a:gd name="T57" fmla="*/ 0 h 1307"/>
                <a:gd name="T58" fmla="*/ 0 w 525"/>
                <a:gd name="T59" fmla="*/ 0 h 1307"/>
                <a:gd name="T60" fmla="*/ 0 w 525"/>
                <a:gd name="T61" fmla="*/ 0 h 1307"/>
                <a:gd name="T62" fmla="*/ 0 w 525"/>
                <a:gd name="T63" fmla="*/ 0 h 1307"/>
                <a:gd name="T64" fmla="*/ 0 w 525"/>
                <a:gd name="T65" fmla="*/ 0 h 1307"/>
                <a:gd name="T66" fmla="*/ 0 w 525"/>
                <a:gd name="T67" fmla="*/ 0 h 1307"/>
                <a:gd name="T68" fmla="*/ 0 w 525"/>
                <a:gd name="T69" fmla="*/ 0 h 1307"/>
                <a:gd name="T70" fmla="*/ 0 w 525"/>
                <a:gd name="T71" fmla="*/ 0 h 1307"/>
                <a:gd name="T72" fmla="*/ 0 w 525"/>
                <a:gd name="T73" fmla="*/ 0 h 1307"/>
                <a:gd name="T74" fmla="*/ 0 w 525"/>
                <a:gd name="T75" fmla="*/ 0 h 1307"/>
                <a:gd name="T76" fmla="*/ 0 w 525"/>
                <a:gd name="T77" fmla="*/ 0 h 1307"/>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525"/>
                <a:gd name="T118" fmla="*/ 0 h 1307"/>
                <a:gd name="T119" fmla="*/ 525 w 525"/>
                <a:gd name="T120" fmla="*/ 1307 h 1307"/>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525" h="1307">
                  <a:moveTo>
                    <a:pt x="146" y="1103"/>
                  </a:moveTo>
                  <a:lnTo>
                    <a:pt x="50" y="1175"/>
                  </a:lnTo>
                  <a:lnTo>
                    <a:pt x="22" y="1199"/>
                  </a:lnTo>
                  <a:lnTo>
                    <a:pt x="0" y="1249"/>
                  </a:lnTo>
                  <a:lnTo>
                    <a:pt x="29" y="1300"/>
                  </a:lnTo>
                  <a:lnTo>
                    <a:pt x="58" y="1307"/>
                  </a:lnTo>
                  <a:lnTo>
                    <a:pt x="146" y="1278"/>
                  </a:lnTo>
                  <a:lnTo>
                    <a:pt x="277" y="1175"/>
                  </a:lnTo>
                  <a:lnTo>
                    <a:pt x="394" y="1053"/>
                  </a:lnTo>
                  <a:lnTo>
                    <a:pt x="518" y="913"/>
                  </a:lnTo>
                  <a:lnTo>
                    <a:pt x="525" y="855"/>
                  </a:lnTo>
                  <a:lnTo>
                    <a:pt x="525" y="695"/>
                  </a:lnTo>
                  <a:lnTo>
                    <a:pt x="489" y="446"/>
                  </a:lnTo>
                  <a:lnTo>
                    <a:pt x="511" y="300"/>
                  </a:lnTo>
                  <a:lnTo>
                    <a:pt x="525" y="241"/>
                  </a:lnTo>
                  <a:lnTo>
                    <a:pt x="503" y="212"/>
                  </a:lnTo>
                  <a:lnTo>
                    <a:pt x="452" y="183"/>
                  </a:lnTo>
                  <a:lnTo>
                    <a:pt x="415" y="162"/>
                  </a:lnTo>
                  <a:lnTo>
                    <a:pt x="437" y="30"/>
                  </a:lnTo>
                  <a:lnTo>
                    <a:pt x="423" y="0"/>
                  </a:lnTo>
                  <a:lnTo>
                    <a:pt x="394" y="9"/>
                  </a:lnTo>
                  <a:lnTo>
                    <a:pt x="379" y="176"/>
                  </a:lnTo>
                  <a:lnTo>
                    <a:pt x="365" y="219"/>
                  </a:lnTo>
                  <a:lnTo>
                    <a:pt x="358" y="248"/>
                  </a:lnTo>
                  <a:lnTo>
                    <a:pt x="299" y="227"/>
                  </a:lnTo>
                  <a:lnTo>
                    <a:pt x="255" y="227"/>
                  </a:lnTo>
                  <a:lnTo>
                    <a:pt x="255" y="255"/>
                  </a:lnTo>
                  <a:lnTo>
                    <a:pt x="284" y="279"/>
                  </a:lnTo>
                  <a:lnTo>
                    <a:pt x="336" y="279"/>
                  </a:lnTo>
                  <a:lnTo>
                    <a:pt x="372" y="307"/>
                  </a:lnTo>
                  <a:lnTo>
                    <a:pt x="401" y="358"/>
                  </a:lnTo>
                  <a:lnTo>
                    <a:pt x="430" y="439"/>
                  </a:lnTo>
                  <a:lnTo>
                    <a:pt x="452" y="599"/>
                  </a:lnTo>
                  <a:lnTo>
                    <a:pt x="452" y="745"/>
                  </a:lnTo>
                  <a:lnTo>
                    <a:pt x="437" y="862"/>
                  </a:lnTo>
                  <a:lnTo>
                    <a:pt x="408" y="913"/>
                  </a:lnTo>
                  <a:lnTo>
                    <a:pt x="306" y="986"/>
                  </a:lnTo>
                  <a:lnTo>
                    <a:pt x="196" y="1053"/>
                  </a:lnTo>
                  <a:lnTo>
                    <a:pt x="146" y="1103"/>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327712" name="Group 7"/>
            <p:cNvGrpSpPr>
              <a:grpSpLocks/>
            </p:cNvGrpSpPr>
            <p:nvPr/>
          </p:nvGrpSpPr>
          <p:grpSpPr bwMode="auto">
            <a:xfrm>
              <a:off x="2013" y="2206"/>
              <a:ext cx="339" cy="1010"/>
              <a:chOff x="240" y="2880"/>
              <a:chExt cx="339" cy="1010"/>
            </a:xfrm>
          </p:grpSpPr>
          <p:sp>
            <p:nvSpPr>
              <p:cNvPr id="327713" name="Freeform 8"/>
              <p:cNvSpPr>
                <a:spLocks/>
              </p:cNvSpPr>
              <p:nvPr/>
            </p:nvSpPr>
            <p:spPr bwMode="auto">
              <a:xfrm flipH="1">
                <a:off x="361" y="2969"/>
                <a:ext cx="142" cy="191"/>
              </a:xfrm>
              <a:custGeom>
                <a:avLst/>
                <a:gdLst>
                  <a:gd name="T0" fmla="*/ 0 w 432"/>
                  <a:gd name="T1" fmla="*/ 0 h 485"/>
                  <a:gd name="T2" fmla="*/ 0 w 432"/>
                  <a:gd name="T3" fmla="*/ 0 h 485"/>
                  <a:gd name="T4" fmla="*/ 0 w 432"/>
                  <a:gd name="T5" fmla="*/ 0 h 485"/>
                  <a:gd name="T6" fmla="*/ 0 w 432"/>
                  <a:gd name="T7" fmla="*/ 0 h 485"/>
                  <a:gd name="T8" fmla="*/ 0 w 432"/>
                  <a:gd name="T9" fmla="*/ 0 h 485"/>
                  <a:gd name="T10" fmla="*/ 0 w 432"/>
                  <a:gd name="T11" fmla="*/ 0 h 485"/>
                  <a:gd name="T12" fmla="*/ 0 w 432"/>
                  <a:gd name="T13" fmla="*/ 0 h 485"/>
                  <a:gd name="T14" fmla="*/ 0 w 432"/>
                  <a:gd name="T15" fmla="*/ 0 h 485"/>
                  <a:gd name="T16" fmla="*/ 0 w 432"/>
                  <a:gd name="T17" fmla="*/ 0 h 485"/>
                  <a:gd name="T18" fmla="*/ 0 w 432"/>
                  <a:gd name="T19" fmla="*/ 0 h 485"/>
                  <a:gd name="T20" fmla="*/ 0 w 432"/>
                  <a:gd name="T21" fmla="*/ 0 h 485"/>
                  <a:gd name="T22" fmla="*/ 0 w 432"/>
                  <a:gd name="T23" fmla="*/ 0 h 485"/>
                  <a:gd name="T24" fmla="*/ 0 w 432"/>
                  <a:gd name="T25" fmla="*/ 0 h 485"/>
                  <a:gd name="T26" fmla="*/ 0 w 432"/>
                  <a:gd name="T27" fmla="*/ 0 h 485"/>
                  <a:gd name="T28" fmla="*/ 0 w 432"/>
                  <a:gd name="T29" fmla="*/ 0 h 48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2"/>
                  <a:gd name="T46" fmla="*/ 0 h 485"/>
                  <a:gd name="T47" fmla="*/ 432 w 432"/>
                  <a:gd name="T48" fmla="*/ 485 h 48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2" h="485">
                    <a:moveTo>
                      <a:pt x="123" y="206"/>
                    </a:moveTo>
                    <a:lnTo>
                      <a:pt x="159" y="53"/>
                    </a:lnTo>
                    <a:lnTo>
                      <a:pt x="248" y="0"/>
                    </a:lnTo>
                    <a:lnTo>
                      <a:pt x="335" y="0"/>
                    </a:lnTo>
                    <a:lnTo>
                      <a:pt x="388" y="53"/>
                    </a:lnTo>
                    <a:lnTo>
                      <a:pt x="432" y="215"/>
                    </a:lnTo>
                    <a:lnTo>
                      <a:pt x="415" y="349"/>
                    </a:lnTo>
                    <a:lnTo>
                      <a:pt x="379" y="458"/>
                    </a:lnTo>
                    <a:lnTo>
                      <a:pt x="309" y="485"/>
                    </a:lnTo>
                    <a:lnTo>
                      <a:pt x="221" y="475"/>
                    </a:lnTo>
                    <a:lnTo>
                      <a:pt x="132" y="368"/>
                    </a:lnTo>
                    <a:lnTo>
                      <a:pt x="123" y="288"/>
                    </a:lnTo>
                    <a:lnTo>
                      <a:pt x="0" y="242"/>
                    </a:lnTo>
                    <a:lnTo>
                      <a:pt x="0" y="189"/>
                    </a:lnTo>
                    <a:lnTo>
                      <a:pt x="123" y="20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7714" name="Freeform 9"/>
              <p:cNvSpPr>
                <a:spLocks/>
              </p:cNvSpPr>
              <p:nvPr/>
            </p:nvSpPr>
            <p:spPr bwMode="auto">
              <a:xfrm flipH="1">
                <a:off x="371" y="3171"/>
                <a:ext cx="165" cy="325"/>
              </a:xfrm>
              <a:custGeom>
                <a:avLst/>
                <a:gdLst>
                  <a:gd name="T0" fmla="*/ 0 w 500"/>
                  <a:gd name="T1" fmla="*/ 0 h 828"/>
                  <a:gd name="T2" fmla="*/ 0 w 500"/>
                  <a:gd name="T3" fmla="*/ 0 h 828"/>
                  <a:gd name="T4" fmla="*/ 0 w 500"/>
                  <a:gd name="T5" fmla="*/ 0 h 828"/>
                  <a:gd name="T6" fmla="*/ 0 w 500"/>
                  <a:gd name="T7" fmla="*/ 0 h 828"/>
                  <a:gd name="T8" fmla="*/ 0 w 500"/>
                  <a:gd name="T9" fmla="*/ 0 h 828"/>
                  <a:gd name="T10" fmla="*/ 0 w 500"/>
                  <a:gd name="T11" fmla="*/ 0 h 828"/>
                  <a:gd name="T12" fmla="*/ 0 w 500"/>
                  <a:gd name="T13" fmla="*/ 0 h 828"/>
                  <a:gd name="T14" fmla="*/ 0 w 500"/>
                  <a:gd name="T15" fmla="*/ 0 h 828"/>
                  <a:gd name="T16" fmla="*/ 0 w 500"/>
                  <a:gd name="T17" fmla="*/ 0 h 828"/>
                  <a:gd name="T18" fmla="*/ 0 w 500"/>
                  <a:gd name="T19" fmla="*/ 0 h 828"/>
                  <a:gd name="T20" fmla="*/ 0 w 500"/>
                  <a:gd name="T21" fmla="*/ 0 h 828"/>
                  <a:gd name="T22" fmla="*/ 0 w 500"/>
                  <a:gd name="T23" fmla="*/ 0 h 828"/>
                  <a:gd name="T24" fmla="*/ 0 w 500"/>
                  <a:gd name="T25" fmla="*/ 0 h 828"/>
                  <a:gd name="T26" fmla="*/ 0 w 500"/>
                  <a:gd name="T27" fmla="*/ 0 h 828"/>
                  <a:gd name="T28" fmla="*/ 0 w 500"/>
                  <a:gd name="T29" fmla="*/ 0 h 828"/>
                  <a:gd name="T30" fmla="*/ 0 w 500"/>
                  <a:gd name="T31" fmla="*/ 0 h 828"/>
                  <a:gd name="T32" fmla="*/ 0 w 500"/>
                  <a:gd name="T33" fmla="*/ 0 h 828"/>
                  <a:gd name="T34" fmla="*/ 0 w 500"/>
                  <a:gd name="T35" fmla="*/ 0 h 828"/>
                  <a:gd name="T36" fmla="*/ 0 w 500"/>
                  <a:gd name="T37" fmla="*/ 0 h 828"/>
                  <a:gd name="T38" fmla="*/ 0 w 500"/>
                  <a:gd name="T39" fmla="*/ 0 h 828"/>
                  <a:gd name="T40" fmla="*/ 0 w 500"/>
                  <a:gd name="T41" fmla="*/ 0 h 828"/>
                  <a:gd name="T42" fmla="*/ 0 w 500"/>
                  <a:gd name="T43" fmla="*/ 0 h 828"/>
                  <a:gd name="T44" fmla="*/ 0 w 500"/>
                  <a:gd name="T45" fmla="*/ 0 h 828"/>
                  <a:gd name="T46" fmla="*/ 0 w 500"/>
                  <a:gd name="T47" fmla="*/ 0 h 828"/>
                  <a:gd name="T48" fmla="*/ 0 w 500"/>
                  <a:gd name="T49" fmla="*/ 0 h 828"/>
                  <a:gd name="T50" fmla="*/ 0 w 500"/>
                  <a:gd name="T51" fmla="*/ 0 h 828"/>
                  <a:gd name="T52" fmla="*/ 0 w 500"/>
                  <a:gd name="T53" fmla="*/ 0 h 8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00"/>
                  <a:gd name="T82" fmla="*/ 0 h 828"/>
                  <a:gd name="T83" fmla="*/ 500 w 500"/>
                  <a:gd name="T84" fmla="*/ 828 h 8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00" h="828">
                    <a:moveTo>
                      <a:pt x="41" y="173"/>
                    </a:moveTo>
                    <a:lnTo>
                      <a:pt x="163" y="35"/>
                    </a:lnTo>
                    <a:lnTo>
                      <a:pt x="232" y="0"/>
                    </a:lnTo>
                    <a:lnTo>
                      <a:pt x="366" y="5"/>
                    </a:lnTo>
                    <a:lnTo>
                      <a:pt x="488" y="57"/>
                    </a:lnTo>
                    <a:lnTo>
                      <a:pt x="500" y="126"/>
                    </a:lnTo>
                    <a:lnTo>
                      <a:pt x="483" y="207"/>
                    </a:lnTo>
                    <a:lnTo>
                      <a:pt x="396" y="281"/>
                    </a:lnTo>
                    <a:lnTo>
                      <a:pt x="349" y="414"/>
                    </a:lnTo>
                    <a:lnTo>
                      <a:pt x="349" y="552"/>
                    </a:lnTo>
                    <a:lnTo>
                      <a:pt x="384" y="637"/>
                    </a:lnTo>
                    <a:lnTo>
                      <a:pt x="448" y="695"/>
                    </a:lnTo>
                    <a:lnTo>
                      <a:pt x="448" y="765"/>
                    </a:lnTo>
                    <a:lnTo>
                      <a:pt x="419" y="800"/>
                    </a:lnTo>
                    <a:lnTo>
                      <a:pt x="384" y="816"/>
                    </a:lnTo>
                    <a:lnTo>
                      <a:pt x="268" y="828"/>
                    </a:lnTo>
                    <a:lnTo>
                      <a:pt x="163" y="747"/>
                    </a:lnTo>
                    <a:lnTo>
                      <a:pt x="53" y="574"/>
                    </a:lnTo>
                    <a:lnTo>
                      <a:pt x="0" y="368"/>
                    </a:lnTo>
                    <a:lnTo>
                      <a:pt x="140" y="436"/>
                    </a:lnTo>
                    <a:lnTo>
                      <a:pt x="192" y="436"/>
                    </a:lnTo>
                    <a:lnTo>
                      <a:pt x="227" y="396"/>
                    </a:lnTo>
                    <a:lnTo>
                      <a:pt x="251" y="316"/>
                    </a:lnTo>
                    <a:lnTo>
                      <a:pt x="209" y="293"/>
                    </a:lnTo>
                    <a:lnTo>
                      <a:pt x="53" y="293"/>
                    </a:lnTo>
                    <a:lnTo>
                      <a:pt x="18" y="293"/>
                    </a:lnTo>
                    <a:lnTo>
                      <a:pt x="41" y="173"/>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7715" name="Freeform 10"/>
              <p:cNvSpPr>
                <a:spLocks/>
              </p:cNvSpPr>
              <p:nvPr/>
            </p:nvSpPr>
            <p:spPr bwMode="auto">
              <a:xfrm flipH="1">
                <a:off x="325" y="3185"/>
                <a:ext cx="87" cy="352"/>
              </a:xfrm>
              <a:custGeom>
                <a:avLst/>
                <a:gdLst>
                  <a:gd name="T0" fmla="*/ 0 w 265"/>
                  <a:gd name="T1" fmla="*/ 0 h 895"/>
                  <a:gd name="T2" fmla="*/ 0 w 265"/>
                  <a:gd name="T3" fmla="*/ 0 h 895"/>
                  <a:gd name="T4" fmla="*/ 0 w 265"/>
                  <a:gd name="T5" fmla="*/ 0 h 895"/>
                  <a:gd name="T6" fmla="*/ 0 w 265"/>
                  <a:gd name="T7" fmla="*/ 0 h 895"/>
                  <a:gd name="T8" fmla="*/ 0 w 265"/>
                  <a:gd name="T9" fmla="*/ 0 h 895"/>
                  <a:gd name="T10" fmla="*/ 0 w 265"/>
                  <a:gd name="T11" fmla="*/ 0 h 895"/>
                  <a:gd name="T12" fmla="*/ 0 w 265"/>
                  <a:gd name="T13" fmla="*/ 0 h 895"/>
                  <a:gd name="T14" fmla="*/ 0 w 265"/>
                  <a:gd name="T15" fmla="*/ 0 h 895"/>
                  <a:gd name="T16" fmla="*/ 0 w 265"/>
                  <a:gd name="T17" fmla="*/ 0 h 895"/>
                  <a:gd name="T18" fmla="*/ 0 w 265"/>
                  <a:gd name="T19" fmla="*/ 0 h 895"/>
                  <a:gd name="T20" fmla="*/ 0 w 265"/>
                  <a:gd name="T21" fmla="*/ 0 h 895"/>
                  <a:gd name="T22" fmla="*/ 0 w 265"/>
                  <a:gd name="T23" fmla="*/ 0 h 895"/>
                  <a:gd name="T24" fmla="*/ 0 w 265"/>
                  <a:gd name="T25" fmla="*/ 0 h 895"/>
                  <a:gd name="T26" fmla="*/ 0 w 265"/>
                  <a:gd name="T27" fmla="*/ 0 h 895"/>
                  <a:gd name="T28" fmla="*/ 0 w 265"/>
                  <a:gd name="T29" fmla="*/ 0 h 895"/>
                  <a:gd name="T30" fmla="*/ 0 w 265"/>
                  <a:gd name="T31" fmla="*/ 0 h 895"/>
                  <a:gd name="T32" fmla="*/ 0 w 265"/>
                  <a:gd name="T33" fmla="*/ 0 h 895"/>
                  <a:gd name="T34" fmla="*/ 0 w 265"/>
                  <a:gd name="T35" fmla="*/ 0 h 895"/>
                  <a:gd name="T36" fmla="*/ 0 w 265"/>
                  <a:gd name="T37" fmla="*/ 0 h 895"/>
                  <a:gd name="T38" fmla="*/ 0 w 265"/>
                  <a:gd name="T39" fmla="*/ 0 h 895"/>
                  <a:gd name="T40" fmla="*/ 0 w 265"/>
                  <a:gd name="T41" fmla="*/ 0 h 895"/>
                  <a:gd name="T42" fmla="*/ 0 w 265"/>
                  <a:gd name="T43" fmla="*/ 0 h 895"/>
                  <a:gd name="T44" fmla="*/ 0 w 265"/>
                  <a:gd name="T45" fmla="*/ 0 h 895"/>
                  <a:gd name="T46" fmla="*/ 0 w 265"/>
                  <a:gd name="T47" fmla="*/ 0 h 895"/>
                  <a:gd name="T48" fmla="*/ 0 w 265"/>
                  <a:gd name="T49" fmla="*/ 0 h 895"/>
                  <a:gd name="T50" fmla="*/ 0 w 265"/>
                  <a:gd name="T51" fmla="*/ 0 h 895"/>
                  <a:gd name="T52" fmla="*/ 0 w 265"/>
                  <a:gd name="T53" fmla="*/ 0 h 895"/>
                  <a:gd name="T54" fmla="*/ 0 w 265"/>
                  <a:gd name="T55" fmla="*/ 0 h 89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65"/>
                  <a:gd name="T85" fmla="*/ 0 h 895"/>
                  <a:gd name="T86" fmla="*/ 265 w 265"/>
                  <a:gd name="T87" fmla="*/ 895 h 89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65" h="895">
                    <a:moveTo>
                      <a:pt x="0" y="75"/>
                    </a:moveTo>
                    <a:lnTo>
                      <a:pt x="29" y="23"/>
                    </a:lnTo>
                    <a:lnTo>
                      <a:pt x="83" y="0"/>
                    </a:lnTo>
                    <a:lnTo>
                      <a:pt x="135" y="5"/>
                    </a:lnTo>
                    <a:lnTo>
                      <a:pt x="206" y="108"/>
                    </a:lnTo>
                    <a:lnTo>
                      <a:pt x="265" y="264"/>
                    </a:lnTo>
                    <a:lnTo>
                      <a:pt x="265" y="384"/>
                    </a:lnTo>
                    <a:lnTo>
                      <a:pt x="241" y="447"/>
                    </a:lnTo>
                    <a:lnTo>
                      <a:pt x="118" y="522"/>
                    </a:lnTo>
                    <a:lnTo>
                      <a:pt x="83" y="573"/>
                    </a:lnTo>
                    <a:lnTo>
                      <a:pt x="83" y="608"/>
                    </a:lnTo>
                    <a:lnTo>
                      <a:pt x="123" y="654"/>
                    </a:lnTo>
                    <a:lnTo>
                      <a:pt x="189" y="723"/>
                    </a:lnTo>
                    <a:lnTo>
                      <a:pt x="224" y="814"/>
                    </a:lnTo>
                    <a:lnTo>
                      <a:pt x="212" y="895"/>
                    </a:lnTo>
                    <a:lnTo>
                      <a:pt x="177" y="877"/>
                    </a:lnTo>
                    <a:lnTo>
                      <a:pt x="159" y="764"/>
                    </a:lnTo>
                    <a:lnTo>
                      <a:pt x="101" y="694"/>
                    </a:lnTo>
                    <a:lnTo>
                      <a:pt x="54" y="676"/>
                    </a:lnTo>
                    <a:lnTo>
                      <a:pt x="29" y="643"/>
                    </a:lnTo>
                    <a:lnTo>
                      <a:pt x="29" y="568"/>
                    </a:lnTo>
                    <a:lnTo>
                      <a:pt x="64" y="505"/>
                    </a:lnTo>
                    <a:lnTo>
                      <a:pt x="123" y="465"/>
                    </a:lnTo>
                    <a:lnTo>
                      <a:pt x="212" y="402"/>
                    </a:lnTo>
                    <a:lnTo>
                      <a:pt x="224" y="327"/>
                    </a:lnTo>
                    <a:lnTo>
                      <a:pt x="177" y="224"/>
                    </a:lnTo>
                    <a:lnTo>
                      <a:pt x="101" y="143"/>
                    </a:lnTo>
                    <a:lnTo>
                      <a:pt x="0" y="7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7716" name="Freeform 11"/>
              <p:cNvSpPr>
                <a:spLocks/>
              </p:cNvSpPr>
              <p:nvPr/>
            </p:nvSpPr>
            <p:spPr bwMode="auto">
              <a:xfrm flipH="1">
                <a:off x="308" y="3434"/>
                <a:ext cx="126" cy="456"/>
              </a:xfrm>
              <a:custGeom>
                <a:avLst/>
                <a:gdLst>
                  <a:gd name="T0" fmla="*/ 0 w 383"/>
                  <a:gd name="T1" fmla="*/ 0 h 1160"/>
                  <a:gd name="T2" fmla="*/ 0 w 383"/>
                  <a:gd name="T3" fmla="*/ 0 h 1160"/>
                  <a:gd name="T4" fmla="*/ 0 w 383"/>
                  <a:gd name="T5" fmla="*/ 0 h 1160"/>
                  <a:gd name="T6" fmla="*/ 0 w 383"/>
                  <a:gd name="T7" fmla="*/ 0 h 1160"/>
                  <a:gd name="T8" fmla="*/ 0 w 383"/>
                  <a:gd name="T9" fmla="*/ 0 h 1160"/>
                  <a:gd name="T10" fmla="*/ 0 w 383"/>
                  <a:gd name="T11" fmla="*/ 0 h 1160"/>
                  <a:gd name="T12" fmla="*/ 0 w 383"/>
                  <a:gd name="T13" fmla="*/ 0 h 1160"/>
                  <a:gd name="T14" fmla="*/ 0 w 383"/>
                  <a:gd name="T15" fmla="*/ 0 h 1160"/>
                  <a:gd name="T16" fmla="*/ 0 w 383"/>
                  <a:gd name="T17" fmla="*/ 0 h 1160"/>
                  <a:gd name="T18" fmla="*/ 0 w 383"/>
                  <a:gd name="T19" fmla="*/ 0 h 1160"/>
                  <a:gd name="T20" fmla="*/ 0 w 383"/>
                  <a:gd name="T21" fmla="*/ 0 h 1160"/>
                  <a:gd name="T22" fmla="*/ 0 w 383"/>
                  <a:gd name="T23" fmla="*/ 0 h 1160"/>
                  <a:gd name="T24" fmla="*/ 0 w 383"/>
                  <a:gd name="T25" fmla="*/ 0 h 1160"/>
                  <a:gd name="T26" fmla="*/ 0 w 383"/>
                  <a:gd name="T27" fmla="*/ 0 h 1160"/>
                  <a:gd name="T28" fmla="*/ 0 w 383"/>
                  <a:gd name="T29" fmla="*/ 0 h 1160"/>
                  <a:gd name="T30" fmla="*/ 0 w 383"/>
                  <a:gd name="T31" fmla="*/ 0 h 1160"/>
                  <a:gd name="T32" fmla="*/ 0 w 383"/>
                  <a:gd name="T33" fmla="*/ 0 h 1160"/>
                  <a:gd name="T34" fmla="*/ 0 w 383"/>
                  <a:gd name="T35" fmla="*/ 0 h 1160"/>
                  <a:gd name="T36" fmla="*/ 0 w 383"/>
                  <a:gd name="T37" fmla="*/ 0 h 1160"/>
                  <a:gd name="T38" fmla="*/ 0 w 383"/>
                  <a:gd name="T39" fmla="*/ 0 h 1160"/>
                  <a:gd name="T40" fmla="*/ 0 w 383"/>
                  <a:gd name="T41" fmla="*/ 0 h 1160"/>
                  <a:gd name="T42" fmla="*/ 0 w 383"/>
                  <a:gd name="T43" fmla="*/ 0 h 1160"/>
                  <a:gd name="T44" fmla="*/ 0 w 383"/>
                  <a:gd name="T45" fmla="*/ 0 h 1160"/>
                  <a:gd name="T46" fmla="*/ 0 w 383"/>
                  <a:gd name="T47" fmla="*/ 0 h 1160"/>
                  <a:gd name="T48" fmla="*/ 0 w 383"/>
                  <a:gd name="T49" fmla="*/ 0 h 1160"/>
                  <a:gd name="T50" fmla="*/ 0 w 383"/>
                  <a:gd name="T51" fmla="*/ 0 h 1160"/>
                  <a:gd name="T52" fmla="*/ 0 w 383"/>
                  <a:gd name="T53" fmla="*/ 0 h 116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83"/>
                  <a:gd name="T82" fmla="*/ 0 h 1160"/>
                  <a:gd name="T83" fmla="*/ 383 w 383"/>
                  <a:gd name="T84" fmla="*/ 1160 h 116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83" h="1160">
                    <a:moveTo>
                      <a:pt x="0" y="0"/>
                    </a:moveTo>
                    <a:lnTo>
                      <a:pt x="99" y="17"/>
                    </a:lnTo>
                    <a:lnTo>
                      <a:pt x="151" y="103"/>
                    </a:lnTo>
                    <a:lnTo>
                      <a:pt x="203" y="257"/>
                    </a:lnTo>
                    <a:lnTo>
                      <a:pt x="226" y="451"/>
                    </a:lnTo>
                    <a:lnTo>
                      <a:pt x="226" y="560"/>
                    </a:lnTo>
                    <a:lnTo>
                      <a:pt x="191" y="696"/>
                    </a:lnTo>
                    <a:lnTo>
                      <a:pt x="134" y="885"/>
                    </a:lnTo>
                    <a:lnTo>
                      <a:pt x="122" y="937"/>
                    </a:lnTo>
                    <a:lnTo>
                      <a:pt x="139" y="965"/>
                    </a:lnTo>
                    <a:lnTo>
                      <a:pt x="261" y="1006"/>
                    </a:lnTo>
                    <a:lnTo>
                      <a:pt x="383" y="1086"/>
                    </a:lnTo>
                    <a:lnTo>
                      <a:pt x="378" y="1119"/>
                    </a:lnTo>
                    <a:lnTo>
                      <a:pt x="290" y="1160"/>
                    </a:lnTo>
                    <a:lnTo>
                      <a:pt x="256" y="1142"/>
                    </a:lnTo>
                    <a:lnTo>
                      <a:pt x="191" y="1057"/>
                    </a:lnTo>
                    <a:lnTo>
                      <a:pt x="116" y="1016"/>
                    </a:lnTo>
                    <a:lnTo>
                      <a:pt x="34" y="988"/>
                    </a:lnTo>
                    <a:lnTo>
                      <a:pt x="29" y="948"/>
                    </a:lnTo>
                    <a:lnTo>
                      <a:pt x="52" y="868"/>
                    </a:lnTo>
                    <a:lnTo>
                      <a:pt x="116" y="743"/>
                    </a:lnTo>
                    <a:lnTo>
                      <a:pt x="156" y="594"/>
                    </a:lnTo>
                    <a:lnTo>
                      <a:pt x="156" y="423"/>
                    </a:lnTo>
                    <a:lnTo>
                      <a:pt x="122" y="274"/>
                    </a:lnTo>
                    <a:lnTo>
                      <a:pt x="47" y="136"/>
                    </a:lnTo>
                    <a:lnTo>
                      <a:pt x="12" y="63"/>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7717" name="Freeform 12"/>
              <p:cNvSpPr>
                <a:spLocks/>
              </p:cNvSpPr>
              <p:nvPr/>
            </p:nvSpPr>
            <p:spPr bwMode="auto">
              <a:xfrm flipH="1">
                <a:off x="427" y="3432"/>
                <a:ext cx="152" cy="404"/>
              </a:xfrm>
              <a:custGeom>
                <a:avLst/>
                <a:gdLst>
                  <a:gd name="T0" fmla="*/ 0 w 461"/>
                  <a:gd name="T1" fmla="*/ 0 h 1027"/>
                  <a:gd name="T2" fmla="*/ 0 w 461"/>
                  <a:gd name="T3" fmla="*/ 0 h 1027"/>
                  <a:gd name="T4" fmla="*/ 0 w 461"/>
                  <a:gd name="T5" fmla="*/ 0 h 1027"/>
                  <a:gd name="T6" fmla="*/ 0 w 461"/>
                  <a:gd name="T7" fmla="*/ 0 h 1027"/>
                  <a:gd name="T8" fmla="*/ 0 w 461"/>
                  <a:gd name="T9" fmla="*/ 0 h 1027"/>
                  <a:gd name="T10" fmla="*/ 0 w 461"/>
                  <a:gd name="T11" fmla="*/ 0 h 1027"/>
                  <a:gd name="T12" fmla="*/ 0 w 461"/>
                  <a:gd name="T13" fmla="*/ 0 h 1027"/>
                  <a:gd name="T14" fmla="*/ 0 w 461"/>
                  <a:gd name="T15" fmla="*/ 0 h 1027"/>
                  <a:gd name="T16" fmla="*/ 0 w 461"/>
                  <a:gd name="T17" fmla="*/ 0 h 1027"/>
                  <a:gd name="T18" fmla="*/ 0 w 461"/>
                  <a:gd name="T19" fmla="*/ 0 h 1027"/>
                  <a:gd name="T20" fmla="*/ 0 w 461"/>
                  <a:gd name="T21" fmla="*/ 0 h 1027"/>
                  <a:gd name="T22" fmla="*/ 0 w 461"/>
                  <a:gd name="T23" fmla="*/ 0 h 1027"/>
                  <a:gd name="T24" fmla="*/ 0 w 461"/>
                  <a:gd name="T25" fmla="*/ 0 h 1027"/>
                  <a:gd name="T26" fmla="*/ 0 w 461"/>
                  <a:gd name="T27" fmla="*/ 0 h 1027"/>
                  <a:gd name="T28" fmla="*/ 0 w 461"/>
                  <a:gd name="T29" fmla="*/ 0 h 1027"/>
                  <a:gd name="T30" fmla="*/ 0 w 461"/>
                  <a:gd name="T31" fmla="*/ 0 h 1027"/>
                  <a:gd name="T32" fmla="*/ 0 w 461"/>
                  <a:gd name="T33" fmla="*/ 0 h 1027"/>
                  <a:gd name="T34" fmla="*/ 0 w 461"/>
                  <a:gd name="T35" fmla="*/ 0 h 1027"/>
                  <a:gd name="T36" fmla="*/ 0 w 461"/>
                  <a:gd name="T37" fmla="*/ 0 h 1027"/>
                  <a:gd name="T38" fmla="*/ 0 w 461"/>
                  <a:gd name="T39" fmla="*/ 0 h 1027"/>
                  <a:gd name="T40" fmla="*/ 0 w 461"/>
                  <a:gd name="T41" fmla="*/ 0 h 1027"/>
                  <a:gd name="T42" fmla="*/ 0 w 461"/>
                  <a:gd name="T43" fmla="*/ 0 h 1027"/>
                  <a:gd name="T44" fmla="*/ 0 w 461"/>
                  <a:gd name="T45" fmla="*/ 0 h 1027"/>
                  <a:gd name="T46" fmla="*/ 0 w 461"/>
                  <a:gd name="T47" fmla="*/ 0 h 1027"/>
                  <a:gd name="T48" fmla="*/ 0 w 461"/>
                  <a:gd name="T49" fmla="*/ 0 h 1027"/>
                  <a:gd name="T50" fmla="*/ 0 w 461"/>
                  <a:gd name="T51" fmla="*/ 0 h 1027"/>
                  <a:gd name="T52" fmla="*/ 0 w 461"/>
                  <a:gd name="T53" fmla="*/ 0 h 1027"/>
                  <a:gd name="T54" fmla="*/ 0 w 461"/>
                  <a:gd name="T55" fmla="*/ 0 h 102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61"/>
                  <a:gd name="T85" fmla="*/ 0 h 1027"/>
                  <a:gd name="T86" fmla="*/ 461 w 461"/>
                  <a:gd name="T87" fmla="*/ 1027 h 102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61" h="1027">
                    <a:moveTo>
                      <a:pt x="421" y="0"/>
                    </a:moveTo>
                    <a:lnTo>
                      <a:pt x="449" y="22"/>
                    </a:lnTo>
                    <a:lnTo>
                      <a:pt x="461" y="91"/>
                    </a:lnTo>
                    <a:lnTo>
                      <a:pt x="439" y="159"/>
                    </a:lnTo>
                    <a:lnTo>
                      <a:pt x="380" y="245"/>
                    </a:lnTo>
                    <a:lnTo>
                      <a:pt x="315" y="348"/>
                    </a:lnTo>
                    <a:lnTo>
                      <a:pt x="293" y="462"/>
                    </a:lnTo>
                    <a:lnTo>
                      <a:pt x="310" y="645"/>
                    </a:lnTo>
                    <a:lnTo>
                      <a:pt x="350" y="868"/>
                    </a:lnTo>
                    <a:lnTo>
                      <a:pt x="380" y="959"/>
                    </a:lnTo>
                    <a:lnTo>
                      <a:pt x="368" y="987"/>
                    </a:lnTo>
                    <a:lnTo>
                      <a:pt x="298" y="992"/>
                    </a:lnTo>
                    <a:lnTo>
                      <a:pt x="211" y="969"/>
                    </a:lnTo>
                    <a:lnTo>
                      <a:pt x="134" y="1004"/>
                    </a:lnTo>
                    <a:lnTo>
                      <a:pt x="87" y="1027"/>
                    </a:lnTo>
                    <a:lnTo>
                      <a:pt x="53" y="1022"/>
                    </a:lnTo>
                    <a:lnTo>
                      <a:pt x="0" y="959"/>
                    </a:lnTo>
                    <a:lnTo>
                      <a:pt x="53" y="936"/>
                    </a:lnTo>
                    <a:lnTo>
                      <a:pt x="187" y="908"/>
                    </a:lnTo>
                    <a:lnTo>
                      <a:pt x="263" y="936"/>
                    </a:lnTo>
                    <a:lnTo>
                      <a:pt x="315" y="936"/>
                    </a:lnTo>
                    <a:lnTo>
                      <a:pt x="310" y="890"/>
                    </a:lnTo>
                    <a:lnTo>
                      <a:pt x="258" y="616"/>
                    </a:lnTo>
                    <a:lnTo>
                      <a:pt x="222" y="456"/>
                    </a:lnTo>
                    <a:lnTo>
                      <a:pt x="228" y="376"/>
                    </a:lnTo>
                    <a:lnTo>
                      <a:pt x="280" y="227"/>
                    </a:lnTo>
                    <a:lnTo>
                      <a:pt x="333" y="91"/>
                    </a:lnTo>
                    <a:lnTo>
                      <a:pt x="421"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7718" name="Freeform 13"/>
              <p:cNvSpPr>
                <a:spLocks/>
              </p:cNvSpPr>
              <p:nvPr/>
            </p:nvSpPr>
            <p:spPr bwMode="auto">
              <a:xfrm flipH="1">
                <a:off x="246" y="2891"/>
                <a:ext cx="273" cy="221"/>
              </a:xfrm>
              <a:custGeom>
                <a:avLst/>
                <a:gdLst>
                  <a:gd name="T0" fmla="*/ 0 w 827"/>
                  <a:gd name="T1" fmla="*/ 0 h 563"/>
                  <a:gd name="T2" fmla="*/ 0 w 827"/>
                  <a:gd name="T3" fmla="*/ 0 h 563"/>
                  <a:gd name="T4" fmla="*/ 0 w 827"/>
                  <a:gd name="T5" fmla="*/ 0 h 563"/>
                  <a:gd name="T6" fmla="*/ 0 w 827"/>
                  <a:gd name="T7" fmla="*/ 0 h 563"/>
                  <a:gd name="T8" fmla="*/ 0 w 827"/>
                  <a:gd name="T9" fmla="*/ 0 h 563"/>
                  <a:gd name="T10" fmla="*/ 0 w 827"/>
                  <a:gd name="T11" fmla="*/ 0 h 563"/>
                  <a:gd name="T12" fmla="*/ 0 w 827"/>
                  <a:gd name="T13" fmla="*/ 0 h 563"/>
                  <a:gd name="T14" fmla="*/ 0 w 827"/>
                  <a:gd name="T15" fmla="*/ 0 h 563"/>
                  <a:gd name="T16" fmla="*/ 0 w 827"/>
                  <a:gd name="T17" fmla="*/ 0 h 563"/>
                  <a:gd name="T18" fmla="*/ 0 w 827"/>
                  <a:gd name="T19" fmla="*/ 0 h 563"/>
                  <a:gd name="T20" fmla="*/ 0 w 827"/>
                  <a:gd name="T21" fmla="*/ 0 h 563"/>
                  <a:gd name="T22" fmla="*/ 0 w 827"/>
                  <a:gd name="T23" fmla="*/ 0 h 563"/>
                  <a:gd name="T24" fmla="*/ 0 w 827"/>
                  <a:gd name="T25" fmla="*/ 0 h 563"/>
                  <a:gd name="T26" fmla="*/ 0 w 827"/>
                  <a:gd name="T27" fmla="*/ 0 h 563"/>
                  <a:gd name="T28" fmla="*/ 0 w 827"/>
                  <a:gd name="T29" fmla="*/ 0 h 563"/>
                  <a:gd name="T30" fmla="*/ 0 w 827"/>
                  <a:gd name="T31" fmla="*/ 0 h 563"/>
                  <a:gd name="T32" fmla="*/ 0 w 827"/>
                  <a:gd name="T33" fmla="*/ 0 h 563"/>
                  <a:gd name="T34" fmla="*/ 0 w 827"/>
                  <a:gd name="T35" fmla="*/ 0 h 563"/>
                  <a:gd name="T36" fmla="*/ 0 w 827"/>
                  <a:gd name="T37" fmla="*/ 0 h 563"/>
                  <a:gd name="T38" fmla="*/ 0 w 827"/>
                  <a:gd name="T39" fmla="*/ 0 h 563"/>
                  <a:gd name="T40" fmla="*/ 0 w 827"/>
                  <a:gd name="T41" fmla="*/ 0 h 563"/>
                  <a:gd name="T42" fmla="*/ 0 w 827"/>
                  <a:gd name="T43" fmla="*/ 0 h 563"/>
                  <a:gd name="T44" fmla="*/ 0 w 827"/>
                  <a:gd name="T45" fmla="*/ 0 h 563"/>
                  <a:gd name="T46" fmla="*/ 0 w 827"/>
                  <a:gd name="T47" fmla="*/ 0 h 56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27"/>
                  <a:gd name="T73" fmla="*/ 0 h 563"/>
                  <a:gd name="T74" fmla="*/ 827 w 827"/>
                  <a:gd name="T75" fmla="*/ 563 h 56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27" h="563">
                    <a:moveTo>
                      <a:pt x="0" y="139"/>
                    </a:moveTo>
                    <a:lnTo>
                      <a:pt x="108" y="18"/>
                    </a:lnTo>
                    <a:lnTo>
                      <a:pt x="160" y="75"/>
                    </a:lnTo>
                    <a:lnTo>
                      <a:pt x="213" y="110"/>
                    </a:lnTo>
                    <a:lnTo>
                      <a:pt x="269" y="110"/>
                    </a:lnTo>
                    <a:lnTo>
                      <a:pt x="327" y="52"/>
                    </a:lnTo>
                    <a:lnTo>
                      <a:pt x="396" y="5"/>
                    </a:lnTo>
                    <a:lnTo>
                      <a:pt x="477" y="0"/>
                    </a:lnTo>
                    <a:lnTo>
                      <a:pt x="563" y="35"/>
                    </a:lnTo>
                    <a:lnTo>
                      <a:pt x="620" y="87"/>
                    </a:lnTo>
                    <a:lnTo>
                      <a:pt x="648" y="157"/>
                    </a:lnTo>
                    <a:lnTo>
                      <a:pt x="654" y="249"/>
                    </a:lnTo>
                    <a:lnTo>
                      <a:pt x="671" y="331"/>
                    </a:lnTo>
                    <a:lnTo>
                      <a:pt x="718" y="371"/>
                    </a:lnTo>
                    <a:lnTo>
                      <a:pt x="774" y="389"/>
                    </a:lnTo>
                    <a:lnTo>
                      <a:pt x="827" y="401"/>
                    </a:lnTo>
                    <a:lnTo>
                      <a:pt x="786" y="563"/>
                    </a:lnTo>
                    <a:lnTo>
                      <a:pt x="654" y="540"/>
                    </a:lnTo>
                    <a:lnTo>
                      <a:pt x="517" y="493"/>
                    </a:lnTo>
                    <a:lnTo>
                      <a:pt x="407" y="441"/>
                    </a:lnTo>
                    <a:lnTo>
                      <a:pt x="286" y="389"/>
                    </a:lnTo>
                    <a:lnTo>
                      <a:pt x="160" y="331"/>
                    </a:lnTo>
                    <a:lnTo>
                      <a:pt x="57" y="209"/>
                    </a:lnTo>
                    <a:lnTo>
                      <a:pt x="0" y="139"/>
                    </a:lnTo>
                    <a:close/>
                  </a:path>
                </a:pathLst>
              </a:custGeom>
              <a:solidFill>
                <a:srgbClr val="063D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7719" name="Freeform 14"/>
              <p:cNvSpPr>
                <a:spLocks/>
              </p:cNvSpPr>
              <p:nvPr/>
            </p:nvSpPr>
            <p:spPr bwMode="auto">
              <a:xfrm flipH="1">
                <a:off x="240" y="2880"/>
                <a:ext cx="283" cy="238"/>
              </a:xfrm>
              <a:custGeom>
                <a:avLst/>
                <a:gdLst>
                  <a:gd name="T0" fmla="*/ 0 w 856"/>
                  <a:gd name="T1" fmla="*/ 0 h 606"/>
                  <a:gd name="T2" fmla="*/ 0 w 856"/>
                  <a:gd name="T3" fmla="*/ 0 h 606"/>
                  <a:gd name="T4" fmla="*/ 0 w 856"/>
                  <a:gd name="T5" fmla="*/ 0 h 606"/>
                  <a:gd name="T6" fmla="*/ 0 w 856"/>
                  <a:gd name="T7" fmla="*/ 0 h 606"/>
                  <a:gd name="T8" fmla="*/ 0 w 856"/>
                  <a:gd name="T9" fmla="*/ 0 h 606"/>
                  <a:gd name="T10" fmla="*/ 0 w 856"/>
                  <a:gd name="T11" fmla="*/ 0 h 606"/>
                  <a:gd name="T12" fmla="*/ 0 w 856"/>
                  <a:gd name="T13" fmla="*/ 0 h 606"/>
                  <a:gd name="T14" fmla="*/ 0 w 856"/>
                  <a:gd name="T15" fmla="*/ 0 h 606"/>
                  <a:gd name="T16" fmla="*/ 0 w 856"/>
                  <a:gd name="T17" fmla="*/ 0 h 606"/>
                  <a:gd name="T18" fmla="*/ 0 w 856"/>
                  <a:gd name="T19" fmla="*/ 0 h 606"/>
                  <a:gd name="T20" fmla="*/ 0 w 856"/>
                  <a:gd name="T21" fmla="*/ 0 h 606"/>
                  <a:gd name="T22" fmla="*/ 0 w 856"/>
                  <a:gd name="T23" fmla="*/ 0 h 606"/>
                  <a:gd name="T24" fmla="*/ 0 w 856"/>
                  <a:gd name="T25" fmla="*/ 0 h 606"/>
                  <a:gd name="T26" fmla="*/ 0 w 856"/>
                  <a:gd name="T27" fmla="*/ 0 h 606"/>
                  <a:gd name="T28" fmla="*/ 0 w 856"/>
                  <a:gd name="T29" fmla="*/ 0 h 606"/>
                  <a:gd name="T30" fmla="*/ 0 w 856"/>
                  <a:gd name="T31" fmla="*/ 0 h 606"/>
                  <a:gd name="T32" fmla="*/ 0 w 856"/>
                  <a:gd name="T33" fmla="*/ 0 h 606"/>
                  <a:gd name="T34" fmla="*/ 0 w 856"/>
                  <a:gd name="T35" fmla="*/ 0 h 606"/>
                  <a:gd name="T36" fmla="*/ 0 w 856"/>
                  <a:gd name="T37" fmla="*/ 0 h 606"/>
                  <a:gd name="T38" fmla="*/ 0 w 856"/>
                  <a:gd name="T39" fmla="*/ 0 h 606"/>
                  <a:gd name="T40" fmla="*/ 0 w 856"/>
                  <a:gd name="T41" fmla="*/ 0 h 606"/>
                  <a:gd name="T42" fmla="*/ 0 w 856"/>
                  <a:gd name="T43" fmla="*/ 0 h 606"/>
                  <a:gd name="T44" fmla="*/ 0 w 856"/>
                  <a:gd name="T45" fmla="*/ 0 h 606"/>
                  <a:gd name="T46" fmla="*/ 0 w 856"/>
                  <a:gd name="T47" fmla="*/ 0 h 606"/>
                  <a:gd name="T48" fmla="*/ 0 w 856"/>
                  <a:gd name="T49" fmla="*/ 0 h 606"/>
                  <a:gd name="T50" fmla="*/ 0 w 856"/>
                  <a:gd name="T51" fmla="*/ 0 h 606"/>
                  <a:gd name="T52" fmla="*/ 0 w 856"/>
                  <a:gd name="T53" fmla="*/ 0 h 606"/>
                  <a:gd name="T54" fmla="*/ 0 w 856"/>
                  <a:gd name="T55" fmla="*/ 0 h 606"/>
                  <a:gd name="T56" fmla="*/ 0 w 856"/>
                  <a:gd name="T57" fmla="*/ 0 h 606"/>
                  <a:gd name="T58" fmla="*/ 0 w 856"/>
                  <a:gd name="T59" fmla="*/ 0 h 606"/>
                  <a:gd name="T60" fmla="*/ 0 w 856"/>
                  <a:gd name="T61" fmla="*/ 0 h 606"/>
                  <a:gd name="T62" fmla="*/ 0 w 856"/>
                  <a:gd name="T63" fmla="*/ 0 h 606"/>
                  <a:gd name="T64" fmla="*/ 0 w 856"/>
                  <a:gd name="T65" fmla="*/ 0 h 606"/>
                  <a:gd name="T66" fmla="*/ 0 w 856"/>
                  <a:gd name="T67" fmla="*/ 0 h 606"/>
                  <a:gd name="T68" fmla="*/ 0 w 856"/>
                  <a:gd name="T69" fmla="*/ 0 h 606"/>
                  <a:gd name="T70" fmla="*/ 0 w 856"/>
                  <a:gd name="T71" fmla="*/ 0 h 606"/>
                  <a:gd name="T72" fmla="*/ 0 w 856"/>
                  <a:gd name="T73" fmla="*/ 0 h 606"/>
                  <a:gd name="T74" fmla="*/ 0 w 856"/>
                  <a:gd name="T75" fmla="*/ 0 h 606"/>
                  <a:gd name="T76" fmla="*/ 0 w 856"/>
                  <a:gd name="T77" fmla="*/ 0 h 606"/>
                  <a:gd name="T78" fmla="*/ 0 w 856"/>
                  <a:gd name="T79" fmla="*/ 0 h 606"/>
                  <a:gd name="T80" fmla="*/ 0 w 856"/>
                  <a:gd name="T81" fmla="*/ 0 h 606"/>
                  <a:gd name="T82" fmla="*/ 0 w 856"/>
                  <a:gd name="T83" fmla="*/ 0 h 606"/>
                  <a:gd name="T84" fmla="*/ 0 w 856"/>
                  <a:gd name="T85" fmla="*/ 0 h 606"/>
                  <a:gd name="T86" fmla="*/ 0 w 856"/>
                  <a:gd name="T87" fmla="*/ 0 h 606"/>
                  <a:gd name="T88" fmla="*/ 0 w 856"/>
                  <a:gd name="T89" fmla="*/ 0 h 606"/>
                  <a:gd name="T90" fmla="*/ 0 w 856"/>
                  <a:gd name="T91" fmla="*/ 0 h 606"/>
                  <a:gd name="T92" fmla="*/ 0 w 856"/>
                  <a:gd name="T93" fmla="*/ 0 h 606"/>
                  <a:gd name="T94" fmla="*/ 0 w 856"/>
                  <a:gd name="T95" fmla="*/ 0 h 606"/>
                  <a:gd name="T96" fmla="*/ 0 w 856"/>
                  <a:gd name="T97" fmla="*/ 0 h 606"/>
                  <a:gd name="T98" fmla="*/ 0 w 856"/>
                  <a:gd name="T99" fmla="*/ 0 h 606"/>
                  <a:gd name="T100" fmla="*/ 0 w 856"/>
                  <a:gd name="T101" fmla="*/ 0 h 6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56"/>
                  <a:gd name="T154" fmla="*/ 0 h 606"/>
                  <a:gd name="T155" fmla="*/ 856 w 856"/>
                  <a:gd name="T156" fmla="*/ 606 h 6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56" h="606">
                    <a:moveTo>
                      <a:pt x="75" y="266"/>
                    </a:moveTo>
                    <a:lnTo>
                      <a:pt x="172" y="363"/>
                    </a:lnTo>
                    <a:lnTo>
                      <a:pt x="304" y="428"/>
                    </a:lnTo>
                    <a:lnTo>
                      <a:pt x="489" y="513"/>
                    </a:lnTo>
                    <a:lnTo>
                      <a:pt x="615" y="566"/>
                    </a:lnTo>
                    <a:lnTo>
                      <a:pt x="816" y="606"/>
                    </a:lnTo>
                    <a:lnTo>
                      <a:pt x="856" y="393"/>
                    </a:lnTo>
                    <a:lnTo>
                      <a:pt x="804" y="393"/>
                    </a:lnTo>
                    <a:lnTo>
                      <a:pt x="753" y="363"/>
                    </a:lnTo>
                    <a:lnTo>
                      <a:pt x="695" y="323"/>
                    </a:lnTo>
                    <a:lnTo>
                      <a:pt x="695" y="243"/>
                    </a:lnTo>
                    <a:lnTo>
                      <a:pt x="660" y="116"/>
                    </a:lnTo>
                    <a:lnTo>
                      <a:pt x="597" y="46"/>
                    </a:lnTo>
                    <a:lnTo>
                      <a:pt x="505" y="0"/>
                    </a:lnTo>
                    <a:lnTo>
                      <a:pt x="391" y="12"/>
                    </a:lnTo>
                    <a:lnTo>
                      <a:pt x="321" y="53"/>
                    </a:lnTo>
                    <a:lnTo>
                      <a:pt x="286" y="98"/>
                    </a:lnTo>
                    <a:lnTo>
                      <a:pt x="253" y="121"/>
                    </a:lnTo>
                    <a:lnTo>
                      <a:pt x="218" y="116"/>
                    </a:lnTo>
                    <a:lnTo>
                      <a:pt x="166" y="63"/>
                    </a:lnTo>
                    <a:lnTo>
                      <a:pt x="132" y="0"/>
                    </a:lnTo>
                    <a:lnTo>
                      <a:pt x="103" y="30"/>
                    </a:lnTo>
                    <a:lnTo>
                      <a:pt x="0" y="150"/>
                    </a:lnTo>
                    <a:lnTo>
                      <a:pt x="5" y="178"/>
                    </a:lnTo>
                    <a:lnTo>
                      <a:pt x="17" y="191"/>
                    </a:lnTo>
                    <a:lnTo>
                      <a:pt x="120" y="81"/>
                    </a:lnTo>
                    <a:lnTo>
                      <a:pt x="172" y="133"/>
                    </a:lnTo>
                    <a:lnTo>
                      <a:pt x="206" y="168"/>
                    </a:lnTo>
                    <a:lnTo>
                      <a:pt x="253" y="168"/>
                    </a:lnTo>
                    <a:lnTo>
                      <a:pt x="286" y="156"/>
                    </a:lnTo>
                    <a:lnTo>
                      <a:pt x="339" y="116"/>
                    </a:lnTo>
                    <a:lnTo>
                      <a:pt x="367" y="70"/>
                    </a:lnTo>
                    <a:lnTo>
                      <a:pt x="442" y="46"/>
                    </a:lnTo>
                    <a:lnTo>
                      <a:pt x="505" y="53"/>
                    </a:lnTo>
                    <a:lnTo>
                      <a:pt x="562" y="87"/>
                    </a:lnTo>
                    <a:lnTo>
                      <a:pt x="615" y="138"/>
                    </a:lnTo>
                    <a:lnTo>
                      <a:pt x="643" y="203"/>
                    </a:lnTo>
                    <a:lnTo>
                      <a:pt x="643" y="260"/>
                    </a:lnTo>
                    <a:lnTo>
                      <a:pt x="643" y="323"/>
                    </a:lnTo>
                    <a:lnTo>
                      <a:pt x="666" y="375"/>
                    </a:lnTo>
                    <a:lnTo>
                      <a:pt x="730" y="410"/>
                    </a:lnTo>
                    <a:lnTo>
                      <a:pt x="804" y="444"/>
                    </a:lnTo>
                    <a:lnTo>
                      <a:pt x="770" y="554"/>
                    </a:lnTo>
                    <a:lnTo>
                      <a:pt x="580" y="503"/>
                    </a:lnTo>
                    <a:lnTo>
                      <a:pt x="454" y="450"/>
                    </a:lnTo>
                    <a:lnTo>
                      <a:pt x="339" y="416"/>
                    </a:lnTo>
                    <a:lnTo>
                      <a:pt x="241" y="363"/>
                    </a:lnTo>
                    <a:lnTo>
                      <a:pt x="120" y="266"/>
                    </a:lnTo>
                    <a:lnTo>
                      <a:pt x="34" y="173"/>
                    </a:lnTo>
                    <a:lnTo>
                      <a:pt x="22" y="185"/>
                    </a:lnTo>
                    <a:lnTo>
                      <a:pt x="75" y="26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7720" name="Oval 15"/>
              <p:cNvSpPr>
                <a:spLocks noChangeArrowheads="1"/>
              </p:cNvSpPr>
              <p:nvPr/>
            </p:nvSpPr>
            <p:spPr bwMode="auto">
              <a:xfrm rot="4286940" flipH="1">
                <a:off x="413" y="3029"/>
                <a:ext cx="55" cy="16"/>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i="0">
                  <a:solidFill>
                    <a:srgbClr val="FFFFFF"/>
                  </a:solidFill>
                </a:endParaRPr>
              </a:p>
            </p:txBody>
          </p:sp>
          <p:sp>
            <p:nvSpPr>
              <p:cNvPr id="327721" name="Oval 16"/>
              <p:cNvSpPr>
                <a:spLocks noChangeArrowheads="1"/>
              </p:cNvSpPr>
              <p:nvPr/>
            </p:nvSpPr>
            <p:spPr bwMode="auto">
              <a:xfrm rot="4286940" flipH="1">
                <a:off x="429" y="3038"/>
                <a:ext cx="32" cy="6"/>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i="0">
                  <a:solidFill>
                    <a:srgbClr val="FFFFFF"/>
                  </a:solidFill>
                </a:endParaRPr>
              </a:p>
            </p:txBody>
          </p:sp>
          <p:sp>
            <p:nvSpPr>
              <p:cNvPr id="327722" name="Oval 17"/>
              <p:cNvSpPr>
                <a:spLocks noChangeArrowheads="1"/>
              </p:cNvSpPr>
              <p:nvPr/>
            </p:nvSpPr>
            <p:spPr bwMode="auto">
              <a:xfrm rot="4286940" flipH="1">
                <a:off x="430" y="3028"/>
                <a:ext cx="55" cy="17"/>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i="0">
                  <a:solidFill>
                    <a:srgbClr val="FFFFFF"/>
                  </a:solidFill>
                </a:endParaRPr>
              </a:p>
            </p:txBody>
          </p:sp>
          <p:sp>
            <p:nvSpPr>
              <p:cNvPr id="327723" name="Oval 18"/>
              <p:cNvSpPr>
                <a:spLocks noChangeArrowheads="1"/>
              </p:cNvSpPr>
              <p:nvPr/>
            </p:nvSpPr>
            <p:spPr bwMode="auto">
              <a:xfrm rot="4286940" flipH="1">
                <a:off x="445" y="3038"/>
                <a:ext cx="32" cy="6"/>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i="0">
                  <a:solidFill>
                    <a:srgbClr val="FFFFFF"/>
                  </a:solidFill>
                </a:endParaRPr>
              </a:p>
            </p:txBody>
          </p:sp>
          <p:sp>
            <p:nvSpPr>
              <p:cNvPr id="327724" name="Oval 19"/>
              <p:cNvSpPr>
                <a:spLocks noChangeArrowheads="1"/>
              </p:cNvSpPr>
              <p:nvPr/>
            </p:nvSpPr>
            <p:spPr bwMode="auto">
              <a:xfrm flipH="1">
                <a:off x="433" y="3106"/>
                <a:ext cx="66" cy="34"/>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0"/>
                  </a:spcBef>
                  <a:buFontTx/>
                  <a:buNone/>
                </a:pPr>
                <a:endParaRPr lang="en-US" altLang="en-US" sz="2400" i="0">
                  <a:solidFill>
                    <a:srgbClr val="FFFFFF"/>
                  </a:solidFill>
                  <a:latin typeface="Arial Rounded MT Bold" pitchFamily="34" charset="0"/>
                </a:endParaRPr>
              </a:p>
            </p:txBody>
          </p:sp>
          <p:sp>
            <p:nvSpPr>
              <p:cNvPr id="327725" name="Oval 20"/>
              <p:cNvSpPr>
                <a:spLocks noChangeArrowheads="1"/>
              </p:cNvSpPr>
              <p:nvPr/>
            </p:nvSpPr>
            <p:spPr bwMode="auto">
              <a:xfrm>
                <a:off x="432" y="3264"/>
                <a:ext cx="96" cy="96"/>
              </a:xfrm>
              <a:prstGeom prst="ellipse">
                <a:avLst/>
              </a:prstGeom>
              <a:solidFill>
                <a:srgbClr val="00FFFF"/>
              </a:solidFill>
              <a:ln w="38100">
                <a:solidFill>
                  <a:srgbClr val="00FFFF"/>
                </a:solidFill>
                <a:round/>
                <a:headEnd/>
                <a:tailEnd/>
              </a:ln>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i="0">
                  <a:solidFill>
                    <a:srgbClr val="FFFFFF"/>
                  </a:solidFill>
                </a:endParaRPr>
              </a:p>
            </p:txBody>
          </p:sp>
        </p:grpSp>
      </p:grpSp>
      <p:grpSp>
        <p:nvGrpSpPr>
          <p:cNvPr id="40963" name="Group 21"/>
          <p:cNvGrpSpPr>
            <a:grpSpLocks/>
          </p:cNvGrpSpPr>
          <p:nvPr/>
        </p:nvGrpSpPr>
        <p:grpSpPr bwMode="auto">
          <a:xfrm flipH="1">
            <a:off x="7696200" y="2382838"/>
            <a:ext cx="1347788" cy="2341562"/>
            <a:chOff x="4560" y="1645"/>
            <a:chExt cx="849" cy="1475"/>
          </a:xfrm>
        </p:grpSpPr>
        <p:grpSp>
          <p:nvGrpSpPr>
            <p:cNvPr id="327695" name="Group 22"/>
            <p:cNvGrpSpPr>
              <a:grpSpLocks/>
            </p:cNvGrpSpPr>
            <p:nvPr/>
          </p:nvGrpSpPr>
          <p:grpSpPr bwMode="auto">
            <a:xfrm>
              <a:off x="4560" y="2056"/>
              <a:ext cx="849" cy="1064"/>
              <a:chOff x="2593" y="1179"/>
              <a:chExt cx="849" cy="1064"/>
            </a:xfrm>
          </p:grpSpPr>
          <p:sp>
            <p:nvSpPr>
              <p:cNvPr id="327704" name="Freeform 23"/>
              <p:cNvSpPr>
                <a:spLocks/>
              </p:cNvSpPr>
              <p:nvPr/>
            </p:nvSpPr>
            <p:spPr bwMode="auto">
              <a:xfrm>
                <a:off x="3035" y="1179"/>
                <a:ext cx="302" cy="308"/>
              </a:xfrm>
              <a:custGeom>
                <a:avLst/>
                <a:gdLst>
                  <a:gd name="T0" fmla="*/ 220 w 302"/>
                  <a:gd name="T1" fmla="*/ 225 h 308"/>
                  <a:gd name="T2" fmla="*/ 220 w 302"/>
                  <a:gd name="T3" fmla="*/ 197 h 308"/>
                  <a:gd name="T4" fmla="*/ 216 w 302"/>
                  <a:gd name="T5" fmla="*/ 159 h 308"/>
                  <a:gd name="T6" fmla="*/ 208 w 302"/>
                  <a:gd name="T7" fmla="*/ 135 h 308"/>
                  <a:gd name="T8" fmla="*/ 198 w 302"/>
                  <a:gd name="T9" fmla="*/ 116 h 308"/>
                  <a:gd name="T10" fmla="*/ 181 w 302"/>
                  <a:gd name="T11" fmla="*/ 93 h 308"/>
                  <a:gd name="T12" fmla="*/ 193 w 302"/>
                  <a:gd name="T13" fmla="*/ 80 h 308"/>
                  <a:gd name="T14" fmla="*/ 199 w 302"/>
                  <a:gd name="T15" fmla="*/ 60 h 308"/>
                  <a:gd name="T16" fmla="*/ 196 w 302"/>
                  <a:gd name="T17" fmla="*/ 38 h 308"/>
                  <a:gd name="T18" fmla="*/ 184 w 302"/>
                  <a:gd name="T19" fmla="*/ 18 h 308"/>
                  <a:gd name="T20" fmla="*/ 163 w 302"/>
                  <a:gd name="T21" fmla="*/ 5 h 308"/>
                  <a:gd name="T22" fmla="*/ 142 w 302"/>
                  <a:gd name="T23" fmla="*/ 0 h 308"/>
                  <a:gd name="T24" fmla="*/ 136 w 302"/>
                  <a:gd name="T25" fmla="*/ 9 h 308"/>
                  <a:gd name="T26" fmla="*/ 148 w 302"/>
                  <a:gd name="T27" fmla="*/ 15 h 308"/>
                  <a:gd name="T28" fmla="*/ 160 w 302"/>
                  <a:gd name="T29" fmla="*/ 23 h 308"/>
                  <a:gd name="T30" fmla="*/ 172 w 302"/>
                  <a:gd name="T31" fmla="*/ 39 h 308"/>
                  <a:gd name="T32" fmla="*/ 171 w 302"/>
                  <a:gd name="T33" fmla="*/ 57 h 308"/>
                  <a:gd name="T34" fmla="*/ 157 w 302"/>
                  <a:gd name="T35" fmla="*/ 71 h 308"/>
                  <a:gd name="T36" fmla="*/ 151 w 302"/>
                  <a:gd name="T37" fmla="*/ 74 h 308"/>
                  <a:gd name="T38" fmla="*/ 117 w 302"/>
                  <a:gd name="T39" fmla="*/ 71 h 308"/>
                  <a:gd name="T40" fmla="*/ 93 w 302"/>
                  <a:gd name="T41" fmla="*/ 74 h 308"/>
                  <a:gd name="T42" fmla="*/ 69 w 302"/>
                  <a:gd name="T43" fmla="*/ 84 h 308"/>
                  <a:gd name="T44" fmla="*/ 64 w 302"/>
                  <a:gd name="T45" fmla="*/ 87 h 308"/>
                  <a:gd name="T46" fmla="*/ 45 w 302"/>
                  <a:gd name="T47" fmla="*/ 75 h 308"/>
                  <a:gd name="T48" fmla="*/ 28 w 302"/>
                  <a:gd name="T49" fmla="*/ 59 h 308"/>
                  <a:gd name="T50" fmla="*/ 25 w 302"/>
                  <a:gd name="T51" fmla="*/ 48 h 308"/>
                  <a:gd name="T52" fmla="*/ 30 w 302"/>
                  <a:gd name="T53" fmla="*/ 36 h 308"/>
                  <a:gd name="T54" fmla="*/ 43 w 302"/>
                  <a:gd name="T55" fmla="*/ 29 h 308"/>
                  <a:gd name="T56" fmla="*/ 48 w 302"/>
                  <a:gd name="T57" fmla="*/ 20 h 308"/>
                  <a:gd name="T58" fmla="*/ 40 w 302"/>
                  <a:gd name="T59" fmla="*/ 15 h 308"/>
                  <a:gd name="T60" fmla="*/ 25 w 302"/>
                  <a:gd name="T61" fmla="*/ 18 h 308"/>
                  <a:gd name="T62" fmla="*/ 6 w 302"/>
                  <a:gd name="T63" fmla="*/ 36 h 308"/>
                  <a:gd name="T64" fmla="*/ 0 w 302"/>
                  <a:gd name="T65" fmla="*/ 56 h 308"/>
                  <a:gd name="T66" fmla="*/ 6 w 302"/>
                  <a:gd name="T67" fmla="*/ 74 h 308"/>
                  <a:gd name="T68" fmla="*/ 22 w 302"/>
                  <a:gd name="T69" fmla="*/ 93 h 308"/>
                  <a:gd name="T70" fmla="*/ 40 w 302"/>
                  <a:gd name="T71" fmla="*/ 107 h 308"/>
                  <a:gd name="T72" fmla="*/ 25 w 302"/>
                  <a:gd name="T73" fmla="*/ 140 h 308"/>
                  <a:gd name="T74" fmla="*/ 22 w 302"/>
                  <a:gd name="T75" fmla="*/ 171 h 308"/>
                  <a:gd name="T76" fmla="*/ 24 w 302"/>
                  <a:gd name="T77" fmla="*/ 204 h 308"/>
                  <a:gd name="T78" fmla="*/ 27 w 302"/>
                  <a:gd name="T79" fmla="*/ 233 h 308"/>
                  <a:gd name="T80" fmla="*/ 39 w 302"/>
                  <a:gd name="T81" fmla="*/ 258 h 308"/>
                  <a:gd name="T82" fmla="*/ 55 w 302"/>
                  <a:gd name="T83" fmla="*/ 278 h 308"/>
                  <a:gd name="T84" fmla="*/ 79 w 302"/>
                  <a:gd name="T85" fmla="*/ 293 h 308"/>
                  <a:gd name="T86" fmla="*/ 99 w 302"/>
                  <a:gd name="T87" fmla="*/ 303 h 308"/>
                  <a:gd name="T88" fmla="*/ 124 w 302"/>
                  <a:gd name="T89" fmla="*/ 308 h 308"/>
                  <a:gd name="T90" fmla="*/ 148 w 302"/>
                  <a:gd name="T91" fmla="*/ 308 h 308"/>
                  <a:gd name="T92" fmla="*/ 172 w 302"/>
                  <a:gd name="T93" fmla="*/ 305 h 308"/>
                  <a:gd name="T94" fmla="*/ 196 w 302"/>
                  <a:gd name="T95" fmla="*/ 297 h 308"/>
                  <a:gd name="T96" fmla="*/ 208 w 302"/>
                  <a:gd name="T97" fmla="*/ 284 h 308"/>
                  <a:gd name="T98" fmla="*/ 220 w 302"/>
                  <a:gd name="T99" fmla="*/ 266 h 308"/>
                  <a:gd name="T100" fmla="*/ 253 w 302"/>
                  <a:gd name="T101" fmla="*/ 278 h 308"/>
                  <a:gd name="T102" fmla="*/ 273 w 302"/>
                  <a:gd name="T103" fmla="*/ 288 h 308"/>
                  <a:gd name="T104" fmla="*/ 288 w 302"/>
                  <a:gd name="T105" fmla="*/ 290 h 308"/>
                  <a:gd name="T106" fmla="*/ 298 w 302"/>
                  <a:gd name="T107" fmla="*/ 281 h 308"/>
                  <a:gd name="T108" fmla="*/ 302 w 302"/>
                  <a:gd name="T109" fmla="*/ 269 h 308"/>
                  <a:gd name="T110" fmla="*/ 294 w 302"/>
                  <a:gd name="T111" fmla="*/ 254 h 308"/>
                  <a:gd name="T112" fmla="*/ 270 w 302"/>
                  <a:gd name="T113" fmla="*/ 243 h 308"/>
                  <a:gd name="T114" fmla="*/ 238 w 302"/>
                  <a:gd name="T115" fmla="*/ 236 h 308"/>
                  <a:gd name="T116" fmla="*/ 220 w 302"/>
                  <a:gd name="T117" fmla="*/ 225 h 30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02"/>
                  <a:gd name="T178" fmla="*/ 0 h 308"/>
                  <a:gd name="T179" fmla="*/ 302 w 302"/>
                  <a:gd name="T180" fmla="*/ 308 h 30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02" h="308">
                    <a:moveTo>
                      <a:pt x="220" y="225"/>
                    </a:moveTo>
                    <a:lnTo>
                      <a:pt x="220" y="197"/>
                    </a:lnTo>
                    <a:lnTo>
                      <a:pt x="216" y="159"/>
                    </a:lnTo>
                    <a:lnTo>
                      <a:pt x="208" y="135"/>
                    </a:lnTo>
                    <a:lnTo>
                      <a:pt x="198" y="116"/>
                    </a:lnTo>
                    <a:lnTo>
                      <a:pt x="181" y="93"/>
                    </a:lnTo>
                    <a:lnTo>
                      <a:pt x="193" y="80"/>
                    </a:lnTo>
                    <a:lnTo>
                      <a:pt x="199" y="60"/>
                    </a:lnTo>
                    <a:lnTo>
                      <a:pt x="196" y="38"/>
                    </a:lnTo>
                    <a:lnTo>
                      <a:pt x="184" y="18"/>
                    </a:lnTo>
                    <a:lnTo>
                      <a:pt x="163" y="5"/>
                    </a:lnTo>
                    <a:lnTo>
                      <a:pt x="142" y="0"/>
                    </a:lnTo>
                    <a:lnTo>
                      <a:pt x="136" y="9"/>
                    </a:lnTo>
                    <a:lnTo>
                      <a:pt x="148" y="15"/>
                    </a:lnTo>
                    <a:lnTo>
                      <a:pt x="160" y="23"/>
                    </a:lnTo>
                    <a:lnTo>
                      <a:pt x="172" y="39"/>
                    </a:lnTo>
                    <a:lnTo>
                      <a:pt x="171" y="57"/>
                    </a:lnTo>
                    <a:lnTo>
                      <a:pt x="157" y="71"/>
                    </a:lnTo>
                    <a:lnTo>
                      <a:pt x="151" y="74"/>
                    </a:lnTo>
                    <a:lnTo>
                      <a:pt x="117" y="71"/>
                    </a:lnTo>
                    <a:lnTo>
                      <a:pt x="93" y="74"/>
                    </a:lnTo>
                    <a:lnTo>
                      <a:pt x="69" y="84"/>
                    </a:lnTo>
                    <a:lnTo>
                      <a:pt x="64" y="87"/>
                    </a:lnTo>
                    <a:lnTo>
                      <a:pt x="45" y="75"/>
                    </a:lnTo>
                    <a:lnTo>
                      <a:pt x="28" y="59"/>
                    </a:lnTo>
                    <a:lnTo>
                      <a:pt x="25" y="48"/>
                    </a:lnTo>
                    <a:lnTo>
                      <a:pt x="30" y="36"/>
                    </a:lnTo>
                    <a:lnTo>
                      <a:pt x="43" y="29"/>
                    </a:lnTo>
                    <a:lnTo>
                      <a:pt x="48" y="20"/>
                    </a:lnTo>
                    <a:lnTo>
                      <a:pt x="40" y="15"/>
                    </a:lnTo>
                    <a:lnTo>
                      <a:pt x="25" y="18"/>
                    </a:lnTo>
                    <a:lnTo>
                      <a:pt x="6" y="36"/>
                    </a:lnTo>
                    <a:lnTo>
                      <a:pt x="0" y="56"/>
                    </a:lnTo>
                    <a:lnTo>
                      <a:pt x="6" y="74"/>
                    </a:lnTo>
                    <a:lnTo>
                      <a:pt x="22" y="93"/>
                    </a:lnTo>
                    <a:lnTo>
                      <a:pt x="40" y="107"/>
                    </a:lnTo>
                    <a:lnTo>
                      <a:pt x="25" y="140"/>
                    </a:lnTo>
                    <a:lnTo>
                      <a:pt x="22" y="171"/>
                    </a:lnTo>
                    <a:lnTo>
                      <a:pt x="24" y="204"/>
                    </a:lnTo>
                    <a:lnTo>
                      <a:pt x="27" y="233"/>
                    </a:lnTo>
                    <a:lnTo>
                      <a:pt x="39" y="258"/>
                    </a:lnTo>
                    <a:lnTo>
                      <a:pt x="55" y="278"/>
                    </a:lnTo>
                    <a:lnTo>
                      <a:pt x="79" y="293"/>
                    </a:lnTo>
                    <a:lnTo>
                      <a:pt x="99" y="303"/>
                    </a:lnTo>
                    <a:lnTo>
                      <a:pt x="124" y="308"/>
                    </a:lnTo>
                    <a:lnTo>
                      <a:pt x="148" y="308"/>
                    </a:lnTo>
                    <a:lnTo>
                      <a:pt x="172" y="305"/>
                    </a:lnTo>
                    <a:lnTo>
                      <a:pt x="196" y="297"/>
                    </a:lnTo>
                    <a:lnTo>
                      <a:pt x="208" y="284"/>
                    </a:lnTo>
                    <a:lnTo>
                      <a:pt x="220" y="266"/>
                    </a:lnTo>
                    <a:lnTo>
                      <a:pt x="253" y="278"/>
                    </a:lnTo>
                    <a:lnTo>
                      <a:pt x="273" y="288"/>
                    </a:lnTo>
                    <a:lnTo>
                      <a:pt x="288" y="290"/>
                    </a:lnTo>
                    <a:lnTo>
                      <a:pt x="298" y="281"/>
                    </a:lnTo>
                    <a:lnTo>
                      <a:pt x="302" y="269"/>
                    </a:lnTo>
                    <a:lnTo>
                      <a:pt x="294" y="254"/>
                    </a:lnTo>
                    <a:lnTo>
                      <a:pt x="270" y="243"/>
                    </a:lnTo>
                    <a:lnTo>
                      <a:pt x="238" y="236"/>
                    </a:lnTo>
                    <a:lnTo>
                      <a:pt x="220" y="22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7705" name="Freeform 24"/>
              <p:cNvSpPr>
                <a:spLocks/>
              </p:cNvSpPr>
              <p:nvPr/>
            </p:nvSpPr>
            <p:spPr bwMode="auto">
              <a:xfrm>
                <a:off x="3065" y="1498"/>
                <a:ext cx="216" cy="346"/>
              </a:xfrm>
              <a:custGeom>
                <a:avLst/>
                <a:gdLst>
                  <a:gd name="T0" fmla="*/ 45 w 216"/>
                  <a:gd name="T1" fmla="*/ 18 h 346"/>
                  <a:gd name="T2" fmla="*/ 57 w 216"/>
                  <a:gd name="T3" fmla="*/ 8 h 346"/>
                  <a:gd name="T4" fmla="*/ 78 w 216"/>
                  <a:gd name="T5" fmla="*/ 0 h 346"/>
                  <a:gd name="T6" fmla="*/ 99 w 216"/>
                  <a:gd name="T7" fmla="*/ 2 h 346"/>
                  <a:gd name="T8" fmla="*/ 117 w 216"/>
                  <a:gd name="T9" fmla="*/ 5 h 346"/>
                  <a:gd name="T10" fmla="*/ 140 w 216"/>
                  <a:gd name="T11" fmla="*/ 12 h 346"/>
                  <a:gd name="T12" fmla="*/ 158 w 216"/>
                  <a:gd name="T13" fmla="*/ 28 h 346"/>
                  <a:gd name="T14" fmla="*/ 174 w 216"/>
                  <a:gd name="T15" fmla="*/ 44 h 346"/>
                  <a:gd name="T16" fmla="*/ 191 w 216"/>
                  <a:gd name="T17" fmla="*/ 73 h 346"/>
                  <a:gd name="T18" fmla="*/ 203 w 216"/>
                  <a:gd name="T19" fmla="*/ 104 h 346"/>
                  <a:gd name="T20" fmla="*/ 210 w 216"/>
                  <a:gd name="T21" fmla="*/ 139 h 346"/>
                  <a:gd name="T22" fmla="*/ 215 w 216"/>
                  <a:gd name="T23" fmla="*/ 173 h 346"/>
                  <a:gd name="T24" fmla="*/ 216 w 216"/>
                  <a:gd name="T25" fmla="*/ 211 h 346"/>
                  <a:gd name="T26" fmla="*/ 210 w 216"/>
                  <a:gd name="T27" fmla="*/ 245 h 346"/>
                  <a:gd name="T28" fmla="*/ 206 w 216"/>
                  <a:gd name="T29" fmla="*/ 271 h 346"/>
                  <a:gd name="T30" fmla="*/ 195 w 216"/>
                  <a:gd name="T31" fmla="*/ 299 h 346"/>
                  <a:gd name="T32" fmla="*/ 176 w 216"/>
                  <a:gd name="T33" fmla="*/ 320 h 346"/>
                  <a:gd name="T34" fmla="*/ 150 w 216"/>
                  <a:gd name="T35" fmla="*/ 337 h 346"/>
                  <a:gd name="T36" fmla="*/ 114 w 216"/>
                  <a:gd name="T37" fmla="*/ 344 h 346"/>
                  <a:gd name="T38" fmla="*/ 78 w 216"/>
                  <a:gd name="T39" fmla="*/ 346 h 346"/>
                  <a:gd name="T40" fmla="*/ 50 w 216"/>
                  <a:gd name="T41" fmla="*/ 340 h 346"/>
                  <a:gd name="T42" fmla="*/ 24 w 216"/>
                  <a:gd name="T43" fmla="*/ 325 h 346"/>
                  <a:gd name="T44" fmla="*/ 9 w 216"/>
                  <a:gd name="T45" fmla="*/ 302 h 346"/>
                  <a:gd name="T46" fmla="*/ 0 w 216"/>
                  <a:gd name="T47" fmla="*/ 268 h 346"/>
                  <a:gd name="T48" fmla="*/ 3 w 216"/>
                  <a:gd name="T49" fmla="*/ 236 h 346"/>
                  <a:gd name="T50" fmla="*/ 17 w 216"/>
                  <a:gd name="T51" fmla="*/ 211 h 346"/>
                  <a:gd name="T52" fmla="*/ 30 w 216"/>
                  <a:gd name="T53" fmla="*/ 193 h 346"/>
                  <a:gd name="T54" fmla="*/ 42 w 216"/>
                  <a:gd name="T55" fmla="*/ 175 h 346"/>
                  <a:gd name="T56" fmla="*/ 47 w 216"/>
                  <a:gd name="T57" fmla="*/ 155 h 346"/>
                  <a:gd name="T58" fmla="*/ 45 w 216"/>
                  <a:gd name="T59" fmla="*/ 134 h 346"/>
                  <a:gd name="T60" fmla="*/ 38 w 216"/>
                  <a:gd name="T61" fmla="*/ 109 h 346"/>
                  <a:gd name="T62" fmla="*/ 32 w 216"/>
                  <a:gd name="T63" fmla="*/ 85 h 346"/>
                  <a:gd name="T64" fmla="*/ 30 w 216"/>
                  <a:gd name="T65" fmla="*/ 59 h 346"/>
                  <a:gd name="T66" fmla="*/ 35 w 216"/>
                  <a:gd name="T67" fmla="*/ 34 h 346"/>
                  <a:gd name="T68" fmla="*/ 45 w 216"/>
                  <a:gd name="T69" fmla="*/ 18 h 34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16"/>
                  <a:gd name="T106" fmla="*/ 0 h 346"/>
                  <a:gd name="T107" fmla="*/ 216 w 216"/>
                  <a:gd name="T108" fmla="*/ 346 h 34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16" h="346">
                    <a:moveTo>
                      <a:pt x="45" y="18"/>
                    </a:moveTo>
                    <a:lnTo>
                      <a:pt x="57" y="8"/>
                    </a:lnTo>
                    <a:lnTo>
                      <a:pt x="78" y="0"/>
                    </a:lnTo>
                    <a:lnTo>
                      <a:pt x="99" y="2"/>
                    </a:lnTo>
                    <a:lnTo>
                      <a:pt x="117" y="5"/>
                    </a:lnTo>
                    <a:lnTo>
                      <a:pt x="140" y="12"/>
                    </a:lnTo>
                    <a:lnTo>
                      <a:pt x="158" y="28"/>
                    </a:lnTo>
                    <a:lnTo>
                      <a:pt x="174" y="44"/>
                    </a:lnTo>
                    <a:lnTo>
                      <a:pt x="191" y="73"/>
                    </a:lnTo>
                    <a:lnTo>
                      <a:pt x="203" y="104"/>
                    </a:lnTo>
                    <a:lnTo>
                      <a:pt x="210" y="139"/>
                    </a:lnTo>
                    <a:lnTo>
                      <a:pt x="215" y="173"/>
                    </a:lnTo>
                    <a:lnTo>
                      <a:pt x="216" y="211"/>
                    </a:lnTo>
                    <a:lnTo>
                      <a:pt x="210" y="245"/>
                    </a:lnTo>
                    <a:lnTo>
                      <a:pt x="206" y="271"/>
                    </a:lnTo>
                    <a:lnTo>
                      <a:pt x="195" y="299"/>
                    </a:lnTo>
                    <a:lnTo>
                      <a:pt x="176" y="320"/>
                    </a:lnTo>
                    <a:lnTo>
                      <a:pt x="150" y="337"/>
                    </a:lnTo>
                    <a:lnTo>
                      <a:pt x="114" y="344"/>
                    </a:lnTo>
                    <a:lnTo>
                      <a:pt x="78" y="346"/>
                    </a:lnTo>
                    <a:lnTo>
                      <a:pt x="50" y="340"/>
                    </a:lnTo>
                    <a:lnTo>
                      <a:pt x="24" y="325"/>
                    </a:lnTo>
                    <a:lnTo>
                      <a:pt x="9" y="302"/>
                    </a:lnTo>
                    <a:lnTo>
                      <a:pt x="0" y="268"/>
                    </a:lnTo>
                    <a:lnTo>
                      <a:pt x="3" y="236"/>
                    </a:lnTo>
                    <a:lnTo>
                      <a:pt x="17" y="211"/>
                    </a:lnTo>
                    <a:lnTo>
                      <a:pt x="30" y="193"/>
                    </a:lnTo>
                    <a:lnTo>
                      <a:pt x="42" y="175"/>
                    </a:lnTo>
                    <a:lnTo>
                      <a:pt x="47" y="155"/>
                    </a:lnTo>
                    <a:lnTo>
                      <a:pt x="45" y="134"/>
                    </a:lnTo>
                    <a:lnTo>
                      <a:pt x="38" y="109"/>
                    </a:lnTo>
                    <a:lnTo>
                      <a:pt x="32" y="85"/>
                    </a:lnTo>
                    <a:lnTo>
                      <a:pt x="30" y="59"/>
                    </a:lnTo>
                    <a:lnTo>
                      <a:pt x="35" y="34"/>
                    </a:lnTo>
                    <a:lnTo>
                      <a:pt x="45"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7706" name="Freeform 25"/>
              <p:cNvSpPr>
                <a:spLocks/>
              </p:cNvSpPr>
              <p:nvPr/>
            </p:nvSpPr>
            <p:spPr bwMode="auto">
              <a:xfrm>
                <a:off x="2825" y="1515"/>
                <a:ext cx="321" cy="165"/>
              </a:xfrm>
              <a:custGeom>
                <a:avLst/>
                <a:gdLst>
                  <a:gd name="T0" fmla="*/ 254 w 321"/>
                  <a:gd name="T1" fmla="*/ 36 h 165"/>
                  <a:gd name="T2" fmla="*/ 269 w 321"/>
                  <a:gd name="T3" fmla="*/ 15 h 165"/>
                  <a:gd name="T4" fmla="*/ 294 w 321"/>
                  <a:gd name="T5" fmla="*/ 0 h 165"/>
                  <a:gd name="T6" fmla="*/ 311 w 321"/>
                  <a:gd name="T7" fmla="*/ 3 h 165"/>
                  <a:gd name="T8" fmla="*/ 321 w 321"/>
                  <a:gd name="T9" fmla="*/ 18 h 165"/>
                  <a:gd name="T10" fmla="*/ 318 w 321"/>
                  <a:gd name="T11" fmla="*/ 50 h 165"/>
                  <a:gd name="T12" fmla="*/ 306 w 321"/>
                  <a:gd name="T13" fmla="*/ 80 h 165"/>
                  <a:gd name="T14" fmla="*/ 282 w 321"/>
                  <a:gd name="T15" fmla="*/ 98 h 165"/>
                  <a:gd name="T16" fmla="*/ 243 w 321"/>
                  <a:gd name="T17" fmla="*/ 119 h 165"/>
                  <a:gd name="T18" fmla="*/ 207 w 321"/>
                  <a:gd name="T19" fmla="*/ 147 h 165"/>
                  <a:gd name="T20" fmla="*/ 179 w 321"/>
                  <a:gd name="T21" fmla="*/ 165 h 165"/>
                  <a:gd name="T22" fmla="*/ 162 w 321"/>
                  <a:gd name="T23" fmla="*/ 164 h 165"/>
                  <a:gd name="T24" fmla="*/ 137 w 321"/>
                  <a:gd name="T25" fmla="*/ 149 h 165"/>
                  <a:gd name="T26" fmla="*/ 104 w 321"/>
                  <a:gd name="T27" fmla="*/ 116 h 165"/>
                  <a:gd name="T28" fmla="*/ 75 w 321"/>
                  <a:gd name="T29" fmla="*/ 93 h 165"/>
                  <a:gd name="T30" fmla="*/ 62 w 321"/>
                  <a:gd name="T31" fmla="*/ 98 h 165"/>
                  <a:gd name="T32" fmla="*/ 54 w 321"/>
                  <a:gd name="T33" fmla="*/ 116 h 165"/>
                  <a:gd name="T34" fmla="*/ 50 w 321"/>
                  <a:gd name="T35" fmla="*/ 117 h 165"/>
                  <a:gd name="T36" fmla="*/ 24 w 321"/>
                  <a:gd name="T37" fmla="*/ 120 h 165"/>
                  <a:gd name="T38" fmla="*/ 9 w 321"/>
                  <a:gd name="T39" fmla="*/ 107 h 165"/>
                  <a:gd name="T40" fmla="*/ 2 w 321"/>
                  <a:gd name="T41" fmla="*/ 75 h 165"/>
                  <a:gd name="T42" fmla="*/ 0 w 321"/>
                  <a:gd name="T43" fmla="*/ 30 h 165"/>
                  <a:gd name="T44" fmla="*/ 18 w 321"/>
                  <a:gd name="T45" fmla="*/ 9 h 165"/>
                  <a:gd name="T46" fmla="*/ 45 w 321"/>
                  <a:gd name="T47" fmla="*/ 9 h 165"/>
                  <a:gd name="T48" fmla="*/ 69 w 321"/>
                  <a:gd name="T49" fmla="*/ 20 h 165"/>
                  <a:gd name="T50" fmla="*/ 89 w 321"/>
                  <a:gd name="T51" fmla="*/ 51 h 165"/>
                  <a:gd name="T52" fmla="*/ 104 w 321"/>
                  <a:gd name="T53" fmla="*/ 77 h 165"/>
                  <a:gd name="T54" fmla="*/ 126 w 321"/>
                  <a:gd name="T55" fmla="*/ 101 h 165"/>
                  <a:gd name="T56" fmla="*/ 152 w 321"/>
                  <a:gd name="T57" fmla="*/ 120 h 165"/>
                  <a:gd name="T58" fmla="*/ 171 w 321"/>
                  <a:gd name="T59" fmla="*/ 123 h 165"/>
                  <a:gd name="T60" fmla="*/ 189 w 321"/>
                  <a:gd name="T61" fmla="*/ 116 h 165"/>
                  <a:gd name="T62" fmla="*/ 212 w 321"/>
                  <a:gd name="T63" fmla="*/ 96 h 165"/>
                  <a:gd name="T64" fmla="*/ 231 w 321"/>
                  <a:gd name="T65" fmla="*/ 72 h 165"/>
                  <a:gd name="T66" fmla="*/ 254 w 321"/>
                  <a:gd name="T67" fmla="*/ 36 h 16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21"/>
                  <a:gd name="T103" fmla="*/ 0 h 165"/>
                  <a:gd name="T104" fmla="*/ 321 w 321"/>
                  <a:gd name="T105" fmla="*/ 165 h 16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21" h="165">
                    <a:moveTo>
                      <a:pt x="254" y="36"/>
                    </a:moveTo>
                    <a:lnTo>
                      <a:pt x="269" y="15"/>
                    </a:lnTo>
                    <a:lnTo>
                      <a:pt x="294" y="0"/>
                    </a:lnTo>
                    <a:lnTo>
                      <a:pt x="311" y="3"/>
                    </a:lnTo>
                    <a:lnTo>
                      <a:pt x="321" y="18"/>
                    </a:lnTo>
                    <a:lnTo>
                      <a:pt x="318" y="50"/>
                    </a:lnTo>
                    <a:lnTo>
                      <a:pt x="306" y="80"/>
                    </a:lnTo>
                    <a:lnTo>
                      <a:pt x="282" y="98"/>
                    </a:lnTo>
                    <a:lnTo>
                      <a:pt x="243" y="119"/>
                    </a:lnTo>
                    <a:lnTo>
                      <a:pt x="207" y="147"/>
                    </a:lnTo>
                    <a:lnTo>
                      <a:pt x="179" y="165"/>
                    </a:lnTo>
                    <a:lnTo>
                      <a:pt x="162" y="164"/>
                    </a:lnTo>
                    <a:lnTo>
                      <a:pt x="137" y="149"/>
                    </a:lnTo>
                    <a:lnTo>
                      <a:pt x="104" y="116"/>
                    </a:lnTo>
                    <a:lnTo>
                      <a:pt x="75" y="93"/>
                    </a:lnTo>
                    <a:lnTo>
                      <a:pt x="62" y="98"/>
                    </a:lnTo>
                    <a:lnTo>
                      <a:pt x="54" y="116"/>
                    </a:lnTo>
                    <a:lnTo>
                      <a:pt x="50" y="117"/>
                    </a:lnTo>
                    <a:lnTo>
                      <a:pt x="24" y="120"/>
                    </a:lnTo>
                    <a:lnTo>
                      <a:pt x="9" y="107"/>
                    </a:lnTo>
                    <a:lnTo>
                      <a:pt x="2" y="75"/>
                    </a:lnTo>
                    <a:lnTo>
                      <a:pt x="0" y="30"/>
                    </a:lnTo>
                    <a:lnTo>
                      <a:pt x="18" y="9"/>
                    </a:lnTo>
                    <a:lnTo>
                      <a:pt x="45" y="9"/>
                    </a:lnTo>
                    <a:lnTo>
                      <a:pt x="69" y="20"/>
                    </a:lnTo>
                    <a:lnTo>
                      <a:pt x="89" y="51"/>
                    </a:lnTo>
                    <a:lnTo>
                      <a:pt x="104" y="77"/>
                    </a:lnTo>
                    <a:lnTo>
                      <a:pt x="126" y="101"/>
                    </a:lnTo>
                    <a:lnTo>
                      <a:pt x="152" y="120"/>
                    </a:lnTo>
                    <a:lnTo>
                      <a:pt x="171" y="123"/>
                    </a:lnTo>
                    <a:lnTo>
                      <a:pt x="189" y="116"/>
                    </a:lnTo>
                    <a:lnTo>
                      <a:pt x="212" y="96"/>
                    </a:lnTo>
                    <a:lnTo>
                      <a:pt x="231" y="72"/>
                    </a:lnTo>
                    <a:lnTo>
                      <a:pt x="254" y="3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7707" name="Freeform 26"/>
              <p:cNvSpPr>
                <a:spLocks/>
              </p:cNvSpPr>
              <p:nvPr/>
            </p:nvSpPr>
            <p:spPr bwMode="auto">
              <a:xfrm>
                <a:off x="3202" y="1530"/>
                <a:ext cx="240" cy="348"/>
              </a:xfrm>
              <a:custGeom>
                <a:avLst/>
                <a:gdLst>
                  <a:gd name="T0" fmla="*/ 16 w 240"/>
                  <a:gd name="T1" fmla="*/ 2 h 348"/>
                  <a:gd name="T2" fmla="*/ 45 w 240"/>
                  <a:gd name="T3" fmla="*/ 6 h 348"/>
                  <a:gd name="T4" fmla="*/ 67 w 240"/>
                  <a:gd name="T5" fmla="*/ 32 h 348"/>
                  <a:gd name="T6" fmla="*/ 91 w 240"/>
                  <a:gd name="T7" fmla="*/ 57 h 348"/>
                  <a:gd name="T8" fmla="*/ 121 w 240"/>
                  <a:gd name="T9" fmla="*/ 81 h 348"/>
                  <a:gd name="T10" fmla="*/ 144 w 240"/>
                  <a:gd name="T11" fmla="*/ 99 h 348"/>
                  <a:gd name="T12" fmla="*/ 169 w 240"/>
                  <a:gd name="T13" fmla="*/ 113 h 348"/>
                  <a:gd name="T14" fmla="*/ 196 w 240"/>
                  <a:gd name="T15" fmla="*/ 126 h 348"/>
                  <a:gd name="T16" fmla="*/ 219 w 240"/>
                  <a:gd name="T17" fmla="*/ 135 h 348"/>
                  <a:gd name="T18" fmla="*/ 235 w 240"/>
                  <a:gd name="T19" fmla="*/ 147 h 348"/>
                  <a:gd name="T20" fmla="*/ 240 w 240"/>
                  <a:gd name="T21" fmla="*/ 159 h 348"/>
                  <a:gd name="T22" fmla="*/ 231 w 240"/>
                  <a:gd name="T23" fmla="*/ 176 h 348"/>
                  <a:gd name="T24" fmla="*/ 210 w 240"/>
                  <a:gd name="T25" fmla="*/ 191 h 348"/>
                  <a:gd name="T26" fmla="*/ 166 w 240"/>
                  <a:gd name="T27" fmla="*/ 203 h 348"/>
                  <a:gd name="T28" fmla="*/ 127 w 240"/>
                  <a:gd name="T29" fmla="*/ 215 h 348"/>
                  <a:gd name="T30" fmla="*/ 103 w 240"/>
                  <a:gd name="T31" fmla="*/ 230 h 348"/>
                  <a:gd name="T32" fmla="*/ 108 w 240"/>
                  <a:gd name="T33" fmla="*/ 245 h 348"/>
                  <a:gd name="T34" fmla="*/ 109 w 240"/>
                  <a:gd name="T35" fmla="*/ 249 h 348"/>
                  <a:gd name="T36" fmla="*/ 135 w 240"/>
                  <a:gd name="T37" fmla="*/ 273 h 348"/>
                  <a:gd name="T38" fmla="*/ 163 w 240"/>
                  <a:gd name="T39" fmla="*/ 293 h 348"/>
                  <a:gd name="T40" fmla="*/ 189 w 240"/>
                  <a:gd name="T41" fmla="*/ 309 h 348"/>
                  <a:gd name="T42" fmla="*/ 193 w 240"/>
                  <a:gd name="T43" fmla="*/ 317 h 348"/>
                  <a:gd name="T44" fmla="*/ 195 w 240"/>
                  <a:gd name="T45" fmla="*/ 321 h 348"/>
                  <a:gd name="T46" fmla="*/ 192 w 240"/>
                  <a:gd name="T47" fmla="*/ 330 h 348"/>
                  <a:gd name="T48" fmla="*/ 187 w 240"/>
                  <a:gd name="T49" fmla="*/ 333 h 348"/>
                  <a:gd name="T50" fmla="*/ 177 w 240"/>
                  <a:gd name="T51" fmla="*/ 341 h 348"/>
                  <a:gd name="T52" fmla="*/ 172 w 240"/>
                  <a:gd name="T53" fmla="*/ 344 h 348"/>
                  <a:gd name="T54" fmla="*/ 153 w 240"/>
                  <a:gd name="T55" fmla="*/ 348 h 348"/>
                  <a:gd name="T56" fmla="*/ 130 w 240"/>
                  <a:gd name="T57" fmla="*/ 330 h 348"/>
                  <a:gd name="T58" fmla="*/ 112 w 240"/>
                  <a:gd name="T59" fmla="*/ 305 h 348"/>
                  <a:gd name="T60" fmla="*/ 87 w 240"/>
                  <a:gd name="T61" fmla="*/ 270 h 348"/>
                  <a:gd name="T62" fmla="*/ 70 w 240"/>
                  <a:gd name="T63" fmla="*/ 237 h 348"/>
                  <a:gd name="T64" fmla="*/ 69 w 240"/>
                  <a:gd name="T65" fmla="*/ 219 h 348"/>
                  <a:gd name="T66" fmla="*/ 81 w 240"/>
                  <a:gd name="T67" fmla="*/ 203 h 348"/>
                  <a:gd name="T68" fmla="*/ 112 w 240"/>
                  <a:gd name="T69" fmla="*/ 194 h 348"/>
                  <a:gd name="T70" fmla="*/ 148 w 240"/>
                  <a:gd name="T71" fmla="*/ 180 h 348"/>
                  <a:gd name="T72" fmla="*/ 172 w 240"/>
                  <a:gd name="T73" fmla="*/ 173 h 348"/>
                  <a:gd name="T74" fmla="*/ 180 w 240"/>
                  <a:gd name="T75" fmla="*/ 164 h 348"/>
                  <a:gd name="T76" fmla="*/ 175 w 240"/>
                  <a:gd name="T77" fmla="*/ 155 h 348"/>
                  <a:gd name="T78" fmla="*/ 154 w 240"/>
                  <a:gd name="T79" fmla="*/ 141 h 348"/>
                  <a:gd name="T80" fmla="*/ 121 w 240"/>
                  <a:gd name="T81" fmla="*/ 125 h 348"/>
                  <a:gd name="T82" fmla="*/ 85 w 240"/>
                  <a:gd name="T83" fmla="*/ 113 h 348"/>
                  <a:gd name="T84" fmla="*/ 57 w 240"/>
                  <a:gd name="T85" fmla="*/ 101 h 348"/>
                  <a:gd name="T86" fmla="*/ 24 w 240"/>
                  <a:gd name="T87" fmla="*/ 75 h 348"/>
                  <a:gd name="T88" fmla="*/ 9 w 240"/>
                  <a:gd name="T89" fmla="*/ 53 h 348"/>
                  <a:gd name="T90" fmla="*/ 0 w 240"/>
                  <a:gd name="T91" fmla="*/ 24 h 348"/>
                  <a:gd name="T92" fmla="*/ 9 w 240"/>
                  <a:gd name="T93" fmla="*/ 8 h 348"/>
                  <a:gd name="T94" fmla="*/ 22 w 240"/>
                  <a:gd name="T95" fmla="*/ 0 h 348"/>
                  <a:gd name="T96" fmla="*/ 16 w 240"/>
                  <a:gd name="T97" fmla="*/ 2 h 34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40"/>
                  <a:gd name="T148" fmla="*/ 0 h 348"/>
                  <a:gd name="T149" fmla="*/ 240 w 240"/>
                  <a:gd name="T150" fmla="*/ 348 h 34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40" h="348">
                    <a:moveTo>
                      <a:pt x="16" y="2"/>
                    </a:moveTo>
                    <a:lnTo>
                      <a:pt x="45" y="6"/>
                    </a:lnTo>
                    <a:lnTo>
                      <a:pt x="67" y="32"/>
                    </a:lnTo>
                    <a:lnTo>
                      <a:pt x="91" y="57"/>
                    </a:lnTo>
                    <a:lnTo>
                      <a:pt x="121" y="81"/>
                    </a:lnTo>
                    <a:lnTo>
                      <a:pt x="144" y="99"/>
                    </a:lnTo>
                    <a:lnTo>
                      <a:pt x="169" y="113"/>
                    </a:lnTo>
                    <a:lnTo>
                      <a:pt x="196" y="126"/>
                    </a:lnTo>
                    <a:lnTo>
                      <a:pt x="219" y="135"/>
                    </a:lnTo>
                    <a:lnTo>
                      <a:pt x="235" y="147"/>
                    </a:lnTo>
                    <a:lnTo>
                      <a:pt x="240" y="159"/>
                    </a:lnTo>
                    <a:lnTo>
                      <a:pt x="231" y="176"/>
                    </a:lnTo>
                    <a:lnTo>
                      <a:pt x="210" y="191"/>
                    </a:lnTo>
                    <a:lnTo>
                      <a:pt x="166" y="203"/>
                    </a:lnTo>
                    <a:lnTo>
                      <a:pt x="127" y="215"/>
                    </a:lnTo>
                    <a:lnTo>
                      <a:pt x="103" y="230"/>
                    </a:lnTo>
                    <a:lnTo>
                      <a:pt x="108" y="245"/>
                    </a:lnTo>
                    <a:lnTo>
                      <a:pt x="109" y="249"/>
                    </a:lnTo>
                    <a:lnTo>
                      <a:pt x="135" y="273"/>
                    </a:lnTo>
                    <a:lnTo>
                      <a:pt x="163" y="293"/>
                    </a:lnTo>
                    <a:lnTo>
                      <a:pt x="189" y="309"/>
                    </a:lnTo>
                    <a:lnTo>
                      <a:pt x="193" y="317"/>
                    </a:lnTo>
                    <a:lnTo>
                      <a:pt x="195" y="321"/>
                    </a:lnTo>
                    <a:lnTo>
                      <a:pt x="192" y="330"/>
                    </a:lnTo>
                    <a:lnTo>
                      <a:pt x="187" y="333"/>
                    </a:lnTo>
                    <a:lnTo>
                      <a:pt x="177" y="341"/>
                    </a:lnTo>
                    <a:lnTo>
                      <a:pt x="172" y="344"/>
                    </a:lnTo>
                    <a:lnTo>
                      <a:pt x="153" y="348"/>
                    </a:lnTo>
                    <a:lnTo>
                      <a:pt x="130" y="330"/>
                    </a:lnTo>
                    <a:lnTo>
                      <a:pt x="112" y="305"/>
                    </a:lnTo>
                    <a:lnTo>
                      <a:pt x="87" y="270"/>
                    </a:lnTo>
                    <a:lnTo>
                      <a:pt x="70" y="237"/>
                    </a:lnTo>
                    <a:lnTo>
                      <a:pt x="69" y="219"/>
                    </a:lnTo>
                    <a:lnTo>
                      <a:pt x="81" y="203"/>
                    </a:lnTo>
                    <a:lnTo>
                      <a:pt x="112" y="194"/>
                    </a:lnTo>
                    <a:lnTo>
                      <a:pt x="148" y="180"/>
                    </a:lnTo>
                    <a:lnTo>
                      <a:pt x="172" y="173"/>
                    </a:lnTo>
                    <a:lnTo>
                      <a:pt x="180" y="164"/>
                    </a:lnTo>
                    <a:lnTo>
                      <a:pt x="175" y="155"/>
                    </a:lnTo>
                    <a:lnTo>
                      <a:pt x="154" y="141"/>
                    </a:lnTo>
                    <a:lnTo>
                      <a:pt x="121" y="125"/>
                    </a:lnTo>
                    <a:lnTo>
                      <a:pt x="85" y="113"/>
                    </a:lnTo>
                    <a:lnTo>
                      <a:pt x="57" y="101"/>
                    </a:lnTo>
                    <a:lnTo>
                      <a:pt x="24" y="75"/>
                    </a:lnTo>
                    <a:lnTo>
                      <a:pt x="9" y="53"/>
                    </a:lnTo>
                    <a:lnTo>
                      <a:pt x="0" y="24"/>
                    </a:lnTo>
                    <a:lnTo>
                      <a:pt x="9" y="8"/>
                    </a:lnTo>
                    <a:lnTo>
                      <a:pt x="22" y="0"/>
                    </a:lnTo>
                    <a:lnTo>
                      <a:pt x="16" y="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7708" name="Freeform 27"/>
              <p:cNvSpPr>
                <a:spLocks/>
              </p:cNvSpPr>
              <p:nvPr/>
            </p:nvSpPr>
            <p:spPr bwMode="auto">
              <a:xfrm>
                <a:off x="3148" y="1775"/>
                <a:ext cx="187" cy="420"/>
              </a:xfrm>
              <a:custGeom>
                <a:avLst/>
                <a:gdLst>
                  <a:gd name="T0" fmla="*/ 52 w 187"/>
                  <a:gd name="T1" fmla="*/ 0 h 420"/>
                  <a:gd name="T2" fmla="*/ 67 w 187"/>
                  <a:gd name="T3" fmla="*/ 7 h 420"/>
                  <a:gd name="T4" fmla="*/ 84 w 187"/>
                  <a:gd name="T5" fmla="*/ 21 h 420"/>
                  <a:gd name="T6" fmla="*/ 91 w 187"/>
                  <a:gd name="T7" fmla="*/ 39 h 420"/>
                  <a:gd name="T8" fmla="*/ 103 w 187"/>
                  <a:gd name="T9" fmla="*/ 69 h 420"/>
                  <a:gd name="T10" fmla="*/ 111 w 187"/>
                  <a:gd name="T11" fmla="*/ 102 h 420"/>
                  <a:gd name="T12" fmla="*/ 117 w 187"/>
                  <a:gd name="T13" fmla="*/ 133 h 420"/>
                  <a:gd name="T14" fmla="*/ 114 w 187"/>
                  <a:gd name="T15" fmla="*/ 160 h 420"/>
                  <a:gd name="T16" fmla="*/ 108 w 187"/>
                  <a:gd name="T17" fmla="*/ 181 h 420"/>
                  <a:gd name="T18" fmla="*/ 99 w 187"/>
                  <a:gd name="T19" fmla="*/ 205 h 420"/>
                  <a:gd name="T20" fmla="*/ 82 w 187"/>
                  <a:gd name="T21" fmla="*/ 235 h 420"/>
                  <a:gd name="T22" fmla="*/ 64 w 187"/>
                  <a:gd name="T23" fmla="*/ 265 h 420"/>
                  <a:gd name="T24" fmla="*/ 51 w 187"/>
                  <a:gd name="T25" fmla="*/ 286 h 420"/>
                  <a:gd name="T26" fmla="*/ 43 w 187"/>
                  <a:gd name="T27" fmla="*/ 303 h 420"/>
                  <a:gd name="T28" fmla="*/ 43 w 187"/>
                  <a:gd name="T29" fmla="*/ 319 h 420"/>
                  <a:gd name="T30" fmla="*/ 48 w 187"/>
                  <a:gd name="T31" fmla="*/ 333 h 420"/>
                  <a:gd name="T32" fmla="*/ 72 w 187"/>
                  <a:gd name="T33" fmla="*/ 340 h 420"/>
                  <a:gd name="T34" fmla="*/ 106 w 187"/>
                  <a:gd name="T35" fmla="*/ 349 h 420"/>
                  <a:gd name="T36" fmla="*/ 157 w 187"/>
                  <a:gd name="T37" fmla="*/ 366 h 420"/>
                  <a:gd name="T38" fmla="*/ 181 w 187"/>
                  <a:gd name="T39" fmla="*/ 378 h 420"/>
                  <a:gd name="T40" fmla="*/ 187 w 187"/>
                  <a:gd name="T41" fmla="*/ 391 h 420"/>
                  <a:gd name="T42" fmla="*/ 181 w 187"/>
                  <a:gd name="T43" fmla="*/ 402 h 420"/>
                  <a:gd name="T44" fmla="*/ 163 w 187"/>
                  <a:gd name="T45" fmla="*/ 414 h 420"/>
                  <a:gd name="T46" fmla="*/ 157 w 187"/>
                  <a:gd name="T47" fmla="*/ 415 h 420"/>
                  <a:gd name="T48" fmla="*/ 133 w 187"/>
                  <a:gd name="T49" fmla="*/ 420 h 420"/>
                  <a:gd name="T50" fmla="*/ 121 w 187"/>
                  <a:gd name="T51" fmla="*/ 415 h 420"/>
                  <a:gd name="T52" fmla="*/ 112 w 187"/>
                  <a:gd name="T53" fmla="*/ 405 h 420"/>
                  <a:gd name="T54" fmla="*/ 97 w 187"/>
                  <a:gd name="T55" fmla="*/ 387 h 420"/>
                  <a:gd name="T56" fmla="*/ 73 w 187"/>
                  <a:gd name="T57" fmla="*/ 370 h 420"/>
                  <a:gd name="T58" fmla="*/ 54 w 187"/>
                  <a:gd name="T59" fmla="*/ 367 h 420"/>
                  <a:gd name="T60" fmla="*/ 36 w 187"/>
                  <a:gd name="T61" fmla="*/ 367 h 420"/>
                  <a:gd name="T62" fmla="*/ 22 w 187"/>
                  <a:gd name="T63" fmla="*/ 367 h 420"/>
                  <a:gd name="T64" fmla="*/ 10 w 187"/>
                  <a:gd name="T65" fmla="*/ 360 h 420"/>
                  <a:gd name="T66" fmla="*/ 4 w 187"/>
                  <a:gd name="T67" fmla="*/ 352 h 420"/>
                  <a:gd name="T68" fmla="*/ 0 w 187"/>
                  <a:gd name="T69" fmla="*/ 339 h 420"/>
                  <a:gd name="T70" fmla="*/ 3 w 187"/>
                  <a:gd name="T71" fmla="*/ 327 h 420"/>
                  <a:gd name="T72" fmla="*/ 7 w 187"/>
                  <a:gd name="T73" fmla="*/ 307 h 420"/>
                  <a:gd name="T74" fmla="*/ 15 w 187"/>
                  <a:gd name="T75" fmla="*/ 291 h 420"/>
                  <a:gd name="T76" fmla="*/ 27 w 187"/>
                  <a:gd name="T77" fmla="*/ 264 h 420"/>
                  <a:gd name="T78" fmla="*/ 49 w 187"/>
                  <a:gd name="T79" fmla="*/ 229 h 420"/>
                  <a:gd name="T80" fmla="*/ 64 w 187"/>
                  <a:gd name="T81" fmla="*/ 201 h 420"/>
                  <a:gd name="T82" fmla="*/ 70 w 187"/>
                  <a:gd name="T83" fmla="*/ 175 h 420"/>
                  <a:gd name="T84" fmla="*/ 73 w 187"/>
                  <a:gd name="T85" fmla="*/ 150 h 420"/>
                  <a:gd name="T86" fmla="*/ 64 w 187"/>
                  <a:gd name="T87" fmla="*/ 121 h 420"/>
                  <a:gd name="T88" fmla="*/ 52 w 187"/>
                  <a:gd name="T89" fmla="*/ 97 h 420"/>
                  <a:gd name="T90" fmla="*/ 37 w 187"/>
                  <a:gd name="T91" fmla="*/ 72 h 420"/>
                  <a:gd name="T92" fmla="*/ 25 w 187"/>
                  <a:gd name="T93" fmla="*/ 51 h 420"/>
                  <a:gd name="T94" fmla="*/ 21 w 187"/>
                  <a:gd name="T95" fmla="*/ 30 h 420"/>
                  <a:gd name="T96" fmla="*/ 25 w 187"/>
                  <a:gd name="T97" fmla="*/ 16 h 420"/>
                  <a:gd name="T98" fmla="*/ 33 w 187"/>
                  <a:gd name="T99" fmla="*/ 7 h 420"/>
                  <a:gd name="T100" fmla="*/ 46 w 187"/>
                  <a:gd name="T101" fmla="*/ 3 h 420"/>
                  <a:gd name="T102" fmla="*/ 52 w 187"/>
                  <a:gd name="T103" fmla="*/ 0 h 42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87"/>
                  <a:gd name="T157" fmla="*/ 0 h 420"/>
                  <a:gd name="T158" fmla="*/ 187 w 187"/>
                  <a:gd name="T159" fmla="*/ 420 h 42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87" h="420">
                    <a:moveTo>
                      <a:pt x="52" y="0"/>
                    </a:moveTo>
                    <a:lnTo>
                      <a:pt x="67" y="7"/>
                    </a:lnTo>
                    <a:lnTo>
                      <a:pt x="84" y="21"/>
                    </a:lnTo>
                    <a:lnTo>
                      <a:pt x="91" y="39"/>
                    </a:lnTo>
                    <a:lnTo>
                      <a:pt x="103" y="69"/>
                    </a:lnTo>
                    <a:lnTo>
                      <a:pt x="111" y="102"/>
                    </a:lnTo>
                    <a:lnTo>
                      <a:pt x="117" y="133"/>
                    </a:lnTo>
                    <a:lnTo>
                      <a:pt x="114" y="160"/>
                    </a:lnTo>
                    <a:lnTo>
                      <a:pt x="108" y="181"/>
                    </a:lnTo>
                    <a:lnTo>
                      <a:pt x="99" y="205"/>
                    </a:lnTo>
                    <a:lnTo>
                      <a:pt x="82" y="235"/>
                    </a:lnTo>
                    <a:lnTo>
                      <a:pt x="64" y="265"/>
                    </a:lnTo>
                    <a:lnTo>
                      <a:pt x="51" y="286"/>
                    </a:lnTo>
                    <a:lnTo>
                      <a:pt x="43" y="303"/>
                    </a:lnTo>
                    <a:lnTo>
                      <a:pt x="43" y="319"/>
                    </a:lnTo>
                    <a:lnTo>
                      <a:pt x="48" y="333"/>
                    </a:lnTo>
                    <a:lnTo>
                      <a:pt x="72" y="340"/>
                    </a:lnTo>
                    <a:lnTo>
                      <a:pt x="106" y="349"/>
                    </a:lnTo>
                    <a:lnTo>
                      <a:pt x="157" y="366"/>
                    </a:lnTo>
                    <a:lnTo>
                      <a:pt x="181" y="378"/>
                    </a:lnTo>
                    <a:lnTo>
                      <a:pt x="187" y="391"/>
                    </a:lnTo>
                    <a:lnTo>
                      <a:pt x="181" y="402"/>
                    </a:lnTo>
                    <a:lnTo>
                      <a:pt x="163" y="414"/>
                    </a:lnTo>
                    <a:lnTo>
                      <a:pt x="157" y="415"/>
                    </a:lnTo>
                    <a:lnTo>
                      <a:pt x="133" y="420"/>
                    </a:lnTo>
                    <a:lnTo>
                      <a:pt x="121" y="415"/>
                    </a:lnTo>
                    <a:lnTo>
                      <a:pt x="112" y="405"/>
                    </a:lnTo>
                    <a:lnTo>
                      <a:pt x="97" y="387"/>
                    </a:lnTo>
                    <a:lnTo>
                      <a:pt x="73" y="370"/>
                    </a:lnTo>
                    <a:lnTo>
                      <a:pt x="54" y="367"/>
                    </a:lnTo>
                    <a:lnTo>
                      <a:pt x="36" y="367"/>
                    </a:lnTo>
                    <a:lnTo>
                      <a:pt x="22" y="367"/>
                    </a:lnTo>
                    <a:lnTo>
                      <a:pt x="10" y="360"/>
                    </a:lnTo>
                    <a:lnTo>
                      <a:pt x="4" y="352"/>
                    </a:lnTo>
                    <a:lnTo>
                      <a:pt x="0" y="339"/>
                    </a:lnTo>
                    <a:lnTo>
                      <a:pt x="3" y="327"/>
                    </a:lnTo>
                    <a:lnTo>
                      <a:pt x="7" y="307"/>
                    </a:lnTo>
                    <a:lnTo>
                      <a:pt x="15" y="291"/>
                    </a:lnTo>
                    <a:lnTo>
                      <a:pt x="27" y="264"/>
                    </a:lnTo>
                    <a:lnTo>
                      <a:pt x="49" y="229"/>
                    </a:lnTo>
                    <a:lnTo>
                      <a:pt x="64" y="201"/>
                    </a:lnTo>
                    <a:lnTo>
                      <a:pt x="70" y="175"/>
                    </a:lnTo>
                    <a:lnTo>
                      <a:pt x="73" y="150"/>
                    </a:lnTo>
                    <a:lnTo>
                      <a:pt x="64" y="121"/>
                    </a:lnTo>
                    <a:lnTo>
                      <a:pt x="52" y="97"/>
                    </a:lnTo>
                    <a:lnTo>
                      <a:pt x="37" y="72"/>
                    </a:lnTo>
                    <a:lnTo>
                      <a:pt x="25" y="51"/>
                    </a:lnTo>
                    <a:lnTo>
                      <a:pt x="21" y="30"/>
                    </a:lnTo>
                    <a:lnTo>
                      <a:pt x="25" y="16"/>
                    </a:lnTo>
                    <a:lnTo>
                      <a:pt x="33" y="7"/>
                    </a:lnTo>
                    <a:lnTo>
                      <a:pt x="46" y="3"/>
                    </a:lnTo>
                    <a:lnTo>
                      <a:pt x="52"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7709" name="Freeform 28"/>
              <p:cNvSpPr>
                <a:spLocks/>
              </p:cNvSpPr>
              <p:nvPr/>
            </p:nvSpPr>
            <p:spPr bwMode="auto">
              <a:xfrm>
                <a:off x="2989" y="1773"/>
                <a:ext cx="165" cy="450"/>
              </a:xfrm>
              <a:custGeom>
                <a:avLst/>
                <a:gdLst>
                  <a:gd name="T0" fmla="*/ 81 w 165"/>
                  <a:gd name="T1" fmla="*/ 49 h 450"/>
                  <a:gd name="T2" fmla="*/ 97 w 165"/>
                  <a:gd name="T3" fmla="*/ 25 h 450"/>
                  <a:gd name="T4" fmla="*/ 123 w 165"/>
                  <a:gd name="T5" fmla="*/ 3 h 450"/>
                  <a:gd name="T6" fmla="*/ 147 w 165"/>
                  <a:gd name="T7" fmla="*/ 0 h 450"/>
                  <a:gd name="T8" fmla="*/ 160 w 165"/>
                  <a:gd name="T9" fmla="*/ 15 h 450"/>
                  <a:gd name="T10" fmla="*/ 165 w 165"/>
                  <a:gd name="T11" fmla="*/ 37 h 450"/>
                  <a:gd name="T12" fmla="*/ 157 w 165"/>
                  <a:gd name="T13" fmla="*/ 60 h 450"/>
                  <a:gd name="T14" fmla="*/ 141 w 165"/>
                  <a:gd name="T15" fmla="*/ 75 h 450"/>
                  <a:gd name="T16" fmla="*/ 112 w 165"/>
                  <a:gd name="T17" fmla="*/ 97 h 450"/>
                  <a:gd name="T18" fmla="*/ 93 w 165"/>
                  <a:gd name="T19" fmla="*/ 120 h 450"/>
                  <a:gd name="T20" fmla="*/ 82 w 165"/>
                  <a:gd name="T21" fmla="*/ 144 h 450"/>
                  <a:gd name="T22" fmla="*/ 78 w 165"/>
                  <a:gd name="T23" fmla="*/ 168 h 450"/>
                  <a:gd name="T24" fmla="*/ 76 w 165"/>
                  <a:gd name="T25" fmla="*/ 195 h 450"/>
                  <a:gd name="T26" fmla="*/ 82 w 165"/>
                  <a:gd name="T27" fmla="*/ 223 h 450"/>
                  <a:gd name="T28" fmla="*/ 82 w 165"/>
                  <a:gd name="T29" fmla="*/ 228 h 450"/>
                  <a:gd name="T30" fmla="*/ 90 w 165"/>
                  <a:gd name="T31" fmla="*/ 261 h 450"/>
                  <a:gd name="T32" fmla="*/ 97 w 165"/>
                  <a:gd name="T33" fmla="*/ 294 h 450"/>
                  <a:gd name="T34" fmla="*/ 108 w 165"/>
                  <a:gd name="T35" fmla="*/ 327 h 450"/>
                  <a:gd name="T36" fmla="*/ 118 w 165"/>
                  <a:gd name="T37" fmla="*/ 351 h 450"/>
                  <a:gd name="T38" fmla="*/ 121 w 165"/>
                  <a:gd name="T39" fmla="*/ 369 h 450"/>
                  <a:gd name="T40" fmla="*/ 114 w 165"/>
                  <a:gd name="T41" fmla="*/ 376 h 450"/>
                  <a:gd name="T42" fmla="*/ 96 w 165"/>
                  <a:gd name="T43" fmla="*/ 385 h 450"/>
                  <a:gd name="T44" fmla="*/ 78 w 165"/>
                  <a:gd name="T45" fmla="*/ 405 h 450"/>
                  <a:gd name="T46" fmla="*/ 67 w 165"/>
                  <a:gd name="T47" fmla="*/ 433 h 450"/>
                  <a:gd name="T48" fmla="*/ 63 w 165"/>
                  <a:gd name="T49" fmla="*/ 447 h 450"/>
                  <a:gd name="T50" fmla="*/ 58 w 165"/>
                  <a:gd name="T51" fmla="*/ 450 h 450"/>
                  <a:gd name="T52" fmla="*/ 48 w 165"/>
                  <a:gd name="T53" fmla="*/ 450 h 450"/>
                  <a:gd name="T54" fmla="*/ 13 w 165"/>
                  <a:gd name="T55" fmla="*/ 438 h 450"/>
                  <a:gd name="T56" fmla="*/ 0 w 165"/>
                  <a:gd name="T57" fmla="*/ 424 h 450"/>
                  <a:gd name="T58" fmla="*/ 3 w 165"/>
                  <a:gd name="T59" fmla="*/ 411 h 450"/>
                  <a:gd name="T60" fmla="*/ 13 w 165"/>
                  <a:gd name="T61" fmla="*/ 396 h 450"/>
                  <a:gd name="T62" fmla="*/ 31 w 165"/>
                  <a:gd name="T63" fmla="*/ 381 h 450"/>
                  <a:gd name="T64" fmla="*/ 61 w 165"/>
                  <a:gd name="T65" fmla="*/ 364 h 450"/>
                  <a:gd name="T66" fmla="*/ 72 w 165"/>
                  <a:gd name="T67" fmla="*/ 349 h 450"/>
                  <a:gd name="T68" fmla="*/ 73 w 165"/>
                  <a:gd name="T69" fmla="*/ 325 h 450"/>
                  <a:gd name="T70" fmla="*/ 69 w 165"/>
                  <a:gd name="T71" fmla="*/ 286 h 450"/>
                  <a:gd name="T72" fmla="*/ 55 w 165"/>
                  <a:gd name="T73" fmla="*/ 241 h 450"/>
                  <a:gd name="T74" fmla="*/ 48 w 165"/>
                  <a:gd name="T75" fmla="*/ 195 h 450"/>
                  <a:gd name="T76" fmla="*/ 42 w 165"/>
                  <a:gd name="T77" fmla="*/ 154 h 450"/>
                  <a:gd name="T78" fmla="*/ 43 w 165"/>
                  <a:gd name="T79" fmla="*/ 127 h 450"/>
                  <a:gd name="T80" fmla="*/ 49 w 165"/>
                  <a:gd name="T81" fmla="*/ 100 h 450"/>
                  <a:gd name="T82" fmla="*/ 58 w 165"/>
                  <a:gd name="T83" fmla="*/ 78 h 450"/>
                  <a:gd name="T84" fmla="*/ 72 w 165"/>
                  <a:gd name="T85" fmla="*/ 57 h 450"/>
                  <a:gd name="T86" fmla="*/ 81 w 165"/>
                  <a:gd name="T87" fmla="*/ 49 h 45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65"/>
                  <a:gd name="T133" fmla="*/ 0 h 450"/>
                  <a:gd name="T134" fmla="*/ 165 w 165"/>
                  <a:gd name="T135" fmla="*/ 450 h 45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65" h="450">
                    <a:moveTo>
                      <a:pt x="81" y="49"/>
                    </a:moveTo>
                    <a:lnTo>
                      <a:pt x="97" y="25"/>
                    </a:lnTo>
                    <a:lnTo>
                      <a:pt x="123" y="3"/>
                    </a:lnTo>
                    <a:lnTo>
                      <a:pt x="147" y="0"/>
                    </a:lnTo>
                    <a:lnTo>
                      <a:pt x="160" y="15"/>
                    </a:lnTo>
                    <a:lnTo>
                      <a:pt x="165" y="37"/>
                    </a:lnTo>
                    <a:lnTo>
                      <a:pt x="157" y="60"/>
                    </a:lnTo>
                    <a:lnTo>
                      <a:pt x="141" y="75"/>
                    </a:lnTo>
                    <a:lnTo>
                      <a:pt x="112" y="97"/>
                    </a:lnTo>
                    <a:lnTo>
                      <a:pt x="93" y="120"/>
                    </a:lnTo>
                    <a:lnTo>
                      <a:pt x="82" y="144"/>
                    </a:lnTo>
                    <a:lnTo>
                      <a:pt x="78" y="168"/>
                    </a:lnTo>
                    <a:lnTo>
                      <a:pt x="76" y="195"/>
                    </a:lnTo>
                    <a:lnTo>
                      <a:pt x="82" y="223"/>
                    </a:lnTo>
                    <a:lnTo>
                      <a:pt x="82" y="228"/>
                    </a:lnTo>
                    <a:lnTo>
                      <a:pt x="90" y="261"/>
                    </a:lnTo>
                    <a:lnTo>
                      <a:pt x="97" y="294"/>
                    </a:lnTo>
                    <a:lnTo>
                      <a:pt x="108" y="327"/>
                    </a:lnTo>
                    <a:lnTo>
                      <a:pt x="118" y="351"/>
                    </a:lnTo>
                    <a:lnTo>
                      <a:pt x="121" y="369"/>
                    </a:lnTo>
                    <a:lnTo>
                      <a:pt x="114" y="376"/>
                    </a:lnTo>
                    <a:lnTo>
                      <a:pt x="96" y="385"/>
                    </a:lnTo>
                    <a:lnTo>
                      <a:pt x="78" y="405"/>
                    </a:lnTo>
                    <a:lnTo>
                      <a:pt x="67" y="433"/>
                    </a:lnTo>
                    <a:lnTo>
                      <a:pt x="63" y="447"/>
                    </a:lnTo>
                    <a:lnTo>
                      <a:pt x="58" y="450"/>
                    </a:lnTo>
                    <a:lnTo>
                      <a:pt x="48" y="450"/>
                    </a:lnTo>
                    <a:lnTo>
                      <a:pt x="13" y="438"/>
                    </a:lnTo>
                    <a:lnTo>
                      <a:pt x="0" y="424"/>
                    </a:lnTo>
                    <a:lnTo>
                      <a:pt x="3" y="411"/>
                    </a:lnTo>
                    <a:lnTo>
                      <a:pt x="13" y="396"/>
                    </a:lnTo>
                    <a:lnTo>
                      <a:pt x="31" y="381"/>
                    </a:lnTo>
                    <a:lnTo>
                      <a:pt x="61" y="364"/>
                    </a:lnTo>
                    <a:lnTo>
                      <a:pt x="72" y="349"/>
                    </a:lnTo>
                    <a:lnTo>
                      <a:pt x="73" y="325"/>
                    </a:lnTo>
                    <a:lnTo>
                      <a:pt x="69" y="286"/>
                    </a:lnTo>
                    <a:lnTo>
                      <a:pt x="55" y="241"/>
                    </a:lnTo>
                    <a:lnTo>
                      <a:pt x="48" y="195"/>
                    </a:lnTo>
                    <a:lnTo>
                      <a:pt x="42" y="154"/>
                    </a:lnTo>
                    <a:lnTo>
                      <a:pt x="43" y="127"/>
                    </a:lnTo>
                    <a:lnTo>
                      <a:pt x="49" y="100"/>
                    </a:lnTo>
                    <a:lnTo>
                      <a:pt x="58" y="78"/>
                    </a:lnTo>
                    <a:lnTo>
                      <a:pt x="72" y="57"/>
                    </a:lnTo>
                    <a:lnTo>
                      <a:pt x="81" y="4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7710" name="Freeform 29"/>
              <p:cNvSpPr>
                <a:spLocks/>
              </p:cNvSpPr>
              <p:nvPr/>
            </p:nvSpPr>
            <p:spPr bwMode="auto">
              <a:xfrm>
                <a:off x="2593" y="1767"/>
                <a:ext cx="488" cy="476"/>
              </a:xfrm>
              <a:custGeom>
                <a:avLst/>
                <a:gdLst>
                  <a:gd name="T0" fmla="*/ 480 w 488"/>
                  <a:gd name="T1" fmla="*/ 0 h 476"/>
                  <a:gd name="T2" fmla="*/ 432 w 488"/>
                  <a:gd name="T3" fmla="*/ 19 h 476"/>
                  <a:gd name="T4" fmla="*/ 402 w 488"/>
                  <a:gd name="T5" fmla="*/ 45 h 476"/>
                  <a:gd name="T6" fmla="*/ 381 w 488"/>
                  <a:gd name="T7" fmla="*/ 81 h 476"/>
                  <a:gd name="T8" fmla="*/ 363 w 488"/>
                  <a:gd name="T9" fmla="*/ 118 h 476"/>
                  <a:gd name="T10" fmla="*/ 352 w 488"/>
                  <a:gd name="T11" fmla="*/ 160 h 476"/>
                  <a:gd name="T12" fmla="*/ 346 w 488"/>
                  <a:gd name="T13" fmla="*/ 202 h 476"/>
                  <a:gd name="T14" fmla="*/ 337 w 488"/>
                  <a:gd name="T15" fmla="*/ 241 h 476"/>
                  <a:gd name="T16" fmla="*/ 327 w 488"/>
                  <a:gd name="T17" fmla="*/ 265 h 476"/>
                  <a:gd name="T18" fmla="*/ 313 w 488"/>
                  <a:gd name="T19" fmla="*/ 283 h 476"/>
                  <a:gd name="T20" fmla="*/ 294 w 488"/>
                  <a:gd name="T21" fmla="*/ 300 h 476"/>
                  <a:gd name="T22" fmla="*/ 289 w 488"/>
                  <a:gd name="T23" fmla="*/ 301 h 476"/>
                  <a:gd name="T24" fmla="*/ 264 w 488"/>
                  <a:gd name="T25" fmla="*/ 316 h 476"/>
                  <a:gd name="T26" fmla="*/ 223 w 488"/>
                  <a:gd name="T27" fmla="*/ 334 h 476"/>
                  <a:gd name="T28" fmla="*/ 184 w 488"/>
                  <a:gd name="T29" fmla="*/ 354 h 476"/>
                  <a:gd name="T30" fmla="*/ 148 w 488"/>
                  <a:gd name="T31" fmla="*/ 367 h 476"/>
                  <a:gd name="T32" fmla="*/ 127 w 488"/>
                  <a:gd name="T33" fmla="*/ 333 h 476"/>
                  <a:gd name="T34" fmla="*/ 127 w 488"/>
                  <a:gd name="T35" fmla="*/ 337 h 476"/>
                  <a:gd name="T36" fmla="*/ 111 w 488"/>
                  <a:gd name="T37" fmla="*/ 373 h 476"/>
                  <a:gd name="T38" fmla="*/ 88 w 488"/>
                  <a:gd name="T39" fmla="*/ 405 h 476"/>
                  <a:gd name="T40" fmla="*/ 51 w 488"/>
                  <a:gd name="T41" fmla="*/ 435 h 476"/>
                  <a:gd name="T42" fmla="*/ 12 w 488"/>
                  <a:gd name="T43" fmla="*/ 460 h 476"/>
                  <a:gd name="T44" fmla="*/ 0 w 488"/>
                  <a:gd name="T45" fmla="*/ 469 h 476"/>
                  <a:gd name="T46" fmla="*/ 10 w 488"/>
                  <a:gd name="T47" fmla="*/ 474 h 476"/>
                  <a:gd name="T48" fmla="*/ 6 w 488"/>
                  <a:gd name="T49" fmla="*/ 476 h 476"/>
                  <a:gd name="T50" fmla="*/ 64 w 488"/>
                  <a:gd name="T51" fmla="*/ 459 h 476"/>
                  <a:gd name="T52" fmla="*/ 118 w 488"/>
                  <a:gd name="T53" fmla="*/ 448 h 476"/>
                  <a:gd name="T54" fmla="*/ 175 w 488"/>
                  <a:gd name="T55" fmla="*/ 438 h 476"/>
                  <a:gd name="T56" fmla="*/ 204 w 488"/>
                  <a:gd name="T57" fmla="*/ 436 h 476"/>
                  <a:gd name="T58" fmla="*/ 168 w 488"/>
                  <a:gd name="T59" fmla="*/ 393 h 476"/>
                  <a:gd name="T60" fmla="*/ 163 w 488"/>
                  <a:gd name="T61" fmla="*/ 396 h 476"/>
                  <a:gd name="T62" fmla="*/ 217 w 488"/>
                  <a:gd name="T63" fmla="*/ 366 h 476"/>
                  <a:gd name="T64" fmla="*/ 262 w 488"/>
                  <a:gd name="T65" fmla="*/ 342 h 476"/>
                  <a:gd name="T66" fmla="*/ 298 w 488"/>
                  <a:gd name="T67" fmla="*/ 324 h 476"/>
                  <a:gd name="T68" fmla="*/ 328 w 488"/>
                  <a:gd name="T69" fmla="*/ 301 h 476"/>
                  <a:gd name="T70" fmla="*/ 346 w 488"/>
                  <a:gd name="T71" fmla="*/ 279 h 476"/>
                  <a:gd name="T72" fmla="*/ 358 w 488"/>
                  <a:gd name="T73" fmla="*/ 249 h 476"/>
                  <a:gd name="T74" fmla="*/ 367 w 488"/>
                  <a:gd name="T75" fmla="*/ 208 h 476"/>
                  <a:gd name="T76" fmla="*/ 375 w 488"/>
                  <a:gd name="T77" fmla="*/ 171 h 476"/>
                  <a:gd name="T78" fmla="*/ 384 w 488"/>
                  <a:gd name="T79" fmla="*/ 135 h 476"/>
                  <a:gd name="T80" fmla="*/ 394 w 488"/>
                  <a:gd name="T81" fmla="*/ 99 h 476"/>
                  <a:gd name="T82" fmla="*/ 412 w 488"/>
                  <a:gd name="T83" fmla="*/ 69 h 476"/>
                  <a:gd name="T84" fmla="*/ 433 w 488"/>
                  <a:gd name="T85" fmla="*/ 48 h 476"/>
                  <a:gd name="T86" fmla="*/ 465 w 488"/>
                  <a:gd name="T87" fmla="*/ 33 h 476"/>
                  <a:gd name="T88" fmla="*/ 488 w 488"/>
                  <a:gd name="T89" fmla="*/ 22 h 476"/>
                  <a:gd name="T90" fmla="*/ 480 w 488"/>
                  <a:gd name="T91" fmla="*/ 0 h 47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88"/>
                  <a:gd name="T139" fmla="*/ 0 h 476"/>
                  <a:gd name="T140" fmla="*/ 488 w 488"/>
                  <a:gd name="T141" fmla="*/ 476 h 47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88" h="476">
                    <a:moveTo>
                      <a:pt x="480" y="0"/>
                    </a:moveTo>
                    <a:lnTo>
                      <a:pt x="432" y="19"/>
                    </a:lnTo>
                    <a:lnTo>
                      <a:pt x="402" y="45"/>
                    </a:lnTo>
                    <a:lnTo>
                      <a:pt x="381" y="81"/>
                    </a:lnTo>
                    <a:lnTo>
                      <a:pt x="363" y="118"/>
                    </a:lnTo>
                    <a:lnTo>
                      <a:pt x="352" y="160"/>
                    </a:lnTo>
                    <a:lnTo>
                      <a:pt x="346" y="202"/>
                    </a:lnTo>
                    <a:lnTo>
                      <a:pt x="337" y="241"/>
                    </a:lnTo>
                    <a:lnTo>
                      <a:pt x="327" y="265"/>
                    </a:lnTo>
                    <a:lnTo>
                      <a:pt x="313" y="283"/>
                    </a:lnTo>
                    <a:lnTo>
                      <a:pt x="294" y="300"/>
                    </a:lnTo>
                    <a:lnTo>
                      <a:pt x="289" y="301"/>
                    </a:lnTo>
                    <a:lnTo>
                      <a:pt x="264" y="316"/>
                    </a:lnTo>
                    <a:lnTo>
                      <a:pt x="223" y="334"/>
                    </a:lnTo>
                    <a:lnTo>
                      <a:pt x="184" y="354"/>
                    </a:lnTo>
                    <a:lnTo>
                      <a:pt x="148" y="367"/>
                    </a:lnTo>
                    <a:lnTo>
                      <a:pt x="127" y="333"/>
                    </a:lnTo>
                    <a:lnTo>
                      <a:pt x="127" y="337"/>
                    </a:lnTo>
                    <a:lnTo>
                      <a:pt x="111" y="373"/>
                    </a:lnTo>
                    <a:lnTo>
                      <a:pt x="88" y="405"/>
                    </a:lnTo>
                    <a:lnTo>
                      <a:pt x="51" y="435"/>
                    </a:lnTo>
                    <a:lnTo>
                      <a:pt x="12" y="460"/>
                    </a:lnTo>
                    <a:lnTo>
                      <a:pt x="0" y="469"/>
                    </a:lnTo>
                    <a:lnTo>
                      <a:pt x="10" y="474"/>
                    </a:lnTo>
                    <a:lnTo>
                      <a:pt x="6" y="476"/>
                    </a:lnTo>
                    <a:lnTo>
                      <a:pt x="64" y="459"/>
                    </a:lnTo>
                    <a:lnTo>
                      <a:pt x="118" y="448"/>
                    </a:lnTo>
                    <a:lnTo>
                      <a:pt x="175" y="438"/>
                    </a:lnTo>
                    <a:lnTo>
                      <a:pt x="204" y="436"/>
                    </a:lnTo>
                    <a:lnTo>
                      <a:pt x="168" y="393"/>
                    </a:lnTo>
                    <a:lnTo>
                      <a:pt x="163" y="396"/>
                    </a:lnTo>
                    <a:lnTo>
                      <a:pt x="217" y="366"/>
                    </a:lnTo>
                    <a:lnTo>
                      <a:pt x="262" y="342"/>
                    </a:lnTo>
                    <a:lnTo>
                      <a:pt x="298" y="324"/>
                    </a:lnTo>
                    <a:lnTo>
                      <a:pt x="328" y="301"/>
                    </a:lnTo>
                    <a:lnTo>
                      <a:pt x="346" y="279"/>
                    </a:lnTo>
                    <a:lnTo>
                      <a:pt x="358" y="249"/>
                    </a:lnTo>
                    <a:lnTo>
                      <a:pt x="367" y="208"/>
                    </a:lnTo>
                    <a:lnTo>
                      <a:pt x="375" y="171"/>
                    </a:lnTo>
                    <a:lnTo>
                      <a:pt x="384" y="135"/>
                    </a:lnTo>
                    <a:lnTo>
                      <a:pt x="394" y="99"/>
                    </a:lnTo>
                    <a:lnTo>
                      <a:pt x="412" y="69"/>
                    </a:lnTo>
                    <a:lnTo>
                      <a:pt x="433" y="48"/>
                    </a:lnTo>
                    <a:lnTo>
                      <a:pt x="465" y="33"/>
                    </a:lnTo>
                    <a:lnTo>
                      <a:pt x="488" y="22"/>
                    </a:lnTo>
                    <a:lnTo>
                      <a:pt x="480"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327696" name="Group 30"/>
            <p:cNvGrpSpPr>
              <a:grpSpLocks/>
            </p:cNvGrpSpPr>
            <p:nvPr/>
          </p:nvGrpSpPr>
          <p:grpSpPr bwMode="auto">
            <a:xfrm>
              <a:off x="4703" y="1645"/>
              <a:ext cx="230" cy="1456"/>
              <a:chOff x="2720" y="768"/>
              <a:chExt cx="230" cy="1456"/>
            </a:xfrm>
          </p:grpSpPr>
          <p:sp>
            <p:nvSpPr>
              <p:cNvPr id="327702" name="Freeform 31"/>
              <p:cNvSpPr>
                <a:spLocks/>
              </p:cNvSpPr>
              <p:nvPr/>
            </p:nvSpPr>
            <p:spPr bwMode="auto">
              <a:xfrm>
                <a:off x="2720" y="795"/>
                <a:ext cx="230" cy="293"/>
              </a:xfrm>
              <a:custGeom>
                <a:avLst/>
                <a:gdLst>
                  <a:gd name="T0" fmla="*/ 147 w 230"/>
                  <a:gd name="T1" fmla="*/ 264 h 293"/>
                  <a:gd name="T2" fmla="*/ 170 w 230"/>
                  <a:gd name="T3" fmla="*/ 252 h 293"/>
                  <a:gd name="T4" fmla="*/ 182 w 230"/>
                  <a:gd name="T5" fmla="*/ 234 h 293"/>
                  <a:gd name="T6" fmla="*/ 192 w 230"/>
                  <a:gd name="T7" fmla="*/ 204 h 293"/>
                  <a:gd name="T8" fmla="*/ 198 w 230"/>
                  <a:gd name="T9" fmla="*/ 165 h 293"/>
                  <a:gd name="T10" fmla="*/ 195 w 230"/>
                  <a:gd name="T11" fmla="*/ 111 h 293"/>
                  <a:gd name="T12" fmla="*/ 192 w 230"/>
                  <a:gd name="T13" fmla="*/ 81 h 293"/>
                  <a:gd name="T14" fmla="*/ 167 w 230"/>
                  <a:gd name="T15" fmla="*/ 84 h 293"/>
                  <a:gd name="T16" fmla="*/ 177 w 230"/>
                  <a:gd name="T17" fmla="*/ 2 h 293"/>
                  <a:gd name="T18" fmla="*/ 230 w 230"/>
                  <a:gd name="T19" fmla="*/ 69 h 293"/>
                  <a:gd name="T20" fmla="*/ 212 w 230"/>
                  <a:gd name="T21" fmla="*/ 77 h 293"/>
                  <a:gd name="T22" fmla="*/ 219 w 230"/>
                  <a:gd name="T23" fmla="*/ 125 h 293"/>
                  <a:gd name="T24" fmla="*/ 219 w 230"/>
                  <a:gd name="T25" fmla="*/ 129 h 293"/>
                  <a:gd name="T26" fmla="*/ 219 w 230"/>
                  <a:gd name="T27" fmla="*/ 179 h 293"/>
                  <a:gd name="T28" fmla="*/ 218 w 230"/>
                  <a:gd name="T29" fmla="*/ 183 h 293"/>
                  <a:gd name="T30" fmla="*/ 210 w 230"/>
                  <a:gd name="T31" fmla="*/ 222 h 293"/>
                  <a:gd name="T32" fmla="*/ 197 w 230"/>
                  <a:gd name="T33" fmla="*/ 258 h 293"/>
                  <a:gd name="T34" fmla="*/ 174 w 230"/>
                  <a:gd name="T35" fmla="*/ 279 h 293"/>
                  <a:gd name="T36" fmla="*/ 143 w 230"/>
                  <a:gd name="T37" fmla="*/ 288 h 293"/>
                  <a:gd name="T38" fmla="*/ 113 w 230"/>
                  <a:gd name="T39" fmla="*/ 293 h 293"/>
                  <a:gd name="T40" fmla="*/ 84 w 230"/>
                  <a:gd name="T41" fmla="*/ 290 h 293"/>
                  <a:gd name="T42" fmla="*/ 57 w 230"/>
                  <a:gd name="T43" fmla="*/ 279 h 293"/>
                  <a:gd name="T44" fmla="*/ 33 w 230"/>
                  <a:gd name="T45" fmla="*/ 257 h 293"/>
                  <a:gd name="T46" fmla="*/ 17 w 230"/>
                  <a:gd name="T47" fmla="*/ 227 h 293"/>
                  <a:gd name="T48" fmla="*/ 8 w 230"/>
                  <a:gd name="T49" fmla="*/ 192 h 293"/>
                  <a:gd name="T50" fmla="*/ 5 w 230"/>
                  <a:gd name="T51" fmla="*/ 153 h 293"/>
                  <a:gd name="T52" fmla="*/ 8 w 230"/>
                  <a:gd name="T53" fmla="*/ 116 h 293"/>
                  <a:gd name="T54" fmla="*/ 21 w 230"/>
                  <a:gd name="T55" fmla="*/ 89 h 293"/>
                  <a:gd name="T56" fmla="*/ 0 w 230"/>
                  <a:gd name="T57" fmla="*/ 72 h 293"/>
                  <a:gd name="T58" fmla="*/ 50 w 230"/>
                  <a:gd name="T59" fmla="*/ 0 h 293"/>
                  <a:gd name="T60" fmla="*/ 60 w 230"/>
                  <a:gd name="T61" fmla="*/ 92 h 293"/>
                  <a:gd name="T62" fmla="*/ 36 w 230"/>
                  <a:gd name="T63" fmla="*/ 90 h 293"/>
                  <a:gd name="T64" fmla="*/ 26 w 230"/>
                  <a:gd name="T65" fmla="*/ 128 h 293"/>
                  <a:gd name="T66" fmla="*/ 26 w 230"/>
                  <a:gd name="T67" fmla="*/ 162 h 293"/>
                  <a:gd name="T68" fmla="*/ 29 w 230"/>
                  <a:gd name="T69" fmla="*/ 192 h 293"/>
                  <a:gd name="T70" fmla="*/ 38 w 230"/>
                  <a:gd name="T71" fmla="*/ 221 h 293"/>
                  <a:gd name="T72" fmla="*/ 54 w 230"/>
                  <a:gd name="T73" fmla="*/ 242 h 293"/>
                  <a:gd name="T74" fmla="*/ 74 w 230"/>
                  <a:gd name="T75" fmla="*/ 258 h 293"/>
                  <a:gd name="T76" fmla="*/ 99 w 230"/>
                  <a:gd name="T77" fmla="*/ 267 h 293"/>
                  <a:gd name="T78" fmla="*/ 125 w 230"/>
                  <a:gd name="T79" fmla="*/ 267 h 293"/>
                  <a:gd name="T80" fmla="*/ 147 w 230"/>
                  <a:gd name="T81" fmla="*/ 264 h 29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30"/>
                  <a:gd name="T124" fmla="*/ 0 h 293"/>
                  <a:gd name="T125" fmla="*/ 230 w 230"/>
                  <a:gd name="T126" fmla="*/ 293 h 29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30" h="293">
                    <a:moveTo>
                      <a:pt x="147" y="264"/>
                    </a:moveTo>
                    <a:lnTo>
                      <a:pt x="170" y="252"/>
                    </a:lnTo>
                    <a:lnTo>
                      <a:pt x="182" y="234"/>
                    </a:lnTo>
                    <a:lnTo>
                      <a:pt x="192" y="204"/>
                    </a:lnTo>
                    <a:lnTo>
                      <a:pt x="198" y="165"/>
                    </a:lnTo>
                    <a:lnTo>
                      <a:pt x="195" y="111"/>
                    </a:lnTo>
                    <a:lnTo>
                      <a:pt x="192" y="81"/>
                    </a:lnTo>
                    <a:lnTo>
                      <a:pt x="167" y="84"/>
                    </a:lnTo>
                    <a:lnTo>
                      <a:pt x="177" y="2"/>
                    </a:lnTo>
                    <a:lnTo>
                      <a:pt x="230" y="69"/>
                    </a:lnTo>
                    <a:lnTo>
                      <a:pt x="212" y="77"/>
                    </a:lnTo>
                    <a:lnTo>
                      <a:pt x="219" y="125"/>
                    </a:lnTo>
                    <a:lnTo>
                      <a:pt x="219" y="129"/>
                    </a:lnTo>
                    <a:lnTo>
                      <a:pt x="219" y="179"/>
                    </a:lnTo>
                    <a:lnTo>
                      <a:pt x="218" y="183"/>
                    </a:lnTo>
                    <a:lnTo>
                      <a:pt x="210" y="222"/>
                    </a:lnTo>
                    <a:lnTo>
                      <a:pt x="197" y="258"/>
                    </a:lnTo>
                    <a:lnTo>
                      <a:pt x="174" y="279"/>
                    </a:lnTo>
                    <a:lnTo>
                      <a:pt x="143" y="288"/>
                    </a:lnTo>
                    <a:lnTo>
                      <a:pt x="113" y="293"/>
                    </a:lnTo>
                    <a:lnTo>
                      <a:pt x="84" y="290"/>
                    </a:lnTo>
                    <a:lnTo>
                      <a:pt x="57" y="279"/>
                    </a:lnTo>
                    <a:lnTo>
                      <a:pt x="33" y="257"/>
                    </a:lnTo>
                    <a:lnTo>
                      <a:pt x="17" y="227"/>
                    </a:lnTo>
                    <a:lnTo>
                      <a:pt x="8" y="192"/>
                    </a:lnTo>
                    <a:lnTo>
                      <a:pt x="5" y="153"/>
                    </a:lnTo>
                    <a:lnTo>
                      <a:pt x="8" y="116"/>
                    </a:lnTo>
                    <a:lnTo>
                      <a:pt x="21" y="89"/>
                    </a:lnTo>
                    <a:lnTo>
                      <a:pt x="0" y="72"/>
                    </a:lnTo>
                    <a:lnTo>
                      <a:pt x="50" y="0"/>
                    </a:lnTo>
                    <a:lnTo>
                      <a:pt x="60" y="92"/>
                    </a:lnTo>
                    <a:lnTo>
                      <a:pt x="36" y="90"/>
                    </a:lnTo>
                    <a:lnTo>
                      <a:pt x="26" y="128"/>
                    </a:lnTo>
                    <a:lnTo>
                      <a:pt x="26" y="162"/>
                    </a:lnTo>
                    <a:lnTo>
                      <a:pt x="29" y="192"/>
                    </a:lnTo>
                    <a:lnTo>
                      <a:pt x="38" y="221"/>
                    </a:lnTo>
                    <a:lnTo>
                      <a:pt x="54" y="242"/>
                    </a:lnTo>
                    <a:lnTo>
                      <a:pt x="74" y="258"/>
                    </a:lnTo>
                    <a:lnTo>
                      <a:pt x="99" y="267"/>
                    </a:lnTo>
                    <a:lnTo>
                      <a:pt x="125" y="267"/>
                    </a:lnTo>
                    <a:lnTo>
                      <a:pt x="147" y="264"/>
                    </a:lnTo>
                    <a:close/>
                  </a:path>
                </a:pathLst>
              </a:custGeom>
              <a:solidFill>
                <a:srgbClr val="A5002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7703" name="Freeform 32"/>
              <p:cNvSpPr>
                <a:spLocks/>
              </p:cNvSpPr>
              <p:nvPr/>
            </p:nvSpPr>
            <p:spPr bwMode="auto">
              <a:xfrm>
                <a:off x="2794" y="768"/>
                <a:ext cx="96" cy="1456"/>
              </a:xfrm>
              <a:custGeom>
                <a:avLst/>
                <a:gdLst>
                  <a:gd name="T0" fmla="*/ 27 w 96"/>
                  <a:gd name="T1" fmla="*/ 306 h 1456"/>
                  <a:gd name="T2" fmla="*/ 28 w 96"/>
                  <a:gd name="T3" fmla="*/ 78 h 1456"/>
                  <a:gd name="T4" fmla="*/ 0 w 96"/>
                  <a:gd name="T5" fmla="*/ 80 h 1456"/>
                  <a:gd name="T6" fmla="*/ 40 w 96"/>
                  <a:gd name="T7" fmla="*/ 0 h 1456"/>
                  <a:gd name="T8" fmla="*/ 73 w 96"/>
                  <a:gd name="T9" fmla="*/ 80 h 1456"/>
                  <a:gd name="T10" fmla="*/ 45 w 96"/>
                  <a:gd name="T11" fmla="*/ 75 h 1456"/>
                  <a:gd name="T12" fmla="*/ 46 w 96"/>
                  <a:gd name="T13" fmla="*/ 306 h 1456"/>
                  <a:gd name="T14" fmla="*/ 55 w 96"/>
                  <a:gd name="T15" fmla="*/ 582 h 1456"/>
                  <a:gd name="T16" fmla="*/ 70 w 96"/>
                  <a:gd name="T17" fmla="*/ 815 h 1456"/>
                  <a:gd name="T18" fmla="*/ 81 w 96"/>
                  <a:gd name="T19" fmla="*/ 1129 h 1456"/>
                  <a:gd name="T20" fmla="*/ 79 w 96"/>
                  <a:gd name="T21" fmla="*/ 1134 h 1456"/>
                  <a:gd name="T22" fmla="*/ 94 w 96"/>
                  <a:gd name="T23" fmla="*/ 1398 h 1456"/>
                  <a:gd name="T24" fmla="*/ 96 w 96"/>
                  <a:gd name="T25" fmla="*/ 1446 h 1456"/>
                  <a:gd name="T26" fmla="*/ 88 w 96"/>
                  <a:gd name="T27" fmla="*/ 1455 h 1456"/>
                  <a:gd name="T28" fmla="*/ 76 w 96"/>
                  <a:gd name="T29" fmla="*/ 1456 h 1456"/>
                  <a:gd name="T30" fmla="*/ 67 w 96"/>
                  <a:gd name="T31" fmla="*/ 1447 h 1456"/>
                  <a:gd name="T32" fmla="*/ 64 w 96"/>
                  <a:gd name="T33" fmla="*/ 1438 h 1456"/>
                  <a:gd name="T34" fmla="*/ 51 w 96"/>
                  <a:gd name="T35" fmla="*/ 911 h 1456"/>
                  <a:gd name="T36" fmla="*/ 34 w 96"/>
                  <a:gd name="T37" fmla="*/ 540 h 1456"/>
                  <a:gd name="T38" fmla="*/ 27 w 96"/>
                  <a:gd name="T39" fmla="*/ 306 h 145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96"/>
                  <a:gd name="T61" fmla="*/ 0 h 1456"/>
                  <a:gd name="T62" fmla="*/ 96 w 96"/>
                  <a:gd name="T63" fmla="*/ 1456 h 145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96" h="1456">
                    <a:moveTo>
                      <a:pt x="27" y="306"/>
                    </a:moveTo>
                    <a:lnTo>
                      <a:pt x="28" y="78"/>
                    </a:lnTo>
                    <a:lnTo>
                      <a:pt x="0" y="80"/>
                    </a:lnTo>
                    <a:lnTo>
                      <a:pt x="40" y="0"/>
                    </a:lnTo>
                    <a:lnTo>
                      <a:pt x="73" y="80"/>
                    </a:lnTo>
                    <a:lnTo>
                      <a:pt x="45" y="75"/>
                    </a:lnTo>
                    <a:lnTo>
                      <a:pt x="46" y="306"/>
                    </a:lnTo>
                    <a:lnTo>
                      <a:pt x="55" y="582"/>
                    </a:lnTo>
                    <a:lnTo>
                      <a:pt x="70" y="815"/>
                    </a:lnTo>
                    <a:lnTo>
                      <a:pt x="81" y="1129"/>
                    </a:lnTo>
                    <a:lnTo>
                      <a:pt x="79" y="1134"/>
                    </a:lnTo>
                    <a:lnTo>
                      <a:pt x="94" y="1398"/>
                    </a:lnTo>
                    <a:lnTo>
                      <a:pt x="96" y="1446"/>
                    </a:lnTo>
                    <a:lnTo>
                      <a:pt x="88" y="1455"/>
                    </a:lnTo>
                    <a:lnTo>
                      <a:pt x="76" y="1456"/>
                    </a:lnTo>
                    <a:lnTo>
                      <a:pt x="67" y="1447"/>
                    </a:lnTo>
                    <a:lnTo>
                      <a:pt x="64" y="1438"/>
                    </a:lnTo>
                    <a:lnTo>
                      <a:pt x="51" y="911"/>
                    </a:lnTo>
                    <a:lnTo>
                      <a:pt x="34" y="540"/>
                    </a:lnTo>
                    <a:lnTo>
                      <a:pt x="27" y="306"/>
                    </a:lnTo>
                    <a:close/>
                  </a:path>
                </a:pathLst>
              </a:custGeom>
              <a:solidFill>
                <a:srgbClr val="A5002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327697" name="Group 33"/>
            <p:cNvGrpSpPr>
              <a:grpSpLocks/>
            </p:cNvGrpSpPr>
            <p:nvPr/>
          </p:nvGrpSpPr>
          <p:grpSpPr bwMode="auto">
            <a:xfrm>
              <a:off x="5125" y="2204"/>
              <a:ext cx="77" cy="68"/>
              <a:chOff x="1747" y="2620"/>
              <a:chExt cx="44" cy="73"/>
            </a:xfrm>
          </p:grpSpPr>
          <p:sp>
            <p:nvSpPr>
              <p:cNvPr id="327698" name="Oval 34"/>
              <p:cNvSpPr>
                <a:spLocks noChangeArrowheads="1"/>
              </p:cNvSpPr>
              <p:nvPr/>
            </p:nvSpPr>
            <p:spPr bwMode="auto">
              <a:xfrm rot="4286940" flipH="1">
                <a:off x="1721" y="2646"/>
                <a:ext cx="73" cy="22"/>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i="0">
                  <a:solidFill>
                    <a:srgbClr val="FFFFFF"/>
                  </a:solidFill>
                </a:endParaRPr>
              </a:p>
            </p:txBody>
          </p:sp>
          <p:sp>
            <p:nvSpPr>
              <p:cNvPr id="327699" name="Oval 35"/>
              <p:cNvSpPr>
                <a:spLocks noChangeArrowheads="1"/>
              </p:cNvSpPr>
              <p:nvPr/>
            </p:nvSpPr>
            <p:spPr bwMode="auto">
              <a:xfrm rot="4286940" flipH="1">
                <a:off x="1741" y="2659"/>
                <a:ext cx="43" cy="8"/>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i="0">
                  <a:solidFill>
                    <a:srgbClr val="FFFFFF"/>
                  </a:solidFill>
                </a:endParaRPr>
              </a:p>
            </p:txBody>
          </p:sp>
          <p:sp>
            <p:nvSpPr>
              <p:cNvPr id="327700" name="Oval 36"/>
              <p:cNvSpPr>
                <a:spLocks noChangeArrowheads="1"/>
              </p:cNvSpPr>
              <p:nvPr/>
            </p:nvSpPr>
            <p:spPr bwMode="auto">
              <a:xfrm rot="4286940" flipH="1">
                <a:off x="1743" y="2646"/>
                <a:ext cx="73" cy="22"/>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i="0">
                  <a:solidFill>
                    <a:srgbClr val="FFFFFF"/>
                  </a:solidFill>
                </a:endParaRPr>
              </a:p>
            </p:txBody>
          </p:sp>
          <p:sp>
            <p:nvSpPr>
              <p:cNvPr id="327701" name="Oval 37"/>
              <p:cNvSpPr>
                <a:spLocks noChangeArrowheads="1"/>
              </p:cNvSpPr>
              <p:nvPr/>
            </p:nvSpPr>
            <p:spPr bwMode="auto">
              <a:xfrm rot="4286940" flipH="1">
                <a:off x="1763" y="2659"/>
                <a:ext cx="43" cy="8"/>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i="0">
                  <a:solidFill>
                    <a:srgbClr val="FFFFFF"/>
                  </a:solidFill>
                </a:endParaRPr>
              </a:p>
            </p:txBody>
          </p:sp>
        </p:grpSp>
      </p:grpSp>
      <p:grpSp>
        <p:nvGrpSpPr>
          <p:cNvPr id="327687" name="Group 1"/>
          <p:cNvGrpSpPr>
            <a:grpSpLocks/>
          </p:cNvGrpSpPr>
          <p:nvPr/>
        </p:nvGrpSpPr>
        <p:grpSpPr bwMode="auto">
          <a:xfrm>
            <a:off x="1066800" y="1335088"/>
            <a:ext cx="3251200" cy="554037"/>
            <a:chOff x="1066800" y="1335087"/>
            <a:chExt cx="3251200" cy="554038"/>
          </a:xfrm>
        </p:grpSpPr>
        <p:sp>
          <p:nvSpPr>
            <p:cNvPr id="327692" name="Rectangle 2"/>
            <p:cNvSpPr>
              <a:spLocks noChangeArrowheads="1"/>
            </p:cNvSpPr>
            <p:nvPr/>
          </p:nvSpPr>
          <p:spPr bwMode="auto">
            <a:xfrm>
              <a:off x="2547938" y="1335088"/>
              <a:ext cx="1770062" cy="554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r>
                <a:rPr lang="en-US" altLang="en-US" sz="3000">
                  <a:solidFill>
                    <a:srgbClr val="FFC000"/>
                  </a:solidFill>
                </a:rPr>
                <a:t>M(I)=P(I)</a:t>
              </a:r>
            </a:p>
          </p:txBody>
        </p:sp>
        <p:sp>
          <p:nvSpPr>
            <p:cNvPr id="327693" name="Rectangle 2"/>
            <p:cNvSpPr>
              <a:spLocks noChangeArrowheads="1"/>
            </p:cNvSpPr>
            <p:nvPr/>
          </p:nvSpPr>
          <p:spPr bwMode="auto">
            <a:xfrm>
              <a:off x="1811338" y="1335087"/>
              <a:ext cx="682625" cy="554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r>
                <a:rPr lang="en-US" altLang="en-US" sz="3000">
                  <a:solidFill>
                    <a:srgbClr val="FFC000"/>
                  </a:solidFill>
                  <a:latin typeface="Symbol" pitchFamily="18" charset="2"/>
                </a:rPr>
                <a:t>"</a:t>
              </a:r>
              <a:r>
                <a:rPr lang="en-US" altLang="en-US" sz="3000">
                  <a:solidFill>
                    <a:srgbClr val="FFC000"/>
                  </a:solidFill>
                </a:rPr>
                <a:t>I,</a:t>
              </a:r>
            </a:p>
          </p:txBody>
        </p:sp>
        <p:sp>
          <p:nvSpPr>
            <p:cNvPr id="327694" name="Rectangle 2"/>
            <p:cNvSpPr>
              <a:spLocks noChangeArrowheads="1"/>
            </p:cNvSpPr>
            <p:nvPr/>
          </p:nvSpPr>
          <p:spPr bwMode="auto">
            <a:xfrm>
              <a:off x="1066800" y="1335087"/>
              <a:ext cx="833438" cy="554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r>
                <a:rPr lang="en-US" altLang="en-US" sz="3000">
                  <a:solidFill>
                    <a:srgbClr val="FFC000"/>
                  </a:solidFill>
                  <a:latin typeface="Symbol" pitchFamily="18" charset="2"/>
                </a:rPr>
                <a:t>$</a:t>
              </a:r>
              <a:r>
                <a:rPr lang="en-US" altLang="en-US" sz="3000">
                  <a:solidFill>
                    <a:srgbClr val="FFC000"/>
                  </a:solidFill>
                </a:rPr>
                <a:t>M,</a:t>
              </a:r>
            </a:p>
          </p:txBody>
        </p:sp>
      </p:grpSp>
      <p:sp>
        <p:nvSpPr>
          <p:cNvPr id="327688" name="Rectangle 44"/>
          <p:cNvSpPr>
            <a:spLocks noChangeArrowheads="1"/>
          </p:cNvSpPr>
          <p:nvPr/>
        </p:nvSpPr>
        <p:spPr bwMode="auto">
          <a:xfrm>
            <a:off x="1065213" y="457200"/>
            <a:ext cx="2897187" cy="10779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r>
              <a:rPr lang="en-US" altLang="en-US" i="0">
                <a:solidFill>
                  <a:srgbClr val="FFFFFF"/>
                </a:solidFill>
              </a:rPr>
              <a:t>Problem </a:t>
            </a:r>
            <a:r>
              <a:rPr lang="en-US" altLang="en-US">
                <a:solidFill>
                  <a:srgbClr val="FFC000"/>
                </a:solidFill>
              </a:rPr>
              <a:t>P</a:t>
            </a:r>
            <a:r>
              <a:rPr lang="en-US" altLang="en-US" i="0">
                <a:solidFill>
                  <a:srgbClr val="FFFFFF"/>
                </a:solidFill>
              </a:rPr>
              <a:t> is</a:t>
            </a:r>
            <a:br>
              <a:rPr lang="en-US" altLang="en-US" i="0">
                <a:solidFill>
                  <a:srgbClr val="FFFFFF"/>
                </a:solidFill>
              </a:rPr>
            </a:br>
            <a:r>
              <a:rPr lang="en-US" altLang="en-US" i="0">
                <a:solidFill>
                  <a:srgbClr val="FFFF00"/>
                </a:solidFill>
              </a:rPr>
              <a:t>computable </a:t>
            </a:r>
            <a:r>
              <a:rPr lang="en-US" altLang="en-US" i="0">
                <a:solidFill>
                  <a:srgbClr val="F2F2F2"/>
                </a:solidFill>
              </a:rPr>
              <a:t>if </a:t>
            </a:r>
          </a:p>
        </p:txBody>
      </p:sp>
      <p:pic>
        <p:nvPicPr>
          <p:cNvPr id="327689" name="Picture 5" descr="j0116172"/>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flipH="1">
            <a:off x="0" y="4652963"/>
            <a:ext cx="1397000" cy="1900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27691" name="Rectangle 4"/>
          <p:cNvSpPr>
            <a:spLocks noChangeArrowheads="1"/>
          </p:cNvSpPr>
          <p:nvPr/>
        </p:nvSpPr>
        <p:spPr bwMode="auto">
          <a:xfrm>
            <a:off x="152400" y="-228600"/>
            <a:ext cx="87630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r>
              <a:rPr lang="en-US" altLang="en-US" sz="4300" i="0">
                <a:solidFill>
                  <a:srgbClr val="FFFF00"/>
                </a:solidFill>
              </a:rPr>
              <a:t>Understand Quantifiers!!!</a:t>
            </a:r>
          </a:p>
        </p:txBody>
      </p:sp>
      <p:sp>
        <p:nvSpPr>
          <p:cNvPr id="48" name="AutoShape 8"/>
          <p:cNvSpPr>
            <a:spLocks noChangeArrowheads="1"/>
          </p:cNvSpPr>
          <p:nvPr/>
        </p:nvSpPr>
        <p:spPr bwMode="auto">
          <a:xfrm>
            <a:off x="1371600" y="2057400"/>
            <a:ext cx="6629400" cy="679450"/>
          </a:xfrm>
          <a:prstGeom prst="wedgeRectCallout">
            <a:avLst>
              <a:gd name="adj1" fmla="val -27116"/>
              <a:gd name="adj2" fmla="val 66870"/>
            </a:avLst>
          </a:prstGeom>
          <a:noFill/>
          <a:ln w="38100">
            <a:solidFill>
              <a:srgbClr val="CC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buFontTx/>
              <a:buNone/>
            </a:pPr>
            <a:r>
              <a:rPr lang="en-US" altLang="en-US" i="0">
                <a:solidFill>
                  <a:srgbClr val="FFFFFF"/>
                </a:solidFill>
              </a:rPr>
              <a:t>They  read the statement left to right.</a:t>
            </a:r>
          </a:p>
        </p:txBody>
      </p:sp>
      <p:sp>
        <p:nvSpPr>
          <p:cNvPr id="49" name="AutoShape 46"/>
          <p:cNvSpPr>
            <a:spLocks noChangeArrowheads="1"/>
          </p:cNvSpPr>
          <p:nvPr/>
        </p:nvSpPr>
        <p:spPr bwMode="auto">
          <a:xfrm>
            <a:off x="1371600" y="2895600"/>
            <a:ext cx="6477000" cy="685800"/>
          </a:xfrm>
          <a:prstGeom prst="wedgeRoundRectCallout">
            <a:avLst>
              <a:gd name="adj1" fmla="val -53786"/>
              <a:gd name="adj2" fmla="val -19999"/>
              <a:gd name="adj3" fmla="val 16667"/>
            </a:avLst>
          </a:prstGeom>
          <a:noFill/>
          <a:ln w="38100">
            <a:solidFill>
              <a:schemeClr val="accent2"/>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r>
              <a:rPr lang="en-US" altLang="en-US" i="0">
                <a:solidFill>
                  <a:srgbClr val="FFFFFF"/>
                </a:solidFill>
              </a:rPr>
              <a:t>I produce the object when it is a </a:t>
            </a:r>
            <a:r>
              <a:rPr lang="en-US" altLang="en-US" i="0">
                <a:solidFill>
                  <a:srgbClr val="00FFFF"/>
                </a:solidFill>
                <a:latin typeface="Symbol" pitchFamily="18" charset="2"/>
              </a:rPr>
              <a:t>$.</a:t>
            </a:r>
            <a:r>
              <a:rPr lang="en-US" altLang="en-US" i="0">
                <a:solidFill>
                  <a:srgbClr val="FFFFFF"/>
                </a:solidFill>
              </a:rPr>
              <a:t> </a:t>
            </a:r>
          </a:p>
        </p:txBody>
      </p:sp>
      <p:sp>
        <p:nvSpPr>
          <p:cNvPr id="50" name="AutoShape 58"/>
          <p:cNvSpPr>
            <a:spLocks noChangeArrowheads="1"/>
          </p:cNvSpPr>
          <p:nvPr/>
        </p:nvSpPr>
        <p:spPr bwMode="auto">
          <a:xfrm>
            <a:off x="1371600" y="3657600"/>
            <a:ext cx="6477000" cy="685800"/>
          </a:xfrm>
          <a:prstGeom prst="wedgeRoundRectCallout">
            <a:avLst>
              <a:gd name="adj1" fmla="val 55292"/>
              <a:gd name="adj2" fmla="val -46949"/>
              <a:gd name="adj3" fmla="val 16667"/>
            </a:avLst>
          </a:prstGeom>
          <a:noFill/>
          <a:ln w="38100">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r>
              <a:rPr lang="en-US" altLang="en-US" i="0">
                <a:solidFill>
                  <a:srgbClr val="FFFFFF"/>
                </a:solidFill>
              </a:rPr>
              <a:t>I produce the object when it is a </a:t>
            </a:r>
            <a:r>
              <a:rPr lang="en-US" altLang="en-US" i="0">
                <a:solidFill>
                  <a:srgbClr val="00FFFF"/>
                </a:solidFill>
                <a:latin typeface="Symbol" pitchFamily="18" charset="2"/>
              </a:rPr>
              <a:t>"</a:t>
            </a:r>
            <a:r>
              <a:rPr lang="en-US" altLang="en-US" i="0">
                <a:solidFill>
                  <a:srgbClr val="FFFFFF"/>
                </a:solidFill>
              </a:rPr>
              <a:t>.</a:t>
            </a:r>
          </a:p>
        </p:txBody>
      </p:sp>
      <p:sp>
        <p:nvSpPr>
          <p:cNvPr id="51" name="AutoShape 60"/>
          <p:cNvSpPr>
            <a:spLocks noChangeArrowheads="1"/>
          </p:cNvSpPr>
          <p:nvPr/>
        </p:nvSpPr>
        <p:spPr bwMode="auto">
          <a:xfrm>
            <a:off x="1143000" y="4572000"/>
            <a:ext cx="3733800" cy="1752600"/>
          </a:xfrm>
          <a:prstGeom prst="wedgeRoundRectCallout">
            <a:avLst>
              <a:gd name="adj1" fmla="val -27593"/>
              <a:gd name="adj2" fmla="val -54685"/>
              <a:gd name="adj3" fmla="val 16667"/>
            </a:avLst>
          </a:prstGeom>
          <a:noFill/>
          <a:ln w="38100">
            <a:solidFill>
              <a:schemeClr val="accent2"/>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r>
              <a:rPr lang="en-US" altLang="en-US" i="0">
                <a:solidFill>
                  <a:srgbClr val="FFFFFF"/>
                </a:solidFill>
              </a:rPr>
              <a:t>I can always win</a:t>
            </a:r>
          </a:p>
          <a:p>
            <a:pPr algn="ctr" eaLnBrk="1" hangingPunct="1">
              <a:spcBef>
                <a:spcPct val="0"/>
              </a:spcBef>
              <a:buFontTx/>
              <a:buNone/>
            </a:pPr>
            <a:r>
              <a:rPr lang="en-US" altLang="en-US" i="0">
                <a:solidFill>
                  <a:srgbClr val="FFFFFF"/>
                </a:solidFill>
              </a:rPr>
              <a:t>if and only if</a:t>
            </a:r>
          </a:p>
          <a:p>
            <a:pPr algn="ctr" eaLnBrk="1" hangingPunct="1">
              <a:spcBef>
                <a:spcPct val="0"/>
              </a:spcBef>
              <a:buFontTx/>
              <a:buNone/>
            </a:pPr>
            <a:r>
              <a:rPr lang="en-US" altLang="en-US" i="0">
                <a:solidFill>
                  <a:srgbClr val="FFFFFF"/>
                </a:solidFill>
              </a:rPr>
              <a:t>statement is true.</a:t>
            </a:r>
          </a:p>
        </p:txBody>
      </p:sp>
      <p:sp>
        <p:nvSpPr>
          <p:cNvPr id="52" name="AutoShape 8"/>
          <p:cNvSpPr>
            <a:spLocks noChangeArrowheads="1"/>
          </p:cNvSpPr>
          <p:nvPr/>
        </p:nvSpPr>
        <p:spPr bwMode="auto">
          <a:xfrm>
            <a:off x="4953000" y="5105400"/>
            <a:ext cx="4419600" cy="1066800"/>
          </a:xfrm>
          <a:prstGeom prst="wedgeRectCallout">
            <a:avLst>
              <a:gd name="adj1" fmla="val -27116"/>
              <a:gd name="adj2" fmla="val 66870"/>
            </a:avLst>
          </a:prstGeom>
          <a:noFill/>
          <a:ln w="38100">
            <a:solidFill>
              <a:srgbClr val="CC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r>
              <a:rPr lang="en-CA" altLang="en-US" i="0" dirty="0">
                <a:solidFill>
                  <a:srgbClr val="FFFFFF"/>
                </a:solidFill>
              </a:rPr>
              <a:t>The order the players go </a:t>
            </a:r>
            <a:br>
              <a:rPr lang="en-CA" altLang="en-US" i="0" dirty="0">
                <a:solidFill>
                  <a:srgbClr val="FFFFFF"/>
                </a:solidFill>
              </a:rPr>
            </a:br>
            <a:r>
              <a:rPr lang="en-CA" altLang="en-US" i="0" dirty="0">
                <a:solidFill>
                  <a:srgbClr val="FFFFFF"/>
                </a:solidFill>
              </a:rPr>
              <a:t>REALY matters.</a:t>
            </a:r>
            <a:endParaRPr lang="en-US" altLang="en-US" i="0" dirty="0">
              <a:solidFill>
                <a:srgbClr val="FFFFFF"/>
              </a:solidFill>
            </a:endParaRPr>
          </a:p>
        </p:txBody>
      </p:sp>
    </p:spTree>
    <p:extLst>
      <p:ext uri="{BB962C8B-B14F-4D97-AF65-F5344CB8AC3E}">
        <p14:creationId xmlns:p14="http://schemas.microsoft.com/office/powerpoint/2010/main" val="333068105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48"/>
                                        </p:tgtEl>
                                        <p:attrNameLst>
                                          <p:attrName>style.visibility</p:attrName>
                                        </p:attrNameLst>
                                      </p:cBhvr>
                                      <p:to>
                                        <p:strVal val="visible"/>
                                      </p:to>
                                    </p:set>
                                    <p:anim calcmode="lin" valueType="num">
                                      <p:cBhvr additive="base">
                                        <p:cTn id="7" dur="500" fill="hold"/>
                                        <p:tgtEl>
                                          <p:spTgt spid="48"/>
                                        </p:tgtEl>
                                        <p:attrNameLst>
                                          <p:attrName>ppt_x</p:attrName>
                                        </p:attrNameLst>
                                      </p:cBhvr>
                                      <p:tavLst>
                                        <p:tav tm="0">
                                          <p:val>
                                            <p:strVal val="#ppt_x"/>
                                          </p:val>
                                        </p:tav>
                                        <p:tav tm="100000">
                                          <p:val>
                                            <p:strVal val="#ppt_x"/>
                                          </p:val>
                                        </p:tav>
                                      </p:tavLst>
                                    </p:anim>
                                    <p:anim calcmode="lin" valueType="num">
                                      <p:cBhvr additive="base">
                                        <p:cTn id="8" dur="500" fill="hold"/>
                                        <p:tgtEl>
                                          <p:spTgt spid="48"/>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49"/>
                                        </p:tgtEl>
                                        <p:attrNameLst>
                                          <p:attrName>style.visibility</p:attrName>
                                        </p:attrNameLst>
                                      </p:cBhvr>
                                      <p:to>
                                        <p:strVal val="visible"/>
                                      </p:to>
                                    </p:set>
                                    <p:anim calcmode="lin" valueType="num">
                                      <p:cBhvr additive="base">
                                        <p:cTn id="13" dur="500" fill="hold"/>
                                        <p:tgtEl>
                                          <p:spTgt spid="49"/>
                                        </p:tgtEl>
                                        <p:attrNameLst>
                                          <p:attrName>ppt_x</p:attrName>
                                        </p:attrNameLst>
                                      </p:cBhvr>
                                      <p:tavLst>
                                        <p:tav tm="0">
                                          <p:val>
                                            <p:strVal val="0-#ppt_w/2"/>
                                          </p:val>
                                        </p:tav>
                                        <p:tav tm="100000">
                                          <p:val>
                                            <p:strVal val="#ppt_x"/>
                                          </p:val>
                                        </p:tav>
                                      </p:tavLst>
                                    </p:anim>
                                    <p:anim calcmode="lin" valueType="num">
                                      <p:cBhvr additive="base">
                                        <p:cTn id="14" dur="500" fill="hold"/>
                                        <p:tgtEl>
                                          <p:spTgt spid="49"/>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2" fill="hold" grpId="0" nodeType="clickEffect">
                                  <p:stCondLst>
                                    <p:cond delay="0"/>
                                  </p:stCondLst>
                                  <p:childTnLst>
                                    <p:set>
                                      <p:cBhvr>
                                        <p:cTn id="18" dur="1" fill="hold">
                                          <p:stCondLst>
                                            <p:cond delay="0"/>
                                          </p:stCondLst>
                                        </p:cTn>
                                        <p:tgtEl>
                                          <p:spTgt spid="50"/>
                                        </p:tgtEl>
                                        <p:attrNameLst>
                                          <p:attrName>style.visibility</p:attrName>
                                        </p:attrNameLst>
                                      </p:cBhvr>
                                      <p:to>
                                        <p:strVal val="visible"/>
                                      </p:to>
                                    </p:set>
                                    <p:anim calcmode="lin" valueType="num">
                                      <p:cBhvr additive="base">
                                        <p:cTn id="19" dur="500" fill="hold"/>
                                        <p:tgtEl>
                                          <p:spTgt spid="50"/>
                                        </p:tgtEl>
                                        <p:attrNameLst>
                                          <p:attrName>ppt_x</p:attrName>
                                        </p:attrNameLst>
                                      </p:cBhvr>
                                      <p:tavLst>
                                        <p:tav tm="0">
                                          <p:val>
                                            <p:strVal val="1+#ppt_w/2"/>
                                          </p:val>
                                        </p:tav>
                                        <p:tav tm="100000">
                                          <p:val>
                                            <p:strVal val="#ppt_x"/>
                                          </p:val>
                                        </p:tav>
                                      </p:tavLst>
                                    </p:anim>
                                    <p:anim calcmode="lin" valueType="num">
                                      <p:cBhvr additive="base">
                                        <p:cTn id="20" dur="500" fill="hold"/>
                                        <p:tgtEl>
                                          <p:spTgt spid="50"/>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8" fill="hold" grpId="0" nodeType="clickEffect">
                                  <p:stCondLst>
                                    <p:cond delay="0"/>
                                  </p:stCondLst>
                                  <p:childTnLst>
                                    <p:set>
                                      <p:cBhvr>
                                        <p:cTn id="24" dur="1" fill="hold">
                                          <p:stCondLst>
                                            <p:cond delay="0"/>
                                          </p:stCondLst>
                                        </p:cTn>
                                        <p:tgtEl>
                                          <p:spTgt spid="51"/>
                                        </p:tgtEl>
                                        <p:attrNameLst>
                                          <p:attrName>style.visibility</p:attrName>
                                        </p:attrNameLst>
                                      </p:cBhvr>
                                      <p:to>
                                        <p:strVal val="visible"/>
                                      </p:to>
                                    </p:set>
                                    <p:anim calcmode="lin" valueType="num">
                                      <p:cBhvr additive="base">
                                        <p:cTn id="25" dur="500" fill="hold"/>
                                        <p:tgtEl>
                                          <p:spTgt spid="51"/>
                                        </p:tgtEl>
                                        <p:attrNameLst>
                                          <p:attrName>ppt_x</p:attrName>
                                        </p:attrNameLst>
                                      </p:cBhvr>
                                      <p:tavLst>
                                        <p:tav tm="0">
                                          <p:val>
                                            <p:strVal val="0-#ppt_w/2"/>
                                          </p:val>
                                        </p:tav>
                                        <p:tav tm="100000">
                                          <p:val>
                                            <p:strVal val="#ppt_x"/>
                                          </p:val>
                                        </p:tav>
                                      </p:tavLst>
                                    </p:anim>
                                    <p:anim calcmode="lin" valueType="num">
                                      <p:cBhvr additive="base">
                                        <p:cTn id="26" dur="500" fill="hold"/>
                                        <p:tgtEl>
                                          <p:spTgt spid="51"/>
                                        </p:tgtEl>
                                        <p:attrNameLst>
                                          <p:attrName>ppt_y</p:attrName>
                                        </p:attrNameLst>
                                      </p:cBhvr>
                                      <p:tavLst>
                                        <p:tav tm="0">
                                          <p:val>
                                            <p:strVal val="#ppt_y"/>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4" fill="hold" grpId="0" nodeType="clickEffect">
                                  <p:stCondLst>
                                    <p:cond delay="0"/>
                                  </p:stCondLst>
                                  <p:childTnLst>
                                    <p:set>
                                      <p:cBhvr>
                                        <p:cTn id="30" dur="1" fill="hold">
                                          <p:stCondLst>
                                            <p:cond delay="0"/>
                                          </p:stCondLst>
                                        </p:cTn>
                                        <p:tgtEl>
                                          <p:spTgt spid="52"/>
                                        </p:tgtEl>
                                        <p:attrNameLst>
                                          <p:attrName>style.visibility</p:attrName>
                                        </p:attrNameLst>
                                      </p:cBhvr>
                                      <p:to>
                                        <p:strVal val="visible"/>
                                      </p:to>
                                    </p:set>
                                    <p:anim calcmode="lin" valueType="num">
                                      <p:cBhvr additive="base">
                                        <p:cTn id="31" dur="500" fill="hold"/>
                                        <p:tgtEl>
                                          <p:spTgt spid="52"/>
                                        </p:tgtEl>
                                        <p:attrNameLst>
                                          <p:attrName>ppt_x</p:attrName>
                                        </p:attrNameLst>
                                      </p:cBhvr>
                                      <p:tavLst>
                                        <p:tav tm="0">
                                          <p:val>
                                            <p:strVal val="#ppt_x"/>
                                          </p:val>
                                        </p:tav>
                                        <p:tav tm="100000">
                                          <p:val>
                                            <p:strVal val="#ppt_x"/>
                                          </p:val>
                                        </p:tav>
                                      </p:tavLst>
                                    </p:anim>
                                    <p:anim calcmode="lin" valueType="num">
                                      <p:cBhvr additive="base">
                                        <p:cTn id="32" dur="500" fill="hold"/>
                                        <p:tgtEl>
                                          <p:spTgt spid="5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 grpId="0" animBg="1"/>
      <p:bldP spid="49" grpId="0" animBg="1"/>
      <p:bldP spid="50" grpId="0" animBg="1"/>
      <p:bldP spid="51" grpId="0" animBg="1"/>
      <p:bldP spid="52" grpId="0" animBg="1"/>
    </p:bldLst>
  </p:timing>
</p:sld>
</file>

<file path=ppt/slides/slide1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0963" name="Group 21"/>
          <p:cNvGrpSpPr>
            <a:grpSpLocks/>
          </p:cNvGrpSpPr>
          <p:nvPr/>
        </p:nvGrpSpPr>
        <p:grpSpPr bwMode="auto">
          <a:xfrm flipH="1">
            <a:off x="7696200" y="2382838"/>
            <a:ext cx="1347788" cy="2341562"/>
            <a:chOff x="4560" y="1645"/>
            <a:chExt cx="849" cy="1475"/>
          </a:xfrm>
        </p:grpSpPr>
        <p:grpSp>
          <p:nvGrpSpPr>
            <p:cNvPr id="327695" name="Group 22"/>
            <p:cNvGrpSpPr>
              <a:grpSpLocks/>
            </p:cNvGrpSpPr>
            <p:nvPr/>
          </p:nvGrpSpPr>
          <p:grpSpPr bwMode="auto">
            <a:xfrm>
              <a:off x="4560" y="2056"/>
              <a:ext cx="849" cy="1064"/>
              <a:chOff x="2593" y="1179"/>
              <a:chExt cx="849" cy="1064"/>
            </a:xfrm>
          </p:grpSpPr>
          <p:sp>
            <p:nvSpPr>
              <p:cNvPr id="327704" name="Freeform 23"/>
              <p:cNvSpPr>
                <a:spLocks/>
              </p:cNvSpPr>
              <p:nvPr/>
            </p:nvSpPr>
            <p:spPr bwMode="auto">
              <a:xfrm>
                <a:off x="3035" y="1179"/>
                <a:ext cx="302" cy="308"/>
              </a:xfrm>
              <a:custGeom>
                <a:avLst/>
                <a:gdLst>
                  <a:gd name="T0" fmla="*/ 220 w 302"/>
                  <a:gd name="T1" fmla="*/ 225 h 308"/>
                  <a:gd name="T2" fmla="*/ 220 w 302"/>
                  <a:gd name="T3" fmla="*/ 197 h 308"/>
                  <a:gd name="T4" fmla="*/ 216 w 302"/>
                  <a:gd name="T5" fmla="*/ 159 h 308"/>
                  <a:gd name="T6" fmla="*/ 208 w 302"/>
                  <a:gd name="T7" fmla="*/ 135 h 308"/>
                  <a:gd name="T8" fmla="*/ 198 w 302"/>
                  <a:gd name="T9" fmla="*/ 116 h 308"/>
                  <a:gd name="T10" fmla="*/ 181 w 302"/>
                  <a:gd name="T11" fmla="*/ 93 h 308"/>
                  <a:gd name="T12" fmla="*/ 193 w 302"/>
                  <a:gd name="T13" fmla="*/ 80 h 308"/>
                  <a:gd name="T14" fmla="*/ 199 w 302"/>
                  <a:gd name="T15" fmla="*/ 60 h 308"/>
                  <a:gd name="T16" fmla="*/ 196 w 302"/>
                  <a:gd name="T17" fmla="*/ 38 h 308"/>
                  <a:gd name="T18" fmla="*/ 184 w 302"/>
                  <a:gd name="T19" fmla="*/ 18 h 308"/>
                  <a:gd name="T20" fmla="*/ 163 w 302"/>
                  <a:gd name="T21" fmla="*/ 5 h 308"/>
                  <a:gd name="T22" fmla="*/ 142 w 302"/>
                  <a:gd name="T23" fmla="*/ 0 h 308"/>
                  <a:gd name="T24" fmla="*/ 136 w 302"/>
                  <a:gd name="T25" fmla="*/ 9 h 308"/>
                  <a:gd name="T26" fmla="*/ 148 w 302"/>
                  <a:gd name="T27" fmla="*/ 15 h 308"/>
                  <a:gd name="T28" fmla="*/ 160 w 302"/>
                  <a:gd name="T29" fmla="*/ 23 h 308"/>
                  <a:gd name="T30" fmla="*/ 172 w 302"/>
                  <a:gd name="T31" fmla="*/ 39 h 308"/>
                  <a:gd name="T32" fmla="*/ 171 w 302"/>
                  <a:gd name="T33" fmla="*/ 57 h 308"/>
                  <a:gd name="T34" fmla="*/ 157 w 302"/>
                  <a:gd name="T35" fmla="*/ 71 h 308"/>
                  <a:gd name="T36" fmla="*/ 151 w 302"/>
                  <a:gd name="T37" fmla="*/ 74 h 308"/>
                  <a:gd name="T38" fmla="*/ 117 w 302"/>
                  <a:gd name="T39" fmla="*/ 71 h 308"/>
                  <a:gd name="T40" fmla="*/ 93 w 302"/>
                  <a:gd name="T41" fmla="*/ 74 h 308"/>
                  <a:gd name="T42" fmla="*/ 69 w 302"/>
                  <a:gd name="T43" fmla="*/ 84 h 308"/>
                  <a:gd name="T44" fmla="*/ 64 w 302"/>
                  <a:gd name="T45" fmla="*/ 87 h 308"/>
                  <a:gd name="T46" fmla="*/ 45 w 302"/>
                  <a:gd name="T47" fmla="*/ 75 h 308"/>
                  <a:gd name="T48" fmla="*/ 28 w 302"/>
                  <a:gd name="T49" fmla="*/ 59 h 308"/>
                  <a:gd name="T50" fmla="*/ 25 w 302"/>
                  <a:gd name="T51" fmla="*/ 48 h 308"/>
                  <a:gd name="T52" fmla="*/ 30 w 302"/>
                  <a:gd name="T53" fmla="*/ 36 h 308"/>
                  <a:gd name="T54" fmla="*/ 43 w 302"/>
                  <a:gd name="T55" fmla="*/ 29 h 308"/>
                  <a:gd name="T56" fmla="*/ 48 w 302"/>
                  <a:gd name="T57" fmla="*/ 20 h 308"/>
                  <a:gd name="T58" fmla="*/ 40 w 302"/>
                  <a:gd name="T59" fmla="*/ 15 h 308"/>
                  <a:gd name="T60" fmla="*/ 25 w 302"/>
                  <a:gd name="T61" fmla="*/ 18 h 308"/>
                  <a:gd name="T62" fmla="*/ 6 w 302"/>
                  <a:gd name="T63" fmla="*/ 36 h 308"/>
                  <a:gd name="T64" fmla="*/ 0 w 302"/>
                  <a:gd name="T65" fmla="*/ 56 h 308"/>
                  <a:gd name="T66" fmla="*/ 6 w 302"/>
                  <a:gd name="T67" fmla="*/ 74 h 308"/>
                  <a:gd name="T68" fmla="*/ 22 w 302"/>
                  <a:gd name="T69" fmla="*/ 93 h 308"/>
                  <a:gd name="T70" fmla="*/ 40 w 302"/>
                  <a:gd name="T71" fmla="*/ 107 h 308"/>
                  <a:gd name="T72" fmla="*/ 25 w 302"/>
                  <a:gd name="T73" fmla="*/ 140 h 308"/>
                  <a:gd name="T74" fmla="*/ 22 w 302"/>
                  <a:gd name="T75" fmla="*/ 171 h 308"/>
                  <a:gd name="T76" fmla="*/ 24 w 302"/>
                  <a:gd name="T77" fmla="*/ 204 h 308"/>
                  <a:gd name="T78" fmla="*/ 27 w 302"/>
                  <a:gd name="T79" fmla="*/ 233 h 308"/>
                  <a:gd name="T80" fmla="*/ 39 w 302"/>
                  <a:gd name="T81" fmla="*/ 258 h 308"/>
                  <a:gd name="T82" fmla="*/ 55 w 302"/>
                  <a:gd name="T83" fmla="*/ 278 h 308"/>
                  <a:gd name="T84" fmla="*/ 79 w 302"/>
                  <a:gd name="T85" fmla="*/ 293 h 308"/>
                  <a:gd name="T86" fmla="*/ 99 w 302"/>
                  <a:gd name="T87" fmla="*/ 303 h 308"/>
                  <a:gd name="T88" fmla="*/ 124 w 302"/>
                  <a:gd name="T89" fmla="*/ 308 h 308"/>
                  <a:gd name="T90" fmla="*/ 148 w 302"/>
                  <a:gd name="T91" fmla="*/ 308 h 308"/>
                  <a:gd name="T92" fmla="*/ 172 w 302"/>
                  <a:gd name="T93" fmla="*/ 305 h 308"/>
                  <a:gd name="T94" fmla="*/ 196 w 302"/>
                  <a:gd name="T95" fmla="*/ 297 h 308"/>
                  <a:gd name="T96" fmla="*/ 208 w 302"/>
                  <a:gd name="T97" fmla="*/ 284 h 308"/>
                  <a:gd name="T98" fmla="*/ 220 w 302"/>
                  <a:gd name="T99" fmla="*/ 266 h 308"/>
                  <a:gd name="T100" fmla="*/ 253 w 302"/>
                  <a:gd name="T101" fmla="*/ 278 h 308"/>
                  <a:gd name="T102" fmla="*/ 273 w 302"/>
                  <a:gd name="T103" fmla="*/ 288 h 308"/>
                  <a:gd name="T104" fmla="*/ 288 w 302"/>
                  <a:gd name="T105" fmla="*/ 290 h 308"/>
                  <a:gd name="T106" fmla="*/ 298 w 302"/>
                  <a:gd name="T107" fmla="*/ 281 h 308"/>
                  <a:gd name="T108" fmla="*/ 302 w 302"/>
                  <a:gd name="T109" fmla="*/ 269 h 308"/>
                  <a:gd name="T110" fmla="*/ 294 w 302"/>
                  <a:gd name="T111" fmla="*/ 254 h 308"/>
                  <a:gd name="T112" fmla="*/ 270 w 302"/>
                  <a:gd name="T113" fmla="*/ 243 h 308"/>
                  <a:gd name="T114" fmla="*/ 238 w 302"/>
                  <a:gd name="T115" fmla="*/ 236 h 308"/>
                  <a:gd name="T116" fmla="*/ 220 w 302"/>
                  <a:gd name="T117" fmla="*/ 225 h 30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02"/>
                  <a:gd name="T178" fmla="*/ 0 h 308"/>
                  <a:gd name="T179" fmla="*/ 302 w 302"/>
                  <a:gd name="T180" fmla="*/ 308 h 30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02" h="308">
                    <a:moveTo>
                      <a:pt x="220" y="225"/>
                    </a:moveTo>
                    <a:lnTo>
                      <a:pt x="220" y="197"/>
                    </a:lnTo>
                    <a:lnTo>
                      <a:pt x="216" y="159"/>
                    </a:lnTo>
                    <a:lnTo>
                      <a:pt x="208" y="135"/>
                    </a:lnTo>
                    <a:lnTo>
                      <a:pt x="198" y="116"/>
                    </a:lnTo>
                    <a:lnTo>
                      <a:pt x="181" y="93"/>
                    </a:lnTo>
                    <a:lnTo>
                      <a:pt x="193" y="80"/>
                    </a:lnTo>
                    <a:lnTo>
                      <a:pt x="199" y="60"/>
                    </a:lnTo>
                    <a:lnTo>
                      <a:pt x="196" y="38"/>
                    </a:lnTo>
                    <a:lnTo>
                      <a:pt x="184" y="18"/>
                    </a:lnTo>
                    <a:lnTo>
                      <a:pt x="163" y="5"/>
                    </a:lnTo>
                    <a:lnTo>
                      <a:pt x="142" y="0"/>
                    </a:lnTo>
                    <a:lnTo>
                      <a:pt x="136" y="9"/>
                    </a:lnTo>
                    <a:lnTo>
                      <a:pt x="148" y="15"/>
                    </a:lnTo>
                    <a:lnTo>
                      <a:pt x="160" y="23"/>
                    </a:lnTo>
                    <a:lnTo>
                      <a:pt x="172" y="39"/>
                    </a:lnTo>
                    <a:lnTo>
                      <a:pt x="171" y="57"/>
                    </a:lnTo>
                    <a:lnTo>
                      <a:pt x="157" y="71"/>
                    </a:lnTo>
                    <a:lnTo>
                      <a:pt x="151" y="74"/>
                    </a:lnTo>
                    <a:lnTo>
                      <a:pt x="117" y="71"/>
                    </a:lnTo>
                    <a:lnTo>
                      <a:pt x="93" y="74"/>
                    </a:lnTo>
                    <a:lnTo>
                      <a:pt x="69" y="84"/>
                    </a:lnTo>
                    <a:lnTo>
                      <a:pt x="64" y="87"/>
                    </a:lnTo>
                    <a:lnTo>
                      <a:pt x="45" y="75"/>
                    </a:lnTo>
                    <a:lnTo>
                      <a:pt x="28" y="59"/>
                    </a:lnTo>
                    <a:lnTo>
                      <a:pt x="25" y="48"/>
                    </a:lnTo>
                    <a:lnTo>
                      <a:pt x="30" y="36"/>
                    </a:lnTo>
                    <a:lnTo>
                      <a:pt x="43" y="29"/>
                    </a:lnTo>
                    <a:lnTo>
                      <a:pt x="48" y="20"/>
                    </a:lnTo>
                    <a:lnTo>
                      <a:pt x="40" y="15"/>
                    </a:lnTo>
                    <a:lnTo>
                      <a:pt x="25" y="18"/>
                    </a:lnTo>
                    <a:lnTo>
                      <a:pt x="6" y="36"/>
                    </a:lnTo>
                    <a:lnTo>
                      <a:pt x="0" y="56"/>
                    </a:lnTo>
                    <a:lnTo>
                      <a:pt x="6" y="74"/>
                    </a:lnTo>
                    <a:lnTo>
                      <a:pt x="22" y="93"/>
                    </a:lnTo>
                    <a:lnTo>
                      <a:pt x="40" y="107"/>
                    </a:lnTo>
                    <a:lnTo>
                      <a:pt x="25" y="140"/>
                    </a:lnTo>
                    <a:lnTo>
                      <a:pt x="22" y="171"/>
                    </a:lnTo>
                    <a:lnTo>
                      <a:pt x="24" y="204"/>
                    </a:lnTo>
                    <a:lnTo>
                      <a:pt x="27" y="233"/>
                    </a:lnTo>
                    <a:lnTo>
                      <a:pt x="39" y="258"/>
                    </a:lnTo>
                    <a:lnTo>
                      <a:pt x="55" y="278"/>
                    </a:lnTo>
                    <a:lnTo>
                      <a:pt x="79" y="293"/>
                    </a:lnTo>
                    <a:lnTo>
                      <a:pt x="99" y="303"/>
                    </a:lnTo>
                    <a:lnTo>
                      <a:pt x="124" y="308"/>
                    </a:lnTo>
                    <a:lnTo>
                      <a:pt x="148" y="308"/>
                    </a:lnTo>
                    <a:lnTo>
                      <a:pt x="172" y="305"/>
                    </a:lnTo>
                    <a:lnTo>
                      <a:pt x="196" y="297"/>
                    </a:lnTo>
                    <a:lnTo>
                      <a:pt x="208" y="284"/>
                    </a:lnTo>
                    <a:lnTo>
                      <a:pt x="220" y="266"/>
                    </a:lnTo>
                    <a:lnTo>
                      <a:pt x="253" y="278"/>
                    </a:lnTo>
                    <a:lnTo>
                      <a:pt x="273" y="288"/>
                    </a:lnTo>
                    <a:lnTo>
                      <a:pt x="288" y="290"/>
                    </a:lnTo>
                    <a:lnTo>
                      <a:pt x="298" y="281"/>
                    </a:lnTo>
                    <a:lnTo>
                      <a:pt x="302" y="269"/>
                    </a:lnTo>
                    <a:lnTo>
                      <a:pt x="294" y="254"/>
                    </a:lnTo>
                    <a:lnTo>
                      <a:pt x="270" y="243"/>
                    </a:lnTo>
                    <a:lnTo>
                      <a:pt x="238" y="236"/>
                    </a:lnTo>
                    <a:lnTo>
                      <a:pt x="220" y="22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7705" name="Freeform 24"/>
              <p:cNvSpPr>
                <a:spLocks/>
              </p:cNvSpPr>
              <p:nvPr/>
            </p:nvSpPr>
            <p:spPr bwMode="auto">
              <a:xfrm>
                <a:off x="3065" y="1498"/>
                <a:ext cx="216" cy="346"/>
              </a:xfrm>
              <a:custGeom>
                <a:avLst/>
                <a:gdLst>
                  <a:gd name="T0" fmla="*/ 45 w 216"/>
                  <a:gd name="T1" fmla="*/ 18 h 346"/>
                  <a:gd name="T2" fmla="*/ 57 w 216"/>
                  <a:gd name="T3" fmla="*/ 8 h 346"/>
                  <a:gd name="T4" fmla="*/ 78 w 216"/>
                  <a:gd name="T5" fmla="*/ 0 h 346"/>
                  <a:gd name="T6" fmla="*/ 99 w 216"/>
                  <a:gd name="T7" fmla="*/ 2 h 346"/>
                  <a:gd name="T8" fmla="*/ 117 w 216"/>
                  <a:gd name="T9" fmla="*/ 5 h 346"/>
                  <a:gd name="T10" fmla="*/ 140 w 216"/>
                  <a:gd name="T11" fmla="*/ 12 h 346"/>
                  <a:gd name="T12" fmla="*/ 158 w 216"/>
                  <a:gd name="T13" fmla="*/ 28 h 346"/>
                  <a:gd name="T14" fmla="*/ 174 w 216"/>
                  <a:gd name="T15" fmla="*/ 44 h 346"/>
                  <a:gd name="T16" fmla="*/ 191 w 216"/>
                  <a:gd name="T17" fmla="*/ 73 h 346"/>
                  <a:gd name="T18" fmla="*/ 203 w 216"/>
                  <a:gd name="T19" fmla="*/ 104 h 346"/>
                  <a:gd name="T20" fmla="*/ 210 w 216"/>
                  <a:gd name="T21" fmla="*/ 139 h 346"/>
                  <a:gd name="T22" fmla="*/ 215 w 216"/>
                  <a:gd name="T23" fmla="*/ 173 h 346"/>
                  <a:gd name="T24" fmla="*/ 216 w 216"/>
                  <a:gd name="T25" fmla="*/ 211 h 346"/>
                  <a:gd name="T26" fmla="*/ 210 w 216"/>
                  <a:gd name="T27" fmla="*/ 245 h 346"/>
                  <a:gd name="T28" fmla="*/ 206 w 216"/>
                  <a:gd name="T29" fmla="*/ 271 h 346"/>
                  <a:gd name="T30" fmla="*/ 195 w 216"/>
                  <a:gd name="T31" fmla="*/ 299 h 346"/>
                  <a:gd name="T32" fmla="*/ 176 w 216"/>
                  <a:gd name="T33" fmla="*/ 320 h 346"/>
                  <a:gd name="T34" fmla="*/ 150 w 216"/>
                  <a:gd name="T35" fmla="*/ 337 h 346"/>
                  <a:gd name="T36" fmla="*/ 114 w 216"/>
                  <a:gd name="T37" fmla="*/ 344 h 346"/>
                  <a:gd name="T38" fmla="*/ 78 w 216"/>
                  <a:gd name="T39" fmla="*/ 346 h 346"/>
                  <a:gd name="T40" fmla="*/ 50 w 216"/>
                  <a:gd name="T41" fmla="*/ 340 h 346"/>
                  <a:gd name="T42" fmla="*/ 24 w 216"/>
                  <a:gd name="T43" fmla="*/ 325 h 346"/>
                  <a:gd name="T44" fmla="*/ 9 w 216"/>
                  <a:gd name="T45" fmla="*/ 302 h 346"/>
                  <a:gd name="T46" fmla="*/ 0 w 216"/>
                  <a:gd name="T47" fmla="*/ 268 h 346"/>
                  <a:gd name="T48" fmla="*/ 3 w 216"/>
                  <a:gd name="T49" fmla="*/ 236 h 346"/>
                  <a:gd name="T50" fmla="*/ 17 w 216"/>
                  <a:gd name="T51" fmla="*/ 211 h 346"/>
                  <a:gd name="T52" fmla="*/ 30 w 216"/>
                  <a:gd name="T53" fmla="*/ 193 h 346"/>
                  <a:gd name="T54" fmla="*/ 42 w 216"/>
                  <a:gd name="T55" fmla="*/ 175 h 346"/>
                  <a:gd name="T56" fmla="*/ 47 w 216"/>
                  <a:gd name="T57" fmla="*/ 155 h 346"/>
                  <a:gd name="T58" fmla="*/ 45 w 216"/>
                  <a:gd name="T59" fmla="*/ 134 h 346"/>
                  <a:gd name="T60" fmla="*/ 38 w 216"/>
                  <a:gd name="T61" fmla="*/ 109 h 346"/>
                  <a:gd name="T62" fmla="*/ 32 w 216"/>
                  <a:gd name="T63" fmla="*/ 85 h 346"/>
                  <a:gd name="T64" fmla="*/ 30 w 216"/>
                  <a:gd name="T65" fmla="*/ 59 h 346"/>
                  <a:gd name="T66" fmla="*/ 35 w 216"/>
                  <a:gd name="T67" fmla="*/ 34 h 346"/>
                  <a:gd name="T68" fmla="*/ 45 w 216"/>
                  <a:gd name="T69" fmla="*/ 18 h 34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16"/>
                  <a:gd name="T106" fmla="*/ 0 h 346"/>
                  <a:gd name="T107" fmla="*/ 216 w 216"/>
                  <a:gd name="T108" fmla="*/ 346 h 34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16" h="346">
                    <a:moveTo>
                      <a:pt x="45" y="18"/>
                    </a:moveTo>
                    <a:lnTo>
                      <a:pt x="57" y="8"/>
                    </a:lnTo>
                    <a:lnTo>
                      <a:pt x="78" y="0"/>
                    </a:lnTo>
                    <a:lnTo>
                      <a:pt x="99" y="2"/>
                    </a:lnTo>
                    <a:lnTo>
                      <a:pt x="117" y="5"/>
                    </a:lnTo>
                    <a:lnTo>
                      <a:pt x="140" y="12"/>
                    </a:lnTo>
                    <a:lnTo>
                      <a:pt x="158" y="28"/>
                    </a:lnTo>
                    <a:lnTo>
                      <a:pt x="174" y="44"/>
                    </a:lnTo>
                    <a:lnTo>
                      <a:pt x="191" y="73"/>
                    </a:lnTo>
                    <a:lnTo>
                      <a:pt x="203" y="104"/>
                    </a:lnTo>
                    <a:lnTo>
                      <a:pt x="210" y="139"/>
                    </a:lnTo>
                    <a:lnTo>
                      <a:pt x="215" y="173"/>
                    </a:lnTo>
                    <a:lnTo>
                      <a:pt x="216" y="211"/>
                    </a:lnTo>
                    <a:lnTo>
                      <a:pt x="210" y="245"/>
                    </a:lnTo>
                    <a:lnTo>
                      <a:pt x="206" y="271"/>
                    </a:lnTo>
                    <a:lnTo>
                      <a:pt x="195" y="299"/>
                    </a:lnTo>
                    <a:lnTo>
                      <a:pt x="176" y="320"/>
                    </a:lnTo>
                    <a:lnTo>
                      <a:pt x="150" y="337"/>
                    </a:lnTo>
                    <a:lnTo>
                      <a:pt x="114" y="344"/>
                    </a:lnTo>
                    <a:lnTo>
                      <a:pt x="78" y="346"/>
                    </a:lnTo>
                    <a:lnTo>
                      <a:pt x="50" y="340"/>
                    </a:lnTo>
                    <a:lnTo>
                      <a:pt x="24" y="325"/>
                    </a:lnTo>
                    <a:lnTo>
                      <a:pt x="9" y="302"/>
                    </a:lnTo>
                    <a:lnTo>
                      <a:pt x="0" y="268"/>
                    </a:lnTo>
                    <a:lnTo>
                      <a:pt x="3" y="236"/>
                    </a:lnTo>
                    <a:lnTo>
                      <a:pt x="17" y="211"/>
                    </a:lnTo>
                    <a:lnTo>
                      <a:pt x="30" y="193"/>
                    </a:lnTo>
                    <a:lnTo>
                      <a:pt x="42" y="175"/>
                    </a:lnTo>
                    <a:lnTo>
                      <a:pt x="47" y="155"/>
                    </a:lnTo>
                    <a:lnTo>
                      <a:pt x="45" y="134"/>
                    </a:lnTo>
                    <a:lnTo>
                      <a:pt x="38" y="109"/>
                    </a:lnTo>
                    <a:lnTo>
                      <a:pt x="32" y="85"/>
                    </a:lnTo>
                    <a:lnTo>
                      <a:pt x="30" y="59"/>
                    </a:lnTo>
                    <a:lnTo>
                      <a:pt x="35" y="34"/>
                    </a:lnTo>
                    <a:lnTo>
                      <a:pt x="45"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7706" name="Freeform 25"/>
              <p:cNvSpPr>
                <a:spLocks/>
              </p:cNvSpPr>
              <p:nvPr/>
            </p:nvSpPr>
            <p:spPr bwMode="auto">
              <a:xfrm>
                <a:off x="2825" y="1515"/>
                <a:ext cx="321" cy="165"/>
              </a:xfrm>
              <a:custGeom>
                <a:avLst/>
                <a:gdLst>
                  <a:gd name="T0" fmla="*/ 254 w 321"/>
                  <a:gd name="T1" fmla="*/ 36 h 165"/>
                  <a:gd name="T2" fmla="*/ 269 w 321"/>
                  <a:gd name="T3" fmla="*/ 15 h 165"/>
                  <a:gd name="T4" fmla="*/ 294 w 321"/>
                  <a:gd name="T5" fmla="*/ 0 h 165"/>
                  <a:gd name="T6" fmla="*/ 311 w 321"/>
                  <a:gd name="T7" fmla="*/ 3 h 165"/>
                  <a:gd name="T8" fmla="*/ 321 w 321"/>
                  <a:gd name="T9" fmla="*/ 18 h 165"/>
                  <a:gd name="T10" fmla="*/ 318 w 321"/>
                  <a:gd name="T11" fmla="*/ 50 h 165"/>
                  <a:gd name="T12" fmla="*/ 306 w 321"/>
                  <a:gd name="T13" fmla="*/ 80 h 165"/>
                  <a:gd name="T14" fmla="*/ 282 w 321"/>
                  <a:gd name="T15" fmla="*/ 98 h 165"/>
                  <a:gd name="T16" fmla="*/ 243 w 321"/>
                  <a:gd name="T17" fmla="*/ 119 h 165"/>
                  <a:gd name="T18" fmla="*/ 207 w 321"/>
                  <a:gd name="T19" fmla="*/ 147 h 165"/>
                  <a:gd name="T20" fmla="*/ 179 w 321"/>
                  <a:gd name="T21" fmla="*/ 165 h 165"/>
                  <a:gd name="T22" fmla="*/ 162 w 321"/>
                  <a:gd name="T23" fmla="*/ 164 h 165"/>
                  <a:gd name="T24" fmla="*/ 137 w 321"/>
                  <a:gd name="T25" fmla="*/ 149 h 165"/>
                  <a:gd name="T26" fmla="*/ 104 w 321"/>
                  <a:gd name="T27" fmla="*/ 116 h 165"/>
                  <a:gd name="T28" fmla="*/ 75 w 321"/>
                  <a:gd name="T29" fmla="*/ 93 h 165"/>
                  <a:gd name="T30" fmla="*/ 62 w 321"/>
                  <a:gd name="T31" fmla="*/ 98 h 165"/>
                  <a:gd name="T32" fmla="*/ 54 w 321"/>
                  <a:gd name="T33" fmla="*/ 116 h 165"/>
                  <a:gd name="T34" fmla="*/ 50 w 321"/>
                  <a:gd name="T35" fmla="*/ 117 h 165"/>
                  <a:gd name="T36" fmla="*/ 24 w 321"/>
                  <a:gd name="T37" fmla="*/ 120 h 165"/>
                  <a:gd name="T38" fmla="*/ 9 w 321"/>
                  <a:gd name="T39" fmla="*/ 107 h 165"/>
                  <a:gd name="T40" fmla="*/ 2 w 321"/>
                  <a:gd name="T41" fmla="*/ 75 h 165"/>
                  <a:gd name="T42" fmla="*/ 0 w 321"/>
                  <a:gd name="T43" fmla="*/ 30 h 165"/>
                  <a:gd name="T44" fmla="*/ 18 w 321"/>
                  <a:gd name="T45" fmla="*/ 9 h 165"/>
                  <a:gd name="T46" fmla="*/ 45 w 321"/>
                  <a:gd name="T47" fmla="*/ 9 h 165"/>
                  <a:gd name="T48" fmla="*/ 69 w 321"/>
                  <a:gd name="T49" fmla="*/ 20 h 165"/>
                  <a:gd name="T50" fmla="*/ 89 w 321"/>
                  <a:gd name="T51" fmla="*/ 51 h 165"/>
                  <a:gd name="T52" fmla="*/ 104 w 321"/>
                  <a:gd name="T53" fmla="*/ 77 h 165"/>
                  <a:gd name="T54" fmla="*/ 126 w 321"/>
                  <a:gd name="T55" fmla="*/ 101 h 165"/>
                  <a:gd name="T56" fmla="*/ 152 w 321"/>
                  <a:gd name="T57" fmla="*/ 120 h 165"/>
                  <a:gd name="T58" fmla="*/ 171 w 321"/>
                  <a:gd name="T59" fmla="*/ 123 h 165"/>
                  <a:gd name="T60" fmla="*/ 189 w 321"/>
                  <a:gd name="T61" fmla="*/ 116 h 165"/>
                  <a:gd name="T62" fmla="*/ 212 w 321"/>
                  <a:gd name="T63" fmla="*/ 96 h 165"/>
                  <a:gd name="T64" fmla="*/ 231 w 321"/>
                  <a:gd name="T65" fmla="*/ 72 h 165"/>
                  <a:gd name="T66" fmla="*/ 254 w 321"/>
                  <a:gd name="T67" fmla="*/ 36 h 16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21"/>
                  <a:gd name="T103" fmla="*/ 0 h 165"/>
                  <a:gd name="T104" fmla="*/ 321 w 321"/>
                  <a:gd name="T105" fmla="*/ 165 h 16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21" h="165">
                    <a:moveTo>
                      <a:pt x="254" y="36"/>
                    </a:moveTo>
                    <a:lnTo>
                      <a:pt x="269" y="15"/>
                    </a:lnTo>
                    <a:lnTo>
                      <a:pt x="294" y="0"/>
                    </a:lnTo>
                    <a:lnTo>
                      <a:pt x="311" y="3"/>
                    </a:lnTo>
                    <a:lnTo>
                      <a:pt x="321" y="18"/>
                    </a:lnTo>
                    <a:lnTo>
                      <a:pt x="318" y="50"/>
                    </a:lnTo>
                    <a:lnTo>
                      <a:pt x="306" y="80"/>
                    </a:lnTo>
                    <a:lnTo>
                      <a:pt x="282" y="98"/>
                    </a:lnTo>
                    <a:lnTo>
                      <a:pt x="243" y="119"/>
                    </a:lnTo>
                    <a:lnTo>
                      <a:pt x="207" y="147"/>
                    </a:lnTo>
                    <a:lnTo>
                      <a:pt x="179" y="165"/>
                    </a:lnTo>
                    <a:lnTo>
                      <a:pt x="162" y="164"/>
                    </a:lnTo>
                    <a:lnTo>
                      <a:pt x="137" y="149"/>
                    </a:lnTo>
                    <a:lnTo>
                      <a:pt x="104" y="116"/>
                    </a:lnTo>
                    <a:lnTo>
                      <a:pt x="75" y="93"/>
                    </a:lnTo>
                    <a:lnTo>
                      <a:pt x="62" y="98"/>
                    </a:lnTo>
                    <a:lnTo>
                      <a:pt x="54" y="116"/>
                    </a:lnTo>
                    <a:lnTo>
                      <a:pt x="50" y="117"/>
                    </a:lnTo>
                    <a:lnTo>
                      <a:pt x="24" y="120"/>
                    </a:lnTo>
                    <a:lnTo>
                      <a:pt x="9" y="107"/>
                    </a:lnTo>
                    <a:lnTo>
                      <a:pt x="2" y="75"/>
                    </a:lnTo>
                    <a:lnTo>
                      <a:pt x="0" y="30"/>
                    </a:lnTo>
                    <a:lnTo>
                      <a:pt x="18" y="9"/>
                    </a:lnTo>
                    <a:lnTo>
                      <a:pt x="45" y="9"/>
                    </a:lnTo>
                    <a:lnTo>
                      <a:pt x="69" y="20"/>
                    </a:lnTo>
                    <a:lnTo>
                      <a:pt x="89" y="51"/>
                    </a:lnTo>
                    <a:lnTo>
                      <a:pt x="104" y="77"/>
                    </a:lnTo>
                    <a:lnTo>
                      <a:pt x="126" y="101"/>
                    </a:lnTo>
                    <a:lnTo>
                      <a:pt x="152" y="120"/>
                    </a:lnTo>
                    <a:lnTo>
                      <a:pt x="171" y="123"/>
                    </a:lnTo>
                    <a:lnTo>
                      <a:pt x="189" y="116"/>
                    </a:lnTo>
                    <a:lnTo>
                      <a:pt x="212" y="96"/>
                    </a:lnTo>
                    <a:lnTo>
                      <a:pt x="231" y="72"/>
                    </a:lnTo>
                    <a:lnTo>
                      <a:pt x="254" y="3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7707" name="Freeform 26"/>
              <p:cNvSpPr>
                <a:spLocks/>
              </p:cNvSpPr>
              <p:nvPr/>
            </p:nvSpPr>
            <p:spPr bwMode="auto">
              <a:xfrm>
                <a:off x="3202" y="1530"/>
                <a:ext cx="240" cy="348"/>
              </a:xfrm>
              <a:custGeom>
                <a:avLst/>
                <a:gdLst>
                  <a:gd name="T0" fmla="*/ 16 w 240"/>
                  <a:gd name="T1" fmla="*/ 2 h 348"/>
                  <a:gd name="T2" fmla="*/ 45 w 240"/>
                  <a:gd name="T3" fmla="*/ 6 h 348"/>
                  <a:gd name="T4" fmla="*/ 67 w 240"/>
                  <a:gd name="T5" fmla="*/ 32 h 348"/>
                  <a:gd name="T6" fmla="*/ 91 w 240"/>
                  <a:gd name="T7" fmla="*/ 57 h 348"/>
                  <a:gd name="T8" fmla="*/ 121 w 240"/>
                  <a:gd name="T9" fmla="*/ 81 h 348"/>
                  <a:gd name="T10" fmla="*/ 144 w 240"/>
                  <a:gd name="T11" fmla="*/ 99 h 348"/>
                  <a:gd name="T12" fmla="*/ 169 w 240"/>
                  <a:gd name="T13" fmla="*/ 113 h 348"/>
                  <a:gd name="T14" fmla="*/ 196 w 240"/>
                  <a:gd name="T15" fmla="*/ 126 h 348"/>
                  <a:gd name="T16" fmla="*/ 219 w 240"/>
                  <a:gd name="T17" fmla="*/ 135 h 348"/>
                  <a:gd name="T18" fmla="*/ 235 w 240"/>
                  <a:gd name="T19" fmla="*/ 147 h 348"/>
                  <a:gd name="T20" fmla="*/ 240 w 240"/>
                  <a:gd name="T21" fmla="*/ 159 h 348"/>
                  <a:gd name="T22" fmla="*/ 231 w 240"/>
                  <a:gd name="T23" fmla="*/ 176 h 348"/>
                  <a:gd name="T24" fmla="*/ 210 w 240"/>
                  <a:gd name="T25" fmla="*/ 191 h 348"/>
                  <a:gd name="T26" fmla="*/ 166 w 240"/>
                  <a:gd name="T27" fmla="*/ 203 h 348"/>
                  <a:gd name="T28" fmla="*/ 127 w 240"/>
                  <a:gd name="T29" fmla="*/ 215 h 348"/>
                  <a:gd name="T30" fmla="*/ 103 w 240"/>
                  <a:gd name="T31" fmla="*/ 230 h 348"/>
                  <a:gd name="T32" fmla="*/ 108 w 240"/>
                  <a:gd name="T33" fmla="*/ 245 h 348"/>
                  <a:gd name="T34" fmla="*/ 109 w 240"/>
                  <a:gd name="T35" fmla="*/ 249 h 348"/>
                  <a:gd name="T36" fmla="*/ 135 w 240"/>
                  <a:gd name="T37" fmla="*/ 273 h 348"/>
                  <a:gd name="T38" fmla="*/ 163 w 240"/>
                  <a:gd name="T39" fmla="*/ 293 h 348"/>
                  <a:gd name="T40" fmla="*/ 189 w 240"/>
                  <a:gd name="T41" fmla="*/ 309 h 348"/>
                  <a:gd name="T42" fmla="*/ 193 w 240"/>
                  <a:gd name="T43" fmla="*/ 317 h 348"/>
                  <a:gd name="T44" fmla="*/ 195 w 240"/>
                  <a:gd name="T45" fmla="*/ 321 h 348"/>
                  <a:gd name="T46" fmla="*/ 192 w 240"/>
                  <a:gd name="T47" fmla="*/ 330 h 348"/>
                  <a:gd name="T48" fmla="*/ 187 w 240"/>
                  <a:gd name="T49" fmla="*/ 333 h 348"/>
                  <a:gd name="T50" fmla="*/ 177 w 240"/>
                  <a:gd name="T51" fmla="*/ 341 h 348"/>
                  <a:gd name="T52" fmla="*/ 172 w 240"/>
                  <a:gd name="T53" fmla="*/ 344 h 348"/>
                  <a:gd name="T54" fmla="*/ 153 w 240"/>
                  <a:gd name="T55" fmla="*/ 348 h 348"/>
                  <a:gd name="T56" fmla="*/ 130 w 240"/>
                  <a:gd name="T57" fmla="*/ 330 h 348"/>
                  <a:gd name="T58" fmla="*/ 112 w 240"/>
                  <a:gd name="T59" fmla="*/ 305 h 348"/>
                  <a:gd name="T60" fmla="*/ 87 w 240"/>
                  <a:gd name="T61" fmla="*/ 270 h 348"/>
                  <a:gd name="T62" fmla="*/ 70 w 240"/>
                  <a:gd name="T63" fmla="*/ 237 h 348"/>
                  <a:gd name="T64" fmla="*/ 69 w 240"/>
                  <a:gd name="T65" fmla="*/ 219 h 348"/>
                  <a:gd name="T66" fmla="*/ 81 w 240"/>
                  <a:gd name="T67" fmla="*/ 203 h 348"/>
                  <a:gd name="T68" fmla="*/ 112 w 240"/>
                  <a:gd name="T69" fmla="*/ 194 h 348"/>
                  <a:gd name="T70" fmla="*/ 148 w 240"/>
                  <a:gd name="T71" fmla="*/ 180 h 348"/>
                  <a:gd name="T72" fmla="*/ 172 w 240"/>
                  <a:gd name="T73" fmla="*/ 173 h 348"/>
                  <a:gd name="T74" fmla="*/ 180 w 240"/>
                  <a:gd name="T75" fmla="*/ 164 h 348"/>
                  <a:gd name="T76" fmla="*/ 175 w 240"/>
                  <a:gd name="T77" fmla="*/ 155 h 348"/>
                  <a:gd name="T78" fmla="*/ 154 w 240"/>
                  <a:gd name="T79" fmla="*/ 141 h 348"/>
                  <a:gd name="T80" fmla="*/ 121 w 240"/>
                  <a:gd name="T81" fmla="*/ 125 h 348"/>
                  <a:gd name="T82" fmla="*/ 85 w 240"/>
                  <a:gd name="T83" fmla="*/ 113 h 348"/>
                  <a:gd name="T84" fmla="*/ 57 w 240"/>
                  <a:gd name="T85" fmla="*/ 101 h 348"/>
                  <a:gd name="T86" fmla="*/ 24 w 240"/>
                  <a:gd name="T87" fmla="*/ 75 h 348"/>
                  <a:gd name="T88" fmla="*/ 9 w 240"/>
                  <a:gd name="T89" fmla="*/ 53 h 348"/>
                  <a:gd name="T90" fmla="*/ 0 w 240"/>
                  <a:gd name="T91" fmla="*/ 24 h 348"/>
                  <a:gd name="T92" fmla="*/ 9 w 240"/>
                  <a:gd name="T93" fmla="*/ 8 h 348"/>
                  <a:gd name="T94" fmla="*/ 22 w 240"/>
                  <a:gd name="T95" fmla="*/ 0 h 348"/>
                  <a:gd name="T96" fmla="*/ 16 w 240"/>
                  <a:gd name="T97" fmla="*/ 2 h 34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40"/>
                  <a:gd name="T148" fmla="*/ 0 h 348"/>
                  <a:gd name="T149" fmla="*/ 240 w 240"/>
                  <a:gd name="T150" fmla="*/ 348 h 34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40" h="348">
                    <a:moveTo>
                      <a:pt x="16" y="2"/>
                    </a:moveTo>
                    <a:lnTo>
                      <a:pt x="45" y="6"/>
                    </a:lnTo>
                    <a:lnTo>
                      <a:pt x="67" y="32"/>
                    </a:lnTo>
                    <a:lnTo>
                      <a:pt x="91" y="57"/>
                    </a:lnTo>
                    <a:lnTo>
                      <a:pt x="121" y="81"/>
                    </a:lnTo>
                    <a:lnTo>
                      <a:pt x="144" y="99"/>
                    </a:lnTo>
                    <a:lnTo>
                      <a:pt x="169" y="113"/>
                    </a:lnTo>
                    <a:lnTo>
                      <a:pt x="196" y="126"/>
                    </a:lnTo>
                    <a:lnTo>
                      <a:pt x="219" y="135"/>
                    </a:lnTo>
                    <a:lnTo>
                      <a:pt x="235" y="147"/>
                    </a:lnTo>
                    <a:lnTo>
                      <a:pt x="240" y="159"/>
                    </a:lnTo>
                    <a:lnTo>
                      <a:pt x="231" y="176"/>
                    </a:lnTo>
                    <a:lnTo>
                      <a:pt x="210" y="191"/>
                    </a:lnTo>
                    <a:lnTo>
                      <a:pt x="166" y="203"/>
                    </a:lnTo>
                    <a:lnTo>
                      <a:pt x="127" y="215"/>
                    </a:lnTo>
                    <a:lnTo>
                      <a:pt x="103" y="230"/>
                    </a:lnTo>
                    <a:lnTo>
                      <a:pt x="108" y="245"/>
                    </a:lnTo>
                    <a:lnTo>
                      <a:pt x="109" y="249"/>
                    </a:lnTo>
                    <a:lnTo>
                      <a:pt x="135" y="273"/>
                    </a:lnTo>
                    <a:lnTo>
                      <a:pt x="163" y="293"/>
                    </a:lnTo>
                    <a:lnTo>
                      <a:pt x="189" y="309"/>
                    </a:lnTo>
                    <a:lnTo>
                      <a:pt x="193" y="317"/>
                    </a:lnTo>
                    <a:lnTo>
                      <a:pt x="195" y="321"/>
                    </a:lnTo>
                    <a:lnTo>
                      <a:pt x="192" y="330"/>
                    </a:lnTo>
                    <a:lnTo>
                      <a:pt x="187" y="333"/>
                    </a:lnTo>
                    <a:lnTo>
                      <a:pt x="177" y="341"/>
                    </a:lnTo>
                    <a:lnTo>
                      <a:pt x="172" y="344"/>
                    </a:lnTo>
                    <a:lnTo>
                      <a:pt x="153" y="348"/>
                    </a:lnTo>
                    <a:lnTo>
                      <a:pt x="130" y="330"/>
                    </a:lnTo>
                    <a:lnTo>
                      <a:pt x="112" y="305"/>
                    </a:lnTo>
                    <a:lnTo>
                      <a:pt x="87" y="270"/>
                    </a:lnTo>
                    <a:lnTo>
                      <a:pt x="70" y="237"/>
                    </a:lnTo>
                    <a:lnTo>
                      <a:pt x="69" y="219"/>
                    </a:lnTo>
                    <a:lnTo>
                      <a:pt x="81" y="203"/>
                    </a:lnTo>
                    <a:lnTo>
                      <a:pt x="112" y="194"/>
                    </a:lnTo>
                    <a:lnTo>
                      <a:pt x="148" y="180"/>
                    </a:lnTo>
                    <a:lnTo>
                      <a:pt x="172" y="173"/>
                    </a:lnTo>
                    <a:lnTo>
                      <a:pt x="180" y="164"/>
                    </a:lnTo>
                    <a:lnTo>
                      <a:pt x="175" y="155"/>
                    </a:lnTo>
                    <a:lnTo>
                      <a:pt x="154" y="141"/>
                    </a:lnTo>
                    <a:lnTo>
                      <a:pt x="121" y="125"/>
                    </a:lnTo>
                    <a:lnTo>
                      <a:pt x="85" y="113"/>
                    </a:lnTo>
                    <a:lnTo>
                      <a:pt x="57" y="101"/>
                    </a:lnTo>
                    <a:lnTo>
                      <a:pt x="24" y="75"/>
                    </a:lnTo>
                    <a:lnTo>
                      <a:pt x="9" y="53"/>
                    </a:lnTo>
                    <a:lnTo>
                      <a:pt x="0" y="24"/>
                    </a:lnTo>
                    <a:lnTo>
                      <a:pt x="9" y="8"/>
                    </a:lnTo>
                    <a:lnTo>
                      <a:pt x="22" y="0"/>
                    </a:lnTo>
                    <a:lnTo>
                      <a:pt x="16" y="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7708" name="Freeform 27"/>
              <p:cNvSpPr>
                <a:spLocks/>
              </p:cNvSpPr>
              <p:nvPr/>
            </p:nvSpPr>
            <p:spPr bwMode="auto">
              <a:xfrm>
                <a:off x="3148" y="1775"/>
                <a:ext cx="187" cy="420"/>
              </a:xfrm>
              <a:custGeom>
                <a:avLst/>
                <a:gdLst>
                  <a:gd name="T0" fmla="*/ 52 w 187"/>
                  <a:gd name="T1" fmla="*/ 0 h 420"/>
                  <a:gd name="T2" fmla="*/ 67 w 187"/>
                  <a:gd name="T3" fmla="*/ 7 h 420"/>
                  <a:gd name="T4" fmla="*/ 84 w 187"/>
                  <a:gd name="T5" fmla="*/ 21 h 420"/>
                  <a:gd name="T6" fmla="*/ 91 w 187"/>
                  <a:gd name="T7" fmla="*/ 39 h 420"/>
                  <a:gd name="T8" fmla="*/ 103 w 187"/>
                  <a:gd name="T9" fmla="*/ 69 h 420"/>
                  <a:gd name="T10" fmla="*/ 111 w 187"/>
                  <a:gd name="T11" fmla="*/ 102 h 420"/>
                  <a:gd name="T12" fmla="*/ 117 w 187"/>
                  <a:gd name="T13" fmla="*/ 133 h 420"/>
                  <a:gd name="T14" fmla="*/ 114 w 187"/>
                  <a:gd name="T15" fmla="*/ 160 h 420"/>
                  <a:gd name="T16" fmla="*/ 108 w 187"/>
                  <a:gd name="T17" fmla="*/ 181 h 420"/>
                  <a:gd name="T18" fmla="*/ 99 w 187"/>
                  <a:gd name="T19" fmla="*/ 205 h 420"/>
                  <a:gd name="T20" fmla="*/ 82 w 187"/>
                  <a:gd name="T21" fmla="*/ 235 h 420"/>
                  <a:gd name="T22" fmla="*/ 64 w 187"/>
                  <a:gd name="T23" fmla="*/ 265 h 420"/>
                  <a:gd name="T24" fmla="*/ 51 w 187"/>
                  <a:gd name="T25" fmla="*/ 286 h 420"/>
                  <a:gd name="T26" fmla="*/ 43 w 187"/>
                  <a:gd name="T27" fmla="*/ 303 h 420"/>
                  <a:gd name="T28" fmla="*/ 43 w 187"/>
                  <a:gd name="T29" fmla="*/ 319 h 420"/>
                  <a:gd name="T30" fmla="*/ 48 w 187"/>
                  <a:gd name="T31" fmla="*/ 333 h 420"/>
                  <a:gd name="T32" fmla="*/ 72 w 187"/>
                  <a:gd name="T33" fmla="*/ 340 h 420"/>
                  <a:gd name="T34" fmla="*/ 106 w 187"/>
                  <a:gd name="T35" fmla="*/ 349 h 420"/>
                  <a:gd name="T36" fmla="*/ 157 w 187"/>
                  <a:gd name="T37" fmla="*/ 366 h 420"/>
                  <a:gd name="T38" fmla="*/ 181 w 187"/>
                  <a:gd name="T39" fmla="*/ 378 h 420"/>
                  <a:gd name="T40" fmla="*/ 187 w 187"/>
                  <a:gd name="T41" fmla="*/ 391 h 420"/>
                  <a:gd name="T42" fmla="*/ 181 w 187"/>
                  <a:gd name="T43" fmla="*/ 402 h 420"/>
                  <a:gd name="T44" fmla="*/ 163 w 187"/>
                  <a:gd name="T45" fmla="*/ 414 h 420"/>
                  <a:gd name="T46" fmla="*/ 157 w 187"/>
                  <a:gd name="T47" fmla="*/ 415 h 420"/>
                  <a:gd name="T48" fmla="*/ 133 w 187"/>
                  <a:gd name="T49" fmla="*/ 420 h 420"/>
                  <a:gd name="T50" fmla="*/ 121 w 187"/>
                  <a:gd name="T51" fmla="*/ 415 h 420"/>
                  <a:gd name="T52" fmla="*/ 112 w 187"/>
                  <a:gd name="T53" fmla="*/ 405 h 420"/>
                  <a:gd name="T54" fmla="*/ 97 w 187"/>
                  <a:gd name="T55" fmla="*/ 387 h 420"/>
                  <a:gd name="T56" fmla="*/ 73 w 187"/>
                  <a:gd name="T57" fmla="*/ 370 h 420"/>
                  <a:gd name="T58" fmla="*/ 54 w 187"/>
                  <a:gd name="T59" fmla="*/ 367 h 420"/>
                  <a:gd name="T60" fmla="*/ 36 w 187"/>
                  <a:gd name="T61" fmla="*/ 367 h 420"/>
                  <a:gd name="T62" fmla="*/ 22 w 187"/>
                  <a:gd name="T63" fmla="*/ 367 h 420"/>
                  <a:gd name="T64" fmla="*/ 10 w 187"/>
                  <a:gd name="T65" fmla="*/ 360 h 420"/>
                  <a:gd name="T66" fmla="*/ 4 w 187"/>
                  <a:gd name="T67" fmla="*/ 352 h 420"/>
                  <a:gd name="T68" fmla="*/ 0 w 187"/>
                  <a:gd name="T69" fmla="*/ 339 h 420"/>
                  <a:gd name="T70" fmla="*/ 3 w 187"/>
                  <a:gd name="T71" fmla="*/ 327 h 420"/>
                  <a:gd name="T72" fmla="*/ 7 w 187"/>
                  <a:gd name="T73" fmla="*/ 307 h 420"/>
                  <a:gd name="T74" fmla="*/ 15 w 187"/>
                  <a:gd name="T75" fmla="*/ 291 h 420"/>
                  <a:gd name="T76" fmla="*/ 27 w 187"/>
                  <a:gd name="T77" fmla="*/ 264 h 420"/>
                  <a:gd name="T78" fmla="*/ 49 w 187"/>
                  <a:gd name="T79" fmla="*/ 229 h 420"/>
                  <a:gd name="T80" fmla="*/ 64 w 187"/>
                  <a:gd name="T81" fmla="*/ 201 h 420"/>
                  <a:gd name="T82" fmla="*/ 70 w 187"/>
                  <a:gd name="T83" fmla="*/ 175 h 420"/>
                  <a:gd name="T84" fmla="*/ 73 w 187"/>
                  <a:gd name="T85" fmla="*/ 150 h 420"/>
                  <a:gd name="T86" fmla="*/ 64 w 187"/>
                  <a:gd name="T87" fmla="*/ 121 h 420"/>
                  <a:gd name="T88" fmla="*/ 52 w 187"/>
                  <a:gd name="T89" fmla="*/ 97 h 420"/>
                  <a:gd name="T90" fmla="*/ 37 w 187"/>
                  <a:gd name="T91" fmla="*/ 72 h 420"/>
                  <a:gd name="T92" fmla="*/ 25 w 187"/>
                  <a:gd name="T93" fmla="*/ 51 h 420"/>
                  <a:gd name="T94" fmla="*/ 21 w 187"/>
                  <a:gd name="T95" fmla="*/ 30 h 420"/>
                  <a:gd name="T96" fmla="*/ 25 w 187"/>
                  <a:gd name="T97" fmla="*/ 16 h 420"/>
                  <a:gd name="T98" fmla="*/ 33 w 187"/>
                  <a:gd name="T99" fmla="*/ 7 h 420"/>
                  <a:gd name="T100" fmla="*/ 46 w 187"/>
                  <a:gd name="T101" fmla="*/ 3 h 420"/>
                  <a:gd name="T102" fmla="*/ 52 w 187"/>
                  <a:gd name="T103" fmla="*/ 0 h 42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87"/>
                  <a:gd name="T157" fmla="*/ 0 h 420"/>
                  <a:gd name="T158" fmla="*/ 187 w 187"/>
                  <a:gd name="T159" fmla="*/ 420 h 42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87" h="420">
                    <a:moveTo>
                      <a:pt x="52" y="0"/>
                    </a:moveTo>
                    <a:lnTo>
                      <a:pt x="67" y="7"/>
                    </a:lnTo>
                    <a:lnTo>
                      <a:pt x="84" y="21"/>
                    </a:lnTo>
                    <a:lnTo>
                      <a:pt x="91" y="39"/>
                    </a:lnTo>
                    <a:lnTo>
                      <a:pt x="103" y="69"/>
                    </a:lnTo>
                    <a:lnTo>
                      <a:pt x="111" y="102"/>
                    </a:lnTo>
                    <a:lnTo>
                      <a:pt x="117" y="133"/>
                    </a:lnTo>
                    <a:lnTo>
                      <a:pt x="114" y="160"/>
                    </a:lnTo>
                    <a:lnTo>
                      <a:pt x="108" y="181"/>
                    </a:lnTo>
                    <a:lnTo>
                      <a:pt x="99" y="205"/>
                    </a:lnTo>
                    <a:lnTo>
                      <a:pt x="82" y="235"/>
                    </a:lnTo>
                    <a:lnTo>
                      <a:pt x="64" y="265"/>
                    </a:lnTo>
                    <a:lnTo>
                      <a:pt x="51" y="286"/>
                    </a:lnTo>
                    <a:lnTo>
                      <a:pt x="43" y="303"/>
                    </a:lnTo>
                    <a:lnTo>
                      <a:pt x="43" y="319"/>
                    </a:lnTo>
                    <a:lnTo>
                      <a:pt x="48" y="333"/>
                    </a:lnTo>
                    <a:lnTo>
                      <a:pt x="72" y="340"/>
                    </a:lnTo>
                    <a:lnTo>
                      <a:pt x="106" y="349"/>
                    </a:lnTo>
                    <a:lnTo>
                      <a:pt x="157" y="366"/>
                    </a:lnTo>
                    <a:lnTo>
                      <a:pt x="181" y="378"/>
                    </a:lnTo>
                    <a:lnTo>
                      <a:pt x="187" y="391"/>
                    </a:lnTo>
                    <a:lnTo>
                      <a:pt x="181" y="402"/>
                    </a:lnTo>
                    <a:lnTo>
                      <a:pt x="163" y="414"/>
                    </a:lnTo>
                    <a:lnTo>
                      <a:pt x="157" y="415"/>
                    </a:lnTo>
                    <a:lnTo>
                      <a:pt x="133" y="420"/>
                    </a:lnTo>
                    <a:lnTo>
                      <a:pt x="121" y="415"/>
                    </a:lnTo>
                    <a:lnTo>
                      <a:pt x="112" y="405"/>
                    </a:lnTo>
                    <a:lnTo>
                      <a:pt x="97" y="387"/>
                    </a:lnTo>
                    <a:lnTo>
                      <a:pt x="73" y="370"/>
                    </a:lnTo>
                    <a:lnTo>
                      <a:pt x="54" y="367"/>
                    </a:lnTo>
                    <a:lnTo>
                      <a:pt x="36" y="367"/>
                    </a:lnTo>
                    <a:lnTo>
                      <a:pt x="22" y="367"/>
                    </a:lnTo>
                    <a:lnTo>
                      <a:pt x="10" y="360"/>
                    </a:lnTo>
                    <a:lnTo>
                      <a:pt x="4" y="352"/>
                    </a:lnTo>
                    <a:lnTo>
                      <a:pt x="0" y="339"/>
                    </a:lnTo>
                    <a:lnTo>
                      <a:pt x="3" y="327"/>
                    </a:lnTo>
                    <a:lnTo>
                      <a:pt x="7" y="307"/>
                    </a:lnTo>
                    <a:lnTo>
                      <a:pt x="15" y="291"/>
                    </a:lnTo>
                    <a:lnTo>
                      <a:pt x="27" y="264"/>
                    </a:lnTo>
                    <a:lnTo>
                      <a:pt x="49" y="229"/>
                    </a:lnTo>
                    <a:lnTo>
                      <a:pt x="64" y="201"/>
                    </a:lnTo>
                    <a:lnTo>
                      <a:pt x="70" y="175"/>
                    </a:lnTo>
                    <a:lnTo>
                      <a:pt x="73" y="150"/>
                    </a:lnTo>
                    <a:lnTo>
                      <a:pt x="64" y="121"/>
                    </a:lnTo>
                    <a:lnTo>
                      <a:pt x="52" y="97"/>
                    </a:lnTo>
                    <a:lnTo>
                      <a:pt x="37" y="72"/>
                    </a:lnTo>
                    <a:lnTo>
                      <a:pt x="25" y="51"/>
                    </a:lnTo>
                    <a:lnTo>
                      <a:pt x="21" y="30"/>
                    </a:lnTo>
                    <a:lnTo>
                      <a:pt x="25" y="16"/>
                    </a:lnTo>
                    <a:lnTo>
                      <a:pt x="33" y="7"/>
                    </a:lnTo>
                    <a:lnTo>
                      <a:pt x="46" y="3"/>
                    </a:lnTo>
                    <a:lnTo>
                      <a:pt x="52"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7709" name="Freeform 28"/>
              <p:cNvSpPr>
                <a:spLocks/>
              </p:cNvSpPr>
              <p:nvPr/>
            </p:nvSpPr>
            <p:spPr bwMode="auto">
              <a:xfrm>
                <a:off x="2989" y="1773"/>
                <a:ext cx="165" cy="450"/>
              </a:xfrm>
              <a:custGeom>
                <a:avLst/>
                <a:gdLst>
                  <a:gd name="T0" fmla="*/ 81 w 165"/>
                  <a:gd name="T1" fmla="*/ 49 h 450"/>
                  <a:gd name="T2" fmla="*/ 97 w 165"/>
                  <a:gd name="T3" fmla="*/ 25 h 450"/>
                  <a:gd name="T4" fmla="*/ 123 w 165"/>
                  <a:gd name="T5" fmla="*/ 3 h 450"/>
                  <a:gd name="T6" fmla="*/ 147 w 165"/>
                  <a:gd name="T7" fmla="*/ 0 h 450"/>
                  <a:gd name="T8" fmla="*/ 160 w 165"/>
                  <a:gd name="T9" fmla="*/ 15 h 450"/>
                  <a:gd name="T10" fmla="*/ 165 w 165"/>
                  <a:gd name="T11" fmla="*/ 37 h 450"/>
                  <a:gd name="T12" fmla="*/ 157 w 165"/>
                  <a:gd name="T13" fmla="*/ 60 h 450"/>
                  <a:gd name="T14" fmla="*/ 141 w 165"/>
                  <a:gd name="T15" fmla="*/ 75 h 450"/>
                  <a:gd name="T16" fmla="*/ 112 w 165"/>
                  <a:gd name="T17" fmla="*/ 97 h 450"/>
                  <a:gd name="T18" fmla="*/ 93 w 165"/>
                  <a:gd name="T19" fmla="*/ 120 h 450"/>
                  <a:gd name="T20" fmla="*/ 82 w 165"/>
                  <a:gd name="T21" fmla="*/ 144 h 450"/>
                  <a:gd name="T22" fmla="*/ 78 w 165"/>
                  <a:gd name="T23" fmla="*/ 168 h 450"/>
                  <a:gd name="T24" fmla="*/ 76 w 165"/>
                  <a:gd name="T25" fmla="*/ 195 h 450"/>
                  <a:gd name="T26" fmla="*/ 82 w 165"/>
                  <a:gd name="T27" fmla="*/ 223 h 450"/>
                  <a:gd name="T28" fmla="*/ 82 w 165"/>
                  <a:gd name="T29" fmla="*/ 228 h 450"/>
                  <a:gd name="T30" fmla="*/ 90 w 165"/>
                  <a:gd name="T31" fmla="*/ 261 h 450"/>
                  <a:gd name="T32" fmla="*/ 97 w 165"/>
                  <a:gd name="T33" fmla="*/ 294 h 450"/>
                  <a:gd name="T34" fmla="*/ 108 w 165"/>
                  <a:gd name="T35" fmla="*/ 327 h 450"/>
                  <a:gd name="T36" fmla="*/ 118 w 165"/>
                  <a:gd name="T37" fmla="*/ 351 h 450"/>
                  <a:gd name="T38" fmla="*/ 121 w 165"/>
                  <a:gd name="T39" fmla="*/ 369 h 450"/>
                  <a:gd name="T40" fmla="*/ 114 w 165"/>
                  <a:gd name="T41" fmla="*/ 376 h 450"/>
                  <a:gd name="T42" fmla="*/ 96 w 165"/>
                  <a:gd name="T43" fmla="*/ 385 h 450"/>
                  <a:gd name="T44" fmla="*/ 78 w 165"/>
                  <a:gd name="T45" fmla="*/ 405 h 450"/>
                  <a:gd name="T46" fmla="*/ 67 w 165"/>
                  <a:gd name="T47" fmla="*/ 433 h 450"/>
                  <a:gd name="T48" fmla="*/ 63 w 165"/>
                  <a:gd name="T49" fmla="*/ 447 h 450"/>
                  <a:gd name="T50" fmla="*/ 58 w 165"/>
                  <a:gd name="T51" fmla="*/ 450 h 450"/>
                  <a:gd name="T52" fmla="*/ 48 w 165"/>
                  <a:gd name="T53" fmla="*/ 450 h 450"/>
                  <a:gd name="T54" fmla="*/ 13 w 165"/>
                  <a:gd name="T55" fmla="*/ 438 h 450"/>
                  <a:gd name="T56" fmla="*/ 0 w 165"/>
                  <a:gd name="T57" fmla="*/ 424 h 450"/>
                  <a:gd name="T58" fmla="*/ 3 w 165"/>
                  <a:gd name="T59" fmla="*/ 411 h 450"/>
                  <a:gd name="T60" fmla="*/ 13 w 165"/>
                  <a:gd name="T61" fmla="*/ 396 h 450"/>
                  <a:gd name="T62" fmla="*/ 31 w 165"/>
                  <a:gd name="T63" fmla="*/ 381 h 450"/>
                  <a:gd name="T64" fmla="*/ 61 w 165"/>
                  <a:gd name="T65" fmla="*/ 364 h 450"/>
                  <a:gd name="T66" fmla="*/ 72 w 165"/>
                  <a:gd name="T67" fmla="*/ 349 h 450"/>
                  <a:gd name="T68" fmla="*/ 73 w 165"/>
                  <a:gd name="T69" fmla="*/ 325 h 450"/>
                  <a:gd name="T70" fmla="*/ 69 w 165"/>
                  <a:gd name="T71" fmla="*/ 286 h 450"/>
                  <a:gd name="T72" fmla="*/ 55 w 165"/>
                  <a:gd name="T73" fmla="*/ 241 h 450"/>
                  <a:gd name="T74" fmla="*/ 48 w 165"/>
                  <a:gd name="T75" fmla="*/ 195 h 450"/>
                  <a:gd name="T76" fmla="*/ 42 w 165"/>
                  <a:gd name="T77" fmla="*/ 154 h 450"/>
                  <a:gd name="T78" fmla="*/ 43 w 165"/>
                  <a:gd name="T79" fmla="*/ 127 h 450"/>
                  <a:gd name="T80" fmla="*/ 49 w 165"/>
                  <a:gd name="T81" fmla="*/ 100 h 450"/>
                  <a:gd name="T82" fmla="*/ 58 w 165"/>
                  <a:gd name="T83" fmla="*/ 78 h 450"/>
                  <a:gd name="T84" fmla="*/ 72 w 165"/>
                  <a:gd name="T85" fmla="*/ 57 h 450"/>
                  <a:gd name="T86" fmla="*/ 81 w 165"/>
                  <a:gd name="T87" fmla="*/ 49 h 45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65"/>
                  <a:gd name="T133" fmla="*/ 0 h 450"/>
                  <a:gd name="T134" fmla="*/ 165 w 165"/>
                  <a:gd name="T135" fmla="*/ 450 h 45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65" h="450">
                    <a:moveTo>
                      <a:pt x="81" y="49"/>
                    </a:moveTo>
                    <a:lnTo>
                      <a:pt x="97" y="25"/>
                    </a:lnTo>
                    <a:lnTo>
                      <a:pt x="123" y="3"/>
                    </a:lnTo>
                    <a:lnTo>
                      <a:pt x="147" y="0"/>
                    </a:lnTo>
                    <a:lnTo>
                      <a:pt x="160" y="15"/>
                    </a:lnTo>
                    <a:lnTo>
                      <a:pt x="165" y="37"/>
                    </a:lnTo>
                    <a:lnTo>
                      <a:pt x="157" y="60"/>
                    </a:lnTo>
                    <a:lnTo>
                      <a:pt x="141" y="75"/>
                    </a:lnTo>
                    <a:lnTo>
                      <a:pt x="112" y="97"/>
                    </a:lnTo>
                    <a:lnTo>
                      <a:pt x="93" y="120"/>
                    </a:lnTo>
                    <a:lnTo>
                      <a:pt x="82" y="144"/>
                    </a:lnTo>
                    <a:lnTo>
                      <a:pt x="78" y="168"/>
                    </a:lnTo>
                    <a:lnTo>
                      <a:pt x="76" y="195"/>
                    </a:lnTo>
                    <a:lnTo>
                      <a:pt x="82" y="223"/>
                    </a:lnTo>
                    <a:lnTo>
                      <a:pt x="82" y="228"/>
                    </a:lnTo>
                    <a:lnTo>
                      <a:pt x="90" y="261"/>
                    </a:lnTo>
                    <a:lnTo>
                      <a:pt x="97" y="294"/>
                    </a:lnTo>
                    <a:lnTo>
                      <a:pt x="108" y="327"/>
                    </a:lnTo>
                    <a:lnTo>
                      <a:pt x="118" y="351"/>
                    </a:lnTo>
                    <a:lnTo>
                      <a:pt x="121" y="369"/>
                    </a:lnTo>
                    <a:lnTo>
                      <a:pt x="114" y="376"/>
                    </a:lnTo>
                    <a:lnTo>
                      <a:pt x="96" y="385"/>
                    </a:lnTo>
                    <a:lnTo>
                      <a:pt x="78" y="405"/>
                    </a:lnTo>
                    <a:lnTo>
                      <a:pt x="67" y="433"/>
                    </a:lnTo>
                    <a:lnTo>
                      <a:pt x="63" y="447"/>
                    </a:lnTo>
                    <a:lnTo>
                      <a:pt x="58" y="450"/>
                    </a:lnTo>
                    <a:lnTo>
                      <a:pt x="48" y="450"/>
                    </a:lnTo>
                    <a:lnTo>
                      <a:pt x="13" y="438"/>
                    </a:lnTo>
                    <a:lnTo>
                      <a:pt x="0" y="424"/>
                    </a:lnTo>
                    <a:lnTo>
                      <a:pt x="3" y="411"/>
                    </a:lnTo>
                    <a:lnTo>
                      <a:pt x="13" y="396"/>
                    </a:lnTo>
                    <a:lnTo>
                      <a:pt x="31" y="381"/>
                    </a:lnTo>
                    <a:lnTo>
                      <a:pt x="61" y="364"/>
                    </a:lnTo>
                    <a:lnTo>
                      <a:pt x="72" y="349"/>
                    </a:lnTo>
                    <a:lnTo>
                      <a:pt x="73" y="325"/>
                    </a:lnTo>
                    <a:lnTo>
                      <a:pt x="69" y="286"/>
                    </a:lnTo>
                    <a:lnTo>
                      <a:pt x="55" y="241"/>
                    </a:lnTo>
                    <a:lnTo>
                      <a:pt x="48" y="195"/>
                    </a:lnTo>
                    <a:lnTo>
                      <a:pt x="42" y="154"/>
                    </a:lnTo>
                    <a:lnTo>
                      <a:pt x="43" y="127"/>
                    </a:lnTo>
                    <a:lnTo>
                      <a:pt x="49" y="100"/>
                    </a:lnTo>
                    <a:lnTo>
                      <a:pt x="58" y="78"/>
                    </a:lnTo>
                    <a:lnTo>
                      <a:pt x="72" y="57"/>
                    </a:lnTo>
                    <a:lnTo>
                      <a:pt x="81" y="4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7710" name="Freeform 29"/>
              <p:cNvSpPr>
                <a:spLocks/>
              </p:cNvSpPr>
              <p:nvPr/>
            </p:nvSpPr>
            <p:spPr bwMode="auto">
              <a:xfrm>
                <a:off x="2593" y="1767"/>
                <a:ext cx="488" cy="476"/>
              </a:xfrm>
              <a:custGeom>
                <a:avLst/>
                <a:gdLst>
                  <a:gd name="T0" fmla="*/ 480 w 488"/>
                  <a:gd name="T1" fmla="*/ 0 h 476"/>
                  <a:gd name="T2" fmla="*/ 432 w 488"/>
                  <a:gd name="T3" fmla="*/ 19 h 476"/>
                  <a:gd name="T4" fmla="*/ 402 w 488"/>
                  <a:gd name="T5" fmla="*/ 45 h 476"/>
                  <a:gd name="T6" fmla="*/ 381 w 488"/>
                  <a:gd name="T7" fmla="*/ 81 h 476"/>
                  <a:gd name="T8" fmla="*/ 363 w 488"/>
                  <a:gd name="T9" fmla="*/ 118 h 476"/>
                  <a:gd name="T10" fmla="*/ 352 w 488"/>
                  <a:gd name="T11" fmla="*/ 160 h 476"/>
                  <a:gd name="T12" fmla="*/ 346 w 488"/>
                  <a:gd name="T13" fmla="*/ 202 h 476"/>
                  <a:gd name="T14" fmla="*/ 337 w 488"/>
                  <a:gd name="T15" fmla="*/ 241 h 476"/>
                  <a:gd name="T16" fmla="*/ 327 w 488"/>
                  <a:gd name="T17" fmla="*/ 265 h 476"/>
                  <a:gd name="T18" fmla="*/ 313 w 488"/>
                  <a:gd name="T19" fmla="*/ 283 h 476"/>
                  <a:gd name="T20" fmla="*/ 294 w 488"/>
                  <a:gd name="T21" fmla="*/ 300 h 476"/>
                  <a:gd name="T22" fmla="*/ 289 w 488"/>
                  <a:gd name="T23" fmla="*/ 301 h 476"/>
                  <a:gd name="T24" fmla="*/ 264 w 488"/>
                  <a:gd name="T25" fmla="*/ 316 h 476"/>
                  <a:gd name="T26" fmla="*/ 223 w 488"/>
                  <a:gd name="T27" fmla="*/ 334 h 476"/>
                  <a:gd name="T28" fmla="*/ 184 w 488"/>
                  <a:gd name="T29" fmla="*/ 354 h 476"/>
                  <a:gd name="T30" fmla="*/ 148 w 488"/>
                  <a:gd name="T31" fmla="*/ 367 h 476"/>
                  <a:gd name="T32" fmla="*/ 127 w 488"/>
                  <a:gd name="T33" fmla="*/ 333 h 476"/>
                  <a:gd name="T34" fmla="*/ 127 w 488"/>
                  <a:gd name="T35" fmla="*/ 337 h 476"/>
                  <a:gd name="T36" fmla="*/ 111 w 488"/>
                  <a:gd name="T37" fmla="*/ 373 h 476"/>
                  <a:gd name="T38" fmla="*/ 88 w 488"/>
                  <a:gd name="T39" fmla="*/ 405 h 476"/>
                  <a:gd name="T40" fmla="*/ 51 w 488"/>
                  <a:gd name="T41" fmla="*/ 435 h 476"/>
                  <a:gd name="T42" fmla="*/ 12 w 488"/>
                  <a:gd name="T43" fmla="*/ 460 h 476"/>
                  <a:gd name="T44" fmla="*/ 0 w 488"/>
                  <a:gd name="T45" fmla="*/ 469 h 476"/>
                  <a:gd name="T46" fmla="*/ 10 w 488"/>
                  <a:gd name="T47" fmla="*/ 474 h 476"/>
                  <a:gd name="T48" fmla="*/ 6 w 488"/>
                  <a:gd name="T49" fmla="*/ 476 h 476"/>
                  <a:gd name="T50" fmla="*/ 64 w 488"/>
                  <a:gd name="T51" fmla="*/ 459 h 476"/>
                  <a:gd name="T52" fmla="*/ 118 w 488"/>
                  <a:gd name="T53" fmla="*/ 448 h 476"/>
                  <a:gd name="T54" fmla="*/ 175 w 488"/>
                  <a:gd name="T55" fmla="*/ 438 h 476"/>
                  <a:gd name="T56" fmla="*/ 204 w 488"/>
                  <a:gd name="T57" fmla="*/ 436 h 476"/>
                  <a:gd name="T58" fmla="*/ 168 w 488"/>
                  <a:gd name="T59" fmla="*/ 393 h 476"/>
                  <a:gd name="T60" fmla="*/ 163 w 488"/>
                  <a:gd name="T61" fmla="*/ 396 h 476"/>
                  <a:gd name="T62" fmla="*/ 217 w 488"/>
                  <a:gd name="T63" fmla="*/ 366 h 476"/>
                  <a:gd name="T64" fmla="*/ 262 w 488"/>
                  <a:gd name="T65" fmla="*/ 342 h 476"/>
                  <a:gd name="T66" fmla="*/ 298 w 488"/>
                  <a:gd name="T67" fmla="*/ 324 h 476"/>
                  <a:gd name="T68" fmla="*/ 328 w 488"/>
                  <a:gd name="T69" fmla="*/ 301 h 476"/>
                  <a:gd name="T70" fmla="*/ 346 w 488"/>
                  <a:gd name="T71" fmla="*/ 279 h 476"/>
                  <a:gd name="T72" fmla="*/ 358 w 488"/>
                  <a:gd name="T73" fmla="*/ 249 h 476"/>
                  <a:gd name="T74" fmla="*/ 367 w 488"/>
                  <a:gd name="T75" fmla="*/ 208 h 476"/>
                  <a:gd name="T76" fmla="*/ 375 w 488"/>
                  <a:gd name="T77" fmla="*/ 171 h 476"/>
                  <a:gd name="T78" fmla="*/ 384 w 488"/>
                  <a:gd name="T79" fmla="*/ 135 h 476"/>
                  <a:gd name="T80" fmla="*/ 394 w 488"/>
                  <a:gd name="T81" fmla="*/ 99 h 476"/>
                  <a:gd name="T82" fmla="*/ 412 w 488"/>
                  <a:gd name="T83" fmla="*/ 69 h 476"/>
                  <a:gd name="T84" fmla="*/ 433 w 488"/>
                  <a:gd name="T85" fmla="*/ 48 h 476"/>
                  <a:gd name="T86" fmla="*/ 465 w 488"/>
                  <a:gd name="T87" fmla="*/ 33 h 476"/>
                  <a:gd name="T88" fmla="*/ 488 w 488"/>
                  <a:gd name="T89" fmla="*/ 22 h 476"/>
                  <a:gd name="T90" fmla="*/ 480 w 488"/>
                  <a:gd name="T91" fmla="*/ 0 h 47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88"/>
                  <a:gd name="T139" fmla="*/ 0 h 476"/>
                  <a:gd name="T140" fmla="*/ 488 w 488"/>
                  <a:gd name="T141" fmla="*/ 476 h 47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88" h="476">
                    <a:moveTo>
                      <a:pt x="480" y="0"/>
                    </a:moveTo>
                    <a:lnTo>
                      <a:pt x="432" y="19"/>
                    </a:lnTo>
                    <a:lnTo>
                      <a:pt x="402" y="45"/>
                    </a:lnTo>
                    <a:lnTo>
                      <a:pt x="381" y="81"/>
                    </a:lnTo>
                    <a:lnTo>
                      <a:pt x="363" y="118"/>
                    </a:lnTo>
                    <a:lnTo>
                      <a:pt x="352" y="160"/>
                    </a:lnTo>
                    <a:lnTo>
                      <a:pt x="346" y="202"/>
                    </a:lnTo>
                    <a:lnTo>
                      <a:pt x="337" y="241"/>
                    </a:lnTo>
                    <a:lnTo>
                      <a:pt x="327" y="265"/>
                    </a:lnTo>
                    <a:lnTo>
                      <a:pt x="313" y="283"/>
                    </a:lnTo>
                    <a:lnTo>
                      <a:pt x="294" y="300"/>
                    </a:lnTo>
                    <a:lnTo>
                      <a:pt x="289" y="301"/>
                    </a:lnTo>
                    <a:lnTo>
                      <a:pt x="264" y="316"/>
                    </a:lnTo>
                    <a:lnTo>
                      <a:pt x="223" y="334"/>
                    </a:lnTo>
                    <a:lnTo>
                      <a:pt x="184" y="354"/>
                    </a:lnTo>
                    <a:lnTo>
                      <a:pt x="148" y="367"/>
                    </a:lnTo>
                    <a:lnTo>
                      <a:pt x="127" y="333"/>
                    </a:lnTo>
                    <a:lnTo>
                      <a:pt x="127" y="337"/>
                    </a:lnTo>
                    <a:lnTo>
                      <a:pt x="111" y="373"/>
                    </a:lnTo>
                    <a:lnTo>
                      <a:pt x="88" y="405"/>
                    </a:lnTo>
                    <a:lnTo>
                      <a:pt x="51" y="435"/>
                    </a:lnTo>
                    <a:lnTo>
                      <a:pt x="12" y="460"/>
                    </a:lnTo>
                    <a:lnTo>
                      <a:pt x="0" y="469"/>
                    </a:lnTo>
                    <a:lnTo>
                      <a:pt x="10" y="474"/>
                    </a:lnTo>
                    <a:lnTo>
                      <a:pt x="6" y="476"/>
                    </a:lnTo>
                    <a:lnTo>
                      <a:pt x="64" y="459"/>
                    </a:lnTo>
                    <a:lnTo>
                      <a:pt x="118" y="448"/>
                    </a:lnTo>
                    <a:lnTo>
                      <a:pt x="175" y="438"/>
                    </a:lnTo>
                    <a:lnTo>
                      <a:pt x="204" y="436"/>
                    </a:lnTo>
                    <a:lnTo>
                      <a:pt x="168" y="393"/>
                    </a:lnTo>
                    <a:lnTo>
                      <a:pt x="163" y="396"/>
                    </a:lnTo>
                    <a:lnTo>
                      <a:pt x="217" y="366"/>
                    </a:lnTo>
                    <a:lnTo>
                      <a:pt x="262" y="342"/>
                    </a:lnTo>
                    <a:lnTo>
                      <a:pt x="298" y="324"/>
                    </a:lnTo>
                    <a:lnTo>
                      <a:pt x="328" y="301"/>
                    </a:lnTo>
                    <a:lnTo>
                      <a:pt x="346" y="279"/>
                    </a:lnTo>
                    <a:lnTo>
                      <a:pt x="358" y="249"/>
                    </a:lnTo>
                    <a:lnTo>
                      <a:pt x="367" y="208"/>
                    </a:lnTo>
                    <a:lnTo>
                      <a:pt x="375" y="171"/>
                    </a:lnTo>
                    <a:lnTo>
                      <a:pt x="384" y="135"/>
                    </a:lnTo>
                    <a:lnTo>
                      <a:pt x="394" y="99"/>
                    </a:lnTo>
                    <a:lnTo>
                      <a:pt x="412" y="69"/>
                    </a:lnTo>
                    <a:lnTo>
                      <a:pt x="433" y="48"/>
                    </a:lnTo>
                    <a:lnTo>
                      <a:pt x="465" y="33"/>
                    </a:lnTo>
                    <a:lnTo>
                      <a:pt x="488" y="22"/>
                    </a:lnTo>
                    <a:lnTo>
                      <a:pt x="480"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327696" name="Group 30"/>
            <p:cNvGrpSpPr>
              <a:grpSpLocks/>
            </p:cNvGrpSpPr>
            <p:nvPr/>
          </p:nvGrpSpPr>
          <p:grpSpPr bwMode="auto">
            <a:xfrm>
              <a:off x="4703" y="1645"/>
              <a:ext cx="230" cy="1456"/>
              <a:chOff x="2720" y="768"/>
              <a:chExt cx="230" cy="1456"/>
            </a:xfrm>
          </p:grpSpPr>
          <p:sp>
            <p:nvSpPr>
              <p:cNvPr id="327702" name="Freeform 31"/>
              <p:cNvSpPr>
                <a:spLocks/>
              </p:cNvSpPr>
              <p:nvPr/>
            </p:nvSpPr>
            <p:spPr bwMode="auto">
              <a:xfrm>
                <a:off x="2720" y="795"/>
                <a:ext cx="230" cy="293"/>
              </a:xfrm>
              <a:custGeom>
                <a:avLst/>
                <a:gdLst>
                  <a:gd name="T0" fmla="*/ 147 w 230"/>
                  <a:gd name="T1" fmla="*/ 264 h 293"/>
                  <a:gd name="T2" fmla="*/ 170 w 230"/>
                  <a:gd name="T3" fmla="*/ 252 h 293"/>
                  <a:gd name="T4" fmla="*/ 182 w 230"/>
                  <a:gd name="T5" fmla="*/ 234 h 293"/>
                  <a:gd name="T6" fmla="*/ 192 w 230"/>
                  <a:gd name="T7" fmla="*/ 204 h 293"/>
                  <a:gd name="T8" fmla="*/ 198 w 230"/>
                  <a:gd name="T9" fmla="*/ 165 h 293"/>
                  <a:gd name="T10" fmla="*/ 195 w 230"/>
                  <a:gd name="T11" fmla="*/ 111 h 293"/>
                  <a:gd name="T12" fmla="*/ 192 w 230"/>
                  <a:gd name="T13" fmla="*/ 81 h 293"/>
                  <a:gd name="T14" fmla="*/ 167 w 230"/>
                  <a:gd name="T15" fmla="*/ 84 h 293"/>
                  <a:gd name="T16" fmla="*/ 177 w 230"/>
                  <a:gd name="T17" fmla="*/ 2 h 293"/>
                  <a:gd name="T18" fmla="*/ 230 w 230"/>
                  <a:gd name="T19" fmla="*/ 69 h 293"/>
                  <a:gd name="T20" fmla="*/ 212 w 230"/>
                  <a:gd name="T21" fmla="*/ 77 h 293"/>
                  <a:gd name="T22" fmla="*/ 219 w 230"/>
                  <a:gd name="T23" fmla="*/ 125 h 293"/>
                  <a:gd name="T24" fmla="*/ 219 w 230"/>
                  <a:gd name="T25" fmla="*/ 129 h 293"/>
                  <a:gd name="T26" fmla="*/ 219 w 230"/>
                  <a:gd name="T27" fmla="*/ 179 h 293"/>
                  <a:gd name="T28" fmla="*/ 218 w 230"/>
                  <a:gd name="T29" fmla="*/ 183 h 293"/>
                  <a:gd name="T30" fmla="*/ 210 w 230"/>
                  <a:gd name="T31" fmla="*/ 222 h 293"/>
                  <a:gd name="T32" fmla="*/ 197 w 230"/>
                  <a:gd name="T33" fmla="*/ 258 h 293"/>
                  <a:gd name="T34" fmla="*/ 174 w 230"/>
                  <a:gd name="T35" fmla="*/ 279 h 293"/>
                  <a:gd name="T36" fmla="*/ 143 w 230"/>
                  <a:gd name="T37" fmla="*/ 288 h 293"/>
                  <a:gd name="T38" fmla="*/ 113 w 230"/>
                  <a:gd name="T39" fmla="*/ 293 h 293"/>
                  <a:gd name="T40" fmla="*/ 84 w 230"/>
                  <a:gd name="T41" fmla="*/ 290 h 293"/>
                  <a:gd name="T42" fmla="*/ 57 w 230"/>
                  <a:gd name="T43" fmla="*/ 279 h 293"/>
                  <a:gd name="T44" fmla="*/ 33 w 230"/>
                  <a:gd name="T45" fmla="*/ 257 h 293"/>
                  <a:gd name="T46" fmla="*/ 17 w 230"/>
                  <a:gd name="T47" fmla="*/ 227 h 293"/>
                  <a:gd name="T48" fmla="*/ 8 w 230"/>
                  <a:gd name="T49" fmla="*/ 192 h 293"/>
                  <a:gd name="T50" fmla="*/ 5 w 230"/>
                  <a:gd name="T51" fmla="*/ 153 h 293"/>
                  <a:gd name="T52" fmla="*/ 8 w 230"/>
                  <a:gd name="T53" fmla="*/ 116 h 293"/>
                  <a:gd name="T54" fmla="*/ 21 w 230"/>
                  <a:gd name="T55" fmla="*/ 89 h 293"/>
                  <a:gd name="T56" fmla="*/ 0 w 230"/>
                  <a:gd name="T57" fmla="*/ 72 h 293"/>
                  <a:gd name="T58" fmla="*/ 50 w 230"/>
                  <a:gd name="T59" fmla="*/ 0 h 293"/>
                  <a:gd name="T60" fmla="*/ 60 w 230"/>
                  <a:gd name="T61" fmla="*/ 92 h 293"/>
                  <a:gd name="T62" fmla="*/ 36 w 230"/>
                  <a:gd name="T63" fmla="*/ 90 h 293"/>
                  <a:gd name="T64" fmla="*/ 26 w 230"/>
                  <a:gd name="T65" fmla="*/ 128 h 293"/>
                  <a:gd name="T66" fmla="*/ 26 w 230"/>
                  <a:gd name="T67" fmla="*/ 162 h 293"/>
                  <a:gd name="T68" fmla="*/ 29 w 230"/>
                  <a:gd name="T69" fmla="*/ 192 h 293"/>
                  <a:gd name="T70" fmla="*/ 38 w 230"/>
                  <a:gd name="T71" fmla="*/ 221 h 293"/>
                  <a:gd name="T72" fmla="*/ 54 w 230"/>
                  <a:gd name="T73" fmla="*/ 242 h 293"/>
                  <a:gd name="T74" fmla="*/ 74 w 230"/>
                  <a:gd name="T75" fmla="*/ 258 h 293"/>
                  <a:gd name="T76" fmla="*/ 99 w 230"/>
                  <a:gd name="T77" fmla="*/ 267 h 293"/>
                  <a:gd name="T78" fmla="*/ 125 w 230"/>
                  <a:gd name="T79" fmla="*/ 267 h 293"/>
                  <a:gd name="T80" fmla="*/ 147 w 230"/>
                  <a:gd name="T81" fmla="*/ 264 h 29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30"/>
                  <a:gd name="T124" fmla="*/ 0 h 293"/>
                  <a:gd name="T125" fmla="*/ 230 w 230"/>
                  <a:gd name="T126" fmla="*/ 293 h 29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30" h="293">
                    <a:moveTo>
                      <a:pt x="147" y="264"/>
                    </a:moveTo>
                    <a:lnTo>
                      <a:pt x="170" y="252"/>
                    </a:lnTo>
                    <a:lnTo>
                      <a:pt x="182" y="234"/>
                    </a:lnTo>
                    <a:lnTo>
                      <a:pt x="192" y="204"/>
                    </a:lnTo>
                    <a:lnTo>
                      <a:pt x="198" y="165"/>
                    </a:lnTo>
                    <a:lnTo>
                      <a:pt x="195" y="111"/>
                    </a:lnTo>
                    <a:lnTo>
                      <a:pt x="192" y="81"/>
                    </a:lnTo>
                    <a:lnTo>
                      <a:pt x="167" y="84"/>
                    </a:lnTo>
                    <a:lnTo>
                      <a:pt x="177" y="2"/>
                    </a:lnTo>
                    <a:lnTo>
                      <a:pt x="230" y="69"/>
                    </a:lnTo>
                    <a:lnTo>
                      <a:pt x="212" y="77"/>
                    </a:lnTo>
                    <a:lnTo>
                      <a:pt x="219" y="125"/>
                    </a:lnTo>
                    <a:lnTo>
                      <a:pt x="219" y="129"/>
                    </a:lnTo>
                    <a:lnTo>
                      <a:pt x="219" y="179"/>
                    </a:lnTo>
                    <a:lnTo>
                      <a:pt x="218" y="183"/>
                    </a:lnTo>
                    <a:lnTo>
                      <a:pt x="210" y="222"/>
                    </a:lnTo>
                    <a:lnTo>
                      <a:pt x="197" y="258"/>
                    </a:lnTo>
                    <a:lnTo>
                      <a:pt x="174" y="279"/>
                    </a:lnTo>
                    <a:lnTo>
                      <a:pt x="143" y="288"/>
                    </a:lnTo>
                    <a:lnTo>
                      <a:pt x="113" y="293"/>
                    </a:lnTo>
                    <a:lnTo>
                      <a:pt x="84" y="290"/>
                    </a:lnTo>
                    <a:lnTo>
                      <a:pt x="57" y="279"/>
                    </a:lnTo>
                    <a:lnTo>
                      <a:pt x="33" y="257"/>
                    </a:lnTo>
                    <a:lnTo>
                      <a:pt x="17" y="227"/>
                    </a:lnTo>
                    <a:lnTo>
                      <a:pt x="8" y="192"/>
                    </a:lnTo>
                    <a:lnTo>
                      <a:pt x="5" y="153"/>
                    </a:lnTo>
                    <a:lnTo>
                      <a:pt x="8" y="116"/>
                    </a:lnTo>
                    <a:lnTo>
                      <a:pt x="21" y="89"/>
                    </a:lnTo>
                    <a:lnTo>
                      <a:pt x="0" y="72"/>
                    </a:lnTo>
                    <a:lnTo>
                      <a:pt x="50" y="0"/>
                    </a:lnTo>
                    <a:lnTo>
                      <a:pt x="60" y="92"/>
                    </a:lnTo>
                    <a:lnTo>
                      <a:pt x="36" y="90"/>
                    </a:lnTo>
                    <a:lnTo>
                      <a:pt x="26" y="128"/>
                    </a:lnTo>
                    <a:lnTo>
                      <a:pt x="26" y="162"/>
                    </a:lnTo>
                    <a:lnTo>
                      <a:pt x="29" y="192"/>
                    </a:lnTo>
                    <a:lnTo>
                      <a:pt x="38" y="221"/>
                    </a:lnTo>
                    <a:lnTo>
                      <a:pt x="54" y="242"/>
                    </a:lnTo>
                    <a:lnTo>
                      <a:pt x="74" y="258"/>
                    </a:lnTo>
                    <a:lnTo>
                      <a:pt x="99" y="267"/>
                    </a:lnTo>
                    <a:lnTo>
                      <a:pt x="125" y="267"/>
                    </a:lnTo>
                    <a:lnTo>
                      <a:pt x="147" y="264"/>
                    </a:lnTo>
                    <a:close/>
                  </a:path>
                </a:pathLst>
              </a:custGeom>
              <a:solidFill>
                <a:srgbClr val="A5002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7703" name="Freeform 32"/>
              <p:cNvSpPr>
                <a:spLocks/>
              </p:cNvSpPr>
              <p:nvPr/>
            </p:nvSpPr>
            <p:spPr bwMode="auto">
              <a:xfrm>
                <a:off x="2794" y="768"/>
                <a:ext cx="96" cy="1456"/>
              </a:xfrm>
              <a:custGeom>
                <a:avLst/>
                <a:gdLst>
                  <a:gd name="T0" fmla="*/ 27 w 96"/>
                  <a:gd name="T1" fmla="*/ 306 h 1456"/>
                  <a:gd name="T2" fmla="*/ 28 w 96"/>
                  <a:gd name="T3" fmla="*/ 78 h 1456"/>
                  <a:gd name="T4" fmla="*/ 0 w 96"/>
                  <a:gd name="T5" fmla="*/ 80 h 1456"/>
                  <a:gd name="T6" fmla="*/ 40 w 96"/>
                  <a:gd name="T7" fmla="*/ 0 h 1456"/>
                  <a:gd name="T8" fmla="*/ 73 w 96"/>
                  <a:gd name="T9" fmla="*/ 80 h 1456"/>
                  <a:gd name="T10" fmla="*/ 45 w 96"/>
                  <a:gd name="T11" fmla="*/ 75 h 1456"/>
                  <a:gd name="T12" fmla="*/ 46 w 96"/>
                  <a:gd name="T13" fmla="*/ 306 h 1456"/>
                  <a:gd name="T14" fmla="*/ 55 w 96"/>
                  <a:gd name="T15" fmla="*/ 582 h 1456"/>
                  <a:gd name="T16" fmla="*/ 70 w 96"/>
                  <a:gd name="T17" fmla="*/ 815 h 1456"/>
                  <a:gd name="T18" fmla="*/ 81 w 96"/>
                  <a:gd name="T19" fmla="*/ 1129 h 1456"/>
                  <a:gd name="T20" fmla="*/ 79 w 96"/>
                  <a:gd name="T21" fmla="*/ 1134 h 1456"/>
                  <a:gd name="T22" fmla="*/ 94 w 96"/>
                  <a:gd name="T23" fmla="*/ 1398 h 1456"/>
                  <a:gd name="T24" fmla="*/ 96 w 96"/>
                  <a:gd name="T25" fmla="*/ 1446 h 1456"/>
                  <a:gd name="T26" fmla="*/ 88 w 96"/>
                  <a:gd name="T27" fmla="*/ 1455 h 1456"/>
                  <a:gd name="T28" fmla="*/ 76 w 96"/>
                  <a:gd name="T29" fmla="*/ 1456 h 1456"/>
                  <a:gd name="T30" fmla="*/ 67 w 96"/>
                  <a:gd name="T31" fmla="*/ 1447 h 1456"/>
                  <a:gd name="T32" fmla="*/ 64 w 96"/>
                  <a:gd name="T33" fmla="*/ 1438 h 1456"/>
                  <a:gd name="T34" fmla="*/ 51 w 96"/>
                  <a:gd name="T35" fmla="*/ 911 h 1456"/>
                  <a:gd name="T36" fmla="*/ 34 w 96"/>
                  <a:gd name="T37" fmla="*/ 540 h 1456"/>
                  <a:gd name="T38" fmla="*/ 27 w 96"/>
                  <a:gd name="T39" fmla="*/ 306 h 145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96"/>
                  <a:gd name="T61" fmla="*/ 0 h 1456"/>
                  <a:gd name="T62" fmla="*/ 96 w 96"/>
                  <a:gd name="T63" fmla="*/ 1456 h 145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96" h="1456">
                    <a:moveTo>
                      <a:pt x="27" y="306"/>
                    </a:moveTo>
                    <a:lnTo>
                      <a:pt x="28" y="78"/>
                    </a:lnTo>
                    <a:lnTo>
                      <a:pt x="0" y="80"/>
                    </a:lnTo>
                    <a:lnTo>
                      <a:pt x="40" y="0"/>
                    </a:lnTo>
                    <a:lnTo>
                      <a:pt x="73" y="80"/>
                    </a:lnTo>
                    <a:lnTo>
                      <a:pt x="45" y="75"/>
                    </a:lnTo>
                    <a:lnTo>
                      <a:pt x="46" y="306"/>
                    </a:lnTo>
                    <a:lnTo>
                      <a:pt x="55" y="582"/>
                    </a:lnTo>
                    <a:lnTo>
                      <a:pt x="70" y="815"/>
                    </a:lnTo>
                    <a:lnTo>
                      <a:pt x="81" y="1129"/>
                    </a:lnTo>
                    <a:lnTo>
                      <a:pt x="79" y="1134"/>
                    </a:lnTo>
                    <a:lnTo>
                      <a:pt x="94" y="1398"/>
                    </a:lnTo>
                    <a:lnTo>
                      <a:pt x="96" y="1446"/>
                    </a:lnTo>
                    <a:lnTo>
                      <a:pt x="88" y="1455"/>
                    </a:lnTo>
                    <a:lnTo>
                      <a:pt x="76" y="1456"/>
                    </a:lnTo>
                    <a:lnTo>
                      <a:pt x="67" y="1447"/>
                    </a:lnTo>
                    <a:lnTo>
                      <a:pt x="64" y="1438"/>
                    </a:lnTo>
                    <a:lnTo>
                      <a:pt x="51" y="911"/>
                    </a:lnTo>
                    <a:lnTo>
                      <a:pt x="34" y="540"/>
                    </a:lnTo>
                    <a:lnTo>
                      <a:pt x="27" y="306"/>
                    </a:lnTo>
                    <a:close/>
                  </a:path>
                </a:pathLst>
              </a:custGeom>
              <a:solidFill>
                <a:srgbClr val="A5002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327697" name="Group 33"/>
            <p:cNvGrpSpPr>
              <a:grpSpLocks/>
            </p:cNvGrpSpPr>
            <p:nvPr/>
          </p:nvGrpSpPr>
          <p:grpSpPr bwMode="auto">
            <a:xfrm>
              <a:off x="5125" y="2204"/>
              <a:ext cx="77" cy="68"/>
              <a:chOff x="1747" y="2620"/>
              <a:chExt cx="44" cy="73"/>
            </a:xfrm>
          </p:grpSpPr>
          <p:sp>
            <p:nvSpPr>
              <p:cNvPr id="327698" name="Oval 34"/>
              <p:cNvSpPr>
                <a:spLocks noChangeArrowheads="1"/>
              </p:cNvSpPr>
              <p:nvPr/>
            </p:nvSpPr>
            <p:spPr bwMode="auto">
              <a:xfrm rot="4286940" flipH="1">
                <a:off x="1721" y="2646"/>
                <a:ext cx="73" cy="22"/>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i="0">
                  <a:solidFill>
                    <a:srgbClr val="FFFFFF"/>
                  </a:solidFill>
                </a:endParaRPr>
              </a:p>
            </p:txBody>
          </p:sp>
          <p:sp>
            <p:nvSpPr>
              <p:cNvPr id="327699" name="Oval 35"/>
              <p:cNvSpPr>
                <a:spLocks noChangeArrowheads="1"/>
              </p:cNvSpPr>
              <p:nvPr/>
            </p:nvSpPr>
            <p:spPr bwMode="auto">
              <a:xfrm rot="4286940" flipH="1">
                <a:off x="1741" y="2659"/>
                <a:ext cx="43" cy="8"/>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i="0">
                  <a:solidFill>
                    <a:srgbClr val="FFFFFF"/>
                  </a:solidFill>
                </a:endParaRPr>
              </a:p>
            </p:txBody>
          </p:sp>
          <p:sp>
            <p:nvSpPr>
              <p:cNvPr id="327700" name="Oval 36"/>
              <p:cNvSpPr>
                <a:spLocks noChangeArrowheads="1"/>
              </p:cNvSpPr>
              <p:nvPr/>
            </p:nvSpPr>
            <p:spPr bwMode="auto">
              <a:xfrm rot="4286940" flipH="1">
                <a:off x="1743" y="2646"/>
                <a:ext cx="73" cy="22"/>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i="0">
                  <a:solidFill>
                    <a:srgbClr val="FFFFFF"/>
                  </a:solidFill>
                </a:endParaRPr>
              </a:p>
            </p:txBody>
          </p:sp>
          <p:sp>
            <p:nvSpPr>
              <p:cNvPr id="327701" name="Oval 37"/>
              <p:cNvSpPr>
                <a:spLocks noChangeArrowheads="1"/>
              </p:cNvSpPr>
              <p:nvPr/>
            </p:nvSpPr>
            <p:spPr bwMode="auto">
              <a:xfrm rot="4286940" flipH="1">
                <a:off x="1763" y="2659"/>
                <a:ext cx="43" cy="8"/>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i="0">
                  <a:solidFill>
                    <a:srgbClr val="FFFFFF"/>
                  </a:solidFill>
                </a:endParaRPr>
              </a:p>
            </p:txBody>
          </p:sp>
        </p:grpSp>
      </p:grpSp>
      <p:sp>
        <p:nvSpPr>
          <p:cNvPr id="989222" name="AutoShape 38"/>
          <p:cNvSpPr>
            <a:spLocks noChangeArrowheads="1"/>
          </p:cNvSpPr>
          <p:nvPr/>
        </p:nvSpPr>
        <p:spPr bwMode="auto">
          <a:xfrm>
            <a:off x="2590800" y="1981200"/>
            <a:ext cx="4800600" cy="990600"/>
          </a:xfrm>
          <a:prstGeom prst="wedgeRoundRectCallout">
            <a:avLst>
              <a:gd name="adj1" fmla="val -76157"/>
              <a:gd name="adj2" fmla="val 72911"/>
              <a:gd name="adj3" fmla="val 16667"/>
            </a:avLst>
          </a:prstGeom>
          <a:noFill/>
          <a:ln w="38100">
            <a:solidFill>
              <a:schemeClr val="accent2"/>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50000"/>
              </a:spcBef>
              <a:buFontTx/>
              <a:buNone/>
            </a:pPr>
            <a:r>
              <a:rPr lang="en-US" altLang="en-US" sz="3000" i="0">
                <a:solidFill>
                  <a:srgbClr val="FFFFFF"/>
                </a:solidFill>
              </a:rPr>
              <a:t>I have a machine </a:t>
            </a:r>
            <a:r>
              <a:rPr lang="en-US" altLang="en-US" sz="3000">
                <a:solidFill>
                  <a:srgbClr val="FFC000"/>
                </a:solidFill>
              </a:rPr>
              <a:t>M</a:t>
            </a:r>
            <a:r>
              <a:rPr lang="en-US" altLang="en-US" sz="3000" i="0">
                <a:solidFill>
                  <a:srgbClr val="FFFFFF"/>
                </a:solidFill>
              </a:rPr>
              <a:t> that I claim works.</a:t>
            </a:r>
            <a:endParaRPr lang="en-US" altLang="en-US" i="0">
              <a:solidFill>
                <a:srgbClr val="FFFFFF"/>
              </a:solidFill>
            </a:endParaRPr>
          </a:p>
        </p:txBody>
      </p:sp>
      <p:sp>
        <p:nvSpPr>
          <p:cNvPr id="989223" name="AutoShape 39"/>
          <p:cNvSpPr>
            <a:spLocks noChangeArrowheads="1"/>
          </p:cNvSpPr>
          <p:nvPr/>
        </p:nvSpPr>
        <p:spPr bwMode="auto">
          <a:xfrm>
            <a:off x="2514600" y="4267200"/>
            <a:ext cx="4876800" cy="1257300"/>
          </a:xfrm>
          <a:prstGeom prst="wedgeRoundRectCallout">
            <a:avLst>
              <a:gd name="adj1" fmla="val -73029"/>
              <a:gd name="adj2" fmla="val -66780"/>
              <a:gd name="adj3" fmla="val 16667"/>
            </a:avLst>
          </a:prstGeom>
          <a:noFill/>
          <a:ln w="38100">
            <a:solidFill>
              <a:schemeClr val="accent2"/>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3000" i="0">
                <a:solidFill>
                  <a:srgbClr val="FFFFFF"/>
                </a:solidFill>
              </a:rPr>
              <a:t>I win if </a:t>
            </a:r>
            <a:r>
              <a:rPr lang="en-US" altLang="en-US" sz="3000">
                <a:solidFill>
                  <a:srgbClr val="FFC000"/>
                </a:solidFill>
              </a:rPr>
              <a:t>M</a:t>
            </a:r>
            <a:r>
              <a:rPr lang="en-US" altLang="en-US" sz="3000" i="0">
                <a:solidFill>
                  <a:srgbClr val="FFFFFF"/>
                </a:solidFill>
              </a:rPr>
              <a:t> on input </a:t>
            </a:r>
            <a:r>
              <a:rPr lang="en-US" altLang="en-US" sz="3000">
                <a:solidFill>
                  <a:srgbClr val="FFC000"/>
                </a:solidFill>
              </a:rPr>
              <a:t>I</a:t>
            </a:r>
            <a:r>
              <a:rPr lang="en-US" altLang="en-US" sz="3000" i="0">
                <a:solidFill>
                  <a:srgbClr val="FFFFFF"/>
                </a:solidFill>
              </a:rPr>
              <a:t> gives </a:t>
            </a:r>
            <a:br>
              <a:rPr lang="en-US" altLang="en-US" sz="3000" i="0">
                <a:solidFill>
                  <a:srgbClr val="FFFFFF"/>
                </a:solidFill>
              </a:rPr>
            </a:br>
            <a:r>
              <a:rPr lang="en-US" altLang="en-US" sz="3000" i="0">
                <a:solidFill>
                  <a:srgbClr val="FFFFFF"/>
                </a:solidFill>
              </a:rPr>
              <a:t>        the correct output </a:t>
            </a:r>
          </a:p>
        </p:txBody>
      </p:sp>
      <p:sp>
        <p:nvSpPr>
          <p:cNvPr id="989224" name="AutoShape 40"/>
          <p:cNvSpPr>
            <a:spLocks noChangeArrowheads="1"/>
          </p:cNvSpPr>
          <p:nvPr/>
        </p:nvSpPr>
        <p:spPr bwMode="auto">
          <a:xfrm>
            <a:off x="2514600" y="3124200"/>
            <a:ext cx="4800600" cy="990600"/>
          </a:xfrm>
          <a:prstGeom prst="wedgeRoundRectCallout">
            <a:avLst>
              <a:gd name="adj1" fmla="val 58500"/>
              <a:gd name="adj2" fmla="val -11699"/>
              <a:gd name="adj3" fmla="val 16667"/>
            </a:avLst>
          </a:prstGeom>
          <a:noFill/>
          <a:ln w="38100">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50000"/>
              </a:spcBef>
              <a:buFontTx/>
              <a:buNone/>
            </a:pPr>
            <a:r>
              <a:rPr lang="en-US" altLang="en-US" sz="3000" i="0">
                <a:solidFill>
                  <a:srgbClr val="FFFFFF"/>
                </a:solidFill>
              </a:rPr>
              <a:t>Oh yeah, I have an input </a:t>
            </a:r>
            <a:r>
              <a:rPr lang="en-US" altLang="en-US" sz="3000">
                <a:solidFill>
                  <a:srgbClr val="FFC000"/>
                </a:solidFill>
              </a:rPr>
              <a:t>I</a:t>
            </a:r>
            <a:r>
              <a:rPr lang="en-US" altLang="en-US" sz="3000" i="0">
                <a:solidFill>
                  <a:srgbClr val="FFFFFF"/>
                </a:solidFill>
              </a:rPr>
              <a:t> for which it does not.</a:t>
            </a:r>
            <a:endParaRPr lang="en-US" altLang="en-US" i="0">
              <a:solidFill>
                <a:srgbClr val="FFFFFF"/>
              </a:solidFill>
            </a:endParaRPr>
          </a:p>
        </p:txBody>
      </p:sp>
      <p:grpSp>
        <p:nvGrpSpPr>
          <p:cNvPr id="327687" name="Group 1"/>
          <p:cNvGrpSpPr>
            <a:grpSpLocks/>
          </p:cNvGrpSpPr>
          <p:nvPr/>
        </p:nvGrpSpPr>
        <p:grpSpPr bwMode="auto">
          <a:xfrm>
            <a:off x="1066800" y="1335088"/>
            <a:ext cx="3251200" cy="554037"/>
            <a:chOff x="1066800" y="1335087"/>
            <a:chExt cx="3251200" cy="554038"/>
          </a:xfrm>
        </p:grpSpPr>
        <p:sp>
          <p:nvSpPr>
            <p:cNvPr id="327692" name="Rectangle 2"/>
            <p:cNvSpPr>
              <a:spLocks noChangeArrowheads="1"/>
            </p:cNvSpPr>
            <p:nvPr/>
          </p:nvSpPr>
          <p:spPr bwMode="auto">
            <a:xfrm>
              <a:off x="2547938" y="1335088"/>
              <a:ext cx="1770062" cy="554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r>
                <a:rPr lang="en-US" altLang="en-US" sz="3000">
                  <a:solidFill>
                    <a:srgbClr val="FFC000"/>
                  </a:solidFill>
                </a:rPr>
                <a:t>M(I)=P(I)</a:t>
              </a:r>
            </a:p>
          </p:txBody>
        </p:sp>
        <p:sp>
          <p:nvSpPr>
            <p:cNvPr id="327693" name="Rectangle 2"/>
            <p:cNvSpPr>
              <a:spLocks noChangeArrowheads="1"/>
            </p:cNvSpPr>
            <p:nvPr/>
          </p:nvSpPr>
          <p:spPr bwMode="auto">
            <a:xfrm>
              <a:off x="1811338" y="1335087"/>
              <a:ext cx="682625" cy="554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r>
                <a:rPr lang="en-US" altLang="en-US" sz="3000">
                  <a:solidFill>
                    <a:srgbClr val="FFC000"/>
                  </a:solidFill>
                  <a:latin typeface="Symbol" pitchFamily="18" charset="2"/>
                </a:rPr>
                <a:t>"</a:t>
              </a:r>
              <a:r>
                <a:rPr lang="en-US" altLang="en-US" sz="3000">
                  <a:solidFill>
                    <a:srgbClr val="FFC000"/>
                  </a:solidFill>
                </a:rPr>
                <a:t>I,</a:t>
              </a:r>
            </a:p>
          </p:txBody>
        </p:sp>
        <p:sp>
          <p:nvSpPr>
            <p:cNvPr id="327694" name="Rectangle 2"/>
            <p:cNvSpPr>
              <a:spLocks noChangeArrowheads="1"/>
            </p:cNvSpPr>
            <p:nvPr/>
          </p:nvSpPr>
          <p:spPr bwMode="auto">
            <a:xfrm>
              <a:off x="1066800" y="1335087"/>
              <a:ext cx="833438" cy="554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r>
                <a:rPr lang="en-US" altLang="en-US" sz="3000">
                  <a:solidFill>
                    <a:srgbClr val="FFC000"/>
                  </a:solidFill>
                  <a:latin typeface="Symbol" pitchFamily="18" charset="2"/>
                </a:rPr>
                <a:t>$</a:t>
              </a:r>
              <a:r>
                <a:rPr lang="en-US" altLang="en-US" sz="3000">
                  <a:solidFill>
                    <a:srgbClr val="FFC000"/>
                  </a:solidFill>
                </a:rPr>
                <a:t>M,</a:t>
              </a:r>
            </a:p>
          </p:txBody>
        </p:sp>
      </p:grpSp>
      <p:sp>
        <p:nvSpPr>
          <p:cNvPr id="327688" name="Rectangle 44"/>
          <p:cNvSpPr>
            <a:spLocks noChangeArrowheads="1"/>
          </p:cNvSpPr>
          <p:nvPr/>
        </p:nvSpPr>
        <p:spPr bwMode="auto">
          <a:xfrm>
            <a:off x="1065213" y="457200"/>
            <a:ext cx="2897187" cy="10779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r>
              <a:rPr lang="en-US" altLang="en-US" i="0">
                <a:solidFill>
                  <a:srgbClr val="FFFFFF"/>
                </a:solidFill>
              </a:rPr>
              <a:t>Problem </a:t>
            </a:r>
            <a:r>
              <a:rPr lang="en-US" altLang="en-US">
                <a:solidFill>
                  <a:srgbClr val="FFC000"/>
                </a:solidFill>
              </a:rPr>
              <a:t>P</a:t>
            </a:r>
            <a:r>
              <a:rPr lang="en-US" altLang="en-US" i="0">
                <a:solidFill>
                  <a:srgbClr val="FFFFFF"/>
                </a:solidFill>
              </a:rPr>
              <a:t> is</a:t>
            </a:r>
            <a:br>
              <a:rPr lang="en-US" altLang="en-US" i="0">
                <a:solidFill>
                  <a:srgbClr val="FFFFFF"/>
                </a:solidFill>
              </a:rPr>
            </a:br>
            <a:r>
              <a:rPr lang="en-US" altLang="en-US" i="0">
                <a:solidFill>
                  <a:srgbClr val="FFFF00"/>
                </a:solidFill>
              </a:rPr>
              <a:t>computable </a:t>
            </a:r>
            <a:r>
              <a:rPr lang="en-US" altLang="en-US" i="0">
                <a:solidFill>
                  <a:srgbClr val="F2F2F2"/>
                </a:solidFill>
              </a:rPr>
              <a:t>if </a:t>
            </a:r>
          </a:p>
        </p:txBody>
      </p:sp>
      <p:pic>
        <p:nvPicPr>
          <p:cNvPr id="327689" name="Picture 5" descr="j0116172"/>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flipH="1">
            <a:off x="0" y="4652963"/>
            <a:ext cx="1397000" cy="1900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7" name="AutoShape 8"/>
          <p:cNvSpPr>
            <a:spLocks noChangeArrowheads="1"/>
          </p:cNvSpPr>
          <p:nvPr/>
        </p:nvSpPr>
        <p:spPr bwMode="auto">
          <a:xfrm>
            <a:off x="1900238" y="5638800"/>
            <a:ext cx="6369050" cy="685800"/>
          </a:xfrm>
          <a:prstGeom prst="wedgeRectCallout">
            <a:avLst>
              <a:gd name="adj1" fmla="val -57935"/>
              <a:gd name="adj2" fmla="val -133509"/>
            </a:avLst>
          </a:prstGeom>
          <a:noFill/>
          <a:ln w="38100">
            <a:solidFill>
              <a:srgbClr val="CC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r>
              <a:rPr lang="en-US" altLang="en-US" i="0">
                <a:solidFill>
                  <a:srgbClr val="FFFFFF"/>
                </a:solidFill>
              </a:rPr>
              <a:t>What we have been doing all along.</a:t>
            </a:r>
          </a:p>
        </p:txBody>
      </p:sp>
      <p:sp>
        <p:nvSpPr>
          <p:cNvPr id="327691" name="Rectangle 4"/>
          <p:cNvSpPr>
            <a:spLocks noChangeArrowheads="1"/>
          </p:cNvSpPr>
          <p:nvPr/>
        </p:nvSpPr>
        <p:spPr bwMode="auto">
          <a:xfrm>
            <a:off x="152400" y="-228600"/>
            <a:ext cx="87630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r>
              <a:rPr lang="en-US" altLang="en-US" sz="4300" i="0">
                <a:solidFill>
                  <a:srgbClr val="FFFF00"/>
                </a:solidFill>
              </a:rPr>
              <a:t>Understand Quantifiers!!!</a:t>
            </a:r>
          </a:p>
        </p:txBody>
      </p:sp>
      <p:grpSp>
        <p:nvGrpSpPr>
          <p:cNvPr id="46" name="Group 5"/>
          <p:cNvGrpSpPr>
            <a:grpSpLocks/>
          </p:cNvGrpSpPr>
          <p:nvPr/>
        </p:nvGrpSpPr>
        <p:grpSpPr bwMode="auto">
          <a:xfrm>
            <a:off x="381000" y="2667000"/>
            <a:ext cx="1447800" cy="2133600"/>
            <a:chOff x="2013" y="2206"/>
            <a:chExt cx="679" cy="1010"/>
          </a:xfrm>
        </p:grpSpPr>
        <p:sp>
          <p:nvSpPr>
            <p:cNvPr id="48" name="Freeform 6"/>
            <p:cNvSpPr>
              <a:spLocks/>
            </p:cNvSpPr>
            <p:nvPr/>
          </p:nvSpPr>
          <p:spPr bwMode="auto">
            <a:xfrm rot="4483878">
              <a:off x="2407" y="2307"/>
              <a:ext cx="138" cy="432"/>
            </a:xfrm>
            <a:custGeom>
              <a:avLst/>
              <a:gdLst>
                <a:gd name="T0" fmla="*/ 0 w 525"/>
                <a:gd name="T1" fmla="*/ 0 h 1307"/>
                <a:gd name="T2" fmla="*/ 0 w 525"/>
                <a:gd name="T3" fmla="*/ 0 h 1307"/>
                <a:gd name="T4" fmla="*/ 0 w 525"/>
                <a:gd name="T5" fmla="*/ 0 h 1307"/>
                <a:gd name="T6" fmla="*/ 0 w 525"/>
                <a:gd name="T7" fmla="*/ 0 h 1307"/>
                <a:gd name="T8" fmla="*/ 0 w 525"/>
                <a:gd name="T9" fmla="*/ 0 h 1307"/>
                <a:gd name="T10" fmla="*/ 0 w 525"/>
                <a:gd name="T11" fmla="*/ 0 h 1307"/>
                <a:gd name="T12" fmla="*/ 0 w 525"/>
                <a:gd name="T13" fmla="*/ 0 h 1307"/>
                <a:gd name="T14" fmla="*/ 0 w 525"/>
                <a:gd name="T15" fmla="*/ 0 h 1307"/>
                <a:gd name="T16" fmla="*/ 0 w 525"/>
                <a:gd name="T17" fmla="*/ 0 h 1307"/>
                <a:gd name="T18" fmla="*/ 0 w 525"/>
                <a:gd name="T19" fmla="*/ 0 h 1307"/>
                <a:gd name="T20" fmla="*/ 0 w 525"/>
                <a:gd name="T21" fmla="*/ 0 h 1307"/>
                <a:gd name="T22" fmla="*/ 0 w 525"/>
                <a:gd name="T23" fmla="*/ 0 h 1307"/>
                <a:gd name="T24" fmla="*/ 0 w 525"/>
                <a:gd name="T25" fmla="*/ 0 h 1307"/>
                <a:gd name="T26" fmla="*/ 0 w 525"/>
                <a:gd name="T27" fmla="*/ 0 h 1307"/>
                <a:gd name="T28" fmla="*/ 0 w 525"/>
                <a:gd name="T29" fmla="*/ 0 h 1307"/>
                <a:gd name="T30" fmla="*/ 0 w 525"/>
                <a:gd name="T31" fmla="*/ 0 h 1307"/>
                <a:gd name="T32" fmla="*/ 0 w 525"/>
                <a:gd name="T33" fmla="*/ 0 h 1307"/>
                <a:gd name="T34" fmla="*/ 0 w 525"/>
                <a:gd name="T35" fmla="*/ 0 h 1307"/>
                <a:gd name="T36" fmla="*/ 0 w 525"/>
                <a:gd name="T37" fmla="*/ 0 h 1307"/>
                <a:gd name="T38" fmla="*/ 0 w 525"/>
                <a:gd name="T39" fmla="*/ 0 h 1307"/>
                <a:gd name="T40" fmla="*/ 0 w 525"/>
                <a:gd name="T41" fmla="*/ 0 h 1307"/>
                <a:gd name="T42" fmla="*/ 0 w 525"/>
                <a:gd name="T43" fmla="*/ 0 h 1307"/>
                <a:gd name="T44" fmla="*/ 0 w 525"/>
                <a:gd name="T45" fmla="*/ 0 h 1307"/>
                <a:gd name="T46" fmla="*/ 0 w 525"/>
                <a:gd name="T47" fmla="*/ 0 h 1307"/>
                <a:gd name="T48" fmla="*/ 0 w 525"/>
                <a:gd name="T49" fmla="*/ 0 h 1307"/>
                <a:gd name="T50" fmla="*/ 0 w 525"/>
                <a:gd name="T51" fmla="*/ 0 h 1307"/>
                <a:gd name="T52" fmla="*/ 0 w 525"/>
                <a:gd name="T53" fmla="*/ 0 h 1307"/>
                <a:gd name="T54" fmla="*/ 0 w 525"/>
                <a:gd name="T55" fmla="*/ 0 h 1307"/>
                <a:gd name="T56" fmla="*/ 0 w 525"/>
                <a:gd name="T57" fmla="*/ 0 h 1307"/>
                <a:gd name="T58" fmla="*/ 0 w 525"/>
                <a:gd name="T59" fmla="*/ 0 h 1307"/>
                <a:gd name="T60" fmla="*/ 0 w 525"/>
                <a:gd name="T61" fmla="*/ 0 h 1307"/>
                <a:gd name="T62" fmla="*/ 0 w 525"/>
                <a:gd name="T63" fmla="*/ 0 h 1307"/>
                <a:gd name="T64" fmla="*/ 0 w 525"/>
                <a:gd name="T65" fmla="*/ 0 h 1307"/>
                <a:gd name="T66" fmla="*/ 0 w 525"/>
                <a:gd name="T67" fmla="*/ 0 h 1307"/>
                <a:gd name="T68" fmla="*/ 0 w 525"/>
                <a:gd name="T69" fmla="*/ 0 h 1307"/>
                <a:gd name="T70" fmla="*/ 0 w 525"/>
                <a:gd name="T71" fmla="*/ 0 h 1307"/>
                <a:gd name="T72" fmla="*/ 0 w 525"/>
                <a:gd name="T73" fmla="*/ 0 h 1307"/>
                <a:gd name="T74" fmla="*/ 0 w 525"/>
                <a:gd name="T75" fmla="*/ 0 h 1307"/>
                <a:gd name="T76" fmla="*/ 0 w 525"/>
                <a:gd name="T77" fmla="*/ 0 h 1307"/>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525"/>
                <a:gd name="T118" fmla="*/ 0 h 1307"/>
                <a:gd name="T119" fmla="*/ 525 w 525"/>
                <a:gd name="T120" fmla="*/ 1307 h 1307"/>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525" h="1307">
                  <a:moveTo>
                    <a:pt x="146" y="1103"/>
                  </a:moveTo>
                  <a:lnTo>
                    <a:pt x="50" y="1175"/>
                  </a:lnTo>
                  <a:lnTo>
                    <a:pt x="22" y="1199"/>
                  </a:lnTo>
                  <a:lnTo>
                    <a:pt x="0" y="1249"/>
                  </a:lnTo>
                  <a:lnTo>
                    <a:pt x="29" y="1300"/>
                  </a:lnTo>
                  <a:lnTo>
                    <a:pt x="58" y="1307"/>
                  </a:lnTo>
                  <a:lnTo>
                    <a:pt x="146" y="1278"/>
                  </a:lnTo>
                  <a:lnTo>
                    <a:pt x="277" y="1175"/>
                  </a:lnTo>
                  <a:lnTo>
                    <a:pt x="394" y="1053"/>
                  </a:lnTo>
                  <a:lnTo>
                    <a:pt x="518" y="913"/>
                  </a:lnTo>
                  <a:lnTo>
                    <a:pt x="525" y="855"/>
                  </a:lnTo>
                  <a:lnTo>
                    <a:pt x="525" y="695"/>
                  </a:lnTo>
                  <a:lnTo>
                    <a:pt x="489" y="446"/>
                  </a:lnTo>
                  <a:lnTo>
                    <a:pt x="511" y="300"/>
                  </a:lnTo>
                  <a:lnTo>
                    <a:pt x="525" y="241"/>
                  </a:lnTo>
                  <a:lnTo>
                    <a:pt x="503" y="212"/>
                  </a:lnTo>
                  <a:lnTo>
                    <a:pt x="452" y="183"/>
                  </a:lnTo>
                  <a:lnTo>
                    <a:pt x="415" y="162"/>
                  </a:lnTo>
                  <a:lnTo>
                    <a:pt x="437" y="30"/>
                  </a:lnTo>
                  <a:lnTo>
                    <a:pt x="423" y="0"/>
                  </a:lnTo>
                  <a:lnTo>
                    <a:pt x="394" y="9"/>
                  </a:lnTo>
                  <a:lnTo>
                    <a:pt x="379" y="176"/>
                  </a:lnTo>
                  <a:lnTo>
                    <a:pt x="365" y="219"/>
                  </a:lnTo>
                  <a:lnTo>
                    <a:pt x="358" y="248"/>
                  </a:lnTo>
                  <a:lnTo>
                    <a:pt x="299" y="227"/>
                  </a:lnTo>
                  <a:lnTo>
                    <a:pt x="255" y="227"/>
                  </a:lnTo>
                  <a:lnTo>
                    <a:pt x="255" y="255"/>
                  </a:lnTo>
                  <a:lnTo>
                    <a:pt x="284" y="279"/>
                  </a:lnTo>
                  <a:lnTo>
                    <a:pt x="336" y="279"/>
                  </a:lnTo>
                  <a:lnTo>
                    <a:pt x="372" y="307"/>
                  </a:lnTo>
                  <a:lnTo>
                    <a:pt x="401" y="358"/>
                  </a:lnTo>
                  <a:lnTo>
                    <a:pt x="430" y="439"/>
                  </a:lnTo>
                  <a:lnTo>
                    <a:pt x="452" y="599"/>
                  </a:lnTo>
                  <a:lnTo>
                    <a:pt x="452" y="745"/>
                  </a:lnTo>
                  <a:lnTo>
                    <a:pt x="437" y="862"/>
                  </a:lnTo>
                  <a:lnTo>
                    <a:pt x="408" y="913"/>
                  </a:lnTo>
                  <a:lnTo>
                    <a:pt x="306" y="986"/>
                  </a:lnTo>
                  <a:lnTo>
                    <a:pt x="196" y="1053"/>
                  </a:lnTo>
                  <a:lnTo>
                    <a:pt x="146" y="1103"/>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49" name="Group 7"/>
            <p:cNvGrpSpPr>
              <a:grpSpLocks/>
            </p:cNvGrpSpPr>
            <p:nvPr/>
          </p:nvGrpSpPr>
          <p:grpSpPr bwMode="auto">
            <a:xfrm>
              <a:off x="2013" y="2206"/>
              <a:ext cx="339" cy="1010"/>
              <a:chOff x="240" y="2880"/>
              <a:chExt cx="339" cy="1010"/>
            </a:xfrm>
          </p:grpSpPr>
          <p:sp>
            <p:nvSpPr>
              <p:cNvPr id="50" name="Freeform 8"/>
              <p:cNvSpPr>
                <a:spLocks/>
              </p:cNvSpPr>
              <p:nvPr/>
            </p:nvSpPr>
            <p:spPr bwMode="auto">
              <a:xfrm flipH="1">
                <a:off x="361" y="2969"/>
                <a:ext cx="142" cy="191"/>
              </a:xfrm>
              <a:custGeom>
                <a:avLst/>
                <a:gdLst>
                  <a:gd name="T0" fmla="*/ 0 w 432"/>
                  <a:gd name="T1" fmla="*/ 0 h 485"/>
                  <a:gd name="T2" fmla="*/ 0 w 432"/>
                  <a:gd name="T3" fmla="*/ 0 h 485"/>
                  <a:gd name="T4" fmla="*/ 0 w 432"/>
                  <a:gd name="T5" fmla="*/ 0 h 485"/>
                  <a:gd name="T6" fmla="*/ 0 w 432"/>
                  <a:gd name="T7" fmla="*/ 0 h 485"/>
                  <a:gd name="T8" fmla="*/ 0 w 432"/>
                  <a:gd name="T9" fmla="*/ 0 h 485"/>
                  <a:gd name="T10" fmla="*/ 0 w 432"/>
                  <a:gd name="T11" fmla="*/ 0 h 485"/>
                  <a:gd name="T12" fmla="*/ 0 w 432"/>
                  <a:gd name="T13" fmla="*/ 0 h 485"/>
                  <a:gd name="T14" fmla="*/ 0 w 432"/>
                  <a:gd name="T15" fmla="*/ 0 h 485"/>
                  <a:gd name="T16" fmla="*/ 0 w 432"/>
                  <a:gd name="T17" fmla="*/ 0 h 485"/>
                  <a:gd name="T18" fmla="*/ 0 w 432"/>
                  <a:gd name="T19" fmla="*/ 0 h 485"/>
                  <a:gd name="T20" fmla="*/ 0 w 432"/>
                  <a:gd name="T21" fmla="*/ 0 h 485"/>
                  <a:gd name="T22" fmla="*/ 0 w 432"/>
                  <a:gd name="T23" fmla="*/ 0 h 485"/>
                  <a:gd name="T24" fmla="*/ 0 w 432"/>
                  <a:gd name="T25" fmla="*/ 0 h 485"/>
                  <a:gd name="T26" fmla="*/ 0 w 432"/>
                  <a:gd name="T27" fmla="*/ 0 h 485"/>
                  <a:gd name="T28" fmla="*/ 0 w 432"/>
                  <a:gd name="T29" fmla="*/ 0 h 48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2"/>
                  <a:gd name="T46" fmla="*/ 0 h 485"/>
                  <a:gd name="T47" fmla="*/ 432 w 432"/>
                  <a:gd name="T48" fmla="*/ 485 h 48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2" h="485">
                    <a:moveTo>
                      <a:pt x="123" y="206"/>
                    </a:moveTo>
                    <a:lnTo>
                      <a:pt x="159" y="53"/>
                    </a:lnTo>
                    <a:lnTo>
                      <a:pt x="248" y="0"/>
                    </a:lnTo>
                    <a:lnTo>
                      <a:pt x="335" y="0"/>
                    </a:lnTo>
                    <a:lnTo>
                      <a:pt x="388" y="53"/>
                    </a:lnTo>
                    <a:lnTo>
                      <a:pt x="432" y="215"/>
                    </a:lnTo>
                    <a:lnTo>
                      <a:pt x="415" y="349"/>
                    </a:lnTo>
                    <a:lnTo>
                      <a:pt x="379" y="458"/>
                    </a:lnTo>
                    <a:lnTo>
                      <a:pt x="309" y="485"/>
                    </a:lnTo>
                    <a:lnTo>
                      <a:pt x="221" y="475"/>
                    </a:lnTo>
                    <a:lnTo>
                      <a:pt x="132" y="368"/>
                    </a:lnTo>
                    <a:lnTo>
                      <a:pt x="123" y="288"/>
                    </a:lnTo>
                    <a:lnTo>
                      <a:pt x="0" y="242"/>
                    </a:lnTo>
                    <a:lnTo>
                      <a:pt x="0" y="189"/>
                    </a:lnTo>
                    <a:lnTo>
                      <a:pt x="123" y="20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1" name="Freeform 9"/>
              <p:cNvSpPr>
                <a:spLocks/>
              </p:cNvSpPr>
              <p:nvPr/>
            </p:nvSpPr>
            <p:spPr bwMode="auto">
              <a:xfrm flipH="1">
                <a:off x="371" y="3171"/>
                <a:ext cx="165" cy="325"/>
              </a:xfrm>
              <a:custGeom>
                <a:avLst/>
                <a:gdLst>
                  <a:gd name="T0" fmla="*/ 0 w 500"/>
                  <a:gd name="T1" fmla="*/ 0 h 828"/>
                  <a:gd name="T2" fmla="*/ 0 w 500"/>
                  <a:gd name="T3" fmla="*/ 0 h 828"/>
                  <a:gd name="T4" fmla="*/ 0 w 500"/>
                  <a:gd name="T5" fmla="*/ 0 h 828"/>
                  <a:gd name="T6" fmla="*/ 0 w 500"/>
                  <a:gd name="T7" fmla="*/ 0 h 828"/>
                  <a:gd name="T8" fmla="*/ 0 w 500"/>
                  <a:gd name="T9" fmla="*/ 0 h 828"/>
                  <a:gd name="T10" fmla="*/ 0 w 500"/>
                  <a:gd name="T11" fmla="*/ 0 h 828"/>
                  <a:gd name="T12" fmla="*/ 0 w 500"/>
                  <a:gd name="T13" fmla="*/ 0 h 828"/>
                  <a:gd name="T14" fmla="*/ 0 w 500"/>
                  <a:gd name="T15" fmla="*/ 0 h 828"/>
                  <a:gd name="T16" fmla="*/ 0 w 500"/>
                  <a:gd name="T17" fmla="*/ 0 h 828"/>
                  <a:gd name="T18" fmla="*/ 0 w 500"/>
                  <a:gd name="T19" fmla="*/ 0 h 828"/>
                  <a:gd name="T20" fmla="*/ 0 w 500"/>
                  <a:gd name="T21" fmla="*/ 0 h 828"/>
                  <a:gd name="T22" fmla="*/ 0 w 500"/>
                  <a:gd name="T23" fmla="*/ 0 h 828"/>
                  <a:gd name="T24" fmla="*/ 0 w 500"/>
                  <a:gd name="T25" fmla="*/ 0 h 828"/>
                  <a:gd name="T26" fmla="*/ 0 w 500"/>
                  <a:gd name="T27" fmla="*/ 0 h 828"/>
                  <a:gd name="T28" fmla="*/ 0 w 500"/>
                  <a:gd name="T29" fmla="*/ 0 h 828"/>
                  <a:gd name="T30" fmla="*/ 0 w 500"/>
                  <a:gd name="T31" fmla="*/ 0 h 828"/>
                  <a:gd name="T32" fmla="*/ 0 w 500"/>
                  <a:gd name="T33" fmla="*/ 0 h 828"/>
                  <a:gd name="T34" fmla="*/ 0 w 500"/>
                  <a:gd name="T35" fmla="*/ 0 h 828"/>
                  <a:gd name="T36" fmla="*/ 0 w 500"/>
                  <a:gd name="T37" fmla="*/ 0 h 828"/>
                  <a:gd name="T38" fmla="*/ 0 w 500"/>
                  <a:gd name="T39" fmla="*/ 0 h 828"/>
                  <a:gd name="T40" fmla="*/ 0 w 500"/>
                  <a:gd name="T41" fmla="*/ 0 h 828"/>
                  <a:gd name="T42" fmla="*/ 0 w 500"/>
                  <a:gd name="T43" fmla="*/ 0 h 828"/>
                  <a:gd name="T44" fmla="*/ 0 w 500"/>
                  <a:gd name="T45" fmla="*/ 0 h 828"/>
                  <a:gd name="T46" fmla="*/ 0 w 500"/>
                  <a:gd name="T47" fmla="*/ 0 h 828"/>
                  <a:gd name="T48" fmla="*/ 0 w 500"/>
                  <a:gd name="T49" fmla="*/ 0 h 828"/>
                  <a:gd name="T50" fmla="*/ 0 w 500"/>
                  <a:gd name="T51" fmla="*/ 0 h 828"/>
                  <a:gd name="T52" fmla="*/ 0 w 500"/>
                  <a:gd name="T53" fmla="*/ 0 h 8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00"/>
                  <a:gd name="T82" fmla="*/ 0 h 828"/>
                  <a:gd name="T83" fmla="*/ 500 w 500"/>
                  <a:gd name="T84" fmla="*/ 828 h 8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00" h="828">
                    <a:moveTo>
                      <a:pt x="41" y="173"/>
                    </a:moveTo>
                    <a:lnTo>
                      <a:pt x="163" y="35"/>
                    </a:lnTo>
                    <a:lnTo>
                      <a:pt x="232" y="0"/>
                    </a:lnTo>
                    <a:lnTo>
                      <a:pt x="366" y="5"/>
                    </a:lnTo>
                    <a:lnTo>
                      <a:pt x="488" y="57"/>
                    </a:lnTo>
                    <a:lnTo>
                      <a:pt x="500" y="126"/>
                    </a:lnTo>
                    <a:lnTo>
                      <a:pt x="483" y="207"/>
                    </a:lnTo>
                    <a:lnTo>
                      <a:pt x="396" y="281"/>
                    </a:lnTo>
                    <a:lnTo>
                      <a:pt x="349" y="414"/>
                    </a:lnTo>
                    <a:lnTo>
                      <a:pt x="349" y="552"/>
                    </a:lnTo>
                    <a:lnTo>
                      <a:pt x="384" y="637"/>
                    </a:lnTo>
                    <a:lnTo>
                      <a:pt x="448" y="695"/>
                    </a:lnTo>
                    <a:lnTo>
                      <a:pt x="448" y="765"/>
                    </a:lnTo>
                    <a:lnTo>
                      <a:pt x="419" y="800"/>
                    </a:lnTo>
                    <a:lnTo>
                      <a:pt x="384" y="816"/>
                    </a:lnTo>
                    <a:lnTo>
                      <a:pt x="268" y="828"/>
                    </a:lnTo>
                    <a:lnTo>
                      <a:pt x="163" y="747"/>
                    </a:lnTo>
                    <a:lnTo>
                      <a:pt x="53" y="574"/>
                    </a:lnTo>
                    <a:lnTo>
                      <a:pt x="0" y="368"/>
                    </a:lnTo>
                    <a:lnTo>
                      <a:pt x="140" y="436"/>
                    </a:lnTo>
                    <a:lnTo>
                      <a:pt x="192" y="436"/>
                    </a:lnTo>
                    <a:lnTo>
                      <a:pt x="227" y="396"/>
                    </a:lnTo>
                    <a:lnTo>
                      <a:pt x="251" y="316"/>
                    </a:lnTo>
                    <a:lnTo>
                      <a:pt x="209" y="293"/>
                    </a:lnTo>
                    <a:lnTo>
                      <a:pt x="53" y="293"/>
                    </a:lnTo>
                    <a:lnTo>
                      <a:pt x="18" y="293"/>
                    </a:lnTo>
                    <a:lnTo>
                      <a:pt x="41" y="173"/>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2" name="Freeform 10"/>
              <p:cNvSpPr>
                <a:spLocks/>
              </p:cNvSpPr>
              <p:nvPr/>
            </p:nvSpPr>
            <p:spPr bwMode="auto">
              <a:xfrm flipH="1">
                <a:off x="325" y="3185"/>
                <a:ext cx="87" cy="352"/>
              </a:xfrm>
              <a:custGeom>
                <a:avLst/>
                <a:gdLst>
                  <a:gd name="T0" fmla="*/ 0 w 265"/>
                  <a:gd name="T1" fmla="*/ 0 h 895"/>
                  <a:gd name="T2" fmla="*/ 0 w 265"/>
                  <a:gd name="T3" fmla="*/ 0 h 895"/>
                  <a:gd name="T4" fmla="*/ 0 w 265"/>
                  <a:gd name="T5" fmla="*/ 0 h 895"/>
                  <a:gd name="T6" fmla="*/ 0 w 265"/>
                  <a:gd name="T7" fmla="*/ 0 h 895"/>
                  <a:gd name="T8" fmla="*/ 0 w 265"/>
                  <a:gd name="T9" fmla="*/ 0 h 895"/>
                  <a:gd name="T10" fmla="*/ 0 w 265"/>
                  <a:gd name="T11" fmla="*/ 0 h 895"/>
                  <a:gd name="T12" fmla="*/ 0 w 265"/>
                  <a:gd name="T13" fmla="*/ 0 h 895"/>
                  <a:gd name="T14" fmla="*/ 0 w 265"/>
                  <a:gd name="T15" fmla="*/ 0 h 895"/>
                  <a:gd name="T16" fmla="*/ 0 w 265"/>
                  <a:gd name="T17" fmla="*/ 0 h 895"/>
                  <a:gd name="T18" fmla="*/ 0 w 265"/>
                  <a:gd name="T19" fmla="*/ 0 h 895"/>
                  <a:gd name="T20" fmla="*/ 0 w 265"/>
                  <a:gd name="T21" fmla="*/ 0 h 895"/>
                  <a:gd name="T22" fmla="*/ 0 w 265"/>
                  <a:gd name="T23" fmla="*/ 0 h 895"/>
                  <a:gd name="T24" fmla="*/ 0 w 265"/>
                  <a:gd name="T25" fmla="*/ 0 h 895"/>
                  <a:gd name="T26" fmla="*/ 0 w 265"/>
                  <a:gd name="T27" fmla="*/ 0 h 895"/>
                  <a:gd name="T28" fmla="*/ 0 w 265"/>
                  <a:gd name="T29" fmla="*/ 0 h 895"/>
                  <a:gd name="T30" fmla="*/ 0 w 265"/>
                  <a:gd name="T31" fmla="*/ 0 h 895"/>
                  <a:gd name="T32" fmla="*/ 0 w 265"/>
                  <a:gd name="T33" fmla="*/ 0 h 895"/>
                  <a:gd name="T34" fmla="*/ 0 w 265"/>
                  <a:gd name="T35" fmla="*/ 0 h 895"/>
                  <a:gd name="T36" fmla="*/ 0 w 265"/>
                  <a:gd name="T37" fmla="*/ 0 h 895"/>
                  <a:gd name="T38" fmla="*/ 0 w 265"/>
                  <a:gd name="T39" fmla="*/ 0 h 895"/>
                  <a:gd name="T40" fmla="*/ 0 w 265"/>
                  <a:gd name="T41" fmla="*/ 0 h 895"/>
                  <a:gd name="T42" fmla="*/ 0 w 265"/>
                  <a:gd name="T43" fmla="*/ 0 h 895"/>
                  <a:gd name="T44" fmla="*/ 0 w 265"/>
                  <a:gd name="T45" fmla="*/ 0 h 895"/>
                  <a:gd name="T46" fmla="*/ 0 w 265"/>
                  <a:gd name="T47" fmla="*/ 0 h 895"/>
                  <a:gd name="T48" fmla="*/ 0 w 265"/>
                  <a:gd name="T49" fmla="*/ 0 h 895"/>
                  <a:gd name="T50" fmla="*/ 0 w 265"/>
                  <a:gd name="T51" fmla="*/ 0 h 895"/>
                  <a:gd name="T52" fmla="*/ 0 w 265"/>
                  <a:gd name="T53" fmla="*/ 0 h 895"/>
                  <a:gd name="T54" fmla="*/ 0 w 265"/>
                  <a:gd name="T55" fmla="*/ 0 h 89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65"/>
                  <a:gd name="T85" fmla="*/ 0 h 895"/>
                  <a:gd name="T86" fmla="*/ 265 w 265"/>
                  <a:gd name="T87" fmla="*/ 895 h 89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65" h="895">
                    <a:moveTo>
                      <a:pt x="0" y="75"/>
                    </a:moveTo>
                    <a:lnTo>
                      <a:pt x="29" y="23"/>
                    </a:lnTo>
                    <a:lnTo>
                      <a:pt x="83" y="0"/>
                    </a:lnTo>
                    <a:lnTo>
                      <a:pt x="135" y="5"/>
                    </a:lnTo>
                    <a:lnTo>
                      <a:pt x="206" y="108"/>
                    </a:lnTo>
                    <a:lnTo>
                      <a:pt x="265" y="264"/>
                    </a:lnTo>
                    <a:lnTo>
                      <a:pt x="265" y="384"/>
                    </a:lnTo>
                    <a:lnTo>
                      <a:pt x="241" y="447"/>
                    </a:lnTo>
                    <a:lnTo>
                      <a:pt x="118" y="522"/>
                    </a:lnTo>
                    <a:lnTo>
                      <a:pt x="83" y="573"/>
                    </a:lnTo>
                    <a:lnTo>
                      <a:pt x="83" y="608"/>
                    </a:lnTo>
                    <a:lnTo>
                      <a:pt x="123" y="654"/>
                    </a:lnTo>
                    <a:lnTo>
                      <a:pt x="189" y="723"/>
                    </a:lnTo>
                    <a:lnTo>
                      <a:pt x="224" y="814"/>
                    </a:lnTo>
                    <a:lnTo>
                      <a:pt x="212" y="895"/>
                    </a:lnTo>
                    <a:lnTo>
                      <a:pt x="177" y="877"/>
                    </a:lnTo>
                    <a:lnTo>
                      <a:pt x="159" y="764"/>
                    </a:lnTo>
                    <a:lnTo>
                      <a:pt x="101" y="694"/>
                    </a:lnTo>
                    <a:lnTo>
                      <a:pt x="54" y="676"/>
                    </a:lnTo>
                    <a:lnTo>
                      <a:pt x="29" y="643"/>
                    </a:lnTo>
                    <a:lnTo>
                      <a:pt x="29" y="568"/>
                    </a:lnTo>
                    <a:lnTo>
                      <a:pt x="64" y="505"/>
                    </a:lnTo>
                    <a:lnTo>
                      <a:pt x="123" y="465"/>
                    </a:lnTo>
                    <a:lnTo>
                      <a:pt x="212" y="402"/>
                    </a:lnTo>
                    <a:lnTo>
                      <a:pt x="224" y="327"/>
                    </a:lnTo>
                    <a:lnTo>
                      <a:pt x="177" y="224"/>
                    </a:lnTo>
                    <a:lnTo>
                      <a:pt x="101" y="143"/>
                    </a:lnTo>
                    <a:lnTo>
                      <a:pt x="0" y="7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3" name="Freeform 11"/>
              <p:cNvSpPr>
                <a:spLocks/>
              </p:cNvSpPr>
              <p:nvPr/>
            </p:nvSpPr>
            <p:spPr bwMode="auto">
              <a:xfrm flipH="1">
                <a:off x="308" y="3434"/>
                <a:ext cx="126" cy="456"/>
              </a:xfrm>
              <a:custGeom>
                <a:avLst/>
                <a:gdLst>
                  <a:gd name="T0" fmla="*/ 0 w 383"/>
                  <a:gd name="T1" fmla="*/ 0 h 1160"/>
                  <a:gd name="T2" fmla="*/ 0 w 383"/>
                  <a:gd name="T3" fmla="*/ 0 h 1160"/>
                  <a:gd name="T4" fmla="*/ 0 w 383"/>
                  <a:gd name="T5" fmla="*/ 0 h 1160"/>
                  <a:gd name="T6" fmla="*/ 0 w 383"/>
                  <a:gd name="T7" fmla="*/ 0 h 1160"/>
                  <a:gd name="T8" fmla="*/ 0 w 383"/>
                  <a:gd name="T9" fmla="*/ 0 h 1160"/>
                  <a:gd name="T10" fmla="*/ 0 w 383"/>
                  <a:gd name="T11" fmla="*/ 0 h 1160"/>
                  <a:gd name="T12" fmla="*/ 0 w 383"/>
                  <a:gd name="T13" fmla="*/ 0 h 1160"/>
                  <a:gd name="T14" fmla="*/ 0 w 383"/>
                  <a:gd name="T15" fmla="*/ 0 h 1160"/>
                  <a:gd name="T16" fmla="*/ 0 w 383"/>
                  <a:gd name="T17" fmla="*/ 0 h 1160"/>
                  <a:gd name="T18" fmla="*/ 0 w 383"/>
                  <a:gd name="T19" fmla="*/ 0 h 1160"/>
                  <a:gd name="T20" fmla="*/ 0 w 383"/>
                  <a:gd name="T21" fmla="*/ 0 h 1160"/>
                  <a:gd name="T22" fmla="*/ 0 w 383"/>
                  <a:gd name="T23" fmla="*/ 0 h 1160"/>
                  <a:gd name="T24" fmla="*/ 0 w 383"/>
                  <a:gd name="T25" fmla="*/ 0 h 1160"/>
                  <a:gd name="T26" fmla="*/ 0 w 383"/>
                  <a:gd name="T27" fmla="*/ 0 h 1160"/>
                  <a:gd name="T28" fmla="*/ 0 w 383"/>
                  <a:gd name="T29" fmla="*/ 0 h 1160"/>
                  <a:gd name="T30" fmla="*/ 0 w 383"/>
                  <a:gd name="T31" fmla="*/ 0 h 1160"/>
                  <a:gd name="T32" fmla="*/ 0 w 383"/>
                  <a:gd name="T33" fmla="*/ 0 h 1160"/>
                  <a:gd name="T34" fmla="*/ 0 w 383"/>
                  <a:gd name="T35" fmla="*/ 0 h 1160"/>
                  <a:gd name="T36" fmla="*/ 0 w 383"/>
                  <a:gd name="T37" fmla="*/ 0 h 1160"/>
                  <a:gd name="T38" fmla="*/ 0 w 383"/>
                  <a:gd name="T39" fmla="*/ 0 h 1160"/>
                  <a:gd name="T40" fmla="*/ 0 w 383"/>
                  <a:gd name="T41" fmla="*/ 0 h 1160"/>
                  <a:gd name="T42" fmla="*/ 0 w 383"/>
                  <a:gd name="T43" fmla="*/ 0 h 1160"/>
                  <a:gd name="T44" fmla="*/ 0 w 383"/>
                  <a:gd name="T45" fmla="*/ 0 h 1160"/>
                  <a:gd name="T46" fmla="*/ 0 w 383"/>
                  <a:gd name="T47" fmla="*/ 0 h 1160"/>
                  <a:gd name="T48" fmla="*/ 0 w 383"/>
                  <a:gd name="T49" fmla="*/ 0 h 1160"/>
                  <a:gd name="T50" fmla="*/ 0 w 383"/>
                  <a:gd name="T51" fmla="*/ 0 h 1160"/>
                  <a:gd name="T52" fmla="*/ 0 w 383"/>
                  <a:gd name="T53" fmla="*/ 0 h 116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83"/>
                  <a:gd name="T82" fmla="*/ 0 h 1160"/>
                  <a:gd name="T83" fmla="*/ 383 w 383"/>
                  <a:gd name="T84" fmla="*/ 1160 h 116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83" h="1160">
                    <a:moveTo>
                      <a:pt x="0" y="0"/>
                    </a:moveTo>
                    <a:lnTo>
                      <a:pt x="99" y="17"/>
                    </a:lnTo>
                    <a:lnTo>
                      <a:pt x="151" y="103"/>
                    </a:lnTo>
                    <a:lnTo>
                      <a:pt x="203" y="257"/>
                    </a:lnTo>
                    <a:lnTo>
                      <a:pt x="226" y="451"/>
                    </a:lnTo>
                    <a:lnTo>
                      <a:pt x="226" y="560"/>
                    </a:lnTo>
                    <a:lnTo>
                      <a:pt x="191" y="696"/>
                    </a:lnTo>
                    <a:lnTo>
                      <a:pt x="134" y="885"/>
                    </a:lnTo>
                    <a:lnTo>
                      <a:pt x="122" y="937"/>
                    </a:lnTo>
                    <a:lnTo>
                      <a:pt x="139" y="965"/>
                    </a:lnTo>
                    <a:lnTo>
                      <a:pt x="261" y="1006"/>
                    </a:lnTo>
                    <a:lnTo>
                      <a:pt x="383" y="1086"/>
                    </a:lnTo>
                    <a:lnTo>
                      <a:pt x="378" y="1119"/>
                    </a:lnTo>
                    <a:lnTo>
                      <a:pt x="290" y="1160"/>
                    </a:lnTo>
                    <a:lnTo>
                      <a:pt x="256" y="1142"/>
                    </a:lnTo>
                    <a:lnTo>
                      <a:pt x="191" y="1057"/>
                    </a:lnTo>
                    <a:lnTo>
                      <a:pt x="116" y="1016"/>
                    </a:lnTo>
                    <a:lnTo>
                      <a:pt x="34" y="988"/>
                    </a:lnTo>
                    <a:lnTo>
                      <a:pt x="29" y="948"/>
                    </a:lnTo>
                    <a:lnTo>
                      <a:pt x="52" y="868"/>
                    </a:lnTo>
                    <a:lnTo>
                      <a:pt x="116" y="743"/>
                    </a:lnTo>
                    <a:lnTo>
                      <a:pt x="156" y="594"/>
                    </a:lnTo>
                    <a:lnTo>
                      <a:pt x="156" y="423"/>
                    </a:lnTo>
                    <a:lnTo>
                      <a:pt x="122" y="274"/>
                    </a:lnTo>
                    <a:lnTo>
                      <a:pt x="47" y="136"/>
                    </a:lnTo>
                    <a:lnTo>
                      <a:pt x="12" y="63"/>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 name="Freeform 12"/>
              <p:cNvSpPr>
                <a:spLocks/>
              </p:cNvSpPr>
              <p:nvPr/>
            </p:nvSpPr>
            <p:spPr bwMode="auto">
              <a:xfrm flipH="1">
                <a:off x="427" y="3432"/>
                <a:ext cx="152" cy="404"/>
              </a:xfrm>
              <a:custGeom>
                <a:avLst/>
                <a:gdLst>
                  <a:gd name="T0" fmla="*/ 0 w 461"/>
                  <a:gd name="T1" fmla="*/ 0 h 1027"/>
                  <a:gd name="T2" fmla="*/ 0 w 461"/>
                  <a:gd name="T3" fmla="*/ 0 h 1027"/>
                  <a:gd name="T4" fmla="*/ 0 w 461"/>
                  <a:gd name="T5" fmla="*/ 0 h 1027"/>
                  <a:gd name="T6" fmla="*/ 0 w 461"/>
                  <a:gd name="T7" fmla="*/ 0 h 1027"/>
                  <a:gd name="T8" fmla="*/ 0 w 461"/>
                  <a:gd name="T9" fmla="*/ 0 h 1027"/>
                  <a:gd name="T10" fmla="*/ 0 w 461"/>
                  <a:gd name="T11" fmla="*/ 0 h 1027"/>
                  <a:gd name="T12" fmla="*/ 0 w 461"/>
                  <a:gd name="T13" fmla="*/ 0 h 1027"/>
                  <a:gd name="T14" fmla="*/ 0 w 461"/>
                  <a:gd name="T15" fmla="*/ 0 h 1027"/>
                  <a:gd name="T16" fmla="*/ 0 w 461"/>
                  <a:gd name="T17" fmla="*/ 0 h 1027"/>
                  <a:gd name="T18" fmla="*/ 0 w 461"/>
                  <a:gd name="T19" fmla="*/ 0 h 1027"/>
                  <a:gd name="T20" fmla="*/ 0 w 461"/>
                  <a:gd name="T21" fmla="*/ 0 h 1027"/>
                  <a:gd name="T22" fmla="*/ 0 w 461"/>
                  <a:gd name="T23" fmla="*/ 0 h 1027"/>
                  <a:gd name="T24" fmla="*/ 0 w 461"/>
                  <a:gd name="T25" fmla="*/ 0 h 1027"/>
                  <a:gd name="T26" fmla="*/ 0 w 461"/>
                  <a:gd name="T27" fmla="*/ 0 h 1027"/>
                  <a:gd name="T28" fmla="*/ 0 w 461"/>
                  <a:gd name="T29" fmla="*/ 0 h 1027"/>
                  <a:gd name="T30" fmla="*/ 0 w 461"/>
                  <a:gd name="T31" fmla="*/ 0 h 1027"/>
                  <a:gd name="T32" fmla="*/ 0 w 461"/>
                  <a:gd name="T33" fmla="*/ 0 h 1027"/>
                  <a:gd name="T34" fmla="*/ 0 w 461"/>
                  <a:gd name="T35" fmla="*/ 0 h 1027"/>
                  <a:gd name="T36" fmla="*/ 0 w 461"/>
                  <a:gd name="T37" fmla="*/ 0 h 1027"/>
                  <a:gd name="T38" fmla="*/ 0 w 461"/>
                  <a:gd name="T39" fmla="*/ 0 h 1027"/>
                  <a:gd name="T40" fmla="*/ 0 w 461"/>
                  <a:gd name="T41" fmla="*/ 0 h 1027"/>
                  <a:gd name="T42" fmla="*/ 0 w 461"/>
                  <a:gd name="T43" fmla="*/ 0 h 1027"/>
                  <a:gd name="T44" fmla="*/ 0 w 461"/>
                  <a:gd name="T45" fmla="*/ 0 h 1027"/>
                  <a:gd name="T46" fmla="*/ 0 w 461"/>
                  <a:gd name="T47" fmla="*/ 0 h 1027"/>
                  <a:gd name="T48" fmla="*/ 0 w 461"/>
                  <a:gd name="T49" fmla="*/ 0 h 1027"/>
                  <a:gd name="T50" fmla="*/ 0 w 461"/>
                  <a:gd name="T51" fmla="*/ 0 h 1027"/>
                  <a:gd name="T52" fmla="*/ 0 w 461"/>
                  <a:gd name="T53" fmla="*/ 0 h 1027"/>
                  <a:gd name="T54" fmla="*/ 0 w 461"/>
                  <a:gd name="T55" fmla="*/ 0 h 102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61"/>
                  <a:gd name="T85" fmla="*/ 0 h 1027"/>
                  <a:gd name="T86" fmla="*/ 461 w 461"/>
                  <a:gd name="T87" fmla="*/ 1027 h 102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61" h="1027">
                    <a:moveTo>
                      <a:pt x="421" y="0"/>
                    </a:moveTo>
                    <a:lnTo>
                      <a:pt x="449" y="22"/>
                    </a:lnTo>
                    <a:lnTo>
                      <a:pt x="461" y="91"/>
                    </a:lnTo>
                    <a:lnTo>
                      <a:pt x="439" y="159"/>
                    </a:lnTo>
                    <a:lnTo>
                      <a:pt x="380" y="245"/>
                    </a:lnTo>
                    <a:lnTo>
                      <a:pt x="315" y="348"/>
                    </a:lnTo>
                    <a:lnTo>
                      <a:pt x="293" y="462"/>
                    </a:lnTo>
                    <a:lnTo>
                      <a:pt x="310" y="645"/>
                    </a:lnTo>
                    <a:lnTo>
                      <a:pt x="350" y="868"/>
                    </a:lnTo>
                    <a:lnTo>
                      <a:pt x="380" y="959"/>
                    </a:lnTo>
                    <a:lnTo>
                      <a:pt x="368" y="987"/>
                    </a:lnTo>
                    <a:lnTo>
                      <a:pt x="298" y="992"/>
                    </a:lnTo>
                    <a:lnTo>
                      <a:pt x="211" y="969"/>
                    </a:lnTo>
                    <a:lnTo>
                      <a:pt x="134" y="1004"/>
                    </a:lnTo>
                    <a:lnTo>
                      <a:pt x="87" y="1027"/>
                    </a:lnTo>
                    <a:lnTo>
                      <a:pt x="53" y="1022"/>
                    </a:lnTo>
                    <a:lnTo>
                      <a:pt x="0" y="959"/>
                    </a:lnTo>
                    <a:lnTo>
                      <a:pt x="53" y="936"/>
                    </a:lnTo>
                    <a:lnTo>
                      <a:pt x="187" y="908"/>
                    </a:lnTo>
                    <a:lnTo>
                      <a:pt x="263" y="936"/>
                    </a:lnTo>
                    <a:lnTo>
                      <a:pt x="315" y="936"/>
                    </a:lnTo>
                    <a:lnTo>
                      <a:pt x="310" y="890"/>
                    </a:lnTo>
                    <a:lnTo>
                      <a:pt x="258" y="616"/>
                    </a:lnTo>
                    <a:lnTo>
                      <a:pt x="222" y="456"/>
                    </a:lnTo>
                    <a:lnTo>
                      <a:pt x="228" y="376"/>
                    </a:lnTo>
                    <a:lnTo>
                      <a:pt x="280" y="227"/>
                    </a:lnTo>
                    <a:lnTo>
                      <a:pt x="333" y="91"/>
                    </a:lnTo>
                    <a:lnTo>
                      <a:pt x="421"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5" name="Freeform 13"/>
              <p:cNvSpPr>
                <a:spLocks/>
              </p:cNvSpPr>
              <p:nvPr/>
            </p:nvSpPr>
            <p:spPr bwMode="auto">
              <a:xfrm flipH="1">
                <a:off x="246" y="2891"/>
                <a:ext cx="273" cy="221"/>
              </a:xfrm>
              <a:custGeom>
                <a:avLst/>
                <a:gdLst>
                  <a:gd name="T0" fmla="*/ 0 w 827"/>
                  <a:gd name="T1" fmla="*/ 0 h 563"/>
                  <a:gd name="T2" fmla="*/ 0 w 827"/>
                  <a:gd name="T3" fmla="*/ 0 h 563"/>
                  <a:gd name="T4" fmla="*/ 0 w 827"/>
                  <a:gd name="T5" fmla="*/ 0 h 563"/>
                  <a:gd name="T6" fmla="*/ 0 w 827"/>
                  <a:gd name="T7" fmla="*/ 0 h 563"/>
                  <a:gd name="T8" fmla="*/ 0 w 827"/>
                  <a:gd name="T9" fmla="*/ 0 h 563"/>
                  <a:gd name="T10" fmla="*/ 0 w 827"/>
                  <a:gd name="T11" fmla="*/ 0 h 563"/>
                  <a:gd name="T12" fmla="*/ 0 w 827"/>
                  <a:gd name="T13" fmla="*/ 0 h 563"/>
                  <a:gd name="T14" fmla="*/ 0 w 827"/>
                  <a:gd name="T15" fmla="*/ 0 h 563"/>
                  <a:gd name="T16" fmla="*/ 0 w 827"/>
                  <a:gd name="T17" fmla="*/ 0 h 563"/>
                  <a:gd name="T18" fmla="*/ 0 w 827"/>
                  <a:gd name="T19" fmla="*/ 0 h 563"/>
                  <a:gd name="T20" fmla="*/ 0 w 827"/>
                  <a:gd name="T21" fmla="*/ 0 h 563"/>
                  <a:gd name="T22" fmla="*/ 0 w 827"/>
                  <a:gd name="T23" fmla="*/ 0 h 563"/>
                  <a:gd name="T24" fmla="*/ 0 w 827"/>
                  <a:gd name="T25" fmla="*/ 0 h 563"/>
                  <a:gd name="T26" fmla="*/ 0 w 827"/>
                  <a:gd name="T27" fmla="*/ 0 h 563"/>
                  <a:gd name="T28" fmla="*/ 0 w 827"/>
                  <a:gd name="T29" fmla="*/ 0 h 563"/>
                  <a:gd name="T30" fmla="*/ 0 w 827"/>
                  <a:gd name="T31" fmla="*/ 0 h 563"/>
                  <a:gd name="T32" fmla="*/ 0 w 827"/>
                  <a:gd name="T33" fmla="*/ 0 h 563"/>
                  <a:gd name="T34" fmla="*/ 0 w 827"/>
                  <a:gd name="T35" fmla="*/ 0 h 563"/>
                  <a:gd name="T36" fmla="*/ 0 w 827"/>
                  <a:gd name="T37" fmla="*/ 0 h 563"/>
                  <a:gd name="T38" fmla="*/ 0 w 827"/>
                  <a:gd name="T39" fmla="*/ 0 h 563"/>
                  <a:gd name="T40" fmla="*/ 0 w 827"/>
                  <a:gd name="T41" fmla="*/ 0 h 563"/>
                  <a:gd name="T42" fmla="*/ 0 w 827"/>
                  <a:gd name="T43" fmla="*/ 0 h 563"/>
                  <a:gd name="T44" fmla="*/ 0 w 827"/>
                  <a:gd name="T45" fmla="*/ 0 h 563"/>
                  <a:gd name="T46" fmla="*/ 0 w 827"/>
                  <a:gd name="T47" fmla="*/ 0 h 56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27"/>
                  <a:gd name="T73" fmla="*/ 0 h 563"/>
                  <a:gd name="T74" fmla="*/ 827 w 827"/>
                  <a:gd name="T75" fmla="*/ 563 h 56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27" h="563">
                    <a:moveTo>
                      <a:pt x="0" y="139"/>
                    </a:moveTo>
                    <a:lnTo>
                      <a:pt x="108" y="18"/>
                    </a:lnTo>
                    <a:lnTo>
                      <a:pt x="160" y="75"/>
                    </a:lnTo>
                    <a:lnTo>
                      <a:pt x="213" y="110"/>
                    </a:lnTo>
                    <a:lnTo>
                      <a:pt x="269" y="110"/>
                    </a:lnTo>
                    <a:lnTo>
                      <a:pt x="327" y="52"/>
                    </a:lnTo>
                    <a:lnTo>
                      <a:pt x="396" y="5"/>
                    </a:lnTo>
                    <a:lnTo>
                      <a:pt x="477" y="0"/>
                    </a:lnTo>
                    <a:lnTo>
                      <a:pt x="563" y="35"/>
                    </a:lnTo>
                    <a:lnTo>
                      <a:pt x="620" y="87"/>
                    </a:lnTo>
                    <a:lnTo>
                      <a:pt x="648" y="157"/>
                    </a:lnTo>
                    <a:lnTo>
                      <a:pt x="654" y="249"/>
                    </a:lnTo>
                    <a:lnTo>
                      <a:pt x="671" y="331"/>
                    </a:lnTo>
                    <a:lnTo>
                      <a:pt x="718" y="371"/>
                    </a:lnTo>
                    <a:lnTo>
                      <a:pt x="774" y="389"/>
                    </a:lnTo>
                    <a:lnTo>
                      <a:pt x="827" y="401"/>
                    </a:lnTo>
                    <a:lnTo>
                      <a:pt x="786" y="563"/>
                    </a:lnTo>
                    <a:lnTo>
                      <a:pt x="654" y="540"/>
                    </a:lnTo>
                    <a:lnTo>
                      <a:pt x="517" y="493"/>
                    </a:lnTo>
                    <a:lnTo>
                      <a:pt x="407" y="441"/>
                    </a:lnTo>
                    <a:lnTo>
                      <a:pt x="286" y="389"/>
                    </a:lnTo>
                    <a:lnTo>
                      <a:pt x="160" y="331"/>
                    </a:lnTo>
                    <a:lnTo>
                      <a:pt x="57" y="209"/>
                    </a:lnTo>
                    <a:lnTo>
                      <a:pt x="0" y="139"/>
                    </a:lnTo>
                    <a:close/>
                  </a:path>
                </a:pathLst>
              </a:custGeom>
              <a:solidFill>
                <a:srgbClr val="063D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6" name="Freeform 14"/>
              <p:cNvSpPr>
                <a:spLocks/>
              </p:cNvSpPr>
              <p:nvPr/>
            </p:nvSpPr>
            <p:spPr bwMode="auto">
              <a:xfrm flipH="1">
                <a:off x="240" y="2880"/>
                <a:ext cx="283" cy="238"/>
              </a:xfrm>
              <a:custGeom>
                <a:avLst/>
                <a:gdLst>
                  <a:gd name="T0" fmla="*/ 0 w 856"/>
                  <a:gd name="T1" fmla="*/ 0 h 606"/>
                  <a:gd name="T2" fmla="*/ 0 w 856"/>
                  <a:gd name="T3" fmla="*/ 0 h 606"/>
                  <a:gd name="T4" fmla="*/ 0 w 856"/>
                  <a:gd name="T5" fmla="*/ 0 h 606"/>
                  <a:gd name="T6" fmla="*/ 0 w 856"/>
                  <a:gd name="T7" fmla="*/ 0 h 606"/>
                  <a:gd name="T8" fmla="*/ 0 w 856"/>
                  <a:gd name="T9" fmla="*/ 0 h 606"/>
                  <a:gd name="T10" fmla="*/ 0 w 856"/>
                  <a:gd name="T11" fmla="*/ 0 h 606"/>
                  <a:gd name="T12" fmla="*/ 0 w 856"/>
                  <a:gd name="T13" fmla="*/ 0 h 606"/>
                  <a:gd name="T14" fmla="*/ 0 w 856"/>
                  <a:gd name="T15" fmla="*/ 0 h 606"/>
                  <a:gd name="T16" fmla="*/ 0 w 856"/>
                  <a:gd name="T17" fmla="*/ 0 h 606"/>
                  <a:gd name="T18" fmla="*/ 0 w 856"/>
                  <a:gd name="T19" fmla="*/ 0 h 606"/>
                  <a:gd name="T20" fmla="*/ 0 w 856"/>
                  <a:gd name="T21" fmla="*/ 0 h 606"/>
                  <a:gd name="T22" fmla="*/ 0 w 856"/>
                  <a:gd name="T23" fmla="*/ 0 h 606"/>
                  <a:gd name="T24" fmla="*/ 0 w 856"/>
                  <a:gd name="T25" fmla="*/ 0 h 606"/>
                  <a:gd name="T26" fmla="*/ 0 w 856"/>
                  <a:gd name="T27" fmla="*/ 0 h 606"/>
                  <a:gd name="T28" fmla="*/ 0 w 856"/>
                  <a:gd name="T29" fmla="*/ 0 h 606"/>
                  <a:gd name="T30" fmla="*/ 0 w 856"/>
                  <a:gd name="T31" fmla="*/ 0 h 606"/>
                  <a:gd name="T32" fmla="*/ 0 w 856"/>
                  <a:gd name="T33" fmla="*/ 0 h 606"/>
                  <a:gd name="T34" fmla="*/ 0 w 856"/>
                  <a:gd name="T35" fmla="*/ 0 h 606"/>
                  <a:gd name="T36" fmla="*/ 0 w 856"/>
                  <a:gd name="T37" fmla="*/ 0 h 606"/>
                  <a:gd name="T38" fmla="*/ 0 w 856"/>
                  <a:gd name="T39" fmla="*/ 0 h 606"/>
                  <a:gd name="T40" fmla="*/ 0 w 856"/>
                  <a:gd name="T41" fmla="*/ 0 h 606"/>
                  <a:gd name="T42" fmla="*/ 0 w 856"/>
                  <a:gd name="T43" fmla="*/ 0 h 606"/>
                  <a:gd name="T44" fmla="*/ 0 w 856"/>
                  <a:gd name="T45" fmla="*/ 0 h 606"/>
                  <a:gd name="T46" fmla="*/ 0 w 856"/>
                  <a:gd name="T47" fmla="*/ 0 h 606"/>
                  <a:gd name="T48" fmla="*/ 0 w 856"/>
                  <a:gd name="T49" fmla="*/ 0 h 606"/>
                  <a:gd name="T50" fmla="*/ 0 w 856"/>
                  <a:gd name="T51" fmla="*/ 0 h 606"/>
                  <a:gd name="T52" fmla="*/ 0 w 856"/>
                  <a:gd name="T53" fmla="*/ 0 h 606"/>
                  <a:gd name="T54" fmla="*/ 0 w 856"/>
                  <a:gd name="T55" fmla="*/ 0 h 606"/>
                  <a:gd name="T56" fmla="*/ 0 w 856"/>
                  <a:gd name="T57" fmla="*/ 0 h 606"/>
                  <a:gd name="T58" fmla="*/ 0 w 856"/>
                  <a:gd name="T59" fmla="*/ 0 h 606"/>
                  <a:gd name="T60" fmla="*/ 0 w 856"/>
                  <a:gd name="T61" fmla="*/ 0 h 606"/>
                  <a:gd name="T62" fmla="*/ 0 w 856"/>
                  <a:gd name="T63" fmla="*/ 0 h 606"/>
                  <a:gd name="T64" fmla="*/ 0 w 856"/>
                  <a:gd name="T65" fmla="*/ 0 h 606"/>
                  <a:gd name="T66" fmla="*/ 0 w 856"/>
                  <a:gd name="T67" fmla="*/ 0 h 606"/>
                  <a:gd name="T68" fmla="*/ 0 w 856"/>
                  <a:gd name="T69" fmla="*/ 0 h 606"/>
                  <a:gd name="T70" fmla="*/ 0 w 856"/>
                  <a:gd name="T71" fmla="*/ 0 h 606"/>
                  <a:gd name="T72" fmla="*/ 0 w 856"/>
                  <a:gd name="T73" fmla="*/ 0 h 606"/>
                  <a:gd name="T74" fmla="*/ 0 w 856"/>
                  <a:gd name="T75" fmla="*/ 0 h 606"/>
                  <a:gd name="T76" fmla="*/ 0 w 856"/>
                  <a:gd name="T77" fmla="*/ 0 h 606"/>
                  <a:gd name="T78" fmla="*/ 0 w 856"/>
                  <a:gd name="T79" fmla="*/ 0 h 606"/>
                  <a:gd name="T80" fmla="*/ 0 w 856"/>
                  <a:gd name="T81" fmla="*/ 0 h 606"/>
                  <a:gd name="T82" fmla="*/ 0 w 856"/>
                  <a:gd name="T83" fmla="*/ 0 h 606"/>
                  <a:gd name="T84" fmla="*/ 0 w 856"/>
                  <a:gd name="T85" fmla="*/ 0 h 606"/>
                  <a:gd name="T86" fmla="*/ 0 w 856"/>
                  <a:gd name="T87" fmla="*/ 0 h 606"/>
                  <a:gd name="T88" fmla="*/ 0 w 856"/>
                  <a:gd name="T89" fmla="*/ 0 h 606"/>
                  <a:gd name="T90" fmla="*/ 0 w 856"/>
                  <a:gd name="T91" fmla="*/ 0 h 606"/>
                  <a:gd name="T92" fmla="*/ 0 w 856"/>
                  <a:gd name="T93" fmla="*/ 0 h 606"/>
                  <a:gd name="T94" fmla="*/ 0 w 856"/>
                  <a:gd name="T95" fmla="*/ 0 h 606"/>
                  <a:gd name="T96" fmla="*/ 0 w 856"/>
                  <a:gd name="T97" fmla="*/ 0 h 606"/>
                  <a:gd name="T98" fmla="*/ 0 w 856"/>
                  <a:gd name="T99" fmla="*/ 0 h 606"/>
                  <a:gd name="T100" fmla="*/ 0 w 856"/>
                  <a:gd name="T101" fmla="*/ 0 h 6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56"/>
                  <a:gd name="T154" fmla="*/ 0 h 606"/>
                  <a:gd name="T155" fmla="*/ 856 w 856"/>
                  <a:gd name="T156" fmla="*/ 606 h 6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56" h="606">
                    <a:moveTo>
                      <a:pt x="75" y="266"/>
                    </a:moveTo>
                    <a:lnTo>
                      <a:pt x="172" y="363"/>
                    </a:lnTo>
                    <a:lnTo>
                      <a:pt x="304" y="428"/>
                    </a:lnTo>
                    <a:lnTo>
                      <a:pt x="489" y="513"/>
                    </a:lnTo>
                    <a:lnTo>
                      <a:pt x="615" y="566"/>
                    </a:lnTo>
                    <a:lnTo>
                      <a:pt x="816" y="606"/>
                    </a:lnTo>
                    <a:lnTo>
                      <a:pt x="856" y="393"/>
                    </a:lnTo>
                    <a:lnTo>
                      <a:pt x="804" y="393"/>
                    </a:lnTo>
                    <a:lnTo>
                      <a:pt x="753" y="363"/>
                    </a:lnTo>
                    <a:lnTo>
                      <a:pt x="695" y="323"/>
                    </a:lnTo>
                    <a:lnTo>
                      <a:pt x="695" y="243"/>
                    </a:lnTo>
                    <a:lnTo>
                      <a:pt x="660" y="116"/>
                    </a:lnTo>
                    <a:lnTo>
                      <a:pt x="597" y="46"/>
                    </a:lnTo>
                    <a:lnTo>
                      <a:pt x="505" y="0"/>
                    </a:lnTo>
                    <a:lnTo>
                      <a:pt x="391" y="12"/>
                    </a:lnTo>
                    <a:lnTo>
                      <a:pt x="321" y="53"/>
                    </a:lnTo>
                    <a:lnTo>
                      <a:pt x="286" y="98"/>
                    </a:lnTo>
                    <a:lnTo>
                      <a:pt x="253" y="121"/>
                    </a:lnTo>
                    <a:lnTo>
                      <a:pt x="218" y="116"/>
                    </a:lnTo>
                    <a:lnTo>
                      <a:pt x="166" y="63"/>
                    </a:lnTo>
                    <a:lnTo>
                      <a:pt x="132" y="0"/>
                    </a:lnTo>
                    <a:lnTo>
                      <a:pt x="103" y="30"/>
                    </a:lnTo>
                    <a:lnTo>
                      <a:pt x="0" y="150"/>
                    </a:lnTo>
                    <a:lnTo>
                      <a:pt x="5" y="178"/>
                    </a:lnTo>
                    <a:lnTo>
                      <a:pt x="17" y="191"/>
                    </a:lnTo>
                    <a:lnTo>
                      <a:pt x="120" y="81"/>
                    </a:lnTo>
                    <a:lnTo>
                      <a:pt x="172" y="133"/>
                    </a:lnTo>
                    <a:lnTo>
                      <a:pt x="206" y="168"/>
                    </a:lnTo>
                    <a:lnTo>
                      <a:pt x="253" y="168"/>
                    </a:lnTo>
                    <a:lnTo>
                      <a:pt x="286" y="156"/>
                    </a:lnTo>
                    <a:lnTo>
                      <a:pt x="339" y="116"/>
                    </a:lnTo>
                    <a:lnTo>
                      <a:pt x="367" y="70"/>
                    </a:lnTo>
                    <a:lnTo>
                      <a:pt x="442" y="46"/>
                    </a:lnTo>
                    <a:lnTo>
                      <a:pt x="505" y="53"/>
                    </a:lnTo>
                    <a:lnTo>
                      <a:pt x="562" y="87"/>
                    </a:lnTo>
                    <a:lnTo>
                      <a:pt x="615" y="138"/>
                    </a:lnTo>
                    <a:lnTo>
                      <a:pt x="643" y="203"/>
                    </a:lnTo>
                    <a:lnTo>
                      <a:pt x="643" y="260"/>
                    </a:lnTo>
                    <a:lnTo>
                      <a:pt x="643" y="323"/>
                    </a:lnTo>
                    <a:lnTo>
                      <a:pt x="666" y="375"/>
                    </a:lnTo>
                    <a:lnTo>
                      <a:pt x="730" y="410"/>
                    </a:lnTo>
                    <a:lnTo>
                      <a:pt x="804" y="444"/>
                    </a:lnTo>
                    <a:lnTo>
                      <a:pt x="770" y="554"/>
                    </a:lnTo>
                    <a:lnTo>
                      <a:pt x="580" y="503"/>
                    </a:lnTo>
                    <a:lnTo>
                      <a:pt x="454" y="450"/>
                    </a:lnTo>
                    <a:lnTo>
                      <a:pt x="339" y="416"/>
                    </a:lnTo>
                    <a:lnTo>
                      <a:pt x="241" y="363"/>
                    </a:lnTo>
                    <a:lnTo>
                      <a:pt x="120" y="266"/>
                    </a:lnTo>
                    <a:lnTo>
                      <a:pt x="34" y="173"/>
                    </a:lnTo>
                    <a:lnTo>
                      <a:pt x="22" y="185"/>
                    </a:lnTo>
                    <a:lnTo>
                      <a:pt x="75" y="26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7" name="Oval 15"/>
              <p:cNvSpPr>
                <a:spLocks noChangeArrowheads="1"/>
              </p:cNvSpPr>
              <p:nvPr/>
            </p:nvSpPr>
            <p:spPr bwMode="auto">
              <a:xfrm rot="4286940" flipH="1">
                <a:off x="413" y="3029"/>
                <a:ext cx="55" cy="16"/>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i="0">
                  <a:solidFill>
                    <a:srgbClr val="FFFFFF"/>
                  </a:solidFill>
                </a:endParaRPr>
              </a:p>
            </p:txBody>
          </p:sp>
          <p:sp>
            <p:nvSpPr>
              <p:cNvPr id="58" name="Oval 16"/>
              <p:cNvSpPr>
                <a:spLocks noChangeArrowheads="1"/>
              </p:cNvSpPr>
              <p:nvPr/>
            </p:nvSpPr>
            <p:spPr bwMode="auto">
              <a:xfrm rot="4286940" flipH="1">
                <a:off x="429" y="3038"/>
                <a:ext cx="32" cy="6"/>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i="0">
                  <a:solidFill>
                    <a:srgbClr val="FFFFFF"/>
                  </a:solidFill>
                </a:endParaRPr>
              </a:p>
            </p:txBody>
          </p:sp>
          <p:sp>
            <p:nvSpPr>
              <p:cNvPr id="59" name="Oval 17"/>
              <p:cNvSpPr>
                <a:spLocks noChangeArrowheads="1"/>
              </p:cNvSpPr>
              <p:nvPr/>
            </p:nvSpPr>
            <p:spPr bwMode="auto">
              <a:xfrm rot="4286940" flipH="1">
                <a:off x="430" y="3028"/>
                <a:ext cx="55" cy="17"/>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i="0">
                  <a:solidFill>
                    <a:srgbClr val="FFFFFF"/>
                  </a:solidFill>
                </a:endParaRPr>
              </a:p>
            </p:txBody>
          </p:sp>
          <p:sp>
            <p:nvSpPr>
              <p:cNvPr id="60" name="Oval 18"/>
              <p:cNvSpPr>
                <a:spLocks noChangeArrowheads="1"/>
              </p:cNvSpPr>
              <p:nvPr/>
            </p:nvSpPr>
            <p:spPr bwMode="auto">
              <a:xfrm rot="4286940" flipH="1">
                <a:off x="445" y="3038"/>
                <a:ext cx="32" cy="6"/>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i="0">
                  <a:solidFill>
                    <a:srgbClr val="FFFFFF"/>
                  </a:solidFill>
                </a:endParaRPr>
              </a:p>
            </p:txBody>
          </p:sp>
          <p:sp>
            <p:nvSpPr>
              <p:cNvPr id="61" name="Oval 19"/>
              <p:cNvSpPr>
                <a:spLocks noChangeArrowheads="1"/>
              </p:cNvSpPr>
              <p:nvPr/>
            </p:nvSpPr>
            <p:spPr bwMode="auto">
              <a:xfrm flipH="1">
                <a:off x="433" y="3106"/>
                <a:ext cx="66" cy="34"/>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0"/>
                  </a:spcBef>
                  <a:buFontTx/>
                  <a:buNone/>
                </a:pPr>
                <a:endParaRPr lang="en-US" altLang="en-US" sz="2400" i="0">
                  <a:solidFill>
                    <a:srgbClr val="FFFFFF"/>
                  </a:solidFill>
                  <a:latin typeface="Arial Rounded MT Bold" pitchFamily="34" charset="0"/>
                </a:endParaRPr>
              </a:p>
            </p:txBody>
          </p:sp>
          <p:sp>
            <p:nvSpPr>
              <p:cNvPr id="62" name="Oval 20"/>
              <p:cNvSpPr>
                <a:spLocks noChangeArrowheads="1"/>
              </p:cNvSpPr>
              <p:nvPr/>
            </p:nvSpPr>
            <p:spPr bwMode="auto">
              <a:xfrm>
                <a:off x="432" y="3264"/>
                <a:ext cx="96" cy="96"/>
              </a:xfrm>
              <a:prstGeom prst="ellipse">
                <a:avLst/>
              </a:prstGeom>
              <a:solidFill>
                <a:srgbClr val="00FFFF"/>
              </a:solidFill>
              <a:ln w="38100">
                <a:solidFill>
                  <a:srgbClr val="00FFFF"/>
                </a:solidFill>
                <a:round/>
                <a:headEnd/>
                <a:tailEnd/>
              </a:ln>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i="0">
                  <a:solidFill>
                    <a:srgbClr val="FFFFFF"/>
                  </a:solidFill>
                </a:endParaRPr>
              </a:p>
            </p:txBody>
          </p:sp>
        </p:gr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withEffect">
                                  <p:stCondLst>
                                    <p:cond delay="0"/>
                                  </p:stCondLst>
                                  <p:childTnLst>
                                    <p:set>
                                      <p:cBhvr>
                                        <p:cTn id="6" dur="1" fill="hold">
                                          <p:stCondLst>
                                            <p:cond delay="0"/>
                                          </p:stCondLst>
                                        </p:cTn>
                                        <p:tgtEl>
                                          <p:spTgt spid="989222"/>
                                        </p:tgtEl>
                                        <p:attrNameLst>
                                          <p:attrName>style.visibility</p:attrName>
                                        </p:attrNameLst>
                                      </p:cBhvr>
                                      <p:to>
                                        <p:strVal val="visible"/>
                                      </p:to>
                                    </p:set>
                                    <p:anim calcmode="lin" valueType="num">
                                      <p:cBhvr additive="base">
                                        <p:cTn id="7" dur="500" fill="hold"/>
                                        <p:tgtEl>
                                          <p:spTgt spid="989222"/>
                                        </p:tgtEl>
                                        <p:attrNameLst>
                                          <p:attrName>ppt_x</p:attrName>
                                        </p:attrNameLst>
                                      </p:cBhvr>
                                      <p:tavLst>
                                        <p:tav tm="0">
                                          <p:val>
                                            <p:strVal val="0-#ppt_w/2"/>
                                          </p:val>
                                        </p:tav>
                                        <p:tav tm="100000">
                                          <p:val>
                                            <p:strVal val="#ppt_x"/>
                                          </p:val>
                                        </p:tav>
                                      </p:tavLst>
                                    </p:anim>
                                    <p:anim calcmode="lin" valueType="num">
                                      <p:cBhvr additive="base">
                                        <p:cTn id="8" dur="500" fill="hold"/>
                                        <p:tgtEl>
                                          <p:spTgt spid="989222"/>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2" fill="hold" grpId="0" nodeType="clickEffect">
                                  <p:stCondLst>
                                    <p:cond delay="0"/>
                                  </p:stCondLst>
                                  <p:childTnLst>
                                    <p:set>
                                      <p:cBhvr>
                                        <p:cTn id="12" dur="1" fill="hold">
                                          <p:stCondLst>
                                            <p:cond delay="0"/>
                                          </p:stCondLst>
                                        </p:cTn>
                                        <p:tgtEl>
                                          <p:spTgt spid="989224"/>
                                        </p:tgtEl>
                                        <p:attrNameLst>
                                          <p:attrName>style.visibility</p:attrName>
                                        </p:attrNameLst>
                                      </p:cBhvr>
                                      <p:to>
                                        <p:strVal val="visible"/>
                                      </p:to>
                                    </p:set>
                                    <p:anim calcmode="lin" valueType="num">
                                      <p:cBhvr additive="base">
                                        <p:cTn id="13" dur="500" fill="hold"/>
                                        <p:tgtEl>
                                          <p:spTgt spid="989224"/>
                                        </p:tgtEl>
                                        <p:attrNameLst>
                                          <p:attrName>ppt_x</p:attrName>
                                        </p:attrNameLst>
                                      </p:cBhvr>
                                      <p:tavLst>
                                        <p:tav tm="0">
                                          <p:val>
                                            <p:strVal val="1+#ppt_w/2"/>
                                          </p:val>
                                        </p:tav>
                                        <p:tav tm="100000">
                                          <p:val>
                                            <p:strVal val="#ppt_x"/>
                                          </p:val>
                                        </p:tav>
                                      </p:tavLst>
                                    </p:anim>
                                    <p:anim calcmode="lin" valueType="num">
                                      <p:cBhvr additive="base">
                                        <p:cTn id="14" dur="500" fill="hold"/>
                                        <p:tgtEl>
                                          <p:spTgt spid="989224"/>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989223"/>
                                        </p:tgtEl>
                                        <p:attrNameLst>
                                          <p:attrName>style.visibility</p:attrName>
                                        </p:attrNameLst>
                                      </p:cBhvr>
                                      <p:to>
                                        <p:strVal val="visible"/>
                                      </p:to>
                                    </p:set>
                                    <p:anim calcmode="lin" valueType="num">
                                      <p:cBhvr additive="base">
                                        <p:cTn id="19" dur="500" fill="hold"/>
                                        <p:tgtEl>
                                          <p:spTgt spid="989223"/>
                                        </p:tgtEl>
                                        <p:attrNameLst>
                                          <p:attrName>ppt_x</p:attrName>
                                        </p:attrNameLst>
                                      </p:cBhvr>
                                      <p:tavLst>
                                        <p:tav tm="0">
                                          <p:val>
                                            <p:strVal val="0-#ppt_w/2"/>
                                          </p:val>
                                        </p:tav>
                                        <p:tav tm="100000">
                                          <p:val>
                                            <p:strVal val="#ppt_x"/>
                                          </p:val>
                                        </p:tav>
                                      </p:tavLst>
                                    </p:anim>
                                    <p:anim calcmode="lin" valueType="num">
                                      <p:cBhvr additive="base">
                                        <p:cTn id="20" dur="500" fill="hold"/>
                                        <p:tgtEl>
                                          <p:spTgt spid="989223"/>
                                        </p:tgtEl>
                                        <p:attrNameLst>
                                          <p:attrName>ppt_y</p:attrName>
                                        </p:attrNameLst>
                                      </p:cBhvr>
                                      <p:tavLst>
                                        <p:tav tm="0">
                                          <p:val>
                                            <p:strVal val="#ppt_y"/>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4" fill="hold" grpId="0" nodeType="clickEffect">
                                  <p:stCondLst>
                                    <p:cond delay="0"/>
                                  </p:stCondLst>
                                  <p:childTnLst>
                                    <p:set>
                                      <p:cBhvr>
                                        <p:cTn id="24" dur="1" fill="hold">
                                          <p:stCondLst>
                                            <p:cond delay="0"/>
                                          </p:stCondLst>
                                        </p:cTn>
                                        <p:tgtEl>
                                          <p:spTgt spid="47"/>
                                        </p:tgtEl>
                                        <p:attrNameLst>
                                          <p:attrName>style.visibility</p:attrName>
                                        </p:attrNameLst>
                                      </p:cBhvr>
                                      <p:to>
                                        <p:strVal val="visible"/>
                                      </p:to>
                                    </p:set>
                                    <p:anim calcmode="lin" valueType="num">
                                      <p:cBhvr additive="base">
                                        <p:cTn id="25" dur="500" fill="hold"/>
                                        <p:tgtEl>
                                          <p:spTgt spid="47"/>
                                        </p:tgtEl>
                                        <p:attrNameLst>
                                          <p:attrName>ppt_x</p:attrName>
                                        </p:attrNameLst>
                                      </p:cBhvr>
                                      <p:tavLst>
                                        <p:tav tm="0">
                                          <p:val>
                                            <p:strVal val="#ppt_x"/>
                                          </p:val>
                                        </p:tav>
                                        <p:tav tm="100000">
                                          <p:val>
                                            <p:strVal val="#ppt_x"/>
                                          </p:val>
                                        </p:tav>
                                      </p:tavLst>
                                    </p:anim>
                                    <p:anim calcmode="lin" valueType="num">
                                      <p:cBhvr additive="base">
                                        <p:cTn id="26" dur="500" fill="hold"/>
                                        <p:tgtEl>
                                          <p:spTgt spid="4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89222" grpId="0" animBg="1" autoUpdateAnimBg="0"/>
      <p:bldP spid="989223" grpId="0" animBg="1" autoUpdateAnimBg="0"/>
      <p:bldP spid="989224" grpId="0" animBg="1" autoUpdateAnimBg="0"/>
      <p:bldP spid="47" grpId="0" animBg="1"/>
    </p:bldLst>
  </p:timing>
</p:sld>
</file>

<file path=ppt/slides/slide1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28707" name="Group 21"/>
          <p:cNvGrpSpPr>
            <a:grpSpLocks/>
          </p:cNvGrpSpPr>
          <p:nvPr/>
        </p:nvGrpSpPr>
        <p:grpSpPr bwMode="auto">
          <a:xfrm flipH="1">
            <a:off x="7696200" y="2382838"/>
            <a:ext cx="1347788" cy="2341562"/>
            <a:chOff x="4560" y="1645"/>
            <a:chExt cx="849" cy="1475"/>
          </a:xfrm>
        </p:grpSpPr>
        <p:grpSp>
          <p:nvGrpSpPr>
            <p:cNvPr id="328720" name="Group 22"/>
            <p:cNvGrpSpPr>
              <a:grpSpLocks/>
            </p:cNvGrpSpPr>
            <p:nvPr/>
          </p:nvGrpSpPr>
          <p:grpSpPr bwMode="auto">
            <a:xfrm>
              <a:off x="4560" y="2056"/>
              <a:ext cx="849" cy="1064"/>
              <a:chOff x="2593" y="1179"/>
              <a:chExt cx="849" cy="1064"/>
            </a:xfrm>
          </p:grpSpPr>
          <p:sp>
            <p:nvSpPr>
              <p:cNvPr id="328729" name="Freeform 23"/>
              <p:cNvSpPr>
                <a:spLocks/>
              </p:cNvSpPr>
              <p:nvPr/>
            </p:nvSpPr>
            <p:spPr bwMode="auto">
              <a:xfrm>
                <a:off x="3035" y="1179"/>
                <a:ext cx="302" cy="308"/>
              </a:xfrm>
              <a:custGeom>
                <a:avLst/>
                <a:gdLst>
                  <a:gd name="T0" fmla="*/ 220 w 302"/>
                  <a:gd name="T1" fmla="*/ 225 h 308"/>
                  <a:gd name="T2" fmla="*/ 220 w 302"/>
                  <a:gd name="T3" fmla="*/ 197 h 308"/>
                  <a:gd name="T4" fmla="*/ 216 w 302"/>
                  <a:gd name="T5" fmla="*/ 159 h 308"/>
                  <a:gd name="T6" fmla="*/ 208 w 302"/>
                  <a:gd name="T7" fmla="*/ 135 h 308"/>
                  <a:gd name="T8" fmla="*/ 198 w 302"/>
                  <a:gd name="T9" fmla="*/ 116 h 308"/>
                  <a:gd name="T10" fmla="*/ 181 w 302"/>
                  <a:gd name="T11" fmla="*/ 93 h 308"/>
                  <a:gd name="T12" fmla="*/ 193 w 302"/>
                  <a:gd name="T13" fmla="*/ 80 h 308"/>
                  <a:gd name="T14" fmla="*/ 199 w 302"/>
                  <a:gd name="T15" fmla="*/ 60 h 308"/>
                  <a:gd name="T16" fmla="*/ 196 w 302"/>
                  <a:gd name="T17" fmla="*/ 38 h 308"/>
                  <a:gd name="T18" fmla="*/ 184 w 302"/>
                  <a:gd name="T19" fmla="*/ 18 h 308"/>
                  <a:gd name="T20" fmla="*/ 163 w 302"/>
                  <a:gd name="T21" fmla="*/ 5 h 308"/>
                  <a:gd name="T22" fmla="*/ 142 w 302"/>
                  <a:gd name="T23" fmla="*/ 0 h 308"/>
                  <a:gd name="T24" fmla="*/ 136 w 302"/>
                  <a:gd name="T25" fmla="*/ 9 h 308"/>
                  <a:gd name="T26" fmla="*/ 148 w 302"/>
                  <a:gd name="T27" fmla="*/ 15 h 308"/>
                  <a:gd name="T28" fmla="*/ 160 w 302"/>
                  <a:gd name="T29" fmla="*/ 23 h 308"/>
                  <a:gd name="T30" fmla="*/ 172 w 302"/>
                  <a:gd name="T31" fmla="*/ 39 h 308"/>
                  <a:gd name="T32" fmla="*/ 171 w 302"/>
                  <a:gd name="T33" fmla="*/ 57 h 308"/>
                  <a:gd name="T34" fmla="*/ 157 w 302"/>
                  <a:gd name="T35" fmla="*/ 71 h 308"/>
                  <a:gd name="T36" fmla="*/ 151 w 302"/>
                  <a:gd name="T37" fmla="*/ 74 h 308"/>
                  <a:gd name="T38" fmla="*/ 117 w 302"/>
                  <a:gd name="T39" fmla="*/ 71 h 308"/>
                  <a:gd name="T40" fmla="*/ 93 w 302"/>
                  <a:gd name="T41" fmla="*/ 74 h 308"/>
                  <a:gd name="T42" fmla="*/ 69 w 302"/>
                  <a:gd name="T43" fmla="*/ 84 h 308"/>
                  <a:gd name="T44" fmla="*/ 64 w 302"/>
                  <a:gd name="T45" fmla="*/ 87 h 308"/>
                  <a:gd name="T46" fmla="*/ 45 w 302"/>
                  <a:gd name="T47" fmla="*/ 75 h 308"/>
                  <a:gd name="T48" fmla="*/ 28 w 302"/>
                  <a:gd name="T49" fmla="*/ 59 h 308"/>
                  <a:gd name="T50" fmla="*/ 25 w 302"/>
                  <a:gd name="T51" fmla="*/ 48 h 308"/>
                  <a:gd name="T52" fmla="*/ 30 w 302"/>
                  <a:gd name="T53" fmla="*/ 36 h 308"/>
                  <a:gd name="T54" fmla="*/ 43 w 302"/>
                  <a:gd name="T55" fmla="*/ 29 h 308"/>
                  <a:gd name="T56" fmla="*/ 48 w 302"/>
                  <a:gd name="T57" fmla="*/ 20 h 308"/>
                  <a:gd name="T58" fmla="*/ 40 w 302"/>
                  <a:gd name="T59" fmla="*/ 15 h 308"/>
                  <a:gd name="T60" fmla="*/ 25 w 302"/>
                  <a:gd name="T61" fmla="*/ 18 h 308"/>
                  <a:gd name="T62" fmla="*/ 6 w 302"/>
                  <a:gd name="T63" fmla="*/ 36 h 308"/>
                  <a:gd name="T64" fmla="*/ 0 w 302"/>
                  <a:gd name="T65" fmla="*/ 56 h 308"/>
                  <a:gd name="T66" fmla="*/ 6 w 302"/>
                  <a:gd name="T67" fmla="*/ 74 h 308"/>
                  <a:gd name="T68" fmla="*/ 22 w 302"/>
                  <a:gd name="T69" fmla="*/ 93 h 308"/>
                  <a:gd name="T70" fmla="*/ 40 w 302"/>
                  <a:gd name="T71" fmla="*/ 107 h 308"/>
                  <a:gd name="T72" fmla="*/ 25 w 302"/>
                  <a:gd name="T73" fmla="*/ 140 h 308"/>
                  <a:gd name="T74" fmla="*/ 22 w 302"/>
                  <a:gd name="T75" fmla="*/ 171 h 308"/>
                  <a:gd name="T76" fmla="*/ 24 w 302"/>
                  <a:gd name="T77" fmla="*/ 204 h 308"/>
                  <a:gd name="T78" fmla="*/ 27 w 302"/>
                  <a:gd name="T79" fmla="*/ 233 h 308"/>
                  <a:gd name="T80" fmla="*/ 39 w 302"/>
                  <a:gd name="T81" fmla="*/ 258 h 308"/>
                  <a:gd name="T82" fmla="*/ 55 w 302"/>
                  <a:gd name="T83" fmla="*/ 278 h 308"/>
                  <a:gd name="T84" fmla="*/ 79 w 302"/>
                  <a:gd name="T85" fmla="*/ 293 h 308"/>
                  <a:gd name="T86" fmla="*/ 99 w 302"/>
                  <a:gd name="T87" fmla="*/ 303 h 308"/>
                  <a:gd name="T88" fmla="*/ 124 w 302"/>
                  <a:gd name="T89" fmla="*/ 308 h 308"/>
                  <a:gd name="T90" fmla="*/ 148 w 302"/>
                  <a:gd name="T91" fmla="*/ 308 h 308"/>
                  <a:gd name="T92" fmla="*/ 172 w 302"/>
                  <a:gd name="T93" fmla="*/ 305 h 308"/>
                  <a:gd name="T94" fmla="*/ 196 w 302"/>
                  <a:gd name="T95" fmla="*/ 297 h 308"/>
                  <a:gd name="T96" fmla="*/ 208 w 302"/>
                  <a:gd name="T97" fmla="*/ 284 h 308"/>
                  <a:gd name="T98" fmla="*/ 220 w 302"/>
                  <a:gd name="T99" fmla="*/ 266 h 308"/>
                  <a:gd name="T100" fmla="*/ 253 w 302"/>
                  <a:gd name="T101" fmla="*/ 278 h 308"/>
                  <a:gd name="T102" fmla="*/ 273 w 302"/>
                  <a:gd name="T103" fmla="*/ 288 h 308"/>
                  <a:gd name="T104" fmla="*/ 288 w 302"/>
                  <a:gd name="T105" fmla="*/ 290 h 308"/>
                  <a:gd name="T106" fmla="*/ 298 w 302"/>
                  <a:gd name="T107" fmla="*/ 281 h 308"/>
                  <a:gd name="T108" fmla="*/ 302 w 302"/>
                  <a:gd name="T109" fmla="*/ 269 h 308"/>
                  <a:gd name="T110" fmla="*/ 294 w 302"/>
                  <a:gd name="T111" fmla="*/ 254 h 308"/>
                  <a:gd name="T112" fmla="*/ 270 w 302"/>
                  <a:gd name="T113" fmla="*/ 243 h 308"/>
                  <a:gd name="T114" fmla="*/ 238 w 302"/>
                  <a:gd name="T115" fmla="*/ 236 h 308"/>
                  <a:gd name="T116" fmla="*/ 220 w 302"/>
                  <a:gd name="T117" fmla="*/ 225 h 30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02"/>
                  <a:gd name="T178" fmla="*/ 0 h 308"/>
                  <a:gd name="T179" fmla="*/ 302 w 302"/>
                  <a:gd name="T180" fmla="*/ 308 h 30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02" h="308">
                    <a:moveTo>
                      <a:pt x="220" y="225"/>
                    </a:moveTo>
                    <a:lnTo>
                      <a:pt x="220" y="197"/>
                    </a:lnTo>
                    <a:lnTo>
                      <a:pt x="216" y="159"/>
                    </a:lnTo>
                    <a:lnTo>
                      <a:pt x="208" y="135"/>
                    </a:lnTo>
                    <a:lnTo>
                      <a:pt x="198" y="116"/>
                    </a:lnTo>
                    <a:lnTo>
                      <a:pt x="181" y="93"/>
                    </a:lnTo>
                    <a:lnTo>
                      <a:pt x="193" y="80"/>
                    </a:lnTo>
                    <a:lnTo>
                      <a:pt x="199" y="60"/>
                    </a:lnTo>
                    <a:lnTo>
                      <a:pt x="196" y="38"/>
                    </a:lnTo>
                    <a:lnTo>
                      <a:pt x="184" y="18"/>
                    </a:lnTo>
                    <a:lnTo>
                      <a:pt x="163" y="5"/>
                    </a:lnTo>
                    <a:lnTo>
                      <a:pt x="142" y="0"/>
                    </a:lnTo>
                    <a:lnTo>
                      <a:pt x="136" y="9"/>
                    </a:lnTo>
                    <a:lnTo>
                      <a:pt x="148" y="15"/>
                    </a:lnTo>
                    <a:lnTo>
                      <a:pt x="160" y="23"/>
                    </a:lnTo>
                    <a:lnTo>
                      <a:pt x="172" y="39"/>
                    </a:lnTo>
                    <a:lnTo>
                      <a:pt x="171" y="57"/>
                    </a:lnTo>
                    <a:lnTo>
                      <a:pt x="157" y="71"/>
                    </a:lnTo>
                    <a:lnTo>
                      <a:pt x="151" y="74"/>
                    </a:lnTo>
                    <a:lnTo>
                      <a:pt x="117" y="71"/>
                    </a:lnTo>
                    <a:lnTo>
                      <a:pt x="93" y="74"/>
                    </a:lnTo>
                    <a:lnTo>
                      <a:pt x="69" y="84"/>
                    </a:lnTo>
                    <a:lnTo>
                      <a:pt x="64" y="87"/>
                    </a:lnTo>
                    <a:lnTo>
                      <a:pt x="45" y="75"/>
                    </a:lnTo>
                    <a:lnTo>
                      <a:pt x="28" y="59"/>
                    </a:lnTo>
                    <a:lnTo>
                      <a:pt x="25" y="48"/>
                    </a:lnTo>
                    <a:lnTo>
                      <a:pt x="30" y="36"/>
                    </a:lnTo>
                    <a:lnTo>
                      <a:pt x="43" y="29"/>
                    </a:lnTo>
                    <a:lnTo>
                      <a:pt x="48" y="20"/>
                    </a:lnTo>
                    <a:lnTo>
                      <a:pt x="40" y="15"/>
                    </a:lnTo>
                    <a:lnTo>
                      <a:pt x="25" y="18"/>
                    </a:lnTo>
                    <a:lnTo>
                      <a:pt x="6" y="36"/>
                    </a:lnTo>
                    <a:lnTo>
                      <a:pt x="0" y="56"/>
                    </a:lnTo>
                    <a:lnTo>
                      <a:pt x="6" y="74"/>
                    </a:lnTo>
                    <a:lnTo>
                      <a:pt x="22" y="93"/>
                    </a:lnTo>
                    <a:lnTo>
                      <a:pt x="40" y="107"/>
                    </a:lnTo>
                    <a:lnTo>
                      <a:pt x="25" y="140"/>
                    </a:lnTo>
                    <a:lnTo>
                      <a:pt x="22" y="171"/>
                    </a:lnTo>
                    <a:lnTo>
                      <a:pt x="24" y="204"/>
                    </a:lnTo>
                    <a:lnTo>
                      <a:pt x="27" y="233"/>
                    </a:lnTo>
                    <a:lnTo>
                      <a:pt x="39" y="258"/>
                    </a:lnTo>
                    <a:lnTo>
                      <a:pt x="55" y="278"/>
                    </a:lnTo>
                    <a:lnTo>
                      <a:pt x="79" y="293"/>
                    </a:lnTo>
                    <a:lnTo>
                      <a:pt x="99" y="303"/>
                    </a:lnTo>
                    <a:lnTo>
                      <a:pt x="124" y="308"/>
                    </a:lnTo>
                    <a:lnTo>
                      <a:pt x="148" y="308"/>
                    </a:lnTo>
                    <a:lnTo>
                      <a:pt x="172" y="305"/>
                    </a:lnTo>
                    <a:lnTo>
                      <a:pt x="196" y="297"/>
                    </a:lnTo>
                    <a:lnTo>
                      <a:pt x="208" y="284"/>
                    </a:lnTo>
                    <a:lnTo>
                      <a:pt x="220" y="266"/>
                    </a:lnTo>
                    <a:lnTo>
                      <a:pt x="253" y="278"/>
                    </a:lnTo>
                    <a:lnTo>
                      <a:pt x="273" y="288"/>
                    </a:lnTo>
                    <a:lnTo>
                      <a:pt x="288" y="290"/>
                    </a:lnTo>
                    <a:lnTo>
                      <a:pt x="298" y="281"/>
                    </a:lnTo>
                    <a:lnTo>
                      <a:pt x="302" y="269"/>
                    </a:lnTo>
                    <a:lnTo>
                      <a:pt x="294" y="254"/>
                    </a:lnTo>
                    <a:lnTo>
                      <a:pt x="270" y="243"/>
                    </a:lnTo>
                    <a:lnTo>
                      <a:pt x="238" y="236"/>
                    </a:lnTo>
                    <a:lnTo>
                      <a:pt x="220" y="22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8730" name="Freeform 24"/>
              <p:cNvSpPr>
                <a:spLocks/>
              </p:cNvSpPr>
              <p:nvPr/>
            </p:nvSpPr>
            <p:spPr bwMode="auto">
              <a:xfrm>
                <a:off x="3065" y="1498"/>
                <a:ext cx="216" cy="346"/>
              </a:xfrm>
              <a:custGeom>
                <a:avLst/>
                <a:gdLst>
                  <a:gd name="T0" fmla="*/ 45 w 216"/>
                  <a:gd name="T1" fmla="*/ 18 h 346"/>
                  <a:gd name="T2" fmla="*/ 57 w 216"/>
                  <a:gd name="T3" fmla="*/ 8 h 346"/>
                  <a:gd name="T4" fmla="*/ 78 w 216"/>
                  <a:gd name="T5" fmla="*/ 0 h 346"/>
                  <a:gd name="T6" fmla="*/ 99 w 216"/>
                  <a:gd name="T7" fmla="*/ 2 h 346"/>
                  <a:gd name="T8" fmla="*/ 117 w 216"/>
                  <a:gd name="T9" fmla="*/ 5 h 346"/>
                  <a:gd name="T10" fmla="*/ 140 w 216"/>
                  <a:gd name="T11" fmla="*/ 12 h 346"/>
                  <a:gd name="T12" fmla="*/ 158 w 216"/>
                  <a:gd name="T13" fmla="*/ 28 h 346"/>
                  <a:gd name="T14" fmla="*/ 174 w 216"/>
                  <a:gd name="T15" fmla="*/ 44 h 346"/>
                  <a:gd name="T16" fmla="*/ 191 w 216"/>
                  <a:gd name="T17" fmla="*/ 73 h 346"/>
                  <a:gd name="T18" fmla="*/ 203 w 216"/>
                  <a:gd name="T19" fmla="*/ 104 h 346"/>
                  <a:gd name="T20" fmla="*/ 210 w 216"/>
                  <a:gd name="T21" fmla="*/ 139 h 346"/>
                  <a:gd name="T22" fmla="*/ 215 w 216"/>
                  <a:gd name="T23" fmla="*/ 173 h 346"/>
                  <a:gd name="T24" fmla="*/ 216 w 216"/>
                  <a:gd name="T25" fmla="*/ 211 h 346"/>
                  <a:gd name="T26" fmla="*/ 210 w 216"/>
                  <a:gd name="T27" fmla="*/ 245 h 346"/>
                  <a:gd name="T28" fmla="*/ 206 w 216"/>
                  <a:gd name="T29" fmla="*/ 271 h 346"/>
                  <a:gd name="T30" fmla="*/ 195 w 216"/>
                  <a:gd name="T31" fmla="*/ 299 h 346"/>
                  <a:gd name="T32" fmla="*/ 176 w 216"/>
                  <a:gd name="T33" fmla="*/ 320 h 346"/>
                  <a:gd name="T34" fmla="*/ 150 w 216"/>
                  <a:gd name="T35" fmla="*/ 337 h 346"/>
                  <a:gd name="T36" fmla="*/ 114 w 216"/>
                  <a:gd name="T37" fmla="*/ 344 h 346"/>
                  <a:gd name="T38" fmla="*/ 78 w 216"/>
                  <a:gd name="T39" fmla="*/ 346 h 346"/>
                  <a:gd name="T40" fmla="*/ 50 w 216"/>
                  <a:gd name="T41" fmla="*/ 340 h 346"/>
                  <a:gd name="T42" fmla="*/ 24 w 216"/>
                  <a:gd name="T43" fmla="*/ 325 h 346"/>
                  <a:gd name="T44" fmla="*/ 9 w 216"/>
                  <a:gd name="T45" fmla="*/ 302 h 346"/>
                  <a:gd name="T46" fmla="*/ 0 w 216"/>
                  <a:gd name="T47" fmla="*/ 268 h 346"/>
                  <a:gd name="T48" fmla="*/ 3 w 216"/>
                  <a:gd name="T49" fmla="*/ 236 h 346"/>
                  <a:gd name="T50" fmla="*/ 17 w 216"/>
                  <a:gd name="T51" fmla="*/ 211 h 346"/>
                  <a:gd name="T52" fmla="*/ 30 w 216"/>
                  <a:gd name="T53" fmla="*/ 193 h 346"/>
                  <a:gd name="T54" fmla="*/ 42 w 216"/>
                  <a:gd name="T55" fmla="*/ 175 h 346"/>
                  <a:gd name="T56" fmla="*/ 47 w 216"/>
                  <a:gd name="T57" fmla="*/ 155 h 346"/>
                  <a:gd name="T58" fmla="*/ 45 w 216"/>
                  <a:gd name="T59" fmla="*/ 134 h 346"/>
                  <a:gd name="T60" fmla="*/ 38 w 216"/>
                  <a:gd name="T61" fmla="*/ 109 h 346"/>
                  <a:gd name="T62" fmla="*/ 32 w 216"/>
                  <a:gd name="T63" fmla="*/ 85 h 346"/>
                  <a:gd name="T64" fmla="*/ 30 w 216"/>
                  <a:gd name="T65" fmla="*/ 59 h 346"/>
                  <a:gd name="T66" fmla="*/ 35 w 216"/>
                  <a:gd name="T67" fmla="*/ 34 h 346"/>
                  <a:gd name="T68" fmla="*/ 45 w 216"/>
                  <a:gd name="T69" fmla="*/ 18 h 34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16"/>
                  <a:gd name="T106" fmla="*/ 0 h 346"/>
                  <a:gd name="T107" fmla="*/ 216 w 216"/>
                  <a:gd name="T108" fmla="*/ 346 h 34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16" h="346">
                    <a:moveTo>
                      <a:pt x="45" y="18"/>
                    </a:moveTo>
                    <a:lnTo>
                      <a:pt x="57" y="8"/>
                    </a:lnTo>
                    <a:lnTo>
                      <a:pt x="78" y="0"/>
                    </a:lnTo>
                    <a:lnTo>
                      <a:pt x="99" y="2"/>
                    </a:lnTo>
                    <a:lnTo>
                      <a:pt x="117" y="5"/>
                    </a:lnTo>
                    <a:lnTo>
                      <a:pt x="140" y="12"/>
                    </a:lnTo>
                    <a:lnTo>
                      <a:pt x="158" y="28"/>
                    </a:lnTo>
                    <a:lnTo>
                      <a:pt x="174" y="44"/>
                    </a:lnTo>
                    <a:lnTo>
                      <a:pt x="191" y="73"/>
                    </a:lnTo>
                    <a:lnTo>
                      <a:pt x="203" y="104"/>
                    </a:lnTo>
                    <a:lnTo>
                      <a:pt x="210" y="139"/>
                    </a:lnTo>
                    <a:lnTo>
                      <a:pt x="215" y="173"/>
                    </a:lnTo>
                    <a:lnTo>
                      <a:pt x="216" y="211"/>
                    </a:lnTo>
                    <a:lnTo>
                      <a:pt x="210" y="245"/>
                    </a:lnTo>
                    <a:lnTo>
                      <a:pt x="206" y="271"/>
                    </a:lnTo>
                    <a:lnTo>
                      <a:pt x="195" y="299"/>
                    </a:lnTo>
                    <a:lnTo>
                      <a:pt x="176" y="320"/>
                    </a:lnTo>
                    <a:lnTo>
                      <a:pt x="150" y="337"/>
                    </a:lnTo>
                    <a:lnTo>
                      <a:pt x="114" y="344"/>
                    </a:lnTo>
                    <a:lnTo>
                      <a:pt x="78" y="346"/>
                    </a:lnTo>
                    <a:lnTo>
                      <a:pt x="50" y="340"/>
                    </a:lnTo>
                    <a:lnTo>
                      <a:pt x="24" y="325"/>
                    </a:lnTo>
                    <a:lnTo>
                      <a:pt x="9" y="302"/>
                    </a:lnTo>
                    <a:lnTo>
                      <a:pt x="0" y="268"/>
                    </a:lnTo>
                    <a:lnTo>
                      <a:pt x="3" y="236"/>
                    </a:lnTo>
                    <a:lnTo>
                      <a:pt x="17" y="211"/>
                    </a:lnTo>
                    <a:lnTo>
                      <a:pt x="30" y="193"/>
                    </a:lnTo>
                    <a:lnTo>
                      <a:pt x="42" y="175"/>
                    </a:lnTo>
                    <a:lnTo>
                      <a:pt x="47" y="155"/>
                    </a:lnTo>
                    <a:lnTo>
                      <a:pt x="45" y="134"/>
                    </a:lnTo>
                    <a:lnTo>
                      <a:pt x="38" y="109"/>
                    </a:lnTo>
                    <a:lnTo>
                      <a:pt x="32" y="85"/>
                    </a:lnTo>
                    <a:lnTo>
                      <a:pt x="30" y="59"/>
                    </a:lnTo>
                    <a:lnTo>
                      <a:pt x="35" y="34"/>
                    </a:lnTo>
                    <a:lnTo>
                      <a:pt x="45"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8731" name="Freeform 25"/>
              <p:cNvSpPr>
                <a:spLocks/>
              </p:cNvSpPr>
              <p:nvPr/>
            </p:nvSpPr>
            <p:spPr bwMode="auto">
              <a:xfrm>
                <a:off x="2825" y="1515"/>
                <a:ext cx="321" cy="165"/>
              </a:xfrm>
              <a:custGeom>
                <a:avLst/>
                <a:gdLst>
                  <a:gd name="T0" fmla="*/ 254 w 321"/>
                  <a:gd name="T1" fmla="*/ 36 h 165"/>
                  <a:gd name="T2" fmla="*/ 269 w 321"/>
                  <a:gd name="T3" fmla="*/ 15 h 165"/>
                  <a:gd name="T4" fmla="*/ 294 w 321"/>
                  <a:gd name="T5" fmla="*/ 0 h 165"/>
                  <a:gd name="T6" fmla="*/ 311 w 321"/>
                  <a:gd name="T7" fmla="*/ 3 h 165"/>
                  <a:gd name="T8" fmla="*/ 321 w 321"/>
                  <a:gd name="T9" fmla="*/ 18 h 165"/>
                  <a:gd name="T10" fmla="*/ 318 w 321"/>
                  <a:gd name="T11" fmla="*/ 50 h 165"/>
                  <a:gd name="T12" fmla="*/ 306 w 321"/>
                  <a:gd name="T13" fmla="*/ 80 h 165"/>
                  <a:gd name="T14" fmla="*/ 282 w 321"/>
                  <a:gd name="T15" fmla="*/ 98 h 165"/>
                  <a:gd name="T16" fmla="*/ 243 w 321"/>
                  <a:gd name="T17" fmla="*/ 119 h 165"/>
                  <a:gd name="T18" fmla="*/ 207 w 321"/>
                  <a:gd name="T19" fmla="*/ 147 h 165"/>
                  <a:gd name="T20" fmla="*/ 179 w 321"/>
                  <a:gd name="T21" fmla="*/ 165 h 165"/>
                  <a:gd name="T22" fmla="*/ 162 w 321"/>
                  <a:gd name="T23" fmla="*/ 164 h 165"/>
                  <a:gd name="T24" fmla="*/ 137 w 321"/>
                  <a:gd name="T25" fmla="*/ 149 h 165"/>
                  <a:gd name="T26" fmla="*/ 104 w 321"/>
                  <a:gd name="T27" fmla="*/ 116 h 165"/>
                  <a:gd name="T28" fmla="*/ 75 w 321"/>
                  <a:gd name="T29" fmla="*/ 93 h 165"/>
                  <a:gd name="T30" fmla="*/ 62 w 321"/>
                  <a:gd name="T31" fmla="*/ 98 h 165"/>
                  <a:gd name="T32" fmla="*/ 54 w 321"/>
                  <a:gd name="T33" fmla="*/ 116 h 165"/>
                  <a:gd name="T34" fmla="*/ 50 w 321"/>
                  <a:gd name="T35" fmla="*/ 117 h 165"/>
                  <a:gd name="T36" fmla="*/ 24 w 321"/>
                  <a:gd name="T37" fmla="*/ 120 h 165"/>
                  <a:gd name="T38" fmla="*/ 9 w 321"/>
                  <a:gd name="T39" fmla="*/ 107 h 165"/>
                  <a:gd name="T40" fmla="*/ 2 w 321"/>
                  <a:gd name="T41" fmla="*/ 75 h 165"/>
                  <a:gd name="T42" fmla="*/ 0 w 321"/>
                  <a:gd name="T43" fmla="*/ 30 h 165"/>
                  <a:gd name="T44" fmla="*/ 18 w 321"/>
                  <a:gd name="T45" fmla="*/ 9 h 165"/>
                  <a:gd name="T46" fmla="*/ 45 w 321"/>
                  <a:gd name="T47" fmla="*/ 9 h 165"/>
                  <a:gd name="T48" fmla="*/ 69 w 321"/>
                  <a:gd name="T49" fmla="*/ 20 h 165"/>
                  <a:gd name="T50" fmla="*/ 89 w 321"/>
                  <a:gd name="T51" fmla="*/ 51 h 165"/>
                  <a:gd name="T52" fmla="*/ 104 w 321"/>
                  <a:gd name="T53" fmla="*/ 77 h 165"/>
                  <a:gd name="T54" fmla="*/ 126 w 321"/>
                  <a:gd name="T55" fmla="*/ 101 h 165"/>
                  <a:gd name="T56" fmla="*/ 152 w 321"/>
                  <a:gd name="T57" fmla="*/ 120 h 165"/>
                  <a:gd name="T58" fmla="*/ 171 w 321"/>
                  <a:gd name="T59" fmla="*/ 123 h 165"/>
                  <a:gd name="T60" fmla="*/ 189 w 321"/>
                  <a:gd name="T61" fmla="*/ 116 h 165"/>
                  <a:gd name="T62" fmla="*/ 212 w 321"/>
                  <a:gd name="T63" fmla="*/ 96 h 165"/>
                  <a:gd name="T64" fmla="*/ 231 w 321"/>
                  <a:gd name="T65" fmla="*/ 72 h 165"/>
                  <a:gd name="T66" fmla="*/ 254 w 321"/>
                  <a:gd name="T67" fmla="*/ 36 h 16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21"/>
                  <a:gd name="T103" fmla="*/ 0 h 165"/>
                  <a:gd name="T104" fmla="*/ 321 w 321"/>
                  <a:gd name="T105" fmla="*/ 165 h 16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21" h="165">
                    <a:moveTo>
                      <a:pt x="254" y="36"/>
                    </a:moveTo>
                    <a:lnTo>
                      <a:pt x="269" y="15"/>
                    </a:lnTo>
                    <a:lnTo>
                      <a:pt x="294" y="0"/>
                    </a:lnTo>
                    <a:lnTo>
                      <a:pt x="311" y="3"/>
                    </a:lnTo>
                    <a:lnTo>
                      <a:pt x="321" y="18"/>
                    </a:lnTo>
                    <a:lnTo>
                      <a:pt x="318" y="50"/>
                    </a:lnTo>
                    <a:lnTo>
                      <a:pt x="306" y="80"/>
                    </a:lnTo>
                    <a:lnTo>
                      <a:pt x="282" y="98"/>
                    </a:lnTo>
                    <a:lnTo>
                      <a:pt x="243" y="119"/>
                    </a:lnTo>
                    <a:lnTo>
                      <a:pt x="207" y="147"/>
                    </a:lnTo>
                    <a:lnTo>
                      <a:pt x="179" y="165"/>
                    </a:lnTo>
                    <a:lnTo>
                      <a:pt x="162" y="164"/>
                    </a:lnTo>
                    <a:lnTo>
                      <a:pt x="137" y="149"/>
                    </a:lnTo>
                    <a:lnTo>
                      <a:pt x="104" y="116"/>
                    </a:lnTo>
                    <a:lnTo>
                      <a:pt x="75" y="93"/>
                    </a:lnTo>
                    <a:lnTo>
                      <a:pt x="62" y="98"/>
                    </a:lnTo>
                    <a:lnTo>
                      <a:pt x="54" y="116"/>
                    </a:lnTo>
                    <a:lnTo>
                      <a:pt x="50" y="117"/>
                    </a:lnTo>
                    <a:lnTo>
                      <a:pt x="24" y="120"/>
                    </a:lnTo>
                    <a:lnTo>
                      <a:pt x="9" y="107"/>
                    </a:lnTo>
                    <a:lnTo>
                      <a:pt x="2" y="75"/>
                    </a:lnTo>
                    <a:lnTo>
                      <a:pt x="0" y="30"/>
                    </a:lnTo>
                    <a:lnTo>
                      <a:pt x="18" y="9"/>
                    </a:lnTo>
                    <a:lnTo>
                      <a:pt x="45" y="9"/>
                    </a:lnTo>
                    <a:lnTo>
                      <a:pt x="69" y="20"/>
                    </a:lnTo>
                    <a:lnTo>
                      <a:pt x="89" y="51"/>
                    </a:lnTo>
                    <a:lnTo>
                      <a:pt x="104" y="77"/>
                    </a:lnTo>
                    <a:lnTo>
                      <a:pt x="126" y="101"/>
                    </a:lnTo>
                    <a:lnTo>
                      <a:pt x="152" y="120"/>
                    </a:lnTo>
                    <a:lnTo>
                      <a:pt x="171" y="123"/>
                    </a:lnTo>
                    <a:lnTo>
                      <a:pt x="189" y="116"/>
                    </a:lnTo>
                    <a:lnTo>
                      <a:pt x="212" y="96"/>
                    </a:lnTo>
                    <a:lnTo>
                      <a:pt x="231" y="72"/>
                    </a:lnTo>
                    <a:lnTo>
                      <a:pt x="254" y="3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8732" name="Freeform 26"/>
              <p:cNvSpPr>
                <a:spLocks/>
              </p:cNvSpPr>
              <p:nvPr/>
            </p:nvSpPr>
            <p:spPr bwMode="auto">
              <a:xfrm>
                <a:off x="3202" y="1530"/>
                <a:ext cx="240" cy="348"/>
              </a:xfrm>
              <a:custGeom>
                <a:avLst/>
                <a:gdLst>
                  <a:gd name="T0" fmla="*/ 16 w 240"/>
                  <a:gd name="T1" fmla="*/ 2 h 348"/>
                  <a:gd name="T2" fmla="*/ 45 w 240"/>
                  <a:gd name="T3" fmla="*/ 6 h 348"/>
                  <a:gd name="T4" fmla="*/ 67 w 240"/>
                  <a:gd name="T5" fmla="*/ 32 h 348"/>
                  <a:gd name="T6" fmla="*/ 91 w 240"/>
                  <a:gd name="T7" fmla="*/ 57 h 348"/>
                  <a:gd name="T8" fmla="*/ 121 w 240"/>
                  <a:gd name="T9" fmla="*/ 81 h 348"/>
                  <a:gd name="T10" fmla="*/ 144 w 240"/>
                  <a:gd name="T11" fmla="*/ 99 h 348"/>
                  <a:gd name="T12" fmla="*/ 169 w 240"/>
                  <a:gd name="T13" fmla="*/ 113 h 348"/>
                  <a:gd name="T14" fmla="*/ 196 w 240"/>
                  <a:gd name="T15" fmla="*/ 126 h 348"/>
                  <a:gd name="T16" fmla="*/ 219 w 240"/>
                  <a:gd name="T17" fmla="*/ 135 h 348"/>
                  <a:gd name="T18" fmla="*/ 235 w 240"/>
                  <a:gd name="T19" fmla="*/ 147 h 348"/>
                  <a:gd name="T20" fmla="*/ 240 w 240"/>
                  <a:gd name="T21" fmla="*/ 159 h 348"/>
                  <a:gd name="T22" fmla="*/ 231 w 240"/>
                  <a:gd name="T23" fmla="*/ 176 h 348"/>
                  <a:gd name="T24" fmla="*/ 210 w 240"/>
                  <a:gd name="T25" fmla="*/ 191 h 348"/>
                  <a:gd name="T26" fmla="*/ 166 w 240"/>
                  <a:gd name="T27" fmla="*/ 203 h 348"/>
                  <a:gd name="T28" fmla="*/ 127 w 240"/>
                  <a:gd name="T29" fmla="*/ 215 h 348"/>
                  <a:gd name="T30" fmla="*/ 103 w 240"/>
                  <a:gd name="T31" fmla="*/ 230 h 348"/>
                  <a:gd name="T32" fmla="*/ 108 w 240"/>
                  <a:gd name="T33" fmla="*/ 245 h 348"/>
                  <a:gd name="T34" fmla="*/ 109 w 240"/>
                  <a:gd name="T35" fmla="*/ 249 h 348"/>
                  <a:gd name="T36" fmla="*/ 135 w 240"/>
                  <a:gd name="T37" fmla="*/ 273 h 348"/>
                  <a:gd name="T38" fmla="*/ 163 w 240"/>
                  <a:gd name="T39" fmla="*/ 293 h 348"/>
                  <a:gd name="T40" fmla="*/ 189 w 240"/>
                  <a:gd name="T41" fmla="*/ 309 h 348"/>
                  <a:gd name="T42" fmla="*/ 193 w 240"/>
                  <a:gd name="T43" fmla="*/ 317 h 348"/>
                  <a:gd name="T44" fmla="*/ 195 w 240"/>
                  <a:gd name="T45" fmla="*/ 321 h 348"/>
                  <a:gd name="T46" fmla="*/ 192 w 240"/>
                  <a:gd name="T47" fmla="*/ 330 h 348"/>
                  <a:gd name="T48" fmla="*/ 187 w 240"/>
                  <a:gd name="T49" fmla="*/ 333 h 348"/>
                  <a:gd name="T50" fmla="*/ 177 w 240"/>
                  <a:gd name="T51" fmla="*/ 341 h 348"/>
                  <a:gd name="T52" fmla="*/ 172 w 240"/>
                  <a:gd name="T53" fmla="*/ 344 h 348"/>
                  <a:gd name="T54" fmla="*/ 153 w 240"/>
                  <a:gd name="T55" fmla="*/ 348 h 348"/>
                  <a:gd name="T56" fmla="*/ 130 w 240"/>
                  <a:gd name="T57" fmla="*/ 330 h 348"/>
                  <a:gd name="T58" fmla="*/ 112 w 240"/>
                  <a:gd name="T59" fmla="*/ 305 h 348"/>
                  <a:gd name="T60" fmla="*/ 87 w 240"/>
                  <a:gd name="T61" fmla="*/ 270 h 348"/>
                  <a:gd name="T62" fmla="*/ 70 w 240"/>
                  <a:gd name="T63" fmla="*/ 237 h 348"/>
                  <a:gd name="T64" fmla="*/ 69 w 240"/>
                  <a:gd name="T65" fmla="*/ 219 h 348"/>
                  <a:gd name="T66" fmla="*/ 81 w 240"/>
                  <a:gd name="T67" fmla="*/ 203 h 348"/>
                  <a:gd name="T68" fmla="*/ 112 w 240"/>
                  <a:gd name="T69" fmla="*/ 194 h 348"/>
                  <a:gd name="T70" fmla="*/ 148 w 240"/>
                  <a:gd name="T71" fmla="*/ 180 h 348"/>
                  <a:gd name="T72" fmla="*/ 172 w 240"/>
                  <a:gd name="T73" fmla="*/ 173 h 348"/>
                  <a:gd name="T74" fmla="*/ 180 w 240"/>
                  <a:gd name="T75" fmla="*/ 164 h 348"/>
                  <a:gd name="T76" fmla="*/ 175 w 240"/>
                  <a:gd name="T77" fmla="*/ 155 h 348"/>
                  <a:gd name="T78" fmla="*/ 154 w 240"/>
                  <a:gd name="T79" fmla="*/ 141 h 348"/>
                  <a:gd name="T80" fmla="*/ 121 w 240"/>
                  <a:gd name="T81" fmla="*/ 125 h 348"/>
                  <a:gd name="T82" fmla="*/ 85 w 240"/>
                  <a:gd name="T83" fmla="*/ 113 h 348"/>
                  <a:gd name="T84" fmla="*/ 57 w 240"/>
                  <a:gd name="T85" fmla="*/ 101 h 348"/>
                  <a:gd name="T86" fmla="*/ 24 w 240"/>
                  <a:gd name="T87" fmla="*/ 75 h 348"/>
                  <a:gd name="T88" fmla="*/ 9 w 240"/>
                  <a:gd name="T89" fmla="*/ 53 h 348"/>
                  <a:gd name="T90" fmla="*/ 0 w 240"/>
                  <a:gd name="T91" fmla="*/ 24 h 348"/>
                  <a:gd name="T92" fmla="*/ 9 w 240"/>
                  <a:gd name="T93" fmla="*/ 8 h 348"/>
                  <a:gd name="T94" fmla="*/ 22 w 240"/>
                  <a:gd name="T95" fmla="*/ 0 h 348"/>
                  <a:gd name="T96" fmla="*/ 16 w 240"/>
                  <a:gd name="T97" fmla="*/ 2 h 34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40"/>
                  <a:gd name="T148" fmla="*/ 0 h 348"/>
                  <a:gd name="T149" fmla="*/ 240 w 240"/>
                  <a:gd name="T150" fmla="*/ 348 h 34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40" h="348">
                    <a:moveTo>
                      <a:pt x="16" y="2"/>
                    </a:moveTo>
                    <a:lnTo>
                      <a:pt x="45" y="6"/>
                    </a:lnTo>
                    <a:lnTo>
                      <a:pt x="67" y="32"/>
                    </a:lnTo>
                    <a:lnTo>
                      <a:pt x="91" y="57"/>
                    </a:lnTo>
                    <a:lnTo>
                      <a:pt x="121" y="81"/>
                    </a:lnTo>
                    <a:lnTo>
                      <a:pt x="144" y="99"/>
                    </a:lnTo>
                    <a:lnTo>
                      <a:pt x="169" y="113"/>
                    </a:lnTo>
                    <a:lnTo>
                      <a:pt x="196" y="126"/>
                    </a:lnTo>
                    <a:lnTo>
                      <a:pt x="219" y="135"/>
                    </a:lnTo>
                    <a:lnTo>
                      <a:pt x="235" y="147"/>
                    </a:lnTo>
                    <a:lnTo>
                      <a:pt x="240" y="159"/>
                    </a:lnTo>
                    <a:lnTo>
                      <a:pt x="231" y="176"/>
                    </a:lnTo>
                    <a:lnTo>
                      <a:pt x="210" y="191"/>
                    </a:lnTo>
                    <a:lnTo>
                      <a:pt x="166" y="203"/>
                    </a:lnTo>
                    <a:lnTo>
                      <a:pt x="127" y="215"/>
                    </a:lnTo>
                    <a:lnTo>
                      <a:pt x="103" y="230"/>
                    </a:lnTo>
                    <a:lnTo>
                      <a:pt x="108" y="245"/>
                    </a:lnTo>
                    <a:lnTo>
                      <a:pt x="109" y="249"/>
                    </a:lnTo>
                    <a:lnTo>
                      <a:pt x="135" y="273"/>
                    </a:lnTo>
                    <a:lnTo>
                      <a:pt x="163" y="293"/>
                    </a:lnTo>
                    <a:lnTo>
                      <a:pt x="189" y="309"/>
                    </a:lnTo>
                    <a:lnTo>
                      <a:pt x="193" y="317"/>
                    </a:lnTo>
                    <a:lnTo>
                      <a:pt x="195" y="321"/>
                    </a:lnTo>
                    <a:lnTo>
                      <a:pt x="192" y="330"/>
                    </a:lnTo>
                    <a:lnTo>
                      <a:pt x="187" y="333"/>
                    </a:lnTo>
                    <a:lnTo>
                      <a:pt x="177" y="341"/>
                    </a:lnTo>
                    <a:lnTo>
                      <a:pt x="172" y="344"/>
                    </a:lnTo>
                    <a:lnTo>
                      <a:pt x="153" y="348"/>
                    </a:lnTo>
                    <a:lnTo>
                      <a:pt x="130" y="330"/>
                    </a:lnTo>
                    <a:lnTo>
                      <a:pt x="112" y="305"/>
                    </a:lnTo>
                    <a:lnTo>
                      <a:pt x="87" y="270"/>
                    </a:lnTo>
                    <a:lnTo>
                      <a:pt x="70" y="237"/>
                    </a:lnTo>
                    <a:lnTo>
                      <a:pt x="69" y="219"/>
                    </a:lnTo>
                    <a:lnTo>
                      <a:pt x="81" y="203"/>
                    </a:lnTo>
                    <a:lnTo>
                      <a:pt x="112" y="194"/>
                    </a:lnTo>
                    <a:lnTo>
                      <a:pt x="148" y="180"/>
                    </a:lnTo>
                    <a:lnTo>
                      <a:pt x="172" y="173"/>
                    </a:lnTo>
                    <a:lnTo>
                      <a:pt x="180" y="164"/>
                    </a:lnTo>
                    <a:lnTo>
                      <a:pt x="175" y="155"/>
                    </a:lnTo>
                    <a:lnTo>
                      <a:pt x="154" y="141"/>
                    </a:lnTo>
                    <a:lnTo>
                      <a:pt x="121" y="125"/>
                    </a:lnTo>
                    <a:lnTo>
                      <a:pt x="85" y="113"/>
                    </a:lnTo>
                    <a:lnTo>
                      <a:pt x="57" y="101"/>
                    </a:lnTo>
                    <a:lnTo>
                      <a:pt x="24" y="75"/>
                    </a:lnTo>
                    <a:lnTo>
                      <a:pt x="9" y="53"/>
                    </a:lnTo>
                    <a:lnTo>
                      <a:pt x="0" y="24"/>
                    </a:lnTo>
                    <a:lnTo>
                      <a:pt x="9" y="8"/>
                    </a:lnTo>
                    <a:lnTo>
                      <a:pt x="22" y="0"/>
                    </a:lnTo>
                    <a:lnTo>
                      <a:pt x="16" y="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8733" name="Freeform 27"/>
              <p:cNvSpPr>
                <a:spLocks/>
              </p:cNvSpPr>
              <p:nvPr/>
            </p:nvSpPr>
            <p:spPr bwMode="auto">
              <a:xfrm>
                <a:off x="3148" y="1775"/>
                <a:ext cx="187" cy="420"/>
              </a:xfrm>
              <a:custGeom>
                <a:avLst/>
                <a:gdLst>
                  <a:gd name="T0" fmla="*/ 52 w 187"/>
                  <a:gd name="T1" fmla="*/ 0 h 420"/>
                  <a:gd name="T2" fmla="*/ 67 w 187"/>
                  <a:gd name="T3" fmla="*/ 7 h 420"/>
                  <a:gd name="T4" fmla="*/ 84 w 187"/>
                  <a:gd name="T5" fmla="*/ 21 h 420"/>
                  <a:gd name="T6" fmla="*/ 91 w 187"/>
                  <a:gd name="T7" fmla="*/ 39 h 420"/>
                  <a:gd name="T8" fmla="*/ 103 w 187"/>
                  <a:gd name="T9" fmla="*/ 69 h 420"/>
                  <a:gd name="T10" fmla="*/ 111 w 187"/>
                  <a:gd name="T11" fmla="*/ 102 h 420"/>
                  <a:gd name="T12" fmla="*/ 117 w 187"/>
                  <a:gd name="T13" fmla="*/ 133 h 420"/>
                  <a:gd name="T14" fmla="*/ 114 w 187"/>
                  <a:gd name="T15" fmla="*/ 160 h 420"/>
                  <a:gd name="T16" fmla="*/ 108 w 187"/>
                  <a:gd name="T17" fmla="*/ 181 h 420"/>
                  <a:gd name="T18" fmla="*/ 99 w 187"/>
                  <a:gd name="T19" fmla="*/ 205 h 420"/>
                  <a:gd name="T20" fmla="*/ 82 w 187"/>
                  <a:gd name="T21" fmla="*/ 235 h 420"/>
                  <a:gd name="T22" fmla="*/ 64 w 187"/>
                  <a:gd name="T23" fmla="*/ 265 h 420"/>
                  <a:gd name="T24" fmla="*/ 51 w 187"/>
                  <a:gd name="T25" fmla="*/ 286 h 420"/>
                  <a:gd name="T26" fmla="*/ 43 w 187"/>
                  <a:gd name="T27" fmla="*/ 303 h 420"/>
                  <a:gd name="T28" fmla="*/ 43 w 187"/>
                  <a:gd name="T29" fmla="*/ 319 h 420"/>
                  <a:gd name="T30" fmla="*/ 48 w 187"/>
                  <a:gd name="T31" fmla="*/ 333 h 420"/>
                  <a:gd name="T32" fmla="*/ 72 w 187"/>
                  <a:gd name="T33" fmla="*/ 340 h 420"/>
                  <a:gd name="T34" fmla="*/ 106 w 187"/>
                  <a:gd name="T35" fmla="*/ 349 h 420"/>
                  <a:gd name="T36" fmla="*/ 157 w 187"/>
                  <a:gd name="T37" fmla="*/ 366 h 420"/>
                  <a:gd name="T38" fmla="*/ 181 w 187"/>
                  <a:gd name="T39" fmla="*/ 378 h 420"/>
                  <a:gd name="T40" fmla="*/ 187 w 187"/>
                  <a:gd name="T41" fmla="*/ 391 h 420"/>
                  <a:gd name="T42" fmla="*/ 181 w 187"/>
                  <a:gd name="T43" fmla="*/ 402 h 420"/>
                  <a:gd name="T44" fmla="*/ 163 w 187"/>
                  <a:gd name="T45" fmla="*/ 414 h 420"/>
                  <a:gd name="T46" fmla="*/ 157 w 187"/>
                  <a:gd name="T47" fmla="*/ 415 h 420"/>
                  <a:gd name="T48" fmla="*/ 133 w 187"/>
                  <a:gd name="T49" fmla="*/ 420 h 420"/>
                  <a:gd name="T50" fmla="*/ 121 w 187"/>
                  <a:gd name="T51" fmla="*/ 415 h 420"/>
                  <a:gd name="T52" fmla="*/ 112 w 187"/>
                  <a:gd name="T53" fmla="*/ 405 h 420"/>
                  <a:gd name="T54" fmla="*/ 97 w 187"/>
                  <a:gd name="T55" fmla="*/ 387 h 420"/>
                  <a:gd name="T56" fmla="*/ 73 w 187"/>
                  <a:gd name="T57" fmla="*/ 370 h 420"/>
                  <a:gd name="T58" fmla="*/ 54 w 187"/>
                  <a:gd name="T59" fmla="*/ 367 h 420"/>
                  <a:gd name="T60" fmla="*/ 36 w 187"/>
                  <a:gd name="T61" fmla="*/ 367 h 420"/>
                  <a:gd name="T62" fmla="*/ 22 w 187"/>
                  <a:gd name="T63" fmla="*/ 367 h 420"/>
                  <a:gd name="T64" fmla="*/ 10 w 187"/>
                  <a:gd name="T65" fmla="*/ 360 h 420"/>
                  <a:gd name="T66" fmla="*/ 4 w 187"/>
                  <a:gd name="T67" fmla="*/ 352 h 420"/>
                  <a:gd name="T68" fmla="*/ 0 w 187"/>
                  <a:gd name="T69" fmla="*/ 339 h 420"/>
                  <a:gd name="T70" fmla="*/ 3 w 187"/>
                  <a:gd name="T71" fmla="*/ 327 h 420"/>
                  <a:gd name="T72" fmla="*/ 7 w 187"/>
                  <a:gd name="T73" fmla="*/ 307 h 420"/>
                  <a:gd name="T74" fmla="*/ 15 w 187"/>
                  <a:gd name="T75" fmla="*/ 291 h 420"/>
                  <a:gd name="T76" fmla="*/ 27 w 187"/>
                  <a:gd name="T77" fmla="*/ 264 h 420"/>
                  <a:gd name="T78" fmla="*/ 49 w 187"/>
                  <a:gd name="T79" fmla="*/ 229 h 420"/>
                  <a:gd name="T80" fmla="*/ 64 w 187"/>
                  <a:gd name="T81" fmla="*/ 201 h 420"/>
                  <a:gd name="T82" fmla="*/ 70 w 187"/>
                  <a:gd name="T83" fmla="*/ 175 h 420"/>
                  <a:gd name="T84" fmla="*/ 73 w 187"/>
                  <a:gd name="T85" fmla="*/ 150 h 420"/>
                  <a:gd name="T86" fmla="*/ 64 w 187"/>
                  <a:gd name="T87" fmla="*/ 121 h 420"/>
                  <a:gd name="T88" fmla="*/ 52 w 187"/>
                  <a:gd name="T89" fmla="*/ 97 h 420"/>
                  <a:gd name="T90" fmla="*/ 37 w 187"/>
                  <a:gd name="T91" fmla="*/ 72 h 420"/>
                  <a:gd name="T92" fmla="*/ 25 w 187"/>
                  <a:gd name="T93" fmla="*/ 51 h 420"/>
                  <a:gd name="T94" fmla="*/ 21 w 187"/>
                  <a:gd name="T95" fmla="*/ 30 h 420"/>
                  <a:gd name="T96" fmla="*/ 25 w 187"/>
                  <a:gd name="T97" fmla="*/ 16 h 420"/>
                  <a:gd name="T98" fmla="*/ 33 w 187"/>
                  <a:gd name="T99" fmla="*/ 7 h 420"/>
                  <a:gd name="T100" fmla="*/ 46 w 187"/>
                  <a:gd name="T101" fmla="*/ 3 h 420"/>
                  <a:gd name="T102" fmla="*/ 52 w 187"/>
                  <a:gd name="T103" fmla="*/ 0 h 42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87"/>
                  <a:gd name="T157" fmla="*/ 0 h 420"/>
                  <a:gd name="T158" fmla="*/ 187 w 187"/>
                  <a:gd name="T159" fmla="*/ 420 h 42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87" h="420">
                    <a:moveTo>
                      <a:pt x="52" y="0"/>
                    </a:moveTo>
                    <a:lnTo>
                      <a:pt x="67" y="7"/>
                    </a:lnTo>
                    <a:lnTo>
                      <a:pt x="84" y="21"/>
                    </a:lnTo>
                    <a:lnTo>
                      <a:pt x="91" y="39"/>
                    </a:lnTo>
                    <a:lnTo>
                      <a:pt x="103" y="69"/>
                    </a:lnTo>
                    <a:lnTo>
                      <a:pt x="111" y="102"/>
                    </a:lnTo>
                    <a:lnTo>
                      <a:pt x="117" y="133"/>
                    </a:lnTo>
                    <a:lnTo>
                      <a:pt x="114" y="160"/>
                    </a:lnTo>
                    <a:lnTo>
                      <a:pt x="108" y="181"/>
                    </a:lnTo>
                    <a:lnTo>
                      <a:pt x="99" y="205"/>
                    </a:lnTo>
                    <a:lnTo>
                      <a:pt x="82" y="235"/>
                    </a:lnTo>
                    <a:lnTo>
                      <a:pt x="64" y="265"/>
                    </a:lnTo>
                    <a:lnTo>
                      <a:pt x="51" y="286"/>
                    </a:lnTo>
                    <a:lnTo>
                      <a:pt x="43" y="303"/>
                    </a:lnTo>
                    <a:lnTo>
                      <a:pt x="43" y="319"/>
                    </a:lnTo>
                    <a:lnTo>
                      <a:pt x="48" y="333"/>
                    </a:lnTo>
                    <a:lnTo>
                      <a:pt x="72" y="340"/>
                    </a:lnTo>
                    <a:lnTo>
                      <a:pt x="106" y="349"/>
                    </a:lnTo>
                    <a:lnTo>
                      <a:pt x="157" y="366"/>
                    </a:lnTo>
                    <a:lnTo>
                      <a:pt x="181" y="378"/>
                    </a:lnTo>
                    <a:lnTo>
                      <a:pt x="187" y="391"/>
                    </a:lnTo>
                    <a:lnTo>
                      <a:pt x="181" y="402"/>
                    </a:lnTo>
                    <a:lnTo>
                      <a:pt x="163" y="414"/>
                    </a:lnTo>
                    <a:lnTo>
                      <a:pt x="157" y="415"/>
                    </a:lnTo>
                    <a:lnTo>
                      <a:pt x="133" y="420"/>
                    </a:lnTo>
                    <a:lnTo>
                      <a:pt x="121" y="415"/>
                    </a:lnTo>
                    <a:lnTo>
                      <a:pt x="112" y="405"/>
                    </a:lnTo>
                    <a:lnTo>
                      <a:pt x="97" y="387"/>
                    </a:lnTo>
                    <a:lnTo>
                      <a:pt x="73" y="370"/>
                    </a:lnTo>
                    <a:lnTo>
                      <a:pt x="54" y="367"/>
                    </a:lnTo>
                    <a:lnTo>
                      <a:pt x="36" y="367"/>
                    </a:lnTo>
                    <a:lnTo>
                      <a:pt x="22" y="367"/>
                    </a:lnTo>
                    <a:lnTo>
                      <a:pt x="10" y="360"/>
                    </a:lnTo>
                    <a:lnTo>
                      <a:pt x="4" y="352"/>
                    </a:lnTo>
                    <a:lnTo>
                      <a:pt x="0" y="339"/>
                    </a:lnTo>
                    <a:lnTo>
                      <a:pt x="3" y="327"/>
                    </a:lnTo>
                    <a:lnTo>
                      <a:pt x="7" y="307"/>
                    </a:lnTo>
                    <a:lnTo>
                      <a:pt x="15" y="291"/>
                    </a:lnTo>
                    <a:lnTo>
                      <a:pt x="27" y="264"/>
                    </a:lnTo>
                    <a:lnTo>
                      <a:pt x="49" y="229"/>
                    </a:lnTo>
                    <a:lnTo>
                      <a:pt x="64" y="201"/>
                    </a:lnTo>
                    <a:lnTo>
                      <a:pt x="70" y="175"/>
                    </a:lnTo>
                    <a:lnTo>
                      <a:pt x="73" y="150"/>
                    </a:lnTo>
                    <a:lnTo>
                      <a:pt x="64" y="121"/>
                    </a:lnTo>
                    <a:lnTo>
                      <a:pt x="52" y="97"/>
                    </a:lnTo>
                    <a:lnTo>
                      <a:pt x="37" y="72"/>
                    </a:lnTo>
                    <a:lnTo>
                      <a:pt x="25" y="51"/>
                    </a:lnTo>
                    <a:lnTo>
                      <a:pt x="21" y="30"/>
                    </a:lnTo>
                    <a:lnTo>
                      <a:pt x="25" y="16"/>
                    </a:lnTo>
                    <a:lnTo>
                      <a:pt x="33" y="7"/>
                    </a:lnTo>
                    <a:lnTo>
                      <a:pt x="46" y="3"/>
                    </a:lnTo>
                    <a:lnTo>
                      <a:pt x="52"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8734" name="Freeform 28"/>
              <p:cNvSpPr>
                <a:spLocks/>
              </p:cNvSpPr>
              <p:nvPr/>
            </p:nvSpPr>
            <p:spPr bwMode="auto">
              <a:xfrm>
                <a:off x="2989" y="1773"/>
                <a:ext cx="165" cy="450"/>
              </a:xfrm>
              <a:custGeom>
                <a:avLst/>
                <a:gdLst>
                  <a:gd name="T0" fmla="*/ 81 w 165"/>
                  <a:gd name="T1" fmla="*/ 49 h 450"/>
                  <a:gd name="T2" fmla="*/ 97 w 165"/>
                  <a:gd name="T3" fmla="*/ 25 h 450"/>
                  <a:gd name="T4" fmla="*/ 123 w 165"/>
                  <a:gd name="T5" fmla="*/ 3 h 450"/>
                  <a:gd name="T6" fmla="*/ 147 w 165"/>
                  <a:gd name="T7" fmla="*/ 0 h 450"/>
                  <a:gd name="T8" fmla="*/ 160 w 165"/>
                  <a:gd name="T9" fmla="*/ 15 h 450"/>
                  <a:gd name="T10" fmla="*/ 165 w 165"/>
                  <a:gd name="T11" fmla="*/ 37 h 450"/>
                  <a:gd name="T12" fmla="*/ 157 w 165"/>
                  <a:gd name="T13" fmla="*/ 60 h 450"/>
                  <a:gd name="T14" fmla="*/ 141 w 165"/>
                  <a:gd name="T15" fmla="*/ 75 h 450"/>
                  <a:gd name="T16" fmla="*/ 112 w 165"/>
                  <a:gd name="T17" fmla="*/ 97 h 450"/>
                  <a:gd name="T18" fmla="*/ 93 w 165"/>
                  <a:gd name="T19" fmla="*/ 120 h 450"/>
                  <a:gd name="T20" fmla="*/ 82 w 165"/>
                  <a:gd name="T21" fmla="*/ 144 h 450"/>
                  <a:gd name="T22" fmla="*/ 78 w 165"/>
                  <a:gd name="T23" fmla="*/ 168 h 450"/>
                  <a:gd name="T24" fmla="*/ 76 w 165"/>
                  <a:gd name="T25" fmla="*/ 195 h 450"/>
                  <a:gd name="T26" fmla="*/ 82 w 165"/>
                  <a:gd name="T27" fmla="*/ 223 h 450"/>
                  <a:gd name="T28" fmla="*/ 82 w 165"/>
                  <a:gd name="T29" fmla="*/ 228 h 450"/>
                  <a:gd name="T30" fmla="*/ 90 w 165"/>
                  <a:gd name="T31" fmla="*/ 261 h 450"/>
                  <a:gd name="T32" fmla="*/ 97 w 165"/>
                  <a:gd name="T33" fmla="*/ 294 h 450"/>
                  <a:gd name="T34" fmla="*/ 108 w 165"/>
                  <a:gd name="T35" fmla="*/ 327 h 450"/>
                  <a:gd name="T36" fmla="*/ 118 w 165"/>
                  <a:gd name="T37" fmla="*/ 351 h 450"/>
                  <a:gd name="T38" fmla="*/ 121 w 165"/>
                  <a:gd name="T39" fmla="*/ 369 h 450"/>
                  <a:gd name="T40" fmla="*/ 114 w 165"/>
                  <a:gd name="T41" fmla="*/ 376 h 450"/>
                  <a:gd name="T42" fmla="*/ 96 w 165"/>
                  <a:gd name="T43" fmla="*/ 385 h 450"/>
                  <a:gd name="T44" fmla="*/ 78 w 165"/>
                  <a:gd name="T45" fmla="*/ 405 h 450"/>
                  <a:gd name="T46" fmla="*/ 67 w 165"/>
                  <a:gd name="T47" fmla="*/ 433 h 450"/>
                  <a:gd name="T48" fmla="*/ 63 w 165"/>
                  <a:gd name="T49" fmla="*/ 447 h 450"/>
                  <a:gd name="T50" fmla="*/ 58 w 165"/>
                  <a:gd name="T51" fmla="*/ 450 h 450"/>
                  <a:gd name="T52" fmla="*/ 48 w 165"/>
                  <a:gd name="T53" fmla="*/ 450 h 450"/>
                  <a:gd name="T54" fmla="*/ 13 w 165"/>
                  <a:gd name="T55" fmla="*/ 438 h 450"/>
                  <a:gd name="T56" fmla="*/ 0 w 165"/>
                  <a:gd name="T57" fmla="*/ 424 h 450"/>
                  <a:gd name="T58" fmla="*/ 3 w 165"/>
                  <a:gd name="T59" fmla="*/ 411 h 450"/>
                  <a:gd name="T60" fmla="*/ 13 w 165"/>
                  <a:gd name="T61" fmla="*/ 396 h 450"/>
                  <a:gd name="T62" fmla="*/ 31 w 165"/>
                  <a:gd name="T63" fmla="*/ 381 h 450"/>
                  <a:gd name="T64" fmla="*/ 61 w 165"/>
                  <a:gd name="T65" fmla="*/ 364 h 450"/>
                  <a:gd name="T66" fmla="*/ 72 w 165"/>
                  <a:gd name="T67" fmla="*/ 349 h 450"/>
                  <a:gd name="T68" fmla="*/ 73 w 165"/>
                  <a:gd name="T69" fmla="*/ 325 h 450"/>
                  <a:gd name="T70" fmla="*/ 69 w 165"/>
                  <a:gd name="T71" fmla="*/ 286 h 450"/>
                  <a:gd name="T72" fmla="*/ 55 w 165"/>
                  <a:gd name="T73" fmla="*/ 241 h 450"/>
                  <a:gd name="T74" fmla="*/ 48 w 165"/>
                  <a:gd name="T75" fmla="*/ 195 h 450"/>
                  <a:gd name="T76" fmla="*/ 42 w 165"/>
                  <a:gd name="T77" fmla="*/ 154 h 450"/>
                  <a:gd name="T78" fmla="*/ 43 w 165"/>
                  <a:gd name="T79" fmla="*/ 127 h 450"/>
                  <a:gd name="T80" fmla="*/ 49 w 165"/>
                  <a:gd name="T81" fmla="*/ 100 h 450"/>
                  <a:gd name="T82" fmla="*/ 58 w 165"/>
                  <a:gd name="T83" fmla="*/ 78 h 450"/>
                  <a:gd name="T84" fmla="*/ 72 w 165"/>
                  <a:gd name="T85" fmla="*/ 57 h 450"/>
                  <a:gd name="T86" fmla="*/ 81 w 165"/>
                  <a:gd name="T87" fmla="*/ 49 h 45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65"/>
                  <a:gd name="T133" fmla="*/ 0 h 450"/>
                  <a:gd name="T134" fmla="*/ 165 w 165"/>
                  <a:gd name="T135" fmla="*/ 450 h 45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65" h="450">
                    <a:moveTo>
                      <a:pt x="81" y="49"/>
                    </a:moveTo>
                    <a:lnTo>
                      <a:pt x="97" y="25"/>
                    </a:lnTo>
                    <a:lnTo>
                      <a:pt x="123" y="3"/>
                    </a:lnTo>
                    <a:lnTo>
                      <a:pt x="147" y="0"/>
                    </a:lnTo>
                    <a:lnTo>
                      <a:pt x="160" y="15"/>
                    </a:lnTo>
                    <a:lnTo>
                      <a:pt x="165" y="37"/>
                    </a:lnTo>
                    <a:lnTo>
                      <a:pt x="157" y="60"/>
                    </a:lnTo>
                    <a:lnTo>
                      <a:pt x="141" y="75"/>
                    </a:lnTo>
                    <a:lnTo>
                      <a:pt x="112" y="97"/>
                    </a:lnTo>
                    <a:lnTo>
                      <a:pt x="93" y="120"/>
                    </a:lnTo>
                    <a:lnTo>
                      <a:pt x="82" y="144"/>
                    </a:lnTo>
                    <a:lnTo>
                      <a:pt x="78" y="168"/>
                    </a:lnTo>
                    <a:lnTo>
                      <a:pt x="76" y="195"/>
                    </a:lnTo>
                    <a:lnTo>
                      <a:pt x="82" y="223"/>
                    </a:lnTo>
                    <a:lnTo>
                      <a:pt x="82" y="228"/>
                    </a:lnTo>
                    <a:lnTo>
                      <a:pt x="90" y="261"/>
                    </a:lnTo>
                    <a:lnTo>
                      <a:pt x="97" y="294"/>
                    </a:lnTo>
                    <a:lnTo>
                      <a:pt x="108" y="327"/>
                    </a:lnTo>
                    <a:lnTo>
                      <a:pt x="118" y="351"/>
                    </a:lnTo>
                    <a:lnTo>
                      <a:pt x="121" y="369"/>
                    </a:lnTo>
                    <a:lnTo>
                      <a:pt x="114" y="376"/>
                    </a:lnTo>
                    <a:lnTo>
                      <a:pt x="96" y="385"/>
                    </a:lnTo>
                    <a:lnTo>
                      <a:pt x="78" y="405"/>
                    </a:lnTo>
                    <a:lnTo>
                      <a:pt x="67" y="433"/>
                    </a:lnTo>
                    <a:lnTo>
                      <a:pt x="63" y="447"/>
                    </a:lnTo>
                    <a:lnTo>
                      <a:pt x="58" y="450"/>
                    </a:lnTo>
                    <a:lnTo>
                      <a:pt x="48" y="450"/>
                    </a:lnTo>
                    <a:lnTo>
                      <a:pt x="13" y="438"/>
                    </a:lnTo>
                    <a:lnTo>
                      <a:pt x="0" y="424"/>
                    </a:lnTo>
                    <a:lnTo>
                      <a:pt x="3" y="411"/>
                    </a:lnTo>
                    <a:lnTo>
                      <a:pt x="13" y="396"/>
                    </a:lnTo>
                    <a:lnTo>
                      <a:pt x="31" y="381"/>
                    </a:lnTo>
                    <a:lnTo>
                      <a:pt x="61" y="364"/>
                    </a:lnTo>
                    <a:lnTo>
                      <a:pt x="72" y="349"/>
                    </a:lnTo>
                    <a:lnTo>
                      <a:pt x="73" y="325"/>
                    </a:lnTo>
                    <a:lnTo>
                      <a:pt x="69" y="286"/>
                    </a:lnTo>
                    <a:lnTo>
                      <a:pt x="55" y="241"/>
                    </a:lnTo>
                    <a:lnTo>
                      <a:pt x="48" y="195"/>
                    </a:lnTo>
                    <a:lnTo>
                      <a:pt x="42" y="154"/>
                    </a:lnTo>
                    <a:lnTo>
                      <a:pt x="43" y="127"/>
                    </a:lnTo>
                    <a:lnTo>
                      <a:pt x="49" y="100"/>
                    </a:lnTo>
                    <a:lnTo>
                      <a:pt x="58" y="78"/>
                    </a:lnTo>
                    <a:lnTo>
                      <a:pt x="72" y="57"/>
                    </a:lnTo>
                    <a:lnTo>
                      <a:pt x="81" y="4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8735" name="Freeform 29"/>
              <p:cNvSpPr>
                <a:spLocks/>
              </p:cNvSpPr>
              <p:nvPr/>
            </p:nvSpPr>
            <p:spPr bwMode="auto">
              <a:xfrm>
                <a:off x="2593" y="1767"/>
                <a:ext cx="488" cy="476"/>
              </a:xfrm>
              <a:custGeom>
                <a:avLst/>
                <a:gdLst>
                  <a:gd name="T0" fmla="*/ 480 w 488"/>
                  <a:gd name="T1" fmla="*/ 0 h 476"/>
                  <a:gd name="T2" fmla="*/ 432 w 488"/>
                  <a:gd name="T3" fmla="*/ 19 h 476"/>
                  <a:gd name="T4" fmla="*/ 402 w 488"/>
                  <a:gd name="T5" fmla="*/ 45 h 476"/>
                  <a:gd name="T6" fmla="*/ 381 w 488"/>
                  <a:gd name="T7" fmla="*/ 81 h 476"/>
                  <a:gd name="T8" fmla="*/ 363 w 488"/>
                  <a:gd name="T9" fmla="*/ 118 h 476"/>
                  <a:gd name="T10" fmla="*/ 352 w 488"/>
                  <a:gd name="T11" fmla="*/ 160 h 476"/>
                  <a:gd name="T12" fmla="*/ 346 w 488"/>
                  <a:gd name="T13" fmla="*/ 202 h 476"/>
                  <a:gd name="T14" fmla="*/ 337 w 488"/>
                  <a:gd name="T15" fmla="*/ 241 h 476"/>
                  <a:gd name="T16" fmla="*/ 327 w 488"/>
                  <a:gd name="T17" fmla="*/ 265 h 476"/>
                  <a:gd name="T18" fmla="*/ 313 w 488"/>
                  <a:gd name="T19" fmla="*/ 283 h 476"/>
                  <a:gd name="T20" fmla="*/ 294 w 488"/>
                  <a:gd name="T21" fmla="*/ 300 h 476"/>
                  <a:gd name="T22" fmla="*/ 289 w 488"/>
                  <a:gd name="T23" fmla="*/ 301 h 476"/>
                  <a:gd name="T24" fmla="*/ 264 w 488"/>
                  <a:gd name="T25" fmla="*/ 316 h 476"/>
                  <a:gd name="T26" fmla="*/ 223 w 488"/>
                  <a:gd name="T27" fmla="*/ 334 h 476"/>
                  <a:gd name="T28" fmla="*/ 184 w 488"/>
                  <a:gd name="T29" fmla="*/ 354 h 476"/>
                  <a:gd name="T30" fmla="*/ 148 w 488"/>
                  <a:gd name="T31" fmla="*/ 367 h 476"/>
                  <a:gd name="T32" fmla="*/ 127 w 488"/>
                  <a:gd name="T33" fmla="*/ 333 h 476"/>
                  <a:gd name="T34" fmla="*/ 127 w 488"/>
                  <a:gd name="T35" fmla="*/ 337 h 476"/>
                  <a:gd name="T36" fmla="*/ 111 w 488"/>
                  <a:gd name="T37" fmla="*/ 373 h 476"/>
                  <a:gd name="T38" fmla="*/ 88 w 488"/>
                  <a:gd name="T39" fmla="*/ 405 h 476"/>
                  <a:gd name="T40" fmla="*/ 51 w 488"/>
                  <a:gd name="T41" fmla="*/ 435 h 476"/>
                  <a:gd name="T42" fmla="*/ 12 w 488"/>
                  <a:gd name="T43" fmla="*/ 460 h 476"/>
                  <a:gd name="T44" fmla="*/ 0 w 488"/>
                  <a:gd name="T45" fmla="*/ 469 h 476"/>
                  <a:gd name="T46" fmla="*/ 10 w 488"/>
                  <a:gd name="T47" fmla="*/ 474 h 476"/>
                  <a:gd name="T48" fmla="*/ 6 w 488"/>
                  <a:gd name="T49" fmla="*/ 476 h 476"/>
                  <a:gd name="T50" fmla="*/ 64 w 488"/>
                  <a:gd name="T51" fmla="*/ 459 h 476"/>
                  <a:gd name="T52" fmla="*/ 118 w 488"/>
                  <a:gd name="T53" fmla="*/ 448 h 476"/>
                  <a:gd name="T54" fmla="*/ 175 w 488"/>
                  <a:gd name="T55" fmla="*/ 438 h 476"/>
                  <a:gd name="T56" fmla="*/ 204 w 488"/>
                  <a:gd name="T57" fmla="*/ 436 h 476"/>
                  <a:gd name="T58" fmla="*/ 168 w 488"/>
                  <a:gd name="T59" fmla="*/ 393 h 476"/>
                  <a:gd name="T60" fmla="*/ 163 w 488"/>
                  <a:gd name="T61" fmla="*/ 396 h 476"/>
                  <a:gd name="T62" fmla="*/ 217 w 488"/>
                  <a:gd name="T63" fmla="*/ 366 h 476"/>
                  <a:gd name="T64" fmla="*/ 262 w 488"/>
                  <a:gd name="T65" fmla="*/ 342 h 476"/>
                  <a:gd name="T66" fmla="*/ 298 w 488"/>
                  <a:gd name="T67" fmla="*/ 324 h 476"/>
                  <a:gd name="T68" fmla="*/ 328 w 488"/>
                  <a:gd name="T69" fmla="*/ 301 h 476"/>
                  <a:gd name="T70" fmla="*/ 346 w 488"/>
                  <a:gd name="T71" fmla="*/ 279 h 476"/>
                  <a:gd name="T72" fmla="*/ 358 w 488"/>
                  <a:gd name="T73" fmla="*/ 249 h 476"/>
                  <a:gd name="T74" fmla="*/ 367 w 488"/>
                  <a:gd name="T75" fmla="*/ 208 h 476"/>
                  <a:gd name="T76" fmla="*/ 375 w 488"/>
                  <a:gd name="T77" fmla="*/ 171 h 476"/>
                  <a:gd name="T78" fmla="*/ 384 w 488"/>
                  <a:gd name="T79" fmla="*/ 135 h 476"/>
                  <a:gd name="T80" fmla="*/ 394 w 488"/>
                  <a:gd name="T81" fmla="*/ 99 h 476"/>
                  <a:gd name="T82" fmla="*/ 412 w 488"/>
                  <a:gd name="T83" fmla="*/ 69 h 476"/>
                  <a:gd name="T84" fmla="*/ 433 w 488"/>
                  <a:gd name="T85" fmla="*/ 48 h 476"/>
                  <a:gd name="T86" fmla="*/ 465 w 488"/>
                  <a:gd name="T87" fmla="*/ 33 h 476"/>
                  <a:gd name="T88" fmla="*/ 488 w 488"/>
                  <a:gd name="T89" fmla="*/ 22 h 476"/>
                  <a:gd name="T90" fmla="*/ 480 w 488"/>
                  <a:gd name="T91" fmla="*/ 0 h 47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88"/>
                  <a:gd name="T139" fmla="*/ 0 h 476"/>
                  <a:gd name="T140" fmla="*/ 488 w 488"/>
                  <a:gd name="T141" fmla="*/ 476 h 47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88" h="476">
                    <a:moveTo>
                      <a:pt x="480" y="0"/>
                    </a:moveTo>
                    <a:lnTo>
                      <a:pt x="432" y="19"/>
                    </a:lnTo>
                    <a:lnTo>
                      <a:pt x="402" y="45"/>
                    </a:lnTo>
                    <a:lnTo>
                      <a:pt x="381" y="81"/>
                    </a:lnTo>
                    <a:lnTo>
                      <a:pt x="363" y="118"/>
                    </a:lnTo>
                    <a:lnTo>
                      <a:pt x="352" y="160"/>
                    </a:lnTo>
                    <a:lnTo>
                      <a:pt x="346" y="202"/>
                    </a:lnTo>
                    <a:lnTo>
                      <a:pt x="337" y="241"/>
                    </a:lnTo>
                    <a:lnTo>
                      <a:pt x="327" y="265"/>
                    </a:lnTo>
                    <a:lnTo>
                      <a:pt x="313" y="283"/>
                    </a:lnTo>
                    <a:lnTo>
                      <a:pt x="294" y="300"/>
                    </a:lnTo>
                    <a:lnTo>
                      <a:pt x="289" y="301"/>
                    </a:lnTo>
                    <a:lnTo>
                      <a:pt x="264" y="316"/>
                    </a:lnTo>
                    <a:lnTo>
                      <a:pt x="223" y="334"/>
                    </a:lnTo>
                    <a:lnTo>
                      <a:pt x="184" y="354"/>
                    </a:lnTo>
                    <a:lnTo>
                      <a:pt x="148" y="367"/>
                    </a:lnTo>
                    <a:lnTo>
                      <a:pt x="127" y="333"/>
                    </a:lnTo>
                    <a:lnTo>
                      <a:pt x="127" y="337"/>
                    </a:lnTo>
                    <a:lnTo>
                      <a:pt x="111" y="373"/>
                    </a:lnTo>
                    <a:lnTo>
                      <a:pt x="88" y="405"/>
                    </a:lnTo>
                    <a:lnTo>
                      <a:pt x="51" y="435"/>
                    </a:lnTo>
                    <a:lnTo>
                      <a:pt x="12" y="460"/>
                    </a:lnTo>
                    <a:lnTo>
                      <a:pt x="0" y="469"/>
                    </a:lnTo>
                    <a:lnTo>
                      <a:pt x="10" y="474"/>
                    </a:lnTo>
                    <a:lnTo>
                      <a:pt x="6" y="476"/>
                    </a:lnTo>
                    <a:lnTo>
                      <a:pt x="64" y="459"/>
                    </a:lnTo>
                    <a:lnTo>
                      <a:pt x="118" y="448"/>
                    </a:lnTo>
                    <a:lnTo>
                      <a:pt x="175" y="438"/>
                    </a:lnTo>
                    <a:lnTo>
                      <a:pt x="204" y="436"/>
                    </a:lnTo>
                    <a:lnTo>
                      <a:pt x="168" y="393"/>
                    </a:lnTo>
                    <a:lnTo>
                      <a:pt x="163" y="396"/>
                    </a:lnTo>
                    <a:lnTo>
                      <a:pt x="217" y="366"/>
                    </a:lnTo>
                    <a:lnTo>
                      <a:pt x="262" y="342"/>
                    </a:lnTo>
                    <a:lnTo>
                      <a:pt x="298" y="324"/>
                    </a:lnTo>
                    <a:lnTo>
                      <a:pt x="328" y="301"/>
                    </a:lnTo>
                    <a:lnTo>
                      <a:pt x="346" y="279"/>
                    </a:lnTo>
                    <a:lnTo>
                      <a:pt x="358" y="249"/>
                    </a:lnTo>
                    <a:lnTo>
                      <a:pt x="367" y="208"/>
                    </a:lnTo>
                    <a:lnTo>
                      <a:pt x="375" y="171"/>
                    </a:lnTo>
                    <a:lnTo>
                      <a:pt x="384" y="135"/>
                    </a:lnTo>
                    <a:lnTo>
                      <a:pt x="394" y="99"/>
                    </a:lnTo>
                    <a:lnTo>
                      <a:pt x="412" y="69"/>
                    </a:lnTo>
                    <a:lnTo>
                      <a:pt x="433" y="48"/>
                    </a:lnTo>
                    <a:lnTo>
                      <a:pt x="465" y="33"/>
                    </a:lnTo>
                    <a:lnTo>
                      <a:pt x="488" y="22"/>
                    </a:lnTo>
                    <a:lnTo>
                      <a:pt x="480"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328721" name="Group 30"/>
            <p:cNvGrpSpPr>
              <a:grpSpLocks/>
            </p:cNvGrpSpPr>
            <p:nvPr/>
          </p:nvGrpSpPr>
          <p:grpSpPr bwMode="auto">
            <a:xfrm>
              <a:off x="4703" y="1645"/>
              <a:ext cx="230" cy="1456"/>
              <a:chOff x="2720" y="768"/>
              <a:chExt cx="230" cy="1456"/>
            </a:xfrm>
          </p:grpSpPr>
          <p:sp>
            <p:nvSpPr>
              <p:cNvPr id="328727" name="Freeform 31"/>
              <p:cNvSpPr>
                <a:spLocks/>
              </p:cNvSpPr>
              <p:nvPr/>
            </p:nvSpPr>
            <p:spPr bwMode="auto">
              <a:xfrm>
                <a:off x="2720" y="795"/>
                <a:ext cx="230" cy="293"/>
              </a:xfrm>
              <a:custGeom>
                <a:avLst/>
                <a:gdLst>
                  <a:gd name="T0" fmla="*/ 147 w 230"/>
                  <a:gd name="T1" fmla="*/ 264 h 293"/>
                  <a:gd name="T2" fmla="*/ 170 w 230"/>
                  <a:gd name="T3" fmla="*/ 252 h 293"/>
                  <a:gd name="T4" fmla="*/ 182 w 230"/>
                  <a:gd name="T5" fmla="*/ 234 h 293"/>
                  <a:gd name="T6" fmla="*/ 192 w 230"/>
                  <a:gd name="T7" fmla="*/ 204 h 293"/>
                  <a:gd name="T8" fmla="*/ 198 w 230"/>
                  <a:gd name="T9" fmla="*/ 165 h 293"/>
                  <a:gd name="T10" fmla="*/ 195 w 230"/>
                  <a:gd name="T11" fmla="*/ 111 h 293"/>
                  <a:gd name="T12" fmla="*/ 192 w 230"/>
                  <a:gd name="T13" fmla="*/ 81 h 293"/>
                  <a:gd name="T14" fmla="*/ 167 w 230"/>
                  <a:gd name="T15" fmla="*/ 84 h 293"/>
                  <a:gd name="T16" fmla="*/ 177 w 230"/>
                  <a:gd name="T17" fmla="*/ 2 h 293"/>
                  <a:gd name="T18" fmla="*/ 230 w 230"/>
                  <a:gd name="T19" fmla="*/ 69 h 293"/>
                  <a:gd name="T20" fmla="*/ 212 w 230"/>
                  <a:gd name="T21" fmla="*/ 77 h 293"/>
                  <a:gd name="T22" fmla="*/ 219 w 230"/>
                  <a:gd name="T23" fmla="*/ 125 h 293"/>
                  <a:gd name="T24" fmla="*/ 219 w 230"/>
                  <a:gd name="T25" fmla="*/ 129 h 293"/>
                  <a:gd name="T26" fmla="*/ 219 w 230"/>
                  <a:gd name="T27" fmla="*/ 179 h 293"/>
                  <a:gd name="T28" fmla="*/ 218 w 230"/>
                  <a:gd name="T29" fmla="*/ 183 h 293"/>
                  <a:gd name="T30" fmla="*/ 210 w 230"/>
                  <a:gd name="T31" fmla="*/ 222 h 293"/>
                  <a:gd name="T32" fmla="*/ 197 w 230"/>
                  <a:gd name="T33" fmla="*/ 258 h 293"/>
                  <a:gd name="T34" fmla="*/ 174 w 230"/>
                  <a:gd name="T35" fmla="*/ 279 h 293"/>
                  <a:gd name="T36" fmla="*/ 143 w 230"/>
                  <a:gd name="T37" fmla="*/ 288 h 293"/>
                  <a:gd name="T38" fmla="*/ 113 w 230"/>
                  <a:gd name="T39" fmla="*/ 293 h 293"/>
                  <a:gd name="T40" fmla="*/ 84 w 230"/>
                  <a:gd name="T41" fmla="*/ 290 h 293"/>
                  <a:gd name="T42" fmla="*/ 57 w 230"/>
                  <a:gd name="T43" fmla="*/ 279 h 293"/>
                  <a:gd name="T44" fmla="*/ 33 w 230"/>
                  <a:gd name="T45" fmla="*/ 257 h 293"/>
                  <a:gd name="T46" fmla="*/ 17 w 230"/>
                  <a:gd name="T47" fmla="*/ 227 h 293"/>
                  <a:gd name="T48" fmla="*/ 8 w 230"/>
                  <a:gd name="T49" fmla="*/ 192 h 293"/>
                  <a:gd name="T50" fmla="*/ 5 w 230"/>
                  <a:gd name="T51" fmla="*/ 153 h 293"/>
                  <a:gd name="T52" fmla="*/ 8 w 230"/>
                  <a:gd name="T53" fmla="*/ 116 h 293"/>
                  <a:gd name="T54" fmla="*/ 21 w 230"/>
                  <a:gd name="T55" fmla="*/ 89 h 293"/>
                  <a:gd name="T56" fmla="*/ 0 w 230"/>
                  <a:gd name="T57" fmla="*/ 72 h 293"/>
                  <a:gd name="T58" fmla="*/ 50 w 230"/>
                  <a:gd name="T59" fmla="*/ 0 h 293"/>
                  <a:gd name="T60" fmla="*/ 60 w 230"/>
                  <a:gd name="T61" fmla="*/ 92 h 293"/>
                  <a:gd name="T62" fmla="*/ 36 w 230"/>
                  <a:gd name="T63" fmla="*/ 90 h 293"/>
                  <a:gd name="T64" fmla="*/ 26 w 230"/>
                  <a:gd name="T65" fmla="*/ 128 h 293"/>
                  <a:gd name="T66" fmla="*/ 26 w 230"/>
                  <a:gd name="T67" fmla="*/ 162 h 293"/>
                  <a:gd name="T68" fmla="*/ 29 w 230"/>
                  <a:gd name="T69" fmla="*/ 192 h 293"/>
                  <a:gd name="T70" fmla="*/ 38 w 230"/>
                  <a:gd name="T71" fmla="*/ 221 h 293"/>
                  <a:gd name="T72" fmla="*/ 54 w 230"/>
                  <a:gd name="T73" fmla="*/ 242 h 293"/>
                  <a:gd name="T74" fmla="*/ 74 w 230"/>
                  <a:gd name="T75" fmla="*/ 258 h 293"/>
                  <a:gd name="T76" fmla="*/ 99 w 230"/>
                  <a:gd name="T77" fmla="*/ 267 h 293"/>
                  <a:gd name="T78" fmla="*/ 125 w 230"/>
                  <a:gd name="T79" fmla="*/ 267 h 293"/>
                  <a:gd name="T80" fmla="*/ 147 w 230"/>
                  <a:gd name="T81" fmla="*/ 264 h 29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30"/>
                  <a:gd name="T124" fmla="*/ 0 h 293"/>
                  <a:gd name="T125" fmla="*/ 230 w 230"/>
                  <a:gd name="T126" fmla="*/ 293 h 29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30" h="293">
                    <a:moveTo>
                      <a:pt x="147" y="264"/>
                    </a:moveTo>
                    <a:lnTo>
                      <a:pt x="170" y="252"/>
                    </a:lnTo>
                    <a:lnTo>
                      <a:pt x="182" y="234"/>
                    </a:lnTo>
                    <a:lnTo>
                      <a:pt x="192" y="204"/>
                    </a:lnTo>
                    <a:lnTo>
                      <a:pt x="198" y="165"/>
                    </a:lnTo>
                    <a:lnTo>
                      <a:pt x="195" y="111"/>
                    </a:lnTo>
                    <a:lnTo>
                      <a:pt x="192" y="81"/>
                    </a:lnTo>
                    <a:lnTo>
                      <a:pt x="167" y="84"/>
                    </a:lnTo>
                    <a:lnTo>
                      <a:pt x="177" y="2"/>
                    </a:lnTo>
                    <a:lnTo>
                      <a:pt x="230" y="69"/>
                    </a:lnTo>
                    <a:lnTo>
                      <a:pt x="212" y="77"/>
                    </a:lnTo>
                    <a:lnTo>
                      <a:pt x="219" y="125"/>
                    </a:lnTo>
                    <a:lnTo>
                      <a:pt x="219" y="129"/>
                    </a:lnTo>
                    <a:lnTo>
                      <a:pt x="219" y="179"/>
                    </a:lnTo>
                    <a:lnTo>
                      <a:pt x="218" y="183"/>
                    </a:lnTo>
                    <a:lnTo>
                      <a:pt x="210" y="222"/>
                    </a:lnTo>
                    <a:lnTo>
                      <a:pt x="197" y="258"/>
                    </a:lnTo>
                    <a:lnTo>
                      <a:pt x="174" y="279"/>
                    </a:lnTo>
                    <a:lnTo>
                      <a:pt x="143" y="288"/>
                    </a:lnTo>
                    <a:lnTo>
                      <a:pt x="113" y="293"/>
                    </a:lnTo>
                    <a:lnTo>
                      <a:pt x="84" y="290"/>
                    </a:lnTo>
                    <a:lnTo>
                      <a:pt x="57" y="279"/>
                    </a:lnTo>
                    <a:lnTo>
                      <a:pt x="33" y="257"/>
                    </a:lnTo>
                    <a:lnTo>
                      <a:pt x="17" y="227"/>
                    </a:lnTo>
                    <a:lnTo>
                      <a:pt x="8" y="192"/>
                    </a:lnTo>
                    <a:lnTo>
                      <a:pt x="5" y="153"/>
                    </a:lnTo>
                    <a:lnTo>
                      <a:pt x="8" y="116"/>
                    </a:lnTo>
                    <a:lnTo>
                      <a:pt x="21" y="89"/>
                    </a:lnTo>
                    <a:lnTo>
                      <a:pt x="0" y="72"/>
                    </a:lnTo>
                    <a:lnTo>
                      <a:pt x="50" y="0"/>
                    </a:lnTo>
                    <a:lnTo>
                      <a:pt x="60" y="92"/>
                    </a:lnTo>
                    <a:lnTo>
                      <a:pt x="36" y="90"/>
                    </a:lnTo>
                    <a:lnTo>
                      <a:pt x="26" y="128"/>
                    </a:lnTo>
                    <a:lnTo>
                      <a:pt x="26" y="162"/>
                    </a:lnTo>
                    <a:lnTo>
                      <a:pt x="29" y="192"/>
                    </a:lnTo>
                    <a:lnTo>
                      <a:pt x="38" y="221"/>
                    </a:lnTo>
                    <a:lnTo>
                      <a:pt x="54" y="242"/>
                    </a:lnTo>
                    <a:lnTo>
                      <a:pt x="74" y="258"/>
                    </a:lnTo>
                    <a:lnTo>
                      <a:pt x="99" y="267"/>
                    </a:lnTo>
                    <a:lnTo>
                      <a:pt x="125" y="267"/>
                    </a:lnTo>
                    <a:lnTo>
                      <a:pt x="147" y="264"/>
                    </a:lnTo>
                    <a:close/>
                  </a:path>
                </a:pathLst>
              </a:custGeom>
              <a:solidFill>
                <a:srgbClr val="A5002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8728" name="Freeform 32"/>
              <p:cNvSpPr>
                <a:spLocks/>
              </p:cNvSpPr>
              <p:nvPr/>
            </p:nvSpPr>
            <p:spPr bwMode="auto">
              <a:xfrm>
                <a:off x="2794" y="768"/>
                <a:ext cx="96" cy="1456"/>
              </a:xfrm>
              <a:custGeom>
                <a:avLst/>
                <a:gdLst>
                  <a:gd name="T0" fmla="*/ 27 w 96"/>
                  <a:gd name="T1" fmla="*/ 306 h 1456"/>
                  <a:gd name="T2" fmla="*/ 28 w 96"/>
                  <a:gd name="T3" fmla="*/ 78 h 1456"/>
                  <a:gd name="T4" fmla="*/ 0 w 96"/>
                  <a:gd name="T5" fmla="*/ 80 h 1456"/>
                  <a:gd name="T6" fmla="*/ 40 w 96"/>
                  <a:gd name="T7" fmla="*/ 0 h 1456"/>
                  <a:gd name="T8" fmla="*/ 73 w 96"/>
                  <a:gd name="T9" fmla="*/ 80 h 1456"/>
                  <a:gd name="T10" fmla="*/ 45 w 96"/>
                  <a:gd name="T11" fmla="*/ 75 h 1456"/>
                  <a:gd name="T12" fmla="*/ 46 w 96"/>
                  <a:gd name="T13" fmla="*/ 306 h 1456"/>
                  <a:gd name="T14" fmla="*/ 55 w 96"/>
                  <a:gd name="T15" fmla="*/ 582 h 1456"/>
                  <a:gd name="T16" fmla="*/ 70 w 96"/>
                  <a:gd name="T17" fmla="*/ 815 h 1456"/>
                  <a:gd name="T18" fmla="*/ 81 w 96"/>
                  <a:gd name="T19" fmla="*/ 1129 h 1456"/>
                  <a:gd name="T20" fmla="*/ 79 w 96"/>
                  <a:gd name="T21" fmla="*/ 1134 h 1456"/>
                  <a:gd name="T22" fmla="*/ 94 w 96"/>
                  <a:gd name="T23" fmla="*/ 1398 h 1456"/>
                  <a:gd name="T24" fmla="*/ 96 w 96"/>
                  <a:gd name="T25" fmla="*/ 1446 h 1456"/>
                  <a:gd name="T26" fmla="*/ 88 w 96"/>
                  <a:gd name="T27" fmla="*/ 1455 h 1456"/>
                  <a:gd name="T28" fmla="*/ 76 w 96"/>
                  <a:gd name="T29" fmla="*/ 1456 h 1456"/>
                  <a:gd name="T30" fmla="*/ 67 w 96"/>
                  <a:gd name="T31" fmla="*/ 1447 h 1456"/>
                  <a:gd name="T32" fmla="*/ 64 w 96"/>
                  <a:gd name="T33" fmla="*/ 1438 h 1456"/>
                  <a:gd name="T34" fmla="*/ 51 w 96"/>
                  <a:gd name="T35" fmla="*/ 911 h 1456"/>
                  <a:gd name="T36" fmla="*/ 34 w 96"/>
                  <a:gd name="T37" fmla="*/ 540 h 1456"/>
                  <a:gd name="T38" fmla="*/ 27 w 96"/>
                  <a:gd name="T39" fmla="*/ 306 h 145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96"/>
                  <a:gd name="T61" fmla="*/ 0 h 1456"/>
                  <a:gd name="T62" fmla="*/ 96 w 96"/>
                  <a:gd name="T63" fmla="*/ 1456 h 145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96" h="1456">
                    <a:moveTo>
                      <a:pt x="27" y="306"/>
                    </a:moveTo>
                    <a:lnTo>
                      <a:pt x="28" y="78"/>
                    </a:lnTo>
                    <a:lnTo>
                      <a:pt x="0" y="80"/>
                    </a:lnTo>
                    <a:lnTo>
                      <a:pt x="40" y="0"/>
                    </a:lnTo>
                    <a:lnTo>
                      <a:pt x="73" y="80"/>
                    </a:lnTo>
                    <a:lnTo>
                      <a:pt x="45" y="75"/>
                    </a:lnTo>
                    <a:lnTo>
                      <a:pt x="46" y="306"/>
                    </a:lnTo>
                    <a:lnTo>
                      <a:pt x="55" y="582"/>
                    </a:lnTo>
                    <a:lnTo>
                      <a:pt x="70" y="815"/>
                    </a:lnTo>
                    <a:lnTo>
                      <a:pt x="81" y="1129"/>
                    </a:lnTo>
                    <a:lnTo>
                      <a:pt x="79" y="1134"/>
                    </a:lnTo>
                    <a:lnTo>
                      <a:pt x="94" y="1398"/>
                    </a:lnTo>
                    <a:lnTo>
                      <a:pt x="96" y="1446"/>
                    </a:lnTo>
                    <a:lnTo>
                      <a:pt x="88" y="1455"/>
                    </a:lnTo>
                    <a:lnTo>
                      <a:pt x="76" y="1456"/>
                    </a:lnTo>
                    <a:lnTo>
                      <a:pt x="67" y="1447"/>
                    </a:lnTo>
                    <a:lnTo>
                      <a:pt x="64" y="1438"/>
                    </a:lnTo>
                    <a:lnTo>
                      <a:pt x="51" y="911"/>
                    </a:lnTo>
                    <a:lnTo>
                      <a:pt x="34" y="540"/>
                    </a:lnTo>
                    <a:lnTo>
                      <a:pt x="27" y="306"/>
                    </a:lnTo>
                    <a:close/>
                  </a:path>
                </a:pathLst>
              </a:custGeom>
              <a:solidFill>
                <a:srgbClr val="A5002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328722" name="Group 33"/>
            <p:cNvGrpSpPr>
              <a:grpSpLocks/>
            </p:cNvGrpSpPr>
            <p:nvPr/>
          </p:nvGrpSpPr>
          <p:grpSpPr bwMode="auto">
            <a:xfrm>
              <a:off x="5125" y="2204"/>
              <a:ext cx="77" cy="68"/>
              <a:chOff x="1747" y="2620"/>
              <a:chExt cx="44" cy="73"/>
            </a:xfrm>
          </p:grpSpPr>
          <p:sp>
            <p:nvSpPr>
              <p:cNvPr id="328723" name="Oval 34"/>
              <p:cNvSpPr>
                <a:spLocks noChangeArrowheads="1"/>
              </p:cNvSpPr>
              <p:nvPr/>
            </p:nvSpPr>
            <p:spPr bwMode="auto">
              <a:xfrm rot="4286940" flipH="1">
                <a:off x="1721" y="2646"/>
                <a:ext cx="73" cy="22"/>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i="0">
                  <a:solidFill>
                    <a:srgbClr val="FFFFFF"/>
                  </a:solidFill>
                </a:endParaRPr>
              </a:p>
            </p:txBody>
          </p:sp>
          <p:sp>
            <p:nvSpPr>
              <p:cNvPr id="328724" name="Oval 35"/>
              <p:cNvSpPr>
                <a:spLocks noChangeArrowheads="1"/>
              </p:cNvSpPr>
              <p:nvPr/>
            </p:nvSpPr>
            <p:spPr bwMode="auto">
              <a:xfrm rot="4286940" flipH="1">
                <a:off x="1741" y="2659"/>
                <a:ext cx="43" cy="8"/>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i="0">
                  <a:solidFill>
                    <a:srgbClr val="FFFFFF"/>
                  </a:solidFill>
                </a:endParaRPr>
              </a:p>
            </p:txBody>
          </p:sp>
          <p:sp>
            <p:nvSpPr>
              <p:cNvPr id="328725" name="Oval 36"/>
              <p:cNvSpPr>
                <a:spLocks noChangeArrowheads="1"/>
              </p:cNvSpPr>
              <p:nvPr/>
            </p:nvSpPr>
            <p:spPr bwMode="auto">
              <a:xfrm rot="4286940" flipH="1">
                <a:off x="1743" y="2646"/>
                <a:ext cx="73" cy="22"/>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i="0">
                  <a:solidFill>
                    <a:srgbClr val="FFFFFF"/>
                  </a:solidFill>
                </a:endParaRPr>
              </a:p>
            </p:txBody>
          </p:sp>
          <p:sp>
            <p:nvSpPr>
              <p:cNvPr id="328726" name="Oval 37"/>
              <p:cNvSpPr>
                <a:spLocks noChangeArrowheads="1"/>
              </p:cNvSpPr>
              <p:nvPr/>
            </p:nvSpPr>
            <p:spPr bwMode="auto">
              <a:xfrm rot="4286940" flipH="1">
                <a:off x="1763" y="2659"/>
                <a:ext cx="43" cy="8"/>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i="0">
                  <a:solidFill>
                    <a:srgbClr val="FFFFFF"/>
                  </a:solidFill>
                </a:endParaRPr>
              </a:p>
            </p:txBody>
          </p:sp>
        </p:grpSp>
      </p:grpSp>
      <p:sp>
        <p:nvSpPr>
          <p:cNvPr id="74759" name="Rectangle 39"/>
          <p:cNvSpPr>
            <a:spLocks noChangeArrowheads="1"/>
          </p:cNvSpPr>
          <p:nvPr/>
        </p:nvSpPr>
        <p:spPr bwMode="auto">
          <a:xfrm>
            <a:off x="5030788" y="1350963"/>
            <a:ext cx="3349625" cy="554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r>
              <a:rPr lang="en-US" altLang="en-US" sz="3000">
                <a:solidFill>
                  <a:srgbClr val="FFC000"/>
                </a:solidFill>
                <a:latin typeface="Symbol" pitchFamily="18" charset="2"/>
              </a:rPr>
              <a:t>"</a:t>
            </a:r>
            <a:r>
              <a:rPr lang="en-US" altLang="en-US" sz="3000">
                <a:solidFill>
                  <a:srgbClr val="FFC000"/>
                </a:solidFill>
              </a:rPr>
              <a:t>M, </a:t>
            </a:r>
            <a:r>
              <a:rPr lang="en-US" altLang="en-US" sz="3000">
                <a:solidFill>
                  <a:srgbClr val="FFC000"/>
                </a:solidFill>
                <a:latin typeface="Symbol" pitchFamily="18" charset="2"/>
              </a:rPr>
              <a:t>$</a:t>
            </a:r>
            <a:r>
              <a:rPr lang="en-US" altLang="en-US" sz="3000">
                <a:solidFill>
                  <a:srgbClr val="FFC000"/>
                </a:solidFill>
              </a:rPr>
              <a:t>I,  M(I) </a:t>
            </a:r>
            <a:r>
              <a:rPr lang="en-US" altLang="en-US" sz="3000">
                <a:solidFill>
                  <a:srgbClr val="FFC000"/>
                </a:solidFill>
                <a:latin typeface="Symbol" pitchFamily="18" charset="2"/>
                <a:sym typeface="Symbol" pitchFamily="18" charset="2"/>
              </a:rPr>
              <a:t></a:t>
            </a:r>
            <a:r>
              <a:rPr lang="en-US" altLang="en-US" sz="3000">
                <a:solidFill>
                  <a:srgbClr val="FFC000"/>
                </a:solidFill>
              </a:rPr>
              <a:t> P(I)</a:t>
            </a:r>
          </a:p>
        </p:txBody>
      </p:sp>
      <p:sp>
        <p:nvSpPr>
          <p:cNvPr id="328709" name="Rectangle 2"/>
          <p:cNvSpPr>
            <a:spLocks noChangeArrowheads="1"/>
          </p:cNvSpPr>
          <p:nvPr/>
        </p:nvSpPr>
        <p:spPr bwMode="auto">
          <a:xfrm>
            <a:off x="2547938" y="1335088"/>
            <a:ext cx="1770062" cy="554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r>
              <a:rPr lang="en-US" altLang="en-US" sz="3000">
                <a:solidFill>
                  <a:srgbClr val="FFC000"/>
                </a:solidFill>
              </a:rPr>
              <a:t>M(I)=P(I)</a:t>
            </a:r>
          </a:p>
        </p:txBody>
      </p:sp>
      <p:sp>
        <p:nvSpPr>
          <p:cNvPr id="328710" name="Rectangle 2"/>
          <p:cNvSpPr>
            <a:spLocks noChangeArrowheads="1"/>
          </p:cNvSpPr>
          <p:nvPr/>
        </p:nvSpPr>
        <p:spPr bwMode="auto">
          <a:xfrm>
            <a:off x="1811338" y="1335088"/>
            <a:ext cx="682625" cy="554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r>
              <a:rPr lang="en-US" altLang="en-US" sz="3000">
                <a:solidFill>
                  <a:srgbClr val="FFC000"/>
                </a:solidFill>
                <a:latin typeface="Symbol" pitchFamily="18" charset="2"/>
              </a:rPr>
              <a:t>"</a:t>
            </a:r>
            <a:r>
              <a:rPr lang="en-US" altLang="en-US" sz="3000">
                <a:solidFill>
                  <a:srgbClr val="FFC000"/>
                </a:solidFill>
              </a:rPr>
              <a:t>I,</a:t>
            </a:r>
          </a:p>
        </p:txBody>
      </p:sp>
      <p:sp>
        <p:nvSpPr>
          <p:cNvPr id="328711" name="Rectangle 2"/>
          <p:cNvSpPr>
            <a:spLocks noChangeArrowheads="1"/>
          </p:cNvSpPr>
          <p:nvPr/>
        </p:nvSpPr>
        <p:spPr bwMode="auto">
          <a:xfrm>
            <a:off x="1066800" y="1335088"/>
            <a:ext cx="833438" cy="554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r>
              <a:rPr lang="en-US" altLang="en-US" sz="3000">
                <a:solidFill>
                  <a:srgbClr val="FFC000"/>
                </a:solidFill>
                <a:latin typeface="Symbol" pitchFamily="18" charset="2"/>
              </a:rPr>
              <a:t>$</a:t>
            </a:r>
            <a:r>
              <a:rPr lang="en-US" altLang="en-US" sz="3000">
                <a:solidFill>
                  <a:srgbClr val="FFC000"/>
                </a:solidFill>
              </a:rPr>
              <a:t>M,</a:t>
            </a:r>
          </a:p>
        </p:txBody>
      </p:sp>
      <p:sp>
        <p:nvSpPr>
          <p:cNvPr id="53" name="Rectangle 52"/>
          <p:cNvSpPr>
            <a:spLocks noChangeArrowheads="1"/>
          </p:cNvSpPr>
          <p:nvPr/>
        </p:nvSpPr>
        <p:spPr bwMode="auto">
          <a:xfrm>
            <a:off x="5118100" y="446088"/>
            <a:ext cx="2897188" cy="10779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r>
              <a:rPr lang="en-US" altLang="en-US" i="0">
                <a:solidFill>
                  <a:srgbClr val="FFFFFF"/>
                </a:solidFill>
              </a:rPr>
              <a:t>Problem </a:t>
            </a:r>
            <a:r>
              <a:rPr lang="en-US" altLang="en-US">
                <a:solidFill>
                  <a:srgbClr val="FFC000"/>
                </a:solidFill>
              </a:rPr>
              <a:t>P</a:t>
            </a:r>
            <a:r>
              <a:rPr lang="en-US" altLang="en-US" i="0">
                <a:solidFill>
                  <a:srgbClr val="FFFFFF"/>
                </a:solidFill>
              </a:rPr>
              <a:t> is</a:t>
            </a:r>
            <a:br>
              <a:rPr lang="en-US" altLang="en-US" i="0">
                <a:solidFill>
                  <a:srgbClr val="FFFFFF"/>
                </a:solidFill>
              </a:rPr>
            </a:br>
            <a:r>
              <a:rPr lang="en-US" altLang="en-US" i="0">
                <a:solidFill>
                  <a:srgbClr val="FF0000"/>
                </a:solidFill>
              </a:rPr>
              <a:t>un</a:t>
            </a:r>
            <a:r>
              <a:rPr lang="en-US" altLang="en-US" i="0">
                <a:solidFill>
                  <a:srgbClr val="FFFF00"/>
                </a:solidFill>
              </a:rPr>
              <a:t>computable </a:t>
            </a:r>
            <a:r>
              <a:rPr lang="en-US" altLang="en-US" i="0">
                <a:solidFill>
                  <a:srgbClr val="F2F2F2"/>
                </a:solidFill>
              </a:rPr>
              <a:t>if </a:t>
            </a:r>
          </a:p>
        </p:txBody>
      </p:sp>
      <p:sp>
        <p:nvSpPr>
          <p:cNvPr id="56" name="AutoShape 37"/>
          <p:cNvSpPr>
            <a:spLocks noChangeArrowheads="1"/>
          </p:cNvSpPr>
          <p:nvPr/>
        </p:nvSpPr>
        <p:spPr bwMode="auto">
          <a:xfrm>
            <a:off x="2590800" y="4724400"/>
            <a:ext cx="4724400" cy="1066800"/>
          </a:xfrm>
          <a:prstGeom prst="wedgeRoundRectCallout">
            <a:avLst>
              <a:gd name="adj1" fmla="val -56848"/>
              <a:gd name="adj2" fmla="val -44463"/>
              <a:gd name="adj3" fmla="val 16667"/>
            </a:avLst>
          </a:prstGeom>
          <a:noFill/>
          <a:ln w="38100">
            <a:solidFill>
              <a:schemeClr val="accent2"/>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3000" i="0">
                <a:solidFill>
                  <a:srgbClr val="FFFFFF"/>
                </a:solidFill>
              </a:rPr>
              <a:t>I win if </a:t>
            </a:r>
            <a:r>
              <a:rPr lang="en-US" altLang="en-US" sz="3000">
                <a:solidFill>
                  <a:srgbClr val="FFC000"/>
                </a:solidFill>
              </a:rPr>
              <a:t>M </a:t>
            </a:r>
            <a:r>
              <a:rPr lang="en-US" altLang="en-US" sz="3000" i="0">
                <a:solidFill>
                  <a:srgbClr val="FFFFFF"/>
                </a:solidFill>
              </a:rPr>
              <a:t>on input </a:t>
            </a:r>
            <a:r>
              <a:rPr lang="en-US" altLang="en-US" sz="3000">
                <a:solidFill>
                  <a:srgbClr val="FFC000"/>
                </a:solidFill>
              </a:rPr>
              <a:t>I</a:t>
            </a:r>
            <a:r>
              <a:rPr lang="en-US" altLang="en-US" sz="3000" i="0">
                <a:solidFill>
                  <a:srgbClr val="FFFFFF"/>
                </a:solidFill>
              </a:rPr>
              <a:t> gives</a:t>
            </a:r>
            <a:br>
              <a:rPr lang="en-US" altLang="en-US" sz="3000" i="0">
                <a:solidFill>
                  <a:srgbClr val="FFFFFF"/>
                </a:solidFill>
              </a:rPr>
            </a:br>
            <a:r>
              <a:rPr lang="en-US" altLang="en-US" sz="3000" i="0">
                <a:solidFill>
                  <a:srgbClr val="FFFFFF"/>
                </a:solidFill>
              </a:rPr>
              <a:t>     the wrong output</a:t>
            </a:r>
          </a:p>
        </p:txBody>
      </p:sp>
      <p:sp>
        <p:nvSpPr>
          <p:cNvPr id="57" name="AutoShape 41"/>
          <p:cNvSpPr>
            <a:spLocks noChangeArrowheads="1"/>
          </p:cNvSpPr>
          <p:nvPr/>
        </p:nvSpPr>
        <p:spPr bwMode="auto">
          <a:xfrm>
            <a:off x="2590800" y="1981200"/>
            <a:ext cx="4800600" cy="990600"/>
          </a:xfrm>
          <a:prstGeom prst="wedgeRoundRectCallout">
            <a:avLst>
              <a:gd name="adj1" fmla="val 59722"/>
              <a:gd name="adj2" fmla="val 102245"/>
              <a:gd name="adj3" fmla="val 16667"/>
            </a:avLst>
          </a:prstGeom>
          <a:noFill/>
          <a:ln w="38100">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50000"/>
              </a:spcBef>
              <a:buFontTx/>
              <a:buNone/>
            </a:pPr>
            <a:r>
              <a:rPr lang="en-US" altLang="en-US" sz="3000" i="0">
                <a:solidFill>
                  <a:srgbClr val="FFFFFF"/>
                </a:solidFill>
              </a:rPr>
              <a:t>I have a machine </a:t>
            </a:r>
            <a:r>
              <a:rPr lang="en-US" altLang="en-US" sz="3000">
                <a:solidFill>
                  <a:srgbClr val="FFC000"/>
                </a:solidFill>
              </a:rPr>
              <a:t>M</a:t>
            </a:r>
            <a:r>
              <a:rPr lang="en-US" altLang="en-US" sz="3000" i="0">
                <a:solidFill>
                  <a:srgbClr val="FFFFFF"/>
                </a:solidFill>
              </a:rPr>
              <a:t> that I claim works.</a:t>
            </a:r>
            <a:endParaRPr lang="en-US" altLang="en-US" i="0">
              <a:solidFill>
                <a:srgbClr val="FFFFFF"/>
              </a:solidFill>
            </a:endParaRPr>
          </a:p>
        </p:txBody>
      </p:sp>
      <p:sp>
        <p:nvSpPr>
          <p:cNvPr id="58" name="AutoShape 42"/>
          <p:cNvSpPr>
            <a:spLocks noChangeArrowheads="1"/>
          </p:cNvSpPr>
          <p:nvPr/>
        </p:nvSpPr>
        <p:spPr bwMode="auto">
          <a:xfrm>
            <a:off x="2514600" y="3124200"/>
            <a:ext cx="4800600" cy="1397000"/>
          </a:xfrm>
          <a:prstGeom prst="wedgeRoundRectCallout">
            <a:avLst>
              <a:gd name="adj1" fmla="val -79407"/>
              <a:gd name="adj2" fmla="val -41932"/>
              <a:gd name="adj3" fmla="val 16667"/>
            </a:avLst>
          </a:prstGeom>
          <a:noFill/>
          <a:ln w="38100">
            <a:solidFill>
              <a:schemeClr val="accent2"/>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50000"/>
              </a:spcBef>
              <a:buFontTx/>
              <a:buNone/>
            </a:pPr>
            <a:r>
              <a:rPr lang="en-US" altLang="en-US" sz="2800" i="0">
                <a:solidFill>
                  <a:srgbClr val="FFFFFF"/>
                </a:solidFill>
              </a:rPr>
              <a:t>I find one counter example input</a:t>
            </a:r>
            <a:r>
              <a:rPr lang="en-US" altLang="en-US" sz="2800" i="0">
                <a:solidFill>
                  <a:srgbClr val="FFC000"/>
                </a:solidFill>
              </a:rPr>
              <a:t> </a:t>
            </a:r>
            <a:r>
              <a:rPr lang="en-US" altLang="en-US" sz="2800">
                <a:solidFill>
                  <a:srgbClr val="FFC000"/>
                </a:solidFill>
              </a:rPr>
              <a:t>I</a:t>
            </a:r>
            <a:r>
              <a:rPr lang="en-US" altLang="en-US" sz="2800" i="0">
                <a:solidFill>
                  <a:srgbClr val="FFC000"/>
                </a:solidFill>
              </a:rPr>
              <a:t> </a:t>
            </a:r>
            <a:r>
              <a:rPr lang="en-US" altLang="en-US" sz="2800" i="0">
                <a:solidFill>
                  <a:srgbClr val="FFFFFF"/>
                </a:solidFill>
              </a:rPr>
              <a:t>for which </a:t>
            </a:r>
            <a:br>
              <a:rPr lang="en-US" altLang="en-US" sz="2800" i="0">
                <a:solidFill>
                  <a:srgbClr val="FFFFFF"/>
                </a:solidFill>
              </a:rPr>
            </a:br>
            <a:r>
              <a:rPr lang="en-US" altLang="en-US" sz="2800" i="0">
                <a:solidFill>
                  <a:srgbClr val="FFFFFF"/>
                </a:solidFill>
              </a:rPr>
              <a:t>his machine </a:t>
            </a:r>
            <a:r>
              <a:rPr lang="en-US" altLang="en-US" sz="2800">
                <a:solidFill>
                  <a:srgbClr val="FFC000"/>
                </a:solidFill>
              </a:rPr>
              <a:t>M</a:t>
            </a:r>
            <a:r>
              <a:rPr lang="en-US" altLang="en-US" sz="2800" i="0">
                <a:solidFill>
                  <a:srgbClr val="FFFFFF"/>
                </a:solidFill>
              </a:rPr>
              <a:t> fails us.</a:t>
            </a:r>
            <a:endParaRPr lang="en-US" altLang="en-US" sz="2800">
              <a:solidFill>
                <a:srgbClr val="FFFFFF"/>
              </a:solidFill>
            </a:endParaRPr>
          </a:p>
        </p:txBody>
      </p:sp>
      <p:sp>
        <p:nvSpPr>
          <p:cNvPr id="328716" name="Rectangle 46"/>
          <p:cNvSpPr>
            <a:spLocks noChangeArrowheads="1"/>
          </p:cNvSpPr>
          <p:nvPr/>
        </p:nvSpPr>
        <p:spPr bwMode="auto">
          <a:xfrm>
            <a:off x="1065213" y="457200"/>
            <a:ext cx="2897187" cy="10779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r>
              <a:rPr lang="en-US" altLang="en-US" i="0">
                <a:solidFill>
                  <a:srgbClr val="FFFFFF"/>
                </a:solidFill>
              </a:rPr>
              <a:t>Problem </a:t>
            </a:r>
            <a:r>
              <a:rPr lang="en-US" altLang="en-US">
                <a:solidFill>
                  <a:srgbClr val="FFC000"/>
                </a:solidFill>
              </a:rPr>
              <a:t>P</a:t>
            </a:r>
            <a:r>
              <a:rPr lang="en-US" altLang="en-US" i="0">
                <a:solidFill>
                  <a:srgbClr val="FFFFFF"/>
                </a:solidFill>
              </a:rPr>
              <a:t> is</a:t>
            </a:r>
            <a:br>
              <a:rPr lang="en-US" altLang="en-US" i="0">
                <a:solidFill>
                  <a:srgbClr val="FFFFFF"/>
                </a:solidFill>
              </a:rPr>
            </a:br>
            <a:r>
              <a:rPr lang="en-US" altLang="en-US" i="0">
                <a:solidFill>
                  <a:srgbClr val="FFFF00"/>
                </a:solidFill>
              </a:rPr>
              <a:t>computable </a:t>
            </a:r>
            <a:r>
              <a:rPr lang="en-US" altLang="en-US" i="0">
                <a:solidFill>
                  <a:srgbClr val="F2F2F2"/>
                </a:solidFill>
              </a:rPr>
              <a:t>if </a:t>
            </a:r>
          </a:p>
        </p:txBody>
      </p:sp>
      <p:pic>
        <p:nvPicPr>
          <p:cNvPr id="328717" name="Picture 5" descr="j0116172"/>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flipH="1">
            <a:off x="0" y="4652963"/>
            <a:ext cx="1397000" cy="1900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9" name="AutoShape 8"/>
          <p:cNvSpPr>
            <a:spLocks noChangeArrowheads="1"/>
          </p:cNvSpPr>
          <p:nvPr/>
        </p:nvSpPr>
        <p:spPr bwMode="auto">
          <a:xfrm>
            <a:off x="2052638" y="5943600"/>
            <a:ext cx="5186362" cy="685800"/>
          </a:xfrm>
          <a:prstGeom prst="wedgeRectCallout">
            <a:avLst>
              <a:gd name="adj1" fmla="val -57935"/>
              <a:gd name="adj2" fmla="val -133509"/>
            </a:avLst>
          </a:prstGeom>
          <a:noFill/>
          <a:ln w="38100">
            <a:solidFill>
              <a:srgbClr val="CC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r>
              <a:rPr lang="en-US" altLang="en-US" i="0">
                <a:solidFill>
                  <a:srgbClr val="FFFFFF"/>
                </a:solidFill>
              </a:rPr>
              <a:t>Generally very hard to do.</a:t>
            </a:r>
          </a:p>
        </p:txBody>
      </p:sp>
      <p:sp>
        <p:nvSpPr>
          <p:cNvPr id="328719" name="Rectangle 4"/>
          <p:cNvSpPr>
            <a:spLocks noChangeArrowheads="1"/>
          </p:cNvSpPr>
          <p:nvPr/>
        </p:nvSpPr>
        <p:spPr bwMode="auto">
          <a:xfrm>
            <a:off x="152400" y="-228600"/>
            <a:ext cx="87630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r>
              <a:rPr lang="en-US" altLang="en-US" sz="4300" i="0">
                <a:solidFill>
                  <a:srgbClr val="FFFF00"/>
                </a:solidFill>
              </a:rPr>
              <a:t>Understand Quantifiers!!!</a:t>
            </a:r>
          </a:p>
        </p:txBody>
      </p:sp>
      <p:grpSp>
        <p:nvGrpSpPr>
          <p:cNvPr id="47" name="Group 5"/>
          <p:cNvGrpSpPr>
            <a:grpSpLocks/>
          </p:cNvGrpSpPr>
          <p:nvPr/>
        </p:nvGrpSpPr>
        <p:grpSpPr bwMode="auto">
          <a:xfrm>
            <a:off x="381000" y="2667000"/>
            <a:ext cx="1447800" cy="2133600"/>
            <a:chOff x="2013" y="2206"/>
            <a:chExt cx="679" cy="1010"/>
          </a:xfrm>
        </p:grpSpPr>
        <p:sp>
          <p:nvSpPr>
            <p:cNvPr id="48" name="Freeform 6"/>
            <p:cNvSpPr>
              <a:spLocks/>
            </p:cNvSpPr>
            <p:nvPr/>
          </p:nvSpPr>
          <p:spPr bwMode="auto">
            <a:xfrm rot="4483878">
              <a:off x="2407" y="2307"/>
              <a:ext cx="138" cy="432"/>
            </a:xfrm>
            <a:custGeom>
              <a:avLst/>
              <a:gdLst>
                <a:gd name="T0" fmla="*/ 0 w 525"/>
                <a:gd name="T1" fmla="*/ 0 h 1307"/>
                <a:gd name="T2" fmla="*/ 0 w 525"/>
                <a:gd name="T3" fmla="*/ 0 h 1307"/>
                <a:gd name="T4" fmla="*/ 0 w 525"/>
                <a:gd name="T5" fmla="*/ 0 h 1307"/>
                <a:gd name="T6" fmla="*/ 0 w 525"/>
                <a:gd name="T7" fmla="*/ 0 h 1307"/>
                <a:gd name="T8" fmla="*/ 0 w 525"/>
                <a:gd name="T9" fmla="*/ 0 h 1307"/>
                <a:gd name="T10" fmla="*/ 0 w 525"/>
                <a:gd name="T11" fmla="*/ 0 h 1307"/>
                <a:gd name="T12" fmla="*/ 0 w 525"/>
                <a:gd name="T13" fmla="*/ 0 h 1307"/>
                <a:gd name="T14" fmla="*/ 0 w 525"/>
                <a:gd name="T15" fmla="*/ 0 h 1307"/>
                <a:gd name="T16" fmla="*/ 0 w 525"/>
                <a:gd name="T17" fmla="*/ 0 h 1307"/>
                <a:gd name="T18" fmla="*/ 0 w 525"/>
                <a:gd name="T19" fmla="*/ 0 h 1307"/>
                <a:gd name="T20" fmla="*/ 0 w 525"/>
                <a:gd name="T21" fmla="*/ 0 h 1307"/>
                <a:gd name="T22" fmla="*/ 0 w 525"/>
                <a:gd name="T23" fmla="*/ 0 h 1307"/>
                <a:gd name="T24" fmla="*/ 0 w 525"/>
                <a:gd name="T25" fmla="*/ 0 h 1307"/>
                <a:gd name="T26" fmla="*/ 0 w 525"/>
                <a:gd name="T27" fmla="*/ 0 h 1307"/>
                <a:gd name="T28" fmla="*/ 0 w 525"/>
                <a:gd name="T29" fmla="*/ 0 h 1307"/>
                <a:gd name="T30" fmla="*/ 0 w 525"/>
                <a:gd name="T31" fmla="*/ 0 h 1307"/>
                <a:gd name="T32" fmla="*/ 0 w 525"/>
                <a:gd name="T33" fmla="*/ 0 h 1307"/>
                <a:gd name="T34" fmla="*/ 0 w 525"/>
                <a:gd name="T35" fmla="*/ 0 h 1307"/>
                <a:gd name="T36" fmla="*/ 0 w 525"/>
                <a:gd name="T37" fmla="*/ 0 h 1307"/>
                <a:gd name="T38" fmla="*/ 0 w 525"/>
                <a:gd name="T39" fmla="*/ 0 h 1307"/>
                <a:gd name="T40" fmla="*/ 0 w 525"/>
                <a:gd name="T41" fmla="*/ 0 h 1307"/>
                <a:gd name="T42" fmla="*/ 0 w 525"/>
                <a:gd name="T43" fmla="*/ 0 h 1307"/>
                <a:gd name="T44" fmla="*/ 0 w 525"/>
                <a:gd name="T45" fmla="*/ 0 h 1307"/>
                <a:gd name="T46" fmla="*/ 0 w 525"/>
                <a:gd name="T47" fmla="*/ 0 h 1307"/>
                <a:gd name="T48" fmla="*/ 0 w 525"/>
                <a:gd name="T49" fmla="*/ 0 h 1307"/>
                <a:gd name="T50" fmla="*/ 0 w 525"/>
                <a:gd name="T51" fmla="*/ 0 h 1307"/>
                <a:gd name="T52" fmla="*/ 0 w 525"/>
                <a:gd name="T53" fmla="*/ 0 h 1307"/>
                <a:gd name="T54" fmla="*/ 0 w 525"/>
                <a:gd name="T55" fmla="*/ 0 h 1307"/>
                <a:gd name="T56" fmla="*/ 0 w 525"/>
                <a:gd name="T57" fmla="*/ 0 h 1307"/>
                <a:gd name="T58" fmla="*/ 0 w 525"/>
                <a:gd name="T59" fmla="*/ 0 h 1307"/>
                <a:gd name="T60" fmla="*/ 0 w 525"/>
                <a:gd name="T61" fmla="*/ 0 h 1307"/>
                <a:gd name="T62" fmla="*/ 0 w 525"/>
                <a:gd name="T63" fmla="*/ 0 h 1307"/>
                <a:gd name="T64" fmla="*/ 0 w 525"/>
                <a:gd name="T65" fmla="*/ 0 h 1307"/>
                <a:gd name="T66" fmla="*/ 0 w 525"/>
                <a:gd name="T67" fmla="*/ 0 h 1307"/>
                <a:gd name="T68" fmla="*/ 0 w 525"/>
                <a:gd name="T69" fmla="*/ 0 h 1307"/>
                <a:gd name="T70" fmla="*/ 0 w 525"/>
                <a:gd name="T71" fmla="*/ 0 h 1307"/>
                <a:gd name="T72" fmla="*/ 0 w 525"/>
                <a:gd name="T73" fmla="*/ 0 h 1307"/>
                <a:gd name="T74" fmla="*/ 0 w 525"/>
                <a:gd name="T75" fmla="*/ 0 h 1307"/>
                <a:gd name="T76" fmla="*/ 0 w 525"/>
                <a:gd name="T77" fmla="*/ 0 h 1307"/>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525"/>
                <a:gd name="T118" fmla="*/ 0 h 1307"/>
                <a:gd name="T119" fmla="*/ 525 w 525"/>
                <a:gd name="T120" fmla="*/ 1307 h 1307"/>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525" h="1307">
                  <a:moveTo>
                    <a:pt x="146" y="1103"/>
                  </a:moveTo>
                  <a:lnTo>
                    <a:pt x="50" y="1175"/>
                  </a:lnTo>
                  <a:lnTo>
                    <a:pt x="22" y="1199"/>
                  </a:lnTo>
                  <a:lnTo>
                    <a:pt x="0" y="1249"/>
                  </a:lnTo>
                  <a:lnTo>
                    <a:pt x="29" y="1300"/>
                  </a:lnTo>
                  <a:lnTo>
                    <a:pt x="58" y="1307"/>
                  </a:lnTo>
                  <a:lnTo>
                    <a:pt x="146" y="1278"/>
                  </a:lnTo>
                  <a:lnTo>
                    <a:pt x="277" y="1175"/>
                  </a:lnTo>
                  <a:lnTo>
                    <a:pt x="394" y="1053"/>
                  </a:lnTo>
                  <a:lnTo>
                    <a:pt x="518" y="913"/>
                  </a:lnTo>
                  <a:lnTo>
                    <a:pt x="525" y="855"/>
                  </a:lnTo>
                  <a:lnTo>
                    <a:pt x="525" y="695"/>
                  </a:lnTo>
                  <a:lnTo>
                    <a:pt x="489" y="446"/>
                  </a:lnTo>
                  <a:lnTo>
                    <a:pt x="511" y="300"/>
                  </a:lnTo>
                  <a:lnTo>
                    <a:pt x="525" y="241"/>
                  </a:lnTo>
                  <a:lnTo>
                    <a:pt x="503" y="212"/>
                  </a:lnTo>
                  <a:lnTo>
                    <a:pt x="452" y="183"/>
                  </a:lnTo>
                  <a:lnTo>
                    <a:pt x="415" y="162"/>
                  </a:lnTo>
                  <a:lnTo>
                    <a:pt x="437" y="30"/>
                  </a:lnTo>
                  <a:lnTo>
                    <a:pt x="423" y="0"/>
                  </a:lnTo>
                  <a:lnTo>
                    <a:pt x="394" y="9"/>
                  </a:lnTo>
                  <a:lnTo>
                    <a:pt x="379" y="176"/>
                  </a:lnTo>
                  <a:lnTo>
                    <a:pt x="365" y="219"/>
                  </a:lnTo>
                  <a:lnTo>
                    <a:pt x="358" y="248"/>
                  </a:lnTo>
                  <a:lnTo>
                    <a:pt x="299" y="227"/>
                  </a:lnTo>
                  <a:lnTo>
                    <a:pt x="255" y="227"/>
                  </a:lnTo>
                  <a:lnTo>
                    <a:pt x="255" y="255"/>
                  </a:lnTo>
                  <a:lnTo>
                    <a:pt x="284" y="279"/>
                  </a:lnTo>
                  <a:lnTo>
                    <a:pt x="336" y="279"/>
                  </a:lnTo>
                  <a:lnTo>
                    <a:pt x="372" y="307"/>
                  </a:lnTo>
                  <a:lnTo>
                    <a:pt x="401" y="358"/>
                  </a:lnTo>
                  <a:lnTo>
                    <a:pt x="430" y="439"/>
                  </a:lnTo>
                  <a:lnTo>
                    <a:pt x="452" y="599"/>
                  </a:lnTo>
                  <a:lnTo>
                    <a:pt x="452" y="745"/>
                  </a:lnTo>
                  <a:lnTo>
                    <a:pt x="437" y="862"/>
                  </a:lnTo>
                  <a:lnTo>
                    <a:pt x="408" y="913"/>
                  </a:lnTo>
                  <a:lnTo>
                    <a:pt x="306" y="986"/>
                  </a:lnTo>
                  <a:lnTo>
                    <a:pt x="196" y="1053"/>
                  </a:lnTo>
                  <a:lnTo>
                    <a:pt x="146" y="1103"/>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50" name="Group 7"/>
            <p:cNvGrpSpPr>
              <a:grpSpLocks/>
            </p:cNvGrpSpPr>
            <p:nvPr/>
          </p:nvGrpSpPr>
          <p:grpSpPr bwMode="auto">
            <a:xfrm>
              <a:off x="2013" y="2206"/>
              <a:ext cx="339" cy="1010"/>
              <a:chOff x="240" y="2880"/>
              <a:chExt cx="339" cy="1010"/>
            </a:xfrm>
          </p:grpSpPr>
          <p:sp>
            <p:nvSpPr>
              <p:cNvPr id="51" name="Freeform 8"/>
              <p:cNvSpPr>
                <a:spLocks/>
              </p:cNvSpPr>
              <p:nvPr/>
            </p:nvSpPr>
            <p:spPr bwMode="auto">
              <a:xfrm flipH="1">
                <a:off x="361" y="2969"/>
                <a:ext cx="142" cy="191"/>
              </a:xfrm>
              <a:custGeom>
                <a:avLst/>
                <a:gdLst>
                  <a:gd name="T0" fmla="*/ 0 w 432"/>
                  <a:gd name="T1" fmla="*/ 0 h 485"/>
                  <a:gd name="T2" fmla="*/ 0 w 432"/>
                  <a:gd name="T3" fmla="*/ 0 h 485"/>
                  <a:gd name="T4" fmla="*/ 0 w 432"/>
                  <a:gd name="T5" fmla="*/ 0 h 485"/>
                  <a:gd name="T6" fmla="*/ 0 w 432"/>
                  <a:gd name="T7" fmla="*/ 0 h 485"/>
                  <a:gd name="T8" fmla="*/ 0 w 432"/>
                  <a:gd name="T9" fmla="*/ 0 h 485"/>
                  <a:gd name="T10" fmla="*/ 0 w 432"/>
                  <a:gd name="T11" fmla="*/ 0 h 485"/>
                  <a:gd name="T12" fmla="*/ 0 w 432"/>
                  <a:gd name="T13" fmla="*/ 0 h 485"/>
                  <a:gd name="T14" fmla="*/ 0 w 432"/>
                  <a:gd name="T15" fmla="*/ 0 h 485"/>
                  <a:gd name="T16" fmla="*/ 0 w 432"/>
                  <a:gd name="T17" fmla="*/ 0 h 485"/>
                  <a:gd name="T18" fmla="*/ 0 w 432"/>
                  <a:gd name="T19" fmla="*/ 0 h 485"/>
                  <a:gd name="T20" fmla="*/ 0 w 432"/>
                  <a:gd name="T21" fmla="*/ 0 h 485"/>
                  <a:gd name="T22" fmla="*/ 0 w 432"/>
                  <a:gd name="T23" fmla="*/ 0 h 485"/>
                  <a:gd name="T24" fmla="*/ 0 w 432"/>
                  <a:gd name="T25" fmla="*/ 0 h 485"/>
                  <a:gd name="T26" fmla="*/ 0 w 432"/>
                  <a:gd name="T27" fmla="*/ 0 h 485"/>
                  <a:gd name="T28" fmla="*/ 0 w 432"/>
                  <a:gd name="T29" fmla="*/ 0 h 48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2"/>
                  <a:gd name="T46" fmla="*/ 0 h 485"/>
                  <a:gd name="T47" fmla="*/ 432 w 432"/>
                  <a:gd name="T48" fmla="*/ 485 h 48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2" h="485">
                    <a:moveTo>
                      <a:pt x="123" y="206"/>
                    </a:moveTo>
                    <a:lnTo>
                      <a:pt x="159" y="53"/>
                    </a:lnTo>
                    <a:lnTo>
                      <a:pt x="248" y="0"/>
                    </a:lnTo>
                    <a:lnTo>
                      <a:pt x="335" y="0"/>
                    </a:lnTo>
                    <a:lnTo>
                      <a:pt x="388" y="53"/>
                    </a:lnTo>
                    <a:lnTo>
                      <a:pt x="432" y="215"/>
                    </a:lnTo>
                    <a:lnTo>
                      <a:pt x="415" y="349"/>
                    </a:lnTo>
                    <a:lnTo>
                      <a:pt x="379" y="458"/>
                    </a:lnTo>
                    <a:lnTo>
                      <a:pt x="309" y="485"/>
                    </a:lnTo>
                    <a:lnTo>
                      <a:pt x="221" y="475"/>
                    </a:lnTo>
                    <a:lnTo>
                      <a:pt x="132" y="368"/>
                    </a:lnTo>
                    <a:lnTo>
                      <a:pt x="123" y="288"/>
                    </a:lnTo>
                    <a:lnTo>
                      <a:pt x="0" y="242"/>
                    </a:lnTo>
                    <a:lnTo>
                      <a:pt x="0" y="189"/>
                    </a:lnTo>
                    <a:lnTo>
                      <a:pt x="123" y="20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2" name="Freeform 9"/>
              <p:cNvSpPr>
                <a:spLocks/>
              </p:cNvSpPr>
              <p:nvPr/>
            </p:nvSpPr>
            <p:spPr bwMode="auto">
              <a:xfrm flipH="1">
                <a:off x="371" y="3171"/>
                <a:ext cx="165" cy="325"/>
              </a:xfrm>
              <a:custGeom>
                <a:avLst/>
                <a:gdLst>
                  <a:gd name="T0" fmla="*/ 0 w 500"/>
                  <a:gd name="T1" fmla="*/ 0 h 828"/>
                  <a:gd name="T2" fmla="*/ 0 w 500"/>
                  <a:gd name="T3" fmla="*/ 0 h 828"/>
                  <a:gd name="T4" fmla="*/ 0 w 500"/>
                  <a:gd name="T5" fmla="*/ 0 h 828"/>
                  <a:gd name="T6" fmla="*/ 0 w 500"/>
                  <a:gd name="T7" fmla="*/ 0 h 828"/>
                  <a:gd name="T8" fmla="*/ 0 w 500"/>
                  <a:gd name="T9" fmla="*/ 0 h 828"/>
                  <a:gd name="T10" fmla="*/ 0 w 500"/>
                  <a:gd name="T11" fmla="*/ 0 h 828"/>
                  <a:gd name="T12" fmla="*/ 0 w 500"/>
                  <a:gd name="T13" fmla="*/ 0 h 828"/>
                  <a:gd name="T14" fmla="*/ 0 w 500"/>
                  <a:gd name="T15" fmla="*/ 0 h 828"/>
                  <a:gd name="T16" fmla="*/ 0 w 500"/>
                  <a:gd name="T17" fmla="*/ 0 h 828"/>
                  <a:gd name="T18" fmla="*/ 0 w 500"/>
                  <a:gd name="T19" fmla="*/ 0 h 828"/>
                  <a:gd name="T20" fmla="*/ 0 w 500"/>
                  <a:gd name="T21" fmla="*/ 0 h 828"/>
                  <a:gd name="T22" fmla="*/ 0 w 500"/>
                  <a:gd name="T23" fmla="*/ 0 h 828"/>
                  <a:gd name="T24" fmla="*/ 0 w 500"/>
                  <a:gd name="T25" fmla="*/ 0 h 828"/>
                  <a:gd name="T26" fmla="*/ 0 w 500"/>
                  <a:gd name="T27" fmla="*/ 0 h 828"/>
                  <a:gd name="T28" fmla="*/ 0 w 500"/>
                  <a:gd name="T29" fmla="*/ 0 h 828"/>
                  <a:gd name="T30" fmla="*/ 0 w 500"/>
                  <a:gd name="T31" fmla="*/ 0 h 828"/>
                  <a:gd name="T32" fmla="*/ 0 w 500"/>
                  <a:gd name="T33" fmla="*/ 0 h 828"/>
                  <a:gd name="T34" fmla="*/ 0 w 500"/>
                  <a:gd name="T35" fmla="*/ 0 h 828"/>
                  <a:gd name="T36" fmla="*/ 0 w 500"/>
                  <a:gd name="T37" fmla="*/ 0 h 828"/>
                  <a:gd name="T38" fmla="*/ 0 w 500"/>
                  <a:gd name="T39" fmla="*/ 0 h 828"/>
                  <a:gd name="T40" fmla="*/ 0 w 500"/>
                  <a:gd name="T41" fmla="*/ 0 h 828"/>
                  <a:gd name="T42" fmla="*/ 0 w 500"/>
                  <a:gd name="T43" fmla="*/ 0 h 828"/>
                  <a:gd name="T44" fmla="*/ 0 w 500"/>
                  <a:gd name="T45" fmla="*/ 0 h 828"/>
                  <a:gd name="T46" fmla="*/ 0 w 500"/>
                  <a:gd name="T47" fmla="*/ 0 h 828"/>
                  <a:gd name="T48" fmla="*/ 0 w 500"/>
                  <a:gd name="T49" fmla="*/ 0 h 828"/>
                  <a:gd name="T50" fmla="*/ 0 w 500"/>
                  <a:gd name="T51" fmla="*/ 0 h 828"/>
                  <a:gd name="T52" fmla="*/ 0 w 500"/>
                  <a:gd name="T53" fmla="*/ 0 h 8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00"/>
                  <a:gd name="T82" fmla="*/ 0 h 828"/>
                  <a:gd name="T83" fmla="*/ 500 w 500"/>
                  <a:gd name="T84" fmla="*/ 828 h 8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00" h="828">
                    <a:moveTo>
                      <a:pt x="41" y="173"/>
                    </a:moveTo>
                    <a:lnTo>
                      <a:pt x="163" y="35"/>
                    </a:lnTo>
                    <a:lnTo>
                      <a:pt x="232" y="0"/>
                    </a:lnTo>
                    <a:lnTo>
                      <a:pt x="366" y="5"/>
                    </a:lnTo>
                    <a:lnTo>
                      <a:pt x="488" y="57"/>
                    </a:lnTo>
                    <a:lnTo>
                      <a:pt x="500" y="126"/>
                    </a:lnTo>
                    <a:lnTo>
                      <a:pt x="483" y="207"/>
                    </a:lnTo>
                    <a:lnTo>
                      <a:pt x="396" y="281"/>
                    </a:lnTo>
                    <a:lnTo>
                      <a:pt x="349" y="414"/>
                    </a:lnTo>
                    <a:lnTo>
                      <a:pt x="349" y="552"/>
                    </a:lnTo>
                    <a:lnTo>
                      <a:pt x="384" y="637"/>
                    </a:lnTo>
                    <a:lnTo>
                      <a:pt x="448" y="695"/>
                    </a:lnTo>
                    <a:lnTo>
                      <a:pt x="448" y="765"/>
                    </a:lnTo>
                    <a:lnTo>
                      <a:pt x="419" y="800"/>
                    </a:lnTo>
                    <a:lnTo>
                      <a:pt x="384" y="816"/>
                    </a:lnTo>
                    <a:lnTo>
                      <a:pt x="268" y="828"/>
                    </a:lnTo>
                    <a:lnTo>
                      <a:pt x="163" y="747"/>
                    </a:lnTo>
                    <a:lnTo>
                      <a:pt x="53" y="574"/>
                    </a:lnTo>
                    <a:lnTo>
                      <a:pt x="0" y="368"/>
                    </a:lnTo>
                    <a:lnTo>
                      <a:pt x="140" y="436"/>
                    </a:lnTo>
                    <a:lnTo>
                      <a:pt x="192" y="436"/>
                    </a:lnTo>
                    <a:lnTo>
                      <a:pt x="227" y="396"/>
                    </a:lnTo>
                    <a:lnTo>
                      <a:pt x="251" y="316"/>
                    </a:lnTo>
                    <a:lnTo>
                      <a:pt x="209" y="293"/>
                    </a:lnTo>
                    <a:lnTo>
                      <a:pt x="53" y="293"/>
                    </a:lnTo>
                    <a:lnTo>
                      <a:pt x="18" y="293"/>
                    </a:lnTo>
                    <a:lnTo>
                      <a:pt x="41" y="173"/>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 name="Freeform 10"/>
              <p:cNvSpPr>
                <a:spLocks/>
              </p:cNvSpPr>
              <p:nvPr/>
            </p:nvSpPr>
            <p:spPr bwMode="auto">
              <a:xfrm flipH="1">
                <a:off x="325" y="3185"/>
                <a:ext cx="87" cy="352"/>
              </a:xfrm>
              <a:custGeom>
                <a:avLst/>
                <a:gdLst>
                  <a:gd name="T0" fmla="*/ 0 w 265"/>
                  <a:gd name="T1" fmla="*/ 0 h 895"/>
                  <a:gd name="T2" fmla="*/ 0 w 265"/>
                  <a:gd name="T3" fmla="*/ 0 h 895"/>
                  <a:gd name="T4" fmla="*/ 0 w 265"/>
                  <a:gd name="T5" fmla="*/ 0 h 895"/>
                  <a:gd name="T6" fmla="*/ 0 w 265"/>
                  <a:gd name="T7" fmla="*/ 0 h 895"/>
                  <a:gd name="T8" fmla="*/ 0 w 265"/>
                  <a:gd name="T9" fmla="*/ 0 h 895"/>
                  <a:gd name="T10" fmla="*/ 0 w 265"/>
                  <a:gd name="T11" fmla="*/ 0 h 895"/>
                  <a:gd name="T12" fmla="*/ 0 w 265"/>
                  <a:gd name="T13" fmla="*/ 0 h 895"/>
                  <a:gd name="T14" fmla="*/ 0 w 265"/>
                  <a:gd name="T15" fmla="*/ 0 h 895"/>
                  <a:gd name="T16" fmla="*/ 0 w 265"/>
                  <a:gd name="T17" fmla="*/ 0 h 895"/>
                  <a:gd name="T18" fmla="*/ 0 w 265"/>
                  <a:gd name="T19" fmla="*/ 0 h 895"/>
                  <a:gd name="T20" fmla="*/ 0 w 265"/>
                  <a:gd name="T21" fmla="*/ 0 h 895"/>
                  <a:gd name="T22" fmla="*/ 0 w 265"/>
                  <a:gd name="T23" fmla="*/ 0 h 895"/>
                  <a:gd name="T24" fmla="*/ 0 w 265"/>
                  <a:gd name="T25" fmla="*/ 0 h 895"/>
                  <a:gd name="T26" fmla="*/ 0 w 265"/>
                  <a:gd name="T27" fmla="*/ 0 h 895"/>
                  <a:gd name="T28" fmla="*/ 0 w 265"/>
                  <a:gd name="T29" fmla="*/ 0 h 895"/>
                  <a:gd name="T30" fmla="*/ 0 w 265"/>
                  <a:gd name="T31" fmla="*/ 0 h 895"/>
                  <a:gd name="T32" fmla="*/ 0 w 265"/>
                  <a:gd name="T33" fmla="*/ 0 h 895"/>
                  <a:gd name="T34" fmla="*/ 0 w 265"/>
                  <a:gd name="T35" fmla="*/ 0 h 895"/>
                  <a:gd name="T36" fmla="*/ 0 w 265"/>
                  <a:gd name="T37" fmla="*/ 0 h 895"/>
                  <a:gd name="T38" fmla="*/ 0 w 265"/>
                  <a:gd name="T39" fmla="*/ 0 h 895"/>
                  <a:gd name="T40" fmla="*/ 0 w 265"/>
                  <a:gd name="T41" fmla="*/ 0 h 895"/>
                  <a:gd name="T42" fmla="*/ 0 w 265"/>
                  <a:gd name="T43" fmla="*/ 0 h 895"/>
                  <a:gd name="T44" fmla="*/ 0 w 265"/>
                  <a:gd name="T45" fmla="*/ 0 h 895"/>
                  <a:gd name="T46" fmla="*/ 0 w 265"/>
                  <a:gd name="T47" fmla="*/ 0 h 895"/>
                  <a:gd name="T48" fmla="*/ 0 w 265"/>
                  <a:gd name="T49" fmla="*/ 0 h 895"/>
                  <a:gd name="T50" fmla="*/ 0 w 265"/>
                  <a:gd name="T51" fmla="*/ 0 h 895"/>
                  <a:gd name="T52" fmla="*/ 0 w 265"/>
                  <a:gd name="T53" fmla="*/ 0 h 895"/>
                  <a:gd name="T54" fmla="*/ 0 w 265"/>
                  <a:gd name="T55" fmla="*/ 0 h 89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65"/>
                  <a:gd name="T85" fmla="*/ 0 h 895"/>
                  <a:gd name="T86" fmla="*/ 265 w 265"/>
                  <a:gd name="T87" fmla="*/ 895 h 89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65" h="895">
                    <a:moveTo>
                      <a:pt x="0" y="75"/>
                    </a:moveTo>
                    <a:lnTo>
                      <a:pt x="29" y="23"/>
                    </a:lnTo>
                    <a:lnTo>
                      <a:pt x="83" y="0"/>
                    </a:lnTo>
                    <a:lnTo>
                      <a:pt x="135" y="5"/>
                    </a:lnTo>
                    <a:lnTo>
                      <a:pt x="206" y="108"/>
                    </a:lnTo>
                    <a:lnTo>
                      <a:pt x="265" y="264"/>
                    </a:lnTo>
                    <a:lnTo>
                      <a:pt x="265" y="384"/>
                    </a:lnTo>
                    <a:lnTo>
                      <a:pt x="241" y="447"/>
                    </a:lnTo>
                    <a:lnTo>
                      <a:pt x="118" y="522"/>
                    </a:lnTo>
                    <a:lnTo>
                      <a:pt x="83" y="573"/>
                    </a:lnTo>
                    <a:lnTo>
                      <a:pt x="83" y="608"/>
                    </a:lnTo>
                    <a:lnTo>
                      <a:pt x="123" y="654"/>
                    </a:lnTo>
                    <a:lnTo>
                      <a:pt x="189" y="723"/>
                    </a:lnTo>
                    <a:lnTo>
                      <a:pt x="224" y="814"/>
                    </a:lnTo>
                    <a:lnTo>
                      <a:pt x="212" y="895"/>
                    </a:lnTo>
                    <a:lnTo>
                      <a:pt x="177" y="877"/>
                    </a:lnTo>
                    <a:lnTo>
                      <a:pt x="159" y="764"/>
                    </a:lnTo>
                    <a:lnTo>
                      <a:pt x="101" y="694"/>
                    </a:lnTo>
                    <a:lnTo>
                      <a:pt x="54" y="676"/>
                    </a:lnTo>
                    <a:lnTo>
                      <a:pt x="29" y="643"/>
                    </a:lnTo>
                    <a:lnTo>
                      <a:pt x="29" y="568"/>
                    </a:lnTo>
                    <a:lnTo>
                      <a:pt x="64" y="505"/>
                    </a:lnTo>
                    <a:lnTo>
                      <a:pt x="123" y="465"/>
                    </a:lnTo>
                    <a:lnTo>
                      <a:pt x="212" y="402"/>
                    </a:lnTo>
                    <a:lnTo>
                      <a:pt x="224" y="327"/>
                    </a:lnTo>
                    <a:lnTo>
                      <a:pt x="177" y="224"/>
                    </a:lnTo>
                    <a:lnTo>
                      <a:pt x="101" y="143"/>
                    </a:lnTo>
                    <a:lnTo>
                      <a:pt x="0" y="7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5" name="Freeform 11"/>
              <p:cNvSpPr>
                <a:spLocks/>
              </p:cNvSpPr>
              <p:nvPr/>
            </p:nvSpPr>
            <p:spPr bwMode="auto">
              <a:xfrm flipH="1">
                <a:off x="308" y="3434"/>
                <a:ext cx="126" cy="456"/>
              </a:xfrm>
              <a:custGeom>
                <a:avLst/>
                <a:gdLst>
                  <a:gd name="T0" fmla="*/ 0 w 383"/>
                  <a:gd name="T1" fmla="*/ 0 h 1160"/>
                  <a:gd name="T2" fmla="*/ 0 w 383"/>
                  <a:gd name="T3" fmla="*/ 0 h 1160"/>
                  <a:gd name="T4" fmla="*/ 0 w 383"/>
                  <a:gd name="T5" fmla="*/ 0 h 1160"/>
                  <a:gd name="T6" fmla="*/ 0 w 383"/>
                  <a:gd name="T7" fmla="*/ 0 h 1160"/>
                  <a:gd name="T8" fmla="*/ 0 w 383"/>
                  <a:gd name="T9" fmla="*/ 0 h 1160"/>
                  <a:gd name="T10" fmla="*/ 0 w 383"/>
                  <a:gd name="T11" fmla="*/ 0 h 1160"/>
                  <a:gd name="T12" fmla="*/ 0 w 383"/>
                  <a:gd name="T13" fmla="*/ 0 h 1160"/>
                  <a:gd name="T14" fmla="*/ 0 w 383"/>
                  <a:gd name="T15" fmla="*/ 0 h 1160"/>
                  <a:gd name="T16" fmla="*/ 0 w 383"/>
                  <a:gd name="T17" fmla="*/ 0 h 1160"/>
                  <a:gd name="T18" fmla="*/ 0 w 383"/>
                  <a:gd name="T19" fmla="*/ 0 h 1160"/>
                  <a:gd name="T20" fmla="*/ 0 w 383"/>
                  <a:gd name="T21" fmla="*/ 0 h 1160"/>
                  <a:gd name="T22" fmla="*/ 0 w 383"/>
                  <a:gd name="T23" fmla="*/ 0 h 1160"/>
                  <a:gd name="T24" fmla="*/ 0 w 383"/>
                  <a:gd name="T25" fmla="*/ 0 h 1160"/>
                  <a:gd name="T26" fmla="*/ 0 w 383"/>
                  <a:gd name="T27" fmla="*/ 0 h 1160"/>
                  <a:gd name="T28" fmla="*/ 0 w 383"/>
                  <a:gd name="T29" fmla="*/ 0 h 1160"/>
                  <a:gd name="T30" fmla="*/ 0 w 383"/>
                  <a:gd name="T31" fmla="*/ 0 h 1160"/>
                  <a:gd name="T32" fmla="*/ 0 w 383"/>
                  <a:gd name="T33" fmla="*/ 0 h 1160"/>
                  <a:gd name="T34" fmla="*/ 0 w 383"/>
                  <a:gd name="T35" fmla="*/ 0 h 1160"/>
                  <a:gd name="T36" fmla="*/ 0 w 383"/>
                  <a:gd name="T37" fmla="*/ 0 h 1160"/>
                  <a:gd name="T38" fmla="*/ 0 w 383"/>
                  <a:gd name="T39" fmla="*/ 0 h 1160"/>
                  <a:gd name="T40" fmla="*/ 0 w 383"/>
                  <a:gd name="T41" fmla="*/ 0 h 1160"/>
                  <a:gd name="T42" fmla="*/ 0 w 383"/>
                  <a:gd name="T43" fmla="*/ 0 h 1160"/>
                  <a:gd name="T44" fmla="*/ 0 w 383"/>
                  <a:gd name="T45" fmla="*/ 0 h 1160"/>
                  <a:gd name="T46" fmla="*/ 0 w 383"/>
                  <a:gd name="T47" fmla="*/ 0 h 1160"/>
                  <a:gd name="T48" fmla="*/ 0 w 383"/>
                  <a:gd name="T49" fmla="*/ 0 h 1160"/>
                  <a:gd name="T50" fmla="*/ 0 w 383"/>
                  <a:gd name="T51" fmla="*/ 0 h 1160"/>
                  <a:gd name="T52" fmla="*/ 0 w 383"/>
                  <a:gd name="T53" fmla="*/ 0 h 116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83"/>
                  <a:gd name="T82" fmla="*/ 0 h 1160"/>
                  <a:gd name="T83" fmla="*/ 383 w 383"/>
                  <a:gd name="T84" fmla="*/ 1160 h 116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83" h="1160">
                    <a:moveTo>
                      <a:pt x="0" y="0"/>
                    </a:moveTo>
                    <a:lnTo>
                      <a:pt x="99" y="17"/>
                    </a:lnTo>
                    <a:lnTo>
                      <a:pt x="151" y="103"/>
                    </a:lnTo>
                    <a:lnTo>
                      <a:pt x="203" y="257"/>
                    </a:lnTo>
                    <a:lnTo>
                      <a:pt x="226" y="451"/>
                    </a:lnTo>
                    <a:lnTo>
                      <a:pt x="226" y="560"/>
                    </a:lnTo>
                    <a:lnTo>
                      <a:pt x="191" y="696"/>
                    </a:lnTo>
                    <a:lnTo>
                      <a:pt x="134" y="885"/>
                    </a:lnTo>
                    <a:lnTo>
                      <a:pt x="122" y="937"/>
                    </a:lnTo>
                    <a:lnTo>
                      <a:pt x="139" y="965"/>
                    </a:lnTo>
                    <a:lnTo>
                      <a:pt x="261" y="1006"/>
                    </a:lnTo>
                    <a:lnTo>
                      <a:pt x="383" y="1086"/>
                    </a:lnTo>
                    <a:lnTo>
                      <a:pt x="378" y="1119"/>
                    </a:lnTo>
                    <a:lnTo>
                      <a:pt x="290" y="1160"/>
                    </a:lnTo>
                    <a:lnTo>
                      <a:pt x="256" y="1142"/>
                    </a:lnTo>
                    <a:lnTo>
                      <a:pt x="191" y="1057"/>
                    </a:lnTo>
                    <a:lnTo>
                      <a:pt x="116" y="1016"/>
                    </a:lnTo>
                    <a:lnTo>
                      <a:pt x="34" y="988"/>
                    </a:lnTo>
                    <a:lnTo>
                      <a:pt x="29" y="948"/>
                    </a:lnTo>
                    <a:lnTo>
                      <a:pt x="52" y="868"/>
                    </a:lnTo>
                    <a:lnTo>
                      <a:pt x="116" y="743"/>
                    </a:lnTo>
                    <a:lnTo>
                      <a:pt x="156" y="594"/>
                    </a:lnTo>
                    <a:lnTo>
                      <a:pt x="156" y="423"/>
                    </a:lnTo>
                    <a:lnTo>
                      <a:pt x="122" y="274"/>
                    </a:lnTo>
                    <a:lnTo>
                      <a:pt x="47" y="136"/>
                    </a:lnTo>
                    <a:lnTo>
                      <a:pt x="12" y="63"/>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9" name="Freeform 12"/>
              <p:cNvSpPr>
                <a:spLocks/>
              </p:cNvSpPr>
              <p:nvPr/>
            </p:nvSpPr>
            <p:spPr bwMode="auto">
              <a:xfrm flipH="1">
                <a:off x="427" y="3432"/>
                <a:ext cx="152" cy="404"/>
              </a:xfrm>
              <a:custGeom>
                <a:avLst/>
                <a:gdLst>
                  <a:gd name="T0" fmla="*/ 0 w 461"/>
                  <a:gd name="T1" fmla="*/ 0 h 1027"/>
                  <a:gd name="T2" fmla="*/ 0 w 461"/>
                  <a:gd name="T3" fmla="*/ 0 h 1027"/>
                  <a:gd name="T4" fmla="*/ 0 w 461"/>
                  <a:gd name="T5" fmla="*/ 0 h 1027"/>
                  <a:gd name="T6" fmla="*/ 0 w 461"/>
                  <a:gd name="T7" fmla="*/ 0 h 1027"/>
                  <a:gd name="T8" fmla="*/ 0 w 461"/>
                  <a:gd name="T9" fmla="*/ 0 h 1027"/>
                  <a:gd name="T10" fmla="*/ 0 w 461"/>
                  <a:gd name="T11" fmla="*/ 0 h 1027"/>
                  <a:gd name="T12" fmla="*/ 0 w 461"/>
                  <a:gd name="T13" fmla="*/ 0 h 1027"/>
                  <a:gd name="T14" fmla="*/ 0 w 461"/>
                  <a:gd name="T15" fmla="*/ 0 h 1027"/>
                  <a:gd name="T16" fmla="*/ 0 w 461"/>
                  <a:gd name="T17" fmla="*/ 0 h 1027"/>
                  <a:gd name="T18" fmla="*/ 0 w 461"/>
                  <a:gd name="T19" fmla="*/ 0 h 1027"/>
                  <a:gd name="T20" fmla="*/ 0 w 461"/>
                  <a:gd name="T21" fmla="*/ 0 h 1027"/>
                  <a:gd name="T22" fmla="*/ 0 w 461"/>
                  <a:gd name="T23" fmla="*/ 0 h 1027"/>
                  <a:gd name="T24" fmla="*/ 0 w 461"/>
                  <a:gd name="T25" fmla="*/ 0 h 1027"/>
                  <a:gd name="T26" fmla="*/ 0 w 461"/>
                  <a:gd name="T27" fmla="*/ 0 h 1027"/>
                  <a:gd name="T28" fmla="*/ 0 w 461"/>
                  <a:gd name="T29" fmla="*/ 0 h 1027"/>
                  <a:gd name="T30" fmla="*/ 0 w 461"/>
                  <a:gd name="T31" fmla="*/ 0 h 1027"/>
                  <a:gd name="T32" fmla="*/ 0 w 461"/>
                  <a:gd name="T33" fmla="*/ 0 h 1027"/>
                  <a:gd name="T34" fmla="*/ 0 w 461"/>
                  <a:gd name="T35" fmla="*/ 0 h 1027"/>
                  <a:gd name="T36" fmla="*/ 0 w 461"/>
                  <a:gd name="T37" fmla="*/ 0 h 1027"/>
                  <a:gd name="T38" fmla="*/ 0 w 461"/>
                  <a:gd name="T39" fmla="*/ 0 h 1027"/>
                  <a:gd name="T40" fmla="*/ 0 w 461"/>
                  <a:gd name="T41" fmla="*/ 0 h 1027"/>
                  <a:gd name="T42" fmla="*/ 0 w 461"/>
                  <a:gd name="T43" fmla="*/ 0 h 1027"/>
                  <a:gd name="T44" fmla="*/ 0 w 461"/>
                  <a:gd name="T45" fmla="*/ 0 h 1027"/>
                  <a:gd name="T46" fmla="*/ 0 w 461"/>
                  <a:gd name="T47" fmla="*/ 0 h 1027"/>
                  <a:gd name="T48" fmla="*/ 0 w 461"/>
                  <a:gd name="T49" fmla="*/ 0 h 1027"/>
                  <a:gd name="T50" fmla="*/ 0 w 461"/>
                  <a:gd name="T51" fmla="*/ 0 h 1027"/>
                  <a:gd name="T52" fmla="*/ 0 w 461"/>
                  <a:gd name="T53" fmla="*/ 0 h 1027"/>
                  <a:gd name="T54" fmla="*/ 0 w 461"/>
                  <a:gd name="T55" fmla="*/ 0 h 102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61"/>
                  <a:gd name="T85" fmla="*/ 0 h 1027"/>
                  <a:gd name="T86" fmla="*/ 461 w 461"/>
                  <a:gd name="T87" fmla="*/ 1027 h 102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61" h="1027">
                    <a:moveTo>
                      <a:pt x="421" y="0"/>
                    </a:moveTo>
                    <a:lnTo>
                      <a:pt x="449" y="22"/>
                    </a:lnTo>
                    <a:lnTo>
                      <a:pt x="461" y="91"/>
                    </a:lnTo>
                    <a:lnTo>
                      <a:pt x="439" y="159"/>
                    </a:lnTo>
                    <a:lnTo>
                      <a:pt x="380" y="245"/>
                    </a:lnTo>
                    <a:lnTo>
                      <a:pt x="315" y="348"/>
                    </a:lnTo>
                    <a:lnTo>
                      <a:pt x="293" y="462"/>
                    </a:lnTo>
                    <a:lnTo>
                      <a:pt x="310" y="645"/>
                    </a:lnTo>
                    <a:lnTo>
                      <a:pt x="350" y="868"/>
                    </a:lnTo>
                    <a:lnTo>
                      <a:pt x="380" y="959"/>
                    </a:lnTo>
                    <a:lnTo>
                      <a:pt x="368" y="987"/>
                    </a:lnTo>
                    <a:lnTo>
                      <a:pt x="298" y="992"/>
                    </a:lnTo>
                    <a:lnTo>
                      <a:pt x="211" y="969"/>
                    </a:lnTo>
                    <a:lnTo>
                      <a:pt x="134" y="1004"/>
                    </a:lnTo>
                    <a:lnTo>
                      <a:pt x="87" y="1027"/>
                    </a:lnTo>
                    <a:lnTo>
                      <a:pt x="53" y="1022"/>
                    </a:lnTo>
                    <a:lnTo>
                      <a:pt x="0" y="959"/>
                    </a:lnTo>
                    <a:lnTo>
                      <a:pt x="53" y="936"/>
                    </a:lnTo>
                    <a:lnTo>
                      <a:pt x="187" y="908"/>
                    </a:lnTo>
                    <a:lnTo>
                      <a:pt x="263" y="936"/>
                    </a:lnTo>
                    <a:lnTo>
                      <a:pt x="315" y="936"/>
                    </a:lnTo>
                    <a:lnTo>
                      <a:pt x="310" y="890"/>
                    </a:lnTo>
                    <a:lnTo>
                      <a:pt x="258" y="616"/>
                    </a:lnTo>
                    <a:lnTo>
                      <a:pt x="222" y="456"/>
                    </a:lnTo>
                    <a:lnTo>
                      <a:pt x="228" y="376"/>
                    </a:lnTo>
                    <a:lnTo>
                      <a:pt x="280" y="227"/>
                    </a:lnTo>
                    <a:lnTo>
                      <a:pt x="333" y="91"/>
                    </a:lnTo>
                    <a:lnTo>
                      <a:pt x="421"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0" name="Freeform 13"/>
              <p:cNvSpPr>
                <a:spLocks/>
              </p:cNvSpPr>
              <p:nvPr/>
            </p:nvSpPr>
            <p:spPr bwMode="auto">
              <a:xfrm flipH="1">
                <a:off x="246" y="2891"/>
                <a:ext cx="273" cy="221"/>
              </a:xfrm>
              <a:custGeom>
                <a:avLst/>
                <a:gdLst>
                  <a:gd name="T0" fmla="*/ 0 w 827"/>
                  <a:gd name="T1" fmla="*/ 0 h 563"/>
                  <a:gd name="T2" fmla="*/ 0 w 827"/>
                  <a:gd name="T3" fmla="*/ 0 h 563"/>
                  <a:gd name="T4" fmla="*/ 0 w 827"/>
                  <a:gd name="T5" fmla="*/ 0 h 563"/>
                  <a:gd name="T6" fmla="*/ 0 w 827"/>
                  <a:gd name="T7" fmla="*/ 0 h 563"/>
                  <a:gd name="T8" fmla="*/ 0 w 827"/>
                  <a:gd name="T9" fmla="*/ 0 h 563"/>
                  <a:gd name="T10" fmla="*/ 0 w 827"/>
                  <a:gd name="T11" fmla="*/ 0 h 563"/>
                  <a:gd name="T12" fmla="*/ 0 w 827"/>
                  <a:gd name="T13" fmla="*/ 0 h 563"/>
                  <a:gd name="T14" fmla="*/ 0 w 827"/>
                  <a:gd name="T15" fmla="*/ 0 h 563"/>
                  <a:gd name="T16" fmla="*/ 0 w 827"/>
                  <a:gd name="T17" fmla="*/ 0 h 563"/>
                  <a:gd name="T18" fmla="*/ 0 w 827"/>
                  <a:gd name="T19" fmla="*/ 0 h 563"/>
                  <a:gd name="T20" fmla="*/ 0 w 827"/>
                  <a:gd name="T21" fmla="*/ 0 h 563"/>
                  <a:gd name="T22" fmla="*/ 0 w 827"/>
                  <a:gd name="T23" fmla="*/ 0 h 563"/>
                  <a:gd name="T24" fmla="*/ 0 w 827"/>
                  <a:gd name="T25" fmla="*/ 0 h 563"/>
                  <a:gd name="T26" fmla="*/ 0 w 827"/>
                  <a:gd name="T27" fmla="*/ 0 h 563"/>
                  <a:gd name="T28" fmla="*/ 0 w 827"/>
                  <a:gd name="T29" fmla="*/ 0 h 563"/>
                  <a:gd name="T30" fmla="*/ 0 w 827"/>
                  <a:gd name="T31" fmla="*/ 0 h 563"/>
                  <a:gd name="T32" fmla="*/ 0 w 827"/>
                  <a:gd name="T33" fmla="*/ 0 h 563"/>
                  <a:gd name="T34" fmla="*/ 0 w 827"/>
                  <a:gd name="T35" fmla="*/ 0 h 563"/>
                  <a:gd name="T36" fmla="*/ 0 w 827"/>
                  <a:gd name="T37" fmla="*/ 0 h 563"/>
                  <a:gd name="T38" fmla="*/ 0 w 827"/>
                  <a:gd name="T39" fmla="*/ 0 h 563"/>
                  <a:gd name="T40" fmla="*/ 0 w 827"/>
                  <a:gd name="T41" fmla="*/ 0 h 563"/>
                  <a:gd name="T42" fmla="*/ 0 w 827"/>
                  <a:gd name="T43" fmla="*/ 0 h 563"/>
                  <a:gd name="T44" fmla="*/ 0 w 827"/>
                  <a:gd name="T45" fmla="*/ 0 h 563"/>
                  <a:gd name="T46" fmla="*/ 0 w 827"/>
                  <a:gd name="T47" fmla="*/ 0 h 56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27"/>
                  <a:gd name="T73" fmla="*/ 0 h 563"/>
                  <a:gd name="T74" fmla="*/ 827 w 827"/>
                  <a:gd name="T75" fmla="*/ 563 h 56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27" h="563">
                    <a:moveTo>
                      <a:pt x="0" y="139"/>
                    </a:moveTo>
                    <a:lnTo>
                      <a:pt x="108" y="18"/>
                    </a:lnTo>
                    <a:lnTo>
                      <a:pt x="160" y="75"/>
                    </a:lnTo>
                    <a:lnTo>
                      <a:pt x="213" y="110"/>
                    </a:lnTo>
                    <a:lnTo>
                      <a:pt x="269" y="110"/>
                    </a:lnTo>
                    <a:lnTo>
                      <a:pt x="327" y="52"/>
                    </a:lnTo>
                    <a:lnTo>
                      <a:pt x="396" y="5"/>
                    </a:lnTo>
                    <a:lnTo>
                      <a:pt x="477" y="0"/>
                    </a:lnTo>
                    <a:lnTo>
                      <a:pt x="563" y="35"/>
                    </a:lnTo>
                    <a:lnTo>
                      <a:pt x="620" y="87"/>
                    </a:lnTo>
                    <a:lnTo>
                      <a:pt x="648" y="157"/>
                    </a:lnTo>
                    <a:lnTo>
                      <a:pt x="654" y="249"/>
                    </a:lnTo>
                    <a:lnTo>
                      <a:pt x="671" y="331"/>
                    </a:lnTo>
                    <a:lnTo>
                      <a:pt x="718" y="371"/>
                    </a:lnTo>
                    <a:lnTo>
                      <a:pt x="774" y="389"/>
                    </a:lnTo>
                    <a:lnTo>
                      <a:pt x="827" y="401"/>
                    </a:lnTo>
                    <a:lnTo>
                      <a:pt x="786" y="563"/>
                    </a:lnTo>
                    <a:lnTo>
                      <a:pt x="654" y="540"/>
                    </a:lnTo>
                    <a:lnTo>
                      <a:pt x="517" y="493"/>
                    </a:lnTo>
                    <a:lnTo>
                      <a:pt x="407" y="441"/>
                    </a:lnTo>
                    <a:lnTo>
                      <a:pt x="286" y="389"/>
                    </a:lnTo>
                    <a:lnTo>
                      <a:pt x="160" y="331"/>
                    </a:lnTo>
                    <a:lnTo>
                      <a:pt x="57" y="209"/>
                    </a:lnTo>
                    <a:lnTo>
                      <a:pt x="0" y="139"/>
                    </a:lnTo>
                    <a:close/>
                  </a:path>
                </a:pathLst>
              </a:custGeom>
              <a:solidFill>
                <a:srgbClr val="063D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 name="Freeform 14"/>
              <p:cNvSpPr>
                <a:spLocks/>
              </p:cNvSpPr>
              <p:nvPr/>
            </p:nvSpPr>
            <p:spPr bwMode="auto">
              <a:xfrm flipH="1">
                <a:off x="240" y="2880"/>
                <a:ext cx="283" cy="238"/>
              </a:xfrm>
              <a:custGeom>
                <a:avLst/>
                <a:gdLst>
                  <a:gd name="T0" fmla="*/ 0 w 856"/>
                  <a:gd name="T1" fmla="*/ 0 h 606"/>
                  <a:gd name="T2" fmla="*/ 0 w 856"/>
                  <a:gd name="T3" fmla="*/ 0 h 606"/>
                  <a:gd name="T4" fmla="*/ 0 w 856"/>
                  <a:gd name="T5" fmla="*/ 0 h 606"/>
                  <a:gd name="T6" fmla="*/ 0 w 856"/>
                  <a:gd name="T7" fmla="*/ 0 h 606"/>
                  <a:gd name="T8" fmla="*/ 0 w 856"/>
                  <a:gd name="T9" fmla="*/ 0 h 606"/>
                  <a:gd name="T10" fmla="*/ 0 w 856"/>
                  <a:gd name="T11" fmla="*/ 0 h 606"/>
                  <a:gd name="T12" fmla="*/ 0 w 856"/>
                  <a:gd name="T13" fmla="*/ 0 h 606"/>
                  <a:gd name="T14" fmla="*/ 0 w 856"/>
                  <a:gd name="T15" fmla="*/ 0 h 606"/>
                  <a:gd name="T16" fmla="*/ 0 w 856"/>
                  <a:gd name="T17" fmla="*/ 0 h 606"/>
                  <a:gd name="T18" fmla="*/ 0 w 856"/>
                  <a:gd name="T19" fmla="*/ 0 h 606"/>
                  <a:gd name="T20" fmla="*/ 0 w 856"/>
                  <a:gd name="T21" fmla="*/ 0 h 606"/>
                  <a:gd name="T22" fmla="*/ 0 w 856"/>
                  <a:gd name="T23" fmla="*/ 0 h 606"/>
                  <a:gd name="T24" fmla="*/ 0 w 856"/>
                  <a:gd name="T25" fmla="*/ 0 h 606"/>
                  <a:gd name="T26" fmla="*/ 0 w 856"/>
                  <a:gd name="T27" fmla="*/ 0 h 606"/>
                  <a:gd name="T28" fmla="*/ 0 w 856"/>
                  <a:gd name="T29" fmla="*/ 0 h 606"/>
                  <a:gd name="T30" fmla="*/ 0 w 856"/>
                  <a:gd name="T31" fmla="*/ 0 h 606"/>
                  <a:gd name="T32" fmla="*/ 0 w 856"/>
                  <a:gd name="T33" fmla="*/ 0 h 606"/>
                  <a:gd name="T34" fmla="*/ 0 w 856"/>
                  <a:gd name="T35" fmla="*/ 0 h 606"/>
                  <a:gd name="T36" fmla="*/ 0 w 856"/>
                  <a:gd name="T37" fmla="*/ 0 h 606"/>
                  <a:gd name="T38" fmla="*/ 0 w 856"/>
                  <a:gd name="T39" fmla="*/ 0 h 606"/>
                  <a:gd name="T40" fmla="*/ 0 w 856"/>
                  <a:gd name="T41" fmla="*/ 0 h 606"/>
                  <a:gd name="T42" fmla="*/ 0 w 856"/>
                  <a:gd name="T43" fmla="*/ 0 h 606"/>
                  <a:gd name="T44" fmla="*/ 0 w 856"/>
                  <a:gd name="T45" fmla="*/ 0 h 606"/>
                  <a:gd name="T46" fmla="*/ 0 w 856"/>
                  <a:gd name="T47" fmla="*/ 0 h 606"/>
                  <a:gd name="T48" fmla="*/ 0 w 856"/>
                  <a:gd name="T49" fmla="*/ 0 h 606"/>
                  <a:gd name="T50" fmla="*/ 0 w 856"/>
                  <a:gd name="T51" fmla="*/ 0 h 606"/>
                  <a:gd name="T52" fmla="*/ 0 w 856"/>
                  <a:gd name="T53" fmla="*/ 0 h 606"/>
                  <a:gd name="T54" fmla="*/ 0 w 856"/>
                  <a:gd name="T55" fmla="*/ 0 h 606"/>
                  <a:gd name="T56" fmla="*/ 0 w 856"/>
                  <a:gd name="T57" fmla="*/ 0 h 606"/>
                  <a:gd name="T58" fmla="*/ 0 w 856"/>
                  <a:gd name="T59" fmla="*/ 0 h 606"/>
                  <a:gd name="T60" fmla="*/ 0 w 856"/>
                  <a:gd name="T61" fmla="*/ 0 h 606"/>
                  <a:gd name="T62" fmla="*/ 0 w 856"/>
                  <a:gd name="T63" fmla="*/ 0 h 606"/>
                  <a:gd name="T64" fmla="*/ 0 w 856"/>
                  <a:gd name="T65" fmla="*/ 0 h 606"/>
                  <a:gd name="T66" fmla="*/ 0 w 856"/>
                  <a:gd name="T67" fmla="*/ 0 h 606"/>
                  <a:gd name="T68" fmla="*/ 0 w 856"/>
                  <a:gd name="T69" fmla="*/ 0 h 606"/>
                  <a:gd name="T70" fmla="*/ 0 w 856"/>
                  <a:gd name="T71" fmla="*/ 0 h 606"/>
                  <a:gd name="T72" fmla="*/ 0 w 856"/>
                  <a:gd name="T73" fmla="*/ 0 h 606"/>
                  <a:gd name="T74" fmla="*/ 0 w 856"/>
                  <a:gd name="T75" fmla="*/ 0 h 606"/>
                  <a:gd name="T76" fmla="*/ 0 w 856"/>
                  <a:gd name="T77" fmla="*/ 0 h 606"/>
                  <a:gd name="T78" fmla="*/ 0 w 856"/>
                  <a:gd name="T79" fmla="*/ 0 h 606"/>
                  <a:gd name="T80" fmla="*/ 0 w 856"/>
                  <a:gd name="T81" fmla="*/ 0 h 606"/>
                  <a:gd name="T82" fmla="*/ 0 w 856"/>
                  <a:gd name="T83" fmla="*/ 0 h 606"/>
                  <a:gd name="T84" fmla="*/ 0 w 856"/>
                  <a:gd name="T85" fmla="*/ 0 h 606"/>
                  <a:gd name="T86" fmla="*/ 0 w 856"/>
                  <a:gd name="T87" fmla="*/ 0 h 606"/>
                  <a:gd name="T88" fmla="*/ 0 w 856"/>
                  <a:gd name="T89" fmla="*/ 0 h 606"/>
                  <a:gd name="T90" fmla="*/ 0 w 856"/>
                  <a:gd name="T91" fmla="*/ 0 h 606"/>
                  <a:gd name="T92" fmla="*/ 0 w 856"/>
                  <a:gd name="T93" fmla="*/ 0 h 606"/>
                  <a:gd name="T94" fmla="*/ 0 w 856"/>
                  <a:gd name="T95" fmla="*/ 0 h 606"/>
                  <a:gd name="T96" fmla="*/ 0 w 856"/>
                  <a:gd name="T97" fmla="*/ 0 h 606"/>
                  <a:gd name="T98" fmla="*/ 0 w 856"/>
                  <a:gd name="T99" fmla="*/ 0 h 606"/>
                  <a:gd name="T100" fmla="*/ 0 w 856"/>
                  <a:gd name="T101" fmla="*/ 0 h 6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56"/>
                  <a:gd name="T154" fmla="*/ 0 h 606"/>
                  <a:gd name="T155" fmla="*/ 856 w 856"/>
                  <a:gd name="T156" fmla="*/ 606 h 6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56" h="606">
                    <a:moveTo>
                      <a:pt x="75" y="266"/>
                    </a:moveTo>
                    <a:lnTo>
                      <a:pt x="172" y="363"/>
                    </a:lnTo>
                    <a:lnTo>
                      <a:pt x="304" y="428"/>
                    </a:lnTo>
                    <a:lnTo>
                      <a:pt x="489" y="513"/>
                    </a:lnTo>
                    <a:lnTo>
                      <a:pt x="615" y="566"/>
                    </a:lnTo>
                    <a:lnTo>
                      <a:pt x="816" y="606"/>
                    </a:lnTo>
                    <a:lnTo>
                      <a:pt x="856" y="393"/>
                    </a:lnTo>
                    <a:lnTo>
                      <a:pt x="804" y="393"/>
                    </a:lnTo>
                    <a:lnTo>
                      <a:pt x="753" y="363"/>
                    </a:lnTo>
                    <a:lnTo>
                      <a:pt x="695" y="323"/>
                    </a:lnTo>
                    <a:lnTo>
                      <a:pt x="695" y="243"/>
                    </a:lnTo>
                    <a:lnTo>
                      <a:pt x="660" y="116"/>
                    </a:lnTo>
                    <a:lnTo>
                      <a:pt x="597" y="46"/>
                    </a:lnTo>
                    <a:lnTo>
                      <a:pt x="505" y="0"/>
                    </a:lnTo>
                    <a:lnTo>
                      <a:pt x="391" y="12"/>
                    </a:lnTo>
                    <a:lnTo>
                      <a:pt x="321" y="53"/>
                    </a:lnTo>
                    <a:lnTo>
                      <a:pt x="286" y="98"/>
                    </a:lnTo>
                    <a:lnTo>
                      <a:pt x="253" y="121"/>
                    </a:lnTo>
                    <a:lnTo>
                      <a:pt x="218" y="116"/>
                    </a:lnTo>
                    <a:lnTo>
                      <a:pt x="166" y="63"/>
                    </a:lnTo>
                    <a:lnTo>
                      <a:pt x="132" y="0"/>
                    </a:lnTo>
                    <a:lnTo>
                      <a:pt x="103" y="30"/>
                    </a:lnTo>
                    <a:lnTo>
                      <a:pt x="0" y="150"/>
                    </a:lnTo>
                    <a:lnTo>
                      <a:pt x="5" y="178"/>
                    </a:lnTo>
                    <a:lnTo>
                      <a:pt x="17" y="191"/>
                    </a:lnTo>
                    <a:lnTo>
                      <a:pt x="120" y="81"/>
                    </a:lnTo>
                    <a:lnTo>
                      <a:pt x="172" y="133"/>
                    </a:lnTo>
                    <a:lnTo>
                      <a:pt x="206" y="168"/>
                    </a:lnTo>
                    <a:lnTo>
                      <a:pt x="253" y="168"/>
                    </a:lnTo>
                    <a:lnTo>
                      <a:pt x="286" y="156"/>
                    </a:lnTo>
                    <a:lnTo>
                      <a:pt x="339" y="116"/>
                    </a:lnTo>
                    <a:lnTo>
                      <a:pt x="367" y="70"/>
                    </a:lnTo>
                    <a:lnTo>
                      <a:pt x="442" y="46"/>
                    </a:lnTo>
                    <a:lnTo>
                      <a:pt x="505" y="53"/>
                    </a:lnTo>
                    <a:lnTo>
                      <a:pt x="562" y="87"/>
                    </a:lnTo>
                    <a:lnTo>
                      <a:pt x="615" y="138"/>
                    </a:lnTo>
                    <a:lnTo>
                      <a:pt x="643" y="203"/>
                    </a:lnTo>
                    <a:lnTo>
                      <a:pt x="643" y="260"/>
                    </a:lnTo>
                    <a:lnTo>
                      <a:pt x="643" y="323"/>
                    </a:lnTo>
                    <a:lnTo>
                      <a:pt x="666" y="375"/>
                    </a:lnTo>
                    <a:lnTo>
                      <a:pt x="730" y="410"/>
                    </a:lnTo>
                    <a:lnTo>
                      <a:pt x="804" y="444"/>
                    </a:lnTo>
                    <a:lnTo>
                      <a:pt x="770" y="554"/>
                    </a:lnTo>
                    <a:lnTo>
                      <a:pt x="580" y="503"/>
                    </a:lnTo>
                    <a:lnTo>
                      <a:pt x="454" y="450"/>
                    </a:lnTo>
                    <a:lnTo>
                      <a:pt x="339" y="416"/>
                    </a:lnTo>
                    <a:lnTo>
                      <a:pt x="241" y="363"/>
                    </a:lnTo>
                    <a:lnTo>
                      <a:pt x="120" y="266"/>
                    </a:lnTo>
                    <a:lnTo>
                      <a:pt x="34" y="173"/>
                    </a:lnTo>
                    <a:lnTo>
                      <a:pt x="22" y="185"/>
                    </a:lnTo>
                    <a:lnTo>
                      <a:pt x="75" y="26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2" name="Oval 15"/>
              <p:cNvSpPr>
                <a:spLocks noChangeArrowheads="1"/>
              </p:cNvSpPr>
              <p:nvPr/>
            </p:nvSpPr>
            <p:spPr bwMode="auto">
              <a:xfrm rot="4286940" flipH="1">
                <a:off x="413" y="3029"/>
                <a:ext cx="55" cy="16"/>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i="0">
                  <a:solidFill>
                    <a:srgbClr val="FFFFFF"/>
                  </a:solidFill>
                </a:endParaRPr>
              </a:p>
            </p:txBody>
          </p:sp>
          <p:sp>
            <p:nvSpPr>
              <p:cNvPr id="63" name="Oval 16"/>
              <p:cNvSpPr>
                <a:spLocks noChangeArrowheads="1"/>
              </p:cNvSpPr>
              <p:nvPr/>
            </p:nvSpPr>
            <p:spPr bwMode="auto">
              <a:xfrm rot="4286940" flipH="1">
                <a:off x="429" y="3038"/>
                <a:ext cx="32" cy="6"/>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i="0">
                  <a:solidFill>
                    <a:srgbClr val="FFFFFF"/>
                  </a:solidFill>
                </a:endParaRPr>
              </a:p>
            </p:txBody>
          </p:sp>
          <p:sp>
            <p:nvSpPr>
              <p:cNvPr id="64" name="Oval 17"/>
              <p:cNvSpPr>
                <a:spLocks noChangeArrowheads="1"/>
              </p:cNvSpPr>
              <p:nvPr/>
            </p:nvSpPr>
            <p:spPr bwMode="auto">
              <a:xfrm rot="4286940" flipH="1">
                <a:off x="430" y="3028"/>
                <a:ext cx="55" cy="17"/>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i="0">
                  <a:solidFill>
                    <a:srgbClr val="FFFFFF"/>
                  </a:solidFill>
                </a:endParaRPr>
              </a:p>
            </p:txBody>
          </p:sp>
          <p:sp>
            <p:nvSpPr>
              <p:cNvPr id="65" name="Oval 18"/>
              <p:cNvSpPr>
                <a:spLocks noChangeArrowheads="1"/>
              </p:cNvSpPr>
              <p:nvPr/>
            </p:nvSpPr>
            <p:spPr bwMode="auto">
              <a:xfrm rot="4286940" flipH="1">
                <a:off x="445" y="3038"/>
                <a:ext cx="32" cy="6"/>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i="0">
                  <a:solidFill>
                    <a:srgbClr val="FFFFFF"/>
                  </a:solidFill>
                </a:endParaRPr>
              </a:p>
            </p:txBody>
          </p:sp>
          <p:sp>
            <p:nvSpPr>
              <p:cNvPr id="66" name="Oval 19"/>
              <p:cNvSpPr>
                <a:spLocks noChangeArrowheads="1"/>
              </p:cNvSpPr>
              <p:nvPr/>
            </p:nvSpPr>
            <p:spPr bwMode="auto">
              <a:xfrm flipH="1">
                <a:off x="433" y="3106"/>
                <a:ext cx="66" cy="34"/>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0"/>
                  </a:spcBef>
                  <a:buFontTx/>
                  <a:buNone/>
                </a:pPr>
                <a:endParaRPr lang="en-US" altLang="en-US" sz="2400" i="0">
                  <a:solidFill>
                    <a:srgbClr val="FFFFFF"/>
                  </a:solidFill>
                  <a:latin typeface="Arial Rounded MT Bold" pitchFamily="34" charset="0"/>
                </a:endParaRPr>
              </a:p>
            </p:txBody>
          </p:sp>
          <p:sp>
            <p:nvSpPr>
              <p:cNvPr id="67" name="Oval 20"/>
              <p:cNvSpPr>
                <a:spLocks noChangeArrowheads="1"/>
              </p:cNvSpPr>
              <p:nvPr/>
            </p:nvSpPr>
            <p:spPr bwMode="auto">
              <a:xfrm>
                <a:off x="432" y="3264"/>
                <a:ext cx="96" cy="96"/>
              </a:xfrm>
              <a:prstGeom prst="ellipse">
                <a:avLst/>
              </a:prstGeom>
              <a:solidFill>
                <a:srgbClr val="00FFFF"/>
              </a:solidFill>
              <a:ln w="38100">
                <a:solidFill>
                  <a:srgbClr val="00FFFF"/>
                </a:solidFill>
                <a:round/>
                <a:headEnd/>
                <a:tailEnd/>
              </a:ln>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i="0">
                  <a:solidFill>
                    <a:srgbClr val="FFFFFF"/>
                  </a:solidFill>
                </a:endParaRPr>
              </a:p>
            </p:txBody>
          </p:sp>
        </p:gr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grpId="0" nodeType="withEffect">
                                  <p:stCondLst>
                                    <p:cond delay="0"/>
                                  </p:stCondLst>
                                  <p:childTnLst>
                                    <p:set>
                                      <p:cBhvr>
                                        <p:cTn id="6" dur="1" fill="hold">
                                          <p:stCondLst>
                                            <p:cond delay="0"/>
                                          </p:stCondLst>
                                        </p:cTn>
                                        <p:tgtEl>
                                          <p:spTgt spid="53"/>
                                        </p:tgtEl>
                                        <p:attrNameLst>
                                          <p:attrName>style.visibility</p:attrName>
                                        </p:attrNameLst>
                                      </p:cBhvr>
                                      <p:to>
                                        <p:strVal val="visible"/>
                                      </p:to>
                                    </p:set>
                                    <p:anim calcmode="lin" valueType="num">
                                      <p:cBhvr additive="base">
                                        <p:cTn id="7" dur="500" fill="hold"/>
                                        <p:tgtEl>
                                          <p:spTgt spid="53"/>
                                        </p:tgtEl>
                                        <p:attrNameLst>
                                          <p:attrName>ppt_x</p:attrName>
                                        </p:attrNameLst>
                                      </p:cBhvr>
                                      <p:tavLst>
                                        <p:tav tm="0">
                                          <p:val>
                                            <p:strVal val="#ppt_x"/>
                                          </p:val>
                                        </p:tav>
                                        <p:tav tm="100000">
                                          <p:val>
                                            <p:strVal val="#ppt_x"/>
                                          </p:val>
                                        </p:tav>
                                      </p:tavLst>
                                    </p:anim>
                                    <p:anim calcmode="lin" valueType="num">
                                      <p:cBhvr additive="base">
                                        <p:cTn id="8" dur="500" fill="hold"/>
                                        <p:tgtEl>
                                          <p:spTgt spid="53"/>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74759"/>
                                        </p:tgtEl>
                                        <p:attrNameLst>
                                          <p:attrName>style.visibility</p:attrName>
                                        </p:attrNameLst>
                                      </p:cBhvr>
                                      <p:to>
                                        <p:strVal val="visible"/>
                                      </p:to>
                                    </p:set>
                                    <p:anim calcmode="lin" valueType="num">
                                      <p:cBhvr additive="base">
                                        <p:cTn id="13" dur="500" fill="hold"/>
                                        <p:tgtEl>
                                          <p:spTgt spid="74759"/>
                                        </p:tgtEl>
                                        <p:attrNameLst>
                                          <p:attrName>ppt_x</p:attrName>
                                        </p:attrNameLst>
                                      </p:cBhvr>
                                      <p:tavLst>
                                        <p:tav tm="0">
                                          <p:val>
                                            <p:strVal val="#ppt_x"/>
                                          </p:val>
                                        </p:tav>
                                        <p:tav tm="100000">
                                          <p:val>
                                            <p:strVal val="#ppt_x"/>
                                          </p:val>
                                        </p:tav>
                                      </p:tavLst>
                                    </p:anim>
                                    <p:anim calcmode="lin" valueType="num">
                                      <p:cBhvr additive="base">
                                        <p:cTn id="14" dur="500" fill="hold"/>
                                        <p:tgtEl>
                                          <p:spTgt spid="74759"/>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2" fill="hold" grpId="0" nodeType="clickEffect">
                                  <p:stCondLst>
                                    <p:cond delay="0"/>
                                  </p:stCondLst>
                                  <p:childTnLst>
                                    <p:set>
                                      <p:cBhvr>
                                        <p:cTn id="18" dur="1" fill="hold">
                                          <p:stCondLst>
                                            <p:cond delay="0"/>
                                          </p:stCondLst>
                                        </p:cTn>
                                        <p:tgtEl>
                                          <p:spTgt spid="57"/>
                                        </p:tgtEl>
                                        <p:attrNameLst>
                                          <p:attrName>style.visibility</p:attrName>
                                        </p:attrNameLst>
                                      </p:cBhvr>
                                      <p:to>
                                        <p:strVal val="visible"/>
                                      </p:to>
                                    </p:set>
                                    <p:anim calcmode="lin" valueType="num">
                                      <p:cBhvr additive="base">
                                        <p:cTn id="19" dur="500" fill="hold"/>
                                        <p:tgtEl>
                                          <p:spTgt spid="57"/>
                                        </p:tgtEl>
                                        <p:attrNameLst>
                                          <p:attrName>ppt_x</p:attrName>
                                        </p:attrNameLst>
                                      </p:cBhvr>
                                      <p:tavLst>
                                        <p:tav tm="0">
                                          <p:val>
                                            <p:strVal val="1+#ppt_w/2"/>
                                          </p:val>
                                        </p:tav>
                                        <p:tav tm="100000">
                                          <p:val>
                                            <p:strVal val="#ppt_x"/>
                                          </p:val>
                                        </p:tav>
                                      </p:tavLst>
                                    </p:anim>
                                    <p:anim calcmode="lin" valueType="num">
                                      <p:cBhvr additive="base">
                                        <p:cTn id="20" dur="500" fill="hold"/>
                                        <p:tgtEl>
                                          <p:spTgt spid="57"/>
                                        </p:tgtEl>
                                        <p:attrNameLst>
                                          <p:attrName>ppt_y</p:attrName>
                                        </p:attrNameLst>
                                      </p:cBhvr>
                                      <p:tavLst>
                                        <p:tav tm="0">
                                          <p:val>
                                            <p:strVal val="#ppt_y"/>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8" fill="hold" grpId="0" nodeType="clickEffect">
                                  <p:stCondLst>
                                    <p:cond delay="0"/>
                                  </p:stCondLst>
                                  <p:childTnLst>
                                    <p:set>
                                      <p:cBhvr>
                                        <p:cTn id="24" dur="1" fill="hold">
                                          <p:stCondLst>
                                            <p:cond delay="0"/>
                                          </p:stCondLst>
                                        </p:cTn>
                                        <p:tgtEl>
                                          <p:spTgt spid="58"/>
                                        </p:tgtEl>
                                        <p:attrNameLst>
                                          <p:attrName>style.visibility</p:attrName>
                                        </p:attrNameLst>
                                      </p:cBhvr>
                                      <p:to>
                                        <p:strVal val="visible"/>
                                      </p:to>
                                    </p:set>
                                    <p:anim calcmode="lin" valueType="num">
                                      <p:cBhvr additive="base">
                                        <p:cTn id="25" dur="500" fill="hold"/>
                                        <p:tgtEl>
                                          <p:spTgt spid="58"/>
                                        </p:tgtEl>
                                        <p:attrNameLst>
                                          <p:attrName>ppt_x</p:attrName>
                                        </p:attrNameLst>
                                      </p:cBhvr>
                                      <p:tavLst>
                                        <p:tav tm="0">
                                          <p:val>
                                            <p:strVal val="0-#ppt_w/2"/>
                                          </p:val>
                                        </p:tav>
                                        <p:tav tm="100000">
                                          <p:val>
                                            <p:strVal val="#ppt_x"/>
                                          </p:val>
                                        </p:tav>
                                      </p:tavLst>
                                    </p:anim>
                                    <p:anim calcmode="lin" valueType="num">
                                      <p:cBhvr additive="base">
                                        <p:cTn id="26" dur="500" fill="hold"/>
                                        <p:tgtEl>
                                          <p:spTgt spid="58"/>
                                        </p:tgtEl>
                                        <p:attrNameLst>
                                          <p:attrName>ppt_y</p:attrName>
                                        </p:attrNameLst>
                                      </p:cBhvr>
                                      <p:tavLst>
                                        <p:tav tm="0">
                                          <p:val>
                                            <p:strVal val="#ppt_y"/>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8" fill="hold" grpId="0" nodeType="clickEffect">
                                  <p:stCondLst>
                                    <p:cond delay="0"/>
                                  </p:stCondLst>
                                  <p:childTnLst>
                                    <p:set>
                                      <p:cBhvr>
                                        <p:cTn id="30" dur="1" fill="hold">
                                          <p:stCondLst>
                                            <p:cond delay="0"/>
                                          </p:stCondLst>
                                        </p:cTn>
                                        <p:tgtEl>
                                          <p:spTgt spid="56"/>
                                        </p:tgtEl>
                                        <p:attrNameLst>
                                          <p:attrName>style.visibility</p:attrName>
                                        </p:attrNameLst>
                                      </p:cBhvr>
                                      <p:to>
                                        <p:strVal val="visible"/>
                                      </p:to>
                                    </p:set>
                                    <p:anim calcmode="lin" valueType="num">
                                      <p:cBhvr additive="base">
                                        <p:cTn id="31" dur="500" fill="hold"/>
                                        <p:tgtEl>
                                          <p:spTgt spid="56"/>
                                        </p:tgtEl>
                                        <p:attrNameLst>
                                          <p:attrName>ppt_x</p:attrName>
                                        </p:attrNameLst>
                                      </p:cBhvr>
                                      <p:tavLst>
                                        <p:tav tm="0">
                                          <p:val>
                                            <p:strVal val="0-#ppt_w/2"/>
                                          </p:val>
                                        </p:tav>
                                        <p:tav tm="100000">
                                          <p:val>
                                            <p:strVal val="#ppt_x"/>
                                          </p:val>
                                        </p:tav>
                                      </p:tavLst>
                                    </p:anim>
                                    <p:anim calcmode="lin" valueType="num">
                                      <p:cBhvr additive="base">
                                        <p:cTn id="32" dur="500" fill="hold"/>
                                        <p:tgtEl>
                                          <p:spTgt spid="56"/>
                                        </p:tgtEl>
                                        <p:attrNameLst>
                                          <p:attrName>ppt_y</p:attrName>
                                        </p:attrNameLst>
                                      </p:cBhvr>
                                      <p:tavLst>
                                        <p:tav tm="0">
                                          <p:val>
                                            <p:strVal val="#ppt_y"/>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4" fill="hold" grpId="0" nodeType="clickEffect">
                                  <p:stCondLst>
                                    <p:cond delay="0"/>
                                  </p:stCondLst>
                                  <p:childTnLst>
                                    <p:set>
                                      <p:cBhvr>
                                        <p:cTn id="36" dur="1" fill="hold">
                                          <p:stCondLst>
                                            <p:cond delay="0"/>
                                          </p:stCondLst>
                                        </p:cTn>
                                        <p:tgtEl>
                                          <p:spTgt spid="49"/>
                                        </p:tgtEl>
                                        <p:attrNameLst>
                                          <p:attrName>style.visibility</p:attrName>
                                        </p:attrNameLst>
                                      </p:cBhvr>
                                      <p:to>
                                        <p:strVal val="visible"/>
                                      </p:to>
                                    </p:set>
                                    <p:anim calcmode="lin" valueType="num">
                                      <p:cBhvr additive="base">
                                        <p:cTn id="37" dur="500" fill="hold"/>
                                        <p:tgtEl>
                                          <p:spTgt spid="49"/>
                                        </p:tgtEl>
                                        <p:attrNameLst>
                                          <p:attrName>ppt_x</p:attrName>
                                        </p:attrNameLst>
                                      </p:cBhvr>
                                      <p:tavLst>
                                        <p:tav tm="0">
                                          <p:val>
                                            <p:strVal val="#ppt_x"/>
                                          </p:val>
                                        </p:tav>
                                        <p:tav tm="100000">
                                          <p:val>
                                            <p:strVal val="#ppt_x"/>
                                          </p:val>
                                        </p:tav>
                                      </p:tavLst>
                                    </p:anim>
                                    <p:anim calcmode="lin" valueType="num">
                                      <p:cBhvr additive="base">
                                        <p:cTn id="38" dur="500" fill="hold"/>
                                        <p:tgtEl>
                                          <p:spTgt spid="4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4759" grpId="0"/>
      <p:bldP spid="53" grpId="0"/>
      <p:bldP spid="56" grpId="0" animBg="1" autoUpdateAnimBg="0"/>
      <p:bldP spid="57" grpId="0" animBg="1" autoUpdateAnimBg="0"/>
      <p:bldP spid="58" grpId="0" animBg="1" autoUpdateAnimBg="0"/>
      <p:bldP spid="49" grpId="0" animBg="1"/>
    </p:bldLst>
  </p:timing>
</p:sld>
</file>

<file path=ppt/slides/slide1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29731" name="Group 21"/>
          <p:cNvGrpSpPr>
            <a:grpSpLocks/>
          </p:cNvGrpSpPr>
          <p:nvPr/>
        </p:nvGrpSpPr>
        <p:grpSpPr bwMode="auto">
          <a:xfrm flipH="1">
            <a:off x="7696200" y="2382838"/>
            <a:ext cx="1347788" cy="2341562"/>
            <a:chOff x="4560" y="1645"/>
            <a:chExt cx="849" cy="1475"/>
          </a:xfrm>
        </p:grpSpPr>
        <p:grpSp>
          <p:nvGrpSpPr>
            <p:cNvPr id="329745" name="Group 22"/>
            <p:cNvGrpSpPr>
              <a:grpSpLocks/>
            </p:cNvGrpSpPr>
            <p:nvPr/>
          </p:nvGrpSpPr>
          <p:grpSpPr bwMode="auto">
            <a:xfrm>
              <a:off x="4560" y="2056"/>
              <a:ext cx="849" cy="1064"/>
              <a:chOff x="2593" y="1179"/>
              <a:chExt cx="849" cy="1064"/>
            </a:xfrm>
          </p:grpSpPr>
          <p:sp>
            <p:nvSpPr>
              <p:cNvPr id="329754" name="Freeform 23"/>
              <p:cNvSpPr>
                <a:spLocks/>
              </p:cNvSpPr>
              <p:nvPr/>
            </p:nvSpPr>
            <p:spPr bwMode="auto">
              <a:xfrm>
                <a:off x="3035" y="1179"/>
                <a:ext cx="302" cy="308"/>
              </a:xfrm>
              <a:custGeom>
                <a:avLst/>
                <a:gdLst>
                  <a:gd name="T0" fmla="*/ 220 w 302"/>
                  <a:gd name="T1" fmla="*/ 225 h 308"/>
                  <a:gd name="T2" fmla="*/ 220 w 302"/>
                  <a:gd name="T3" fmla="*/ 197 h 308"/>
                  <a:gd name="T4" fmla="*/ 216 w 302"/>
                  <a:gd name="T5" fmla="*/ 159 h 308"/>
                  <a:gd name="T6" fmla="*/ 208 w 302"/>
                  <a:gd name="T7" fmla="*/ 135 h 308"/>
                  <a:gd name="T8" fmla="*/ 198 w 302"/>
                  <a:gd name="T9" fmla="*/ 116 h 308"/>
                  <a:gd name="T10" fmla="*/ 181 w 302"/>
                  <a:gd name="T11" fmla="*/ 93 h 308"/>
                  <a:gd name="T12" fmla="*/ 193 w 302"/>
                  <a:gd name="T13" fmla="*/ 80 h 308"/>
                  <a:gd name="T14" fmla="*/ 199 w 302"/>
                  <a:gd name="T15" fmla="*/ 60 h 308"/>
                  <a:gd name="T16" fmla="*/ 196 w 302"/>
                  <a:gd name="T17" fmla="*/ 38 h 308"/>
                  <a:gd name="T18" fmla="*/ 184 w 302"/>
                  <a:gd name="T19" fmla="*/ 18 h 308"/>
                  <a:gd name="T20" fmla="*/ 163 w 302"/>
                  <a:gd name="T21" fmla="*/ 5 h 308"/>
                  <a:gd name="T22" fmla="*/ 142 w 302"/>
                  <a:gd name="T23" fmla="*/ 0 h 308"/>
                  <a:gd name="T24" fmla="*/ 136 w 302"/>
                  <a:gd name="T25" fmla="*/ 9 h 308"/>
                  <a:gd name="T26" fmla="*/ 148 w 302"/>
                  <a:gd name="T27" fmla="*/ 15 h 308"/>
                  <a:gd name="T28" fmla="*/ 160 w 302"/>
                  <a:gd name="T29" fmla="*/ 23 h 308"/>
                  <a:gd name="T30" fmla="*/ 172 w 302"/>
                  <a:gd name="T31" fmla="*/ 39 h 308"/>
                  <a:gd name="T32" fmla="*/ 171 w 302"/>
                  <a:gd name="T33" fmla="*/ 57 h 308"/>
                  <a:gd name="T34" fmla="*/ 157 w 302"/>
                  <a:gd name="T35" fmla="*/ 71 h 308"/>
                  <a:gd name="T36" fmla="*/ 151 w 302"/>
                  <a:gd name="T37" fmla="*/ 74 h 308"/>
                  <a:gd name="T38" fmla="*/ 117 w 302"/>
                  <a:gd name="T39" fmla="*/ 71 h 308"/>
                  <a:gd name="T40" fmla="*/ 93 w 302"/>
                  <a:gd name="T41" fmla="*/ 74 h 308"/>
                  <a:gd name="T42" fmla="*/ 69 w 302"/>
                  <a:gd name="T43" fmla="*/ 84 h 308"/>
                  <a:gd name="T44" fmla="*/ 64 w 302"/>
                  <a:gd name="T45" fmla="*/ 87 h 308"/>
                  <a:gd name="T46" fmla="*/ 45 w 302"/>
                  <a:gd name="T47" fmla="*/ 75 h 308"/>
                  <a:gd name="T48" fmla="*/ 28 w 302"/>
                  <a:gd name="T49" fmla="*/ 59 h 308"/>
                  <a:gd name="T50" fmla="*/ 25 w 302"/>
                  <a:gd name="T51" fmla="*/ 48 h 308"/>
                  <a:gd name="T52" fmla="*/ 30 w 302"/>
                  <a:gd name="T53" fmla="*/ 36 h 308"/>
                  <a:gd name="T54" fmla="*/ 43 w 302"/>
                  <a:gd name="T55" fmla="*/ 29 h 308"/>
                  <a:gd name="T56" fmla="*/ 48 w 302"/>
                  <a:gd name="T57" fmla="*/ 20 h 308"/>
                  <a:gd name="T58" fmla="*/ 40 w 302"/>
                  <a:gd name="T59" fmla="*/ 15 h 308"/>
                  <a:gd name="T60" fmla="*/ 25 w 302"/>
                  <a:gd name="T61" fmla="*/ 18 h 308"/>
                  <a:gd name="T62" fmla="*/ 6 w 302"/>
                  <a:gd name="T63" fmla="*/ 36 h 308"/>
                  <a:gd name="T64" fmla="*/ 0 w 302"/>
                  <a:gd name="T65" fmla="*/ 56 h 308"/>
                  <a:gd name="T66" fmla="*/ 6 w 302"/>
                  <a:gd name="T67" fmla="*/ 74 h 308"/>
                  <a:gd name="T68" fmla="*/ 22 w 302"/>
                  <a:gd name="T69" fmla="*/ 93 h 308"/>
                  <a:gd name="T70" fmla="*/ 40 w 302"/>
                  <a:gd name="T71" fmla="*/ 107 h 308"/>
                  <a:gd name="T72" fmla="*/ 25 w 302"/>
                  <a:gd name="T73" fmla="*/ 140 h 308"/>
                  <a:gd name="T74" fmla="*/ 22 w 302"/>
                  <a:gd name="T75" fmla="*/ 171 h 308"/>
                  <a:gd name="T76" fmla="*/ 24 w 302"/>
                  <a:gd name="T77" fmla="*/ 204 h 308"/>
                  <a:gd name="T78" fmla="*/ 27 w 302"/>
                  <a:gd name="T79" fmla="*/ 233 h 308"/>
                  <a:gd name="T80" fmla="*/ 39 w 302"/>
                  <a:gd name="T81" fmla="*/ 258 h 308"/>
                  <a:gd name="T82" fmla="*/ 55 w 302"/>
                  <a:gd name="T83" fmla="*/ 278 h 308"/>
                  <a:gd name="T84" fmla="*/ 79 w 302"/>
                  <a:gd name="T85" fmla="*/ 293 h 308"/>
                  <a:gd name="T86" fmla="*/ 99 w 302"/>
                  <a:gd name="T87" fmla="*/ 303 h 308"/>
                  <a:gd name="T88" fmla="*/ 124 w 302"/>
                  <a:gd name="T89" fmla="*/ 308 h 308"/>
                  <a:gd name="T90" fmla="*/ 148 w 302"/>
                  <a:gd name="T91" fmla="*/ 308 h 308"/>
                  <a:gd name="T92" fmla="*/ 172 w 302"/>
                  <a:gd name="T93" fmla="*/ 305 h 308"/>
                  <a:gd name="T94" fmla="*/ 196 w 302"/>
                  <a:gd name="T95" fmla="*/ 297 h 308"/>
                  <a:gd name="T96" fmla="*/ 208 w 302"/>
                  <a:gd name="T97" fmla="*/ 284 h 308"/>
                  <a:gd name="T98" fmla="*/ 220 w 302"/>
                  <a:gd name="T99" fmla="*/ 266 h 308"/>
                  <a:gd name="T100" fmla="*/ 253 w 302"/>
                  <a:gd name="T101" fmla="*/ 278 h 308"/>
                  <a:gd name="T102" fmla="*/ 273 w 302"/>
                  <a:gd name="T103" fmla="*/ 288 h 308"/>
                  <a:gd name="T104" fmla="*/ 288 w 302"/>
                  <a:gd name="T105" fmla="*/ 290 h 308"/>
                  <a:gd name="T106" fmla="*/ 298 w 302"/>
                  <a:gd name="T107" fmla="*/ 281 h 308"/>
                  <a:gd name="T108" fmla="*/ 302 w 302"/>
                  <a:gd name="T109" fmla="*/ 269 h 308"/>
                  <a:gd name="T110" fmla="*/ 294 w 302"/>
                  <a:gd name="T111" fmla="*/ 254 h 308"/>
                  <a:gd name="T112" fmla="*/ 270 w 302"/>
                  <a:gd name="T113" fmla="*/ 243 h 308"/>
                  <a:gd name="T114" fmla="*/ 238 w 302"/>
                  <a:gd name="T115" fmla="*/ 236 h 308"/>
                  <a:gd name="T116" fmla="*/ 220 w 302"/>
                  <a:gd name="T117" fmla="*/ 225 h 30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02"/>
                  <a:gd name="T178" fmla="*/ 0 h 308"/>
                  <a:gd name="T179" fmla="*/ 302 w 302"/>
                  <a:gd name="T180" fmla="*/ 308 h 30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02" h="308">
                    <a:moveTo>
                      <a:pt x="220" y="225"/>
                    </a:moveTo>
                    <a:lnTo>
                      <a:pt x="220" y="197"/>
                    </a:lnTo>
                    <a:lnTo>
                      <a:pt x="216" y="159"/>
                    </a:lnTo>
                    <a:lnTo>
                      <a:pt x="208" y="135"/>
                    </a:lnTo>
                    <a:lnTo>
                      <a:pt x="198" y="116"/>
                    </a:lnTo>
                    <a:lnTo>
                      <a:pt x="181" y="93"/>
                    </a:lnTo>
                    <a:lnTo>
                      <a:pt x="193" y="80"/>
                    </a:lnTo>
                    <a:lnTo>
                      <a:pt x="199" y="60"/>
                    </a:lnTo>
                    <a:lnTo>
                      <a:pt x="196" y="38"/>
                    </a:lnTo>
                    <a:lnTo>
                      <a:pt x="184" y="18"/>
                    </a:lnTo>
                    <a:lnTo>
                      <a:pt x="163" y="5"/>
                    </a:lnTo>
                    <a:lnTo>
                      <a:pt x="142" y="0"/>
                    </a:lnTo>
                    <a:lnTo>
                      <a:pt x="136" y="9"/>
                    </a:lnTo>
                    <a:lnTo>
                      <a:pt x="148" y="15"/>
                    </a:lnTo>
                    <a:lnTo>
                      <a:pt x="160" y="23"/>
                    </a:lnTo>
                    <a:lnTo>
                      <a:pt x="172" y="39"/>
                    </a:lnTo>
                    <a:lnTo>
                      <a:pt x="171" y="57"/>
                    </a:lnTo>
                    <a:lnTo>
                      <a:pt x="157" y="71"/>
                    </a:lnTo>
                    <a:lnTo>
                      <a:pt x="151" y="74"/>
                    </a:lnTo>
                    <a:lnTo>
                      <a:pt x="117" y="71"/>
                    </a:lnTo>
                    <a:lnTo>
                      <a:pt x="93" y="74"/>
                    </a:lnTo>
                    <a:lnTo>
                      <a:pt x="69" y="84"/>
                    </a:lnTo>
                    <a:lnTo>
                      <a:pt x="64" y="87"/>
                    </a:lnTo>
                    <a:lnTo>
                      <a:pt x="45" y="75"/>
                    </a:lnTo>
                    <a:lnTo>
                      <a:pt x="28" y="59"/>
                    </a:lnTo>
                    <a:lnTo>
                      <a:pt x="25" y="48"/>
                    </a:lnTo>
                    <a:lnTo>
                      <a:pt x="30" y="36"/>
                    </a:lnTo>
                    <a:lnTo>
                      <a:pt x="43" y="29"/>
                    </a:lnTo>
                    <a:lnTo>
                      <a:pt x="48" y="20"/>
                    </a:lnTo>
                    <a:lnTo>
                      <a:pt x="40" y="15"/>
                    </a:lnTo>
                    <a:lnTo>
                      <a:pt x="25" y="18"/>
                    </a:lnTo>
                    <a:lnTo>
                      <a:pt x="6" y="36"/>
                    </a:lnTo>
                    <a:lnTo>
                      <a:pt x="0" y="56"/>
                    </a:lnTo>
                    <a:lnTo>
                      <a:pt x="6" y="74"/>
                    </a:lnTo>
                    <a:lnTo>
                      <a:pt x="22" y="93"/>
                    </a:lnTo>
                    <a:lnTo>
                      <a:pt x="40" y="107"/>
                    </a:lnTo>
                    <a:lnTo>
                      <a:pt x="25" y="140"/>
                    </a:lnTo>
                    <a:lnTo>
                      <a:pt x="22" y="171"/>
                    </a:lnTo>
                    <a:lnTo>
                      <a:pt x="24" y="204"/>
                    </a:lnTo>
                    <a:lnTo>
                      <a:pt x="27" y="233"/>
                    </a:lnTo>
                    <a:lnTo>
                      <a:pt x="39" y="258"/>
                    </a:lnTo>
                    <a:lnTo>
                      <a:pt x="55" y="278"/>
                    </a:lnTo>
                    <a:lnTo>
                      <a:pt x="79" y="293"/>
                    </a:lnTo>
                    <a:lnTo>
                      <a:pt x="99" y="303"/>
                    </a:lnTo>
                    <a:lnTo>
                      <a:pt x="124" y="308"/>
                    </a:lnTo>
                    <a:lnTo>
                      <a:pt x="148" y="308"/>
                    </a:lnTo>
                    <a:lnTo>
                      <a:pt x="172" y="305"/>
                    </a:lnTo>
                    <a:lnTo>
                      <a:pt x="196" y="297"/>
                    </a:lnTo>
                    <a:lnTo>
                      <a:pt x="208" y="284"/>
                    </a:lnTo>
                    <a:lnTo>
                      <a:pt x="220" y="266"/>
                    </a:lnTo>
                    <a:lnTo>
                      <a:pt x="253" y="278"/>
                    </a:lnTo>
                    <a:lnTo>
                      <a:pt x="273" y="288"/>
                    </a:lnTo>
                    <a:lnTo>
                      <a:pt x="288" y="290"/>
                    </a:lnTo>
                    <a:lnTo>
                      <a:pt x="298" y="281"/>
                    </a:lnTo>
                    <a:lnTo>
                      <a:pt x="302" y="269"/>
                    </a:lnTo>
                    <a:lnTo>
                      <a:pt x="294" y="254"/>
                    </a:lnTo>
                    <a:lnTo>
                      <a:pt x="270" y="243"/>
                    </a:lnTo>
                    <a:lnTo>
                      <a:pt x="238" y="236"/>
                    </a:lnTo>
                    <a:lnTo>
                      <a:pt x="220" y="22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9755" name="Freeform 24"/>
              <p:cNvSpPr>
                <a:spLocks/>
              </p:cNvSpPr>
              <p:nvPr/>
            </p:nvSpPr>
            <p:spPr bwMode="auto">
              <a:xfrm>
                <a:off x="3065" y="1498"/>
                <a:ext cx="216" cy="346"/>
              </a:xfrm>
              <a:custGeom>
                <a:avLst/>
                <a:gdLst>
                  <a:gd name="T0" fmla="*/ 45 w 216"/>
                  <a:gd name="T1" fmla="*/ 18 h 346"/>
                  <a:gd name="T2" fmla="*/ 57 w 216"/>
                  <a:gd name="T3" fmla="*/ 8 h 346"/>
                  <a:gd name="T4" fmla="*/ 78 w 216"/>
                  <a:gd name="T5" fmla="*/ 0 h 346"/>
                  <a:gd name="T6" fmla="*/ 99 w 216"/>
                  <a:gd name="T7" fmla="*/ 2 h 346"/>
                  <a:gd name="T8" fmla="*/ 117 w 216"/>
                  <a:gd name="T9" fmla="*/ 5 h 346"/>
                  <a:gd name="T10" fmla="*/ 140 w 216"/>
                  <a:gd name="T11" fmla="*/ 12 h 346"/>
                  <a:gd name="T12" fmla="*/ 158 w 216"/>
                  <a:gd name="T13" fmla="*/ 28 h 346"/>
                  <a:gd name="T14" fmla="*/ 174 w 216"/>
                  <a:gd name="T15" fmla="*/ 44 h 346"/>
                  <a:gd name="T16" fmla="*/ 191 w 216"/>
                  <a:gd name="T17" fmla="*/ 73 h 346"/>
                  <a:gd name="T18" fmla="*/ 203 w 216"/>
                  <a:gd name="T19" fmla="*/ 104 h 346"/>
                  <a:gd name="T20" fmla="*/ 210 w 216"/>
                  <a:gd name="T21" fmla="*/ 139 h 346"/>
                  <a:gd name="T22" fmla="*/ 215 w 216"/>
                  <a:gd name="T23" fmla="*/ 173 h 346"/>
                  <a:gd name="T24" fmla="*/ 216 w 216"/>
                  <a:gd name="T25" fmla="*/ 211 h 346"/>
                  <a:gd name="T26" fmla="*/ 210 w 216"/>
                  <a:gd name="T27" fmla="*/ 245 h 346"/>
                  <a:gd name="T28" fmla="*/ 206 w 216"/>
                  <a:gd name="T29" fmla="*/ 271 h 346"/>
                  <a:gd name="T30" fmla="*/ 195 w 216"/>
                  <a:gd name="T31" fmla="*/ 299 h 346"/>
                  <a:gd name="T32" fmla="*/ 176 w 216"/>
                  <a:gd name="T33" fmla="*/ 320 h 346"/>
                  <a:gd name="T34" fmla="*/ 150 w 216"/>
                  <a:gd name="T35" fmla="*/ 337 h 346"/>
                  <a:gd name="T36" fmla="*/ 114 w 216"/>
                  <a:gd name="T37" fmla="*/ 344 h 346"/>
                  <a:gd name="T38" fmla="*/ 78 w 216"/>
                  <a:gd name="T39" fmla="*/ 346 h 346"/>
                  <a:gd name="T40" fmla="*/ 50 w 216"/>
                  <a:gd name="T41" fmla="*/ 340 h 346"/>
                  <a:gd name="T42" fmla="*/ 24 w 216"/>
                  <a:gd name="T43" fmla="*/ 325 h 346"/>
                  <a:gd name="T44" fmla="*/ 9 w 216"/>
                  <a:gd name="T45" fmla="*/ 302 h 346"/>
                  <a:gd name="T46" fmla="*/ 0 w 216"/>
                  <a:gd name="T47" fmla="*/ 268 h 346"/>
                  <a:gd name="T48" fmla="*/ 3 w 216"/>
                  <a:gd name="T49" fmla="*/ 236 h 346"/>
                  <a:gd name="T50" fmla="*/ 17 w 216"/>
                  <a:gd name="T51" fmla="*/ 211 h 346"/>
                  <a:gd name="T52" fmla="*/ 30 w 216"/>
                  <a:gd name="T53" fmla="*/ 193 h 346"/>
                  <a:gd name="T54" fmla="*/ 42 w 216"/>
                  <a:gd name="T55" fmla="*/ 175 h 346"/>
                  <a:gd name="T56" fmla="*/ 47 w 216"/>
                  <a:gd name="T57" fmla="*/ 155 h 346"/>
                  <a:gd name="T58" fmla="*/ 45 w 216"/>
                  <a:gd name="T59" fmla="*/ 134 h 346"/>
                  <a:gd name="T60" fmla="*/ 38 w 216"/>
                  <a:gd name="T61" fmla="*/ 109 h 346"/>
                  <a:gd name="T62" fmla="*/ 32 w 216"/>
                  <a:gd name="T63" fmla="*/ 85 h 346"/>
                  <a:gd name="T64" fmla="*/ 30 w 216"/>
                  <a:gd name="T65" fmla="*/ 59 h 346"/>
                  <a:gd name="T66" fmla="*/ 35 w 216"/>
                  <a:gd name="T67" fmla="*/ 34 h 346"/>
                  <a:gd name="T68" fmla="*/ 45 w 216"/>
                  <a:gd name="T69" fmla="*/ 18 h 34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16"/>
                  <a:gd name="T106" fmla="*/ 0 h 346"/>
                  <a:gd name="T107" fmla="*/ 216 w 216"/>
                  <a:gd name="T108" fmla="*/ 346 h 34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16" h="346">
                    <a:moveTo>
                      <a:pt x="45" y="18"/>
                    </a:moveTo>
                    <a:lnTo>
                      <a:pt x="57" y="8"/>
                    </a:lnTo>
                    <a:lnTo>
                      <a:pt x="78" y="0"/>
                    </a:lnTo>
                    <a:lnTo>
                      <a:pt x="99" y="2"/>
                    </a:lnTo>
                    <a:lnTo>
                      <a:pt x="117" y="5"/>
                    </a:lnTo>
                    <a:lnTo>
                      <a:pt x="140" y="12"/>
                    </a:lnTo>
                    <a:lnTo>
                      <a:pt x="158" y="28"/>
                    </a:lnTo>
                    <a:lnTo>
                      <a:pt x="174" y="44"/>
                    </a:lnTo>
                    <a:lnTo>
                      <a:pt x="191" y="73"/>
                    </a:lnTo>
                    <a:lnTo>
                      <a:pt x="203" y="104"/>
                    </a:lnTo>
                    <a:lnTo>
                      <a:pt x="210" y="139"/>
                    </a:lnTo>
                    <a:lnTo>
                      <a:pt x="215" y="173"/>
                    </a:lnTo>
                    <a:lnTo>
                      <a:pt x="216" y="211"/>
                    </a:lnTo>
                    <a:lnTo>
                      <a:pt x="210" y="245"/>
                    </a:lnTo>
                    <a:lnTo>
                      <a:pt x="206" y="271"/>
                    </a:lnTo>
                    <a:lnTo>
                      <a:pt x="195" y="299"/>
                    </a:lnTo>
                    <a:lnTo>
                      <a:pt x="176" y="320"/>
                    </a:lnTo>
                    <a:lnTo>
                      <a:pt x="150" y="337"/>
                    </a:lnTo>
                    <a:lnTo>
                      <a:pt x="114" y="344"/>
                    </a:lnTo>
                    <a:lnTo>
                      <a:pt x="78" y="346"/>
                    </a:lnTo>
                    <a:lnTo>
                      <a:pt x="50" y="340"/>
                    </a:lnTo>
                    <a:lnTo>
                      <a:pt x="24" y="325"/>
                    </a:lnTo>
                    <a:lnTo>
                      <a:pt x="9" y="302"/>
                    </a:lnTo>
                    <a:lnTo>
                      <a:pt x="0" y="268"/>
                    </a:lnTo>
                    <a:lnTo>
                      <a:pt x="3" y="236"/>
                    </a:lnTo>
                    <a:lnTo>
                      <a:pt x="17" y="211"/>
                    </a:lnTo>
                    <a:lnTo>
                      <a:pt x="30" y="193"/>
                    </a:lnTo>
                    <a:lnTo>
                      <a:pt x="42" y="175"/>
                    </a:lnTo>
                    <a:lnTo>
                      <a:pt x="47" y="155"/>
                    </a:lnTo>
                    <a:lnTo>
                      <a:pt x="45" y="134"/>
                    </a:lnTo>
                    <a:lnTo>
                      <a:pt x="38" y="109"/>
                    </a:lnTo>
                    <a:lnTo>
                      <a:pt x="32" y="85"/>
                    </a:lnTo>
                    <a:lnTo>
                      <a:pt x="30" y="59"/>
                    </a:lnTo>
                    <a:lnTo>
                      <a:pt x="35" y="34"/>
                    </a:lnTo>
                    <a:lnTo>
                      <a:pt x="45"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9756" name="Freeform 25"/>
              <p:cNvSpPr>
                <a:spLocks/>
              </p:cNvSpPr>
              <p:nvPr/>
            </p:nvSpPr>
            <p:spPr bwMode="auto">
              <a:xfrm>
                <a:off x="2825" y="1515"/>
                <a:ext cx="321" cy="165"/>
              </a:xfrm>
              <a:custGeom>
                <a:avLst/>
                <a:gdLst>
                  <a:gd name="T0" fmla="*/ 254 w 321"/>
                  <a:gd name="T1" fmla="*/ 36 h 165"/>
                  <a:gd name="T2" fmla="*/ 269 w 321"/>
                  <a:gd name="T3" fmla="*/ 15 h 165"/>
                  <a:gd name="T4" fmla="*/ 294 w 321"/>
                  <a:gd name="T5" fmla="*/ 0 h 165"/>
                  <a:gd name="T6" fmla="*/ 311 w 321"/>
                  <a:gd name="T7" fmla="*/ 3 h 165"/>
                  <a:gd name="T8" fmla="*/ 321 w 321"/>
                  <a:gd name="T9" fmla="*/ 18 h 165"/>
                  <a:gd name="T10" fmla="*/ 318 w 321"/>
                  <a:gd name="T11" fmla="*/ 50 h 165"/>
                  <a:gd name="T12" fmla="*/ 306 w 321"/>
                  <a:gd name="T13" fmla="*/ 80 h 165"/>
                  <a:gd name="T14" fmla="*/ 282 w 321"/>
                  <a:gd name="T15" fmla="*/ 98 h 165"/>
                  <a:gd name="T16" fmla="*/ 243 w 321"/>
                  <a:gd name="T17" fmla="*/ 119 h 165"/>
                  <a:gd name="T18" fmla="*/ 207 w 321"/>
                  <a:gd name="T19" fmla="*/ 147 h 165"/>
                  <a:gd name="T20" fmla="*/ 179 w 321"/>
                  <a:gd name="T21" fmla="*/ 165 h 165"/>
                  <a:gd name="T22" fmla="*/ 162 w 321"/>
                  <a:gd name="T23" fmla="*/ 164 h 165"/>
                  <a:gd name="T24" fmla="*/ 137 w 321"/>
                  <a:gd name="T25" fmla="*/ 149 h 165"/>
                  <a:gd name="T26" fmla="*/ 104 w 321"/>
                  <a:gd name="T27" fmla="*/ 116 h 165"/>
                  <a:gd name="T28" fmla="*/ 75 w 321"/>
                  <a:gd name="T29" fmla="*/ 93 h 165"/>
                  <a:gd name="T30" fmla="*/ 62 w 321"/>
                  <a:gd name="T31" fmla="*/ 98 h 165"/>
                  <a:gd name="T32" fmla="*/ 54 w 321"/>
                  <a:gd name="T33" fmla="*/ 116 h 165"/>
                  <a:gd name="T34" fmla="*/ 50 w 321"/>
                  <a:gd name="T35" fmla="*/ 117 h 165"/>
                  <a:gd name="T36" fmla="*/ 24 w 321"/>
                  <a:gd name="T37" fmla="*/ 120 h 165"/>
                  <a:gd name="T38" fmla="*/ 9 w 321"/>
                  <a:gd name="T39" fmla="*/ 107 h 165"/>
                  <a:gd name="T40" fmla="*/ 2 w 321"/>
                  <a:gd name="T41" fmla="*/ 75 h 165"/>
                  <a:gd name="T42" fmla="*/ 0 w 321"/>
                  <a:gd name="T43" fmla="*/ 30 h 165"/>
                  <a:gd name="T44" fmla="*/ 18 w 321"/>
                  <a:gd name="T45" fmla="*/ 9 h 165"/>
                  <a:gd name="T46" fmla="*/ 45 w 321"/>
                  <a:gd name="T47" fmla="*/ 9 h 165"/>
                  <a:gd name="T48" fmla="*/ 69 w 321"/>
                  <a:gd name="T49" fmla="*/ 20 h 165"/>
                  <a:gd name="T50" fmla="*/ 89 w 321"/>
                  <a:gd name="T51" fmla="*/ 51 h 165"/>
                  <a:gd name="T52" fmla="*/ 104 w 321"/>
                  <a:gd name="T53" fmla="*/ 77 h 165"/>
                  <a:gd name="T54" fmla="*/ 126 w 321"/>
                  <a:gd name="T55" fmla="*/ 101 h 165"/>
                  <a:gd name="T56" fmla="*/ 152 w 321"/>
                  <a:gd name="T57" fmla="*/ 120 h 165"/>
                  <a:gd name="T58" fmla="*/ 171 w 321"/>
                  <a:gd name="T59" fmla="*/ 123 h 165"/>
                  <a:gd name="T60" fmla="*/ 189 w 321"/>
                  <a:gd name="T61" fmla="*/ 116 h 165"/>
                  <a:gd name="T62" fmla="*/ 212 w 321"/>
                  <a:gd name="T63" fmla="*/ 96 h 165"/>
                  <a:gd name="T64" fmla="*/ 231 w 321"/>
                  <a:gd name="T65" fmla="*/ 72 h 165"/>
                  <a:gd name="T66" fmla="*/ 254 w 321"/>
                  <a:gd name="T67" fmla="*/ 36 h 16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21"/>
                  <a:gd name="T103" fmla="*/ 0 h 165"/>
                  <a:gd name="T104" fmla="*/ 321 w 321"/>
                  <a:gd name="T105" fmla="*/ 165 h 16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21" h="165">
                    <a:moveTo>
                      <a:pt x="254" y="36"/>
                    </a:moveTo>
                    <a:lnTo>
                      <a:pt x="269" y="15"/>
                    </a:lnTo>
                    <a:lnTo>
                      <a:pt x="294" y="0"/>
                    </a:lnTo>
                    <a:lnTo>
                      <a:pt x="311" y="3"/>
                    </a:lnTo>
                    <a:lnTo>
                      <a:pt x="321" y="18"/>
                    </a:lnTo>
                    <a:lnTo>
                      <a:pt x="318" y="50"/>
                    </a:lnTo>
                    <a:lnTo>
                      <a:pt x="306" y="80"/>
                    </a:lnTo>
                    <a:lnTo>
                      <a:pt x="282" y="98"/>
                    </a:lnTo>
                    <a:lnTo>
                      <a:pt x="243" y="119"/>
                    </a:lnTo>
                    <a:lnTo>
                      <a:pt x="207" y="147"/>
                    </a:lnTo>
                    <a:lnTo>
                      <a:pt x="179" y="165"/>
                    </a:lnTo>
                    <a:lnTo>
                      <a:pt x="162" y="164"/>
                    </a:lnTo>
                    <a:lnTo>
                      <a:pt x="137" y="149"/>
                    </a:lnTo>
                    <a:lnTo>
                      <a:pt x="104" y="116"/>
                    </a:lnTo>
                    <a:lnTo>
                      <a:pt x="75" y="93"/>
                    </a:lnTo>
                    <a:lnTo>
                      <a:pt x="62" y="98"/>
                    </a:lnTo>
                    <a:lnTo>
                      <a:pt x="54" y="116"/>
                    </a:lnTo>
                    <a:lnTo>
                      <a:pt x="50" y="117"/>
                    </a:lnTo>
                    <a:lnTo>
                      <a:pt x="24" y="120"/>
                    </a:lnTo>
                    <a:lnTo>
                      <a:pt x="9" y="107"/>
                    </a:lnTo>
                    <a:lnTo>
                      <a:pt x="2" y="75"/>
                    </a:lnTo>
                    <a:lnTo>
                      <a:pt x="0" y="30"/>
                    </a:lnTo>
                    <a:lnTo>
                      <a:pt x="18" y="9"/>
                    </a:lnTo>
                    <a:lnTo>
                      <a:pt x="45" y="9"/>
                    </a:lnTo>
                    <a:lnTo>
                      <a:pt x="69" y="20"/>
                    </a:lnTo>
                    <a:lnTo>
                      <a:pt x="89" y="51"/>
                    </a:lnTo>
                    <a:lnTo>
                      <a:pt x="104" y="77"/>
                    </a:lnTo>
                    <a:lnTo>
                      <a:pt x="126" y="101"/>
                    </a:lnTo>
                    <a:lnTo>
                      <a:pt x="152" y="120"/>
                    </a:lnTo>
                    <a:lnTo>
                      <a:pt x="171" y="123"/>
                    </a:lnTo>
                    <a:lnTo>
                      <a:pt x="189" y="116"/>
                    </a:lnTo>
                    <a:lnTo>
                      <a:pt x="212" y="96"/>
                    </a:lnTo>
                    <a:lnTo>
                      <a:pt x="231" y="72"/>
                    </a:lnTo>
                    <a:lnTo>
                      <a:pt x="254" y="3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9757" name="Freeform 26"/>
              <p:cNvSpPr>
                <a:spLocks/>
              </p:cNvSpPr>
              <p:nvPr/>
            </p:nvSpPr>
            <p:spPr bwMode="auto">
              <a:xfrm>
                <a:off x="3202" y="1530"/>
                <a:ext cx="240" cy="348"/>
              </a:xfrm>
              <a:custGeom>
                <a:avLst/>
                <a:gdLst>
                  <a:gd name="T0" fmla="*/ 16 w 240"/>
                  <a:gd name="T1" fmla="*/ 2 h 348"/>
                  <a:gd name="T2" fmla="*/ 45 w 240"/>
                  <a:gd name="T3" fmla="*/ 6 h 348"/>
                  <a:gd name="T4" fmla="*/ 67 w 240"/>
                  <a:gd name="T5" fmla="*/ 32 h 348"/>
                  <a:gd name="T6" fmla="*/ 91 w 240"/>
                  <a:gd name="T7" fmla="*/ 57 h 348"/>
                  <a:gd name="T8" fmla="*/ 121 w 240"/>
                  <a:gd name="T9" fmla="*/ 81 h 348"/>
                  <a:gd name="T10" fmla="*/ 144 w 240"/>
                  <a:gd name="T11" fmla="*/ 99 h 348"/>
                  <a:gd name="T12" fmla="*/ 169 w 240"/>
                  <a:gd name="T13" fmla="*/ 113 h 348"/>
                  <a:gd name="T14" fmla="*/ 196 w 240"/>
                  <a:gd name="T15" fmla="*/ 126 h 348"/>
                  <a:gd name="T16" fmla="*/ 219 w 240"/>
                  <a:gd name="T17" fmla="*/ 135 h 348"/>
                  <a:gd name="T18" fmla="*/ 235 w 240"/>
                  <a:gd name="T19" fmla="*/ 147 h 348"/>
                  <a:gd name="T20" fmla="*/ 240 w 240"/>
                  <a:gd name="T21" fmla="*/ 159 h 348"/>
                  <a:gd name="T22" fmla="*/ 231 w 240"/>
                  <a:gd name="T23" fmla="*/ 176 h 348"/>
                  <a:gd name="T24" fmla="*/ 210 w 240"/>
                  <a:gd name="T25" fmla="*/ 191 h 348"/>
                  <a:gd name="T26" fmla="*/ 166 w 240"/>
                  <a:gd name="T27" fmla="*/ 203 h 348"/>
                  <a:gd name="T28" fmla="*/ 127 w 240"/>
                  <a:gd name="T29" fmla="*/ 215 h 348"/>
                  <a:gd name="T30" fmla="*/ 103 w 240"/>
                  <a:gd name="T31" fmla="*/ 230 h 348"/>
                  <a:gd name="T32" fmla="*/ 108 w 240"/>
                  <a:gd name="T33" fmla="*/ 245 h 348"/>
                  <a:gd name="T34" fmla="*/ 109 w 240"/>
                  <a:gd name="T35" fmla="*/ 249 h 348"/>
                  <a:gd name="T36" fmla="*/ 135 w 240"/>
                  <a:gd name="T37" fmla="*/ 273 h 348"/>
                  <a:gd name="T38" fmla="*/ 163 w 240"/>
                  <a:gd name="T39" fmla="*/ 293 h 348"/>
                  <a:gd name="T40" fmla="*/ 189 w 240"/>
                  <a:gd name="T41" fmla="*/ 309 h 348"/>
                  <a:gd name="T42" fmla="*/ 193 w 240"/>
                  <a:gd name="T43" fmla="*/ 317 h 348"/>
                  <a:gd name="T44" fmla="*/ 195 w 240"/>
                  <a:gd name="T45" fmla="*/ 321 h 348"/>
                  <a:gd name="T46" fmla="*/ 192 w 240"/>
                  <a:gd name="T47" fmla="*/ 330 h 348"/>
                  <a:gd name="T48" fmla="*/ 187 w 240"/>
                  <a:gd name="T49" fmla="*/ 333 h 348"/>
                  <a:gd name="T50" fmla="*/ 177 w 240"/>
                  <a:gd name="T51" fmla="*/ 341 h 348"/>
                  <a:gd name="T52" fmla="*/ 172 w 240"/>
                  <a:gd name="T53" fmla="*/ 344 h 348"/>
                  <a:gd name="T54" fmla="*/ 153 w 240"/>
                  <a:gd name="T55" fmla="*/ 348 h 348"/>
                  <a:gd name="T56" fmla="*/ 130 w 240"/>
                  <a:gd name="T57" fmla="*/ 330 h 348"/>
                  <a:gd name="T58" fmla="*/ 112 w 240"/>
                  <a:gd name="T59" fmla="*/ 305 h 348"/>
                  <a:gd name="T60" fmla="*/ 87 w 240"/>
                  <a:gd name="T61" fmla="*/ 270 h 348"/>
                  <a:gd name="T62" fmla="*/ 70 w 240"/>
                  <a:gd name="T63" fmla="*/ 237 h 348"/>
                  <a:gd name="T64" fmla="*/ 69 w 240"/>
                  <a:gd name="T65" fmla="*/ 219 h 348"/>
                  <a:gd name="T66" fmla="*/ 81 w 240"/>
                  <a:gd name="T67" fmla="*/ 203 h 348"/>
                  <a:gd name="T68" fmla="*/ 112 w 240"/>
                  <a:gd name="T69" fmla="*/ 194 h 348"/>
                  <a:gd name="T70" fmla="*/ 148 w 240"/>
                  <a:gd name="T71" fmla="*/ 180 h 348"/>
                  <a:gd name="T72" fmla="*/ 172 w 240"/>
                  <a:gd name="T73" fmla="*/ 173 h 348"/>
                  <a:gd name="T74" fmla="*/ 180 w 240"/>
                  <a:gd name="T75" fmla="*/ 164 h 348"/>
                  <a:gd name="T76" fmla="*/ 175 w 240"/>
                  <a:gd name="T77" fmla="*/ 155 h 348"/>
                  <a:gd name="T78" fmla="*/ 154 w 240"/>
                  <a:gd name="T79" fmla="*/ 141 h 348"/>
                  <a:gd name="T80" fmla="*/ 121 w 240"/>
                  <a:gd name="T81" fmla="*/ 125 h 348"/>
                  <a:gd name="T82" fmla="*/ 85 w 240"/>
                  <a:gd name="T83" fmla="*/ 113 h 348"/>
                  <a:gd name="T84" fmla="*/ 57 w 240"/>
                  <a:gd name="T85" fmla="*/ 101 h 348"/>
                  <a:gd name="T86" fmla="*/ 24 w 240"/>
                  <a:gd name="T87" fmla="*/ 75 h 348"/>
                  <a:gd name="T88" fmla="*/ 9 w 240"/>
                  <a:gd name="T89" fmla="*/ 53 h 348"/>
                  <a:gd name="T90" fmla="*/ 0 w 240"/>
                  <a:gd name="T91" fmla="*/ 24 h 348"/>
                  <a:gd name="T92" fmla="*/ 9 w 240"/>
                  <a:gd name="T93" fmla="*/ 8 h 348"/>
                  <a:gd name="T94" fmla="*/ 22 w 240"/>
                  <a:gd name="T95" fmla="*/ 0 h 348"/>
                  <a:gd name="T96" fmla="*/ 16 w 240"/>
                  <a:gd name="T97" fmla="*/ 2 h 34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40"/>
                  <a:gd name="T148" fmla="*/ 0 h 348"/>
                  <a:gd name="T149" fmla="*/ 240 w 240"/>
                  <a:gd name="T150" fmla="*/ 348 h 34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40" h="348">
                    <a:moveTo>
                      <a:pt x="16" y="2"/>
                    </a:moveTo>
                    <a:lnTo>
                      <a:pt x="45" y="6"/>
                    </a:lnTo>
                    <a:lnTo>
                      <a:pt x="67" y="32"/>
                    </a:lnTo>
                    <a:lnTo>
                      <a:pt x="91" y="57"/>
                    </a:lnTo>
                    <a:lnTo>
                      <a:pt x="121" y="81"/>
                    </a:lnTo>
                    <a:lnTo>
                      <a:pt x="144" y="99"/>
                    </a:lnTo>
                    <a:lnTo>
                      <a:pt x="169" y="113"/>
                    </a:lnTo>
                    <a:lnTo>
                      <a:pt x="196" y="126"/>
                    </a:lnTo>
                    <a:lnTo>
                      <a:pt x="219" y="135"/>
                    </a:lnTo>
                    <a:lnTo>
                      <a:pt x="235" y="147"/>
                    </a:lnTo>
                    <a:lnTo>
                      <a:pt x="240" y="159"/>
                    </a:lnTo>
                    <a:lnTo>
                      <a:pt x="231" y="176"/>
                    </a:lnTo>
                    <a:lnTo>
                      <a:pt x="210" y="191"/>
                    </a:lnTo>
                    <a:lnTo>
                      <a:pt x="166" y="203"/>
                    </a:lnTo>
                    <a:lnTo>
                      <a:pt x="127" y="215"/>
                    </a:lnTo>
                    <a:lnTo>
                      <a:pt x="103" y="230"/>
                    </a:lnTo>
                    <a:lnTo>
                      <a:pt x="108" y="245"/>
                    </a:lnTo>
                    <a:lnTo>
                      <a:pt x="109" y="249"/>
                    </a:lnTo>
                    <a:lnTo>
                      <a:pt x="135" y="273"/>
                    </a:lnTo>
                    <a:lnTo>
                      <a:pt x="163" y="293"/>
                    </a:lnTo>
                    <a:lnTo>
                      <a:pt x="189" y="309"/>
                    </a:lnTo>
                    <a:lnTo>
                      <a:pt x="193" y="317"/>
                    </a:lnTo>
                    <a:lnTo>
                      <a:pt x="195" y="321"/>
                    </a:lnTo>
                    <a:lnTo>
                      <a:pt x="192" y="330"/>
                    </a:lnTo>
                    <a:lnTo>
                      <a:pt x="187" y="333"/>
                    </a:lnTo>
                    <a:lnTo>
                      <a:pt x="177" y="341"/>
                    </a:lnTo>
                    <a:lnTo>
                      <a:pt x="172" y="344"/>
                    </a:lnTo>
                    <a:lnTo>
                      <a:pt x="153" y="348"/>
                    </a:lnTo>
                    <a:lnTo>
                      <a:pt x="130" y="330"/>
                    </a:lnTo>
                    <a:lnTo>
                      <a:pt x="112" y="305"/>
                    </a:lnTo>
                    <a:lnTo>
                      <a:pt x="87" y="270"/>
                    </a:lnTo>
                    <a:lnTo>
                      <a:pt x="70" y="237"/>
                    </a:lnTo>
                    <a:lnTo>
                      <a:pt x="69" y="219"/>
                    </a:lnTo>
                    <a:lnTo>
                      <a:pt x="81" y="203"/>
                    </a:lnTo>
                    <a:lnTo>
                      <a:pt x="112" y="194"/>
                    </a:lnTo>
                    <a:lnTo>
                      <a:pt x="148" y="180"/>
                    </a:lnTo>
                    <a:lnTo>
                      <a:pt x="172" y="173"/>
                    </a:lnTo>
                    <a:lnTo>
                      <a:pt x="180" y="164"/>
                    </a:lnTo>
                    <a:lnTo>
                      <a:pt x="175" y="155"/>
                    </a:lnTo>
                    <a:lnTo>
                      <a:pt x="154" y="141"/>
                    </a:lnTo>
                    <a:lnTo>
                      <a:pt x="121" y="125"/>
                    </a:lnTo>
                    <a:lnTo>
                      <a:pt x="85" y="113"/>
                    </a:lnTo>
                    <a:lnTo>
                      <a:pt x="57" y="101"/>
                    </a:lnTo>
                    <a:lnTo>
                      <a:pt x="24" y="75"/>
                    </a:lnTo>
                    <a:lnTo>
                      <a:pt x="9" y="53"/>
                    </a:lnTo>
                    <a:lnTo>
                      <a:pt x="0" y="24"/>
                    </a:lnTo>
                    <a:lnTo>
                      <a:pt x="9" y="8"/>
                    </a:lnTo>
                    <a:lnTo>
                      <a:pt x="22" y="0"/>
                    </a:lnTo>
                    <a:lnTo>
                      <a:pt x="16" y="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9758" name="Freeform 27"/>
              <p:cNvSpPr>
                <a:spLocks/>
              </p:cNvSpPr>
              <p:nvPr/>
            </p:nvSpPr>
            <p:spPr bwMode="auto">
              <a:xfrm>
                <a:off x="3148" y="1775"/>
                <a:ext cx="187" cy="420"/>
              </a:xfrm>
              <a:custGeom>
                <a:avLst/>
                <a:gdLst>
                  <a:gd name="T0" fmla="*/ 52 w 187"/>
                  <a:gd name="T1" fmla="*/ 0 h 420"/>
                  <a:gd name="T2" fmla="*/ 67 w 187"/>
                  <a:gd name="T3" fmla="*/ 7 h 420"/>
                  <a:gd name="T4" fmla="*/ 84 w 187"/>
                  <a:gd name="T5" fmla="*/ 21 h 420"/>
                  <a:gd name="T6" fmla="*/ 91 w 187"/>
                  <a:gd name="T7" fmla="*/ 39 h 420"/>
                  <a:gd name="T8" fmla="*/ 103 w 187"/>
                  <a:gd name="T9" fmla="*/ 69 h 420"/>
                  <a:gd name="T10" fmla="*/ 111 w 187"/>
                  <a:gd name="T11" fmla="*/ 102 h 420"/>
                  <a:gd name="T12" fmla="*/ 117 w 187"/>
                  <a:gd name="T13" fmla="*/ 133 h 420"/>
                  <a:gd name="T14" fmla="*/ 114 w 187"/>
                  <a:gd name="T15" fmla="*/ 160 h 420"/>
                  <a:gd name="T16" fmla="*/ 108 w 187"/>
                  <a:gd name="T17" fmla="*/ 181 h 420"/>
                  <a:gd name="T18" fmla="*/ 99 w 187"/>
                  <a:gd name="T19" fmla="*/ 205 h 420"/>
                  <a:gd name="T20" fmla="*/ 82 w 187"/>
                  <a:gd name="T21" fmla="*/ 235 h 420"/>
                  <a:gd name="T22" fmla="*/ 64 w 187"/>
                  <a:gd name="T23" fmla="*/ 265 h 420"/>
                  <a:gd name="T24" fmla="*/ 51 w 187"/>
                  <a:gd name="T25" fmla="*/ 286 h 420"/>
                  <a:gd name="T26" fmla="*/ 43 w 187"/>
                  <a:gd name="T27" fmla="*/ 303 h 420"/>
                  <a:gd name="T28" fmla="*/ 43 w 187"/>
                  <a:gd name="T29" fmla="*/ 319 h 420"/>
                  <a:gd name="T30" fmla="*/ 48 w 187"/>
                  <a:gd name="T31" fmla="*/ 333 h 420"/>
                  <a:gd name="T32" fmla="*/ 72 w 187"/>
                  <a:gd name="T33" fmla="*/ 340 h 420"/>
                  <a:gd name="T34" fmla="*/ 106 w 187"/>
                  <a:gd name="T35" fmla="*/ 349 h 420"/>
                  <a:gd name="T36" fmla="*/ 157 w 187"/>
                  <a:gd name="T37" fmla="*/ 366 h 420"/>
                  <a:gd name="T38" fmla="*/ 181 w 187"/>
                  <a:gd name="T39" fmla="*/ 378 h 420"/>
                  <a:gd name="T40" fmla="*/ 187 w 187"/>
                  <a:gd name="T41" fmla="*/ 391 h 420"/>
                  <a:gd name="T42" fmla="*/ 181 w 187"/>
                  <a:gd name="T43" fmla="*/ 402 h 420"/>
                  <a:gd name="T44" fmla="*/ 163 w 187"/>
                  <a:gd name="T45" fmla="*/ 414 h 420"/>
                  <a:gd name="T46" fmla="*/ 157 w 187"/>
                  <a:gd name="T47" fmla="*/ 415 h 420"/>
                  <a:gd name="T48" fmla="*/ 133 w 187"/>
                  <a:gd name="T49" fmla="*/ 420 h 420"/>
                  <a:gd name="T50" fmla="*/ 121 w 187"/>
                  <a:gd name="T51" fmla="*/ 415 h 420"/>
                  <a:gd name="T52" fmla="*/ 112 w 187"/>
                  <a:gd name="T53" fmla="*/ 405 h 420"/>
                  <a:gd name="T54" fmla="*/ 97 w 187"/>
                  <a:gd name="T55" fmla="*/ 387 h 420"/>
                  <a:gd name="T56" fmla="*/ 73 w 187"/>
                  <a:gd name="T57" fmla="*/ 370 h 420"/>
                  <a:gd name="T58" fmla="*/ 54 w 187"/>
                  <a:gd name="T59" fmla="*/ 367 h 420"/>
                  <a:gd name="T60" fmla="*/ 36 w 187"/>
                  <a:gd name="T61" fmla="*/ 367 h 420"/>
                  <a:gd name="T62" fmla="*/ 22 w 187"/>
                  <a:gd name="T63" fmla="*/ 367 h 420"/>
                  <a:gd name="T64" fmla="*/ 10 w 187"/>
                  <a:gd name="T65" fmla="*/ 360 h 420"/>
                  <a:gd name="T66" fmla="*/ 4 w 187"/>
                  <a:gd name="T67" fmla="*/ 352 h 420"/>
                  <a:gd name="T68" fmla="*/ 0 w 187"/>
                  <a:gd name="T69" fmla="*/ 339 h 420"/>
                  <a:gd name="T70" fmla="*/ 3 w 187"/>
                  <a:gd name="T71" fmla="*/ 327 h 420"/>
                  <a:gd name="T72" fmla="*/ 7 w 187"/>
                  <a:gd name="T73" fmla="*/ 307 h 420"/>
                  <a:gd name="T74" fmla="*/ 15 w 187"/>
                  <a:gd name="T75" fmla="*/ 291 h 420"/>
                  <a:gd name="T76" fmla="*/ 27 w 187"/>
                  <a:gd name="T77" fmla="*/ 264 h 420"/>
                  <a:gd name="T78" fmla="*/ 49 w 187"/>
                  <a:gd name="T79" fmla="*/ 229 h 420"/>
                  <a:gd name="T80" fmla="*/ 64 w 187"/>
                  <a:gd name="T81" fmla="*/ 201 h 420"/>
                  <a:gd name="T82" fmla="*/ 70 w 187"/>
                  <a:gd name="T83" fmla="*/ 175 h 420"/>
                  <a:gd name="T84" fmla="*/ 73 w 187"/>
                  <a:gd name="T85" fmla="*/ 150 h 420"/>
                  <a:gd name="T86" fmla="*/ 64 w 187"/>
                  <a:gd name="T87" fmla="*/ 121 h 420"/>
                  <a:gd name="T88" fmla="*/ 52 w 187"/>
                  <a:gd name="T89" fmla="*/ 97 h 420"/>
                  <a:gd name="T90" fmla="*/ 37 w 187"/>
                  <a:gd name="T91" fmla="*/ 72 h 420"/>
                  <a:gd name="T92" fmla="*/ 25 w 187"/>
                  <a:gd name="T93" fmla="*/ 51 h 420"/>
                  <a:gd name="T94" fmla="*/ 21 w 187"/>
                  <a:gd name="T95" fmla="*/ 30 h 420"/>
                  <a:gd name="T96" fmla="*/ 25 w 187"/>
                  <a:gd name="T97" fmla="*/ 16 h 420"/>
                  <a:gd name="T98" fmla="*/ 33 w 187"/>
                  <a:gd name="T99" fmla="*/ 7 h 420"/>
                  <a:gd name="T100" fmla="*/ 46 w 187"/>
                  <a:gd name="T101" fmla="*/ 3 h 420"/>
                  <a:gd name="T102" fmla="*/ 52 w 187"/>
                  <a:gd name="T103" fmla="*/ 0 h 42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87"/>
                  <a:gd name="T157" fmla="*/ 0 h 420"/>
                  <a:gd name="T158" fmla="*/ 187 w 187"/>
                  <a:gd name="T159" fmla="*/ 420 h 42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87" h="420">
                    <a:moveTo>
                      <a:pt x="52" y="0"/>
                    </a:moveTo>
                    <a:lnTo>
                      <a:pt x="67" y="7"/>
                    </a:lnTo>
                    <a:lnTo>
                      <a:pt x="84" y="21"/>
                    </a:lnTo>
                    <a:lnTo>
                      <a:pt x="91" y="39"/>
                    </a:lnTo>
                    <a:lnTo>
                      <a:pt x="103" y="69"/>
                    </a:lnTo>
                    <a:lnTo>
                      <a:pt x="111" y="102"/>
                    </a:lnTo>
                    <a:lnTo>
                      <a:pt x="117" y="133"/>
                    </a:lnTo>
                    <a:lnTo>
                      <a:pt x="114" y="160"/>
                    </a:lnTo>
                    <a:lnTo>
                      <a:pt x="108" y="181"/>
                    </a:lnTo>
                    <a:lnTo>
                      <a:pt x="99" y="205"/>
                    </a:lnTo>
                    <a:lnTo>
                      <a:pt x="82" y="235"/>
                    </a:lnTo>
                    <a:lnTo>
                      <a:pt x="64" y="265"/>
                    </a:lnTo>
                    <a:lnTo>
                      <a:pt x="51" y="286"/>
                    </a:lnTo>
                    <a:lnTo>
                      <a:pt x="43" y="303"/>
                    </a:lnTo>
                    <a:lnTo>
                      <a:pt x="43" y="319"/>
                    </a:lnTo>
                    <a:lnTo>
                      <a:pt x="48" y="333"/>
                    </a:lnTo>
                    <a:lnTo>
                      <a:pt x="72" y="340"/>
                    </a:lnTo>
                    <a:lnTo>
                      <a:pt x="106" y="349"/>
                    </a:lnTo>
                    <a:lnTo>
                      <a:pt x="157" y="366"/>
                    </a:lnTo>
                    <a:lnTo>
                      <a:pt x="181" y="378"/>
                    </a:lnTo>
                    <a:lnTo>
                      <a:pt x="187" y="391"/>
                    </a:lnTo>
                    <a:lnTo>
                      <a:pt x="181" y="402"/>
                    </a:lnTo>
                    <a:lnTo>
                      <a:pt x="163" y="414"/>
                    </a:lnTo>
                    <a:lnTo>
                      <a:pt x="157" y="415"/>
                    </a:lnTo>
                    <a:lnTo>
                      <a:pt x="133" y="420"/>
                    </a:lnTo>
                    <a:lnTo>
                      <a:pt x="121" y="415"/>
                    </a:lnTo>
                    <a:lnTo>
                      <a:pt x="112" y="405"/>
                    </a:lnTo>
                    <a:lnTo>
                      <a:pt x="97" y="387"/>
                    </a:lnTo>
                    <a:lnTo>
                      <a:pt x="73" y="370"/>
                    </a:lnTo>
                    <a:lnTo>
                      <a:pt x="54" y="367"/>
                    </a:lnTo>
                    <a:lnTo>
                      <a:pt x="36" y="367"/>
                    </a:lnTo>
                    <a:lnTo>
                      <a:pt x="22" y="367"/>
                    </a:lnTo>
                    <a:lnTo>
                      <a:pt x="10" y="360"/>
                    </a:lnTo>
                    <a:lnTo>
                      <a:pt x="4" y="352"/>
                    </a:lnTo>
                    <a:lnTo>
                      <a:pt x="0" y="339"/>
                    </a:lnTo>
                    <a:lnTo>
                      <a:pt x="3" y="327"/>
                    </a:lnTo>
                    <a:lnTo>
                      <a:pt x="7" y="307"/>
                    </a:lnTo>
                    <a:lnTo>
                      <a:pt x="15" y="291"/>
                    </a:lnTo>
                    <a:lnTo>
                      <a:pt x="27" y="264"/>
                    </a:lnTo>
                    <a:lnTo>
                      <a:pt x="49" y="229"/>
                    </a:lnTo>
                    <a:lnTo>
                      <a:pt x="64" y="201"/>
                    </a:lnTo>
                    <a:lnTo>
                      <a:pt x="70" y="175"/>
                    </a:lnTo>
                    <a:lnTo>
                      <a:pt x="73" y="150"/>
                    </a:lnTo>
                    <a:lnTo>
                      <a:pt x="64" y="121"/>
                    </a:lnTo>
                    <a:lnTo>
                      <a:pt x="52" y="97"/>
                    </a:lnTo>
                    <a:lnTo>
                      <a:pt x="37" y="72"/>
                    </a:lnTo>
                    <a:lnTo>
                      <a:pt x="25" y="51"/>
                    </a:lnTo>
                    <a:lnTo>
                      <a:pt x="21" y="30"/>
                    </a:lnTo>
                    <a:lnTo>
                      <a:pt x="25" y="16"/>
                    </a:lnTo>
                    <a:lnTo>
                      <a:pt x="33" y="7"/>
                    </a:lnTo>
                    <a:lnTo>
                      <a:pt x="46" y="3"/>
                    </a:lnTo>
                    <a:lnTo>
                      <a:pt x="52"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9759" name="Freeform 28"/>
              <p:cNvSpPr>
                <a:spLocks/>
              </p:cNvSpPr>
              <p:nvPr/>
            </p:nvSpPr>
            <p:spPr bwMode="auto">
              <a:xfrm>
                <a:off x="2989" y="1773"/>
                <a:ext cx="165" cy="450"/>
              </a:xfrm>
              <a:custGeom>
                <a:avLst/>
                <a:gdLst>
                  <a:gd name="T0" fmla="*/ 81 w 165"/>
                  <a:gd name="T1" fmla="*/ 49 h 450"/>
                  <a:gd name="T2" fmla="*/ 97 w 165"/>
                  <a:gd name="T3" fmla="*/ 25 h 450"/>
                  <a:gd name="T4" fmla="*/ 123 w 165"/>
                  <a:gd name="T5" fmla="*/ 3 h 450"/>
                  <a:gd name="T6" fmla="*/ 147 w 165"/>
                  <a:gd name="T7" fmla="*/ 0 h 450"/>
                  <a:gd name="T8" fmla="*/ 160 w 165"/>
                  <a:gd name="T9" fmla="*/ 15 h 450"/>
                  <a:gd name="T10" fmla="*/ 165 w 165"/>
                  <a:gd name="T11" fmla="*/ 37 h 450"/>
                  <a:gd name="T12" fmla="*/ 157 w 165"/>
                  <a:gd name="T13" fmla="*/ 60 h 450"/>
                  <a:gd name="T14" fmla="*/ 141 w 165"/>
                  <a:gd name="T15" fmla="*/ 75 h 450"/>
                  <a:gd name="T16" fmla="*/ 112 w 165"/>
                  <a:gd name="T17" fmla="*/ 97 h 450"/>
                  <a:gd name="T18" fmla="*/ 93 w 165"/>
                  <a:gd name="T19" fmla="*/ 120 h 450"/>
                  <a:gd name="T20" fmla="*/ 82 w 165"/>
                  <a:gd name="T21" fmla="*/ 144 h 450"/>
                  <a:gd name="T22" fmla="*/ 78 w 165"/>
                  <a:gd name="T23" fmla="*/ 168 h 450"/>
                  <a:gd name="T24" fmla="*/ 76 w 165"/>
                  <a:gd name="T25" fmla="*/ 195 h 450"/>
                  <a:gd name="T26" fmla="*/ 82 w 165"/>
                  <a:gd name="T27" fmla="*/ 223 h 450"/>
                  <a:gd name="T28" fmla="*/ 82 w 165"/>
                  <a:gd name="T29" fmla="*/ 228 h 450"/>
                  <a:gd name="T30" fmla="*/ 90 w 165"/>
                  <a:gd name="T31" fmla="*/ 261 h 450"/>
                  <a:gd name="T32" fmla="*/ 97 w 165"/>
                  <a:gd name="T33" fmla="*/ 294 h 450"/>
                  <a:gd name="T34" fmla="*/ 108 w 165"/>
                  <a:gd name="T35" fmla="*/ 327 h 450"/>
                  <a:gd name="T36" fmla="*/ 118 w 165"/>
                  <a:gd name="T37" fmla="*/ 351 h 450"/>
                  <a:gd name="T38" fmla="*/ 121 w 165"/>
                  <a:gd name="T39" fmla="*/ 369 h 450"/>
                  <a:gd name="T40" fmla="*/ 114 w 165"/>
                  <a:gd name="T41" fmla="*/ 376 h 450"/>
                  <a:gd name="T42" fmla="*/ 96 w 165"/>
                  <a:gd name="T43" fmla="*/ 385 h 450"/>
                  <a:gd name="T44" fmla="*/ 78 w 165"/>
                  <a:gd name="T45" fmla="*/ 405 h 450"/>
                  <a:gd name="T46" fmla="*/ 67 w 165"/>
                  <a:gd name="T47" fmla="*/ 433 h 450"/>
                  <a:gd name="T48" fmla="*/ 63 w 165"/>
                  <a:gd name="T49" fmla="*/ 447 h 450"/>
                  <a:gd name="T50" fmla="*/ 58 w 165"/>
                  <a:gd name="T51" fmla="*/ 450 h 450"/>
                  <a:gd name="T52" fmla="*/ 48 w 165"/>
                  <a:gd name="T53" fmla="*/ 450 h 450"/>
                  <a:gd name="T54" fmla="*/ 13 w 165"/>
                  <a:gd name="T55" fmla="*/ 438 h 450"/>
                  <a:gd name="T56" fmla="*/ 0 w 165"/>
                  <a:gd name="T57" fmla="*/ 424 h 450"/>
                  <a:gd name="T58" fmla="*/ 3 w 165"/>
                  <a:gd name="T59" fmla="*/ 411 h 450"/>
                  <a:gd name="T60" fmla="*/ 13 w 165"/>
                  <a:gd name="T61" fmla="*/ 396 h 450"/>
                  <a:gd name="T62" fmla="*/ 31 w 165"/>
                  <a:gd name="T63" fmla="*/ 381 h 450"/>
                  <a:gd name="T64" fmla="*/ 61 w 165"/>
                  <a:gd name="T65" fmla="*/ 364 h 450"/>
                  <a:gd name="T66" fmla="*/ 72 w 165"/>
                  <a:gd name="T67" fmla="*/ 349 h 450"/>
                  <a:gd name="T68" fmla="*/ 73 w 165"/>
                  <a:gd name="T69" fmla="*/ 325 h 450"/>
                  <a:gd name="T70" fmla="*/ 69 w 165"/>
                  <a:gd name="T71" fmla="*/ 286 h 450"/>
                  <a:gd name="T72" fmla="*/ 55 w 165"/>
                  <a:gd name="T73" fmla="*/ 241 h 450"/>
                  <a:gd name="T74" fmla="*/ 48 w 165"/>
                  <a:gd name="T75" fmla="*/ 195 h 450"/>
                  <a:gd name="T76" fmla="*/ 42 w 165"/>
                  <a:gd name="T77" fmla="*/ 154 h 450"/>
                  <a:gd name="T78" fmla="*/ 43 w 165"/>
                  <a:gd name="T79" fmla="*/ 127 h 450"/>
                  <a:gd name="T80" fmla="*/ 49 w 165"/>
                  <a:gd name="T81" fmla="*/ 100 h 450"/>
                  <a:gd name="T82" fmla="*/ 58 w 165"/>
                  <a:gd name="T83" fmla="*/ 78 h 450"/>
                  <a:gd name="T84" fmla="*/ 72 w 165"/>
                  <a:gd name="T85" fmla="*/ 57 h 450"/>
                  <a:gd name="T86" fmla="*/ 81 w 165"/>
                  <a:gd name="T87" fmla="*/ 49 h 45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65"/>
                  <a:gd name="T133" fmla="*/ 0 h 450"/>
                  <a:gd name="T134" fmla="*/ 165 w 165"/>
                  <a:gd name="T135" fmla="*/ 450 h 45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65" h="450">
                    <a:moveTo>
                      <a:pt x="81" y="49"/>
                    </a:moveTo>
                    <a:lnTo>
                      <a:pt x="97" y="25"/>
                    </a:lnTo>
                    <a:lnTo>
                      <a:pt x="123" y="3"/>
                    </a:lnTo>
                    <a:lnTo>
                      <a:pt x="147" y="0"/>
                    </a:lnTo>
                    <a:lnTo>
                      <a:pt x="160" y="15"/>
                    </a:lnTo>
                    <a:lnTo>
                      <a:pt x="165" y="37"/>
                    </a:lnTo>
                    <a:lnTo>
                      <a:pt x="157" y="60"/>
                    </a:lnTo>
                    <a:lnTo>
                      <a:pt x="141" y="75"/>
                    </a:lnTo>
                    <a:lnTo>
                      <a:pt x="112" y="97"/>
                    </a:lnTo>
                    <a:lnTo>
                      <a:pt x="93" y="120"/>
                    </a:lnTo>
                    <a:lnTo>
                      <a:pt x="82" y="144"/>
                    </a:lnTo>
                    <a:lnTo>
                      <a:pt x="78" y="168"/>
                    </a:lnTo>
                    <a:lnTo>
                      <a:pt x="76" y="195"/>
                    </a:lnTo>
                    <a:lnTo>
                      <a:pt x="82" y="223"/>
                    </a:lnTo>
                    <a:lnTo>
                      <a:pt x="82" y="228"/>
                    </a:lnTo>
                    <a:lnTo>
                      <a:pt x="90" y="261"/>
                    </a:lnTo>
                    <a:lnTo>
                      <a:pt x="97" y="294"/>
                    </a:lnTo>
                    <a:lnTo>
                      <a:pt x="108" y="327"/>
                    </a:lnTo>
                    <a:lnTo>
                      <a:pt x="118" y="351"/>
                    </a:lnTo>
                    <a:lnTo>
                      <a:pt x="121" y="369"/>
                    </a:lnTo>
                    <a:lnTo>
                      <a:pt x="114" y="376"/>
                    </a:lnTo>
                    <a:lnTo>
                      <a:pt x="96" y="385"/>
                    </a:lnTo>
                    <a:lnTo>
                      <a:pt x="78" y="405"/>
                    </a:lnTo>
                    <a:lnTo>
                      <a:pt x="67" y="433"/>
                    </a:lnTo>
                    <a:lnTo>
                      <a:pt x="63" y="447"/>
                    </a:lnTo>
                    <a:lnTo>
                      <a:pt x="58" y="450"/>
                    </a:lnTo>
                    <a:lnTo>
                      <a:pt x="48" y="450"/>
                    </a:lnTo>
                    <a:lnTo>
                      <a:pt x="13" y="438"/>
                    </a:lnTo>
                    <a:lnTo>
                      <a:pt x="0" y="424"/>
                    </a:lnTo>
                    <a:lnTo>
                      <a:pt x="3" y="411"/>
                    </a:lnTo>
                    <a:lnTo>
                      <a:pt x="13" y="396"/>
                    </a:lnTo>
                    <a:lnTo>
                      <a:pt x="31" y="381"/>
                    </a:lnTo>
                    <a:lnTo>
                      <a:pt x="61" y="364"/>
                    </a:lnTo>
                    <a:lnTo>
                      <a:pt x="72" y="349"/>
                    </a:lnTo>
                    <a:lnTo>
                      <a:pt x="73" y="325"/>
                    </a:lnTo>
                    <a:lnTo>
                      <a:pt x="69" y="286"/>
                    </a:lnTo>
                    <a:lnTo>
                      <a:pt x="55" y="241"/>
                    </a:lnTo>
                    <a:lnTo>
                      <a:pt x="48" y="195"/>
                    </a:lnTo>
                    <a:lnTo>
                      <a:pt x="42" y="154"/>
                    </a:lnTo>
                    <a:lnTo>
                      <a:pt x="43" y="127"/>
                    </a:lnTo>
                    <a:lnTo>
                      <a:pt x="49" y="100"/>
                    </a:lnTo>
                    <a:lnTo>
                      <a:pt x="58" y="78"/>
                    </a:lnTo>
                    <a:lnTo>
                      <a:pt x="72" y="57"/>
                    </a:lnTo>
                    <a:lnTo>
                      <a:pt x="81" y="4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9760" name="Freeform 29"/>
              <p:cNvSpPr>
                <a:spLocks/>
              </p:cNvSpPr>
              <p:nvPr/>
            </p:nvSpPr>
            <p:spPr bwMode="auto">
              <a:xfrm>
                <a:off x="2593" y="1767"/>
                <a:ext cx="488" cy="476"/>
              </a:xfrm>
              <a:custGeom>
                <a:avLst/>
                <a:gdLst>
                  <a:gd name="T0" fmla="*/ 480 w 488"/>
                  <a:gd name="T1" fmla="*/ 0 h 476"/>
                  <a:gd name="T2" fmla="*/ 432 w 488"/>
                  <a:gd name="T3" fmla="*/ 19 h 476"/>
                  <a:gd name="T4" fmla="*/ 402 w 488"/>
                  <a:gd name="T5" fmla="*/ 45 h 476"/>
                  <a:gd name="T6" fmla="*/ 381 w 488"/>
                  <a:gd name="T7" fmla="*/ 81 h 476"/>
                  <a:gd name="T8" fmla="*/ 363 w 488"/>
                  <a:gd name="T9" fmla="*/ 118 h 476"/>
                  <a:gd name="T10" fmla="*/ 352 w 488"/>
                  <a:gd name="T11" fmla="*/ 160 h 476"/>
                  <a:gd name="T12" fmla="*/ 346 w 488"/>
                  <a:gd name="T13" fmla="*/ 202 h 476"/>
                  <a:gd name="T14" fmla="*/ 337 w 488"/>
                  <a:gd name="T15" fmla="*/ 241 h 476"/>
                  <a:gd name="T16" fmla="*/ 327 w 488"/>
                  <a:gd name="T17" fmla="*/ 265 h 476"/>
                  <a:gd name="T18" fmla="*/ 313 w 488"/>
                  <a:gd name="T19" fmla="*/ 283 h 476"/>
                  <a:gd name="T20" fmla="*/ 294 w 488"/>
                  <a:gd name="T21" fmla="*/ 300 h 476"/>
                  <a:gd name="T22" fmla="*/ 289 w 488"/>
                  <a:gd name="T23" fmla="*/ 301 h 476"/>
                  <a:gd name="T24" fmla="*/ 264 w 488"/>
                  <a:gd name="T25" fmla="*/ 316 h 476"/>
                  <a:gd name="T26" fmla="*/ 223 w 488"/>
                  <a:gd name="T27" fmla="*/ 334 h 476"/>
                  <a:gd name="T28" fmla="*/ 184 w 488"/>
                  <a:gd name="T29" fmla="*/ 354 h 476"/>
                  <a:gd name="T30" fmla="*/ 148 w 488"/>
                  <a:gd name="T31" fmla="*/ 367 h 476"/>
                  <a:gd name="T32" fmla="*/ 127 w 488"/>
                  <a:gd name="T33" fmla="*/ 333 h 476"/>
                  <a:gd name="T34" fmla="*/ 127 w 488"/>
                  <a:gd name="T35" fmla="*/ 337 h 476"/>
                  <a:gd name="T36" fmla="*/ 111 w 488"/>
                  <a:gd name="T37" fmla="*/ 373 h 476"/>
                  <a:gd name="T38" fmla="*/ 88 w 488"/>
                  <a:gd name="T39" fmla="*/ 405 h 476"/>
                  <a:gd name="T40" fmla="*/ 51 w 488"/>
                  <a:gd name="T41" fmla="*/ 435 h 476"/>
                  <a:gd name="T42" fmla="*/ 12 w 488"/>
                  <a:gd name="T43" fmla="*/ 460 h 476"/>
                  <a:gd name="T44" fmla="*/ 0 w 488"/>
                  <a:gd name="T45" fmla="*/ 469 h 476"/>
                  <a:gd name="T46" fmla="*/ 10 w 488"/>
                  <a:gd name="T47" fmla="*/ 474 h 476"/>
                  <a:gd name="T48" fmla="*/ 6 w 488"/>
                  <a:gd name="T49" fmla="*/ 476 h 476"/>
                  <a:gd name="T50" fmla="*/ 64 w 488"/>
                  <a:gd name="T51" fmla="*/ 459 h 476"/>
                  <a:gd name="T52" fmla="*/ 118 w 488"/>
                  <a:gd name="T53" fmla="*/ 448 h 476"/>
                  <a:gd name="T54" fmla="*/ 175 w 488"/>
                  <a:gd name="T55" fmla="*/ 438 h 476"/>
                  <a:gd name="T56" fmla="*/ 204 w 488"/>
                  <a:gd name="T57" fmla="*/ 436 h 476"/>
                  <a:gd name="T58" fmla="*/ 168 w 488"/>
                  <a:gd name="T59" fmla="*/ 393 h 476"/>
                  <a:gd name="T60" fmla="*/ 163 w 488"/>
                  <a:gd name="T61" fmla="*/ 396 h 476"/>
                  <a:gd name="T62" fmla="*/ 217 w 488"/>
                  <a:gd name="T63" fmla="*/ 366 h 476"/>
                  <a:gd name="T64" fmla="*/ 262 w 488"/>
                  <a:gd name="T65" fmla="*/ 342 h 476"/>
                  <a:gd name="T66" fmla="*/ 298 w 488"/>
                  <a:gd name="T67" fmla="*/ 324 h 476"/>
                  <a:gd name="T68" fmla="*/ 328 w 488"/>
                  <a:gd name="T69" fmla="*/ 301 h 476"/>
                  <a:gd name="T70" fmla="*/ 346 w 488"/>
                  <a:gd name="T71" fmla="*/ 279 h 476"/>
                  <a:gd name="T72" fmla="*/ 358 w 488"/>
                  <a:gd name="T73" fmla="*/ 249 h 476"/>
                  <a:gd name="T74" fmla="*/ 367 w 488"/>
                  <a:gd name="T75" fmla="*/ 208 h 476"/>
                  <a:gd name="T76" fmla="*/ 375 w 488"/>
                  <a:gd name="T77" fmla="*/ 171 h 476"/>
                  <a:gd name="T78" fmla="*/ 384 w 488"/>
                  <a:gd name="T79" fmla="*/ 135 h 476"/>
                  <a:gd name="T80" fmla="*/ 394 w 488"/>
                  <a:gd name="T81" fmla="*/ 99 h 476"/>
                  <a:gd name="T82" fmla="*/ 412 w 488"/>
                  <a:gd name="T83" fmla="*/ 69 h 476"/>
                  <a:gd name="T84" fmla="*/ 433 w 488"/>
                  <a:gd name="T85" fmla="*/ 48 h 476"/>
                  <a:gd name="T86" fmla="*/ 465 w 488"/>
                  <a:gd name="T87" fmla="*/ 33 h 476"/>
                  <a:gd name="T88" fmla="*/ 488 w 488"/>
                  <a:gd name="T89" fmla="*/ 22 h 476"/>
                  <a:gd name="T90" fmla="*/ 480 w 488"/>
                  <a:gd name="T91" fmla="*/ 0 h 47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88"/>
                  <a:gd name="T139" fmla="*/ 0 h 476"/>
                  <a:gd name="T140" fmla="*/ 488 w 488"/>
                  <a:gd name="T141" fmla="*/ 476 h 47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88" h="476">
                    <a:moveTo>
                      <a:pt x="480" y="0"/>
                    </a:moveTo>
                    <a:lnTo>
                      <a:pt x="432" y="19"/>
                    </a:lnTo>
                    <a:lnTo>
                      <a:pt x="402" y="45"/>
                    </a:lnTo>
                    <a:lnTo>
                      <a:pt x="381" y="81"/>
                    </a:lnTo>
                    <a:lnTo>
                      <a:pt x="363" y="118"/>
                    </a:lnTo>
                    <a:lnTo>
                      <a:pt x="352" y="160"/>
                    </a:lnTo>
                    <a:lnTo>
                      <a:pt x="346" y="202"/>
                    </a:lnTo>
                    <a:lnTo>
                      <a:pt x="337" y="241"/>
                    </a:lnTo>
                    <a:lnTo>
                      <a:pt x="327" y="265"/>
                    </a:lnTo>
                    <a:lnTo>
                      <a:pt x="313" y="283"/>
                    </a:lnTo>
                    <a:lnTo>
                      <a:pt x="294" y="300"/>
                    </a:lnTo>
                    <a:lnTo>
                      <a:pt x="289" y="301"/>
                    </a:lnTo>
                    <a:lnTo>
                      <a:pt x="264" y="316"/>
                    </a:lnTo>
                    <a:lnTo>
                      <a:pt x="223" y="334"/>
                    </a:lnTo>
                    <a:lnTo>
                      <a:pt x="184" y="354"/>
                    </a:lnTo>
                    <a:lnTo>
                      <a:pt x="148" y="367"/>
                    </a:lnTo>
                    <a:lnTo>
                      <a:pt x="127" y="333"/>
                    </a:lnTo>
                    <a:lnTo>
                      <a:pt x="127" y="337"/>
                    </a:lnTo>
                    <a:lnTo>
                      <a:pt x="111" y="373"/>
                    </a:lnTo>
                    <a:lnTo>
                      <a:pt x="88" y="405"/>
                    </a:lnTo>
                    <a:lnTo>
                      <a:pt x="51" y="435"/>
                    </a:lnTo>
                    <a:lnTo>
                      <a:pt x="12" y="460"/>
                    </a:lnTo>
                    <a:lnTo>
                      <a:pt x="0" y="469"/>
                    </a:lnTo>
                    <a:lnTo>
                      <a:pt x="10" y="474"/>
                    </a:lnTo>
                    <a:lnTo>
                      <a:pt x="6" y="476"/>
                    </a:lnTo>
                    <a:lnTo>
                      <a:pt x="64" y="459"/>
                    </a:lnTo>
                    <a:lnTo>
                      <a:pt x="118" y="448"/>
                    </a:lnTo>
                    <a:lnTo>
                      <a:pt x="175" y="438"/>
                    </a:lnTo>
                    <a:lnTo>
                      <a:pt x="204" y="436"/>
                    </a:lnTo>
                    <a:lnTo>
                      <a:pt x="168" y="393"/>
                    </a:lnTo>
                    <a:lnTo>
                      <a:pt x="163" y="396"/>
                    </a:lnTo>
                    <a:lnTo>
                      <a:pt x="217" y="366"/>
                    </a:lnTo>
                    <a:lnTo>
                      <a:pt x="262" y="342"/>
                    </a:lnTo>
                    <a:lnTo>
                      <a:pt x="298" y="324"/>
                    </a:lnTo>
                    <a:lnTo>
                      <a:pt x="328" y="301"/>
                    </a:lnTo>
                    <a:lnTo>
                      <a:pt x="346" y="279"/>
                    </a:lnTo>
                    <a:lnTo>
                      <a:pt x="358" y="249"/>
                    </a:lnTo>
                    <a:lnTo>
                      <a:pt x="367" y="208"/>
                    </a:lnTo>
                    <a:lnTo>
                      <a:pt x="375" y="171"/>
                    </a:lnTo>
                    <a:lnTo>
                      <a:pt x="384" y="135"/>
                    </a:lnTo>
                    <a:lnTo>
                      <a:pt x="394" y="99"/>
                    </a:lnTo>
                    <a:lnTo>
                      <a:pt x="412" y="69"/>
                    </a:lnTo>
                    <a:lnTo>
                      <a:pt x="433" y="48"/>
                    </a:lnTo>
                    <a:lnTo>
                      <a:pt x="465" y="33"/>
                    </a:lnTo>
                    <a:lnTo>
                      <a:pt x="488" y="22"/>
                    </a:lnTo>
                    <a:lnTo>
                      <a:pt x="480"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329746" name="Group 30"/>
            <p:cNvGrpSpPr>
              <a:grpSpLocks/>
            </p:cNvGrpSpPr>
            <p:nvPr/>
          </p:nvGrpSpPr>
          <p:grpSpPr bwMode="auto">
            <a:xfrm>
              <a:off x="4703" y="1645"/>
              <a:ext cx="230" cy="1456"/>
              <a:chOff x="2720" y="768"/>
              <a:chExt cx="230" cy="1456"/>
            </a:xfrm>
          </p:grpSpPr>
          <p:sp>
            <p:nvSpPr>
              <p:cNvPr id="329752" name="Freeform 31"/>
              <p:cNvSpPr>
                <a:spLocks/>
              </p:cNvSpPr>
              <p:nvPr/>
            </p:nvSpPr>
            <p:spPr bwMode="auto">
              <a:xfrm>
                <a:off x="2720" y="795"/>
                <a:ext cx="230" cy="293"/>
              </a:xfrm>
              <a:custGeom>
                <a:avLst/>
                <a:gdLst>
                  <a:gd name="T0" fmla="*/ 147 w 230"/>
                  <a:gd name="T1" fmla="*/ 264 h 293"/>
                  <a:gd name="T2" fmla="*/ 170 w 230"/>
                  <a:gd name="T3" fmla="*/ 252 h 293"/>
                  <a:gd name="T4" fmla="*/ 182 w 230"/>
                  <a:gd name="T5" fmla="*/ 234 h 293"/>
                  <a:gd name="T6" fmla="*/ 192 w 230"/>
                  <a:gd name="T7" fmla="*/ 204 h 293"/>
                  <a:gd name="T8" fmla="*/ 198 w 230"/>
                  <a:gd name="T9" fmla="*/ 165 h 293"/>
                  <a:gd name="T10" fmla="*/ 195 w 230"/>
                  <a:gd name="T11" fmla="*/ 111 h 293"/>
                  <a:gd name="T12" fmla="*/ 192 w 230"/>
                  <a:gd name="T13" fmla="*/ 81 h 293"/>
                  <a:gd name="T14" fmla="*/ 167 w 230"/>
                  <a:gd name="T15" fmla="*/ 84 h 293"/>
                  <a:gd name="T16" fmla="*/ 177 w 230"/>
                  <a:gd name="T17" fmla="*/ 2 h 293"/>
                  <a:gd name="T18" fmla="*/ 230 w 230"/>
                  <a:gd name="T19" fmla="*/ 69 h 293"/>
                  <a:gd name="T20" fmla="*/ 212 w 230"/>
                  <a:gd name="T21" fmla="*/ 77 h 293"/>
                  <a:gd name="T22" fmla="*/ 219 w 230"/>
                  <a:gd name="T23" fmla="*/ 125 h 293"/>
                  <a:gd name="T24" fmla="*/ 219 w 230"/>
                  <a:gd name="T25" fmla="*/ 129 h 293"/>
                  <a:gd name="T26" fmla="*/ 219 w 230"/>
                  <a:gd name="T27" fmla="*/ 179 h 293"/>
                  <a:gd name="T28" fmla="*/ 218 w 230"/>
                  <a:gd name="T29" fmla="*/ 183 h 293"/>
                  <a:gd name="T30" fmla="*/ 210 w 230"/>
                  <a:gd name="T31" fmla="*/ 222 h 293"/>
                  <a:gd name="T32" fmla="*/ 197 w 230"/>
                  <a:gd name="T33" fmla="*/ 258 h 293"/>
                  <a:gd name="T34" fmla="*/ 174 w 230"/>
                  <a:gd name="T35" fmla="*/ 279 h 293"/>
                  <a:gd name="T36" fmla="*/ 143 w 230"/>
                  <a:gd name="T37" fmla="*/ 288 h 293"/>
                  <a:gd name="T38" fmla="*/ 113 w 230"/>
                  <a:gd name="T39" fmla="*/ 293 h 293"/>
                  <a:gd name="T40" fmla="*/ 84 w 230"/>
                  <a:gd name="T41" fmla="*/ 290 h 293"/>
                  <a:gd name="T42" fmla="*/ 57 w 230"/>
                  <a:gd name="T43" fmla="*/ 279 h 293"/>
                  <a:gd name="T44" fmla="*/ 33 w 230"/>
                  <a:gd name="T45" fmla="*/ 257 h 293"/>
                  <a:gd name="T46" fmla="*/ 17 w 230"/>
                  <a:gd name="T47" fmla="*/ 227 h 293"/>
                  <a:gd name="T48" fmla="*/ 8 w 230"/>
                  <a:gd name="T49" fmla="*/ 192 h 293"/>
                  <a:gd name="T50" fmla="*/ 5 w 230"/>
                  <a:gd name="T51" fmla="*/ 153 h 293"/>
                  <a:gd name="T52" fmla="*/ 8 w 230"/>
                  <a:gd name="T53" fmla="*/ 116 h 293"/>
                  <a:gd name="T54" fmla="*/ 21 w 230"/>
                  <a:gd name="T55" fmla="*/ 89 h 293"/>
                  <a:gd name="T56" fmla="*/ 0 w 230"/>
                  <a:gd name="T57" fmla="*/ 72 h 293"/>
                  <a:gd name="T58" fmla="*/ 50 w 230"/>
                  <a:gd name="T59" fmla="*/ 0 h 293"/>
                  <a:gd name="T60" fmla="*/ 60 w 230"/>
                  <a:gd name="T61" fmla="*/ 92 h 293"/>
                  <a:gd name="T62" fmla="*/ 36 w 230"/>
                  <a:gd name="T63" fmla="*/ 90 h 293"/>
                  <a:gd name="T64" fmla="*/ 26 w 230"/>
                  <a:gd name="T65" fmla="*/ 128 h 293"/>
                  <a:gd name="T66" fmla="*/ 26 w 230"/>
                  <a:gd name="T67" fmla="*/ 162 h 293"/>
                  <a:gd name="T68" fmla="*/ 29 w 230"/>
                  <a:gd name="T69" fmla="*/ 192 h 293"/>
                  <a:gd name="T70" fmla="*/ 38 w 230"/>
                  <a:gd name="T71" fmla="*/ 221 h 293"/>
                  <a:gd name="T72" fmla="*/ 54 w 230"/>
                  <a:gd name="T73" fmla="*/ 242 h 293"/>
                  <a:gd name="T74" fmla="*/ 74 w 230"/>
                  <a:gd name="T75" fmla="*/ 258 h 293"/>
                  <a:gd name="T76" fmla="*/ 99 w 230"/>
                  <a:gd name="T77" fmla="*/ 267 h 293"/>
                  <a:gd name="T78" fmla="*/ 125 w 230"/>
                  <a:gd name="T79" fmla="*/ 267 h 293"/>
                  <a:gd name="T80" fmla="*/ 147 w 230"/>
                  <a:gd name="T81" fmla="*/ 264 h 29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30"/>
                  <a:gd name="T124" fmla="*/ 0 h 293"/>
                  <a:gd name="T125" fmla="*/ 230 w 230"/>
                  <a:gd name="T126" fmla="*/ 293 h 29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30" h="293">
                    <a:moveTo>
                      <a:pt x="147" y="264"/>
                    </a:moveTo>
                    <a:lnTo>
                      <a:pt x="170" y="252"/>
                    </a:lnTo>
                    <a:lnTo>
                      <a:pt x="182" y="234"/>
                    </a:lnTo>
                    <a:lnTo>
                      <a:pt x="192" y="204"/>
                    </a:lnTo>
                    <a:lnTo>
                      <a:pt x="198" y="165"/>
                    </a:lnTo>
                    <a:lnTo>
                      <a:pt x="195" y="111"/>
                    </a:lnTo>
                    <a:lnTo>
                      <a:pt x="192" y="81"/>
                    </a:lnTo>
                    <a:lnTo>
                      <a:pt x="167" y="84"/>
                    </a:lnTo>
                    <a:lnTo>
                      <a:pt x="177" y="2"/>
                    </a:lnTo>
                    <a:lnTo>
                      <a:pt x="230" y="69"/>
                    </a:lnTo>
                    <a:lnTo>
                      <a:pt x="212" y="77"/>
                    </a:lnTo>
                    <a:lnTo>
                      <a:pt x="219" y="125"/>
                    </a:lnTo>
                    <a:lnTo>
                      <a:pt x="219" y="129"/>
                    </a:lnTo>
                    <a:lnTo>
                      <a:pt x="219" y="179"/>
                    </a:lnTo>
                    <a:lnTo>
                      <a:pt x="218" y="183"/>
                    </a:lnTo>
                    <a:lnTo>
                      <a:pt x="210" y="222"/>
                    </a:lnTo>
                    <a:lnTo>
                      <a:pt x="197" y="258"/>
                    </a:lnTo>
                    <a:lnTo>
                      <a:pt x="174" y="279"/>
                    </a:lnTo>
                    <a:lnTo>
                      <a:pt x="143" y="288"/>
                    </a:lnTo>
                    <a:lnTo>
                      <a:pt x="113" y="293"/>
                    </a:lnTo>
                    <a:lnTo>
                      <a:pt x="84" y="290"/>
                    </a:lnTo>
                    <a:lnTo>
                      <a:pt x="57" y="279"/>
                    </a:lnTo>
                    <a:lnTo>
                      <a:pt x="33" y="257"/>
                    </a:lnTo>
                    <a:lnTo>
                      <a:pt x="17" y="227"/>
                    </a:lnTo>
                    <a:lnTo>
                      <a:pt x="8" y="192"/>
                    </a:lnTo>
                    <a:lnTo>
                      <a:pt x="5" y="153"/>
                    </a:lnTo>
                    <a:lnTo>
                      <a:pt x="8" y="116"/>
                    </a:lnTo>
                    <a:lnTo>
                      <a:pt x="21" y="89"/>
                    </a:lnTo>
                    <a:lnTo>
                      <a:pt x="0" y="72"/>
                    </a:lnTo>
                    <a:lnTo>
                      <a:pt x="50" y="0"/>
                    </a:lnTo>
                    <a:lnTo>
                      <a:pt x="60" y="92"/>
                    </a:lnTo>
                    <a:lnTo>
                      <a:pt x="36" y="90"/>
                    </a:lnTo>
                    <a:lnTo>
                      <a:pt x="26" y="128"/>
                    </a:lnTo>
                    <a:lnTo>
                      <a:pt x="26" y="162"/>
                    </a:lnTo>
                    <a:lnTo>
                      <a:pt x="29" y="192"/>
                    </a:lnTo>
                    <a:lnTo>
                      <a:pt x="38" y="221"/>
                    </a:lnTo>
                    <a:lnTo>
                      <a:pt x="54" y="242"/>
                    </a:lnTo>
                    <a:lnTo>
                      <a:pt x="74" y="258"/>
                    </a:lnTo>
                    <a:lnTo>
                      <a:pt x="99" y="267"/>
                    </a:lnTo>
                    <a:lnTo>
                      <a:pt x="125" y="267"/>
                    </a:lnTo>
                    <a:lnTo>
                      <a:pt x="147" y="264"/>
                    </a:lnTo>
                    <a:close/>
                  </a:path>
                </a:pathLst>
              </a:custGeom>
              <a:solidFill>
                <a:srgbClr val="A5002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9753" name="Freeform 32"/>
              <p:cNvSpPr>
                <a:spLocks/>
              </p:cNvSpPr>
              <p:nvPr/>
            </p:nvSpPr>
            <p:spPr bwMode="auto">
              <a:xfrm>
                <a:off x="2794" y="768"/>
                <a:ext cx="96" cy="1456"/>
              </a:xfrm>
              <a:custGeom>
                <a:avLst/>
                <a:gdLst>
                  <a:gd name="T0" fmla="*/ 27 w 96"/>
                  <a:gd name="T1" fmla="*/ 306 h 1456"/>
                  <a:gd name="T2" fmla="*/ 28 w 96"/>
                  <a:gd name="T3" fmla="*/ 78 h 1456"/>
                  <a:gd name="T4" fmla="*/ 0 w 96"/>
                  <a:gd name="T5" fmla="*/ 80 h 1456"/>
                  <a:gd name="T6" fmla="*/ 40 w 96"/>
                  <a:gd name="T7" fmla="*/ 0 h 1456"/>
                  <a:gd name="T8" fmla="*/ 73 w 96"/>
                  <a:gd name="T9" fmla="*/ 80 h 1456"/>
                  <a:gd name="T10" fmla="*/ 45 w 96"/>
                  <a:gd name="T11" fmla="*/ 75 h 1456"/>
                  <a:gd name="T12" fmla="*/ 46 w 96"/>
                  <a:gd name="T13" fmla="*/ 306 h 1456"/>
                  <a:gd name="T14" fmla="*/ 55 w 96"/>
                  <a:gd name="T15" fmla="*/ 582 h 1456"/>
                  <a:gd name="T16" fmla="*/ 70 w 96"/>
                  <a:gd name="T17" fmla="*/ 815 h 1456"/>
                  <a:gd name="T18" fmla="*/ 81 w 96"/>
                  <a:gd name="T19" fmla="*/ 1129 h 1456"/>
                  <a:gd name="T20" fmla="*/ 79 w 96"/>
                  <a:gd name="T21" fmla="*/ 1134 h 1456"/>
                  <a:gd name="T22" fmla="*/ 94 w 96"/>
                  <a:gd name="T23" fmla="*/ 1398 h 1456"/>
                  <a:gd name="T24" fmla="*/ 96 w 96"/>
                  <a:gd name="T25" fmla="*/ 1446 h 1456"/>
                  <a:gd name="T26" fmla="*/ 88 w 96"/>
                  <a:gd name="T27" fmla="*/ 1455 h 1456"/>
                  <a:gd name="T28" fmla="*/ 76 w 96"/>
                  <a:gd name="T29" fmla="*/ 1456 h 1456"/>
                  <a:gd name="T30" fmla="*/ 67 w 96"/>
                  <a:gd name="T31" fmla="*/ 1447 h 1456"/>
                  <a:gd name="T32" fmla="*/ 64 w 96"/>
                  <a:gd name="T33" fmla="*/ 1438 h 1456"/>
                  <a:gd name="T34" fmla="*/ 51 w 96"/>
                  <a:gd name="T35" fmla="*/ 911 h 1456"/>
                  <a:gd name="T36" fmla="*/ 34 w 96"/>
                  <a:gd name="T37" fmla="*/ 540 h 1456"/>
                  <a:gd name="T38" fmla="*/ 27 w 96"/>
                  <a:gd name="T39" fmla="*/ 306 h 145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96"/>
                  <a:gd name="T61" fmla="*/ 0 h 1456"/>
                  <a:gd name="T62" fmla="*/ 96 w 96"/>
                  <a:gd name="T63" fmla="*/ 1456 h 145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96" h="1456">
                    <a:moveTo>
                      <a:pt x="27" y="306"/>
                    </a:moveTo>
                    <a:lnTo>
                      <a:pt x="28" y="78"/>
                    </a:lnTo>
                    <a:lnTo>
                      <a:pt x="0" y="80"/>
                    </a:lnTo>
                    <a:lnTo>
                      <a:pt x="40" y="0"/>
                    </a:lnTo>
                    <a:lnTo>
                      <a:pt x="73" y="80"/>
                    </a:lnTo>
                    <a:lnTo>
                      <a:pt x="45" y="75"/>
                    </a:lnTo>
                    <a:lnTo>
                      <a:pt x="46" y="306"/>
                    </a:lnTo>
                    <a:lnTo>
                      <a:pt x="55" y="582"/>
                    </a:lnTo>
                    <a:lnTo>
                      <a:pt x="70" y="815"/>
                    </a:lnTo>
                    <a:lnTo>
                      <a:pt x="81" y="1129"/>
                    </a:lnTo>
                    <a:lnTo>
                      <a:pt x="79" y="1134"/>
                    </a:lnTo>
                    <a:lnTo>
                      <a:pt x="94" y="1398"/>
                    </a:lnTo>
                    <a:lnTo>
                      <a:pt x="96" y="1446"/>
                    </a:lnTo>
                    <a:lnTo>
                      <a:pt x="88" y="1455"/>
                    </a:lnTo>
                    <a:lnTo>
                      <a:pt x="76" y="1456"/>
                    </a:lnTo>
                    <a:lnTo>
                      <a:pt x="67" y="1447"/>
                    </a:lnTo>
                    <a:lnTo>
                      <a:pt x="64" y="1438"/>
                    </a:lnTo>
                    <a:lnTo>
                      <a:pt x="51" y="911"/>
                    </a:lnTo>
                    <a:lnTo>
                      <a:pt x="34" y="540"/>
                    </a:lnTo>
                    <a:lnTo>
                      <a:pt x="27" y="306"/>
                    </a:lnTo>
                    <a:close/>
                  </a:path>
                </a:pathLst>
              </a:custGeom>
              <a:solidFill>
                <a:srgbClr val="A5002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329747" name="Group 33"/>
            <p:cNvGrpSpPr>
              <a:grpSpLocks/>
            </p:cNvGrpSpPr>
            <p:nvPr/>
          </p:nvGrpSpPr>
          <p:grpSpPr bwMode="auto">
            <a:xfrm>
              <a:off x="5125" y="2204"/>
              <a:ext cx="77" cy="68"/>
              <a:chOff x="1747" y="2620"/>
              <a:chExt cx="44" cy="73"/>
            </a:xfrm>
          </p:grpSpPr>
          <p:sp>
            <p:nvSpPr>
              <p:cNvPr id="329748" name="Oval 34"/>
              <p:cNvSpPr>
                <a:spLocks noChangeArrowheads="1"/>
              </p:cNvSpPr>
              <p:nvPr/>
            </p:nvSpPr>
            <p:spPr bwMode="auto">
              <a:xfrm rot="4286940" flipH="1">
                <a:off x="1721" y="2646"/>
                <a:ext cx="73" cy="22"/>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i="0">
                  <a:solidFill>
                    <a:srgbClr val="FFFFFF"/>
                  </a:solidFill>
                </a:endParaRPr>
              </a:p>
            </p:txBody>
          </p:sp>
          <p:sp>
            <p:nvSpPr>
              <p:cNvPr id="329749" name="Oval 35"/>
              <p:cNvSpPr>
                <a:spLocks noChangeArrowheads="1"/>
              </p:cNvSpPr>
              <p:nvPr/>
            </p:nvSpPr>
            <p:spPr bwMode="auto">
              <a:xfrm rot="4286940" flipH="1">
                <a:off x="1741" y="2659"/>
                <a:ext cx="43" cy="8"/>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i="0">
                  <a:solidFill>
                    <a:srgbClr val="FFFFFF"/>
                  </a:solidFill>
                </a:endParaRPr>
              </a:p>
            </p:txBody>
          </p:sp>
          <p:sp>
            <p:nvSpPr>
              <p:cNvPr id="329750" name="Oval 36"/>
              <p:cNvSpPr>
                <a:spLocks noChangeArrowheads="1"/>
              </p:cNvSpPr>
              <p:nvPr/>
            </p:nvSpPr>
            <p:spPr bwMode="auto">
              <a:xfrm rot="4286940" flipH="1">
                <a:off x="1743" y="2646"/>
                <a:ext cx="73" cy="22"/>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i="0">
                  <a:solidFill>
                    <a:srgbClr val="FFFFFF"/>
                  </a:solidFill>
                </a:endParaRPr>
              </a:p>
            </p:txBody>
          </p:sp>
          <p:sp>
            <p:nvSpPr>
              <p:cNvPr id="329751" name="Oval 37"/>
              <p:cNvSpPr>
                <a:spLocks noChangeArrowheads="1"/>
              </p:cNvSpPr>
              <p:nvPr/>
            </p:nvSpPr>
            <p:spPr bwMode="auto">
              <a:xfrm rot="4286940" flipH="1">
                <a:off x="1763" y="2659"/>
                <a:ext cx="43" cy="8"/>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i="0">
                  <a:solidFill>
                    <a:srgbClr val="FFFFFF"/>
                  </a:solidFill>
                </a:endParaRPr>
              </a:p>
            </p:txBody>
          </p:sp>
        </p:grpSp>
      </p:grpSp>
      <p:sp>
        <p:nvSpPr>
          <p:cNvPr id="329732" name="Rectangle 39"/>
          <p:cNvSpPr>
            <a:spLocks noChangeArrowheads="1"/>
          </p:cNvSpPr>
          <p:nvPr/>
        </p:nvSpPr>
        <p:spPr bwMode="auto">
          <a:xfrm>
            <a:off x="5030788" y="1350963"/>
            <a:ext cx="4270375" cy="554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r>
              <a:rPr lang="en-US" altLang="en-US" sz="3000">
                <a:solidFill>
                  <a:srgbClr val="FFC000"/>
                </a:solidFill>
                <a:latin typeface="Symbol" pitchFamily="18" charset="2"/>
              </a:rPr>
              <a:t>"</a:t>
            </a:r>
            <a:r>
              <a:rPr lang="en-US" altLang="en-US" sz="3000">
                <a:solidFill>
                  <a:srgbClr val="FFC000"/>
                </a:solidFill>
              </a:rPr>
              <a:t>M, </a:t>
            </a:r>
            <a:r>
              <a:rPr lang="en-US" altLang="en-US" sz="3000">
                <a:solidFill>
                  <a:srgbClr val="FFC000"/>
                </a:solidFill>
                <a:latin typeface="Symbol" pitchFamily="18" charset="2"/>
              </a:rPr>
              <a:t>$</a:t>
            </a:r>
            <a:r>
              <a:rPr lang="en-US" altLang="en-US" sz="3000">
                <a:solidFill>
                  <a:srgbClr val="FFC000"/>
                </a:solidFill>
              </a:rPr>
              <a:t>I,  M(I) </a:t>
            </a:r>
            <a:r>
              <a:rPr lang="en-US" altLang="en-US" sz="3000">
                <a:solidFill>
                  <a:srgbClr val="FFC000"/>
                </a:solidFill>
                <a:latin typeface="Symbol" pitchFamily="18" charset="2"/>
                <a:sym typeface="Symbol" pitchFamily="18" charset="2"/>
              </a:rPr>
              <a:t></a:t>
            </a:r>
            <a:r>
              <a:rPr lang="en-US" altLang="en-US" sz="3000">
                <a:solidFill>
                  <a:srgbClr val="FFC000"/>
                </a:solidFill>
              </a:rPr>
              <a:t> Halting(I)</a:t>
            </a:r>
          </a:p>
        </p:txBody>
      </p:sp>
      <p:sp>
        <p:nvSpPr>
          <p:cNvPr id="329733" name="Rectangle 2"/>
          <p:cNvSpPr>
            <a:spLocks noChangeArrowheads="1"/>
          </p:cNvSpPr>
          <p:nvPr/>
        </p:nvSpPr>
        <p:spPr bwMode="auto">
          <a:xfrm>
            <a:off x="2090738" y="1335088"/>
            <a:ext cx="2667000" cy="554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r>
              <a:rPr lang="en-US" altLang="en-US" sz="3000">
                <a:solidFill>
                  <a:srgbClr val="FFC000"/>
                </a:solidFill>
              </a:rPr>
              <a:t>M(I)=Sorting(I)</a:t>
            </a:r>
          </a:p>
        </p:txBody>
      </p:sp>
      <p:sp>
        <p:nvSpPr>
          <p:cNvPr id="329734" name="Rectangle 2"/>
          <p:cNvSpPr>
            <a:spLocks noChangeArrowheads="1"/>
          </p:cNvSpPr>
          <p:nvPr/>
        </p:nvSpPr>
        <p:spPr bwMode="auto">
          <a:xfrm>
            <a:off x="1354138" y="1335088"/>
            <a:ext cx="682625" cy="554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r>
              <a:rPr lang="en-US" altLang="en-US" sz="3000">
                <a:solidFill>
                  <a:srgbClr val="FFC000"/>
                </a:solidFill>
                <a:latin typeface="Symbol" pitchFamily="18" charset="2"/>
              </a:rPr>
              <a:t>"</a:t>
            </a:r>
            <a:r>
              <a:rPr lang="en-US" altLang="en-US" sz="3000">
                <a:solidFill>
                  <a:srgbClr val="FFC000"/>
                </a:solidFill>
              </a:rPr>
              <a:t>I,</a:t>
            </a:r>
          </a:p>
        </p:txBody>
      </p:sp>
      <p:sp>
        <p:nvSpPr>
          <p:cNvPr id="329735" name="Rectangle 2"/>
          <p:cNvSpPr>
            <a:spLocks noChangeArrowheads="1"/>
          </p:cNvSpPr>
          <p:nvPr/>
        </p:nvSpPr>
        <p:spPr bwMode="auto">
          <a:xfrm>
            <a:off x="609600" y="1335088"/>
            <a:ext cx="833438" cy="554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r>
              <a:rPr lang="en-US" altLang="en-US" sz="3000">
                <a:solidFill>
                  <a:srgbClr val="FFC000"/>
                </a:solidFill>
                <a:latin typeface="Symbol" pitchFamily="18" charset="2"/>
              </a:rPr>
              <a:t>$</a:t>
            </a:r>
            <a:r>
              <a:rPr lang="en-US" altLang="en-US" sz="3000">
                <a:solidFill>
                  <a:srgbClr val="FFC000"/>
                </a:solidFill>
              </a:rPr>
              <a:t>M,</a:t>
            </a:r>
          </a:p>
        </p:txBody>
      </p:sp>
      <p:sp>
        <p:nvSpPr>
          <p:cNvPr id="45" name="Rectangle 39"/>
          <p:cNvSpPr>
            <a:spLocks noChangeArrowheads="1"/>
          </p:cNvSpPr>
          <p:nvPr/>
        </p:nvSpPr>
        <p:spPr bwMode="auto">
          <a:xfrm>
            <a:off x="2282825" y="1752600"/>
            <a:ext cx="4270375" cy="554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r>
              <a:rPr lang="en-US" altLang="en-US" sz="3000">
                <a:solidFill>
                  <a:srgbClr val="FFC000"/>
                </a:solidFill>
                <a:latin typeface="Symbol" pitchFamily="18" charset="2"/>
              </a:rPr>
              <a:t>"</a:t>
            </a:r>
            <a:r>
              <a:rPr lang="en-US" altLang="en-US" sz="3000">
                <a:solidFill>
                  <a:srgbClr val="FFC000"/>
                </a:solidFill>
              </a:rPr>
              <a:t>I, </a:t>
            </a:r>
            <a:r>
              <a:rPr lang="en-US" altLang="en-US" sz="3000">
                <a:solidFill>
                  <a:srgbClr val="FFC000"/>
                </a:solidFill>
                <a:latin typeface="Symbol" pitchFamily="18" charset="2"/>
              </a:rPr>
              <a:t>$</a:t>
            </a:r>
            <a:r>
              <a:rPr lang="en-US" altLang="en-US" sz="3000">
                <a:solidFill>
                  <a:srgbClr val="FFC000"/>
                </a:solidFill>
              </a:rPr>
              <a:t>M,  M(I) </a:t>
            </a:r>
            <a:r>
              <a:rPr lang="en-US" altLang="en-US" sz="3000">
                <a:solidFill>
                  <a:srgbClr val="FFC000"/>
                </a:solidFill>
                <a:latin typeface="Symbol" pitchFamily="18" charset="2"/>
                <a:sym typeface="Symbol" pitchFamily="18" charset="2"/>
              </a:rPr>
              <a:t>= </a:t>
            </a:r>
            <a:r>
              <a:rPr lang="en-US" altLang="en-US" sz="3000">
                <a:solidFill>
                  <a:srgbClr val="FFC000"/>
                </a:solidFill>
              </a:rPr>
              <a:t>Halting(I)</a:t>
            </a:r>
          </a:p>
        </p:txBody>
      </p:sp>
      <p:pic>
        <p:nvPicPr>
          <p:cNvPr id="48" name="Picture 5" descr="j0116172"/>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flipH="1">
            <a:off x="0" y="4652963"/>
            <a:ext cx="1397000" cy="1900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9" name="AutoShape 8"/>
          <p:cNvSpPr>
            <a:spLocks noChangeArrowheads="1"/>
          </p:cNvSpPr>
          <p:nvPr/>
        </p:nvSpPr>
        <p:spPr bwMode="auto">
          <a:xfrm>
            <a:off x="2209800" y="2514600"/>
            <a:ext cx="4495800" cy="1066800"/>
          </a:xfrm>
          <a:prstGeom prst="wedgeRectCallout">
            <a:avLst>
              <a:gd name="adj1" fmla="val -27116"/>
              <a:gd name="adj2" fmla="val 66870"/>
            </a:avLst>
          </a:prstGeom>
          <a:noFill/>
          <a:ln w="38100">
            <a:solidFill>
              <a:srgbClr val="CC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r>
              <a:rPr lang="en-CA" altLang="en-US" i="0">
                <a:solidFill>
                  <a:srgbClr val="FFFFFF"/>
                </a:solidFill>
              </a:rPr>
              <a:t>The order the players go </a:t>
            </a:r>
            <a:br>
              <a:rPr lang="en-CA" altLang="en-US" i="0">
                <a:solidFill>
                  <a:srgbClr val="FFFFFF"/>
                </a:solidFill>
              </a:rPr>
            </a:br>
            <a:r>
              <a:rPr lang="en-CA" altLang="en-US" i="0">
                <a:solidFill>
                  <a:srgbClr val="FFFFFF"/>
                </a:solidFill>
              </a:rPr>
              <a:t>REALY matters.</a:t>
            </a:r>
            <a:endParaRPr lang="en-US" altLang="en-US" i="0">
              <a:solidFill>
                <a:srgbClr val="FFFFFF"/>
              </a:solidFill>
            </a:endParaRPr>
          </a:p>
        </p:txBody>
      </p:sp>
      <p:sp>
        <p:nvSpPr>
          <p:cNvPr id="51" name="AutoShape 8"/>
          <p:cNvSpPr>
            <a:spLocks noChangeArrowheads="1"/>
          </p:cNvSpPr>
          <p:nvPr/>
        </p:nvSpPr>
        <p:spPr bwMode="auto">
          <a:xfrm>
            <a:off x="2209800" y="3886200"/>
            <a:ext cx="4495800" cy="1066800"/>
          </a:xfrm>
          <a:prstGeom prst="wedgeRectCallout">
            <a:avLst>
              <a:gd name="adj1" fmla="val -27116"/>
              <a:gd name="adj2" fmla="val 66870"/>
            </a:avLst>
          </a:prstGeom>
          <a:noFill/>
          <a:ln w="38100">
            <a:solidFill>
              <a:srgbClr val="CC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r>
              <a:rPr lang="en-CA" altLang="en-US" i="0">
                <a:solidFill>
                  <a:srgbClr val="FFFFFF"/>
                </a:solidFill>
              </a:rPr>
              <a:t>If you don’t know if it is true or not, trust the game.</a:t>
            </a:r>
            <a:endParaRPr lang="en-US" altLang="en-US" i="0">
              <a:solidFill>
                <a:srgbClr val="FFFFFF"/>
              </a:solidFill>
            </a:endParaRPr>
          </a:p>
        </p:txBody>
      </p:sp>
      <p:sp>
        <p:nvSpPr>
          <p:cNvPr id="46" name="Text Box 43"/>
          <p:cNvSpPr txBox="1">
            <a:spLocks noChangeArrowheads="1"/>
          </p:cNvSpPr>
          <p:nvPr/>
        </p:nvSpPr>
        <p:spPr bwMode="auto">
          <a:xfrm>
            <a:off x="8382000" y="1016000"/>
            <a:ext cx="822325"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i="0">
                <a:solidFill>
                  <a:srgbClr val="FFFFFF"/>
                </a:solidFill>
              </a:rPr>
              <a:t>true</a:t>
            </a:r>
          </a:p>
        </p:txBody>
      </p:sp>
      <p:sp>
        <p:nvSpPr>
          <p:cNvPr id="329741" name="Rectangle 46"/>
          <p:cNvSpPr>
            <a:spLocks noChangeArrowheads="1"/>
          </p:cNvSpPr>
          <p:nvPr/>
        </p:nvSpPr>
        <p:spPr bwMode="auto">
          <a:xfrm>
            <a:off x="5118100" y="446088"/>
            <a:ext cx="2897188" cy="10779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r>
              <a:rPr lang="en-US" altLang="en-US" i="0">
                <a:solidFill>
                  <a:srgbClr val="FFFFFF"/>
                </a:solidFill>
              </a:rPr>
              <a:t>Problem </a:t>
            </a:r>
            <a:r>
              <a:rPr lang="en-US" altLang="en-US">
                <a:solidFill>
                  <a:srgbClr val="FFC000"/>
                </a:solidFill>
              </a:rPr>
              <a:t>P</a:t>
            </a:r>
            <a:r>
              <a:rPr lang="en-US" altLang="en-US" i="0">
                <a:solidFill>
                  <a:srgbClr val="FFFFFF"/>
                </a:solidFill>
              </a:rPr>
              <a:t> is</a:t>
            </a:r>
            <a:br>
              <a:rPr lang="en-US" altLang="en-US" i="0">
                <a:solidFill>
                  <a:srgbClr val="FFFFFF"/>
                </a:solidFill>
              </a:rPr>
            </a:br>
            <a:r>
              <a:rPr lang="en-US" altLang="en-US" i="0">
                <a:solidFill>
                  <a:srgbClr val="FF0000"/>
                </a:solidFill>
              </a:rPr>
              <a:t>un</a:t>
            </a:r>
            <a:r>
              <a:rPr lang="en-US" altLang="en-US" i="0">
                <a:solidFill>
                  <a:srgbClr val="FFFF00"/>
                </a:solidFill>
              </a:rPr>
              <a:t>computable </a:t>
            </a:r>
            <a:r>
              <a:rPr lang="en-US" altLang="en-US" i="0">
                <a:solidFill>
                  <a:srgbClr val="F2F2F2"/>
                </a:solidFill>
              </a:rPr>
              <a:t>if </a:t>
            </a:r>
          </a:p>
        </p:txBody>
      </p:sp>
      <p:sp>
        <p:nvSpPr>
          <p:cNvPr id="329742" name="Rectangle 49"/>
          <p:cNvSpPr>
            <a:spLocks noChangeArrowheads="1"/>
          </p:cNvSpPr>
          <p:nvPr/>
        </p:nvSpPr>
        <p:spPr bwMode="auto">
          <a:xfrm>
            <a:off x="1065213" y="457200"/>
            <a:ext cx="2897187" cy="10779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r>
              <a:rPr lang="en-US" altLang="en-US" i="0">
                <a:solidFill>
                  <a:srgbClr val="FFFFFF"/>
                </a:solidFill>
              </a:rPr>
              <a:t>Problem </a:t>
            </a:r>
            <a:r>
              <a:rPr lang="en-US" altLang="en-US">
                <a:solidFill>
                  <a:srgbClr val="FFC000"/>
                </a:solidFill>
              </a:rPr>
              <a:t>P</a:t>
            </a:r>
            <a:r>
              <a:rPr lang="en-US" altLang="en-US" i="0">
                <a:solidFill>
                  <a:srgbClr val="FFFFFF"/>
                </a:solidFill>
              </a:rPr>
              <a:t> is</a:t>
            </a:r>
            <a:br>
              <a:rPr lang="en-US" altLang="en-US" i="0">
                <a:solidFill>
                  <a:srgbClr val="FFFFFF"/>
                </a:solidFill>
              </a:rPr>
            </a:br>
            <a:r>
              <a:rPr lang="en-US" altLang="en-US" i="0">
                <a:solidFill>
                  <a:srgbClr val="FFFF00"/>
                </a:solidFill>
              </a:rPr>
              <a:t>computable </a:t>
            </a:r>
            <a:r>
              <a:rPr lang="en-US" altLang="en-US" i="0">
                <a:solidFill>
                  <a:srgbClr val="F2F2F2"/>
                </a:solidFill>
              </a:rPr>
              <a:t>if </a:t>
            </a:r>
          </a:p>
        </p:txBody>
      </p:sp>
      <p:sp>
        <p:nvSpPr>
          <p:cNvPr id="52" name="Text Box 43"/>
          <p:cNvSpPr txBox="1">
            <a:spLocks noChangeArrowheads="1"/>
          </p:cNvSpPr>
          <p:nvPr/>
        </p:nvSpPr>
        <p:spPr bwMode="auto">
          <a:xfrm>
            <a:off x="320675" y="939800"/>
            <a:ext cx="822325"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i="0">
                <a:solidFill>
                  <a:srgbClr val="FFFFFF"/>
                </a:solidFill>
              </a:rPr>
              <a:t>true</a:t>
            </a:r>
          </a:p>
        </p:txBody>
      </p:sp>
      <p:sp>
        <p:nvSpPr>
          <p:cNvPr id="329744" name="Rectangle 4"/>
          <p:cNvSpPr>
            <a:spLocks noChangeArrowheads="1"/>
          </p:cNvSpPr>
          <p:nvPr/>
        </p:nvSpPr>
        <p:spPr bwMode="auto">
          <a:xfrm>
            <a:off x="152400" y="-228600"/>
            <a:ext cx="87630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r>
              <a:rPr lang="en-US" altLang="en-US" sz="4300" i="0">
                <a:solidFill>
                  <a:srgbClr val="FFFF00"/>
                </a:solidFill>
              </a:rPr>
              <a:t>Understand Quantifiers!!!</a:t>
            </a:r>
          </a:p>
        </p:txBody>
      </p:sp>
      <p:grpSp>
        <p:nvGrpSpPr>
          <p:cNvPr id="50" name="Group 5"/>
          <p:cNvGrpSpPr>
            <a:grpSpLocks/>
          </p:cNvGrpSpPr>
          <p:nvPr/>
        </p:nvGrpSpPr>
        <p:grpSpPr bwMode="auto">
          <a:xfrm>
            <a:off x="381000" y="2667000"/>
            <a:ext cx="1447800" cy="2133600"/>
            <a:chOff x="2013" y="2206"/>
            <a:chExt cx="679" cy="1010"/>
          </a:xfrm>
        </p:grpSpPr>
        <p:sp>
          <p:nvSpPr>
            <p:cNvPr id="53" name="Freeform 6"/>
            <p:cNvSpPr>
              <a:spLocks/>
            </p:cNvSpPr>
            <p:nvPr/>
          </p:nvSpPr>
          <p:spPr bwMode="auto">
            <a:xfrm rot="4483878">
              <a:off x="2407" y="2307"/>
              <a:ext cx="138" cy="432"/>
            </a:xfrm>
            <a:custGeom>
              <a:avLst/>
              <a:gdLst>
                <a:gd name="T0" fmla="*/ 0 w 525"/>
                <a:gd name="T1" fmla="*/ 0 h 1307"/>
                <a:gd name="T2" fmla="*/ 0 w 525"/>
                <a:gd name="T3" fmla="*/ 0 h 1307"/>
                <a:gd name="T4" fmla="*/ 0 w 525"/>
                <a:gd name="T5" fmla="*/ 0 h 1307"/>
                <a:gd name="T6" fmla="*/ 0 w 525"/>
                <a:gd name="T7" fmla="*/ 0 h 1307"/>
                <a:gd name="T8" fmla="*/ 0 w 525"/>
                <a:gd name="T9" fmla="*/ 0 h 1307"/>
                <a:gd name="T10" fmla="*/ 0 w 525"/>
                <a:gd name="T11" fmla="*/ 0 h 1307"/>
                <a:gd name="T12" fmla="*/ 0 w 525"/>
                <a:gd name="T13" fmla="*/ 0 h 1307"/>
                <a:gd name="T14" fmla="*/ 0 w 525"/>
                <a:gd name="T15" fmla="*/ 0 h 1307"/>
                <a:gd name="T16" fmla="*/ 0 w 525"/>
                <a:gd name="T17" fmla="*/ 0 h 1307"/>
                <a:gd name="T18" fmla="*/ 0 w 525"/>
                <a:gd name="T19" fmla="*/ 0 h 1307"/>
                <a:gd name="T20" fmla="*/ 0 w 525"/>
                <a:gd name="T21" fmla="*/ 0 h 1307"/>
                <a:gd name="T22" fmla="*/ 0 w 525"/>
                <a:gd name="T23" fmla="*/ 0 h 1307"/>
                <a:gd name="T24" fmla="*/ 0 w 525"/>
                <a:gd name="T25" fmla="*/ 0 h 1307"/>
                <a:gd name="T26" fmla="*/ 0 w 525"/>
                <a:gd name="T27" fmla="*/ 0 h 1307"/>
                <a:gd name="T28" fmla="*/ 0 w 525"/>
                <a:gd name="T29" fmla="*/ 0 h 1307"/>
                <a:gd name="T30" fmla="*/ 0 w 525"/>
                <a:gd name="T31" fmla="*/ 0 h 1307"/>
                <a:gd name="T32" fmla="*/ 0 w 525"/>
                <a:gd name="T33" fmla="*/ 0 h 1307"/>
                <a:gd name="T34" fmla="*/ 0 w 525"/>
                <a:gd name="T35" fmla="*/ 0 h 1307"/>
                <a:gd name="T36" fmla="*/ 0 w 525"/>
                <a:gd name="T37" fmla="*/ 0 h 1307"/>
                <a:gd name="T38" fmla="*/ 0 w 525"/>
                <a:gd name="T39" fmla="*/ 0 h 1307"/>
                <a:gd name="T40" fmla="*/ 0 w 525"/>
                <a:gd name="T41" fmla="*/ 0 h 1307"/>
                <a:gd name="T42" fmla="*/ 0 w 525"/>
                <a:gd name="T43" fmla="*/ 0 h 1307"/>
                <a:gd name="T44" fmla="*/ 0 w 525"/>
                <a:gd name="T45" fmla="*/ 0 h 1307"/>
                <a:gd name="T46" fmla="*/ 0 w 525"/>
                <a:gd name="T47" fmla="*/ 0 h 1307"/>
                <a:gd name="T48" fmla="*/ 0 w 525"/>
                <a:gd name="T49" fmla="*/ 0 h 1307"/>
                <a:gd name="T50" fmla="*/ 0 w 525"/>
                <a:gd name="T51" fmla="*/ 0 h 1307"/>
                <a:gd name="T52" fmla="*/ 0 w 525"/>
                <a:gd name="T53" fmla="*/ 0 h 1307"/>
                <a:gd name="T54" fmla="*/ 0 w 525"/>
                <a:gd name="T55" fmla="*/ 0 h 1307"/>
                <a:gd name="T56" fmla="*/ 0 w 525"/>
                <a:gd name="T57" fmla="*/ 0 h 1307"/>
                <a:gd name="T58" fmla="*/ 0 w 525"/>
                <a:gd name="T59" fmla="*/ 0 h 1307"/>
                <a:gd name="T60" fmla="*/ 0 w 525"/>
                <a:gd name="T61" fmla="*/ 0 h 1307"/>
                <a:gd name="T62" fmla="*/ 0 w 525"/>
                <a:gd name="T63" fmla="*/ 0 h 1307"/>
                <a:gd name="T64" fmla="*/ 0 w 525"/>
                <a:gd name="T65" fmla="*/ 0 h 1307"/>
                <a:gd name="T66" fmla="*/ 0 w 525"/>
                <a:gd name="T67" fmla="*/ 0 h 1307"/>
                <a:gd name="T68" fmla="*/ 0 w 525"/>
                <a:gd name="T69" fmla="*/ 0 h 1307"/>
                <a:gd name="T70" fmla="*/ 0 w 525"/>
                <a:gd name="T71" fmla="*/ 0 h 1307"/>
                <a:gd name="T72" fmla="*/ 0 w 525"/>
                <a:gd name="T73" fmla="*/ 0 h 1307"/>
                <a:gd name="T74" fmla="*/ 0 w 525"/>
                <a:gd name="T75" fmla="*/ 0 h 1307"/>
                <a:gd name="T76" fmla="*/ 0 w 525"/>
                <a:gd name="T77" fmla="*/ 0 h 1307"/>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525"/>
                <a:gd name="T118" fmla="*/ 0 h 1307"/>
                <a:gd name="T119" fmla="*/ 525 w 525"/>
                <a:gd name="T120" fmla="*/ 1307 h 1307"/>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525" h="1307">
                  <a:moveTo>
                    <a:pt x="146" y="1103"/>
                  </a:moveTo>
                  <a:lnTo>
                    <a:pt x="50" y="1175"/>
                  </a:lnTo>
                  <a:lnTo>
                    <a:pt x="22" y="1199"/>
                  </a:lnTo>
                  <a:lnTo>
                    <a:pt x="0" y="1249"/>
                  </a:lnTo>
                  <a:lnTo>
                    <a:pt x="29" y="1300"/>
                  </a:lnTo>
                  <a:lnTo>
                    <a:pt x="58" y="1307"/>
                  </a:lnTo>
                  <a:lnTo>
                    <a:pt x="146" y="1278"/>
                  </a:lnTo>
                  <a:lnTo>
                    <a:pt x="277" y="1175"/>
                  </a:lnTo>
                  <a:lnTo>
                    <a:pt x="394" y="1053"/>
                  </a:lnTo>
                  <a:lnTo>
                    <a:pt x="518" y="913"/>
                  </a:lnTo>
                  <a:lnTo>
                    <a:pt x="525" y="855"/>
                  </a:lnTo>
                  <a:lnTo>
                    <a:pt x="525" y="695"/>
                  </a:lnTo>
                  <a:lnTo>
                    <a:pt x="489" y="446"/>
                  </a:lnTo>
                  <a:lnTo>
                    <a:pt x="511" y="300"/>
                  </a:lnTo>
                  <a:lnTo>
                    <a:pt x="525" y="241"/>
                  </a:lnTo>
                  <a:lnTo>
                    <a:pt x="503" y="212"/>
                  </a:lnTo>
                  <a:lnTo>
                    <a:pt x="452" y="183"/>
                  </a:lnTo>
                  <a:lnTo>
                    <a:pt x="415" y="162"/>
                  </a:lnTo>
                  <a:lnTo>
                    <a:pt x="437" y="30"/>
                  </a:lnTo>
                  <a:lnTo>
                    <a:pt x="423" y="0"/>
                  </a:lnTo>
                  <a:lnTo>
                    <a:pt x="394" y="9"/>
                  </a:lnTo>
                  <a:lnTo>
                    <a:pt x="379" y="176"/>
                  </a:lnTo>
                  <a:lnTo>
                    <a:pt x="365" y="219"/>
                  </a:lnTo>
                  <a:lnTo>
                    <a:pt x="358" y="248"/>
                  </a:lnTo>
                  <a:lnTo>
                    <a:pt x="299" y="227"/>
                  </a:lnTo>
                  <a:lnTo>
                    <a:pt x="255" y="227"/>
                  </a:lnTo>
                  <a:lnTo>
                    <a:pt x="255" y="255"/>
                  </a:lnTo>
                  <a:lnTo>
                    <a:pt x="284" y="279"/>
                  </a:lnTo>
                  <a:lnTo>
                    <a:pt x="336" y="279"/>
                  </a:lnTo>
                  <a:lnTo>
                    <a:pt x="372" y="307"/>
                  </a:lnTo>
                  <a:lnTo>
                    <a:pt x="401" y="358"/>
                  </a:lnTo>
                  <a:lnTo>
                    <a:pt x="430" y="439"/>
                  </a:lnTo>
                  <a:lnTo>
                    <a:pt x="452" y="599"/>
                  </a:lnTo>
                  <a:lnTo>
                    <a:pt x="452" y="745"/>
                  </a:lnTo>
                  <a:lnTo>
                    <a:pt x="437" y="862"/>
                  </a:lnTo>
                  <a:lnTo>
                    <a:pt x="408" y="913"/>
                  </a:lnTo>
                  <a:lnTo>
                    <a:pt x="306" y="986"/>
                  </a:lnTo>
                  <a:lnTo>
                    <a:pt x="196" y="1053"/>
                  </a:lnTo>
                  <a:lnTo>
                    <a:pt x="146" y="1103"/>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54" name="Group 7"/>
            <p:cNvGrpSpPr>
              <a:grpSpLocks/>
            </p:cNvGrpSpPr>
            <p:nvPr/>
          </p:nvGrpSpPr>
          <p:grpSpPr bwMode="auto">
            <a:xfrm>
              <a:off x="2013" y="2206"/>
              <a:ext cx="339" cy="1010"/>
              <a:chOff x="240" y="2880"/>
              <a:chExt cx="339" cy="1010"/>
            </a:xfrm>
          </p:grpSpPr>
          <p:sp>
            <p:nvSpPr>
              <p:cNvPr id="55" name="Freeform 8"/>
              <p:cNvSpPr>
                <a:spLocks/>
              </p:cNvSpPr>
              <p:nvPr/>
            </p:nvSpPr>
            <p:spPr bwMode="auto">
              <a:xfrm flipH="1">
                <a:off x="361" y="2969"/>
                <a:ext cx="142" cy="191"/>
              </a:xfrm>
              <a:custGeom>
                <a:avLst/>
                <a:gdLst>
                  <a:gd name="T0" fmla="*/ 0 w 432"/>
                  <a:gd name="T1" fmla="*/ 0 h 485"/>
                  <a:gd name="T2" fmla="*/ 0 w 432"/>
                  <a:gd name="T3" fmla="*/ 0 h 485"/>
                  <a:gd name="T4" fmla="*/ 0 w 432"/>
                  <a:gd name="T5" fmla="*/ 0 h 485"/>
                  <a:gd name="T6" fmla="*/ 0 w 432"/>
                  <a:gd name="T7" fmla="*/ 0 h 485"/>
                  <a:gd name="T8" fmla="*/ 0 w 432"/>
                  <a:gd name="T9" fmla="*/ 0 h 485"/>
                  <a:gd name="T10" fmla="*/ 0 w 432"/>
                  <a:gd name="T11" fmla="*/ 0 h 485"/>
                  <a:gd name="T12" fmla="*/ 0 w 432"/>
                  <a:gd name="T13" fmla="*/ 0 h 485"/>
                  <a:gd name="T14" fmla="*/ 0 w 432"/>
                  <a:gd name="T15" fmla="*/ 0 h 485"/>
                  <a:gd name="T16" fmla="*/ 0 w 432"/>
                  <a:gd name="T17" fmla="*/ 0 h 485"/>
                  <a:gd name="T18" fmla="*/ 0 w 432"/>
                  <a:gd name="T19" fmla="*/ 0 h 485"/>
                  <a:gd name="T20" fmla="*/ 0 w 432"/>
                  <a:gd name="T21" fmla="*/ 0 h 485"/>
                  <a:gd name="T22" fmla="*/ 0 w 432"/>
                  <a:gd name="T23" fmla="*/ 0 h 485"/>
                  <a:gd name="T24" fmla="*/ 0 w 432"/>
                  <a:gd name="T25" fmla="*/ 0 h 485"/>
                  <a:gd name="T26" fmla="*/ 0 w 432"/>
                  <a:gd name="T27" fmla="*/ 0 h 485"/>
                  <a:gd name="T28" fmla="*/ 0 w 432"/>
                  <a:gd name="T29" fmla="*/ 0 h 48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2"/>
                  <a:gd name="T46" fmla="*/ 0 h 485"/>
                  <a:gd name="T47" fmla="*/ 432 w 432"/>
                  <a:gd name="T48" fmla="*/ 485 h 48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2" h="485">
                    <a:moveTo>
                      <a:pt x="123" y="206"/>
                    </a:moveTo>
                    <a:lnTo>
                      <a:pt x="159" y="53"/>
                    </a:lnTo>
                    <a:lnTo>
                      <a:pt x="248" y="0"/>
                    </a:lnTo>
                    <a:lnTo>
                      <a:pt x="335" y="0"/>
                    </a:lnTo>
                    <a:lnTo>
                      <a:pt x="388" y="53"/>
                    </a:lnTo>
                    <a:lnTo>
                      <a:pt x="432" y="215"/>
                    </a:lnTo>
                    <a:lnTo>
                      <a:pt x="415" y="349"/>
                    </a:lnTo>
                    <a:lnTo>
                      <a:pt x="379" y="458"/>
                    </a:lnTo>
                    <a:lnTo>
                      <a:pt x="309" y="485"/>
                    </a:lnTo>
                    <a:lnTo>
                      <a:pt x="221" y="475"/>
                    </a:lnTo>
                    <a:lnTo>
                      <a:pt x="132" y="368"/>
                    </a:lnTo>
                    <a:lnTo>
                      <a:pt x="123" y="288"/>
                    </a:lnTo>
                    <a:lnTo>
                      <a:pt x="0" y="242"/>
                    </a:lnTo>
                    <a:lnTo>
                      <a:pt x="0" y="189"/>
                    </a:lnTo>
                    <a:lnTo>
                      <a:pt x="123" y="20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6" name="Freeform 9"/>
              <p:cNvSpPr>
                <a:spLocks/>
              </p:cNvSpPr>
              <p:nvPr/>
            </p:nvSpPr>
            <p:spPr bwMode="auto">
              <a:xfrm flipH="1">
                <a:off x="371" y="3171"/>
                <a:ext cx="165" cy="325"/>
              </a:xfrm>
              <a:custGeom>
                <a:avLst/>
                <a:gdLst>
                  <a:gd name="T0" fmla="*/ 0 w 500"/>
                  <a:gd name="T1" fmla="*/ 0 h 828"/>
                  <a:gd name="T2" fmla="*/ 0 w 500"/>
                  <a:gd name="T3" fmla="*/ 0 h 828"/>
                  <a:gd name="T4" fmla="*/ 0 w 500"/>
                  <a:gd name="T5" fmla="*/ 0 h 828"/>
                  <a:gd name="T6" fmla="*/ 0 w 500"/>
                  <a:gd name="T7" fmla="*/ 0 h 828"/>
                  <a:gd name="T8" fmla="*/ 0 w 500"/>
                  <a:gd name="T9" fmla="*/ 0 h 828"/>
                  <a:gd name="T10" fmla="*/ 0 w 500"/>
                  <a:gd name="T11" fmla="*/ 0 h 828"/>
                  <a:gd name="T12" fmla="*/ 0 w 500"/>
                  <a:gd name="T13" fmla="*/ 0 h 828"/>
                  <a:gd name="T14" fmla="*/ 0 w 500"/>
                  <a:gd name="T15" fmla="*/ 0 h 828"/>
                  <a:gd name="T16" fmla="*/ 0 w 500"/>
                  <a:gd name="T17" fmla="*/ 0 h 828"/>
                  <a:gd name="T18" fmla="*/ 0 w 500"/>
                  <a:gd name="T19" fmla="*/ 0 h 828"/>
                  <a:gd name="T20" fmla="*/ 0 w 500"/>
                  <a:gd name="T21" fmla="*/ 0 h 828"/>
                  <a:gd name="T22" fmla="*/ 0 w 500"/>
                  <a:gd name="T23" fmla="*/ 0 h 828"/>
                  <a:gd name="T24" fmla="*/ 0 w 500"/>
                  <a:gd name="T25" fmla="*/ 0 h 828"/>
                  <a:gd name="T26" fmla="*/ 0 w 500"/>
                  <a:gd name="T27" fmla="*/ 0 h 828"/>
                  <a:gd name="T28" fmla="*/ 0 w 500"/>
                  <a:gd name="T29" fmla="*/ 0 h 828"/>
                  <a:gd name="T30" fmla="*/ 0 w 500"/>
                  <a:gd name="T31" fmla="*/ 0 h 828"/>
                  <a:gd name="T32" fmla="*/ 0 w 500"/>
                  <a:gd name="T33" fmla="*/ 0 h 828"/>
                  <a:gd name="T34" fmla="*/ 0 w 500"/>
                  <a:gd name="T35" fmla="*/ 0 h 828"/>
                  <a:gd name="T36" fmla="*/ 0 w 500"/>
                  <a:gd name="T37" fmla="*/ 0 h 828"/>
                  <a:gd name="T38" fmla="*/ 0 w 500"/>
                  <a:gd name="T39" fmla="*/ 0 h 828"/>
                  <a:gd name="T40" fmla="*/ 0 w 500"/>
                  <a:gd name="T41" fmla="*/ 0 h 828"/>
                  <a:gd name="T42" fmla="*/ 0 w 500"/>
                  <a:gd name="T43" fmla="*/ 0 h 828"/>
                  <a:gd name="T44" fmla="*/ 0 w 500"/>
                  <a:gd name="T45" fmla="*/ 0 h 828"/>
                  <a:gd name="T46" fmla="*/ 0 w 500"/>
                  <a:gd name="T47" fmla="*/ 0 h 828"/>
                  <a:gd name="T48" fmla="*/ 0 w 500"/>
                  <a:gd name="T49" fmla="*/ 0 h 828"/>
                  <a:gd name="T50" fmla="*/ 0 w 500"/>
                  <a:gd name="T51" fmla="*/ 0 h 828"/>
                  <a:gd name="T52" fmla="*/ 0 w 500"/>
                  <a:gd name="T53" fmla="*/ 0 h 8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00"/>
                  <a:gd name="T82" fmla="*/ 0 h 828"/>
                  <a:gd name="T83" fmla="*/ 500 w 500"/>
                  <a:gd name="T84" fmla="*/ 828 h 8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00" h="828">
                    <a:moveTo>
                      <a:pt x="41" y="173"/>
                    </a:moveTo>
                    <a:lnTo>
                      <a:pt x="163" y="35"/>
                    </a:lnTo>
                    <a:lnTo>
                      <a:pt x="232" y="0"/>
                    </a:lnTo>
                    <a:lnTo>
                      <a:pt x="366" y="5"/>
                    </a:lnTo>
                    <a:lnTo>
                      <a:pt x="488" y="57"/>
                    </a:lnTo>
                    <a:lnTo>
                      <a:pt x="500" y="126"/>
                    </a:lnTo>
                    <a:lnTo>
                      <a:pt x="483" y="207"/>
                    </a:lnTo>
                    <a:lnTo>
                      <a:pt x="396" y="281"/>
                    </a:lnTo>
                    <a:lnTo>
                      <a:pt x="349" y="414"/>
                    </a:lnTo>
                    <a:lnTo>
                      <a:pt x="349" y="552"/>
                    </a:lnTo>
                    <a:lnTo>
                      <a:pt x="384" y="637"/>
                    </a:lnTo>
                    <a:lnTo>
                      <a:pt x="448" y="695"/>
                    </a:lnTo>
                    <a:lnTo>
                      <a:pt x="448" y="765"/>
                    </a:lnTo>
                    <a:lnTo>
                      <a:pt x="419" y="800"/>
                    </a:lnTo>
                    <a:lnTo>
                      <a:pt x="384" y="816"/>
                    </a:lnTo>
                    <a:lnTo>
                      <a:pt x="268" y="828"/>
                    </a:lnTo>
                    <a:lnTo>
                      <a:pt x="163" y="747"/>
                    </a:lnTo>
                    <a:lnTo>
                      <a:pt x="53" y="574"/>
                    </a:lnTo>
                    <a:lnTo>
                      <a:pt x="0" y="368"/>
                    </a:lnTo>
                    <a:lnTo>
                      <a:pt x="140" y="436"/>
                    </a:lnTo>
                    <a:lnTo>
                      <a:pt x="192" y="436"/>
                    </a:lnTo>
                    <a:lnTo>
                      <a:pt x="227" y="396"/>
                    </a:lnTo>
                    <a:lnTo>
                      <a:pt x="251" y="316"/>
                    </a:lnTo>
                    <a:lnTo>
                      <a:pt x="209" y="293"/>
                    </a:lnTo>
                    <a:lnTo>
                      <a:pt x="53" y="293"/>
                    </a:lnTo>
                    <a:lnTo>
                      <a:pt x="18" y="293"/>
                    </a:lnTo>
                    <a:lnTo>
                      <a:pt x="41" y="173"/>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7" name="Freeform 10"/>
              <p:cNvSpPr>
                <a:spLocks/>
              </p:cNvSpPr>
              <p:nvPr/>
            </p:nvSpPr>
            <p:spPr bwMode="auto">
              <a:xfrm flipH="1">
                <a:off x="325" y="3185"/>
                <a:ext cx="87" cy="352"/>
              </a:xfrm>
              <a:custGeom>
                <a:avLst/>
                <a:gdLst>
                  <a:gd name="T0" fmla="*/ 0 w 265"/>
                  <a:gd name="T1" fmla="*/ 0 h 895"/>
                  <a:gd name="T2" fmla="*/ 0 w 265"/>
                  <a:gd name="T3" fmla="*/ 0 h 895"/>
                  <a:gd name="T4" fmla="*/ 0 w 265"/>
                  <a:gd name="T5" fmla="*/ 0 h 895"/>
                  <a:gd name="T6" fmla="*/ 0 w 265"/>
                  <a:gd name="T7" fmla="*/ 0 h 895"/>
                  <a:gd name="T8" fmla="*/ 0 w 265"/>
                  <a:gd name="T9" fmla="*/ 0 h 895"/>
                  <a:gd name="T10" fmla="*/ 0 w 265"/>
                  <a:gd name="T11" fmla="*/ 0 h 895"/>
                  <a:gd name="T12" fmla="*/ 0 w 265"/>
                  <a:gd name="T13" fmla="*/ 0 h 895"/>
                  <a:gd name="T14" fmla="*/ 0 w 265"/>
                  <a:gd name="T15" fmla="*/ 0 h 895"/>
                  <a:gd name="T16" fmla="*/ 0 w 265"/>
                  <a:gd name="T17" fmla="*/ 0 h 895"/>
                  <a:gd name="T18" fmla="*/ 0 w 265"/>
                  <a:gd name="T19" fmla="*/ 0 h 895"/>
                  <a:gd name="T20" fmla="*/ 0 w 265"/>
                  <a:gd name="T21" fmla="*/ 0 h 895"/>
                  <a:gd name="T22" fmla="*/ 0 w 265"/>
                  <a:gd name="T23" fmla="*/ 0 h 895"/>
                  <a:gd name="T24" fmla="*/ 0 w 265"/>
                  <a:gd name="T25" fmla="*/ 0 h 895"/>
                  <a:gd name="T26" fmla="*/ 0 w 265"/>
                  <a:gd name="T27" fmla="*/ 0 h 895"/>
                  <a:gd name="T28" fmla="*/ 0 w 265"/>
                  <a:gd name="T29" fmla="*/ 0 h 895"/>
                  <a:gd name="T30" fmla="*/ 0 w 265"/>
                  <a:gd name="T31" fmla="*/ 0 h 895"/>
                  <a:gd name="T32" fmla="*/ 0 w 265"/>
                  <a:gd name="T33" fmla="*/ 0 h 895"/>
                  <a:gd name="T34" fmla="*/ 0 w 265"/>
                  <a:gd name="T35" fmla="*/ 0 h 895"/>
                  <a:gd name="T36" fmla="*/ 0 w 265"/>
                  <a:gd name="T37" fmla="*/ 0 h 895"/>
                  <a:gd name="T38" fmla="*/ 0 w 265"/>
                  <a:gd name="T39" fmla="*/ 0 h 895"/>
                  <a:gd name="T40" fmla="*/ 0 w 265"/>
                  <a:gd name="T41" fmla="*/ 0 h 895"/>
                  <a:gd name="T42" fmla="*/ 0 w 265"/>
                  <a:gd name="T43" fmla="*/ 0 h 895"/>
                  <a:gd name="T44" fmla="*/ 0 w 265"/>
                  <a:gd name="T45" fmla="*/ 0 h 895"/>
                  <a:gd name="T46" fmla="*/ 0 w 265"/>
                  <a:gd name="T47" fmla="*/ 0 h 895"/>
                  <a:gd name="T48" fmla="*/ 0 w 265"/>
                  <a:gd name="T49" fmla="*/ 0 h 895"/>
                  <a:gd name="T50" fmla="*/ 0 w 265"/>
                  <a:gd name="T51" fmla="*/ 0 h 895"/>
                  <a:gd name="T52" fmla="*/ 0 w 265"/>
                  <a:gd name="T53" fmla="*/ 0 h 895"/>
                  <a:gd name="T54" fmla="*/ 0 w 265"/>
                  <a:gd name="T55" fmla="*/ 0 h 89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65"/>
                  <a:gd name="T85" fmla="*/ 0 h 895"/>
                  <a:gd name="T86" fmla="*/ 265 w 265"/>
                  <a:gd name="T87" fmla="*/ 895 h 89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65" h="895">
                    <a:moveTo>
                      <a:pt x="0" y="75"/>
                    </a:moveTo>
                    <a:lnTo>
                      <a:pt x="29" y="23"/>
                    </a:lnTo>
                    <a:lnTo>
                      <a:pt x="83" y="0"/>
                    </a:lnTo>
                    <a:lnTo>
                      <a:pt x="135" y="5"/>
                    </a:lnTo>
                    <a:lnTo>
                      <a:pt x="206" y="108"/>
                    </a:lnTo>
                    <a:lnTo>
                      <a:pt x="265" y="264"/>
                    </a:lnTo>
                    <a:lnTo>
                      <a:pt x="265" y="384"/>
                    </a:lnTo>
                    <a:lnTo>
                      <a:pt x="241" y="447"/>
                    </a:lnTo>
                    <a:lnTo>
                      <a:pt x="118" y="522"/>
                    </a:lnTo>
                    <a:lnTo>
                      <a:pt x="83" y="573"/>
                    </a:lnTo>
                    <a:lnTo>
                      <a:pt x="83" y="608"/>
                    </a:lnTo>
                    <a:lnTo>
                      <a:pt x="123" y="654"/>
                    </a:lnTo>
                    <a:lnTo>
                      <a:pt x="189" y="723"/>
                    </a:lnTo>
                    <a:lnTo>
                      <a:pt x="224" y="814"/>
                    </a:lnTo>
                    <a:lnTo>
                      <a:pt x="212" y="895"/>
                    </a:lnTo>
                    <a:lnTo>
                      <a:pt x="177" y="877"/>
                    </a:lnTo>
                    <a:lnTo>
                      <a:pt x="159" y="764"/>
                    </a:lnTo>
                    <a:lnTo>
                      <a:pt x="101" y="694"/>
                    </a:lnTo>
                    <a:lnTo>
                      <a:pt x="54" y="676"/>
                    </a:lnTo>
                    <a:lnTo>
                      <a:pt x="29" y="643"/>
                    </a:lnTo>
                    <a:lnTo>
                      <a:pt x="29" y="568"/>
                    </a:lnTo>
                    <a:lnTo>
                      <a:pt x="64" y="505"/>
                    </a:lnTo>
                    <a:lnTo>
                      <a:pt x="123" y="465"/>
                    </a:lnTo>
                    <a:lnTo>
                      <a:pt x="212" y="402"/>
                    </a:lnTo>
                    <a:lnTo>
                      <a:pt x="224" y="327"/>
                    </a:lnTo>
                    <a:lnTo>
                      <a:pt x="177" y="224"/>
                    </a:lnTo>
                    <a:lnTo>
                      <a:pt x="101" y="143"/>
                    </a:lnTo>
                    <a:lnTo>
                      <a:pt x="0" y="7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 name="Freeform 11"/>
              <p:cNvSpPr>
                <a:spLocks/>
              </p:cNvSpPr>
              <p:nvPr/>
            </p:nvSpPr>
            <p:spPr bwMode="auto">
              <a:xfrm flipH="1">
                <a:off x="308" y="3434"/>
                <a:ext cx="126" cy="456"/>
              </a:xfrm>
              <a:custGeom>
                <a:avLst/>
                <a:gdLst>
                  <a:gd name="T0" fmla="*/ 0 w 383"/>
                  <a:gd name="T1" fmla="*/ 0 h 1160"/>
                  <a:gd name="T2" fmla="*/ 0 w 383"/>
                  <a:gd name="T3" fmla="*/ 0 h 1160"/>
                  <a:gd name="T4" fmla="*/ 0 w 383"/>
                  <a:gd name="T5" fmla="*/ 0 h 1160"/>
                  <a:gd name="T6" fmla="*/ 0 w 383"/>
                  <a:gd name="T7" fmla="*/ 0 h 1160"/>
                  <a:gd name="T8" fmla="*/ 0 w 383"/>
                  <a:gd name="T9" fmla="*/ 0 h 1160"/>
                  <a:gd name="T10" fmla="*/ 0 w 383"/>
                  <a:gd name="T11" fmla="*/ 0 h 1160"/>
                  <a:gd name="T12" fmla="*/ 0 w 383"/>
                  <a:gd name="T13" fmla="*/ 0 h 1160"/>
                  <a:gd name="T14" fmla="*/ 0 w 383"/>
                  <a:gd name="T15" fmla="*/ 0 h 1160"/>
                  <a:gd name="T16" fmla="*/ 0 w 383"/>
                  <a:gd name="T17" fmla="*/ 0 h 1160"/>
                  <a:gd name="T18" fmla="*/ 0 w 383"/>
                  <a:gd name="T19" fmla="*/ 0 h 1160"/>
                  <a:gd name="T20" fmla="*/ 0 w 383"/>
                  <a:gd name="T21" fmla="*/ 0 h 1160"/>
                  <a:gd name="T22" fmla="*/ 0 w 383"/>
                  <a:gd name="T23" fmla="*/ 0 h 1160"/>
                  <a:gd name="T24" fmla="*/ 0 w 383"/>
                  <a:gd name="T25" fmla="*/ 0 h 1160"/>
                  <a:gd name="T26" fmla="*/ 0 w 383"/>
                  <a:gd name="T27" fmla="*/ 0 h 1160"/>
                  <a:gd name="T28" fmla="*/ 0 w 383"/>
                  <a:gd name="T29" fmla="*/ 0 h 1160"/>
                  <a:gd name="T30" fmla="*/ 0 w 383"/>
                  <a:gd name="T31" fmla="*/ 0 h 1160"/>
                  <a:gd name="T32" fmla="*/ 0 w 383"/>
                  <a:gd name="T33" fmla="*/ 0 h 1160"/>
                  <a:gd name="T34" fmla="*/ 0 w 383"/>
                  <a:gd name="T35" fmla="*/ 0 h 1160"/>
                  <a:gd name="T36" fmla="*/ 0 w 383"/>
                  <a:gd name="T37" fmla="*/ 0 h 1160"/>
                  <a:gd name="T38" fmla="*/ 0 w 383"/>
                  <a:gd name="T39" fmla="*/ 0 h 1160"/>
                  <a:gd name="T40" fmla="*/ 0 w 383"/>
                  <a:gd name="T41" fmla="*/ 0 h 1160"/>
                  <a:gd name="T42" fmla="*/ 0 w 383"/>
                  <a:gd name="T43" fmla="*/ 0 h 1160"/>
                  <a:gd name="T44" fmla="*/ 0 w 383"/>
                  <a:gd name="T45" fmla="*/ 0 h 1160"/>
                  <a:gd name="T46" fmla="*/ 0 w 383"/>
                  <a:gd name="T47" fmla="*/ 0 h 1160"/>
                  <a:gd name="T48" fmla="*/ 0 w 383"/>
                  <a:gd name="T49" fmla="*/ 0 h 1160"/>
                  <a:gd name="T50" fmla="*/ 0 w 383"/>
                  <a:gd name="T51" fmla="*/ 0 h 1160"/>
                  <a:gd name="T52" fmla="*/ 0 w 383"/>
                  <a:gd name="T53" fmla="*/ 0 h 116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83"/>
                  <a:gd name="T82" fmla="*/ 0 h 1160"/>
                  <a:gd name="T83" fmla="*/ 383 w 383"/>
                  <a:gd name="T84" fmla="*/ 1160 h 116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83" h="1160">
                    <a:moveTo>
                      <a:pt x="0" y="0"/>
                    </a:moveTo>
                    <a:lnTo>
                      <a:pt x="99" y="17"/>
                    </a:lnTo>
                    <a:lnTo>
                      <a:pt x="151" y="103"/>
                    </a:lnTo>
                    <a:lnTo>
                      <a:pt x="203" y="257"/>
                    </a:lnTo>
                    <a:lnTo>
                      <a:pt x="226" y="451"/>
                    </a:lnTo>
                    <a:lnTo>
                      <a:pt x="226" y="560"/>
                    </a:lnTo>
                    <a:lnTo>
                      <a:pt x="191" y="696"/>
                    </a:lnTo>
                    <a:lnTo>
                      <a:pt x="134" y="885"/>
                    </a:lnTo>
                    <a:lnTo>
                      <a:pt x="122" y="937"/>
                    </a:lnTo>
                    <a:lnTo>
                      <a:pt x="139" y="965"/>
                    </a:lnTo>
                    <a:lnTo>
                      <a:pt x="261" y="1006"/>
                    </a:lnTo>
                    <a:lnTo>
                      <a:pt x="383" y="1086"/>
                    </a:lnTo>
                    <a:lnTo>
                      <a:pt x="378" y="1119"/>
                    </a:lnTo>
                    <a:lnTo>
                      <a:pt x="290" y="1160"/>
                    </a:lnTo>
                    <a:lnTo>
                      <a:pt x="256" y="1142"/>
                    </a:lnTo>
                    <a:lnTo>
                      <a:pt x="191" y="1057"/>
                    </a:lnTo>
                    <a:lnTo>
                      <a:pt x="116" y="1016"/>
                    </a:lnTo>
                    <a:lnTo>
                      <a:pt x="34" y="988"/>
                    </a:lnTo>
                    <a:lnTo>
                      <a:pt x="29" y="948"/>
                    </a:lnTo>
                    <a:lnTo>
                      <a:pt x="52" y="868"/>
                    </a:lnTo>
                    <a:lnTo>
                      <a:pt x="116" y="743"/>
                    </a:lnTo>
                    <a:lnTo>
                      <a:pt x="156" y="594"/>
                    </a:lnTo>
                    <a:lnTo>
                      <a:pt x="156" y="423"/>
                    </a:lnTo>
                    <a:lnTo>
                      <a:pt x="122" y="274"/>
                    </a:lnTo>
                    <a:lnTo>
                      <a:pt x="47" y="136"/>
                    </a:lnTo>
                    <a:lnTo>
                      <a:pt x="12" y="63"/>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9" name="Freeform 12"/>
              <p:cNvSpPr>
                <a:spLocks/>
              </p:cNvSpPr>
              <p:nvPr/>
            </p:nvSpPr>
            <p:spPr bwMode="auto">
              <a:xfrm flipH="1">
                <a:off x="427" y="3432"/>
                <a:ext cx="152" cy="404"/>
              </a:xfrm>
              <a:custGeom>
                <a:avLst/>
                <a:gdLst>
                  <a:gd name="T0" fmla="*/ 0 w 461"/>
                  <a:gd name="T1" fmla="*/ 0 h 1027"/>
                  <a:gd name="T2" fmla="*/ 0 w 461"/>
                  <a:gd name="T3" fmla="*/ 0 h 1027"/>
                  <a:gd name="T4" fmla="*/ 0 w 461"/>
                  <a:gd name="T5" fmla="*/ 0 h 1027"/>
                  <a:gd name="T6" fmla="*/ 0 w 461"/>
                  <a:gd name="T7" fmla="*/ 0 h 1027"/>
                  <a:gd name="T8" fmla="*/ 0 w 461"/>
                  <a:gd name="T9" fmla="*/ 0 h 1027"/>
                  <a:gd name="T10" fmla="*/ 0 w 461"/>
                  <a:gd name="T11" fmla="*/ 0 h 1027"/>
                  <a:gd name="T12" fmla="*/ 0 w 461"/>
                  <a:gd name="T13" fmla="*/ 0 h 1027"/>
                  <a:gd name="T14" fmla="*/ 0 w 461"/>
                  <a:gd name="T15" fmla="*/ 0 h 1027"/>
                  <a:gd name="T16" fmla="*/ 0 w 461"/>
                  <a:gd name="T17" fmla="*/ 0 h 1027"/>
                  <a:gd name="T18" fmla="*/ 0 w 461"/>
                  <a:gd name="T19" fmla="*/ 0 h 1027"/>
                  <a:gd name="T20" fmla="*/ 0 w 461"/>
                  <a:gd name="T21" fmla="*/ 0 h 1027"/>
                  <a:gd name="T22" fmla="*/ 0 w 461"/>
                  <a:gd name="T23" fmla="*/ 0 h 1027"/>
                  <a:gd name="T24" fmla="*/ 0 w 461"/>
                  <a:gd name="T25" fmla="*/ 0 h 1027"/>
                  <a:gd name="T26" fmla="*/ 0 w 461"/>
                  <a:gd name="T27" fmla="*/ 0 h 1027"/>
                  <a:gd name="T28" fmla="*/ 0 w 461"/>
                  <a:gd name="T29" fmla="*/ 0 h 1027"/>
                  <a:gd name="T30" fmla="*/ 0 w 461"/>
                  <a:gd name="T31" fmla="*/ 0 h 1027"/>
                  <a:gd name="T32" fmla="*/ 0 w 461"/>
                  <a:gd name="T33" fmla="*/ 0 h 1027"/>
                  <a:gd name="T34" fmla="*/ 0 w 461"/>
                  <a:gd name="T35" fmla="*/ 0 h 1027"/>
                  <a:gd name="T36" fmla="*/ 0 w 461"/>
                  <a:gd name="T37" fmla="*/ 0 h 1027"/>
                  <a:gd name="T38" fmla="*/ 0 w 461"/>
                  <a:gd name="T39" fmla="*/ 0 h 1027"/>
                  <a:gd name="T40" fmla="*/ 0 w 461"/>
                  <a:gd name="T41" fmla="*/ 0 h 1027"/>
                  <a:gd name="T42" fmla="*/ 0 w 461"/>
                  <a:gd name="T43" fmla="*/ 0 h 1027"/>
                  <a:gd name="T44" fmla="*/ 0 w 461"/>
                  <a:gd name="T45" fmla="*/ 0 h 1027"/>
                  <a:gd name="T46" fmla="*/ 0 w 461"/>
                  <a:gd name="T47" fmla="*/ 0 h 1027"/>
                  <a:gd name="T48" fmla="*/ 0 w 461"/>
                  <a:gd name="T49" fmla="*/ 0 h 1027"/>
                  <a:gd name="T50" fmla="*/ 0 w 461"/>
                  <a:gd name="T51" fmla="*/ 0 h 1027"/>
                  <a:gd name="T52" fmla="*/ 0 w 461"/>
                  <a:gd name="T53" fmla="*/ 0 h 1027"/>
                  <a:gd name="T54" fmla="*/ 0 w 461"/>
                  <a:gd name="T55" fmla="*/ 0 h 102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61"/>
                  <a:gd name="T85" fmla="*/ 0 h 1027"/>
                  <a:gd name="T86" fmla="*/ 461 w 461"/>
                  <a:gd name="T87" fmla="*/ 1027 h 102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61" h="1027">
                    <a:moveTo>
                      <a:pt x="421" y="0"/>
                    </a:moveTo>
                    <a:lnTo>
                      <a:pt x="449" y="22"/>
                    </a:lnTo>
                    <a:lnTo>
                      <a:pt x="461" y="91"/>
                    </a:lnTo>
                    <a:lnTo>
                      <a:pt x="439" y="159"/>
                    </a:lnTo>
                    <a:lnTo>
                      <a:pt x="380" y="245"/>
                    </a:lnTo>
                    <a:lnTo>
                      <a:pt x="315" y="348"/>
                    </a:lnTo>
                    <a:lnTo>
                      <a:pt x="293" y="462"/>
                    </a:lnTo>
                    <a:lnTo>
                      <a:pt x="310" y="645"/>
                    </a:lnTo>
                    <a:lnTo>
                      <a:pt x="350" y="868"/>
                    </a:lnTo>
                    <a:lnTo>
                      <a:pt x="380" y="959"/>
                    </a:lnTo>
                    <a:lnTo>
                      <a:pt x="368" y="987"/>
                    </a:lnTo>
                    <a:lnTo>
                      <a:pt x="298" y="992"/>
                    </a:lnTo>
                    <a:lnTo>
                      <a:pt x="211" y="969"/>
                    </a:lnTo>
                    <a:lnTo>
                      <a:pt x="134" y="1004"/>
                    </a:lnTo>
                    <a:lnTo>
                      <a:pt x="87" y="1027"/>
                    </a:lnTo>
                    <a:lnTo>
                      <a:pt x="53" y="1022"/>
                    </a:lnTo>
                    <a:lnTo>
                      <a:pt x="0" y="959"/>
                    </a:lnTo>
                    <a:lnTo>
                      <a:pt x="53" y="936"/>
                    </a:lnTo>
                    <a:lnTo>
                      <a:pt x="187" y="908"/>
                    </a:lnTo>
                    <a:lnTo>
                      <a:pt x="263" y="936"/>
                    </a:lnTo>
                    <a:lnTo>
                      <a:pt x="315" y="936"/>
                    </a:lnTo>
                    <a:lnTo>
                      <a:pt x="310" y="890"/>
                    </a:lnTo>
                    <a:lnTo>
                      <a:pt x="258" y="616"/>
                    </a:lnTo>
                    <a:lnTo>
                      <a:pt x="222" y="456"/>
                    </a:lnTo>
                    <a:lnTo>
                      <a:pt x="228" y="376"/>
                    </a:lnTo>
                    <a:lnTo>
                      <a:pt x="280" y="227"/>
                    </a:lnTo>
                    <a:lnTo>
                      <a:pt x="333" y="91"/>
                    </a:lnTo>
                    <a:lnTo>
                      <a:pt x="421"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0" name="Freeform 13"/>
              <p:cNvSpPr>
                <a:spLocks/>
              </p:cNvSpPr>
              <p:nvPr/>
            </p:nvSpPr>
            <p:spPr bwMode="auto">
              <a:xfrm flipH="1">
                <a:off x="246" y="2891"/>
                <a:ext cx="273" cy="221"/>
              </a:xfrm>
              <a:custGeom>
                <a:avLst/>
                <a:gdLst>
                  <a:gd name="T0" fmla="*/ 0 w 827"/>
                  <a:gd name="T1" fmla="*/ 0 h 563"/>
                  <a:gd name="T2" fmla="*/ 0 w 827"/>
                  <a:gd name="T3" fmla="*/ 0 h 563"/>
                  <a:gd name="T4" fmla="*/ 0 w 827"/>
                  <a:gd name="T5" fmla="*/ 0 h 563"/>
                  <a:gd name="T6" fmla="*/ 0 w 827"/>
                  <a:gd name="T7" fmla="*/ 0 h 563"/>
                  <a:gd name="T8" fmla="*/ 0 w 827"/>
                  <a:gd name="T9" fmla="*/ 0 h 563"/>
                  <a:gd name="T10" fmla="*/ 0 w 827"/>
                  <a:gd name="T11" fmla="*/ 0 h 563"/>
                  <a:gd name="T12" fmla="*/ 0 w 827"/>
                  <a:gd name="T13" fmla="*/ 0 h 563"/>
                  <a:gd name="T14" fmla="*/ 0 w 827"/>
                  <a:gd name="T15" fmla="*/ 0 h 563"/>
                  <a:gd name="T16" fmla="*/ 0 w 827"/>
                  <a:gd name="T17" fmla="*/ 0 h 563"/>
                  <a:gd name="T18" fmla="*/ 0 w 827"/>
                  <a:gd name="T19" fmla="*/ 0 h 563"/>
                  <a:gd name="T20" fmla="*/ 0 w 827"/>
                  <a:gd name="T21" fmla="*/ 0 h 563"/>
                  <a:gd name="T22" fmla="*/ 0 w 827"/>
                  <a:gd name="T23" fmla="*/ 0 h 563"/>
                  <a:gd name="T24" fmla="*/ 0 w 827"/>
                  <a:gd name="T25" fmla="*/ 0 h 563"/>
                  <a:gd name="T26" fmla="*/ 0 w 827"/>
                  <a:gd name="T27" fmla="*/ 0 h 563"/>
                  <a:gd name="T28" fmla="*/ 0 w 827"/>
                  <a:gd name="T29" fmla="*/ 0 h 563"/>
                  <a:gd name="T30" fmla="*/ 0 w 827"/>
                  <a:gd name="T31" fmla="*/ 0 h 563"/>
                  <a:gd name="T32" fmla="*/ 0 w 827"/>
                  <a:gd name="T33" fmla="*/ 0 h 563"/>
                  <a:gd name="T34" fmla="*/ 0 w 827"/>
                  <a:gd name="T35" fmla="*/ 0 h 563"/>
                  <a:gd name="T36" fmla="*/ 0 w 827"/>
                  <a:gd name="T37" fmla="*/ 0 h 563"/>
                  <a:gd name="T38" fmla="*/ 0 w 827"/>
                  <a:gd name="T39" fmla="*/ 0 h 563"/>
                  <a:gd name="T40" fmla="*/ 0 w 827"/>
                  <a:gd name="T41" fmla="*/ 0 h 563"/>
                  <a:gd name="T42" fmla="*/ 0 w 827"/>
                  <a:gd name="T43" fmla="*/ 0 h 563"/>
                  <a:gd name="T44" fmla="*/ 0 w 827"/>
                  <a:gd name="T45" fmla="*/ 0 h 563"/>
                  <a:gd name="T46" fmla="*/ 0 w 827"/>
                  <a:gd name="T47" fmla="*/ 0 h 56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27"/>
                  <a:gd name="T73" fmla="*/ 0 h 563"/>
                  <a:gd name="T74" fmla="*/ 827 w 827"/>
                  <a:gd name="T75" fmla="*/ 563 h 56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27" h="563">
                    <a:moveTo>
                      <a:pt x="0" y="139"/>
                    </a:moveTo>
                    <a:lnTo>
                      <a:pt x="108" y="18"/>
                    </a:lnTo>
                    <a:lnTo>
                      <a:pt x="160" y="75"/>
                    </a:lnTo>
                    <a:lnTo>
                      <a:pt x="213" y="110"/>
                    </a:lnTo>
                    <a:lnTo>
                      <a:pt x="269" y="110"/>
                    </a:lnTo>
                    <a:lnTo>
                      <a:pt x="327" y="52"/>
                    </a:lnTo>
                    <a:lnTo>
                      <a:pt x="396" y="5"/>
                    </a:lnTo>
                    <a:lnTo>
                      <a:pt x="477" y="0"/>
                    </a:lnTo>
                    <a:lnTo>
                      <a:pt x="563" y="35"/>
                    </a:lnTo>
                    <a:lnTo>
                      <a:pt x="620" y="87"/>
                    </a:lnTo>
                    <a:lnTo>
                      <a:pt x="648" y="157"/>
                    </a:lnTo>
                    <a:lnTo>
                      <a:pt x="654" y="249"/>
                    </a:lnTo>
                    <a:lnTo>
                      <a:pt x="671" y="331"/>
                    </a:lnTo>
                    <a:lnTo>
                      <a:pt x="718" y="371"/>
                    </a:lnTo>
                    <a:lnTo>
                      <a:pt x="774" y="389"/>
                    </a:lnTo>
                    <a:lnTo>
                      <a:pt x="827" y="401"/>
                    </a:lnTo>
                    <a:lnTo>
                      <a:pt x="786" y="563"/>
                    </a:lnTo>
                    <a:lnTo>
                      <a:pt x="654" y="540"/>
                    </a:lnTo>
                    <a:lnTo>
                      <a:pt x="517" y="493"/>
                    </a:lnTo>
                    <a:lnTo>
                      <a:pt x="407" y="441"/>
                    </a:lnTo>
                    <a:lnTo>
                      <a:pt x="286" y="389"/>
                    </a:lnTo>
                    <a:lnTo>
                      <a:pt x="160" y="331"/>
                    </a:lnTo>
                    <a:lnTo>
                      <a:pt x="57" y="209"/>
                    </a:lnTo>
                    <a:lnTo>
                      <a:pt x="0" y="139"/>
                    </a:lnTo>
                    <a:close/>
                  </a:path>
                </a:pathLst>
              </a:custGeom>
              <a:solidFill>
                <a:srgbClr val="063D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 name="Freeform 14"/>
              <p:cNvSpPr>
                <a:spLocks/>
              </p:cNvSpPr>
              <p:nvPr/>
            </p:nvSpPr>
            <p:spPr bwMode="auto">
              <a:xfrm flipH="1">
                <a:off x="240" y="2880"/>
                <a:ext cx="283" cy="238"/>
              </a:xfrm>
              <a:custGeom>
                <a:avLst/>
                <a:gdLst>
                  <a:gd name="T0" fmla="*/ 0 w 856"/>
                  <a:gd name="T1" fmla="*/ 0 h 606"/>
                  <a:gd name="T2" fmla="*/ 0 w 856"/>
                  <a:gd name="T3" fmla="*/ 0 h 606"/>
                  <a:gd name="T4" fmla="*/ 0 w 856"/>
                  <a:gd name="T5" fmla="*/ 0 h 606"/>
                  <a:gd name="T6" fmla="*/ 0 w 856"/>
                  <a:gd name="T7" fmla="*/ 0 h 606"/>
                  <a:gd name="T8" fmla="*/ 0 w 856"/>
                  <a:gd name="T9" fmla="*/ 0 h 606"/>
                  <a:gd name="T10" fmla="*/ 0 w 856"/>
                  <a:gd name="T11" fmla="*/ 0 h 606"/>
                  <a:gd name="T12" fmla="*/ 0 w 856"/>
                  <a:gd name="T13" fmla="*/ 0 h 606"/>
                  <a:gd name="T14" fmla="*/ 0 w 856"/>
                  <a:gd name="T15" fmla="*/ 0 h 606"/>
                  <a:gd name="T16" fmla="*/ 0 w 856"/>
                  <a:gd name="T17" fmla="*/ 0 h 606"/>
                  <a:gd name="T18" fmla="*/ 0 w 856"/>
                  <a:gd name="T19" fmla="*/ 0 h 606"/>
                  <a:gd name="T20" fmla="*/ 0 w 856"/>
                  <a:gd name="T21" fmla="*/ 0 h 606"/>
                  <a:gd name="T22" fmla="*/ 0 w 856"/>
                  <a:gd name="T23" fmla="*/ 0 h 606"/>
                  <a:gd name="T24" fmla="*/ 0 w 856"/>
                  <a:gd name="T25" fmla="*/ 0 h 606"/>
                  <a:gd name="T26" fmla="*/ 0 w 856"/>
                  <a:gd name="T27" fmla="*/ 0 h 606"/>
                  <a:gd name="T28" fmla="*/ 0 w 856"/>
                  <a:gd name="T29" fmla="*/ 0 h 606"/>
                  <a:gd name="T30" fmla="*/ 0 w 856"/>
                  <a:gd name="T31" fmla="*/ 0 h 606"/>
                  <a:gd name="T32" fmla="*/ 0 w 856"/>
                  <a:gd name="T33" fmla="*/ 0 h 606"/>
                  <a:gd name="T34" fmla="*/ 0 w 856"/>
                  <a:gd name="T35" fmla="*/ 0 h 606"/>
                  <a:gd name="T36" fmla="*/ 0 w 856"/>
                  <a:gd name="T37" fmla="*/ 0 h 606"/>
                  <a:gd name="T38" fmla="*/ 0 w 856"/>
                  <a:gd name="T39" fmla="*/ 0 h 606"/>
                  <a:gd name="T40" fmla="*/ 0 w 856"/>
                  <a:gd name="T41" fmla="*/ 0 h 606"/>
                  <a:gd name="T42" fmla="*/ 0 w 856"/>
                  <a:gd name="T43" fmla="*/ 0 h 606"/>
                  <a:gd name="T44" fmla="*/ 0 w 856"/>
                  <a:gd name="T45" fmla="*/ 0 h 606"/>
                  <a:gd name="T46" fmla="*/ 0 w 856"/>
                  <a:gd name="T47" fmla="*/ 0 h 606"/>
                  <a:gd name="T48" fmla="*/ 0 w 856"/>
                  <a:gd name="T49" fmla="*/ 0 h 606"/>
                  <a:gd name="T50" fmla="*/ 0 w 856"/>
                  <a:gd name="T51" fmla="*/ 0 h 606"/>
                  <a:gd name="T52" fmla="*/ 0 w 856"/>
                  <a:gd name="T53" fmla="*/ 0 h 606"/>
                  <a:gd name="T54" fmla="*/ 0 w 856"/>
                  <a:gd name="T55" fmla="*/ 0 h 606"/>
                  <a:gd name="T56" fmla="*/ 0 w 856"/>
                  <a:gd name="T57" fmla="*/ 0 h 606"/>
                  <a:gd name="T58" fmla="*/ 0 w 856"/>
                  <a:gd name="T59" fmla="*/ 0 h 606"/>
                  <a:gd name="T60" fmla="*/ 0 w 856"/>
                  <a:gd name="T61" fmla="*/ 0 h 606"/>
                  <a:gd name="T62" fmla="*/ 0 w 856"/>
                  <a:gd name="T63" fmla="*/ 0 h 606"/>
                  <a:gd name="T64" fmla="*/ 0 w 856"/>
                  <a:gd name="T65" fmla="*/ 0 h 606"/>
                  <a:gd name="T66" fmla="*/ 0 w 856"/>
                  <a:gd name="T67" fmla="*/ 0 h 606"/>
                  <a:gd name="T68" fmla="*/ 0 w 856"/>
                  <a:gd name="T69" fmla="*/ 0 h 606"/>
                  <a:gd name="T70" fmla="*/ 0 w 856"/>
                  <a:gd name="T71" fmla="*/ 0 h 606"/>
                  <a:gd name="T72" fmla="*/ 0 w 856"/>
                  <a:gd name="T73" fmla="*/ 0 h 606"/>
                  <a:gd name="T74" fmla="*/ 0 w 856"/>
                  <a:gd name="T75" fmla="*/ 0 h 606"/>
                  <a:gd name="T76" fmla="*/ 0 w 856"/>
                  <a:gd name="T77" fmla="*/ 0 h 606"/>
                  <a:gd name="T78" fmla="*/ 0 w 856"/>
                  <a:gd name="T79" fmla="*/ 0 h 606"/>
                  <a:gd name="T80" fmla="*/ 0 w 856"/>
                  <a:gd name="T81" fmla="*/ 0 h 606"/>
                  <a:gd name="T82" fmla="*/ 0 w 856"/>
                  <a:gd name="T83" fmla="*/ 0 h 606"/>
                  <a:gd name="T84" fmla="*/ 0 w 856"/>
                  <a:gd name="T85" fmla="*/ 0 h 606"/>
                  <a:gd name="T86" fmla="*/ 0 w 856"/>
                  <a:gd name="T87" fmla="*/ 0 h 606"/>
                  <a:gd name="T88" fmla="*/ 0 w 856"/>
                  <a:gd name="T89" fmla="*/ 0 h 606"/>
                  <a:gd name="T90" fmla="*/ 0 w 856"/>
                  <a:gd name="T91" fmla="*/ 0 h 606"/>
                  <a:gd name="T92" fmla="*/ 0 w 856"/>
                  <a:gd name="T93" fmla="*/ 0 h 606"/>
                  <a:gd name="T94" fmla="*/ 0 w 856"/>
                  <a:gd name="T95" fmla="*/ 0 h 606"/>
                  <a:gd name="T96" fmla="*/ 0 w 856"/>
                  <a:gd name="T97" fmla="*/ 0 h 606"/>
                  <a:gd name="T98" fmla="*/ 0 w 856"/>
                  <a:gd name="T99" fmla="*/ 0 h 606"/>
                  <a:gd name="T100" fmla="*/ 0 w 856"/>
                  <a:gd name="T101" fmla="*/ 0 h 6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56"/>
                  <a:gd name="T154" fmla="*/ 0 h 606"/>
                  <a:gd name="T155" fmla="*/ 856 w 856"/>
                  <a:gd name="T156" fmla="*/ 606 h 6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56" h="606">
                    <a:moveTo>
                      <a:pt x="75" y="266"/>
                    </a:moveTo>
                    <a:lnTo>
                      <a:pt x="172" y="363"/>
                    </a:lnTo>
                    <a:lnTo>
                      <a:pt x="304" y="428"/>
                    </a:lnTo>
                    <a:lnTo>
                      <a:pt x="489" y="513"/>
                    </a:lnTo>
                    <a:lnTo>
                      <a:pt x="615" y="566"/>
                    </a:lnTo>
                    <a:lnTo>
                      <a:pt x="816" y="606"/>
                    </a:lnTo>
                    <a:lnTo>
                      <a:pt x="856" y="393"/>
                    </a:lnTo>
                    <a:lnTo>
                      <a:pt x="804" y="393"/>
                    </a:lnTo>
                    <a:lnTo>
                      <a:pt x="753" y="363"/>
                    </a:lnTo>
                    <a:lnTo>
                      <a:pt x="695" y="323"/>
                    </a:lnTo>
                    <a:lnTo>
                      <a:pt x="695" y="243"/>
                    </a:lnTo>
                    <a:lnTo>
                      <a:pt x="660" y="116"/>
                    </a:lnTo>
                    <a:lnTo>
                      <a:pt x="597" y="46"/>
                    </a:lnTo>
                    <a:lnTo>
                      <a:pt x="505" y="0"/>
                    </a:lnTo>
                    <a:lnTo>
                      <a:pt x="391" y="12"/>
                    </a:lnTo>
                    <a:lnTo>
                      <a:pt x="321" y="53"/>
                    </a:lnTo>
                    <a:lnTo>
                      <a:pt x="286" y="98"/>
                    </a:lnTo>
                    <a:lnTo>
                      <a:pt x="253" y="121"/>
                    </a:lnTo>
                    <a:lnTo>
                      <a:pt x="218" y="116"/>
                    </a:lnTo>
                    <a:lnTo>
                      <a:pt x="166" y="63"/>
                    </a:lnTo>
                    <a:lnTo>
                      <a:pt x="132" y="0"/>
                    </a:lnTo>
                    <a:lnTo>
                      <a:pt x="103" y="30"/>
                    </a:lnTo>
                    <a:lnTo>
                      <a:pt x="0" y="150"/>
                    </a:lnTo>
                    <a:lnTo>
                      <a:pt x="5" y="178"/>
                    </a:lnTo>
                    <a:lnTo>
                      <a:pt x="17" y="191"/>
                    </a:lnTo>
                    <a:lnTo>
                      <a:pt x="120" y="81"/>
                    </a:lnTo>
                    <a:lnTo>
                      <a:pt x="172" y="133"/>
                    </a:lnTo>
                    <a:lnTo>
                      <a:pt x="206" y="168"/>
                    </a:lnTo>
                    <a:lnTo>
                      <a:pt x="253" y="168"/>
                    </a:lnTo>
                    <a:lnTo>
                      <a:pt x="286" y="156"/>
                    </a:lnTo>
                    <a:lnTo>
                      <a:pt x="339" y="116"/>
                    </a:lnTo>
                    <a:lnTo>
                      <a:pt x="367" y="70"/>
                    </a:lnTo>
                    <a:lnTo>
                      <a:pt x="442" y="46"/>
                    </a:lnTo>
                    <a:lnTo>
                      <a:pt x="505" y="53"/>
                    </a:lnTo>
                    <a:lnTo>
                      <a:pt x="562" y="87"/>
                    </a:lnTo>
                    <a:lnTo>
                      <a:pt x="615" y="138"/>
                    </a:lnTo>
                    <a:lnTo>
                      <a:pt x="643" y="203"/>
                    </a:lnTo>
                    <a:lnTo>
                      <a:pt x="643" y="260"/>
                    </a:lnTo>
                    <a:lnTo>
                      <a:pt x="643" y="323"/>
                    </a:lnTo>
                    <a:lnTo>
                      <a:pt x="666" y="375"/>
                    </a:lnTo>
                    <a:lnTo>
                      <a:pt x="730" y="410"/>
                    </a:lnTo>
                    <a:lnTo>
                      <a:pt x="804" y="444"/>
                    </a:lnTo>
                    <a:lnTo>
                      <a:pt x="770" y="554"/>
                    </a:lnTo>
                    <a:lnTo>
                      <a:pt x="580" y="503"/>
                    </a:lnTo>
                    <a:lnTo>
                      <a:pt x="454" y="450"/>
                    </a:lnTo>
                    <a:lnTo>
                      <a:pt x="339" y="416"/>
                    </a:lnTo>
                    <a:lnTo>
                      <a:pt x="241" y="363"/>
                    </a:lnTo>
                    <a:lnTo>
                      <a:pt x="120" y="266"/>
                    </a:lnTo>
                    <a:lnTo>
                      <a:pt x="34" y="173"/>
                    </a:lnTo>
                    <a:lnTo>
                      <a:pt x="22" y="185"/>
                    </a:lnTo>
                    <a:lnTo>
                      <a:pt x="75" y="26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2" name="Oval 15"/>
              <p:cNvSpPr>
                <a:spLocks noChangeArrowheads="1"/>
              </p:cNvSpPr>
              <p:nvPr/>
            </p:nvSpPr>
            <p:spPr bwMode="auto">
              <a:xfrm rot="4286940" flipH="1">
                <a:off x="413" y="3029"/>
                <a:ext cx="55" cy="16"/>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i="0">
                  <a:solidFill>
                    <a:srgbClr val="FFFFFF"/>
                  </a:solidFill>
                </a:endParaRPr>
              </a:p>
            </p:txBody>
          </p:sp>
          <p:sp>
            <p:nvSpPr>
              <p:cNvPr id="63" name="Oval 16"/>
              <p:cNvSpPr>
                <a:spLocks noChangeArrowheads="1"/>
              </p:cNvSpPr>
              <p:nvPr/>
            </p:nvSpPr>
            <p:spPr bwMode="auto">
              <a:xfrm rot="4286940" flipH="1">
                <a:off x="429" y="3038"/>
                <a:ext cx="32" cy="6"/>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i="0">
                  <a:solidFill>
                    <a:srgbClr val="FFFFFF"/>
                  </a:solidFill>
                </a:endParaRPr>
              </a:p>
            </p:txBody>
          </p:sp>
          <p:sp>
            <p:nvSpPr>
              <p:cNvPr id="64" name="Oval 17"/>
              <p:cNvSpPr>
                <a:spLocks noChangeArrowheads="1"/>
              </p:cNvSpPr>
              <p:nvPr/>
            </p:nvSpPr>
            <p:spPr bwMode="auto">
              <a:xfrm rot="4286940" flipH="1">
                <a:off x="430" y="3028"/>
                <a:ext cx="55" cy="17"/>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i="0">
                  <a:solidFill>
                    <a:srgbClr val="FFFFFF"/>
                  </a:solidFill>
                </a:endParaRPr>
              </a:p>
            </p:txBody>
          </p:sp>
          <p:sp>
            <p:nvSpPr>
              <p:cNvPr id="65" name="Oval 18"/>
              <p:cNvSpPr>
                <a:spLocks noChangeArrowheads="1"/>
              </p:cNvSpPr>
              <p:nvPr/>
            </p:nvSpPr>
            <p:spPr bwMode="auto">
              <a:xfrm rot="4286940" flipH="1">
                <a:off x="445" y="3038"/>
                <a:ext cx="32" cy="6"/>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i="0">
                  <a:solidFill>
                    <a:srgbClr val="FFFFFF"/>
                  </a:solidFill>
                </a:endParaRPr>
              </a:p>
            </p:txBody>
          </p:sp>
          <p:sp>
            <p:nvSpPr>
              <p:cNvPr id="66" name="Oval 19"/>
              <p:cNvSpPr>
                <a:spLocks noChangeArrowheads="1"/>
              </p:cNvSpPr>
              <p:nvPr/>
            </p:nvSpPr>
            <p:spPr bwMode="auto">
              <a:xfrm flipH="1">
                <a:off x="433" y="3106"/>
                <a:ext cx="66" cy="34"/>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0"/>
                  </a:spcBef>
                  <a:buFontTx/>
                  <a:buNone/>
                </a:pPr>
                <a:endParaRPr lang="en-US" altLang="en-US" sz="2400" i="0">
                  <a:solidFill>
                    <a:srgbClr val="FFFFFF"/>
                  </a:solidFill>
                  <a:latin typeface="Arial Rounded MT Bold" pitchFamily="34" charset="0"/>
                </a:endParaRPr>
              </a:p>
            </p:txBody>
          </p:sp>
          <p:sp>
            <p:nvSpPr>
              <p:cNvPr id="67" name="Oval 20"/>
              <p:cNvSpPr>
                <a:spLocks noChangeArrowheads="1"/>
              </p:cNvSpPr>
              <p:nvPr/>
            </p:nvSpPr>
            <p:spPr bwMode="auto">
              <a:xfrm>
                <a:off x="432" y="3264"/>
                <a:ext cx="96" cy="96"/>
              </a:xfrm>
              <a:prstGeom prst="ellipse">
                <a:avLst/>
              </a:prstGeom>
              <a:solidFill>
                <a:srgbClr val="00FFFF"/>
              </a:solidFill>
              <a:ln w="38100">
                <a:solidFill>
                  <a:srgbClr val="00FFFF"/>
                </a:solidFill>
                <a:round/>
                <a:headEnd/>
                <a:tailEnd/>
              </a:ln>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i="0">
                  <a:solidFill>
                    <a:srgbClr val="FFFFFF"/>
                  </a:solidFill>
                </a:endParaRPr>
              </a:p>
            </p:txBody>
          </p:sp>
        </p:gr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2" fill="hold" grpId="0" nodeType="withEffect">
                                  <p:stCondLst>
                                    <p:cond delay="0"/>
                                  </p:stCondLst>
                                  <p:childTnLst>
                                    <p:set>
                                      <p:cBhvr>
                                        <p:cTn id="6" dur="1" fill="hold">
                                          <p:stCondLst>
                                            <p:cond delay="0"/>
                                          </p:stCondLst>
                                        </p:cTn>
                                        <p:tgtEl>
                                          <p:spTgt spid="46"/>
                                        </p:tgtEl>
                                        <p:attrNameLst>
                                          <p:attrName>style.visibility</p:attrName>
                                        </p:attrNameLst>
                                      </p:cBhvr>
                                      <p:to>
                                        <p:strVal val="visible"/>
                                      </p:to>
                                    </p:set>
                                    <p:anim calcmode="lin" valueType="num">
                                      <p:cBhvr additive="base">
                                        <p:cTn id="7" dur="500" fill="hold"/>
                                        <p:tgtEl>
                                          <p:spTgt spid="46"/>
                                        </p:tgtEl>
                                        <p:attrNameLst>
                                          <p:attrName>ppt_x</p:attrName>
                                        </p:attrNameLst>
                                      </p:cBhvr>
                                      <p:tavLst>
                                        <p:tav tm="0">
                                          <p:val>
                                            <p:strVal val="1+#ppt_w/2"/>
                                          </p:val>
                                        </p:tav>
                                        <p:tav tm="100000">
                                          <p:val>
                                            <p:strVal val="#ppt_x"/>
                                          </p:val>
                                        </p:tav>
                                      </p:tavLst>
                                    </p:anim>
                                    <p:anim calcmode="lin" valueType="num">
                                      <p:cBhvr additive="base">
                                        <p:cTn id="8" dur="500" fill="hold"/>
                                        <p:tgtEl>
                                          <p:spTgt spid="46"/>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0"/>
                                  </p:stCondLst>
                                  <p:childTnLst>
                                    <p:set>
                                      <p:cBhvr>
                                        <p:cTn id="10" dur="1" fill="hold">
                                          <p:stCondLst>
                                            <p:cond delay="0"/>
                                          </p:stCondLst>
                                        </p:cTn>
                                        <p:tgtEl>
                                          <p:spTgt spid="52"/>
                                        </p:tgtEl>
                                        <p:attrNameLst>
                                          <p:attrName>style.visibility</p:attrName>
                                        </p:attrNameLst>
                                      </p:cBhvr>
                                      <p:to>
                                        <p:strVal val="visible"/>
                                      </p:to>
                                    </p:set>
                                    <p:anim calcmode="lin" valueType="num">
                                      <p:cBhvr additive="base">
                                        <p:cTn id="11" dur="500" fill="hold"/>
                                        <p:tgtEl>
                                          <p:spTgt spid="52"/>
                                        </p:tgtEl>
                                        <p:attrNameLst>
                                          <p:attrName>ppt_x</p:attrName>
                                        </p:attrNameLst>
                                      </p:cBhvr>
                                      <p:tavLst>
                                        <p:tav tm="0">
                                          <p:val>
                                            <p:strVal val="0-#ppt_w/2"/>
                                          </p:val>
                                        </p:tav>
                                        <p:tav tm="100000">
                                          <p:val>
                                            <p:strVal val="#ppt_x"/>
                                          </p:val>
                                        </p:tav>
                                      </p:tavLst>
                                    </p:anim>
                                    <p:anim calcmode="lin" valueType="num">
                                      <p:cBhvr additive="base">
                                        <p:cTn id="12" dur="500" fill="hold"/>
                                        <p:tgtEl>
                                          <p:spTgt spid="52"/>
                                        </p:tgtEl>
                                        <p:attrNameLst>
                                          <p:attrName>ppt_y</p:attrName>
                                        </p:attrNameLst>
                                      </p:cBhvr>
                                      <p:tavLst>
                                        <p:tav tm="0">
                                          <p:val>
                                            <p:strVal val="#ppt_y"/>
                                          </p:val>
                                        </p:tav>
                                        <p:tav tm="100000">
                                          <p:val>
                                            <p:strVal val="#ppt_y"/>
                                          </p:val>
                                        </p:tav>
                                      </p:tavLst>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2" presetClass="entr" presetSubtype="4" fill="hold" grpId="0" nodeType="clickEffect">
                                  <p:stCondLst>
                                    <p:cond delay="0"/>
                                  </p:stCondLst>
                                  <p:childTnLst>
                                    <p:set>
                                      <p:cBhvr>
                                        <p:cTn id="16" dur="1" fill="hold">
                                          <p:stCondLst>
                                            <p:cond delay="0"/>
                                          </p:stCondLst>
                                        </p:cTn>
                                        <p:tgtEl>
                                          <p:spTgt spid="45"/>
                                        </p:tgtEl>
                                        <p:attrNameLst>
                                          <p:attrName>style.visibility</p:attrName>
                                        </p:attrNameLst>
                                      </p:cBhvr>
                                      <p:to>
                                        <p:strVal val="visible"/>
                                      </p:to>
                                    </p:set>
                                    <p:anim calcmode="lin" valueType="num">
                                      <p:cBhvr additive="base">
                                        <p:cTn id="17" dur="500" fill="hold"/>
                                        <p:tgtEl>
                                          <p:spTgt spid="45"/>
                                        </p:tgtEl>
                                        <p:attrNameLst>
                                          <p:attrName>ppt_x</p:attrName>
                                        </p:attrNameLst>
                                      </p:cBhvr>
                                      <p:tavLst>
                                        <p:tav tm="0">
                                          <p:val>
                                            <p:strVal val="#ppt_x"/>
                                          </p:val>
                                        </p:tav>
                                        <p:tav tm="100000">
                                          <p:val>
                                            <p:strVal val="#ppt_x"/>
                                          </p:val>
                                        </p:tav>
                                      </p:tavLst>
                                    </p:anim>
                                    <p:anim calcmode="lin" valueType="num">
                                      <p:cBhvr additive="base">
                                        <p:cTn id="18" dur="500" fill="hold"/>
                                        <p:tgtEl>
                                          <p:spTgt spid="45"/>
                                        </p:tgtEl>
                                        <p:attrNameLst>
                                          <p:attrName>ppt_y</p:attrName>
                                        </p:attrNameLst>
                                      </p:cBhvr>
                                      <p:tavLst>
                                        <p:tav tm="0">
                                          <p:val>
                                            <p:strVal val="1+#ppt_h/2"/>
                                          </p:val>
                                        </p:tav>
                                        <p:tav tm="100000">
                                          <p:val>
                                            <p:strVal val="#ppt_y"/>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2" presetClass="entr" presetSubtype="4" fill="hold" grpId="0" nodeType="clickEffect">
                                  <p:stCondLst>
                                    <p:cond delay="0"/>
                                  </p:stCondLst>
                                  <p:childTnLst>
                                    <p:set>
                                      <p:cBhvr>
                                        <p:cTn id="22" dur="1" fill="hold">
                                          <p:stCondLst>
                                            <p:cond delay="0"/>
                                          </p:stCondLst>
                                        </p:cTn>
                                        <p:tgtEl>
                                          <p:spTgt spid="49"/>
                                        </p:tgtEl>
                                        <p:attrNameLst>
                                          <p:attrName>style.visibility</p:attrName>
                                        </p:attrNameLst>
                                      </p:cBhvr>
                                      <p:to>
                                        <p:strVal val="visible"/>
                                      </p:to>
                                    </p:set>
                                    <p:anim calcmode="lin" valueType="num">
                                      <p:cBhvr additive="base">
                                        <p:cTn id="23" dur="500" fill="hold"/>
                                        <p:tgtEl>
                                          <p:spTgt spid="49"/>
                                        </p:tgtEl>
                                        <p:attrNameLst>
                                          <p:attrName>ppt_x</p:attrName>
                                        </p:attrNameLst>
                                      </p:cBhvr>
                                      <p:tavLst>
                                        <p:tav tm="0">
                                          <p:val>
                                            <p:strVal val="#ppt_x"/>
                                          </p:val>
                                        </p:tav>
                                        <p:tav tm="100000">
                                          <p:val>
                                            <p:strVal val="#ppt_x"/>
                                          </p:val>
                                        </p:tav>
                                      </p:tavLst>
                                    </p:anim>
                                    <p:anim calcmode="lin" valueType="num">
                                      <p:cBhvr additive="base">
                                        <p:cTn id="24" dur="500" fill="hold"/>
                                        <p:tgtEl>
                                          <p:spTgt spid="49"/>
                                        </p:tgtEl>
                                        <p:attrNameLst>
                                          <p:attrName>ppt_y</p:attrName>
                                        </p:attrNameLst>
                                      </p:cBhvr>
                                      <p:tavLst>
                                        <p:tav tm="0">
                                          <p:val>
                                            <p:strVal val="1+#ppt_h/2"/>
                                          </p:val>
                                        </p:tav>
                                        <p:tav tm="100000">
                                          <p:val>
                                            <p:strVal val="#ppt_y"/>
                                          </p:val>
                                        </p:tav>
                                      </p:tavLst>
                                    </p:anim>
                                  </p:childTnLst>
                                </p:cTn>
                              </p:par>
                              <p:par>
                                <p:cTn id="25" presetID="2" presetClass="entr" presetSubtype="4" fill="hold" nodeType="withEffect">
                                  <p:stCondLst>
                                    <p:cond delay="0"/>
                                  </p:stCondLst>
                                  <p:childTnLst>
                                    <p:set>
                                      <p:cBhvr>
                                        <p:cTn id="26" dur="1" fill="hold">
                                          <p:stCondLst>
                                            <p:cond delay="0"/>
                                          </p:stCondLst>
                                        </p:cTn>
                                        <p:tgtEl>
                                          <p:spTgt spid="48"/>
                                        </p:tgtEl>
                                        <p:attrNameLst>
                                          <p:attrName>style.visibility</p:attrName>
                                        </p:attrNameLst>
                                      </p:cBhvr>
                                      <p:to>
                                        <p:strVal val="visible"/>
                                      </p:to>
                                    </p:set>
                                    <p:anim calcmode="lin" valueType="num">
                                      <p:cBhvr additive="base">
                                        <p:cTn id="27" dur="500" fill="hold"/>
                                        <p:tgtEl>
                                          <p:spTgt spid="48"/>
                                        </p:tgtEl>
                                        <p:attrNameLst>
                                          <p:attrName>ppt_x</p:attrName>
                                        </p:attrNameLst>
                                      </p:cBhvr>
                                      <p:tavLst>
                                        <p:tav tm="0">
                                          <p:val>
                                            <p:strVal val="#ppt_x"/>
                                          </p:val>
                                        </p:tav>
                                        <p:tav tm="100000">
                                          <p:val>
                                            <p:strVal val="#ppt_x"/>
                                          </p:val>
                                        </p:tav>
                                      </p:tavLst>
                                    </p:anim>
                                    <p:anim calcmode="lin" valueType="num">
                                      <p:cBhvr additive="base">
                                        <p:cTn id="28" dur="500" fill="hold"/>
                                        <p:tgtEl>
                                          <p:spTgt spid="48"/>
                                        </p:tgtEl>
                                        <p:attrNameLst>
                                          <p:attrName>ppt_y</p:attrName>
                                        </p:attrNameLst>
                                      </p:cBhvr>
                                      <p:tavLst>
                                        <p:tav tm="0">
                                          <p:val>
                                            <p:strVal val="1+#ppt_h/2"/>
                                          </p:val>
                                        </p:tav>
                                        <p:tav tm="100000">
                                          <p:val>
                                            <p:strVal val="#ppt_y"/>
                                          </p:val>
                                        </p:tav>
                                      </p:tavLst>
                                    </p:anim>
                                  </p:childTnLst>
                                </p:cTn>
                              </p:par>
                            </p:childTnLst>
                          </p:cTn>
                        </p:par>
                      </p:childTnLst>
                    </p:cTn>
                  </p:par>
                  <p:par>
                    <p:cTn id="29" fill="hold" nodeType="clickPar">
                      <p:stCondLst>
                        <p:cond delay="indefinite"/>
                      </p:stCondLst>
                      <p:childTnLst>
                        <p:par>
                          <p:cTn id="30" fill="hold" nodeType="withGroup">
                            <p:stCondLst>
                              <p:cond delay="0"/>
                            </p:stCondLst>
                            <p:childTnLst>
                              <p:par>
                                <p:cTn id="31" presetID="2" presetClass="entr" presetSubtype="4" fill="hold" grpId="0" nodeType="clickEffect">
                                  <p:stCondLst>
                                    <p:cond delay="0"/>
                                  </p:stCondLst>
                                  <p:childTnLst>
                                    <p:set>
                                      <p:cBhvr>
                                        <p:cTn id="32" dur="1" fill="hold">
                                          <p:stCondLst>
                                            <p:cond delay="0"/>
                                          </p:stCondLst>
                                        </p:cTn>
                                        <p:tgtEl>
                                          <p:spTgt spid="51"/>
                                        </p:tgtEl>
                                        <p:attrNameLst>
                                          <p:attrName>style.visibility</p:attrName>
                                        </p:attrNameLst>
                                      </p:cBhvr>
                                      <p:to>
                                        <p:strVal val="visible"/>
                                      </p:to>
                                    </p:set>
                                    <p:anim calcmode="lin" valueType="num">
                                      <p:cBhvr additive="base">
                                        <p:cTn id="33" dur="500" fill="hold"/>
                                        <p:tgtEl>
                                          <p:spTgt spid="51"/>
                                        </p:tgtEl>
                                        <p:attrNameLst>
                                          <p:attrName>ppt_x</p:attrName>
                                        </p:attrNameLst>
                                      </p:cBhvr>
                                      <p:tavLst>
                                        <p:tav tm="0">
                                          <p:val>
                                            <p:strVal val="#ppt_x"/>
                                          </p:val>
                                        </p:tav>
                                        <p:tav tm="100000">
                                          <p:val>
                                            <p:strVal val="#ppt_x"/>
                                          </p:val>
                                        </p:tav>
                                      </p:tavLst>
                                    </p:anim>
                                    <p:anim calcmode="lin" valueType="num">
                                      <p:cBhvr additive="base">
                                        <p:cTn id="34" dur="500" fill="hold"/>
                                        <p:tgtEl>
                                          <p:spTgt spid="5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 grpId="0"/>
      <p:bldP spid="49" grpId="0" animBg="1"/>
      <p:bldP spid="51" grpId="0" animBg="1"/>
      <p:bldP spid="46" grpId="0"/>
      <p:bldP spid="52" grpId="0"/>
    </p:bldLst>
  </p:timing>
</p:sld>
</file>

<file path=ppt/slides/slide1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30755" name="Group 21"/>
          <p:cNvGrpSpPr>
            <a:grpSpLocks/>
          </p:cNvGrpSpPr>
          <p:nvPr/>
        </p:nvGrpSpPr>
        <p:grpSpPr bwMode="auto">
          <a:xfrm flipH="1">
            <a:off x="7696200" y="2382838"/>
            <a:ext cx="1347788" cy="2341562"/>
            <a:chOff x="4560" y="1645"/>
            <a:chExt cx="849" cy="1475"/>
          </a:xfrm>
        </p:grpSpPr>
        <p:grpSp>
          <p:nvGrpSpPr>
            <p:cNvPr id="330773" name="Group 22"/>
            <p:cNvGrpSpPr>
              <a:grpSpLocks/>
            </p:cNvGrpSpPr>
            <p:nvPr/>
          </p:nvGrpSpPr>
          <p:grpSpPr bwMode="auto">
            <a:xfrm>
              <a:off x="4560" y="2056"/>
              <a:ext cx="849" cy="1064"/>
              <a:chOff x="2593" y="1179"/>
              <a:chExt cx="849" cy="1064"/>
            </a:xfrm>
          </p:grpSpPr>
          <p:sp>
            <p:nvSpPr>
              <p:cNvPr id="330782" name="Freeform 23"/>
              <p:cNvSpPr>
                <a:spLocks/>
              </p:cNvSpPr>
              <p:nvPr/>
            </p:nvSpPr>
            <p:spPr bwMode="auto">
              <a:xfrm>
                <a:off x="3035" y="1179"/>
                <a:ext cx="302" cy="308"/>
              </a:xfrm>
              <a:custGeom>
                <a:avLst/>
                <a:gdLst>
                  <a:gd name="T0" fmla="*/ 220 w 302"/>
                  <a:gd name="T1" fmla="*/ 225 h 308"/>
                  <a:gd name="T2" fmla="*/ 220 w 302"/>
                  <a:gd name="T3" fmla="*/ 197 h 308"/>
                  <a:gd name="T4" fmla="*/ 216 w 302"/>
                  <a:gd name="T5" fmla="*/ 159 h 308"/>
                  <a:gd name="T6" fmla="*/ 208 w 302"/>
                  <a:gd name="T7" fmla="*/ 135 h 308"/>
                  <a:gd name="T8" fmla="*/ 198 w 302"/>
                  <a:gd name="T9" fmla="*/ 116 h 308"/>
                  <a:gd name="T10" fmla="*/ 181 w 302"/>
                  <a:gd name="T11" fmla="*/ 93 h 308"/>
                  <a:gd name="T12" fmla="*/ 193 w 302"/>
                  <a:gd name="T13" fmla="*/ 80 h 308"/>
                  <a:gd name="T14" fmla="*/ 199 w 302"/>
                  <a:gd name="T15" fmla="*/ 60 h 308"/>
                  <a:gd name="T16" fmla="*/ 196 w 302"/>
                  <a:gd name="T17" fmla="*/ 38 h 308"/>
                  <a:gd name="T18" fmla="*/ 184 w 302"/>
                  <a:gd name="T19" fmla="*/ 18 h 308"/>
                  <a:gd name="T20" fmla="*/ 163 w 302"/>
                  <a:gd name="T21" fmla="*/ 5 h 308"/>
                  <a:gd name="T22" fmla="*/ 142 w 302"/>
                  <a:gd name="T23" fmla="*/ 0 h 308"/>
                  <a:gd name="T24" fmla="*/ 136 w 302"/>
                  <a:gd name="T25" fmla="*/ 9 h 308"/>
                  <a:gd name="T26" fmla="*/ 148 w 302"/>
                  <a:gd name="T27" fmla="*/ 15 h 308"/>
                  <a:gd name="T28" fmla="*/ 160 w 302"/>
                  <a:gd name="T29" fmla="*/ 23 h 308"/>
                  <a:gd name="T30" fmla="*/ 172 w 302"/>
                  <a:gd name="T31" fmla="*/ 39 h 308"/>
                  <a:gd name="T32" fmla="*/ 171 w 302"/>
                  <a:gd name="T33" fmla="*/ 57 h 308"/>
                  <a:gd name="T34" fmla="*/ 157 w 302"/>
                  <a:gd name="T35" fmla="*/ 71 h 308"/>
                  <a:gd name="T36" fmla="*/ 151 w 302"/>
                  <a:gd name="T37" fmla="*/ 74 h 308"/>
                  <a:gd name="T38" fmla="*/ 117 w 302"/>
                  <a:gd name="T39" fmla="*/ 71 h 308"/>
                  <a:gd name="T40" fmla="*/ 93 w 302"/>
                  <a:gd name="T41" fmla="*/ 74 h 308"/>
                  <a:gd name="T42" fmla="*/ 69 w 302"/>
                  <a:gd name="T43" fmla="*/ 84 h 308"/>
                  <a:gd name="T44" fmla="*/ 64 w 302"/>
                  <a:gd name="T45" fmla="*/ 87 h 308"/>
                  <a:gd name="T46" fmla="*/ 45 w 302"/>
                  <a:gd name="T47" fmla="*/ 75 h 308"/>
                  <a:gd name="T48" fmla="*/ 28 w 302"/>
                  <a:gd name="T49" fmla="*/ 59 h 308"/>
                  <a:gd name="T50" fmla="*/ 25 w 302"/>
                  <a:gd name="T51" fmla="*/ 48 h 308"/>
                  <a:gd name="T52" fmla="*/ 30 w 302"/>
                  <a:gd name="T53" fmla="*/ 36 h 308"/>
                  <a:gd name="T54" fmla="*/ 43 w 302"/>
                  <a:gd name="T55" fmla="*/ 29 h 308"/>
                  <a:gd name="T56" fmla="*/ 48 w 302"/>
                  <a:gd name="T57" fmla="*/ 20 h 308"/>
                  <a:gd name="T58" fmla="*/ 40 w 302"/>
                  <a:gd name="T59" fmla="*/ 15 h 308"/>
                  <a:gd name="T60" fmla="*/ 25 w 302"/>
                  <a:gd name="T61" fmla="*/ 18 h 308"/>
                  <a:gd name="T62" fmla="*/ 6 w 302"/>
                  <a:gd name="T63" fmla="*/ 36 h 308"/>
                  <a:gd name="T64" fmla="*/ 0 w 302"/>
                  <a:gd name="T65" fmla="*/ 56 h 308"/>
                  <a:gd name="T66" fmla="*/ 6 w 302"/>
                  <a:gd name="T67" fmla="*/ 74 h 308"/>
                  <a:gd name="T68" fmla="*/ 22 w 302"/>
                  <a:gd name="T69" fmla="*/ 93 h 308"/>
                  <a:gd name="T70" fmla="*/ 40 w 302"/>
                  <a:gd name="T71" fmla="*/ 107 h 308"/>
                  <a:gd name="T72" fmla="*/ 25 w 302"/>
                  <a:gd name="T73" fmla="*/ 140 h 308"/>
                  <a:gd name="T74" fmla="*/ 22 w 302"/>
                  <a:gd name="T75" fmla="*/ 171 h 308"/>
                  <a:gd name="T76" fmla="*/ 24 w 302"/>
                  <a:gd name="T77" fmla="*/ 204 h 308"/>
                  <a:gd name="T78" fmla="*/ 27 w 302"/>
                  <a:gd name="T79" fmla="*/ 233 h 308"/>
                  <a:gd name="T80" fmla="*/ 39 w 302"/>
                  <a:gd name="T81" fmla="*/ 258 h 308"/>
                  <a:gd name="T82" fmla="*/ 55 w 302"/>
                  <a:gd name="T83" fmla="*/ 278 h 308"/>
                  <a:gd name="T84" fmla="*/ 79 w 302"/>
                  <a:gd name="T85" fmla="*/ 293 h 308"/>
                  <a:gd name="T86" fmla="*/ 99 w 302"/>
                  <a:gd name="T87" fmla="*/ 303 h 308"/>
                  <a:gd name="T88" fmla="*/ 124 w 302"/>
                  <a:gd name="T89" fmla="*/ 308 h 308"/>
                  <a:gd name="T90" fmla="*/ 148 w 302"/>
                  <a:gd name="T91" fmla="*/ 308 h 308"/>
                  <a:gd name="T92" fmla="*/ 172 w 302"/>
                  <a:gd name="T93" fmla="*/ 305 h 308"/>
                  <a:gd name="T94" fmla="*/ 196 w 302"/>
                  <a:gd name="T95" fmla="*/ 297 h 308"/>
                  <a:gd name="T96" fmla="*/ 208 w 302"/>
                  <a:gd name="T97" fmla="*/ 284 h 308"/>
                  <a:gd name="T98" fmla="*/ 220 w 302"/>
                  <a:gd name="T99" fmla="*/ 266 h 308"/>
                  <a:gd name="T100" fmla="*/ 253 w 302"/>
                  <a:gd name="T101" fmla="*/ 278 h 308"/>
                  <a:gd name="T102" fmla="*/ 273 w 302"/>
                  <a:gd name="T103" fmla="*/ 288 h 308"/>
                  <a:gd name="T104" fmla="*/ 288 w 302"/>
                  <a:gd name="T105" fmla="*/ 290 h 308"/>
                  <a:gd name="T106" fmla="*/ 298 w 302"/>
                  <a:gd name="T107" fmla="*/ 281 h 308"/>
                  <a:gd name="T108" fmla="*/ 302 w 302"/>
                  <a:gd name="T109" fmla="*/ 269 h 308"/>
                  <a:gd name="T110" fmla="*/ 294 w 302"/>
                  <a:gd name="T111" fmla="*/ 254 h 308"/>
                  <a:gd name="T112" fmla="*/ 270 w 302"/>
                  <a:gd name="T113" fmla="*/ 243 h 308"/>
                  <a:gd name="T114" fmla="*/ 238 w 302"/>
                  <a:gd name="T115" fmla="*/ 236 h 308"/>
                  <a:gd name="T116" fmla="*/ 220 w 302"/>
                  <a:gd name="T117" fmla="*/ 225 h 30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02"/>
                  <a:gd name="T178" fmla="*/ 0 h 308"/>
                  <a:gd name="T179" fmla="*/ 302 w 302"/>
                  <a:gd name="T180" fmla="*/ 308 h 30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02" h="308">
                    <a:moveTo>
                      <a:pt x="220" y="225"/>
                    </a:moveTo>
                    <a:lnTo>
                      <a:pt x="220" y="197"/>
                    </a:lnTo>
                    <a:lnTo>
                      <a:pt x="216" y="159"/>
                    </a:lnTo>
                    <a:lnTo>
                      <a:pt x="208" y="135"/>
                    </a:lnTo>
                    <a:lnTo>
                      <a:pt x="198" y="116"/>
                    </a:lnTo>
                    <a:lnTo>
                      <a:pt x="181" y="93"/>
                    </a:lnTo>
                    <a:lnTo>
                      <a:pt x="193" y="80"/>
                    </a:lnTo>
                    <a:lnTo>
                      <a:pt x="199" y="60"/>
                    </a:lnTo>
                    <a:lnTo>
                      <a:pt x="196" y="38"/>
                    </a:lnTo>
                    <a:lnTo>
                      <a:pt x="184" y="18"/>
                    </a:lnTo>
                    <a:lnTo>
                      <a:pt x="163" y="5"/>
                    </a:lnTo>
                    <a:lnTo>
                      <a:pt x="142" y="0"/>
                    </a:lnTo>
                    <a:lnTo>
                      <a:pt x="136" y="9"/>
                    </a:lnTo>
                    <a:lnTo>
                      <a:pt x="148" y="15"/>
                    </a:lnTo>
                    <a:lnTo>
                      <a:pt x="160" y="23"/>
                    </a:lnTo>
                    <a:lnTo>
                      <a:pt x="172" y="39"/>
                    </a:lnTo>
                    <a:lnTo>
                      <a:pt x="171" y="57"/>
                    </a:lnTo>
                    <a:lnTo>
                      <a:pt x="157" y="71"/>
                    </a:lnTo>
                    <a:lnTo>
                      <a:pt x="151" y="74"/>
                    </a:lnTo>
                    <a:lnTo>
                      <a:pt x="117" y="71"/>
                    </a:lnTo>
                    <a:lnTo>
                      <a:pt x="93" y="74"/>
                    </a:lnTo>
                    <a:lnTo>
                      <a:pt x="69" y="84"/>
                    </a:lnTo>
                    <a:lnTo>
                      <a:pt x="64" y="87"/>
                    </a:lnTo>
                    <a:lnTo>
                      <a:pt x="45" y="75"/>
                    </a:lnTo>
                    <a:lnTo>
                      <a:pt x="28" y="59"/>
                    </a:lnTo>
                    <a:lnTo>
                      <a:pt x="25" y="48"/>
                    </a:lnTo>
                    <a:lnTo>
                      <a:pt x="30" y="36"/>
                    </a:lnTo>
                    <a:lnTo>
                      <a:pt x="43" y="29"/>
                    </a:lnTo>
                    <a:lnTo>
                      <a:pt x="48" y="20"/>
                    </a:lnTo>
                    <a:lnTo>
                      <a:pt x="40" y="15"/>
                    </a:lnTo>
                    <a:lnTo>
                      <a:pt x="25" y="18"/>
                    </a:lnTo>
                    <a:lnTo>
                      <a:pt x="6" y="36"/>
                    </a:lnTo>
                    <a:lnTo>
                      <a:pt x="0" y="56"/>
                    </a:lnTo>
                    <a:lnTo>
                      <a:pt x="6" y="74"/>
                    </a:lnTo>
                    <a:lnTo>
                      <a:pt x="22" y="93"/>
                    </a:lnTo>
                    <a:lnTo>
                      <a:pt x="40" y="107"/>
                    </a:lnTo>
                    <a:lnTo>
                      <a:pt x="25" y="140"/>
                    </a:lnTo>
                    <a:lnTo>
                      <a:pt x="22" y="171"/>
                    </a:lnTo>
                    <a:lnTo>
                      <a:pt x="24" y="204"/>
                    </a:lnTo>
                    <a:lnTo>
                      <a:pt x="27" y="233"/>
                    </a:lnTo>
                    <a:lnTo>
                      <a:pt x="39" y="258"/>
                    </a:lnTo>
                    <a:lnTo>
                      <a:pt x="55" y="278"/>
                    </a:lnTo>
                    <a:lnTo>
                      <a:pt x="79" y="293"/>
                    </a:lnTo>
                    <a:lnTo>
                      <a:pt x="99" y="303"/>
                    </a:lnTo>
                    <a:lnTo>
                      <a:pt x="124" y="308"/>
                    </a:lnTo>
                    <a:lnTo>
                      <a:pt x="148" y="308"/>
                    </a:lnTo>
                    <a:lnTo>
                      <a:pt x="172" y="305"/>
                    </a:lnTo>
                    <a:lnTo>
                      <a:pt x="196" y="297"/>
                    </a:lnTo>
                    <a:lnTo>
                      <a:pt x="208" y="284"/>
                    </a:lnTo>
                    <a:lnTo>
                      <a:pt x="220" y="266"/>
                    </a:lnTo>
                    <a:lnTo>
                      <a:pt x="253" y="278"/>
                    </a:lnTo>
                    <a:lnTo>
                      <a:pt x="273" y="288"/>
                    </a:lnTo>
                    <a:lnTo>
                      <a:pt x="288" y="290"/>
                    </a:lnTo>
                    <a:lnTo>
                      <a:pt x="298" y="281"/>
                    </a:lnTo>
                    <a:lnTo>
                      <a:pt x="302" y="269"/>
                    </a:lnTo>
                    <a:lnTo>
                      <a:pt x="294" y="254"/>
                    </a:lnTo>
                    <a:lnTo>
                      <a:pt x="270" y="243"/>
                    </a:lnTo>
                    <a:lnTo>
                      <a:pt x="238" y="236"/>
                    </a:lnTo>
                    <a:lnTo>
                      <a:pt x="220" y="22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0783" name="Freeform 24"/>
              <p:cNvSpPr>
                <a:spLocks/>
              </p:cNvSpPr>
              <p:nvPr/>
            </p:nvSpPr>
            <p:spPr bwMode="auto">
              <a:xfrm>
                <a:off x="3065" y="1498"/>
                <a:ext cx="216" cy="346"/>
              </a:xfrm>
              <a:custGeom>
                <a:avLst/>
                <a:gdLst>
                  <a:gd name="T0" fmla="*/ 45 w 216"/>
                  <a:gd name="T1" fmla="*/ 18 h 346"/>
                  <a:gd name="T2" fmla="*/ 57 w 216"/>
                  <a:gd name="T3" fmla="*/ 8 h 346"/>
                  <a:gd name="T4" fmla="*/ 78 w 216"/>
                  <a:gd name="T5" fmla="*/ 0 h 346"/>
                  <a:gd name="T6" fmla="*/ 99 w 216"/>
                  <a:gd name="T7" fmla="*/ 2 h 346"/>
                  <a:gd name="T8" fmla="*/ 117 w 216"/>
                  <a:gd name="T9" fmla="*/ 5 h 346"/>
                  <a:gd name="T10" fmla="*/ 140 w 216"/>
                  <a:gd name="T11" fmla="*/ 12 h 346"/>
                  <a:gd name="T12" fmla="*/ 158 w 216"/>
                  <a:gd name="T13" fmla="*/ 28 h 346"/>
                  <a:gd name="T14" fmla="*/ 174 w 216"/>
                  <a:gd name="T15" fmla="*/ 44 h 346"/>
                  <a:gd name="T16" fmla="*/ 191 w 216"/>
                  <a:gd name="T17" fmla="*/ 73 h 346"/>
                  <a:gd name="T18" fmla="*/ 203 w 216"/>
                  <a:gd name="T19" fmla="*/ 104 h 346"/>
                  <a:gd name="T20" fmla="*/ 210 w 216"/>
                  <a:gd name="T21" fmla="*/ 139 h 346"/>
                  <a:gd name="T22" fmla="*/ 215 w 216"/>
                  <a:gd name="T23" fmla="*/ 173 h 346"/>
                  <a:gd name="T24" fmla="*/ 216 w 216"/>
                  <a:gd name="T25" fmla="*/ 211 h 346"/>
                  <a:gd name="T26" fmla="*/ 210 w 216"/>
                  <a:gd name="T27" fmla="*/ 245 h 346"/>
                  <a:gd name="T28" fmla="*/ 206 w 216"/>
                  <a:gd name="T29" fmla="*/ 271 h 346"/>
                  <a:gd name="T30" fmla="*/ 195 w 216"/>
                  <a:gd name="T31" fmla="*/ 299 h 346"/>
                  <a:gd name="T32" fmla="*/ 176 w 216"/>
                  <a:gd name="T33" fmla="*/ 320 h 346"/>
                  <a:gd name="T34" fmla="*/ 150 w 216"/>
                  <a:gd name="T35" fmla="*/ 337 h 346"/>
                  <a:gd name="T36" fmla="*/ 114 w 216"/>
                  <a:gd name="T37" fmla="*/ 344 h 346"/>
                  <a:gd name="T38" fmla="*/ 78 w 216"/>
                  <a:gd name="T39" fmla="*/ 346 h 346"/>
                  <a:gd name="T40" fmla="*/ 50 w 216"/>
                  <a:gd name="T41" fmla="*/ 340 h 346"/>
                  <a:gd name="T42" fmla="*/ 24 w 216"/>
                  <a:gd name="T43" fmla="*/ 325 h 346"/>
                  <a:gd name="T44" fmla="*/ 9 w 216"/>
                  <a:gd name="T45" fmla="*/ 302 h 346"/>
                  <a:gd name="T46" fmla="*/ 0 w 216"/>
                  <a:gd name="T47" fmla="*/ 268 h 346"/>
                  <a:gd name="T48" fmla="*/ 3 w 216"/>
                  <a:gd name="T49" fmla="*/ 236 h 346"/>
                  <a:gd name="T50" fmla="*/ 17 w 216"/>
                  <a:gd name="T51" fmla="*/ 211 h 346"/>
                  <a:gd name="T52" fmla="*/ 30 w 216"/>
                  <a:gd name="T53" fmla="*/ 193 h 346"/>
                  <a:gd name="T54" fmla="*/ 42 w 216"/>
                  <a:gd name="T55" fmla="*/ 175 h 346"/>
                  <a:gd name="T56" fmla="*/ 47 w 216"/>
                  <a:gd name="T57" fmla="*/ 155 h 346"/>
                  <a:gd name="T58" fmla="*/ 45 w 216"/>
                  <a:gd name="T59" fmla="*/ 134 h 346"/>
                  <a:gd name="T60" fmla="*/ 38 w 216"/>
                  <a:gd name="T61" fmla="*/ 109 h 346"/>
                  <a:gd name="T62" fmla="*/ 32 w 216"/>
                  <a:gd name="T63" fmla="*/ 85 h 346"/>
                  <a:gd name="T64" fmla="*/ 30 w 216"/>
                  <a:gd name="T65" fmla="*/ 59 h 346"/>
                  <a:gd name="T66" fmla="*/ 35 w 216"/>
                  <a:gd name="T67" fmla="*/ 34 h 346"/>
                  <a:gd name="T68" fmla="*/ 45 w 216"/>
                  <a:gd name="T69" fmla="*/ 18 h 34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16"/>
                  <a:gd name="T106" fmla="*/ 0 h 346"/>
                  <a:gd name="T107" fmla="*/ 216 w 216"/>
                  <a:gd name="T108" fmla="*/ 346 h 34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16" h="346">
                    <a:moveTo>
                      <a:pt x="45" y="18"/>
                    </a:moveTo>
                    <a:lnTo>
                      <a:pt x="57" y="8"/>
                    </a:lnTo>
                    <a:lnTo>
                      <a:pt x="78" y="0"/>
                    </a:lnTo>
                    <a:lnTo>
                      <a:pt x="99" y="2"/>
                    </a:lnTo>
                    <a:lnTo>
                      <a:pt x="117" y="5"/>
                    </a:lnTo>
                    <a:lnTo>
                      <a:pt x="140" y="12"/>
                    </a:lnTo>
                    <a:lnTo>
                      <a:pt x="158" y="28"/>
                    </a:lnTo>
                    <a:lnTo>
                      <a:pt x="174" y="44"/>
                    </a:lnTo>
                    <a:lnTo>
                      <a:pt x="191" y="73"/>
                    </a:lnTo>
                    <a:lnTo>
                      <a:pt x="203" y="104"/>
                    </a:lnTo>
                    <a:lnTo>
                      <a:pt x="210" y="139"/>
                    </a:lnTo>
                    <a:lnTo>
                      <a:pt x="215" y="173"/>
                    </a:lnTo>
                    <a:lnTo>
                      <a:pt x="216" y="211"/>
                    </a:lnTo>
                    <a:lnTo>
                      <a:pt x="210" y="245"/>
                    </a:lnTo>
                    <a:lnTo>
                      <a:pt x="206" y="271"/>
                    </a:lnTo>
                    <a:lnTo>
                      <a:pt x="195" y="299"/>
                    </a:lnTo>
                    <a:lnTo>
                      <a:pt x="176" y="320"/>
                    </a:lnTo>
                    <a:lnTo>
                      <a:pt x="150" y="337"/>
                    </a:lnTo>
                    <a:lnTo>
                      <a:pt x="114" y="344"/>
                    </a:lnTo>
                    <a:lnTo>
                      <a:pt x="78" y="346"/>
                    </a:lnTo>
                    <a:lnTo>
                      <a:pt x="50" y="340"/>
                    </a:lnTo>
                    <a:lnTo>
                      <a:pt x="24" y="325"/>
                    </a:lnTo>
                    <a:lnTo>
                      <a:pt x="9" y="302"/>
                    </a:lnTo>
                    <a:lnTo>
                      <a:pt x="0" y="268"/>
                    </a:lnTo>
                    <a:lnTo>
                      <a:pt x="3" y="236"/>
                    </a:lnTo>
                    <a:lnTo>
                      <a:pt x="17" y="211"/>
                    </a:lnTo>
                    <a:lnTo>
                      <a:pt x="30" y="193"/>
                    </a:lnTo>
                    <a:lnTo>
                      <a:pt x="42" y="175"/>
                    </a:lnTo>
                    <a:lnTo>
                      <a:pt x="47" y="155"/>
                    </a:lnTo>
                    <a:lnTo>
                      <a:pt x="45" y="134"/>
                    </a:lnTo>
                    <a:lnTo>
                      <a:pt x="38" y="109"/>
                    </a:lnTo>
                    <a:lnTo>
                      <a:pt x="32" y="85"/>
                    </a:lnTo>
                    <a:lnTo>
                      <a:pt x="30" y="59"/>
                    </a:lnTo>
                    <a:lnTo>
                      <a:pt x="35" y="34"/>
                    </a:lnTo>
                    <a:lnTo>
                      <a:pt x="45"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0784" name="Freeform 25"/>
              <p:cNvSpPr>
                <a:spLocks/>
              </p:cNvSpPr>
              <p:nvPr/>
            </p:nvSpPr>
            <p:spPr bwMode="auto">
              <a:xfrm>
                <a:off x="2825" y="1515"/>
                <a:ext cx="321" cy="165"/>
              </a:xfrm>
              <a:custGeom>
                <a:avLst/>
                <a:gdLst>
                  <a:gd name="T0" fmla="*/ 254 w 321"/>
                  <a:gd name="T1" fmla="*/ 36 h 165"/>
                  <a:gd name="T2" fmla="*/ 269 w 321"/>
                  <a:gd name="T3" fmla="*/ 15 h 165"/>
                  <a:gd name="T4" fmla="*/ 294 w 321"/>
                  <a:gd name="T5" fmla="*/ 0 h 165"/>
                  <a:gd name="T6" fmla="*/ 311 w 321"/>
                  <a:gd name="T7" fmla="*/ 3 h 165"/>
                  <a:gd name="T8" fmla="*/ 321 w 321"/>
                  <a:gd name="T9" fmla="*/ 18 h 165"/>
                  <a:gd name="T10" fmla="*/ 318 w 321"/>
                  <a:gd name="T11" fmla="*/ 50 h 165"/>
                  <a:gd name="T12" fmla="*/ 306 w 321"/>
                  <a:gd name="T13" fmla="*/ 80 h 165"/>
                  <a:gd name="T14" fmla="*/ 282 w 321"/>
                  <a:gd name="T15" fmla="*/ 98 h 165"/>
                  <a:gd name="T16" fmla="*/ 243 w 321"/>
                  <a:gd name="T17" fmla="*/ 119 h 165"/>
                  <a:gd name="T18" fmla="*/ 207 w 321"/>
                  <a:gd name="T19" fmla="*/ 147 h 165"/>
                  <a:gd name="T20" fmla="*/ 179 w 321"/>
                  <a:gd name="T21" fmla="*/ 165 h 165"/>
                  <a:gd name="T22" fmla="*/ 162 w 321"/>
                  <a:gd name="T23" fmla="*/ 164 h 165"/>
                  <a:gd name="T24" fmla="*/ 137 w 321"/>
                  <a:gd name="T25" fmla="*/ 149 h 165"/>
                  <a:gd name="T26" fmla="*/ 104 w 321"/>
                  <a:gd name="T27" fmla="*/ 116 h 165"/>
                  <a:gd name="T28" fmla="*/ 75 w 321"/>
                  <a:gd name="T29" fmla="*/ 93 h 165"/>
                  <a:gd name="T30" fmla="*/ 62 w 321"/>
                  <a:gd name="T31" fmla="*/ 98 h 165"/>
                  <a:gd name="T32" fmla="*/ 54 w 321"/>
                  <a:gd name="T33" fmla="*/ 116 h 165"/>
                  <a:gd name="T34" fmla="*/ 50 w 321"/>
                  <a:gd name="T35" fmla="*/ 117 h 165"/>
                  <a:gd name="T36" fmla="*/ 24 w 321"/>
                  <a:gd name="T37" fmla="*/ 120 h 165"/>
                  <a:gd name="T38" fmla="*/ 9 w 321"/>
                  <a:gd name="T39" fmla="*/ 107 h 165"/>
                  <a:gd name="T40" fmla="*/ 2 w 321"/>
                  <a:gd name="T41" fmla="*/ 75 h 165"/>
                  <a:gd name="T42" fmla="*/ 0 w 321"/>
                  <a:gd name="T43" fmla="*/ 30 h 165"/>
                  <a:gd name="T44" fmla="*/ 18 w 321"/>
                  <a:gd name="T45" fmla="*/ 9 h 165"/>
                  <a:gd name="T46" fmla="*/ 45 w 321"/>
                  <a:gd name="T47" fmla="*/ 9 h 165"/>
                  <a:gd name="T48" fmla="*/ 69 w 321"/>
                  <a:gd name="T49" fmla="*/ 20 h 165"/>
                  <a:gd name="T50" fmla="*/ 89 w 321"/>
                  <a:gd name="T51" fmla="*/ 51 h 165"/>
                  <a:gd name="T52" fmla="*/ 104 w 321"/>
                  <a:gd name="T53" fmla="*/ 77 h 165"/>
                  <a:gd name="T54" fmla="*/ 126 w 321"/>
                  <a:gd name="T55" fmla="*/ 101 h 165"/>
                  <a:gd name="T56" fmla="*/ 152 w 321"/>
                  <a:gd name="T57" fmla="*/ 120 h 165"/>
                  <a:gd name="T58" fmla="*/ 171 w 321"/>
                  <a:gd name="T59" fmla="*/ 123 h 165"/>
                  <a:gd name="T60" fmla="*/ 189 w 321"/>
                  <a:gd name="T61" fmla="*/ 116 h 165"/>
                  <a:gd name="T62" fmla="*/ 212 w 321"/>
                  <a:gd name="T63" fmla="*/ 96 h 165"/>
                  <a:gd name="T64" fmla="*/ 231 w 321"/>
                  <a:gd name="T65" fmla="*/ 72 h 165"/>
                  <a:gd name="T66" fmla="*/ 254 w 321"/>
                  <a:gd name="T67" fmla="*/ 36 h 16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21"/>
                  <a:gd name="T103" fmla="*/ 0 h 165"/>
                  <a:gd name="T104" fmla="*/ 321 w 321"/>
                  <a:gd name="T105" fmla="*/ 165 h 16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21" h="165">
                    <a:moveTo>
                      <a:pt x="254" y="36"/>
                    </a:moveTo>
                    <a:lnTo>
                      <a:pt x="269" y="15"/>
                    </a:lnTo>
                    <a:lnTo>
                      <a:pt x="294" y="0"/>
                    </a:lnTo>
                    <a:lnTo>
                      <a:pt x="311" y="3"/>
                    </a:lnTo>
                    <a:lnTo>
                      <a:pt x="321" y="18"/>
                    </a:lnTo>
                    <a:lnTo>
                      <a:pt x="318" y="50"/>
                    </a:lnTo>
                    <a:lnTo>
                      <a:pt x="306" y="80"/>
                    </a:lnTo>
                    <a:lnTo>
                      <a:pt x="282" y="98"/>
                    </a:lnTo>
                    <a:lnTo>
                      <a:pt x="243" y="119"/>
                    </a:lnTo>
                    <a:lnTo>
                      <a:pt x="207" y="147"/>
                    </a:lnTo>
                    <a:lnTo>
                      <a:pt x="179" y="165"/>
                    </a:lnTo>
                    <a:lnTo>
                      <a:pt x="162" y="164"/>
                    </a:lnTo>
                    <a:lnTo>
                      <a:pt x="137" y="149"/>
                    </a:lnTo>
                    <a:lnTo>
                      <a:pt x="104" y="116"/>
                    </a:lnTo>
                    <a:lnTo>
                      <a:pt x="75" y="93"/>
                    </a:lnTo>
                    <a:lnTo>
                      <a:pt x="62" y="98"/>
                    </a:lnTo>
                    <a:lnTo>
                      <a:pt x="54" y="116"/>
                    </a:lnTo>
                    <a:lnTo>
                      <a:pt x="50" y="117"/>
                    </a:lnTo>
                    <a:lnTo>
                      <a:pt x="24" y="120"/>
                    </a:lnTo>
                    <a:lnTo>
                      <a:pt x="9" y="107"/>
                    </a:lnTo>
                    <a:lnTo>
                      <a:pt x="2" y="75"/>
                    </a:lnTo>
                    <a:lnTo>
                      <a:pt x="0" y="30"/>
                    </a:lnTo>
                    <a:lnTo>
                      <a:pt x="18" y="9"/>
                    </a:lnTo>
                    <a:lnTo>
                      <a:pt x="45" y="9"/>
                    </a:lnTo>
                    <a:lnTo>
                      <a:pt x="69" y="20"/>
                    </a:lnTo>
                    <a:lnTo>
                      <a:pt x="89" y="51"/>
                    </a:lnTo>
                    <a:lnTo>
                      <a:pt x="104" y="77"/>
                    </a:lnTo>
                    <a:lnTo>
                      <a:pt x="126" y="101"/>
                    </a:lnTo>
                    <a:lnTo>
                      <a:pt x="152" y="120"/>
                    </a:lnTo>
                    <a:lnTo>
                      <a:pt x="171" y="123"/>
                    </a:lnTo>
                    <a:lnTo>
                      <a:pt x="189" y="116"/>
                    </a:lnTo>
                    <a:lnTo>
                      <a:pt x="212" y="96"/>
                    </a:lnTo>
                    <a:lnTo>
                      <a:pt x="231" y="72"/>
                    </a:lnTo>
                    <a:lnTo>
                      <a:pt x="254" y="3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0785" name="Freeform 26"/>
              <p:cNvSpPr>
                <a:spLocks/>
              </p:cNvSpPr>
              <p:nvPr/>
            </p:nvSpPr>
            <p:spPr bwMode="auto">
              <a:xfrm>
                <a:off x="3202" y="1530"/>
                <a:ext cx="240" cy="348"/>
              </a:xfrm>
              <a:custGeom>
                <a:avLst/>
                <a:gdLst>
                  <a:gd name="T0" fmla="*/ 16 w 240"/>
                  <a:gd name="T1" fmla="*/ 2 h 348"/>
                  <a:gd name="T2" fmla="*/ 45 w 240"/>
                  <a:gd name="T3" fmla="*/ 6 h 348"/>
                  <a:gd name="T4" fmla="*/ 67 w 240"/>
                  <a:gd name="T5" fmla="*/ 32 h 348"/>
                  <a:gd name="T6" fmla="*/ 91 w 240"/>
                  <a:gd name="T7" fmla="*/ 57 h 348"/>
                  <a:gd name="T8" fmla="*/ 121 w 240"/>
                  <a:gd name="T9" fmla="*/ 81 h 348"/>
                  <a:gd name="T10" fmla="*/ 144 w 240"/>
                  <a:gd name="T11" fmla="*/ 99 h 348"/>
                  <a:gd name="T12" fmla="*/ 169 w 240"/>
                  <a:gd name="T13" fmla="*/ 113 h 348"/>
                  <a:gd name="T14" fmla="*/ 196 w 240"/>
                  <a:gd name="T15" fmla="*/ 126 h 348"/>
                  <a:gd name="T16" fmla="*/ 219 w 240"/>
                  <a:gd name="T17" fmla="*/ 135 h 348"/>
                  <a:gd name="T18" fmla="*/ 235 w 240"/>
                  <a:gd name="T19" fmla="*/ 147 h 348"/>
                  <a:gd name="T20" fmla="*/ 240 w 240"/>
                  <a:gd name="T21" fmla="*/ 159 h 348"/>
                  <a:gd name="T22" fmla="*/ 231 w 240"/>
                  <a:gd name="T23" fmla="*/ 176 h 348"/>
                  <a:gd name="T24" fmla="*/ 210 w 240"/>
                  <a:gd name="T25" fmla="*/ 191 h 348"/>
                  <a:gd name="T26" fmla="*/ 166 w 240"/>
                  <a:gd name="T27" fmla="*/ 203 h 348"/>
                  <a:gd name="T28" fmla="*/ 127 w 240"/>
                  <a:gd name="T29" fmla="*/ 215 h 348"/>
                  <a:gd name="T30" fmla="*/ 103 w 240"/>
                  <a:gd name="T31" fmla="*/ 230 h 348"/>
                  <a:gd name="T32" fmla="*/ 108 w 240"/>
                  <a:gd name="T33" fmla="*/ 245 h 348"/>
                  <a:gd name="T34" fmla="*/ 109 w 240"/>
                  <a:gd name="T35" fmla="*/ 249 h 348"/>
                  <a:gd name="T36" fmla="*/ 135 w 240"/>
                  <a:gd name="T37" fmla="*/ 273 h 348"/>
                  <a:gd name="T38" fmla="*/ 163 w 240"/>
                  <a:gd name="T39" fmla="*/ 293 h 348"/>
                  <a:gd name="T40" fmla="*/ 189 w 240"/>
                  <a:gd name="T41" fmla="*/ 309 h 348"/>
                  <a:gd name="T42" fmla="*/ 193 w 240"/>
                  <a:gd name="T43" fmla="*/ 317 h 348"/>
                  <a:gd name="T44" fmla="*/ 195 w 240"/>
                  <a:gd name="T45" fmla="*/ 321 h 348"/>
                  <a:gd name="T46" fmla="*/ 192 w 240"/>
                  <a:gd name="T47" fmla="*/ 330 h 348"/>
                  <a:gd name="T48" fmla="*/ 187 w 240"/>
                  <a:gd name="T49" fmla="*/ 333 h 348"/>
                  <a:gd name="T50" fmla="*/ 177 w 240"/>
                  <a:gd name="T51" fmla="*/ 341 h 348"/>
                  <a:gd name="T52" fmla="*/ 172 w 240"/>
                  <a:gd name="T53" fmla="*/ 344 h 348"/>
                  <a:gd name="T54" fmla="*/ 153 w 240"/>
                  <a:gd name="T55" fmla="*/ 348 h 348"/>
                  <a:gd name="T56" fmla="*/ 130 w 240"/>
                  <a:gd name="T57" fmla="*/ 330 h 348"/>
                  <a:gd name="T58" fmla="*/ 112 w 240"/>
                  <a:gd name="T59" fmla="*/ 305 h 348"/>
                  <a:gd name="T60" fmla="*/ 87 w 240"/>
                  <a:gd name="T61" fmla="*/ 270 h 348"/>
                  <a:gd name="T62" fmla="*/ 70 w 240"/>
                  <a:gd name="T63" fmla="*/ 237 h 348"/>
                  <a:gd name="T64" fmla="*/ 69 w 240"/>
                  <a:gd name="T65" fmla="*/ 219 h 348"/>
                  <a:gd name="T66" fmla="*/ 81 w 240"/>
                  <a:gd name="T67" fmla="*/ 203 h 348"/>
                  <a:gd name="T68" fmla="*/ 112 w 240"/>
                  <a:gd name="T69" fmla="*/ 194 h 348"/>
                  <a:gd name="T70" fmla="*/ 148 w 240"/>
                  <a:gd name="T71" fmla="*/ 180 h 348"/>
                  <a:gd name="T72" fmla="*/ 172 w 240"/>
                  <a:gd name="T73" fmla="*/ 173 h 348"/>
                  <a:gd name="T74" fmla="*/ 180 w 240"/>
                  <a:gd name="T75" fmla="*/ 164 h 348"/>
                  <a:gd name="T76" fmla="*/ 175 w 240"/>
                  <a:gd name="T77" fmla="*/ 155 h 348"/>
                  <a:gd name="T78" fmla="*/ 154 w 240"/>
                  <a:gd name="T79" fmla="*/ 141 h 348"/>
                  <a:gd name="T80" fmla="*/ 121 w 240"/>
                  <a:gd name="T81" fmla="*/ 125 h 348"/>
                  <a:gd name="T82" fmla="*/ 85 w 240"/>
                  <a:gd name="T83" fmla="*/ 113 h 348"/>
                  <a:gd name="T84" fmla="*/ 57 w 240"/>
                  <a:gd name="T85" fmla="*/ 101 h 348"/>
                  <a:gd name="T86" fmla="*/ 24 w 240"/>
                  <a:gd name="T87" fmla="*/ 75 h 348"/>
                  <a:gd name="T88" fmla="*/ 9 w 240"/>
                  <a:gd name="T89" fmla="*/ 53 h 348"/>
                  <a:gd name="T90" fmla="*/ 0 w 240"/>
                  <a:gd name="T91" fmla="*/ 24 h 348"/>
                  <a:gd name="T92" fmla="*/ 9 w 240"/>
                  <a:gd name="T93" fmla="*/ 8 h 348"/>
                  <a:gd name="T94" fmla="*/ 22 w 240"/>
                  <a:gd name="T95" fmla="*/ 0 h 348"/>
                  <a:gd name="T96" fmla="*/ 16 w 240"/>
                  <a:gd name="T97" fmla="*/ 2 h 34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40"/>
                  <a:gd name="T148" fmla="*/ 0 h 348"/>
                  <a:gd name="T149" fmla="*/ 240 w 240"/>
                  <a:gd name="T150" fmla="*/ 348 h 34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40" h="348">
                    <a:moveTo>
                      <a:pt x="16" y="2"/>
                    </a:moveTo>
                    <a:lnTo>
                      <a:pt x="45" y="6"/>
                    </a:lnTo>
                    <a:lnTo>
                      <a:pt x="67" y="32"/>
                    </a:lnTo>
                    <a:lnTo>
                      <a:pt x="91" y="57"/>
                    </a:lnTo>
                    <a:lnTo>
                      <a:pt x="121" y="81"/>
                    </a:lnTo>
                    <a:lnTo>
                      <a:pt x="144" y="99"/>
                    </a:lnTo>
                    <a:lnTo>
                      <a:pt x="169" y="113"/>
                    </a:lnTo>
                    <a:lnTo>
                      <a:pt x="196" y="126"/>
                    </a:lnTo>
                    <a:lnTo>
                      <a:pt x="219" y="135"/>
                    </a:lnTo>
                    <a:lnTo>
                      <a:pt x="235" y="147"/>
                    </a:lnTo>
                    <a:lnTo>
                      <a:pt x="240" y="159"/>
                    </a:lnTo>
                    <a:lnTo>
                      <a:pt x="231" y="176"/>
                    </a:lnTo>
                    <a:lnTo>
                      <a:pt x="210" y="191"/>
                    </a:lnTo>
                    <a:lnTo>
                      <a:pt x="166" y="203"/>
                    </a:lnTo>
                    <a:lnTo>
                      <a:pt x="127" y="215"/>
                    </a:lnTo>
                    <a:lnTo>
                      <a:pt x="103" y="230"/>
                    </a:lnTo>
                    <a:lnTo>
                      <a:pt x="108" y="245"/>
                    </a:lnTo>
                    <a:lnTo>
                      <a:pt x="109" y="249"/>
                    </a:lnTo>
                    <a:lnTo>
                      <a:pt x="135" y="273"/>
                    </a:lnTo>
                    <a:lnTo>
                      <a:pt x="163" y="293"/>
                    </a:lnTo>
                    <a:lnTo>
                      <a:pt x="189" y="309"/>
                    </a:lnTo>
                    <a:lnTo>
                      <a:pt x="193" y="317"/>
                    </a:lnTo>
                    <a:lnTo>
                      <a:pt x="195" y="321"/>
                    </a:lnTo>
                    <a:lnTo>
                      <a:pt x="192" y="330"/>
                    </a:lnTo>
                    <a:lnTo>
                      <a:pt x="187" y="333"/>
                    </a:lnTo>
                    <a:lnTo>
                      <a:pt x="177" y="341"/>
                    </a:lnTo>
                    <a:lnTo>
                      <a:pt x="172" y="344"/>
                    </a:lnTo>
                    <a:lnTo>
                      <a:pt x="153" y="348"/>
                    </a:lnTo>
                    <a:lnTo>
                      <a:pt x="130" y="330"/>
                    </a:lnTo>
                    <a:lnTo>
                      <a:pt x="112" y="305"/>
                    </a:lnTo>
                    <a:lnTo>
                      <a:pt x="87" y="270"/>
                    </a:lnTo>
                    <a:lnTo>
                      <a:pt x="70" y="237"/>
                    </a:lnTo>
                    <a:lnTo>
                      <a:pt x="69" y="219"/>
                    </a:lnTo>
                    <a:lnTo>
                      <a:pt x="81" y="203"/>
                    </a:lnTo>
                    <a:lnTo>
                      <a:pt x="112" y="194"/>
                    </a:lnTo>
                    <a:lnTo>
                      <a:pt x="148" y="180"/>
                    </a:lnTo>
                    <a:lnTo>
                      <a:pt x="172" y="173"/>
                    </a:lnTo>
                    <a:lnTo>
                      <a:pt x="180" y="164"/>
                    </a:lnTo>
                    <a:lnTo>
                      <a:pt x="175" y="155"/>
                    </a:lnTo>
                    <a:lnTo>
                      <a:pt x="154" y="141"/>
                    </a:lnTo>
                    <a:lnTo>
                      <a:pt x="121" y="125"/>
                    </a:lnTo>
                    <a:lnTo>
                      <a:pt x="85" y="113"/>
                    </a:lnTo>
                    <a:lnTo>
                      <a:pt x="57" y="101"/>
                    </a:lnTo>
                    <a:lnTo>
                      <a:pt x="24" y="75"/>
                    </a:lnTo>
                    <a:lnTo>
                      <a:pt x="9" y="53"/>
                    </a:lnTo>
                    <a:lnTo>
                      <a:pt x="0" y="24"/>
                    </a:lnTo>
                    <a:lnTo>
                      <a:pt x="9" y="8"/>
                    </a:lnTo>
                    <a:lnTo>
                      <a:pt x="22" y="0"/>
                    </a:lnTo>
                    <a:lnTo>
                      <a:pt x="16" y="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0786" name="Freeform 27"/>
              <p:cNvSpPr>
                <a:spLocks/>
              </p:cNvSpPr>
              <p:nvPr/>
            </p:nvSpPr>
            <p:spPr bwMode="auto">
              <a:xfrm>
                <a:off x="3148" y="1775"/>
                <a:ext cx="187" cy="420"/>
              </a:xfrm>
              <a:custGeom>
                <a:avLst/>
                <a:gdLst>
                  <a:gd name="T0" fmla="*/ 52 w 187"/>
                  <a:gd name="T1" fmla="*/ 0 h 420"/>
                  <a:gd name="T2" fmla="*/ 67 w 187"/>
                  <a:gd name="T3" fmla="*/ 7 h 420"/>
                  <a:gd name="T4" fmla="*/ 84 w 187"/>
                  <a:gd name="T5" fmla="*/ 21 h 420"/>
                  <a:gd name="T6" fmla="*/ 91 w 187"/>
                  <a:gd name="T7" fmla="*/ 39 h 420"/>
                  <a:gd name="T8" fmla="*/ 103 w 187"/>
                  <a:gd name="T9" fmla="*/ 69 h 420"/>
                  <a:gd name="T10" fmla="*/ 111 w 187"/>
                  <a:gd name="T11" fmla="*/ 102 h 420"/>
                  <a:gd name="T12" fmla="*/ 117 w 187"/>
                  <a:gd name="T13" fmla="*/ 133 h 420"/>
                  <a:gd name="T14" fmla="*/ 114 w 187"/>
                  <a:gd name="T15" fmla="*/ 160 h 420"/>
                  <a:gd name="T16" fmla="*/ 108 w 187"/>
                  <a:gd name="T17" fmla="*/ 181 h 420"/>
                  <a:gd name="T18" fmla="*/ 99 w 187"/>
                  <a:gd name="T19" fmla="*/ 205 h 420"/>
                  <a:gd name="T20" fmla="*/ 82 w 187"/>
                  <a:gd name="T21" fmla="*/ 235 h 420"/>
                  <a:gd name="T22" fmla="*/ 64 w 187"/>
                  <a:gd name="T23" fmla="*/ 265 h 420"/>
                  <a:gd name="T24" fmla="*/ 51 w 187"/>
                  <a:gd name="T25" fmla="*/ 286 h 420"/>
                  <a:gd name="T26" fmla="*/ 43 w 187"/>
                  <a:gd name="T27" fmla="*/ 303 h 420"/>
                  <a:gd name="T28" fmla="*/ 43 w 187"/>
                  <a:gd name="T29" fmla="*/ 319 h 420"/>
                  <a:gd name="T30" fmla="*/ 48 w 187"/>
                  <a:gd name="T31" fmla="*/ 333 h 420"/>
                  <a:gd name="T32" fmla="*/ 72 w 187"/>
                  <a:gd name="T33" fmla="*/ 340 h 420"/>
                  <a:gd name="T34" fmla="*/ 106 w 187"/>
                  <a:gd name="T35" fmla="*/ 349 h 420"/>
                  <a:gd name="T36" fmla="*/ 157 w 187"/>
                  <a:gd name="T37" fmla="*/ 366 h 420"/>
                  <a:gd name="T38" fmla="*/ 181 w 187"/>
                  <a:gd name="T39" fmla="*/ 378 h 420"/>
                  <a:gd name="T40" fmla="*/ 187 w 187"/>
                  <a:gd name="T41" fmla="*/ 391 h 420"/>
                  <a:gd name="T42" fmla="*/ 181 w 187"/>
                  <a:gd name="T43" fmla="*/ 402 h 420"/>
                  <a:gd name="T44" fmla="*/ 163 w 187"/>
                  <a:gd name="T45" fmla="*/ 414 h 420"/>
                  <a:gd name="T46" fmla="*/ 157 w 187"/>
                  <a:gd name="T47" fmla="*/ 415 h 420"/>
                  <a:gd name="T48" fmla="*/ 133 w 187"/>
                  <a:gd name="T49" fmla="*/ 420 h 420"/>
                  <a:gd name="T50" fmla="*/ 121 w 187"/>
                  <a:gd name="T51" fmla="*/ 415 h 420"/>
                  <a:gd name="T52" fmla="*/ 112 w 187"/>
                  <a:gd name="T53" fmla="*/ 405 h 420"/>
                  <a:gd name="T54" fmla="*/ 97 w 187"/>
                  <a:gd name="T55" fmla="*/ 387 h 420"/>
                  <a:gd name="T56" fmla="*/ 73 w 187"/>
                  <a:gd name="T57" fmla="*/ 370 h 420"/>
                  <a:gd name="T58" fmla="*/ 54 w 187"/>
                  <a:gd name="T59" fmla="*/ 367 h 420"/>
                  <a:gd name="T60" fmla="*/ 36 w 187"/>
                  <a:gd name="T61" fmla="*/ 367 h 420"/>
                  <a:gd name="T62" fmla="*/ 22 w 187"/>
                  <a:gd name="T63" fmla="*/ 367 h 420"/>
                  <a:gd name="T64" fmla="*/ 10 w 187"/>
                  <a:gd name="T65" fmla="*/ 360 h 420"/>
                  <a:gd name="T66" fmla="*/ 4 w 187"/>
                  <a:gd name="T67" fmla="*/ 352 h 420"/>
                  <a:gd name="T68" fmla="*/ 0 w 187"/>
                  <a:gd name="T69" fmla="*/ 339 h 420"/>
                  <a:gd name="T70" fmla="*/ 3 w 187"/>
                  <a:gd name="T71" fmla="*/ 327 h 420"/>
                  <a:gd name="T72" fmla="*/ 7 w 187"/>
                  <a:gd name="T73" fmla="*/ 307 h 420"/>
                  <a:gd name="T74" fmla="*/ 15 w 187"/>
                  <a:gd name="T75" fmla="*/ 291 h 420"/>
                  <a:gd name="T76" fmla="*/ 27 w 187"/>
                  <a:gd name="T77" fmla="*/ 264 h 420"/>
                  <a:gd name="T78" fmla="*/ 49 w 187"/>
                  <a:gd name="T79" fmla="*/ 229 h 420"/>
                  <a:gd name="T80" fmla="*/ 64 w 187"/>
                  <a:gd name="T81" fmla="*/ 201 h 420"/>
                  <a:gd name="T82" fmla="*/ 70 w 187"/>
                  <a:gd name="T83" fmla="*/ 175 h 420"/>
                  <a:gd name="T84" fmla="*/ 73 w 187"/>
                  <a:gd name="T85" fmla="*/ 150 h 420"/>
                  <a:gd name="T86" fmla="*/ 64 w 187"/>
                  <a:gd name="T87" fmla="*/ 121 h 420"/>
                  <a:gd name="T88" fmla="*/ 52 w 187"/>
                  <a:gd name="T89" fmla="*/ 97 h 420"/>
                  <a:gd name="T90" fmla="*/ 37 w 187"/>
                  <a:gd name="T91" fmla="*/ 72 h 420"/>
                  <a:gd name="T92" fmla="*/ 25 w 187"/>
                  <a:gd name="T93" fmla="*/ 51 h 420"/>
                  <a:gd name="T94" fmla="*/ 21 w 187"/>
                  <a:gd name="T95" fmla="*/ 30 h 420"/>
                  <a:gd name="T96" fmla="*/ 25 w 187"/>
                  <a:gd name="T97" fmla="*/ 16 h 420"/>
                  <a:gd name="T98" fmla="*/ 33 w 187"/>
                  <a:gd name="T99" fmla="*/ 7 h 420"/>
                  <a:gd name="T100" fmla="*/ 46 w 187"/>
                  <a:gd name="T101" fmla="*/ 3 h 420"/>
                  <a:gd name="T102" fmla="*/ 52 w 187"/>
                  <a:gd name="T103" fmla="*/ 0 h 42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87"/>
                  <a:gd name="T157" fmla="*/ 0 h 420"/>
                  <a:gd name="T158" fmla="*/ 187 w 187"/>
                  <a:gd name="T159" fmla="*/ 420 h 42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87" h="420">
                    <a:moveTo>
                      <a:pt x="52" y="0"/>
                    </a:moveTo>
                    <a:lnTo>
                      <a:pt x="67" y="7"/>
                    </a:lnTo>
                    <a:lnTo>
                      <a:pt x="84" y="21"/>
                    </a:lnTo>
                    <a:lnTo>
                      <a:pt x="91" y="39"/>
                    </a:lnTo>
                    <a:lnTo>
                      <a:pt x="103" y="69"/>
                    </a:lnTo>
                    <a:lnTo>
                      <a:pt x="111" y="102"/>
                    </a:lnTo>
                    <a:lnTo>
                      <a:pt x="117" y="133"/>
                    </a:lnTo>
                    <a:lnTo>
                      <a:pt x="114" y="160"/>
                    </a:lnTo>
                    <a:lnTo>
                      <a:pt x="108" y="181"/>
                    </a:lnTo>
                    <a:lnTo>
                      <a:pt x="99" y="205"/>
                    </a:lnTo>
                    <a:lnTo>
                      <a:pt x="82" y="235"/>
                    </a:lnTo>
                    <a:lnTo>
                      <a:pt x="64" y="265"/>
                    </a:lnTo>
                    <a:lnTo>
                      <a:pt x="51" y="286"/>
                    </a:lnTo>
                    <a:lnTo>
                      <a:pt x="43" y="303"/>
                    </a:lnTo>
                    <a:lnTo>
                      <a:pt x="43" y="319"/>
                    </a:lnTo>
                    <a:lnTo>
                      <a:pt x="48" y="333"/>
                    </a:lnTo>
                    <a:lnTo>
                      <a:pt x="72" y="340"/>
                    </a:lnTo>
                    <a:lnTo>
                      <a:pt x="106" y="349"/>
                    </a:lnTo>
                    <a:lnTo>
                      <a:pt x="157" y="366"/>
                    </a:lnTo>
                    <a:lnTo>
                      <a:pt x="181" y="378"/>
                    </a:lnTo>
                    <a:lnTo>
                      <a:pt x="187" y="391"/>
                    </a:lnTo>
                    <a:lnTo>
                      <a:pt x="181" y="402"/>
                    </a:lnTo>
                    <a:lnTo>
                      <a:pt x="163" y="414"/>
                    </a:lnTo>
                    <a:lnTo>
                      <a:pt x="157" y="415"/>
                    </a:lnTo>
                    <a:lnTo>
                      <a:pt x="133" y="420"/>
                    </a:lnTo>
                    <a:lnTo>
                      <a:pt x="121" y="415"/>
                    </a:lnTo>
                    <a:lnTo>
                      <a:pt x="112" y="405"/>
                    </a:lnTo>
                    <a:lnTo>
                      <a:pt x="97" y="387"/>
                    </a:lnTo>
                    <a:lnTo>
                      <a:pt x="73" y="370"/>
                    </a:lnTo>
                    <a:lnTo>
                      <a:pt x="54" y="367"/>
                    </a:lnTo>
                    <a:lnTo>
                      <a:pt x="36" y="367"/>
                    </a:lnTo>
                    <a:lnTo>
                      <a:pt x="22" y="367"/>
                    </a:lnTo>
                    <a:lnTo>
                      <a:pt x="10" y="360"/>
                    </a:lnTo>
                    <a:lnTo>
                      <a:pt x="4" y="352"/>
                    </a:lnTo>
                    <a:lnTo>
                      <a:pt x="0" y="339"/>
                    </a:lnTo>
                    <a:lnTo>
                      <a:pt x="3" y="327"/>
                    </a:lnTo>
                    <a:lnTo>
                      <a:pt x="7" y="307"/>
                    </a:lnTo>
                    <a:lnTo>
                      <a:pt x="15" y="291"/>
                    </a:lnTo>
                    <a:lnTo>
                      <a:pt x="27" y="264"/>
                    </a:lnTo>
                    <a:lnTo>
                      <a:pt x="49" y="229"/>
                    </a:lnTo>
                    <a:lnTo>
                      <a:pt x="64" y="201"/>
                    </a:lnTo>
                    <a:lnTo>
                      <a:pt x="70" y="175"/>
                    </a:lnTo>
                    <a:lnTo>
                      <a:pt x="73" y="150"/>
                    </a:lnTo>
                    <a:lnTo>
                      <a:pt x="64" y="121"/>
                    </a:lnTo>
                    <a:lnTo>
                      <a:pt x="52" y="97"/>
                    </a:lnTo>
                    <a:lnTo>
                      <a:pt x="37" y="72"/>
                    </a:lnTo>
                    <a:lnTo>
                      <a:pt x="25" y="51"/>
                    </a:lnTo>
                    <a:lnTo>
                      <a:pt x="21" y="30"/>
                    </a:lnTo>
                    <a:lnTo>
                      <a:pt x="25" y="16"/>
                    </a:lnTo>
                    <a:lnTo>
                      <a:pt x="33" y="7"/>
                    </a:lnTo>
                    <a:lnTo>
                      <a:pt x="46" y="3"/>
                    </a:lnTo>
                    <a:lnTo>
                      <a:pt x="52"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0787" name="Freeform 28"/>
              <p:cNvSpPr>
                <a:spLocks/>
              </p:cNvSpPr>
              <p:nvPr/>
            </p:nvSpPr>
            <p:spPr bwMode="auto">
              <a:xfrm>
                <a:off x="2989" y="1773"/>
                <a:ext cx="165" cy="450"/>
              </a:xfrm>
              <a:custGeom>
                <a:avLst/>
                <a:gdLst>
                  <a:gd name="T0" fmla="*/ 81 w 165"/>
                  <a:gd name="T1" fmla="*/ 49 h 450"/>
                  <a:gd name="T2" fmla="*/ 97 w 165"/>
                  <a:gd name="T3" fmla="*/ 25 h 450"/>
                  <a:gd name="T4" fmla="*/ 123 w 165"/>
                  <a:gd name="T5" fmla="*/ 3 h 450"/>
                  <a:gd name="T6" fmla="*/ 147 w 165"/>
                  <a:gd name="T7" fmla="*/ 0 h 450"/>
                  <a:gd name="T8" fmla="*/ 160 w 165"/>
                  <a:gd name="T9" fmla="*/ 15 h 450"/>
                  <a:gd name="T10" fmla="*/ 165 w 165"/>
                  <a:gd name="T11" fmla="*/ 37 h 450"/>
                  <a:gd name="T12" fmla="*/ 157 w 165"/>
                  <a:gd name="T13" fmla="*/ 60 h 450"/>
                  <a:gd name="T14" fmla="*/ 141 w 165"/>
                  <a:gd name="T15" fmla="*/ 75 h 450"/>
                  <a:gd name="T16" fmla="*/ 112 w 165"/>
                  <a:gd name="T17" fmla="*/ 97 h 450"/>
                  <a:gd name="T18" fmla="*/ 93 w 165"/>
                  <a:gd name="T19" fmla="*/ 120 h 450"/>
                  <a:gd name="T20" fmla="*/ 82 w 165"/>
                  <a:gd name="T21" fmla="*/ 144 h 450"/>
                  <a:gd name="T22" fmla="*/ 78 w 165"/>
                  <a:gd name="T23" fmla="*/ 168 h 450"/>
                  <a:gd name="T24" fmla="*/ 76 w 165"/>
                  <a:gd name="T25" fmla="*/ 195 h 450"/>
                  <a:gd name="T26" fmla="*/ 82 w 165"/>
                  <a:gd name="T27" fmla="*/ 223 h 450"/>
                  <a:gd name="T28" fmla="*/ 82 w 165"/>
                  <a:gd name="T29" fmla="*/ 228 h 450"/>
                  <a:gd name="T30" fmla="*/ 90 w 165"/>
                  <a:gd name="T31" fmla="*/ 261 h 450"/>
                  <a:gd name="T32" fmla="*/ 97 w 165"/>
                  <a:gd name="T33" fmla="*/ 294 h 450"/>
                  <a:gd name="T34" fmla="*/ 108 w 165"/>
                  <a:gd name="T35" fmla="*/ 327 h 450"/>
                  <a:gd name="T36" fmla="*/ 118 w 165"/>
                  <a:gd name="T37" fmla="*/ 351 h 450"/>
                  <a:gd name="T38" fmla="*/ 121 w 165"/>
                  <a:gd name="T39" fmla="*/ 369 h 450"/>
                  <a:gd name="T40" fmla="*/ 114 w 165"/>
                  <a:gd name="T41" fmla="*/ 376 h 450"/>
                  <a:gd name="T42" fmla="*/ 96 w 165"/>
                  <a:gd name="T43" fmla="*/ 385 h 450"/>
                  <a:gd name="T44" fmla="*/ 78 w 165"/>
                  <a:gd name="T45" fmla="*/ 405 h 450"/>
                  <a:gd name="T46" fmla="*/ 67 w 165"/>
                  <a:gd name="T47" fmla="*/ 433 h 450"/>
                  <a:gd name="T48" fmla="*/ 63 w 165"/>
                  <a:gd name="T49" fmla="*/ 447 h 450"/>
                  <a:gd name="T50" fmla="*/ 58 w 165"/>
                  <a:gd name="T51" fmla="*/ 450 h 450"/>
                  <a:gd name="T52" fmla="*/ 48 w 165"/>
                  <a:gd name="T53" fmla="*/ 450 h 450"/>
                  <a:gd name="T54" fmla="*/ 13 w 165"/>
                  <a:gd name="T55" fmla="*/ 438 h 450"/>
                  <a:gd name="T56" fmla="*/ 0 w 165"/>
                  <a:gd name="T57" fmla="*/ 424 h 450"/>
                  <a:gd name="T58" fmla="*/ 3 w 165"/>
                  <a:gd name="T59" fmla="*/ 411 h 450"/>
                  <a:gd name="T60" fmla="*/ 13 w 165"/>
                  <a:gd name="T61" fmla="*/ 396 h 450"/>
                  <a:gd name="T62" fmla="*/ 31 w 165"/>
                  <a:gd name="T63" fmla="*/ 381 h 450"/>
                  <a:gd name="T64" fmla="*/ 61 w 165"/>
                  <a:gd name="T65" fmla="*/ 364 h 450"/>
                  <a:gd name="T66" fmla="*/ 72 w 165"/>
                  <a:gd name="T67" fmla="*/ 349 h 450"/>
                  <a:gd name="T68" fmla="*/ 73 w 165"/>
                  <a:gd name="T69" fmla="*/ 325 h 450"/>
                  <a:gd name="T70" fmla="*/ 69 w 165"/>
                  <a:gd name="T71" fmla="*/ 286 h 450"/>
                  <a:gd name="T72" fmla="*/ 55 w 165"/>
                  <a:gd name="T73" fmla="*/ 241 h 450"/>
                  <a:gd name="T74" fmla="*/ 48 w 165"/>
                  <a:gd name="T75" fmla="*/ 195 h 450"/>
                  <a:gd name="T76" fmla="*/ 42 w 165"/>
                  <a:gd name="T77" fmla="*/ 154 h 450"/>
                  <a:gd name="T78" fmla="*/ 43 w 165"/>
                  <a:gd name="T79" fmla="*/ 127 h 450"/>
                  <a:gd name="T80" fmla="*/ 49 w 165"/>
                  <a:gd name="T81" fmla="*/ 100 h 450"/>
                  <a:gd name="T82" fmla="*/ 58 w 165"/>
                  <a:gd name="T83" fmla="*/ 78 h 450"/>
                  <a:gd name="T84" fmla="*/ 72 w 165"/>
                  <a:gd name="T85" fmla="*/ 57 h 450"/>
                  <a:gd name="T86" fmla="*/ 81 w 165"/>
                  <a:gd name="T87" fmla="*/ 49 h 45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65"/>
                  <a:gd name="T133" fmla="*/ 0 h 450"/>
                  <a:gd name="T134" fmla="*/ 165 w 165"/>
                  <a:gd name="T135" fmla="*/ 450 h 45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65" h="450">
                    <a:moveTo>
                      <a:pt x="81" y="49"/>
                    </a:moveTo>
                    <a:lnTo>
                      <a:pt x="97" y="25"/>
                    </a:lnTo>
                    <a:lnTo>
                      <a:pt x="123" y="3"/>
                    </a:lnTo>
                    <a:lnTo>
                      <a:pt x="147" y="0"/>
                    </a:lnTo>
                    <a:lnTo>
                      <a:pt x="160" y="15"/>
                    </a:lnTo>
                    <a:lnTo>
                      <a:pt x="165" y="37"/>
                    </a:lnTo>
                    <a:lnTo>
                      <a:pt x="157" y="60"/>
                    </a:lnTo>
                    <a:lnTo>
                      <a:pt x="141" y="75"/>
                    </a:lnTo>
                    <a:lnTo>
                      <a:pt x="112" y="97"/>
                    </a:lnTo>
                    <a:lnTo>
                      <a:pt x="93" y="120"/>
                    </a:lnTo>
                    <a:lnTo>
                      <a:pt x="82" y="144"/>
                    </a:lnTo>
                    <a:lnTo>
                      <a:pt x="78" y="168"/>
                    </a:lnTo>
                    <a:lnTo>
                      <a:pt x="76" y="195"/>
                    </a:lnTo>
                    <a:lnTo>
                      <a:pt x="82" y="223"/>
                    </a:lnTo>
                    <a:lnTo>
                      <a:pt x="82" y="228"/>
                    </a:lnTo>
                    <a:lnTo>
                      <a:pt x="90" y="261"/>
                    </a:lnTo>
                    <a:lnTo>
                      <a:pt x="97" y="294"/>
                    </a:lnTo>
                    <a:lnTo>
                      <a:pt x="108" y="327"/>
                    </a:lnTo>
                    <a:lnTo>
                      <a:pt x="118" y="351"/>
                    </a:lnTo>
                    <a:lnTo>
                      <a:pt x="121" y="369"/>
                    </a:lnTo>
                    <a:lnTo>
                      <a:pt x="114" y="376"/>
                    </a:lnTo>
                    <a:lnTo>
                      <a:pt x="96" y="385"/>
                    </a:lnTo>
                    <a:lnTo>
                      <a:pt x="78" y="405"/>
                    </a:lnTo>
                    <a:lnTo>
                      <a:pt x="67" y="433"/>
                    </a:lnTo>
                    <a:lnTo>
                      <a:pt x="63" y="447"/>
                    </a:lnTo>
                    <a:lnTo>
                      <a:pt x="58" y="450"/>
                    </a:lnTo>
                    <a:lnTo>
                      <a:pt x="48" y="450"/>
                    </a:lnTo>
                    <a:lnTo>
                      <a:pt x="13" y="438"/>
                    </a:lnTo>
                    <a:lnTo>
                      <a:pt x="0" y="424"/>
                    </a:lnTo>
                    <a:lnTo>
                      <a:pt x="3" y="411"/>
                    </a:lnTo>
                    <a:lnTo>
                      <a:pt x="13" y="396"/>
                    </a:lnTo>
                    <a:lnTo>
                      <a:pt x="31" y="381"/>
                    </a:lnTo>
                    <a:lnTo>
                      <a:pt x="61" y="364"/>
                    </a:lnTo>
                    <a:lnTo>
                      <a:pt x="72" y="349"/>
                    </a:lnTo>
                    <a:lnTo>
                      <a:pt x="73" y="325"/>
                    </a:lnTo>
                    <a:lnTo>
                      <a:pt x="69" y="286"/>
                    </a:lnTo>
                    <a:lnTo>
                      <a:pt x="55" y="241"/>
                    </a:lnTo>
                    <a:lnTo>
                      <a:pt x="48" y="195"/>
                    </a:lnTo>
                    <a:lnTo>
                      <a:pt x="42" y="154"/>
                    </a:lnTo>
                    <a:lnTo>
                      <a:pt x="43" y="127"/>
                    </a:lnTo>
                    <a:lnTo>
                      <a:pt x="49" y="100"/>
                    </a:lnTo>
                    <a:lnTo>
                      <a:pt x="58" y="78"/>
                    </a:lnTo>
                    <a:lnTo>
                      <a:pt x="72" y="57"/>
                    </a:lnTo>
                    <a:lnTo>
                      <a:pt x="81" y="4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0788" name="Freeform 29"/>
              <p:cNvSpPr>
                <a:spLocks/>
              </p:cNvSpPr>
              <p:nvPr/>
            </p:nvSpPr>
            <p:spPr bwMode="auto">
              <a:xfrm>
                <a:off x="2593" y="1767"/>
                <a:ext cx="488" cy="476"/>
              </a:xfrm>
              <a:custGeom>
                <a:avLst/>
                <a:gdLst>
                  <a:gd name="T0" fmla="*/ 480 w 488"/>
                  <a:gd name="T1" fmla="*/ 0 h 476"/>
                  <a:gd name="T2" fmla="*/ 432 w 488"/>
                  <a:gd name="T3" fmla="*/ 19 h 476"/>
                  <a:gd name="T4" fmla="*/ 402 w 488"/>
                  <a:gd name="T5" fmla="*/ 45 h 476"/>
                  <a:gd name="T6" fmla="*/ 381 w 488"/>
                  <a:gd name="T7" fmla="*/ 81 h 476"/>
                  <a:gd name="T8" fmla="*/ 363 w 488"/>
                  <a:gd name="T9" fmla="*/ 118 h 476"/>
                  <a:gd name="T10" fmla="*/ 352 w 488"/>
                  <a:gd name="T11" fmla="*/ 160 h 476"/>
                  <a:gd name="T12" fmla="*/ 346 w 488"/>
                  <a:gd name="T13" fmla="*/ 202 h 476"/>
                  <a:gd name="T14" fmla="*/ 337 w 488"/>
                  <a:gd name="T15" fmla="*/ 241 h 476"/>
                  <a:gd name="T16" fmla="*/ 327 w 488"/>
                  <a:gd name="T17" fmla="*/ 265 h 476"/>
                  <a:gd name="T18" fmla="*/ 313 w 488"/>
                  <a:gd name="T19" fmla="*/ 283 h 476"/>
                  <a:gd name="T20" fmla="*/ 294 w 488"/>
                  <a:gd name="T21" fmla="*/ 300 h 476"/>
                  <a:gd name="T22" fmla="*/ 289 w 488"/>
                  <a:gd name="T23" fmla="*/ 301 h 476"/>
                  <a:gd name="T24" fmla="*/ 264 w 488"/>
                  <a:gd name="T25" fmla="*/ 316 h 476"/>
                  <a:gd name="T26" fmla="*/ 223 w 488"/>
                  <a:gd name="T27" fmla="*/ 334 h 476"/>
                  <a:gd name="T28" fmla="*/ 184 w 488"/>
                  <a:gd name="T29" fmla="*/ 354 h 476"/>
                  <a:gd name="T30" fmla="*/ 148 w 488"/>
                  <a:gd name="T31" fmla="*/ 367 h 476"/>
                  <a:gd name="T32" fmla="*/ 127 w 488"/>
                  <a:gd name="T33" fmla="*/ 333 h 476"/>
                  <a:gd name="T34" fmla="*/ 127 w 488"/>
                  <a:gd name="T35" fmla="*/ 337 h 476"/>
                  <a:gd name="T36" fmla="*/ 111 w 488"/>
                  <a:gd name="T37" fmla="*/ 373 h 476"/>
                  <a:gd name="T38" fmla="*/ 88 w 488"/>
                  <a:gd name="T39" fmla="*/ 405 h 476"/>
                  <a:gd name="T40" fmla="*/ 51 w 488"/>
                  <a:gd name="T41" fmla="*/ 435 h 476"/>
                  <a:gd name="T42" fmla="*/ 12 w 488"/>
                  <a:gd name="T43" fmla="*/ 460 h 476"/>
                  <a:gd name="T44" fmla="*/ 0 w 488"/>
                  <a:gd name="T45" fmla="*/ 469 h 476"/>
                  <a:gd name="T46" fmla="*/ 10 w 488"/>
                  <a:gd name="T47" fmla="*/ 474 h 476"/>
                  <a:gd name="T48" fmla="*/ 6 w 488"/>
                  <a:gd name="T49" fmla="*/ 476 h 476"/>
                  <a:gd name="T50" fmla="*/ 64 w 488"/>
                  <a:gd name="T51" fmla="*/ 459 h 476"/>
                  <a:gd name="T52" fmla="*/ 118 w 488"/>
                  <a:gd name="T53" fmla="*/ 448 h 476"/>
                  <a:gd name="T54" fmla="*/ 175 w 488"/>
                  <a:gd name="T55" fmla="*/ 438 h 476"/>
                  <a:gd name="T56" fmla="*/ 204 w 488"/>
                  <a:gd name="T57" fmla="*/ 436 h 476"/>
                  <a:gd name="T58" fmla="*/ 168 w 488"/>
                  <a:gd name="T59" fmla="*/ 393 h 476"/>
                  <a:gd name="T60" fmla="*/ 163 w 488"/>
                  <a:gd name="T61" fmla="*/ 396 h 476"/>
                  <a:gd name="T62" fmla="*/ 217 w 488"/>
                  <a:gd name="T63" fmla="*/ 366 h 476"/>
                  <a:gd name="T64" fmla="*/ 262 w 488"/>
                  <a:gd name="T65" fmla="*/ 342 h 476"/>
                  <a:gd name="T66" fmla="*/ 298 w 488"/>
                  <a:gd name="T67" fmla="*/ 324 h 476"/>
                  <a:gd name="T68" fmla="*/ 328 w 488"/>
                  <a:gd name="T69" fmla="*/ 301 h 476"/>
                  <a:gd name="T70" fmla="*/ 346 w 488"/>
                  <a:gd name="T71" fmla="*/ 279 h 476"/>
                  <a:gd name="T72" fmla="*/ 358 w 488"/>
                  <a:gd name="T73" fmla="*/ 249 h 476"/>
                  <a:gd name="T74" fmla="*/ 367 w 488"/>
                  <a:gd name="T75" fmla="*/ 208 h 476"/>
                  <a:gd name="T76" fmla="*/ 375 w 488"/>
                  <a:gd name="T77" fmla="*/ 171 h 476"/>
                  <a:gd name="T78" fmla="*/ 384 w 488"/>
                  <a:gd name="T79" fmla="*/ 135 h 476"/>
                  <a:gd name="T80" fmla="*/ 394 w 488"/>
                  <a:gd name="T81" fmla="*/ 99 h 476"/>
                  <a:gd name="T82" fmla="*/ 412 w 488"/>
                  <a:gd name="T83" fmla="*/ 69 h 476"/>
                  <a:gd name="T84" fmla="*/ 433 w 488"/>
                  <a:gd name="T85" fmla="*/ 48 h 476"/>
                  <a:gd name="T86" fmla="*/ 465 w 488"/>
                  <a:gd name="T87" fmla="*/ 33 h 476"/>
                  <a:gd name="T88" fmla="*/ 488 w 488"/>
                  <a:gd name="T89" fmla="*/ 22 h 476"/>
                  <a:gd name="T90" fmla="*/ 480 w 488"/>
                  <a:gd name="T91" fmla="*/ 0 h 47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88"/>
                  <a:gd name="T139" fmla="*/ 0 h 476"/>
                  <a:gd name="T140" fmla="*/ 488 w 488"/>
                  <a:gd name="T141" fmla="*/ 476 h 47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88" h="476">
                    <a:moveTo>
                      <a:pt x="480" y="0"/>
                    </a:moveTo>
                    <a:lnTo>
                      <a:pt x="432" y="19"/>
                    </a:lnTo>
                    <a:lnTo>
                      <a:pt x="402" y="45"/>
                    </a:lnTo>
                    <a:lnTo>
                      <a:pt x="381" y="81"/>
                    </a:lnTo>
                    <a:lnTo>
                      <a:pt x="363" y="118"/>
                    </a:lnTo>
                    <a:lnTo>
                      <a:pt x="352" y="160"/>
                    </a:lnTo>
                    <a:lnTo>
                      <a:pt x="346" y="202"/>
                    </a:lnTo>
                    <a:lnTo>
                      <a:pt x="337" y="241"/>
                    </a:lnTo>
                    <a:lnTo>
                      <a:pt x="327" y="265"/>
                    </a:lnTo>
                    <a:lnTo>
                      <a:pt x="313" y="283"/>
                    </a:lnTo>
                    <a:lnTo>
                      <a:pt x="294" y="300"/>
                    </a:lnTo>
                    <a:lnTo>
                      <a:pt x="289" y="301"/>
                    </a:lnTo>
                    <a:lnTo>
                      <a:pt x="264" y="316"/>
                    </a:lnTo>
                    <a:lnTo>
                      <a:pt x="223" y="334"/>
                    </a:lnTo>
                    <a:lnTo>
                      <a:pt x="184" y="354"/>
                    </a:lnTo>
                    <a:lnTo>
                      <a:pt x="148" y="367"/>
                    </a:lnTo>
                    <a:lnTo>
                      <a:pt x="127" y="333"/>
                    </a:lnTo>
                    <a:lnTo>
                      <a:pt x="127" y="337"/>
                    </a:lnTo>
                    <a:lnTo>
                      <a:pt x="111" y="373"/>
                    </a:lnTo>
                    <a:lnTo>
                      <a:pt x="88" y="405"/>
                    </a:lnTo>
                    <a:lnTo>
                      <a:pt x="51" y="435"/>
                    </a:lnTo>
                    <a:lnTo>
                      <a:pt x="12" y="460"/>
                    </a:lnTo>
                    <a:lnTo>
                      <a:pt x="0" y="469"/>
                    </a:lnTo>
                    <a:lnTo>
                      <a:pt x="10" y="474"/>
                    </a:lnTo>
                    <a:lnTo>
                      <a:pt x="6" y="476"/>
                    </a:lnTo>
                    <a:lnTo>
                      <a:pt x="64" y="459"/>
                    </a:lnTo>
                    <a:lnTo>
                      <a:pt x="118" y="448"/>
                    </a:lnTo>
                    <a:lnTo>
                      <a:pt x="175" y="438"/>
                    </a:lnTo>
                    <a:lnTo>
                      <a:pt x="204" y="436"/>
                    </a:lnTo>
                    <a:lnTo>
                      <a:pt x="168" y="393"/>
                    </a:lnTo>
                    <a:lnTo>
                      <a:pt x="163" y="396"/>
                    </a:lnTo>
                    <a:lnTo>
                      <a:pt x="217" y="366"/>
                    </a:lnTo>
                    <a:lnTo>
                      <a:pt x="262" y="342"/>
                    </a:lnTo>
                    <a:lnTo>
                      <a:pt x="298" y="324"/>
                    </a:lnTo>
                    <a:lnTo>
                      <a:pt x="328" y="301"/>
                    </a:lnTo>
                    <a:lnTo>
                      <a:pt x="346" y="279"/>
                    </a:lnTo>
                    <a:lnTo>
                      <a:pt x="358" y="249"/>
                    </a:lnTo>
                    <a:lnTo>
                      <a:pt x="367" y="208"/>
                    </a:lnTo>
                    <a:lnTo>
                      <a:pt x="375" y="171"/>
                    </a:lnTo>
                    <a:lnTo>
                      <a:pt x="384" y="135"/>
                    </a:lnTo>
                    <a:lnTo>
                      <a:pt x="394" y="99"/>
                    </a:lnTo>
                    <a:lnTo>
                      <a:pt x="412" y="69"/>
                    </a:lnTo>
                    <a:lnTo>
                      <a:pt x="433" y="48"/>
                    </a:lnTo>
                    <a:lnTo>
                      <a:pt x="465" y="33"/>
                    </a:lnTo>
                    <a:lnTo>
                      <a:pt x="488" y="22"/>
                    </a:lnTo>
                    <a:lnTo>
                      <a:pt x="480"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330774" name="Group 30"/>
            <p:cNvGrpSpPr>
              <a:grpSpLocks/>
            </p:cNvGrpSpPr>
            <p:nvPr/>
          </p:nvGrpSpPr>
          <p:grpSpPr bwMode="auto">
            <a:xfrm>
              <a:off x="4703" y="1645"/>
              <a:ext cx="230" cy="1456"/>
              <a:chOff x="2720" y="768"/>
              <a:chExt cx="230" cy="1456"/>
            </a:xfrm>
          </p:grpSpPr>
          <p:sp>
            <p:nvSpPr>
              <p:cNvPr id="330780" name="Freeform 31"/>
              <p:cNvSpPr>
                <a:spLocks/>
              </p:cNvSpPr>
              <p:nvPr/>
            </p:nvSpPr>
            <p:spPr bwMode="auto">
              <a:xfrm>
                <a:off x="2720" y="795"/>
                <a:ext cx="230" cy="293"/>
              </a:xfrm>
              <a:custGeom>
                <a:avLst/>
                <a:gdLst>
                  <a:gd name="T0" fmla="*/ 147 w 230"/>
                  <a:gd name="T1" fmla="*/ 264 h 293"/>
                  <a:gd name="T2" fmla="*/ 170 w 230"/>
                  <a:gd name="T3" fmla="*/ 252 h 293"/>
                  <a:gd name="T4" fmla="*/ 182 w 230"/>
                  <a:gd name="T5" fmla="*/ 234 h 293"/>
                  <a:gd name="T6" fmla="*/ 192 w 230"/>
                  <a:gd name="T7" fmla="*/ 204 h 293"/>
                  <a:gd name="T8" fmla="*/ 198 w 230"/>
                  <a:gd name="T9" fmla="*/ 165 h 293"/>
                  <a:gd name="T10" fmla="*/ 195 w 230"/>
                  <a:gd name="T11" fmla="*/ 111 h 293"/>
                  <a:gd name="T12" fmla="*/ 192 w 230"/>
                  <a:gd name="T13" fmla="*/ 81 h 293"/>
                  <a:gd name="T14" fmla="*/ 167 w 230"/>
                  <a:gd name="T15" fmla="*/ 84 h 293"/>
                  <a:gd name="T16" fmla="*/ 177 w 230"/>
                  <a:gd name="T17" fmla="*/ 2 h 293"/>
                  <a:gd name="T18" fmla="*/ 230 w 230"/>
                  <a:gd name="T19" fmla="*/ 69 h 293"/>
                  <a:gd name="T20" fmla="*/ 212 w 230"/>
                  <a:gd name="T21" fmla="*/ 77 h 293"/>
                  <a:gd name="T22" fmla="*/ 219 w 230"/>
                  <a:gd name="T23" fmla="*/ 125 h 293"/>
                  <a:gd name="T24" fmla="*/ 219 w 230"/>
                  <a:gd name="T25" fmla="*/ 129 h 293"/>
                  <a:gd name="T26" fmla="*/ 219 w 230"/>
                  <a:gd name="T27" fmla="*/ 179 h 293"/>
                  <a:gd name="T28" fmla="*/ 218 w 230"/>
                  <a:gd name="T29" fmla="*/ 183 h 293"/>
                  <a:gd name="T30" fmla="*/ 210 w 230"/>
                  <a:gd name="T31" fmla="*/ 222 h 293"/>
                  <a:gd name="T32" fmla="*/ 197 w 230"/>
                  <a:gd name="T33" fmla="*/ 258 h 293"/>
                  <a:gd name="T34" fmla="*/ 174 w 230"/>
                  <a:gd name="T35" fmla="*/ 279 h 293"/>
                  <a:gd name="T36" fmla="*/ 143 w 230"/>
                  <a:gd name="T37" fmla="*/ 288 h 293"/>
                  <a:gd name="T38" fmla="*/ 113 w 230"/>
                  <a:gd name="T39" fmla="*/ 293 h 293"/>
                  <a:gd name="T40" fmla="*/ 84 w 230"/>
                  <a:gd name="T41" fmla="*/ 290 h 293"/>
                  <a:gd name="T42" fmla="*/ 57 w 230"/>
                  <a:gd name="T43" fmla="*/ 279 h 293"/>
                  <a:gd name="T44" fmla="*/ 33 w 230"/>
                  <a:gd name="T45" fmla="*/ 257 h 293"/>
                  <a:gd name="T46" fmla="*/ 17 w 230"/>
                  <a:gd name="T47" fmla="*/ 227 h 293"/>
                  <a:gd name="T48" fmla="*/ 8 w 230"/>
                  <a:gd name="T49" fmla="*/ 192 h 293"/>
                  <a:gd name="T50" fmla="*/ 5 w 230"/>
                  <a:gd name="T51" fmla="*/ 153 h 293"/>
                  <a:gd name="T52" fmla="*/ 8 w 230"/>
                  <a:gd name="T53" fmla="*/ 116 h 293"/>
                  <a:gd name="T54" fmla="*/ 21 w 230"/>
                  <a:gd name="T55" fmla="*/ 89 h 293"/>
                  <a:gd name="T56" fmla="*/ 0 w 230"/>
                  <a:gd name="T57" fmla="*/ 72 h 293"/>
                  <a:gd name="T58" fmla="*/ 50 w 230"/>
                  <a:gd name="T59" fmla="*/ 0 h 293"/>
                  <a:gd name="T60" fmla="*/ 60 w 230"/>
                  <a:gd name="T61" fmla="*/ 92 h 293"/>
                  <a:gd name="T62" fmla="*/ 36 w 230"/>
                  <a:gd name="T63" fmla="*/ 90 h 293"/>
                  <a:gd name="T64" fmla="*/ 26 w 230"/>
                  <a:gd name="T65" fmla="*/ 128 h 293"/>
                  <a:gd name="T66" fmla="*/ 26 w 230"/>
                  <a:gd name="T67" fmla="*/ 162 h 293"/>
                  <a:gd name="T68" fmla="*/ 29 w 230"/>
                  <a:gd name="T69" fmla="*/ 192 h 293"/>
                  <a:gd name="T70" fmla="*/ 38 w 230"/>
                  <a:gd name="T71" fmla="*/ 221 h 293"/>
                  <a:gd name="T72" fmla="*/ 54 w 230"/>
                  <a:gd name="T73" fmla="*/ 242 h 293"/>
                  <a:gd name="T74" fmla="*/ 74 w 230"/>
                  <a:gd name="T75" fmla="*/ 258 h 293"/>
                  <a:gd name="T76" fmla="*/ 99 w 230"/>
                  <a:gd name="T77" fmla="*/ 267 h 293"/>
                  <a:gd name="T78" fmla="*/ 125 w 230"/>
                  <a:gd name="T79" fmla="*/ 267 h 293"/>
                  <a:gd name="T80" fmla="*/ 147 w 230"/>
                  <a:gd name="T81" fmla="*/ 264 h 29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30"/>
                  <a:gd name="T124" fmla="*/ 0 h 293"/>
                  <a:gd name="T125" fmla="*/ 230 w 230"/>
                  <a:gd name="T126" fmla="*/ 293 h 29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30" h="293">
                    <a:moveTo>
                      <a:pt x="147" y="264"/>
                    </a:moveTo>
                    <a:lnTo>
                      <a:pt x="170" y="252"/>
                    </a:lnTo>
                    <a:lnTo>
                      <a:pt x="182" y="234"/>
                    </a:lnTo>
                    <a:lnTo>
                      <a:pt x="192" y="204"/>
                    </a:lnTo>
                    <a:lnTo>
                      <a:pt x="198" y="165"/>
                    </a:lnTo>
                    <a:lnTo>
                      <a:pt x="195" y="111"/>
                    </a:lnTo>
                    <a:lnTo>
                      <a:pt x="192" y="81"/>
                    </a:lnTo>
                    <a:lnTo>
                      <a:pt x="167" y="84"/>
                    </a:lnTo>
                    <a:lnTo>
                      <a:pt x="177" y="2"/>
                    </a:lnTo>
                    <a:lnTo>
                      <a:pt x="230" y="69"/>
                    </a:lnTo>
                    <a:lnTo>
                      <a:pt x="212" y="77"/>
                    </a:lnTo>
                    <a:lnTo>
                      <a:pt x="219" y="125"/>
                    </a:lnTo>
                    <a:lnTo>
                      <a:pt x="219" y="129"/>
                    </a:lnTo>
                    <a:lnTo>
                      <a:pt x="219" y="179"/>
                    </a:lnTo>
                    <a:lnTo>
                      <a:pt x="218" y="183"/>
                    </a:lnTo>
                    <a:lnTo>
                      <a:pt x="210" y="222"/>
                    </a:lnTo>
                    <a:lnTo>
                      <a:pt x="197" y="258"/>
                    </a:lnTo>
                    <a:lnTo>
                      <a:pt x="174" y="279"/>
                    </a:lnTo>
                    <a:lnTo>
                      <a:pt x="143" y="288"/>
                    </a:lnTo>
                    <a:lnTo>
                      <a:pt x="113" y="293"/>
                    </a:lnTo>
                    <a:lnTo>
                      <a:pt x="84" y="290"/>
                    </a:lnTo>
                    <a:lnTo>
                      <a:pt x="57" y="279"/>
                    </a:lnTo>
                    <a:lnTo>
                      <a:pt x="33" y="257"/>
                    </a:lnTo>
                    <a:lnTo>
                      <a:pt x="17" y="227"/>
                    </a:lnTo>
                    <a:lnTo>
                      <a:pt x="8" y="192"/>
                    </a:lnTo>
                    <a:lnTo>
                      <a:pt x="5" y="153"/>
                    </a:lnTo>
                    <a:lnTo>
                      <a:pt x="8" y="116"/>
                    </a:lnTo>
                    <a:lnTo>
                      <a:pt x="21" y="89"/>
                    </a:lnTo>
                    <a:lnTo>
                      <a:pt x="0" y="72"/>
                    </a:lnTo>
                    <a:lnTo>
                      <a:pt x="50" y="0"/>
                    </a:lnTo>
                    <a:lnTo>
                      <a:pt x="60" y="92"/>
                    </a:lnTo>
                    <a:lnTo>
                      <a:pt x="36" y="90"/>
                    </a:lnTo>
                    <a:lnTo>
                      <a:pt x="26" y="128"/>
                    </a:lnTo>
                    <a:lnTo>
                      <a:pt x="26" y="162"/>
                    </a:lnTo>
                    <a:lnTo>
                      <a:pt x="29" y="192"/>
                    </a:lnTo>
                    <a:lnTo>
                      <a:pt x="38" y="221"/>
                    </a:lnTo>
                    <a:lnTo>
                      <a:pt x="54" y="242"/>
                    </a:lnTo>
                    <a:lnTo>
                      <a:pt x="74" y="258"/>
                    </a:lnTo>
                    <a:lnTo>
                      <a:pt x="99" y="267"/>
                    </a:lnTo>
                    <a:lnTo>
                      <a:pt x="125" y="267"/>
                    </a:lnTo>
                    <a:lnTo>
                      <a:pt x="147" y="264"/>
                    </a:lnTo>
                    <a:close/>
                  </a:path>
                </a:pathLst>
              </a:custGeom>
              <a:solidFill>
                <a:srgbClr val="A5002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0781" name="Freeform 32"/>
              <p:cNvSpPr>
                <a:spLocks/>
              </p:cNvSpPr>
              <p:nvPr/>
            </p:nvSpPr>
            <p:spPr bwMode="auto">
              <a:xfrm>
                <a:off x="2794" y="768"/>
                <a:ext cx="96" cy="1456"/>
              </a:xfrm>
              <a:custGeom>
                <a:avLst/>
                <a:gdLst>
                  <a:gd name="T0" fmla="*/ 27 w 96"/>
                  <a:gd name="T1" fmla="*/ 306 h 1456"/>
                  <a:gd name="T2" fmla="*/ 28 w 96"/>
                  <a:gd name="T3" fmla="*/ 78 h 1456"/>
                  <a:gd name="T4" fmla="*/ 0 w 96"/>
                  <a:gd name="T5" fmla="*/ 80 h 1456"/>
                  <a:gd name="T6" fmla="*/ 40 w 96"/>
                  <a:gd name="T7" fmla="*/ 0 h 1456"/>
                  <a:gd name="T8" fmla="*/ 73 w 96"/>
                  <a:gd name="T9" fmla="*/ 80 h 1456"/>
                  <a:gd name="T10" fmla="*/ 45 w 96"/>
                  <a:gd name="T11" fmla="*/ 75 h 1456"/>
                  <a:gd name="T12" fmla="*/ 46 w 96"/>
                  <a:gd name="T13" fmla="*/ 306 h 1456"/>
                  <a:gd name="T14" fmla="*/ 55 w 96"/>
                  <a:gd name="T15" fmla="*/ 582 h 1456"/>
                  <a:gd name="T16" fmla="*/ 70 w 96"/>
                  <a:gd name="T17" fmla="*/ 815 h 1456"/>
                  <a:gd name="T18" fmla="*/ 81 w 96"/>
                  <a:gd name="T19" fmla="*/ 1129 h 1456"/>
                  <a:gd name="T20" fmla="*/ 79 w 96"/>
                  <a:gd name="T21" fmla="*/ 1134 h 1456"/>
                  <a:gd name="T22" fmla="*/ 94 w 96"/>
                  <a:gd name="T23" fmla="*/ 1398 h 1456"/>
                  <a:gd name="T24" fmla="*/ 96 w 96"/>
                  <a:gd name="T25" fmla="*/ 1446 h 1456"/>
                  <a:gd name="T26" fmla="*/ 88 w 96"/>
                  <a:gd name="T27" fmla="*/ 1455 h 1456"/>
                  <a:gd name="T28" fmla="*/ 76 w 96"/>
                  <a:gd name="T29" fmla="*/ 1456 h 1456"/>
                  <a:gd name="T30" fmla="*/ 67 w 96"/>
                  <a:gd name="T31" fmla="*/ 1447 h 1456"/>
                  <a:gd name="T32" fmla="*/ 64 w 96"/>
                  <a:gd name="T33" fmla="*/ 1438 h 1456"/>
                  <a:gd name="T34" fmla="*/ 51 w 96"/>
                  <a:gd name="T35" fmla="*/ 911 h 1456"/>
                  <a:gd name="T36" fmla="*/ 34 w 96"/>
                  <a:gd name="T37" fmla="*/ 540 h 1456"/>
                  <a:gd name="T38" fmla="*/ 27 w 96"/>
                  <a:gd name="T39" fmla="*/ 306 h 145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96"/>
                  <a:gd name="T61" fmla="*/ 0 h 1456"/>
                  <a:gd name="T62" fmla="*/ 96 w 96"/>
                  <a:gd name="T63" fmla="*/ 1456 h 145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96" h="1456">
                    <a:moveTo>
                      <a:pt x="27" y="306"/>
                    </a:moveTo>
                    <a:lnTo>
                      <a:pt x="28" y="78"/>
                    </a:lnTo>
                    <a:lnTo>
                      <a:pt x="0" y="80"/>
                    </a:lnTo>
                    <a:lnTo>
                      <a:pt x="40" y="0"/>
                    </a:lnTo>
                    <a:lnTo>
                      <a:pt x="73" y="80"/>
                    </a:lnTo>
                    <a:lnTo>
                      <a:pt x="45" y="75"/>
                    </a:lnTo>
                    <a:lnTo>
                      <a:pt x="46" y="306"/>
                    </a:lnTo>
                    <a:lnTo>
                      <a:pt x="55" y="582"/>
                    </a:lnTo>
                    <a:lnTo>
                      <a:pt x="70" y="815"/>
                    </a:lnTo>
                    <a:lnTo>
                      <a:pt x="81" y="1129"/>
                    </a:lnTo>
                    <a:lnTo>
                      <a:pt x="79" y="1134"/>
                    </a:lnTo>
                    <a:lnTo>
                      <a:pt x="94" y="1398"/>
                    </a:lnTo>
                    <a:lnTo>
                      <a:pt x="96" y="1446"/>
                    </a:lnTo>
                    <a:lnTo>
                      <a:pt x="88" y="1455"/>
                    </a:lnTo>
                    <a:lnTo>
                      <a:pt x="76" y="1456"/>
                    </a:lnTo>
                    <a:lnTo>
                      <a:pt x="67" y="1447"/>
                    </a:lnTo>
                    <a:lnTo>
                      <a:pt x="64" y="1438"/>
                    </a:lnTo>
                    <a:lnTo>
                      <a:pt x="51" y="911"/>
                    </a:lnTo>
                    <a:lnTo>
                      <a:pt x="34" y="540"/>
                    </a:lnTo>
                    <a:lnTo>
                      <a:pt x="27" y="306"/>
                    </a:lnTo>
                    <a:close/>
                  </a:path>
                </a:pathLst>
              </a:custGeom>
              <a:solidFill>
                <a:srgbClr val="A5002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330775" name="Group 33"/>
            <p:cNvGrpSpPr>
              <a:grpSpLocks/>
            </p:cNvGrpSpPr>
            <p:nvPr/>
          </p:nvGrpSpPr>
          <p:grpSpPr bwMode="auto">
            <a:xfrm>
              <a:off x="5125" y="2204"/>
              <a:ext cx="77" cy="68"/>
              <a:chOff x="1747" y="2620"/>
              <a:chExt cx="44" cy="73"/>
            </a:xfrm>
          </p:grpSpPr>
          <p:sp>
            <p:nvSpPr>
              <p:cNvPr id="330776" name="Oval 34"/>
              <p:cNvSpPr>
                <a:spLocks noChangeArrowheads="1"/>
              </p:cNvSpPr>
              <p:nvPr/>
            </p:nvSpPr>
            <p:spPr bwMode="auto">
              <a:xfrm rot="4286940" flipH="1">
                <a:off x="1721" y="2646"/>
                <a:ext cx="73" cy="22"/>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i="0">
                  <a:solidFill>
                    <a:srgbClr val="FFFFFF"/>
                  </a:solidFill>
                </a:endParaRPr>
              </a:p>
            </p:txBody>
          </p:sp>
          <p:sp>
            <p:nvSpPr>
              <p:cNvPr id="330777" name="Oval 35"/>
              <p:cNvSpPr>
                <a:spLocks noChangeArrowheads="1"/>
              </p:cNvSpPr>
              <p:nvPr/>
            </p:nvSpPr>
            <p:spPr bwMode="auto">
              <a:xfrm rot="4286940" flipH="1">
                <a:off x="1741" y="2659"/>
                <a:ext cx="43" cy="8"/>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i="0">
                  <a:solidFill>
                    <a:srgbClr val="FFFFFF"/>
                  </a:solidFill>
                </a:endParaRPr>
              </a:p>
            </p:txBody>
          </p:sp>
          <p:sp>
            <p:nvSpPr>
              <p:cNvPr id="330778" name="Oval 36"/>
              <p:cNvSpPr>
                <a:spLocks noChangeArrowheads="1"/>
              </p:cNvSpPr>
              <p:nvPr/>
            </p:nvSpPr>
            <p:spPr bwMode="auto">
              <a:xfrm rot="4286940" flipH="1">
                <a:off x="1743" y="2646"/>
                <a:ext cx="73" cy="22"/>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i="0">
                  <a:solidFill>
                    <a:srgbClr val="FFFFFF"/>
                  </a:solidFill>
                </a:endParaRPr>
              </a:p>
            </p:txBody>
          </p:sp>
          <p:sp>
            <p:nvSpPr>
              <p:cNvPr id="330779" name="Oval 37"/>
              <p:cNvSpPr>
                <a:spLocks noChangeArrowheads="1"/>
              </p:cNvSpPr>
              <p:nvPr/>
            </p:nvSpPr>
            <p:spPr bwMode="auto">
              <a:xfrm rot="4286940" flipH="1">
                <a:off x="1763" y="2659"/>
                <a:ext cx="43" cy="8"/>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i="0">
                  <a:solidFill>
                    <a:srgbClr val="FFFFFF"/>
                  </a:solidFill>
                </a:endParaRPr>
              </a:p>
            </p:txBody>
          </p:sp>
        </p:grpSp>
      </p:grpSp>
      <p:sp>
        <p:nvSpPr>
          <p:cNvPr id="330756" name="Rectangle 39"/>
          <p:cNvSpPr>
            <a:spLocks noChangeArrowheads="1"/>
          </p:cNvSpPr>
          <p:nvPr/>
        </p:nvSpPr>
        <p:spPr bwMode="auto">
          <a:xfrm>
            <a:off x="5030788" y="1350963"/>
            <a:ext cx="4270375" cy="554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r>
              <a:rPr lang="en-US" altLang="en-US" sz="3000">
                <a:solidFill>
                  <a:srgbClr val="FFC000"/>
                </a:solidFill>
                <a:latin typeface="Symbol" pitchFamily="18" charset="2"/>
              </a:rPr>
              <a:t>"</a:t>
            </a:r>
            <a:r>
              <a:rPr lang="en-US" altLang="en-US" sz="3000">
                <a:solidFill>
                  <a:srgbClr val="FFC000"/>
                </a:solidFill>
              </a:rPr>
              <a:t>M, </a:t>
            </a:r>
            <a:r>
              <a:rPr lang="en-US" altLang="en-US" sz="3000">
                <a:solidFill>
                  <a:srgbClr val="FFC000"/>
                </a:solidFill>
                <a:latin typeface="Symbol" pitchFamily="18" charset="2"/>
              </a:rPr>
              <a:t>$</a:t>
            </a:r>
            <a:r>
              <a:rPr lang="en-US" altLang="en-US" sz="3000">
                <a:solidFill>
                  <a:srgbClr val="FFC000"/>
                </a:solidFill>
              </a:rPr>
              <a:t>I,  M(I) </a:t>
            </a:r>
            <a:r>
              <a:rPr lang="en-US" altLang="en-US" sz="3000">
                <a:solidFill>
                  <a:srgbClr val="FFC000"/>
                </a:solidFill>
                <a:latin typeface="Symbol" pitchFamily="18" charset="2"/>
                <a:sym typeface="Symbol" pitchFamily="18" charset="2"/>
              </a:rPr>
              <a:t></a:t>
            </a:r>
            <a:r>
              <a:rPr lang="en-US" altLang="en-US" sz="3000">
                <a:solidFill>
                  <a:srgbClr val="FFC000"/>
                </a:solidFill>
              </a:rPr>
              <a:t> Halting(I)</a:t>
            </a:r>
          </a:p>
        </p:txBody>
      </p:sp>
      <p:sp>
        <p:nvSpPr>
          <p:cNvPr id="56" name="AutoShape 37"/>
          <p:cNvSpPr>
            <a:spLocks noChangeArrowheads="1"/>
          </p:cNvSpPr>
          <p:nvPr/>
        </p:nvSpPr>
        <p:spPr bwMode="auto">
          <a:xfrm>
            <a:off x="2590800" y="2986088"/>
            <a:ext cx="4764088" cy="1447800"/>
          </a:xfrm>
          <a:prstGeom prst="wedgeRoundRectCallout">
            <a:avLst>
              <a:gd name="adj1" fmla="val -68653"/>
              <a:gd name="adj2" fmla="val 18074"/>
              <a:gd name="adj3" fmla="val 16667"/>
            </a:avLst>
          </a:prstGeom>
          <a:noFill/>
          <a:ln w="38100">
            <a:solidFill>
              <a:schemeClr val="accent2"/>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3000" i="0">
                <a:solidFill>
                  <a:srgbClr val="FFFFFF"/>
                </a:solidFill>
              </a:rPr>
              <a:t>Given </a:t>
            </a:r>
            <a:r>
              <a:rPr lang="en-US" altLang="en-US" sz="3000">
                <a:solidFill>
                  <a:srgbClr val="FFC000"/>
                </a:solidFill>
              </a:rPr>
              <a:t>I</a:t>
            </a:r>
            <a:r>
              <a:rPr lang="en-US" altLang="en-US" sz="3000" i="0">
                <a:solidFill>
                  <a:srgbClr val="FFFFFF"/>
                </a:solidFill>
              </a:rPr>
              <a:t> either </a:t>
            </a:r>
          </a:p>
          <a:p>
            <a:pPr lvl="1" eaLnBrk="1" hangingPunct="1">
              <a:spcBef>
                <a:spcPct val="0"/>
              </a:spcBef>
              <a:buFontTx/>
              <a:buNone/>
            </a:pPr>
            <a:r>
              <a:rPr lang="en-US" altLang="en-US" sz="2600">
                <a:solidFill>
                  <a:srgbClr val="FFC000"/>
                </a:solidFill>
              </a:rPr>
              <a:t>Halting(I) = yes  </a:t>
            </a:r>
            <a:r>
              <a:rPr lang="en-US" altLang="en-US" sz="2600" i="0">
                <a:solidFill>
                  <a:srgbClr val="FFFFFF"/>
                </a:solidFill>
              </a:rPr>
              <a:t>or</a:t>
            </a:r>
          </a:p>
          <a:p>
            <a:pPr lvl="1" eaLnBrk="1" hangingPunct="1">
              <a:spcBef>
                <a:spcPct val="0"/>
              </a:spcBef>
              <a:buFontTx/>
              <a:buNone/>
            </a:pPr>
            <a:r>
              <a:rPr lang="en-US" altLang="en-US" sz="2600">
                <a:solidFill>
                  <a:srgbClr val="FFC000"/>
                </a:solidFill>
              </a:rPr>
              <a:t>Halting(I) = no.</a:t>
            </a:r>
          </a:p>
        </p:txBody>
      </p:sp>
      <p:sp>
        <p:nvSpPr>
          <p:cNvPr id="57" name="AutoShape 41"/>
          <p:cNvSpPr>
            <a:spLocks noChangeArrowheads="1"/>
          </p:cNvSpPr>
          <p:nvPr/>
        </p:nvSpPr>
        <p:spPr bwMode="auto">
          <a:xfrm>
            <a:off x="2630488" y="2306638"/>
            <a:ext cx="4724400" cy="609600"/>
          </a:xfrm>
          <a:prstGeom prst="wedgeRoundRectCallout">
            <a:avLst>
              <a:gd name="adj1" fmla="val 59722"/>
              <a:gd name="adj2" fmla="val 102245"/>
              <a:gd name="adj3" fmla="val 16667"/>
            </a:avLst>
          </a:prstGeom>
          <a:noFill/>
          <a:ln w="38100">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50000"/>
              </a:spcBef>
              <a:buFontTx/>
              <a:buNone/>
            </a:pPr>
            <a:r>
              <a:rPr lang="en-US" altLang="en-US" sz="3000" i="0">
                <a:solidFill>
                  <a:srgbClr val="FFFFFF"/>
                </a:solidFill>
              </a:rPr>
              <a:t>I give you an input </a:t>
            </a:r>
            <a:r>
              <a:rPr lang="en-US" altLang="en-US" sz="3000" i="0">
                <a:solidFill>
                  <a:srgbClr val="FF9900"/>
                </a:solidFill>
              </a:rPr>
              <a:t>I</a:t>
            </a:r>
            <a:r>
              <a:rPr lang="en-US" altLang="en-US" sz="3000" i="0">
                <a:solidFill>
                  <a:srgbClr val="FFFFFF"/>
                </a:solidFill>
              </a:rPr>
              <a:t>.</a:t>
            </a:r>
            <a:endParaRPr lang="en-US" altLang="en-US" i="0">
              <a:solidFill>
                <a:srgbClr val="FFFFFF"/>
              </a:solidFill>
            </a:endParaRPr>
          </a:p>
        </p:txBody>
      </p:sp>
      <p:sp>
        <p:nvSpPr>
          <p:cNvPr id="58" name="AutoShape 42"/>
          <p:cNvSpPr>
            <a:spLocks noChangeArrowheads="1"/>
          </p:cNvSpPr>
          <p:nvPr/>
        </p:nvSpPr>
        <p:spPr bwMode="auto">
          <a:xfrm>
            <a:off x="2554288" y="4510088"/>
            <a:ext cx="4800600" cy="1193800"/>
          </a:xfrm>
          <a:prstGeom prst="wedgeRoundRectCallout">
            <a:avLst>
              <a:gd name="adj1" fmla="val -70097"/>
              <a:gd name="adj2" fmla="val -62139"/>
              <a:gd name="adj3" fmla="val 16667"/>
            </a:avLst>
          </a:prstGeom>
          <a:noFill/>
          <a:ln w="38100">
            <a:solidFill>
              <a:schemeClr val="accent2"/>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50000"/>
              </a:spcBef>
              <a:buFontTx/>
              <a:buNone/>
            </a:pPr>
            <a:r>
              <a:rPr lang="en-US" altLang="en-US" sz="3000">
                <a:solidFill>
                  <a:srgbClr val="FFC000"/>
                </a:solidFill>
                <a:latin typeface="Symbol" pitchFamily="18" charset="2"/>
              </a:rPr>
              <a:t>"</a:t>
            </a:r>
            <a:r>
              <a:rPr lang="en-US" altLang="en-US" sz="3000">
                <a:solidFill>
                  <a:srgbClr val="FFC000"/>
                </a:solidFill>
              </a:rPr>
              <a:t>I, </a:t>
            </a:r>
            <a:r>
              <a:rPr lang="en-US" altLang="en-US" sz="3000" i="0">
                <a:solidFill>
                  <a:srgbClr val="FF9900"/>
                </a:solidFill>
              </a:rPr>
              <a:t>M</a:t>
            </a:r>
            <a:r>
              <a:rPr lang="en-US" altLang="en-US" sz="3000" i="0" baseline="-25000">
                <a:solidFill>
                  <a:srgbClr val="FF9900"/>
                </a:solidFill>
              </a:rPr>
              <a:t>yes</a:t>
            </a:r>
            <a:r>
              <a:rPr lang="en-US" altLang="en-US" sz="3000" i="0">
                <a:solidFill>
                  <a:srgbClr val="FF9900"/>
                </a:solidFill>
              </a:rPr>
              <a:t>(I)</a:t>
            </a:r>
            <a:r>
              <a:rPr lang="en-US" altLang="en-US" sz="3000" i="0">
                <a:solidFill>
                  <a:srgbClr val="FFFFFF"/>
                </a:solidFill>
              </a:rPr>
              <a:t> says </a:t>
            </a:r>
            <a:r>
              <a:rPr lang="en-US" altLang="en-US" sz="3000" i="0">
                <a:solidFill>
                  <a:srgbClr val="FF9900"/>
                </a:solidFill>
              </a:rPr>
              <a:t>yes</a:t>
            </a:r>
            <a:br>
              <a:rPr lang="en-US" altLang="en-US" sz="3000" i="0">
                <a:solidFill>
                  <a:srgbClr val="FF9900"/>
                </a:solidFill>
              </a:rPr>
            </a:br>
            <a:r>
              <a:rPr lang="en-US" altLang="en-US">
                <a:solidFill>
                  <a:srgbClr val="FFC000"/>
                </a:solidFill>
                <a:latin typeface="Symbol" pitchFamily="18" charset="2"/>
              </a:rPr>
              <a:t>"</a:t>
            </a:r>
            <a:r>
              <a:rPr lang="en-US" altLang="en-US">
                <a:solidFill>
                  <a:srgbClr val="FFC000"/>
                </a:solidFill>
              </a:rPr>
              <a:t>I, </a:t>
            </a:r>
            <a:r>
              <a:rPr lang="en-US" altLang="en-US" i="0">
                <a:solidFill>
                  <a:srgbClr val="FF9900"/>
                </a:solidFill>
              </a:rPr>
              <a:t>M</a:t>
            </a:r>
            <a:r>
              <a:rPr lang="en-US" altLang="en-US" i="0" baseline="-25000">
                <a:solidFill>
                  <a:srgbClr val="FF9900"/>
                </a:solidFill>
              </a:rPr>
              <a:t>no</a:t>
            </a:r>
            <a:r>
              <a:rPr lang="en-US" altLang="en-US" i="0">
                <a:solidFill>
                  <a:srgbClr val="FF9900"/>
                </a:solidFill>
              </a:rPr>
              <a:t>(I)</a:t>
            </a:r>
            <a:r>
              <a:rPr lang="en-US" altLang="en-US" i="0">
                <a:solidFill>
                  <a:srgbClr val="FFFFFF"/>
                </a:solidFill>
              </a:rPr>
              <a:t> says </a:t>
            </a:r>
            <a:r>
              <a:rPr lang="en-US" altLang="en-US" i="0">
                <a:solidFill>
                  <a:srgbClr val="FF9900"/>
                </a:solidFill>
              </a:rPr>
              <a:t>no</a:t>
            </a:r>
          </a:p>
        </p:txBody>
      </p:sp>
      <p:sp>
        <p:nvSpPr>
          <p:cNvPr id="330760" name="Rectangle 39"/>
          <p:cNvSpPr>
            <a:spLocks noChangeArrowheads="1"/>
          </p:cNvSpPr>
          <p:nvPr/>
        </p:nvSpPr>
        <p:spPr bwMode="auto">
          <a:xfrm>
            <a:off x="2282825" y="1752600"/>
            <a:ext cx="4270375" cy="554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r>
              <a:rPr lang="en-US" altLang="en-US" sz="3000">
                <a:solidFill>
                  <a:srgbClr val="FFC000"/>
                </a:solidFill>
                <a:latin typeface="Symbol" pitchFamily="18" charset="2"/>
              </a:rPr>
              <a:t>"</a:t>
            </a:r>
            <a:r>
              <a:rPr lang="en-US" altLang="en-US" sz="3000">
                <a:solidFill>
                  <a:srgbClr val="FFC000"/>
                </a:solidFill>
              </a:rPr>
              <a:t>I, </a:t>
            </a:r>
            <a:r>
              <a:rPr lang="en-US" altLang="en-US" sz="3000">
                <a:solidFill>
                  <a:srgbClr val="FFC000"/>
                </a:solidFill>
                <a:latin typeface="Symbol" pitchFamily="18" charset="2"/>
              </a:rPr>
              <a:t>$</a:t>
            </a:r>
            <a:r>
              <a:rPr lang="en-US" altLang="en-US" sz="3000">
                <a:solidFill>
                  <a:srgbClr val="FFC000"/>
                </a:solidFill>
              </a:rPr>
              <a:t>M,  M(I) </a:t>
            </a:r>
            <a:r>
              <a:rPr lang="en-US" altLang="en-US" sz="3000">
                <a:solidFill>
                  <a:srgbClr val="FFC000"/>
                </a:solidFill>
                <a:latin typeface="Symbol" pitchFamily="18" charset="2"/>
                <a:sym typeface="Symbol" pitchFamily="18" charset="2"/>
              </a:rPr>
              <a:t>= </a:t>
            </a:r>
            <a:r>
              <a:rPr lang="en-US" altLang="en-US" sz="3000">
                <a:solidFill>
                  <a:srgbClr val="FFC000"/>
                </a:solidFill>
              </a:rPr>
              <a:t>Halting(I)</a:t>
            </a:r>
          </a:p>
        </p:txBody>
      </p:sp>
      <p:sp>
        <p:nvSpPr>
          <p:cNvPr id="46" name="AutoShape 42"/>
          <p:cNvSpPr>
            <a:spLocks noChangeArrowheads="1"/>
          </p:cNvSpPr>
          <p:nvPr/>
        </p:nvSpPr>
        <p:spPr bwMode="auto">
          <a:xfrm>
            <a:off x="2590800" y="5764213"/>
            <a:ext cx="4764088" cy="1193800"/>
          </a:xfrm>
          <a:prstGeom prst="wedgeRoundRectCallout">
            <a:avLst>
              <a:gd name="adj1" fmla="val -70097"/>
              <a:gd name="adj2" fmla="val -62139"/>
              <a:gd name="adj3" fmla="val 16667"/>
            </a:avLst>
          </a:prstGeom>
          <a:noFill/>
          <a:ln w="38100">
            <a:solidFill>
              <a:schemeClr val="accent2"/>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50000"/>
              </a:spcBef>
              <a:buFontTx/>
              <a:buNone/>
            </a:pPr>
            <a:r>
              <a:rPr lang="en-US" altLang="en-US" i="0">
                <a:solidFill>
                  <a:srgbClr val="FFFFFF"/>
                </a:solidFill>
              </a:rPr>
              <a:t>I don’t know which, but one of these does the trick.</a:t>
            </a:r>
            <a:endParaRPr lang="en-US" altLang="en-US" i="0">
              <a:solidFill>
                <a:srgbClr val="FF9900"/>
              </a:solidFill>
            </a:endParaRPr>
          </a:p>
        </p:txBody>
      </p:sp>
      <p:sp>
        <p:nvSpPr>
          <p:cNvPr id="47" name="Text Box 43"/>
          <p:cNvSpPr txBox="1">
            <a:spLocks noChangeArrowheads="1"/>
          </p:cNvSpPr>
          <p:nvPr/>
        </p:nvSpPr>
        <p:spPr bwMode="auto">
          <a:xfrm>
            <a:off x="6721475" y="1668463"/>
            <a:ext cx="822325"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i="0">
                <a:solidFill>
                  <a:srgbClr val="FFFFFF"/>
                </a:solidFill>
              </a:rPr>
              <a:t>true</a:t>
            </a:r>
          </a:p>
        </p:txBody>
      </p:sp>
      <p:sp>
        <p:nvSpPr>
          <p:cNvPr id="330763" name="Text Box 43"/>
          <p:cNvSpPr txBox="1">
            <a:spLocks noChangeArrowheads="1"/>
          </p:cNvSpPr>
          <p:nvPr/>
        </p:nvSpPr>
        <p:spPr bwMode="auto">
          <a:xfrm>
            <a:off x="8382000" y="1016000"/>
            <a:ext cx="822325"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i="0">
                <a:solidFill>
                  <a:srgbClr val="FFFFFF"/>
                </a:solidFill>
              </a:rPr>
              <a:t>true</a:t>
            </a:r>
          </a:p>
        </p:txBody>
      </p:sp>
      <p:sp>
        <p:nvSpPr>
          <p:cNvPr id="330764" name="Rectangle 2"/>
          <p:cNvSpPr>
            <a:spLocks noChangeArrowheads="1"/>
          </p:cNvSpPr>
          <p:nvPr/>
        </p:nvSpPr>
        <p:spPr bwMode="auto">
          <a:xfrm>
            <a:off x="2090738" y="1335088"/>
            <a:ext cx="2667000" cy="554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r>
              <a:rPr lang="en-US" altLang="en-US" sz="3000">
                <a:solidFill>
                  <a:srgbClr val="FFC000"/>
                </a:solidFill>
              </a:rPr>
              <a:t>M(I)=Sorting(I)</a:t>
            </a:r>
          </a:p>
        </p:txBody>
      </p:sp>
      <p:sp>
        <p:nvSpPr>
          <p:cNvPr id="330765" name="Rectangle 2"/>
          <p:cNvSpPr>
            <a:spLocks noChangeArrowheads="1"/>
          </p:cNvSpPr>
          <p:nvPr/>
        </p:nvSpPr>
        <p:spPr bwMode="auto">
          <a:xfrm>
            <a:off x="1354138" y="1335088"/>
            <a:ext cx="682625" cy="554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r>
              <a:rPr lang="en-US" altLang="en-US" sz="3000">
                <a:solidFill>
                  <a:srgbClr val="FFC000"/>
                </a:solidFill>
                <a:latin typeface="Symbol" pitchFamily="18" charset="2"/>
              </a:rPr>
              <a:t>"</a:t>
            </a:r>
            <a:r>
              <a:rPr lang="en-US" altLang="en-US" sz="3000">
                <a:solidFill>
                  <a:srgbClr val="FFC000"/>
                </a:solidFill>
              </a:rPr>
              <a:t>I,</a:t>
            </a:r>
          </a:p>
        </p:txBody>
      </p:sp>
      <p:sp>
        <p:nvSpPr>
          <p:cNvPr id="330766" name="Rectangle 2"/>
          <p:cNvSpPr>
            <a:spLocks noChangeArrowheads="1"/>
          </p:cNvSpPr>
          <p:nvPr/>
        </p:nvSpPr>
        <p:spPr bwMode="auto">
          <a:xfrm>
            <a:off x="609600" y="1335088"/>
            <a:ext cx="833438" cy="554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r>
              <a:rPr lang="en-US" altLang="en-US" sz="3000">
                <a:solidFill>
                  <a:srgbClr val="FFC000"/>
                </a:solidFill>
                <a:latin typeface="Symbol" pitchFamily="18" charset="2"/>
              </a:rPr>
              <a:t>$</a:t>
            </a:r>
            <a:r>
              <a:rPr lang="en-US" altLang="en-US" sz="3000">
                <a:solidFill>
                  <a:srgbClr val="FFC000"/>
                </a:solidFill>
              </a:rPr>
              <a:t>M,</a:t>
            </a:r>
          </a:p>
        </p:txBody>
      </p:sp>
      <p:sp>
        <p:nvSpPr>
          <p:cNvPr id="330767" name="Rectangle 51"/>
          <p:cNvSpPr>
            <a:spLocks noChangeArrowheads="1"/>
          </p:cNvSpPr>
          <p:nvPr/>
        </p:nvSpPr>
        <p:spPr bwMode="auto">
          <a:xfrm>
            <a:off x="1065213" y="457200"/>
            <a:ext cx="2897187" cy="10779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r>
              <a:rPr lang="en-US" altLang="en-US" i="0">
                <a:solidFill>
                  <a:srgbClr val="FFFFFF"/>
                </a:solidFill>
              </a:rPr>
              <a:t>Problem </a:t>
            </a:r>
            <a:r>
              <a:rPr lang="en-US" altLang="en-US">
                <a:solidFill>
                  <a:srgbClr val="FFC000"/>
                </a:solidFill>
              </a:rPr>
              <a:t>P</a:t>
            </a:r>
            <a:r>
              <a:rPr lang="en-US" altLang="en-US" i="0">
                <a:solidFill>
                  <a:srgbClr val="FFFFFF"/>
                </a:solidFill>
              </a:rPr>
              <a:t> is</a:t>
            </a:r>
            <a:br>
              <a:rPr lang="en-US" altLang="en-US" i="0">
                <a:solidFill>
                  <a:srgbClr val="FFFFFF"/>
                </a:solidFill>
              </a:rPr>
            </a:br>
            <a:r>
              <a:rPr lang="en-US" altLang="en-US" i="0">
                <a:solidFill>
                  <a:srgbClr val="FFFF00"/>
                </a:solidFill>
              </a:rPr>
              <a:t>computable </a:t>
            </a:r>
            <a:r>
              <a:rPr lang="en-US" altLang="en-US" i="0">
                <a:solidFill>
                  <a:srgbClr val="F2F2F2"/>
                </a:solidFill>
              </a:rPr>
              <a:t>if </a:t>
            </a:r>
          </a:p>
        </p:txBody>
      </p:sp>
      <p:sp>
        <p:nvSpPr>
          <p:cNvPr id="330768" name="Text Box 43"/>
          <p:cNvSpPr txBox="1">
            <a:spLocks noChangeArrowheads="1"/>
          </p:cNvSpPr>
          <p:nvPr/>
        </p:nvSpPr>
        <p:spPr bwMode="auto">
          <a:xfrm>
            <a:off x="320675" y="939800"/>
            <a:ext cx="822325"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i="0">
                <a:solidFill>
                  <a:srgbClr val="FFFFFF"/>
                </a:solidFill>
              </a:rPr>
              <a:t>true</a:t>
            </a:r>
          </a:p>
        </p:txBody>
      </p:sp>
      <p:sp>
        <p:nvSpPr>
          <p:cNvPr id="330769" name="Rectangle 54"/>
          <p:cNvSpPr>
            <a:spLocks noChangeArrowheads="1"/>
          </p:cNvSpPr>
          <p:nvPr/>
        </p:nvSpPr>
        <p:spPr bwMode="auto">
          <a:xfrm>
            <a:off x="5118100" y="446088"/>
            <a:ext cx="2897188" cy="10779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r>
              <a:rPr lang="en-US" altLang="en-US" i="0">
                <a:solidFill>
                  <a:srgbClr val="FFFFFF"/>
                </a:solidFill>
              </a:rPr>
              <a:t>Problem </a:t>
            </a:r>
            <a:r>
              <a:rPr lang="en-US" altLang="en-US">
                <a:solidFill>
                  <a:srgbClr val="FFC000"/>
                </a:solidFill>
              </a:rPr>
              <a:t>P</a:t>
            </a:r>
            <a:r>
              <a:rPr lang="en-US" altLang="en-US" i="0">
                <a:solidFill>
                  <a:srgbClr val="FFFFFF"/>
                </a:solidFill>
              </a:rPr>
              <a:t> is</a:t>
            </a:r>
            <a:br>
              <a:rPr lang="en-US" altLang="en-US" i="0">
                <a:solidFill>
                  <a:srgbClr val="FFFFFF"/>
                </a:solidFill>
              </a:rPr>
            </a:br>
            <a:r>
              <a:rPr lang="en-US" altLang="en-US" i="0">
                <a:solidFill>
                  <a:srgbClr val="FF0000"/>
                </a:solidFill>
              </a:rPr>
              <a:t>un</a:t>
            </a:r>
            <a:r>
              <a:rPr lang="en-US" altLang="en-US" i="0">
                <a:solidFill>
                  <a:srgbClr val="FFFF00"/>
                </a:solidFill>
              </a:rPr>
              <a:t>computable </a:t>
            </a:r>
            <a:r>
              <a:rPr lang="en-US" altLang="en-US" i="0">
                <a:solidFill>
                  <a:srgbClr val="F2F2F2"/>
                </a:solidFill>
              </a:rPr>
              <a:t>if </a:t>
            </a:r>
          </a:p>
        </p:txBody>
      </p:sp>
      <p:pic>
        <p:nvPicPr>
          <p:cNvPr id="330770" name="Picture 5" descr="j0116172"/>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flipH="1">
            <a:off x="0" y="4652963"/>
            <a:ext cx="1397000" cy="1900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1" name="AutoShape 8"/>
          <p:cNvSpPr>
            <a:spLocks noChangeArrowheads="1"/>
          </p:cNvSpPr>
          <p:nvPr/>
        </p:nvSpPr>
        <p:spPr bwMode="auto">
          <a:xfrm>
            <a:off x="914400" y="3946525"/>
            <a:ext cx="1957388" cy="1006475"/>
          </a:xfrm>
          <a:prstGeom prst="wedgeRectCallout">
            <a:avLst>
              <a:gd name="adj1" fmla="val -27116"/>
              <a:gd name="adj2" fmla="val 66870"/>
            </a:avLst>
          </a:prstGeom>
          <a:noFill/>
          <a:ln w="38100">
            <a:solidFill>
              <a:srgbClr val="CC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r>
              <a:rPr lang="en-CA" altLang="en-US" i="0">
                <a:solidFill>
                  <a:srgbClr val="FFFFFF"/>
                </a:solidFill>
              </a:rPr>
              <a:t>A tricky one.</a:t>
            </a:r>
            <a:endParaRPr lang="en-US" altLang="en-US" i="0">
              <a:solidFill>
                <a:srgbClr val="FFFFFF"/>
              </a:solidFill>
            </a:endParaRPr>
          </a:p>
        </p:txBody>
      </p:sp>
      <p:sp>
        <p:nvSpPr>
          <p:cNvPr id="330772" name="Rectangle 4"/>
          <p:cNvSpPr>
            <a:spLocks noChangeArrowheads="1"/>
          </p:cNvSpPr>
          <p:nvPr/>
        </p:nvSpPr>
        <p:spPr bwMode="auto">
          <a:xfrm>
            <a:off x="152400" y="-228600"/>
            <a:ext cx="87630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r>
              <a:rPr lang="en-US" altLang="en-US" sz="4300" i="0">
                <a:solidFill>
                  <a:srgbClr val="FFFF00"/>
                </a:solidFill>
              </a:rPr>
              <a:t>Understand Quantifiers!!!</a:t>
            </a:r>
          </a:p>
        </p:txBody>
      </p:sp>
      <p:grpSp>
        <p:nvGrpSpPr>
          <p:cNvPr id="52" name="Group 5"/>
          <p:cNvGrpSpPr>
            <a:grpSpLocks/>
          </p:cNvGrpSpPr>
          <p:nvPr/>
        </p:nvGrpSpPr>
        <p:grpSpPr bwMode="auto">
          <a:xfrm>
            <a:off x="381000" y="2667000"/>
            <a:ext cx="1447800" cy="2133600"/>
            <a:chOff x="2013" y="2206"/>
            <a:chExt cx="679" cy="1010"/>
          </a:xfrm>
        </p:grpSpPr>
        <p:sp>
          <p:nvSpPr>
            <p:cNvPr id="53" name="Freeform 6"/>
            <p:cNvSpPr>
              <a:spLocks/>
            </p:cNvSpPr>
            <p:nvPr/>
          </p:nvSpPr>
          <p:spPr bwMode="auto">
            <a:xfrm rot="4483878">
              <a:off x="2407" y="2307"/>
              <a:ext cx="138" cy="432"/>
            </a:xfrm>
            <a:custGeom>
              <a:avLst/>
              <a:gdLst>
                <a:gd name="T0" fmla="*/ 0 w 525"/>
                <a:gd name="T1" fmla="*/ 0 h 1307"/>
                <a:gd name="T2" fmla="*/ 0 w 525"/>
                <a:gd name="T3" fmla="*/ 0 h 1307"/>
                <a:gd name="T4" fmla="*/ 0 w 525"/>
                <a:gd name="T5" fmla="*/ 0 h 1307"/>
                <a:gd name="T6" fmla="*/ 0 w 525"/>
                <a:gd name="T7" fmla="*/ 0 h 1307"/>
                <a:gd name="T8" fmla="*/ 0 w 525"/>
                <a:gd name="T9" fmla="*/ 0 h 1307"/>
                <a:gd name="T10" fmla="*/ 0 w 525"/>
                <a:gd name="T11" fmla="*/ 0 h 1307"/>
                <a:gd name="T12" fmla="*/ 0 w 525"/>
                <a:gd name="T13" fmla="*/ 0 h 1307"/>
                <a:gd name="T14" fmla="*/ 0 w 525"/>
                <a:gd name="T15" fmla="*/ 0 h 1307"/>
                <a:gd name="T16" fmla="*/ 0 w 525"/>
                <a:gd name="T17" fmla="*/ 0 h 1307"/>
                <a:gd name="T18" fmla="*/ 0 w 525"/>
                <a:gd name="T19" fmla="*/ 0 h 1307"/>
                <a:gd name="T20" fmla="*/ 0 w 525"/>
                <a:gd name="T21" fmla="*/ 0 h 1307"/>
                <a:gd name="T22" fmla="*/ 0 w 525"/>
                <a:gd name="T23" fmla="*/ 0 h 1307"/>
                <a:gd name="T24" fmla="*/ 0 w 525"/>
                <a:gd name="T25" fmla="*/ 0 h 1307"/>
                <a:gd name="T26" fmla="*/ 0 w 525"/>
                <a:gd name="T27" fmla="*/ 0 h 1307"/>
                <a:gd name="T28" fmla="*/ 0 w 525"/>
                <a:gd name="T29" fmla="*/ 0 h 1307"/>
                <a:gd name="T30" fmla="*/ 0 w 525"/>
                <a:gd name="T31" fmla="*/ 0 h 1307"/>
                <a:gd name="T32" fmla="*/ 0 w 525"/>
                <a:gd name="T33" fmla="*/ 0 h 1307"/>
                <a:gd name="T34" fmla="*/ 0 w 525"/>
                <a:gd name="T35" fmla="*/ 0 h 1307"/>
                <a:gd name="T36" fmla="*/ 0 w 525"/>
                <a:gd name="T37" fmla="*/ 0 h 1307"/>
                <a:gd name="T38" fmla="*/ 0 w 525"/>
                <a:gd name="T39" fmla="*/ 0 h 1307"/>
                <a:gd name="T40" fmla="*/ 0 w 525"/>
                <a:gd name="T41" fmla="*/ 0 h 1307"/>
                <a:gd name="T42" fmla="*/ 0 w 525"/>
                <a:gd name="T43" fmla="*/ 0 h 1307"/>
                <a:gd name="T44" fmla="*/ 0 w 525"/>
                <a:gd name="T45" fmla="*/ 0 h 1307"/>
                <a:gd name="T46" fmla="*/ 0 w 525"/>
                <a:gd name="T47" fmla="*/ 0 h 1307"/>
                <a:gd name="T48" fmla="*/ 0 w 525"/>
                <a:gd name="T49" fmla="*/ 0 h 1307"/>
                <a:gd name="T50" fmla="*/ 0 w 525"/>
                <a:gd name="T51" fmla="*/ 0 h 1307"/>
                <a:gd name="T52" fmla="*/ 0 w 525"/>
                <a:gd name="T53" fmla="*/ 0 h 1307"/>
                <a:gd name="T54" fmla="*/ 0 w 525"/>
                <a:gd name="T55" fmla="*/ 0 h 1307"/>
                <a:gd name="T56" fmla="*/ 0 w 525"/>
                <a:gd name="T57" fmla="*/ 0 h 1307"/>
                <a:gd name="T58" fmla="*/ 0 w 525"/>
                <a:gd name="T59" fmla="*/ 0 h 1307"/>
                <a:gd name="T60" fmla="*/ 0 w 525"/>
                <a:gd name="T61" fmla="*/ 0 h 1307"/>
                <a:gd name="T62" fmla="*/ 0 w 525"/>
                <a:gd name="T63" fmla="*/ 0 h 1307"/>
                <a:gd name="T64" fmla="*/ 0 w 525"/>
                <a:gd name="T65" fmla="*/ 0 h 1307"/>
                <a:gd name="T66" fmla="*/ 0 w 525"/>
                <a:gd name="T67" fmla="*/ 0 h 1307"/>
                <a:gd name="T68" fmla="*/ 0 w 525"/>
                <a:gd name="T69" fmla="*/ 0 h 1307"/>
                <a:gd name="T70" fmla="*/ 0 w 525"/>
                <a:gd name="T71" fmla="*/ 0 h 1307"/>
                <a:gd name="T72" fmla="*/ 0 w 525"/>
                <a:gd name="T73" fmla="*/ 0 h 1307"/>
                <a:gd name="T74" fmla="*/ 0 w 525"/>
                <a:gd name="T75" fmla="*/ 0 h 1307"/>
                <a:gd name="T76" fmla="*/ 0 w 525"/>
                <a:gd name="T77" fmla="*/ 0 h 1307"/>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525"/>
                <a:gd name="T118" fmla="*/ 0 h 1307"/>
                <a:gd name="T119" fmla="*/ 525 w 525"/>
                <a:gd name="T120" fmla="*/ 1307 h 1307"/>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525" h="1307">
                  <a:moveTo>
                    <a:pt x="146" y="1103"/>
                  </a:moveTo>
                  <a:lnTo>
                    <a:pt x="50" y="1175"/>
                  </a:lnTo>
                  <a:lnTo>
                    <a:pt x="22" y="1199"/>
                  </a:lnTo>
                  <a:lnTo>
                    <a:pt x="0" y="1249"/>
                  </a:lnTo>
                  <a:lnTo>
                    <a:pt x="29" y="1300"/>
                  </a:lnTo>
                  <a:lnTo>
                    <a:pt x="58" y="1307"/>
                  </a:lnTo>
                  <a:lnTo>
                    <a:pt x="146" y="1278"/>
                  </a:lnTo>
                  <a:lnTo>
                    <a:pt x="277" y="1175"/>
                  </a:lnTo>
                  <a:lnTo>
                    <a:pt x="394" y="1053"/>
                  </a:lnTo>
                  <a:lnTo>
                    <a:pt x="518" y="913"/>
                  </a:lnTo>
                  <a:lnTo>
                    <a:pt x="525" y="855"/>
                  </a:lnTo>
                  <a:lnTo>
                    <a:pt x="525" y="695"/>
                  </a:lnTo>
                  <a:lnTo>
                    <a:pt x="489" y="446"/>
                  </a:lnTo>
                  <a:lnTo>
                    <a:pt x="511" y="300"/>
                  </a:lnTo>
                  <a:lnTo>
                    <a:pt x="525" y="241"/>
                  </a:lnTo>
                  <a:lnTo>
                    <a:pt x="503" y="212"/>
                  </a:lnTo>
                  <a:lnTo>
                    <a:pt x="452" y="183"/>
                  </a:lnTo>
                  <a:lnTo>
                    <a:pt x="415" y="162"/>
                  </a:lnTo>
                  <a:lnTo>
                    <a:pt x="437" y="30"/>
                  </a:lnTo>
                  <a:lnTo>
                    <a:pt x="423" y="0"/>
                  </a:lnTo>
                  <a:lnTo>
                    <a:pt x="394" y="9"/>
                  </a:lnTo>
                  <a:lnTo>
                    <a:pt x="379" y="176"/>
                  </a:lnTo>
                  <a:lnTo>
                    <a:pt x="365" y="219"/>
                  </a:lnTo>
                  <a:lnTo>
                    <a:pt x="358" y="248"/>
                  </a:lnTo>
                  <a:lnTo>
                    <a:pt x="299" y="227"/>
                  </a:lnTo>
                  <a:lnTo>
                    <a:pt x="255" y="227"/>
                  </a:lnTo>
                  <a:lnTo>
                    <a:pt x="255" y="255"/>
                  </a:lnTo>
                  <a:lnTo>
                    <a:pt x="284" y="279"/>
                  </a:lnTo>
                  <a:lnTo>
                    <a:pt x="336" y="279"/>
                  </a:lnTo>
                  <a:lnTo>
                    <a:pt x="372" y="307"/>
                  </a:lnTo>
                  <a:lnTo>
                    <a:pt x="401" y="358"/>
                  </a:lnTo>
                  <a:lnTo>
                    <a:pt x="430" y="439"/>
                  </a:lnTo>
                  <a:lnTo>
                    <a:pt x="452" y="599"/>
                  </a:lnTo>
                  <a:lnTo>
                    <a:pt x="452" y="745"/>
                  </a:lnTo>
                  <a:lnTo>
                    <a:pt x="437" y="862"/>
                  </a:lnTo>
                  <a:lnTo>
                    <a:pt x="408" y="913"/>
                  </a:lnTo>
                  <a:lnTo>
                    <a:pt x="306" y="986"/>
                  </a:lnTo>
                  <a:lnTo>
                    <a:pt x="196" y="1053"/>
                  </a:lnTo>
                  <a:lnTo>
                    <a:pt x="146" y="1103"/>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54" name="Group 7"/>
            <p:cNvGrpSpPr>
              <a:grpSpLocks/>
            </p:cNvGrpSpPr>
            <p:nvPr/>
          </p:nvGrpSpPr>
          <p:grpSpPr bwMode="auto">
            <a:xfrm>
              <a:off x="2013" y="2206"/>
              <a:ext cx="339" cy="1010"/>
              <a:chOff x="240" y="2880"/>
              <a:chExt cx="339" cy="1010"/>
            </a:xfrm>
          </p:grpSpPr>
          <p:sp>
            <p:nvSpPr>
              <p:cNvPr id="55" name="Freeform 8"/>
              <p:cNvSpPr>
                <a:spLocks/>
              </p:cNvSpPr>
              <p:nvPr/>
            </p:nvSpPr>
            <p:spPr bwMode="auto">
              <a:xfrm flipH="1">
                <a:off x="361" y="2969"/>
                <a:ext cx="142" cy="191"/>
              </a:xfrm>
              <a:custGeom>
                <a:avLst/>
                <a:gdLst>
                  <a:gd name="T0" fmla="*/ 0 w 432"/>
                  <a:gd name="T1" fmla="*/ 0 h 485"/>
                  <a:gd name="T2" fmla="*/ 0 w 432"/>
                  <a:gd name="T3" fmla="*/ 0 h 485"/>
                  <a:gd name="T4" fmla="*/ 0 w 432"/>
                  <a:gd name="T5" fmla="*/ 0 h 485"/>
                  <a:gd name="T6" fmla="*/ 0 w 432"/>
                  <a:gd name="T7" fmla="*/ 0 h 485"/>
                  <a:gd name="T8" fmla="*/ 0 w 432"/>
                  <a:gd name="T9" fmla="*/ 0 h 485"/>
                  <a:gd name="T10" fmla="*/ 0 w 432"/>
                  <a:gd name="T11" fmla="*/ 0 h 485"/>
                  <a:gd name="T12" fmla="*/ 0 w 432"/>
                  <a:gd name="T13" fmla="*/ 0 h 485"/>
                  <a:gd name="T14" fmla="*/ 0 w 432"/>
                  <a:gd name="T15" fmla="*/ 0 h 485"/>
                  <a:gd name="T16" fmla="*/ 0 w 432"/>
                  <a:gd name="T17" fmla="*/ 0 h 485"/>
                  <a:gd name="T18" fmla="*/ 0 w 432"/>
                  <a:gd name="T19" fmla="*/ 0 h 485"/>
                  <a:gd name="T20" fmla="*/ 0 w 432"/>
                  <a:gd name="T21" fmla="*/ 0 h 485"/>
                  <a:gd name="T22" fmla="*/ 0 w 432"/>
                  <a:gd name="T23" fmla="*/ 0 h 485"/>
                  <a:gd name="T24" fmla="*/ 0 w 432"/>
                  <a:gd name="T25" fmla="*/ 0 h 485"/>
                  <a:gd name="T26" fmla="*/ 0 w 432"/>
                  <a:gd name="T27" fmla="*/ 0 h 485"/>
                  <a:gd name="T28" fmla="*/ 0 w 432"/>
                  <a:gd name="T29" fmla="*/ 0 h 48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2"/>
                  <a:gd name="T46" fmla="*/ 0 h 485"/>
                  <a:gd name="T47" fmla="*/ 432 w 432"/>
                  <a:gd name="T48" fmla="*/ 485 h 48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2" h="485">
                    <a:moveTo>
                      <a:pt x="123" y="206"/>
                    </a:moveTo>
                    <a:lnTo>
                      <a:pt x="159" y="53"/>
                    </a:lnTo>
                    <a:lnTo>
                      <a:pt x="248" y="0"/>
                    </a:lnTo>
                    <a:lnTo>
                      <a:pt x="335" y="0"/>
                    </a:lnTo>
                    <a:lnTo>
                      <a:pt x="388" y="53"/>
                    </a:lnTo>
                    <a:lnTo>
                      <a:pt x="432" y="215"/>
                    </a:lnTo>
                    <a:lnTo>
                      <a:pt x="415" y="349"/>
                    </a:lnTo>
                    <a:lnTo>
                      <a:pt x="379" y="458"/>
                    </a:lnTo>
                    <a:lnTo>
                      <a:pt x="309" y="485"/>
                    </a:lnTo>
                    <a:lnTo>
                      <a:pt x="221" y="475"/>
                    </a:lnTo>
                    <a:lnTo>
                      <a:pt x="132" y="368"/>
                    </a:lnTo>
                    <a:lnTo>
                      <a:pt x="123" y="288"/>
                    </a:lnTo>
                    <a:lnTo>
                      <a:pt x="0" y="242"/>
                    </a:lnTo>
                    <a:lnTo>
                      <a:pt x="0" y="189"/>
                    </a:lnTo>
                    <a:lnTo>
                      <a:pt x="123" y="20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9" name="Freeform 9"/>
              <p:cNvSpPr>
                <a:spLocks/>
              </p:cNvSpPr>
              <p:nvPr/>
            </p:nvSpPr>
            <p:spPr bwMode="auto">
              <a:xfrm flipH="1">
                <a:off x="371" y="3171"/>
                <a:ext cx="165" cy="325"/>
              </a:xfrm>
              <a:custGeom>
                <a:avLst/>
                <a:gdLst>
                  <a:gd name="T0" fmla="*/ 0 w 500"/>
                  <a:gd name="T1" fmla="*/ 0 h 828"/>
                  <a:gd name="T2" fmla="*/ 0 w 500"/>
                  <a:gd name="T3" fmla="*/ 0 h 828"/>
                  <a:gd name="T4" fmla="*/ 0 w 500"/>
                  <a:gd name="T5" fmla="*/ 0 h 828"/>
                  <a:gd name="T6" fmla="*/ 0 w 500"/>
                  <a:gd name="T7" fmla="*/ 0 h 828"/>
                  <a:gd name="T8" fmla="*/ 0 w 500"/>
                  <a:gd name="T9" fmla="*/ 0 h 828"/>
                  <a:gd name="T10" fmla="*/ 0 w 500"/>
                  <a:gd name="T11" fmla="*/ 0 h 828"/>
                  <a:gd name="T12" fmla="*/ 0 w 500"/>
                  <a:gd name="T13" fmla="*/ 0 h 828"/>
                  <a:gd name="T14" fmla="*/ 0 w 500"/>
                  <a:gd name="T15" fmla="*/ 0 h 828"/>
                  <a:gd name="T16" fmla="*/ 0 w 500"/>
                  <a:gd name="T17" fmla="*/ 0 h 828"/>
                  <a:gd name="T18" fmla="*/ 0 w 500"/>
                  <a:gd name="T19" fmla="*/ 0 h 828"/>
                  <a:gd name="T20" fmla="*/ 0 w 500"/>
                  <a:gd name="T21" fmla="*/ 0 h 828"/>
                  <a:gd name="T22" fmla="*/ 0 w 500"/>
                  <a:gd name="T23" fmla="*/ 0 h 828"/>
                  <a:gd name="T24" fmla="*/ 0 w 500"/>
                  <a:gd name="T25" fmla="*/ 0 h 828"/>
                  <a:gd name="T26" fmla="*/ 0 w 500"/>
                  <a:gd name="T27" fmla="*/ 0 h 828"/>
                  <a:gd name="T28" fmla="*/ 0 w 500"/>
                  <a:gd name="T29" fmla="*/ 0 h 828"/>
                  <a:gd name="T30" fmla="*/ 0 w 500"/>
                  <a:gd name="T31" fmla="*/ 0 h 828"/>
                  <a:gd name="T32" fmla="*/ 0 w 500"/>
                  <a:gd name="T33" fmla="*/ 0 h 828"/>
                  <a:gd name="T34" fmla="*/ 0 w 500"/>
                  <a:gd name="T35" fmla="*/ 0 h 828"/>
                  <a:gd name="T36" fmla="*/ 0 w 500"/>
                  <a:gd name="T37" fmla="*/ 0 h 828"/>
                  <a:gd name="T38" fmla="*/ 0 w 500"/>
                  <a:gd name="T39" fmla="*/ 0 h 828"/>
                  <a:gd name="T40" fmla="*/ 0 w 500"/>
                  <a:gd name="T41" fmla="*/ 0 h 828"/>
                  <a:gd name="T42" fmla="*/ 0 w 500"/>
                  <a:gd name="T43" fmla="*/ 0 h 828"/>
                  <a:gd name="T44" fmla="*/ 0 w 500"/>
                  <a:gd name="T45" fmla="*/ 0 h 828"/>
                  <a:gd name="T46" fmla="*/ 0 w 500"/>
                  <a:gd name="T47" fmla="*/ 0 h 828"/>
                  <a:gd name="T48" fmla="*/ 0 w 500"/>
                  <a:gd name="T49" fmla="*/ 0 h 828"/>
                  <a:gd name="T50" fmla="*/ 0 w 500"/>
                  <a:gd name="T51" fmla="*/ 0 h 828"/>
                  <a:gd name="T52" fmla="*/ 0 w 500"/>
                  <a:gd name="T53" fmla="*/ 0 h 8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00"/>
                  <a:gd name="T82" fmla="*/ 0 h 828"/>
                  <a:gd name="T83" fmla="*/ 500 w 500"/>
                  <a:gd name="T84" fmla="*/ 828 h 8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00" h="828">
                    <a:moveTo>
                      <a:pt x="41" y="173"/>
                    </a:moveTo>
                    <a:lnTo>
                      <a:pt x="163" y="35"/>
                    </a:lnTo>
                    <a:lnTo>
                      <a:pt x="232" y="0"/>
                    </a:lnTo>
                    <a:lnTo>
                      <a:pt x="366" y="5"/>
                    </a:lnTo>
                    <a:lnTo>
                      <a:pt x="488" y="57"/>
                    </a:lnTo>
                    <a:lnTo>
                      <a:pt x="500" y="126"/>
                    </a:lnTo>
                    <a:lnTo>
                      <a:pt x="483" y="207"/>
                    </a:lnTo>
                    <a:lnTo>
                      <a:pt x="396" y="281"/>
                    </a:lnTo>
                    <a:lnTo>
                      <a:pt x="349" y="414"/>
                    </a:lnTo>
                    <a:lnTo>
                      <a:pt x="349" y="552"/>
                    </a:lnTo>
                    <a:lnTo>
                      <a:pt x="384" y="637"/>
                    </a:lnTo>
                    <a:lnTo>
                      <a:pt x="448" y="695"/>
                    </a:lnTo>
                    <a:lnTo>
                      <a:pt x="448" y="765"/>
                    </a:lnTo>
                    <a:lnTo>
                      <a:pt x="419" y="800"/>
                    </a:lnTo>
                    <a:lnTo>
                      <a:pt x="384" y="816"/>
                    </a:lnTo>
                    <a:lnTo>
                      <a:pt x="268" y="828"/>
                    </a:lnTo>
                    <a:lnTo>
                      <a:pt x="163" y="747"/>
                    </a:lnTo>
                    <a:lnTo>
                      <a:pt x="53" y="574"/>
                    </a:lnTo>
                    <a:lnTo>
                      <a:pt x="0" y="368"/>
                    </a:lnTo>
                    <a:lnTo>
                      <a:pt x="140" y="436"/>
                    </a:lnTo>
                    <a:lnTo>
                      <a:pt x="192" y="436"/>
                    </a:lnTo>
                    <a:lnTo>
                      <a:pt x="227" y="396"/>
                    </a:lnTo>
                    <a:lnTo>
                      <a:pt x="251" y="316"/>
                    </a:lnTo>
                    <a:lnTo>
                      <a:pt x="209" y="293"/>
                    </a:lnTo>
                    <a:lnTo>
                      <a:pt x="53" y="293"/>
                    </a:lnTo>
                    <a:lnTo>
                      <a:pt x="18" y="293"/>
                    </a:lnTo>
                    <a:lnTo>
                      <a:pt x="41" y="173"/>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0" name="Freeform 10"/>
              <p:cNvSpPr>
                <a:spLocks/>
              </p:cNvSpPr>
              <p:nvPr/>
            </p:nvSpPr>
            <p:spPr bwMode="auto">
              <a:xfrm flipH="1">
                <a:off x="325" y="3185"/>
                <a:ext cx="87" cy="352"/>
              </a:xfrm>
              <a:custGeom>
                <a:avLst/>
                <a:gdLst>
                  <a:gd name="T0" fmla="*/ 0 w 265"/>
                  <a:gd name="T1" fmla="*/ 0 h 895"/>
                  <a:gd name="T2" fmla="*/ 0 w 265"/>
                  <a:gd name="T3" fmla="*/ 0 h 895"/>
                  <a:gd name="T4" fmla="*/ 0 w 265"/>
                  <a:gd name="T5" fmla="*/ 0 h 895"/>
                  <a:gd name="T6" fmla="*/ 0 w 265"/>
                  <a:gd name="T7" fmla="*/ 0 h 895"/>
                  <a:gd name="T8" fmla="*/ 0 w 265"/>
                  <a:gd name="T9" fmla="*/ 0 h 895"/>
                  <a:gd name="T10" fmla="*/ 0 w 265"/>
                  <a:gd name="T11" fmla="*/ 0 h 895"/>
                  <a:gd name="T12" fmla="*/ 0 w 265"/>
                  <a:gd name="T13" fmla="*/ 0 h 895"/>
                  <a:gd name="T14" fmla="*/ 0 w 265"/>
                  <a:gd name="T15" fmla="*/ 0 h 895"/>
                  <a:gd name="T16" fmla="*/ 0 w 265"/>
                  <a:gd name="T17" fmla="*/ 0 h 895"/>
                  <a:gd name="T18" fmla="*/ 0 w 265"/>
                  <a:gd name="T19" fmla="*/ 0 h 895"/>
                  <a:gd name="T20" fmla="*/ 0 w 265"/>
                  <a:gd name="T21" fmla="*/ 0 h 895"/>
                  <a:gd name="T22" fmla="*/ 0 w 265"/>
                  <a:gd name="T23" fmla="*/ 0 h 895"/>
                  <a:gd name="T24" fmla="*/ 0 w 265"/>
                  <a:gd name="T25" fmla="*/ 0 h 895"/>
                  <a:gd name="T26" fmla="*/ 0 w 265"/>
                  <a:gd name="T27" fmla="*/ 0 h 895"/>
                  <a:gd name="T28" fmla="*/ 0 w 265"/>
                  <a:gd name="T29" fmla="*/ 0 h 895"/>
                  <a:gd name="T30" fmla="*/ 0 w 265"/>
                  <a:gd name="T31" fmla="*/ 0 h 895"/>
                  <a:gd name="T32" fmla="*/ 0 w 265"/>
                  <a:gd name="T33" fmla="*/ 0 h 895"/>
                  <a:gd name="T34" fmla="*/ 0 w 265"/>
                  <a:gd name="T35" fmla="*/ 0 h 895"/>
                  <a:gd name="T36" fmla="*/ 0 w 265"/>
                  <a:gd name="T37" fmla="*/ 0 h 895"/>
                  <a:gd name="T38" fmla="*/ 0 w 265"/>
                  <a:gd name="T39" fmla="*/ 0 h 895"/>
                  <a:gd name="T40" fmla="*/ 0 w 265"/>
                  <a:gd name="T41" fmla="*/ 0 h 895"/>
                  <a:gd name="T42" fmla="*/ 0 w 265"/>
                  <a:gd name="T43" fmla="*/ 0 h 895"/>
                  <a:gd name="T44" fmla="*/ 0 w 265"/>
                  <a:gd name="T45" fmla="*/ 0 h 895"/>
                  <a:gd name="T46" fmla="*/ 0 w 265"/>
                  <a:gd name="T47" fmla="*/ 0 h 895"/>
                  <a:gd name="T48" fmla="*/ 0 w 265"/>
                  <a:gd name="T49" fmla="*/ 0 h 895"/>
                  <a:gd name="T50" fmla="*/ 0 w 265"/>
                  <a:gd name="T51" fmla="*/ 0 h 895"/>
                  <a:gd name="T52" fmla="*/ 0 w 265"/>
                  <a:gd name="T53" fmla="*/ 0 h 895"/>
                  <a:gd name="T54" fmla="*/ 0 w 265"/>
                  <a:gd name="T55" fmla="*/ 0 h 89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65"/>
                  <a:gd name="T85" fmla="*/ 0 h 895"/>
                  <a:gd name="T86" fmla="*/ 265 w 265"/>
                  <a:gd name="T87" fmla="*/ 895 h 89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65" h="895">
                    <a:moveTo>
                      <a:pt x="0" y="75"/>
                    </a:moveTo>
                    <a:lnTo>
                      <a:pt x="29" y="23"/>
                    </a:lnTo>
                    <a:lnTo>
                      <a:pt x="83" y="0"/>
                    </a:lnTo>
                    <a:lnTo>
                      <a:pt x="135" y="5"/>
                    </a:lnTo>
                    <a:lnTo>
                      <a:pt x="206" y="108"/>
                    </a:lnTo>
                    <a:lnTo>
                      <a:pt x="265" y="264"/>
                    </a:lnTo>
                    <a:lnTo>
                      <a:pt x="265" y="384"/>
                    </a:lnTo>
                    <a:lnTo>
                      <a:pt x="241" y="447"/>
                    </a:lnTo>
                    <a:lnTo>
                      <a:pt x="118" y="522"/>
                    </a:lnTo>
                    <a:lnTo>
                      <a:pt x="83" y="573"/>
                    </a:lnTo>
                    <a:lnTo>
                      <a:pt x="83" y="608"/>
                    </a:lnTo>
                    <a:lnTo>
                      <a:pt x="123" y="654"/>
                    </a:lnTo>
                    <a:lnTo>
                      <a:pt x="189" y="723"/>
                    </a:lnTo>
                    <a:lnTo>
                      <a:pt x="224" y="814"/>
                    </a:lnTo>
                    <a:lnTo>
                      <a:pt x="212" y="895"/>
                    </a:lnTo>
                    <a:lnTo>
                      <a:pt x="177" y="877"/>
                    </a:lnTo>
                    <a:lnTo>
                      <a:pt x="159" y="764"/>
                    </a:lnTo>
                    <a:lnTo>
                      <a:pt x="101" y="694"/>
                    </a:lnTo>
                    <a:lnTo>
                      <a:pt x="54" y="676"/>
                    </a:lnTo>
                    <a:lnTo>
                      <a:pt x="29" y="643"/>
                    </a:lnTo>
                    <a:lnTo>
                      <a:pt x="29" y="568"/>
                    </a:lnTo>
                    <a:lnTo>
                      <a:pt x="64" y="505"/>
                    </a:lnTo>
                    <a:lnTo>
                      <a:pt x="123" y="465"/>
                    </a:lnTo>
                    <a:lnTo>
                      <a:pt x="212" y="402"/>
                    </a:lnTo>
                    <a:lnTo>
                      <a:pt x="224" y="327"/>
                    </a:lnTo>
                    <a:lnTo>
                      <a:pt x="177" y="224"/>
                    </a:lnTo>
                    <a:lnTo>
                      <a:pt x="101" y="143"/>
                    </a:lnTo>
                    <a:lnTo>
                      <a:pt x="0" y="7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 name="Freeform 11"/>
              <p:cNvSpPr>
                <a:spLocks/>
              </p:cNvSpPr>
              <p:nvPr/>
            </p:nvSpPr>
            <p:spPr bwMode="auto">
              <a:xfrm flipH="1">
                <a:off x="308" y="3434"/>
                <a:ext cx="126" cy="456"/>
              </a:xfrm>
              <a:custGeom>
                <a:avLst/>
                <a:gdLst>
                  <a:gd name="T0" fmla="*/ 0 w 383"/>
                  <a:gd name="T1" fmla="*/ 0 h 1160"/>
                  <a:gd name="T2" fmla="*/ 0 w 383"/>
                  <a:gd name="T3" fmla="*/ 0 h 1160"/>
                  <a:gd name="T4" fmla="*/ 0 w 383"/>
                  <a:gd name="T5" fmla="*/ 0 h 1160"/>
                  <a:gd name="T6" fmla="*/ 0 w 383"/>
                  <a:gd name="T7" fmla="*/ 0 h 1160"/>
                  <a:gd name="T8" fmla="*/ 0 w 383"/>
                  <a:gd name="T9" fmla="*/ 0 h 1160"/>
                  <a:gd name="T10" fmla="*/ 0 w 383"/>
                  <a:gd name="T11" fmla="*/ 0 h 1160"/>
                  <a:gd name="T12" fmla="*/ 0 w 383"/>
                  <a:gd name="T13" fmla="*/ 0 h 1160"/>
                  <a:gd name="T14" fmla="*/ 0 w 383"/>
                  <a:gd name="T15" fmla="*/ 0 h 1160"/>
                  <a:gd name="T16" fmla="*/ 0 w 383"/>
                  <a:gd name="T17" fmla="*/ 0 h 1160"/>
                  <a:gd name="T18" fmla="*/ 0 w 383"/>
                  <a:gd name="T19" fmla="*/ 0 h 1160"/>
                  <a:gd name="T20" fmla="*/ 0 w 383"/>
                  <a:gd name="T21" fmla="*/ 0 h 1160"/>
                  <a:gd name="T22" fmla="*/ 0 w 383"/>
                  <a:gd name="T23" fmla="*/ 0 h 1160"/>
                  <a:gd name="T24" fmla="*/ 0 w 383"/>
                  <a:gd name="T25" fmla="*/ 0 h 1160"/>
                  <a:gd name="T26" fmla="*/ 0 w 383"/>
                  <a:gd name="T27" fmla="*/ 0 h 1160"/>
                  <a:gd name="T28" fmla="*/ 0 w 383"/>
                  <a:gd name="T29" fmla="*/ 0 h 1160"/>
                  <a:gd name="T30" fmla="*/ 0 w 383"/>
                  <a:gd name="T31" fmla="*/ 0 h 1160"/>
                  <a:gd name="T32" fmla="*/ 0 w 383"/>
                  <a:gd name="T33" fmla="*/ 0 h 1160"/>
                  <a:gd name="T34" fmla="*/ 0 w 383"/>
                  <a:gd name="T35" fmla="*/ 0 h 1160"/>
                  <a:gd name="T36" fmla="*/ 0 w 383"/>
                  <a:gd name="T37" fmla="*/ 0 h 1160"/>
                  <a:gd name="T38" fmla="*/ 0 w 383"/>
                  <a:gd name="T39" fmla="*/ 0 h 1160"/>
                  <a:gd name="T40" fmla="*/ 0 w 383"/>
                  <a:gd name="T41" fmla="*/ 0 h 1160"/>
                  <a:gd name="T42" fmla="*/ 0 w 383"/>
                  <a:gd name="T43" fmla="*/ 0 h 1160"/>
                  <a:gd name="T44" fmla="*/ 0 w 383"/>
                  <a:gd name="T45" fmla="*/ 0 h 1160"/>
                  <a:gd name="T46" fmla="*/ 0 w 383"/>
                  <a:gd name="T47" fmla="*/ 0 h 1160"/>
                  <a:gd name="T48" fmla="*/ 0 w 383"/>
                  <a:gd name="T49" fmla="*/ 0 h 1160"/>
                  <a:gd name="T50" fmla="*/ 0 w 383"/>
                  <a:gd name="T51" fmla="*/ 0 h 1160"/>
                  <a:gd name="T52" fmla="*/ 0 w 383"/>
                  <a:gd name="T53" fmla="*/ 0 h 116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83"/>
                  <a:gd name="T82" fmla="*/ 0 h 1160"/>
                  <a:gd name="T83" fmla="*/ 383 w 383"/>
                  <a:gd name="T84" fmla="*/ 1160 h 116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83" h="1160">
                    <a:moveTo>
                      <a:pt x="0" y="0"/>
                    </a:moveTo>
                    <a:lnTo>
                      <a:pt x="99" y="17"/>
                    </a:lnTo>
                    <a:lnTo>
                      <a:pt x="151" y="103"/>
                    </a:lnTo>
                    <a:lnTo>
                      <a:pt x="203" y="257"/>
                    </a:lnTo>
                    <a:lnTo>
                      <a:pt x="226" y="451"/>
                    </a:lnTo>
                    <a:lnTo>
                      <a:pt x="226" y="560"/>
                    </a:lnTo>
                    <a:lnTo>
                      <a:pt x="191" y="696"/>
                    </a:lnTo>
                    <a:lnTo>
                      <a:pt x="134" y="885"/>
                    </a:lnTo>
                    <a:lnTo>
                      <a:pt x="122" y="937"/>
                    </a:lnTo>
                    <a:lnTo>
                      <a:pt x="139" y="965"/>
                    </a:lnTo>
                    <a:lnTo>
                      <a:pt x="261" y="1006"/>
                    </a:lnTo>
                    <a:lnTo>
                      <a:pt x="383" y="1086"/>
                    </a:lnTo>
                    <a:lnTo>
                      <a:pt x="378" y="1119"/>
                    </a:lnTo>
                    <a:lnTo>
                      <a:pt x="290" y="1160"/>
                    </a:lnTo>
                    <a:lnTo>
                      <a:pt x="256" y="1142"/>
                    </a:lnTo>
                    <a:lnTo>
                      <a:pt x="191" y="1057"/>
                    </a:lnTo>
                    <a:lnTo>
                      <a:pt x="116" y="1016"/>
                    </a:lnTo>
                    <a:lnTo>
                      <a:pt x="34" y="988"/>
                    </a:lnTo>
                    <a:lnTo>
                      <a:pt x="29" y="948"/>
                    </a:lnTo>
                    <a:lnTo>
                      <a:pt x="52" y="868"/>
                    </a:lnTo>
                    <a:lnTo>
                      <a:pt x="116" y="743"/>
                    </a:lnTo>
                    <a:lnTo>
                      <a:pt x="156" y="594"/>
                    </a:lnTo>
                    <a:lnTo>
                      <a:pt x="156" y="423"/>
                    </a:lnTo>
                    <a:lnTo>
                      <a:pt x="122" y="274"/>
                    </a:lnTo>
                    <a:lnTo>
                      <a:pt x="47" y="136"/>
                    </a:lnTo>
                    <a:lnTo>
                      <a:pt x="12" y="63"/>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2" name="Freeform 12"/>
              <p:cNvSpPr>
                <a:spLocks/>
              </p:cNvSpPr>
              <p:nvPr/>
            </p:nvSpPr>
            <p:spPr bwMode="auto">
              <a:xfrm flipH="1">
                <a:off x="427" y="3432"/>
                <a:ext cx="152" cy="404"/>
              </a:xfrm>
              <a:custGeom>
                <a:avLst/>
                <a:gdLst>
                  <a:gd name="T0" fmla="*/ 0 w 461"/>
                  <a:gd name="T1" fmla="*/ 0 h 1027"/>
                  <a:gd name="T2" fmla="*/ 0 w 461"/>
                  <a:gd name="T3" fmla="*/ 0 h 1027"/>
                  <a:gd name="T4" fmla="*/ 0 w 461"/>
                  <a:gd name="T5" fmla="*/ 0 h 1027"/>
                  <a:gd name="T6" fmla="*/ 0 w 461"/>
                  <a:gd name="T7" fmla="*/ 0 h 1027"/>
                  <a:gd name="T8" fmla="*/ 0 w 461"/>
                  <a:gd name="T9" fmla="*/ 0 h 1027"/>
                  <a:gd name="T10" fmla="*/ 0 w 461"/>
                  <a:gd name="T11" fmla="*/ 0 h 1027"/>
                  <a:gd name="T12" fmla="*/ 0 w 461"/>
                  <a:gd name="T13" fmla="*/ 0 h 1027"/>
                  <a:gd name="T14" fmla="*/ 0 w 461"/>
                  <a:gd name="T15" fmla="*/ 0 h 1027"/>
                  <a:gd name="T16" fmla="*/ 0 w 461"/>
                  <a:gd name="T17" fmla="*/ 0 h 1027"/>
                  <a:gd name="T18" fmla="*/ 0 w 461"/>
                  <a:gd name="T19" fmla="*/ 0 h 1027"/>
                  <a:gd name="T20" fmla="*/ 0 w 461"/>
                  <a:gd name="T21" fmla="*/ 0 h 1027"/>
                  <a:gd name="T22" fmla="*/ 0 w 461"/>
                  <a:gd name="T23" fmla="*/ 0 h 1027"/>
                  <a:gd name="T24" fmla="*/ 0 w 461"/>
                  <a:gd name="T25" fmla="*/ 0 h 1027"/>
                  <a:gd name="T26" fmla="*/ 0 w 461"/>
                  <a:gd name="T27" fmla="*/ 0 h 1027"/>
                  <a:gd name="T28" fmla="*/ 0 w 461"/>
                  <a:gd name="T29" fmla="*/ 0 h 1027"/>
                  <a:gd name="T30" fmla="*/ 0 w 461"/>
                  <a:gd name="T31" fmla="*/ 0 h 1027"/>
                  <a:gd name="T32" fmla="*/ 0 w 461"/>
                  <a:gd name="T33" fmla="*/ 0 h 1027"/>
                  <a:gd name="T34" fmla="*/ 0 w 461"/>
                  <a:gd name="T35" fmla="*/ 0 h 1027"/>
                  <a:gd name="T36" fmla="*/ 0 w 461"/>
                  <a:gd name="T37" fmla="*/ 0 h 1027"/>
                  <a:gd name="T38" fmla="*/ 0 w 461"/>
                  <a:gd name="T39" fmla="*/ 0 h 1027"/>
                  <a:gd name="T40" fmla="*/ 0 w 461"/>
                  <a:gd name="T41" fmla="*/ 0 h 1027"/>
                  <a:gd name="T42" fmla="*/ 0 w 461"/>
                  <a:gd name="T43" fmla="*/ 0 h 1027"/>
                  <a:gd name="T44" fmla="*/ 0 w 461"/>
                  <a:gd name="T45" fmla="*/ 0 h 1027"/>
                  <a:gd name="T46" fmla="*/ 0 w 461"/>
                  <a:gd name="T47" fmla="*/ 0 h 1027"/>
                  <a:gd name="T48" fmla="*/ 0 w 461"/>
                  <a:gd name="T49" fmla="*/ 0 h 1027"/>
                  <a:gd name="T50" fmla="*/ 0 w 461"/>
                  <a:gd name="T51" fmla="*/ 0 h 1027"/>
                  <a:gd name="T52" fmla="*/ 0 w 461"/>
                  <a:gd name="T53" fmla="*/ 0 h 1027"/>
                  <a:gd name="T54" fmla="*/ 0 w 461"/>
                  <a:gd name="T55" fmla="*/ 0 h 102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61"/>
                  <a:gd name="T85" fmla="*/ 0 h 1027"/>
                  <a:gd name="T86" fmla="*/ 461 w 461"/>
                  <a:gd name="T87" fmla="*/ 1027 h 102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61" h="1027">
                    <a:moveTo>
                      <a:pt x="421" y="0"/>
                    </a:moveTo>
                    <a:lnTo>
                      <a:pt x="449" y="22"/>
                    </a:lnTo>
                    <a:lnTo>
                      <a:pt x="461" y="91"/>
                    </a:lnTo>
                    <a:lnTo>
                      <a:pt x="439" y="159"/>
                    </a:lnTo>
                    <a:lnTo>
                      <a:pt x="380" y="245"/>
                    </a:lnTo>
                    <a:lnTo>
                      <a:pt x="315" y="348"/>
                    </a:lnTo>
                    <a:lnTo>
                      <a:pt x="293" y="462"/>
                    </a:lnTo>
                    <a:lnTo>
                      <a:pt x="310" y="645"/>
                    </a:lnTo>
                    <a:lnTo>
                      <a:pt x="350" y="868"/>
                    </a:lnTo>
                    <a:lnTo>
                      <a:pt x="380" y="959"/>
                    </a:lnTo>
                    <a:lnTo>
                      <a:pt x="368" y="987"/>
                    </a:lnTo>
                    <a:lnTo>
                      <a:pt x="298" y="992"/>
                    </a:lnTo>
                    <a:lnTo>
                      <a:pt x="211" y="969"/>
                    </a:lnTo>
                    <a:lnTo>
                      <a:pt x="134" y="1004"/>
                    </a:lnTo>
                    <a:lnTo>
                      <a:pt x="87" y="1027"/>
                    </a:lnTo>
                    <a:lnTo>
                      <a:pt x="53" y="1022"/>
                    </a:lnTo>
                    <a:lnTo>
                      <a:pt x="0" y="959"/>
                    </a:lnTo>
                    <a:lnTo>
                      <a:pt x="53" y="936"/>
                    </a:lnTo>
                    <a:lnTo>
                      <a:pt x="187" y="908"/>
                    </a:lnTo>
                    <a:lnTo>
                      <a:pt x="263" y="936"/>
                    </a:lnTo>
                    <a:lnTo>
                      <a:pt x="315" y="936"/>
                    </a:lnTo>
                    <a:lnTo>
                      <a:pt x="310" y="890"/>
                    </a:lnTo>
                    <a:lnTo>
                      <a:pt x="258" y="616"/>
                    </a:lnTo>
                    <a:lnTo>
                      <a:pt x="222" y="456"/>
                    </a:lnTo>
                    <a:lnTo>
                      <a:pt x="228" y="376"/>
                    </a:lnTo>
                    <a:lnTo>
                      <a:pt x="280" y="227"/>
                    </a:lnTo>
                    <a:lnTo>
                      <a:pt x="333" y="91"/>
                    </a:lnTo>
                    <a:lnTo>
                      <a:pt x="421"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3" name="Freeform 13"/>
              <p:cNvSpPr>
                <a:spLocks/>
              </p:cNvSpPr>
              <p:nvPr/>
            </p:nvSpPr>
            <p:spPr bwMode="auto">
              <a:xfrm flipH="1">
                <a:off x="246" y="2891"/>
                <a:ext cx="273" cy="221"/>
              </a:xfrm>
              <a:custGeom>
                <a:avLst/>
                <a:gdLst>
                  <a:gd name="T0" fmla="*/ 0 w 827"/>
                  <a:gd name="T1" fmla="*/ 0 h 563"/>
                  <a:gd name="T2" fmla="*/ 0 w 827"/>
                  <a:gd name="T3" fmla="*/ 0 h 563"/>
                  <a:gd name="T4" fmla="*/ 0 w 827"/>
                  <a:gd name="T5" fmla="*/ 0 h 563"/>
                  <a:gd name="T6" fmla="*/ 0 w 827"/>
                  <a:gd name="T7" fmla="*/ 0 h 563"/>
                  <a:gd name="T8" fmla="*/ 0 w 827"/>
                  <a:gd name="T9" fmla="*/ 0 h 563"/>
                  <a:gd name="T10" fmla="*/ 0 w 827"/>
                  <a:gd name="T11" fmla="*/ 0 h 563"/>
                  <a:gd name="T12" fmla="*/ 0 w 827"/>
                  <a:gd name="T13" fmla="*/ 0 h 563"/>
                  <a:gd name="T14" fmla="*/ 0 w 827"/>
                  <a:gd name="T15" fmla="*/ 0 h 563"/>
                  <a:gd name="T16" fmla="*/ 0 w 827"/>
                  <a:gd name="T17" fmla="*/ 0 h 563"/>
                  <a:gd name="T18" fmla="*/ 0 w 827"/>
                  <a:gd name="T19" fmla="*/ 0 h 563"/>
                  <a:gd name="T20" fmla="*/ 0 w 827"/>
                  <a:gd name="T21" fmla="*/ 0 h 563"/>
                  <a:gd name="T22" fmla="*/ 0 w 827"/>
                  <a:gd name="T23" fmla="*/ 0 h 563"/>
                  <a:gd name="T24" fmla="*/ 0 w 827"/>
                  <a:gd name="T25" fmla="*/ 0 h 563"/>
                  <a:gd name="T26" fmla="*/ 0 w 827"/>
                  <a:gd name="T27" fmla="*/ 0 h 563"/>
                  <a:gd name="T28" fmla="*/ 0 w 827"/>
                  <a:gd name="T29" fmla="*/ 0 h 563"/>
                  <a:gd name="T30" fmla="*/ 0 w 827"/>
                  <a:gd name="T31" fmla="*/ 0 h 563"/>
                  <a:gd name="T32" fmla="*/ 0 w 827"/>
                  <a:gd name="T33" fmla="*/ 0 h 563"/>
                  <a:gd name="T34" fmla="*/ 0 w 827"/>
                  <a:gd name="T35" fmla="*/ 0 h 563"/>
                  <a:gd name="T36" fmla="*/ 0 w 827"/>
                  <a:gd name="T37" fmla="*/ 0 h 563"/>
                  <a:gd name="T38" fmla="*/ 0 w 827"/>
                  <a:gd name="T39" fmla="*/ 0 h 563"/>
                  <a:gd name="T40" fmla="*/ 0 w 827"/>
                  <a:gd name="T41" fmla="*/ 0 h 563"/>
                  <a:gd name="T42" fmla="*/ 0 w 827"/>
                  <a:gd name="T43" fmla="*/ 0 h 563"/>
                  <a:gd name="T44" fmla="*/ 0 w 827"/>
                  <a:gd name="T45" fmla="*/ 0 h 563"/>
                  <a:gd name="T46" fmla="*/ 0 w 827"/>
                  <a:gd name="T47" fmla="*/ 0 h 56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27"/>
                  <a:gd name="T73" fmla="*/ 0 h 563"/>
                  <a:gd name="T74" fmla="*/ 827 w 827"/>
                  <a:gd name="T75" fmla="*/ 563 h 56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27" h="563">
                    <a:moveTo>
                      <a:pt x="0" y="139"/>
                    </a:moveTo>
                    <a:lnTo>
                      <a:pt x="108" y="18"/>
                    </a:lnTo>
                    <a:lnTo>
                      <a:pt x="160" y="75"/>
                    </a:lnTo>
                    <a:lnTo>
                      <a:pt x="213" y="110"/>
                    </a:lnTo>
                    <a:lnTo>
                      <a:pt x="269" y="110"/>
                    </a:lnTo>
                    <a:lnTo>
                      <a:pt x="327" y="52"/>
                    </a:lnTo>
                    <a:lnTo>
                      <a:pt x="396" y="5"/>
                    </a:lnTo>
                    <a:lnTo>
                      <a:pt x="477" y="0"/>
                    </a:lnTo>
                    <a:lnTo>
                      <a:pt x="563" y="35"/>
                    </a:lnTo>
                    <a:lnTo>
                      <a:pt x="620" y="87"/>
                    </a:lnTo>
                    <a:lnTo>
                      <a:pt x="648" y="157"/>
                    </a:lnTo>
                    <a:lnTo>
                      <a:pt x="654" y="249"/>
                    </a:lnTo>
                    <a:lnTo>
                      <a:pt x="671" y="331"/>
                    </a:lnTo>
                    <a:lnTo>
                      <a:pt x="718" y="371"/>
                    </a:lnTo>
                    <a:lnTo>
                      <a:pt x="774" y="389"/>
                    </a:lnTo>
                    <a:lnTo>
                      <a:pt x="827" y="401"/>
                    </a:lnTo>
                    <a:lnTo>
                      <a:pt x="786" y="563"/>
                    </a:lnTo>
                    <a:lnTo>
                      <a:pt x="654" y="540"/>
                    </a:lnTo>
                    <a:lnTo>
                      <a:pt x="517" y="493"/>
                    </a:lnTo>
                    <a:lnTo>
                      <a:pt x="407" y="441"/>
                    </a:lnTo>
                    <a:lnTo>
                      <a:pt x="286" y="389"/>
                    </a:lnTo>
                    <a:lnTo>
                      <a:pt x="160" y="331"/>
                    </a:lnTo>
                    <a:lnTo>
                      <a:pt x="57" y="209"/>
                    </a:lnTo>
                    <a:lnTo>
                      <a:pt x="0" y="139"/>
                    </a:lnTo>
                    <a:close/>
                  </a:path>
                </a:pathLst>
              </a:custGeom>
              <a:solidFill>
                <a:srgbClr val="063D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4" name="Freeform 14"/>
              <p:cNvSpPr>
                <a:spLocks/>
              </p:cNvSpPr>
              <p:nvPr/>
            </p:nvSpPr>
            <p:spPr bwMode="auto">
              <a:xfrm flipH="1">
                <a:off x="240" y="2880"/>
                <a:ext cx="283" cy="238"/>
              </a:xfrm>
              <a:custGeom>
                <a:avLst/>
                <a:gdLst>
                  <a:gd name="T0" fmla="*/ 0 w 856"/>
                  <a:gd name="T1" fmla="*/ 0 h 606"/>
                  <a:gd name="T2" fmla="*/ 0 w 856"/>
                  <a:gd name="T3" fmla="*/ 0 h 606"/>
                  <a:gd name="T4" fmla="*/ 0 w 856"/>
                  <a:gd name="T5" fmla="*/ 0 h 606"/>
                  <a:gd name="T6" fmla="*/ 0 w 856"/>
                  <a:gd name="T7" fmla="*/ 0 h 606"/>
                  <a:gd name="T8" fmla="*/ 0 w 856"/>
                  <a:gd name="T9" fmla="*/ 0 h 606"/>
                  <a:gd name="T10" fmla="*/ 0 w 856"/>
                  <a:gd name="T11" fmla="*/ 0 h 606"/>
                  <a:gd name="T12" fmla="*/ 0 w 856"/>
                  <a:gd name="T13" fmla="*/ 0 h 606"/>
                  <a:gd name="T14" fmla="*/ 0 w 856"/>
                  <a:gd name="T15" fmla="*/ 0 h 606"/>
                  <a:gd name="T16" fmla="*/ 0 w 856"/>
                  <a:gd name="T17" fmla="*/ 0 h 606"/>
                  <a:gd name="T18" fmla="*/ 0 w 856"/>
                  <a:gd name="T19" fmla="*/ 0 h 606"/>
                  <a:gd name="T20" fmla="*/ 0 w 856"/>
                  <a:gd name="T21" fmla="*/ 0 h 606"/>
                  <a:gd name="T22" fmla="*/ 0 w 856"/>
                  <a:gd name="T23" fmla="*/ 0 h 606"/>
                  <a:gd name="T24" fmla="*/ 0 w 856"/>
                  <a:gd name="T25" fmla="*/ 0 h 606"/>
                  <a:gd name="T26" fmla="*/ 0 w 856"/>
                  <a:gd name="T27" fmla="*/ 0 h 606"/>
                  <a:gd name="T28" fmla="*/ 0 w 856"/>
                  <a:gd name="T29" fmla="*/ 0 h 606"/>
                  <a:gd name="T30" fmla="*/ 0 w 856"/>
                  <a:gd name="T31" fmla="*/ 0 h 606"/>
                  <a:gd name="T32" fmla="*/ 0 w 856"/>
                  <a:gd name="T33" fmla="*/ 0 h 606"/>
                  <a:gd name="T34" fmla="*/ 0 w 856"/>
                  <a:gd name="T35" fmla="*/ 0 h 606"/>
                  <a:gd name="T36" fmla="*/ 0 w 856"/>
                  <a:gd name="T37" fmla="*/ 0 h 606"/>
                  <a:gd name="T38" fmla="*/ 0 w 856"/>
                  <a:gd name="T39" fmla="*/ 0 h 606"/>
                  <a:gd name="T40" fmla="*/ 0 w 856"/>
                  <a:gd name="T41" fmla="*/ 0 h 606"/>
                  <a:gd name="T42" fmla="*/ 0 w 856"/>
                  <a:gd name="T43" fmla="*/ 0 h 606"/>
                  <a:gd name="T44" fmla="*/ 0 w 856"/>
                  <a:gd name="T45" fmla="*/ 0 h 606"/>
                  <a:gd name="T46" fmla="*/ 0 w 856"/>
                  <a:gd name="T47" fmla="*/ 0 h 606"/>
                  <a:gd name="T48" fmla="*/ 0 w 856"/>
                  <a:gd name="T49" fmla="*/ 0 h 606"/>
                  <a:gd name="T50" fmla="*/ 0 w 856"/>
                  <a:gd name="T51" fmla="*/ 0 h 606"/>
                  <a:gd name="T52" fmla="*/ 0 w 856"/>
                  <a:gd name="T53" fmla="*/ 0 h 606"/>
                  <a:gd name="T54" fmla="*/ 0 w 856"/>
                  <a:gd name="T55" fmla="*/ 0 h 606"/>
                  <a:gd name="T56" fmla="*/ 0 w 856"/>
                  <a:gd name="T57" fmla="*/ 0 h 606"/>
                  <a:gd name="T58" fmla="*/ 0 w 856"/>
                  <a:gd name="T59" fmla="*/ 0 h 606"/>
                  <a:gd name="T60" fmla="*/ 0 w 856"/>
                  <a:gd name="T61" fmla="*/ 0 h 606"/>
                  <a:gd name="T62" fmla="*/ 0 w 856"/>
                  <a:gd name="T63" fmla="*/ 0 h 606"/>
                  <a:gd name="T64" fmla="*/ 0 w 856"/>
                  <a:gd name="T65" fmla="*/ 0 h 606"/>
                  <a:gd name="T66" fmla="*/ 0 w 856"/>
                  <a:gd name="T67" fmla="*/ 0 h 606"/>
                  <a:gd name="T68" fmla="*/ 0 w 856"/>
                  <a:gd name="T69" fmla="*/ 0 h 606"/>
                  <a:gd name="T70" fmla="*/ 0 w 856"/>
                  <a:gd name="T71" fmla="*/ 0 h 606"/>
                  <a:gd name="T72" fmla="*/ 0 w 856"/>
                  <a:gd name="T73" fmla="*/ 0 h 606"/>
                  <a:gd name="T74" fmla="*/ 0 w 856"/>
                  <a:gd name="T75" fmla="*/ 0 h 606"/>
                  <a:gd name="T76" fmla="*/ 0 w 856"/>
                  <a:gd name="T77" fmla="*/ 0 h 606"/>
                  <a:gd name="T78" fmla="*/ 0 w 856"/>
                  <a:gd name="T79" fmla="*/ 0 h 606"/>
                  <a:gd name="T80" fmla="*/ 0 w 856"/>
                  <a:gd name="T81" fmla="*/ 0 h 606"/>
                  <a:gd name="T82" fmla="*/ 0 w 856"/>
                  <a:gd name="T83" fmla="*/ 0 h 606"/>
                  <a:gd name="T84" fmla="*/ 0 w 856"/>
                  <a:gd name="T85" fmla="*/ 0 h 606"/>
                  <a:gd name="T86" fmla="*/ 0 w 856"/>
                  <a:gd name="T87" fmla="*/ 0 h 606"/>
                  <a:gd name="T88" fmla="*/ 0 w 856"/>
                  <a:gd name="T89" fmla="*/ 0 h 606"/>
                  <a:gd name="T90" fmla="*/ 0 w 856"/>
                  <a:gd name="T91" fmla="*/ 0 h 606"/>
                  <a:gd name="T92" fmla="*/ 0 w 856"/>
                  <a:gd name="T93" fmla="*/ 0 h 606"/>
                  <a:gd name="T94" fmla="*/ 0 w 856"/>
                  <a:gd name="T95" fmla="*/ 0 h 606"/>
                  <a:gd name="T96" fmla="*/ 0 w 856"/>
                  <a:gd name="T97" fmla="*/ 0 h 606"/>
                  <a:gd name="T98" fmla="*/ 0 w 856"/>
                  <a:gd name="T99" fmla="*/ 0 h 606"/>
                  <a:gd name="T100" fmla="*/ 0 w 856"/>
                  <a:gd name="T101" fmla="*/ 0 h 6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56"/>
                  <a:gd name="T154" fmla="*/ 0 h 606"/>
                  <a:gd name="T155" fmla="*/ 856 w 856"/>
                  <a:gd name="T156" fmla="*/ 606 h 6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56" h="606">
                    <a:moveTo>
                      <a:pt x="75" y="266"/>
                    </a:moveTo>
                    <a:lnTo>
                      <a:pt x="172" y="363"/>
                    </a:lnTo>
                    <a:lnTo>
                      <a:pt x="304" y="428"/>
                    </a:lnTo>
                    <a:lnTo>
                      <a:pt x="489" y="513"/>
                    </a:lnTo>
                    <a:lnTo>
                      <a:pt x="615" y="566"/>
                    </a:lnTo>
                    <a:lnTo>
                      <a:pt x="816" y="606"/>
                    </a:lnTo>
                    <a:lnTo>
                      <a:pt x="856" y="393"/>
                    </a:lnTo>
                    <a:lnTo>
                      <a:pt x="804" y="393"/>
                    </a:lnTo>
                    <a:lnTo>
                      <a:pt x="753" y="363"/>
                    </a:lnTo>
                    <a:lnTo>
                      <a:pt x="695" y="323"/>
                    </a:lnTo>
                    <a:lnTo>
                      <a:pt x="695" y="243"/>
                    </a:lnTo>
                    <a:lnTo>
                      <a:pt x="660" y="116"/>
                    </a:lnTo>
                    <a:lnTo>
                      <a:pt x="597" y="46"/>
                    </a:lnTo>
                    <a:lnTo>
                      <a:pt x="505" y="0"/>
                    </a:lnTo>
                    <a:lnTo>
                      <a:pt x="391" y="12"/>
                    </a:lnTo>
                    <a:lnTo>
                      <a:pt x="321" y="53"/>
                    </a:lnTo>
                    <a:lnTo>
                      <a:pt x="286" y="98"/>
                    </a:lnTo>
                    <a:lnTo>
                      <a:pt x="253" y="121"/>
                    </a:lnTo>
                    <a:lnTo>
                      <a:pt x="218" y="116"/>
                    </a:lnTo>
                    <a:lnTo>
                      <a:pt x="166" y="63"/>
                    </a:lnTo>
                    <a:lnTo>
                      <a:pt x="132" y="0"/>
                    </a:lnTo>
                    <a:lnTo>
                      <a:pt x="103" y="30"/>
                    </a:lnTo>
                    <a:lnTo>
                      <a:pt x="0" y="150"/>
                    </a:lnTo>
                    <a:lnTo>
                      <a:pt x="5" y="178"/>
                    </a:lnTo>
                    <a:lnTo>
                      <a:pt x="17" y="191"/>
                    </a:lnTo>
                    <a:lnTo>
                      <a:pt x="120" y="81"/>
                    </a:lnTo>
                    <a:lnTo>
                      <a:pt x="172" y="133"/>
                    </a:lnTo>
                    <a:lnTo>
                      <a:pt x="206" y="168"/>
                    </a:lnTo>
                    <a:lnTo>
                      <a:pt x="253" y="168"/>
                    </a:lnTo>
                    <a:lnTo>
                      <a:pt x="286" y="156"/>
                    </a:lnTo>
                    <a:lnTo>
                      <a:pt x="339" y="116"/>
                    </a:lnTo>
                    <a:lnTo>
                      <a:pt x="367" y="70"/>
                    </a:lnTo>
                    <a:lnTo>
                      <a:pt x="442" y="46"/>
                    </a:lnTo>
                    <a:lnTo>
                      <a:pt x="505" y="53"/>
                    </a:lnTo>
                    <a:lnTo>
                      <a:pt x="562" y="87"/>
                    </a:lnTo>
                    <a:lnTo>
                      <a:pt x="615" y="138"/>
                    </a:lnTo>
                    <a:lnTo>
                      <a:pt x="643" y="203"/>
                    </a:lnTo>
                    <a:lnTo>
                      <a:pt x="643" y="260"/>
                    </a:lnTo>
                    <a:lnTo>
                      <a:pt x="643" y="323"/>
                    </a:lnTo>
                    <a:lnTo>
                      <a:pt x="666" y="375"/>
                    </a:lnTo>
                    <a:lnTo>
                      <a:pt x="730" y="410"/>
                    </a:lnTo>
                    <a:lnTo>
                      <a:pt x="804" y="444"/>
                    </a:lnTo>
                    <a:lnTo>
                      <a:pt x="770" y="554"/>
                    </a:lnTo>
                    <a:lnTo>
                      <a:pt x="580" y="503"/>
                    </a:lnTo>
                    <a:lnTo>
                      <a:pt x="454" y="450"/>
                    </a:lnTo>
                    <a:lnTo>
                      <a:pt x="339" y="416"/>
                    </a:lnTo>
                    <a:lnTo>
                      <a:pt x="241" y="363"/>
                    </a:lnTo>
                    <a:lnTo>
                      <a:pt x="120" y="266"/>
                    </a:lnTo>
                    <a:lnTo>
                      <a:pt x="34" y="173"/>
                    </a:lnTo>
                    <a:lnTo>
                      <a:pt x="22" y="185"/>
                    </a:lnTo>
                    <a:lnTo>
                      <a:pt x="75" y="26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5" name="Oval 15"/>
              <p:cNvSpPr>
                <a:spLocks noChangeArrowheads="1"/>
              </p:cNvSpPr>
              <p:nvPr/>
            </p:nvSpPr>
            <p:spPr bwMode="auto">
              <a:xfrm rot="4286940" flipH="1">
                <a:off x="413" y="3029"/>
                <a:ext cx="55" cy="16"/>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i="0">
                  <a:solidFill>
                    <a:srgbClr val="FFFFFF"/>
                  </a:solidFill>
                </a:endParaRPr>
              </a:p>
            </p:txBody>
          </p:sp>
          <p:sp>
            <p:nvSpPr>
              <p:cNvPr id="66" name="Oval 16"/>
              <p:cNvSpPr>
                <a:spLocks noChangeArrowheads="1"/>
              </p:cNvSpPr>
              <p:nvPr/>
            </p:nvSpPr>
            <p:spPr bwMode="auto">
              <a:xfrm rot="4286940" flipH="1">
                <a:off x="429" y="3038"/>
                <a:ext cx="32" cy="6"/>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i="0">
                  <a:solidFill>
                    <a:srgbClr val="FFFFFF"/>
                  </a:solidFill>
                </a:endParaRPr>
              </a:p>
            </p:txBody>
          </p:sp>
          <p:sp>
            <p:nvSpPr>
              <p:cNvPr id="67" name="Oval 17"/>
              <p:cNvSpPr>
                <a:spLocks noChangeArrowheads="1"/>
              </p:cNvSpPr>
              <p:nvPr/>
            </p:nvSpPr>
            <p:spPr bwMode="auto">
              <a:xfrm rot="4286940" flipH="1">
                <a:off x="430" y="3028"/>
                <a:ext cx="55" cy="17"/>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i="0">
                  <a:solidFill>
                    <a:srgbClr val="FFFFFF"/>
                  </a:solidFill>
                </a:endParaRPr>
              </a:p>
            </p:txBody>
          </p:sp>
          <p:sp>
            <p:nvSpPr>
              <p:cNvPr id="68" name="Oval 18"/>
              <p:cNvSpPr>
                <a:spLocks noChangeArrowheads="1"/>
              </p:cNvSpPr>
              <p:nvPr/>
            </p:nvSpPr>
            <p:spPr bwMode="auto">
              <a:xfrm rot="4286940" flipH="1">
                <a:off x="445" y="3038"/>
                <a:ext cx="32" cy="6"/>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i="0">
                  <a:solidFill>
                    <a:srgbClr val="FFFFFF"/>
                  </a:solidFill>
                </a:endParaRPr>
              </a:p>
            </p:txBody>
          </p:sp>
          <p:sp>
            <p:nvSpPr>
              <p:cNvPr id="69" name="Oval 19"/>
              <p:cNvSpPr>
                <a:spLocks noChangeArrowheads="1"/>
              </p:cNvSpPr>
              <p:nvPr/>
            </p:nvSpPr>
            <p:spPr bwMode="auto">
              <a:xfrm flipH="1">
                <a:off x="433" y="3106"/>
                <a:ext cx="66" cy="34"/>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0"/>
                  </a:spcBef>
                  <a:buFontTx/>
                  <a:buNone/>
                </a:pPr>
                <a:endParaRPr lang="en-US" altLang="en-US" sz="2400" i="0">
                  <a:solidFill>
                    <a:srgbClr val="FFFFFF"/>
                  </a:solidFill>
                  <a:latin typeface="Arial Rounded MT Bold" pitchFamily="34" charset="0"/>
                </a:endParaRPr>
              </a:p>
            </p:txBody>
          </p:sp>
          <p:sp>
            <p:nvSpPr>
              <p:cNvPr id="70" name="Oval 20"/>
              <p:cNvSpPr>
                <a:spLocks noChangeArrowheads="1"/>
              </p:cNvSpPr>
              <p:nvPr/>
            </p:nvSpPr>
            <p:spPr bwMode="auto">
              <a:xfrm>
                <a:off x="432" y="3264"/>
                <a:ext cx="96" cy="96"/>
              </a:xfrm>
              <a:prstGeom prst="ellipse">
                <a:avLst/>
              </a:prstGeom>
              <a:solidFill>
                <a:srgbClr val="00FFFF"/>
              </a:solidFill>
              <a:ln w="38100">
                <a:solidFill>
                  <a:srgbClr val="00FFFF"/>
                </a:solidFill>
                <a:round/>
                <a:headEnd/>
                <a:tailEnd/>
              </a:ln>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i="0">
                  <a:solidFill>
                    <a:srgbClr val="FFFFFF"/>
                  </a:solidFill>
                </a:endParaRPr>
              </a:p>
            </p:txBody>
          </p:sp>
        </p:gr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2" fill="hold" grpId="0" nodeType="withEffect">
                                  <p:stCondLst>
                                    <p:cond delay="0"/>
                                  </p:stCondLst>
                                  <p:childTnLst>
                                    <p:set>
                                      <p:cBhvr>
                                        <p:cTn id="6" dur="1" fill="hold">
                                          <p:stCondLst>
                                            <p:cond delay="0"/>
                                          </p:stCondLst>
                                        </p:cTn>
                                        <p:tgtEl>
                                          <p:spTgt spid="57"/>
                                        </p:tgtEl>
                                        <p:attrNameLst>
                                          <p:attrName>style.visibility</p:attrName>
                                        </p:attrNameLst>
                                      </p:cBhvr>
                                      <p:to>
                                        <p:strVal val="visible"/>
                                      </p:to>
                                    </p:set>
                                    <p:anim calcmode="lin" valueType="num">
                                      <p:cBhvr additive="base">
                                        <p:cTn id="7" dur="500" fill="hold"/>
                                        <p:tgtEl>
                                          <p:spTgt spid="57"/>
                                        </p:tgtEl>
                                        <p:attrNameLst>
                                          <p:attrName>ppt_x</p:attrName>
                                        </p:attrNameLst>
                                      </p:cBhvr>
                                      <p:tavLst>
                                        <p:tav tm="0">
                                          <p:val>
                                            <p:strVal val="1+#ppt_w/2"/>
                                          </p:val>
                                        </p:tav>
                                        <p:tav tm="100000">
                                          <p:val>
                                            <p:strVal val="#ppt_x"/>
                                          </p:val>
                                        </p:tav>
                                      </p:tavLst>
                                    </p:anim>
                                    <p:anim calcmode="lin" valueType="num">
                                      <p:cBhvr additive="base">
                                        <p:cTn id="8" dur="500" fill="hold"/>
                                        <p:tgtEl>
                                          <p:spTgt spid="57"/>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56"/>
                                        </p:tgtEl>
                                        <p:attrNameLst>
                                          <p:attrName>style.visibility</p:attrName>
                                        </p:attrNameLst>
                                      </p:cBhvr>
                                      <p:to>
                                        <p:strVal val="visible"/>
                                      </p:to>
                                    </p:set>
                                    <p:anim calcmode="lin" valueType="num">
                                      <p:cBhvr additive="base">
                                        <p:cTn id="13" dur="500" fill="hold"/>
                                        <p:tgtEl>
                                          <p:spTgt spid="56"/>
                                        </p:tgtEl>
                                        <p:attrNameLst>
                                          <p:attrName>ppt_x</p:attrName>
                                        </p:attrNameLst>
                                      </p:cBhvr>
                                      <p:tavLst>
                                        <p:tav tm="0">
                                          <p:val>
                                            <p:strVal val="0-#ppt_w/2"/>
                                          </p:val>
                                        </p:tav>
                                        <p:tav tm="100000">
                                          <p:val>
                                            <p:strVal val="#ppt_x"/>
                                          </p:val>
                                        </p:tav>
                                      </p:tavLst>
                                    </p:anim>
                                    <p:anim calcmode="lin" valueType="num">
                                      <p:cBhvr additive="base">
                                        <p:cTn id="14" dur="500" fill="hold"/>
                                        <p:tgtEl>
                                          <p:spTgt spid="56"/>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58"/>
                                        </p:tgtEl>
                                        <p:attrNameLst>
                                          <p:attrName>style.visibility</p:attrName>
                                        </p:attrNameLst>
                                      </p:cBhvr>
                                      <p:to>
                                        <p:strVal val="visible"/>
                                      </p:to>
                                    </p:set>
                                    <p:anim calcmode="lin" valueType="num">
                                      <p:cBhvr additive="base">
                                        <p:cTn id="19" dur="500" fill="hold"/>
                                        <p:tgtEl>
                                          <p:spTgt spid="58"/>
                                        </p:tgtEl>
                                        <p:attrNameLst>
                                          <p:attrName>ppt_x</p:attrName>
                                        </p:attrNameLst>
                                      </p:cBhvr>
                                      <p:tavLst>
                                        <p:tav tm="0">
                                          <p:val>
                                            <p:strVal val="0-#ppt_w/2"/>
                                          </p:val>
                                        </p:tav>
                                        <p:tav tm="100000">
                                          <p:val>
                                            <p:strVal val="#ppt_x"/>
                                          </p:val>
                                        </p:tav>
                                      </p:tavLst>
                                    </p:anim>
                                    <p:anim calcmode="lin" valueType="num">
                                      <p:cBhvr additive="base">
                                        <p:cTn id="20" dur="500" fill="hold"/>
                                        <p:tgtEl>
                                          <p:spTgt spid="58"/>
                                        </p:tgtEl>
                                        <p:attrNameLst>
                                          <p:attrName>ppt_y</p:attrName>
                                        </p:attrNameLst>
                                      </p:cBhvr>
                                      <p:tavLst>
                                        <p:tav tm="0">
                                          <p:val>
                                            <p:strVal val="#ppt_y"/>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8" fill="hold" grpId="0" nodeType="clickEffect">
                                  <p:stCondLst>
                                    <p:cond delay="0"/>
                                  </p:stCondLst>
                                  <p:childTnLst>
                                    <p:set>
                                      <p:cBhvr>
                                        <p:cTn id="24" dur="1" fill="hold">
                                          <p:stCondLst>
                                            <p:cond delay="0"/>
                                          </p:stCondLst>
                                        </p:cTn>
                                        <p:tgtEl>
                                          <p:spTgt spid="46"/>
                                        </p:tgtEl>
                                        <p:attrNameLst>
                                          <p:attrName>style.visibility</p:attrName>
                                        </p:attrNameLst>
                                      </p:cBhvr>
                                      <p:to>
                                        <p:strVal val="visible"/>
                                      </p:to>
                                    </p:set>
                                    <p:anim calcmode="lin" valueType="num">
                                      <p:cBhvr additive="base">
                                        <p:cTn id="25" dur="500" fill="hold"/>
                                        <p:tgtEl>
                                          <p:spTgt spid="46"/>
                                        </p:tgtEl>
                                        <p:attrNameLst>
                                          <p:attrName>ppt_x</p:attrName>
                                        </p:attrNameLst>
                                      </p:cBhvr>
                                      <p:tavLst>
                                        <p:tav tm="0">
                                          <p:val>
                                            <p:strVal val="0-#ppt_w/2"/>
                                          </p:val>
                                        </p:tav>
                                        <p:tav tm="100000">
                                          <p:val>
                                            <p:strVal val="#ppt_x"/>
                                          </p:val>
                                        </p:tav>
                                      </p:tavLst>
                                    </p:anim>
                                    <p:anim calcmode="lin" valueType="num">
                                      <p:cBhvr additive="base">
                                        <p:cTn id="26" dur="500" fill="hold"/>
                                        <p:tgtEl>
                                          <p:spTgt spid="46"/>
                                        </p:tgtEl>
                                        <p:attrNameLst>
                                          <p:attrName>ppt_y</p:attrName>
                                        </p:attrNameLst>
                                      </p:cBhvr>
                                      <p:tavLst>
                                        <p:tav tm="0">
                                          <p:val>
                                            <p:strVal val="#ppt_y"/>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2" fill="hold" grpId="0" nodeType="clickEffect">
                                  <p:stCondLst>
                                    <p:cond delay="0"/>
                                  </p:stCondLst>
                                  <p:childTnLst>
                                    <p:set>
                                      <p:cBhvr>
                                        <p:cTn id="30" dur="1" fill="hold">
                                          <p:stCondLst>
                                            <p:cond delay="0"/>
                                          </p:stCondLst>
                                        </p:cTn>
                                        <p:tgtEl>
                                          <p:spTgt spid="47"/>
                                        </p:tgtEl>
                                        <p:attrNameLst>
                                          <p:attrName>style.visibility</p:attrName>
                                        </p:attrNameLst>
                                      </p:cBhvr>
                                      <p:to>
                                        <p:strVal val="visible"/>
                                      </p:to>
                                    </p:set>
                                    <p:anim calcmode="lin" valueType="num">
                                      <p:cBhvr additive="base">
                                        <p:cTn id="31" dur="500" fill="hold"/>
                                        <p:tgtEl>
                                          <p:spTgt spid="47"/>
                                        </p:tgtEl>
                                        <p:attrNameLst>
                                          <p:attrName>ppt_x</p:attrName>
                                        </p:attrNameLst>
                                      </p:cBhvr>
                                      <p:tavLst>
                                        <p:tav tm="0">
                                          <p:val>
                                            <p:strVal val="1+#ppt_w/2"/>
                                          </p:val>
                                        </p:tav>
                                        <p:tav tm="100000">
                                          <p:val>
                                            <p:strVal val="#ppt_x"/>
                                          </p:val>
                                        </p:tav>
                                      </p:tavLst>
                                    </p:anim>
                                    <p:anim calcmode="lin" valueType="num">
                                      <p:cBhvr additive="base">
                                        <p:cTn id="32" dur="500" fill="hold"/>
                                        <p:tgtEl>
                                          <p:spTgt spid="47"/>
                                        </p:tgtEl>
                                        <p:attrNameLst>
                                          <p:attrName>ppt_y</p:attrName>
                                        </p:attrNameLst>
                                      </p:cBhvr>
                                      <p:tavLst>
                                        <p:tav tm="0">
                                          <p:val>
                                            <p:strVal val="#ppt_y"/>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4" fill="hold" grpId="0" nodeType="clickEffect">
                                  <p:stCondLst>
                                    <p:cond delay="0"/>
                                  </p:stCondLst>
                                  <p:childTnLst>
                                    <p:set>
                                      <p:cBhvr>
                                        <p:cTn id="36" dur="1" fill="hold">
                                          <p:stCondLst>
                                            <p:cond delay="0"/>
                                          </p:stCondLst>
                                        </p:cTn>
                                        <p:tgtEl>
                                          <p:spTgt spid="51"/>
                                        </p:tgtEl>
                                        <p:attrNameLst>
                                          <p:attrName>style.visibility</p:attrName>
                                        </p:attrNameLst>
                                      </p:cBhvr>
                                      <p:to>
                                        <p:strVal val="visible"/>
                                      </p:to>
                                    </p:set>
                                    <p:anim calcmode="lin" valueType="num">
                                      <p:cBhvr additive="base">
                                        <p:cTn id="37" dur="500" fill="hold"/>
                                        <p:tgtEl>
                                          <p:spTgt spid="51"/>
                                        </p:tgtEl>
                                        <p:attrNameLst>
                                          <p:attrName>ppt_x</p:attrName>
                                        </p:attrNameLst>
                                      </p:cBhvr>
                                      <p:tavLst>
                                        <p:tav tm="0">
                                          <p:val>
                                            <p:strVal val="#ppt_x"/>
                                          </p:val>
                                        </p:tav>
                                        <p:tav tm="100000">
                                          <p:val>
                                            <p:strVal val="#ppt_x"/>
                                          </p:val>
                                        </p:tav>
                                      </p:tavLst>
                                    </p:anim>
                                    <p:anim calcmode="lin" valueType="num">
                                      <p:cBhvr additive="base">
                                        <p:cTn id="38" dur="500" fill="hold"/>
                                        <p:tgtEl>
                                          <p:spTgt spid="5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6" grpId="0" animBg="1" autoUpdateAnimBg="0"/>
      <p:bldP spid="57" grpId="0" animBg="1" autoUpdateAnimBg="0"/>
      <p:bldP spid="58" grpId="0" animBg="1" autoUpdateAnimBg="0"/>
      <p:bldP spid="46" grpId="0" animBg="1" autoUpdateAnimBg="0"/>
      <p:bldP spid="47" grpId="0"/>
      <p:bldP spid="51" grpId="0" animBg="1"/>
    </p:bldLst>
  </p:timing>
</p:sld>
</file>

<file path=ppt/slides/slide1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1778" name="Line 3"/>
          <p:cNvSpPr>
            <a:spLocks noChangeShapeType="1"/>
          </p:cNvSpPr>
          <p:nvPr/>
        </p:nvSpPr>
        <p:spPr bwMode="auto">
          <a:xfrm>
            <a:off x="8534400" y="1524000"/>
            <a:ext cx="0" cy="754063"/>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28575" cap="sq">
                <a:solidFill>
                  <a:srgbClr val="000000"/>
                </a:solidFill>
                <a:round/>
                <a:headEnd/>
                <a:tailEnd/>
              </a14:hiddenLine>
            </a:ext>
          </a:extLst>
        </p:spPr>
        <p:txBody>
          <a:bodyPr anchor="ctr" anchorCtr="1"/>
          <a:lstStyle/>
          <a:p>
            <a:endParaRPr lang="en-US"/>
          </a:p>
        </p:txBody>
      </p:sp>
      <p:sp>
        <p:nvSpPr>
          <p:cNvPr id="331779" name="Line 4"/>
          <p:cNvSpPr>
            <a:spLocks noChangeShapeType="1"/>
          </p:cNvSpPr>
          <p:nvPr/>
        </p:nvSpPr>
        <p:spPr bwMode="auto">
          <a:xfrm>
            <a:off x="7010400" y="1524000"/>
            <a:ext cx="152400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28575" cap="sq">
                <a:solidFill>
                  <a:srgbClr val="000000"/>
                </a:solidFill>
                <a:round/>
                <a:headEnd/>
                <a:tailEnd/>
              </a14:hiddenLine>
            </a:ext>
          </a:extLst>
        </p:spPr>
        <p:txBody>
          <a:bodyPr anchor="ctr" anchorCtr="1"/>
          <a:lstStyle/>
          <a:p>
            <a:endParaRPr lang="en-US"/>
          </a:p>
        </p:txBody>
      </p:sp>
      <p:sp>
        <p:nvSpPr>
          <p:cNvPr id="331780" name="Line 5"/>
          <p:cNvSpPr>
            <a:spLocks noChangeShapeType="1"/>
          </p:cNvSpPr>
          <p:nvPr/>
        </p:nvSpPr>
        <p:spPr bwMode="auto">
          <a:xfrm>
            <a:off x="8534400" y="969963"/>
            <a:ext cx="0" cy="754062"/>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28575" cap="sq">
                <a:solidFill>
                  <a:srgbClr val="000000"/>
                </a:solidFill>
                <a:round/>
                <a:headEnd/>
                <a:tailEnd/>
              </a14:hiddenLine>
            </a:ext>
          </a:extLst>
        </p:spPr>
        <p:txBody>
          <a:bodyPr anchor="ctr" anchorCtr="1"/>
          <a:lstStyle/>
          <a:p>
            <a:endParaRPr lang="en-US"/>
          </a:p>
        </p:txBody>
      </p:sp>
      <p:sp>
        <p:nvSpPr>
          <p:cNvPr id="331781" name="Line 6"/>
          <p:cNvSpPr>
            <a:spLocks noChangeShapeType="1"/>
          </p:cNvSpPr>
          <p:nvPr/>
        </p:nvSpPr>
        <p:spPr bwMode="auto">
          <a:xfrm>
            <a:off x="8534400" y="1724025"/>
            <a:ext cx="0" cy="944563"/>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28575" cap="sq">
                <a:solidFill>
                  <a:srgbClr val="000000"/>
                </a:solidFill>
                <a:round/>
                <a:headEnd/>
                <a:tailEnd/>
              </a14:hiddenLine>
            </a:ext>
          </a:extLst>
        </p:spPr>
        <p:txBody>
          <a:bodyPr anchor="ctr" anchorCtr="1"/>
          <a:lstStyle/>
          <a:p>
            <a:endParaRPr lang="en-US"/>
          </a:p>
        </p:txBody>
      </p:sp>
      <p:sp>
        <p:nvSpPr>
          <p:cNvPr id="331782" name="Line 7"/>
          <p:cNvSpPr>
            <a:spLocks noChangeShapeType="1"/>
          </p:cNvSpPr>
          <p:nvPr/>
        </p:nvSpPr>
        <p:spPr bwMode="auto">
          <a:xfrm>
            <a:off x="8534400" y="2668588"/>
            <a:ext cx="0" cy="754062"/>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28575" cap="sq">
                <a:solidFill>
                  <a:srgbClr val="000000"/>
                </a:solidFill>
                <a:round/>
                <a:headEnd/>
                <a:tailEnd/>
              </a14:hiddenLine>
            </a:ext>
          </a:extLst>
        </p:spPr>
        <p:txBody>
          <a:bodyPr anchor="ctr" anchorCtr="1"/>
          <a:lstStyle/>
          <a:p>
            <a:endParaRPr lang="en-US"/>
          </a:p>
        </p:txBody>
      </p:sp>
      <p:sp>
        <p:nvSpPr>
          <p:cNvPr id="331783" name="Line 8"/>
          <p:cNvSpPr>
            <a:spLocks noChangeShapeType="1"/>
          </p:cNvSpPr>
          <p:nvPr/>
        </p:nvSpPr>
        <p:spPr bwMode="auto">
          <a:xfrm>
            <a:off x="7010400" y="3422650"/>
            <a:ext cx="152400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28575" cap="sq">
                <a:solidFill>
                  <a:srgbClr val="000000"/>
                </a:solidFill>
                <a:round/>
                <a:headEnd/>
                <a:tailEnd/>
              </a14:hiddenLine>
            </a:ext>
          </a:extLst>
        </p:spPr>
        <p:txBody>
          <a:bodyPr anchor="ctr" anchorCtr="1"/>
          <a:lstStyle/>
          <a:p>
            <a:endParaRPr lang="en-US"/>
          </a:p>
        </p:txBody>
      </p:sp>
      <p:sp>
        <p:nvSpPr>
          <p:cNvPr id="999434" name="Rectangle 10"/>
          <p:cNvSpPr>
            <a:spLocks noChangeArrowheads="1"/>
          </p:cNvSpPr>
          <p:nvPr/>
        </p:nvSpPr>
        <p:spPr bwMode="auto">
          <a:xfrm>
            <a:off x="457200" y="179388"/>
            <a:ext cx="7924800" cy="45450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en-CA" altLang="en-US" sz="2800" i="0" dirty="0">
              <a:solidFill>
                <a:srgbClr val="FFFFFF"/>
              </a:solidFill>
            </a:endParaRPr>
          </a:p>
          <a:p>
            <a:pPr eaLnBrk="1" hangingPunct="1">
              <a:spcBef>
                <a:spcPct val="0"/>
              </a:spcBef>
            </a:pPr>
            <a:r>
              <a:rPr lang="en-CA" altLang="en-US" sz="2800" i="0" dirty="0">
                <a:solidFill>
                  <a:srgbClr val="FFFFFF"/>
                </a:solidFill>
              </a:rPr>
              <a:t> Problem P is computable in polynomial time.</a:t>
            </a:r>
          </a:p>
          <a:p>
            <a:pPr eaLnBrk="1" hangingPunct="1">
              <a:spcBef>
                <a:spcPct val="0"/>
              </a:spcBef>
              <a:buFontTx/>
              <a:buNone/>
            </a:pPr>
            <a:r>
              <a:rPr lang="en-CA" altLang="en-US" sz="3600" i="0" dirty="0">
                <a:solidFill>
                  <a:srgbClr val="FFFFFF"/>
                </a:solidFill>
              </a:rPr>
              <a:t>  </a:t>
            </a:r>
          </a:p>
          <a:p>
            <a:pPr eaLnBrk="1" hangingPunct="1">
              <a:spcBef>
                <a:spcPct val="0"/>
              </a:spcBef>
            </a:pPr>
            <a:r>
              <a:rPr lang="en-CA" altLang="en-US" sz="2800" i="0" dirty="0">
                <a:solidFill>
                  <a:srgbClr val="FFFFFF"/>
                </a:solidFill>
              </a:rPr>
              <a:t>Problem P is not computable in polynomial time.</a:t>
            </a:r>
            <a:br>
              <a:rPr lang="en-CA" altLang="en-US" sz="2800" i="0" dirty="0">
                <a:solidFill>
                  <a:srgbClr val="FFFFFF"/>
                </a:solidFill>
              </a:rPr>
            </a:br>
            <a:r>
              <a:rPr lang="en-CA" altLang="en-US" i="0" dirty="0">
                <a:solidFill>
                  <a:srgbClr val="FFFFFF"/>
                </a:solidFill>
              </a:rPr>
              <a:t> </a:t>
            </a:r>
            <a:endParaRPr lang="en-CA" altLang="en-US" sz="2800" i="0" dirty="0">
              <a:solidFill>
                <a:srgbClr val="FFFFFF"/>
              </a:solidFill>
            </a:endParaRPr>
          </a:p>
          <a:p>
            <a:pPr eaLnBrk="1" hangingPunct="1">
              <a:spcBef>
                <a:spcPct val="0"/>
              </a:spcBef>
            </a:pPr>
            <a:r>
              <a:rPr lang="en-CA" altLang="en-US" sz="2800" i="0" dirty="0">
                <a:solidFill>
                  <a:srgbClr val="FFFFFF"/>
                </a:solidFill>
              </a:rPr>
              <a:t> Problem P is computable in exponential time.</a:t>
            </a:r>
            <a:br>
              <a:rPr lang="en-CA" altLang="en-US" sz="2800" i="0" dirty="0">
                <a:solidFill>
                  <a:srgbClr val="FFFFFF"/>
                </a:solidFill>
              </a:rPr>
            </a:br>
            <a:endParaRPr lang="en-CA" altLang="en-US" sz="2800" i="0" dirty="0">
              <a:solidFill>
                <a:srgbClr val="FFFFFF"/>
              </a:solidFill>
            </a:endParaRPr>
          </a:p>
          <a:p>
            <a:pPr eaLnBrk="1" hangingPunct="1">
              <a:spcBef>
                <a:spcPct val="0"/>
              </a:spcBef>
            </a:pPr>
            <a:r>
              <a:rPr lang="en-CA" altLang="en-US" sz="2800" i="0" dirty="0">
                <a:solidFill>
                  <a:srgbClr val="FFFFFF"/>
                </a:solidFill>
              </a:rPr>
              <a:t>The computational class “Exponential Time"</a:t>
            </a:r>
            <a:br>
              <a:rPr lang="en-CA" altLang="en-US" sz="2800" i="0" dirty="0">
                <a:solidFill>
                  <a:srgbClr val="FFFFFF"/>
                </a:solidFill>
              </a:rPr>
            </a:br>
            <a:r>
              <a:rPr lang="en-CA" altLang="en-US" sz="2800" i="0" dirty="0">
                <a:solidFill>
                  <a:srgbClr val="FFFFFF"/>
                </a:solidFill>
              </a:rPr>
              <a:t>    is   strictly bigger than the computational </a:t>
            </a:r>
            <a:br>
              <a:rPr lang="en-CA" altLang="en-US" sz="2800" i="0" dirty="0">
                <a:solidFill>
                  <a:srgbClr val="FFFFFF"/>
                </a:solidFill>
              </a:rPr>
            </a:br>
            <a:r>
              <a:rPr lang="en-CA" altLang="en-US" sz="2800" i="0" dirty="0">
                <a:solidFill>
                  <a:srgbClr val="FFFFFF"/>
                </a:solidFill>
              </a:rPr>
              <a:t>    class “Polynomial Time”.</a:t>
            </a:r>
          </a:p>
        </p:txBody>
      </p:sp>
      <p:sp>
        <p:nvSpPr>
          <p:cNvPr id="65545" name="Rectangle 19"/>
          <p:cNvSpPr>
            <a:spLocks noChangeArrowheads="1"/>
          </p:cNvSpPr>
          <p:nvPr/>
        </p:nvSpPr>
        <p:spPr bwMode="auto">
          <a:xfrm>
            <a:off x="952500" y="1066800"/>
            <a:ext cx="6067110"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2800" dirty="0">
                <a:solidFill>
                  <a:srgbClr val="FFC000"/>
                </a:solidFill>
                <a:sym typeface="Symbol" pitchFamily="18" charset="2"/>
              </a:rPr>
              <a:t> </a:t>
            </a:r>
            <a:r>
              <a:rPr lang="en-US" altLang="en-US" sz="2800" dirty="0">
                <a:solidFill>
                  <a:srgbClr val="FFC000"/>
                </a:solidFill>
              </a:rPr>
              <a:t>M, </a:t>
            </a:r>
            <a:r>
              <a:rPr lang="en-US" altLang="en-US" sz="2800" dirty="0" err="1">
                <a:solidFill>
                  <a:srgbClr val="FFC000"/>
                </a:solidFill>
              </a:rPr>
              <a:t>c,</a:t>
            </a:r>
            <a:r>
              <a:rPr lang="en-US" altLang="en-US" sz="2800" dirty="0" err="1">
                <a:solidFill>
                  <a:srgbClr val="FFC000"/>
                </a:solidFill>
                <a:latin typeface="Symbol" pitchFamily="18" charset="2"/>
              </a:rPr>
              <a:t>"</a:t>
            </a:r>
            <a:r>
              <a:rPr lang="en-US" altLang="en-US" sz="2800" dirty="0" err="1">
                <a:solidFill>
                  <a:srgbClr val="FFC000"/>
                </a:solidFill>
              </a:rPr>
              <a:t>I</a:t>
            </a:r>
            <a:r>
              <a:rPr lang="en-US" altLang="en-US" sz="2800" dirty="0">
                <a:solidFill>
                  <a:srgbClr val="FFC000"/>
                </a:solidFill>
              </a:rPr>
              <a:t>, M(I)=P(I) &amp; Time(M,I) </a:t>
            </a:r>
            <a:r>
              <a:rPr lang="en-US" altLang="en-US" sz="2800" dirty="0">
                <a:solidFill>
                  <a:srgbClr val="FFC000"/>
                </a:solidFill>
                <a:cs typeface="Times New Roman" pitchFamily="18" charset="0"/>
              </a:rPr>
              <a:t>≤ |</a:t>
            </a:r>
            <a:r>
              <a:rPr lang="en-US" altLang="en-US" sz="2800" dirty="0" err="1">
                <a:solidFill>
                  <a:srgbClr val="FFC000"/>
                </a:solidFill>
                <a:cs typeface="Times New Roman" pitchFamily="18" charset="0"/>
              </a:rPr>
              <a:t>I|</a:t>
            </a:r>
            <a:r>
              <a:rPr lang="en-US" altLang="en-US" sz="2800" baseline="30000" dirty="0" err="1">
                <a:solidFill>
                  <a:srgbClr val="FFC000"/>
                </a:solidFill>
                <a:cs typeface="Times New Roman" pitchFamily="18" charset="0"/>
              </a:rPr>
              <a:t>c</a:t>
            </a:r>
            <a:endParaRPr lang="en-US" altLang="en-US" sz="2800" dirty="0">
              <a:solidFill>
                <a:srgbClr val="FFC000"/>
              </a:solidFill>
              <a:cs typeface="Times New Roman" pitchFamily="18" charset="0"/>
            </a:endParaRPr>
          </a:p>
        </p:txBody>
      </p:sp>
      <p:sp>
        <p:nvSpPr>
          <p:cNvPr id="999445" name="Rectangle 21"/>
          <p:cNvSpPr>
            <a:spLocks noChangeArrowheads="1"/>
          </p:cNvSpPr>
          <p:nvPr/>
        </p:nvSpPr>
        <p:spPr bwMode="auto">
          <a:xfrm>
            <a:off x="990600" y="1995488"/>
            <a:ext cx="6286721"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2800" dirty="0">
                <a:solidFill>
                  <a:srgbClr val="FFC000"/>
                </a:solidFill>
                <a:sym typeface="Symbol" pitchFamily="18" charset="2"/>
              </a:rPr>
              <a:t> </a:t>
            </a:r>
            <a:r>
              <a:rPr lang="en-US" altLang="en-US" sz="2800" dirty="0">
                <a:solidFill>
                  <a:srgbClr val="FFC000"/>
                </a:solidFill>
              </a:rPr>
              <a:t>M, c, </a:t>
            </a:r>
            <a:r>
              <a:rPr lang="en-US" altLang="en-US" sz="2800" dirty="0">
                <a:solidFill>
                  <a:srgbClr val="FFC000"/>
                </a:solidFill>
                <a:latin typeface="Symbol" pitchFamily="18" charset="2"/>
                <a:sym typeface="Symbol" pitchFamily="18" charset="2"/>
              </a:rPr>
              <a:t></a:t>
            </a:r>
            <a:r>
              <a:rPr lang="en-US" altLang="en-US" sz="2800" dirty="0">
                <a:solidFill>
                  <a:srgbClr val="FFC000"/>
                </a:solidFill>
              </a:rPr>
              <a:t> I, M(I)</a:t>
            </a:r>
            <a:r>
              <a:rPr lang="en-US" altLang="en-US" sz="2800" dirty="0">
                <a:solidFill>
                  <a:srgbClr val="FFC000"/>
                </a:solidFill>
                <a:cs typeface="Times New Roman" pitchFamily="18" charset="0"/>
              </a:rPr>
              <a:t>≠</a:t>
            </a:r>
            <a:r>
              <a:rPr lang="en-US" altLang="en-US" sz="2800" dirty="0">
                <a:solidFill>
                  <a:srgbClr val="FFC000"/>
                </a:solidFill>
              </a:rPr>
              <a:t>P(I) or Time(M,I) </a:t>
            </a:r>
            <a:r>
              <a:rPr lang="en-US" altLang="en-US" sz="2800" dirty="0">
                <a:solidFill>
                  <a:srgbClr val="FFC000"/>
                </a:solidFill>
                <a:cs typeface="Times New Roman" pitchFamily="18" charset="0"/>
              </a:rPr>
              <a:t>&gt; |</a:t>
            </a:r>
            <a:r>
              <a:rPr lang="en-US" altLang="en-US" sz="2800" dirty="0" err="1">
                <a:solidFill>
                  <a:srgbClr val="FFC000"/>
                </a:solidFill>
                <a:cs typeface="Times New Roman" pitchFamily="18" charset="0"/>
              </a:rPr>
              <a:t>I|</a:t>
            </a:r>
            <a:r>
              <a:rPr lang="en-US" altLang="en-US" sz="2800" baseline="30000" dirty="0" err="1">
                <a:solidFill>
                  <a:srgbClr val="FFC000"/>
                </a:solidFill>
                <a:cs typeface="Times New Roman" pitchFamily="18" charset="0"/>
              </a:rPr>
              <a:t>c</a:t>
            </a:r>
            <a:endParaRPr lang="en-US" altLang="en-US" sz="2800" dirty="0">
              <a:solidFill>
                <a:srgbClr val="FFC000"/>
              </a:solidFill>
              <a:cs typeface="Times New Roman" pitchFamily="18" charset="0"/>
            </a:endParaRPr>
          </a:p>
        </p:txBody>
      </p:sp>
      <p:sp>
        <p:nvSpPr>
          <p:cNvPr id="999446" name="Rectangle 22"/>
          <p:cNvSpPr>
            <a:spLocks noChangeArrowheads="1"/>
          </p:cNvSpPr>
          <p:nvPr/>
        </p:nvSpPr>
        <p:spPr bwMode="auto">
          <a:xfrm>
            <a:off x="914400" y="2909888"/>
            <a:ext cx="5972532"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2800" dirty="0">
                <a:solidFill>
                  <a:srgbClr val="FFC000"/>
                </a:solidFill>
                <a:sym typeface="Symbol" pitchFamily="18" charset="2"/>
              </a:rPr>
              <a:t> </a:t>
            </a:r>
            <a:r>
              <a:rPr lang="en-US" altLang="en-US" sz="2800" dirty="0">
                <a:solidFill>
                  <a:srgbClr val="FFC000"/>
                </a:solidFill>
              </a:rPr>
              <a:t>M, c, I, M(I)=P(I) &amp; Time(M,I) </a:t>
            </a:r>
            <a:r>
              <a:rPr lang="en-US" altLang="en-US" sz="2800" dirty="0">
                <a:solidFill>
                  <a:srgbClr val="FFC000"/>
                </a:solidFill>
                <a:cs typeface="Times New Roman" pitchFamily="18" charset="0"/>
              </a:rPr>
              <a:t>≤ </a:t>
            </a:r>
            <a:r>
              <a:rPr lang="en-US" altLang="en-US" sz="2800" dirty="0">
                <a:solidFill>
                  <a:srgbClr val="FFC000"/>
                </a:solidFill>
              </a:rPr>
              <a:t>2</a:t>
            </a:r>
            <a:r>
              <a:rPr lang="en-US" altLang="en-US" sz="2800" baseline="30000" dirty="0">
                <a:solidFill>
                  <a:srgbClr val="FFC000"/>
                </a:solidFill>
              </a:rPr>
              <a:t>c|I|</a:t>
            </a:r>
            <a:endParaRPr lang="en-US" altLang="en-US" sz="2800" dirty="0">
              <a:solidFill>
                <a:srgbClr val="FFC000"/>
              </a:solidFill>
              <a:cs typeface="Times New Roman" pitchFamily="18" charset="0"/>
            </a:endParaRPr>
          </a:p>
        </p:txBody>
      </p:sp>
      <p:grpSp>
        <p:nvGrpSpPr>
          <p:cNvPr id="2" name="Group 29"/>
          <p:cNvGrpSpPr>
            <a:grpSpLocks/>
          </p:cNvGrpSpPr>
          <p:nvPr/>
        </p:nvGrpSpPr>
        <p:grpSpPr bwMode="auto">
          <a:xfrm>
            <a:off x="-103188" y="4827588"/>
            <a:ext cx="7386638" cy="1039812"/>
            <a:chOff x="476" y="3638"/>
            <a:chExt cx="4653" cy="655"/>
          </a:xfrm>
        </p:grpSpPr>
        <p:sp>
          <p:nvSpPr>
            <p:cNvPr id="331790" name="Rectangle 25"/>
            <p:cNvSpPr>
              <a:spLocks noChangeArrowheads="1"/>
            </p:cNvSpPr>
            <p:nvPr/>
          </p:nvSpPr>
          <p:spPr bwMode="auto">
            <a:xfrm>
              <a:off x="993" y="3638"/>
              <a:ext cx="4136" cy="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2800" dirty="0">
                  <a:solidFill>
                    <a:srgbClr val="FFC000"/>
                  </a:solidFill>
                  <a:sym typeface="Symbol" pitchFamily="18" charset="2"/>
                </a:rPr>
                <a:t>[ </a:t>
              </a:r>
              <a:r>
                <a:rPr lang="en-US" altLang="en-US" sz="2800" dirty="0">
                  <a:solidFill>
                    <a:srgbClr val="FFC000"/>
                  </a:solidFill>
                </a:rPr>
                <a:t>M, c, </a:t>
              </a:r>
              <a:r>
                <a:rPr lang="en-US" altLang="en-US" sz="2800" dirty="0">
                  <a:solidFill>
                    <a:srgbClr val="FFC000"/>
                  </a:solidFill>
                  <a:latin typeface="Symbol" pitchFamily="18" charset="2"/>
                  <a:sym typeface="Symbol" pitchFamily="18" charset="2"/>
                </a:rPr>
                <a:t></a:t>
              </a:r>
              <a:r>
                <a:rPr lang="en-US" altLang="en-US" sz="2800" dirty="0">
                  <a:solidFill>
                    <a:srgbClr val="FFC000"/>
                  </a:solidFill>
                </a:rPr>
                <a:t> I, M(I)</a:t>
              </a:r>
              <a:r>
                <a:rPr lang="en-US" altLang="en-US" sz="2800" dirty="0">
                  <a:solidFill>
                    <a:srgbClr val="FFC000"/>
                  </a:solidFill>
                  <a:cs typeface="Times New Roman" pitchFamily="18" charset="0"/>
                </a:rPr>
                <a:t>≠</a:t>
              </a:r>
              <a:r>
                <a:rPr lang="en-US" altLang="en-US" sz="2800" dirty="0">
                  <a:solidFill>
                    <a:srgbClr val="FFC000"/>
                  </a:solidFill>
                </a:rPr>
                <a:t>P(I) or Time(M,I) </a:t>
              </a:r>
              <a:r>
                <a:rPr lang="en-US" altLang="en-US" sz="2800" dirty="0">
                  <a:solidFill>
                    <a:srgbClr val="FFC000"/>
                  </a:solidFill>
                  <a:cs typeface="Times New Roman" pitchFamily="18" charset="0"/>
                </a:rPr>
                <a:t>&gt; |</a:t>
              </a:r>
              <a:r>
                <a:rPr lang="en-US" altLang="en-US" sz="2800" dirty="0" err="1">
                  <a:solidFill>
                    <a:srgbClr val="FFC000"/>
                  </a:solidFill>
                  <a:cs typeface="Times New Roman" pitchFamily="18" charset="0"/>
                </a:rPr>
                <a:t>I|</a:t>
              </a:r>
              <a:r>
                <a:rPr lang="en-US" altLang="en-US" sz="2800" baseline="30000" dirty="0" err="1">
                  <a:solidFill>
                    <a:srgbClr val="FFC000"/>
                  </a:solidFill>
                  <a:cs typeface="Times New Roman" pitchFamily="18" charset="0"/>
                </a:rPr>
                <a:t>c</a:t>
              </a:r>
              <a:r>
                <a:rPr lang="en-US" altLang="en-US" sz="2800" dirty="0">
                  <a:solidFill>
                    <a:srgbClr val="FFC000"/>
                  </a:solidFill>
                </a:rPr>
                <a:t>]</a:t>
              </a:r>
            </a:p>
          </p:txBody>
        </p:sp>
        <p:sp>
          <p:nvSpPr>
            <p:cNvPr id="331791" name="Rectangle 26"/>
            <p:cNvSpPr>
              <a:spLocks noChangeArrowheads="1"/>
            </p:cNvSpPr>
            <p:nvPr/>
          </p:nvSpPr>
          <p:spPr bwMode="auto">
            <a:xfrm>
              <a:off x="997" y="3931"/>
              <a:ext cx="4043" cy="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2800" dirty="0">
                  <a:solidFill>
                    <a:srgbClr val="FFC000"/>
                  </a:solidFill>
                  <a:sym typeface="Symbol" pitchFamily="18" charset="2"/>
                </a:rPr>
                <a:t>[ </a:t>
              </a:r>
              <a:r>
                <a:rPr lang="en-US" altLang="en-US" sz="2800" dirty="0">
                  <a:solidFill>
                    <a:srgbClr val="FFC000"/>
                  </a:solidFill>
                </a:rPr>
                <a:t>M, </a:t>
              </a:r>
              <a:r>
                <a:rPr lang="en-US" altLang="en-US" sz="2800" dirty="0" err="1">
                  <a:solidFill>
                    <a:srgbClr val="FFC000"/>
                  </a:solidFill>
                </a:rPr>
                <a:t>c,</a:t>
              </a:r>
              <a:r>
                <a:rPr lang="en-US" altLang="en-US" sz="2800" dirty="0" err="1">
                  <a:solidFill>
                    <a:srgbClr val="FFC000"/>
                  </a:solidFill>
                  <a:latin typeface="Symbol" pitchFamily="18" charset="2"/>
                </a:rPr>
                <a:t>"</a:t>
              </a:r>
              <a:r>
                <a:rPr lang="en-US" altLang="en-US" sz="2800" dirty="0" err="1">
                  <a:solidFill>
                    <a:srgbClr val="FFC000"/>
                  </a:solidFill>
                </a:rPr>
                <a:t>I</a:t>
              </a:r>
              <a:r>
                <a:rPr lang="en-US" altLang="en-US" sz="2800" dirty="0">
                  <a:solidFill>
                    <a:srgbClr val="FFC000"/>
                  </a:solidFill>
                </a:rPr>
                <a:t>, M(I)=P(I) &amp; Time(M,I) </a:t>
              </a:r>
              <a:r>
                <a:rPr lang="en-US" altLang="en-US" sz="2800" dirty="0">
                  <a:solidFill>
                    <a:srgbClr val="FFC000"/>
                  </a:solidFill>
                  <a:cs typeface="Times New Roman" pitchFamily="18" charset="0"/>
                </a:rPr>
                <a:t>≤ </a:t>
              </a:r>
              <a:r>
                <a:rPr lang="en-US" altLang="en-US" sz="2800" dirty="0">
                  <a:solidFill>
                    <a:srgbClr val="FFC000"/>
                  </a:solidFill>
                </a:rPr>
                <a:t>2</a:t>
              </a:r>
              <a:r>
                <a:rPr lang="en-US" altLang="en-US" sz="2800" baseline="30000" dirty="0">
                  <a:solidFill>
                    <a:srgbClr val="FFC000"/>
                  </a:solidFill>
                </a:rPr>
                <a:t>c|I|</a:t>
              </a:r>
              <a:r>
                <a:rPr lang="en-US" altLang="en-US" sz="2800" dirty="0">
                  <a:solidFill>
                    <a:srgbClr val="FFC000"/>
                  </a:solidFill>
                </a:rPr>
                <a:t>]</a:t>
              </a:r>
            </a:p>
          </p:txBody>
        </p:sp>
        <p:sp>
          <p:nvSpPr>
            <p:cNvPr id="331792" name="Rectangle 27"/>
            <p:cNvSpPr>
              <a:spLocks noChangeArrowheads="1"/>
            </p:cNvSpPr>
            <p:nvPr/>
          </p:nvSpPr>
          <p:spPr bwMode="auto">
            <a:xfrm>
              <a:off x="476" y="3657"/>
              <a:ext cx="519" cy="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2800">
                  <a:solidFill>
                    <a:srgbClr val="FFC000"/>
                  </a:solidFill>
                  <a:sym typeface="Symbol" pitchFamily="18" charset="2"/>
                </a:rPr>
                <a:t> </a:t>
              </a:r>
              <a:r>
                <a:rPr lang="en-US" altLang="en-US" sz="2800">
                  <a:solidFill>
                    <a:srgbClr val="FFC000"/>
                  </a:solidFill>
                </a:rPr>
                <a:t>P, </a:t>
              </a:r>
              <a:endParaRPr lang="en-CA" altLang="en-US" sz="2800">
                <a:solidFill>
                  <a:srgbClr val="FFC000"/>
                </a:solidFill>
              </a:endParaRPr>
            </a:p>
          </p:txBody>
        </p:sp>
        <p:sp>
          <p:nvSpPr>
            <p:cNvPr id="331793" name="Rectangle 28"/>
            <p:cNvSpPr>
              <a:spLocks noChangeArrowheads="1"/>
            </p:cNvSpPr>
            <p:nvPr/>
          </p:nvSpPr>
          <p:spPr bwMode="auto">
            <a:xfrm>
              <a:off x="758" y="3966"/>
              <a:ext cx="346"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2800">
                  <a:solidFill>
                    <a:srgbClr val="FFC000"/>
                  </a:solidFill>
                  <a:sym typeface="Symbol" pitchFamily="18" charset="2"/>
                </a:rPr>
                <a:t>&amp;</a:t>
              </a:r>
              <a:r>
                <a:rPr lang="en-US" altLang="en-US" sz="2800">
                  <a:solidFill>
                    <a:srgbClr val="FFC000"/>
                  </a:solidFill>
                </a:rPr>
                <a:t> </a:t>
              </a:r>
              <a:endParaRPr lang="en-CA" altLang="en-US" sz="2800">
                <a:solidFill>
                  <a:srgbClr val="FFC000"/>
                </a:solidFill>
              </a:endParaRPr>
            </a:p>
          </p:txBody>
        </p:sp>
      </p:grpSp>
      <p:sp>
        <p:nvSpPr>
          <p:cNvPr id="331789" name="Rectangle 4"/>
          <p:cNvSpPr>
            <a:spLocks noChangeArrowheads="1"/>
          </p:cNvSpPr>
          <p:nvPr/>
        </p:nvSpPr>
        <p:spPr bwMode="auto">
          <a:xfrm>
            <a:off x="152400" y="-228600"/>
            <a:ext cx="87630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r>
              <a:rPr lang="en-US" altLang="en-US" sz="4300" i="0">
                <a:solidFill>
                  <a:srgbClr val="FFFF00"/>
                </a:solidFill>
              </a:rPr>
              <a:t>Understand Quantifiers!!!</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999434">
                                            <p:txEl>
                                              <p:pRg st="1" end="1"/>
                                            </p:txEl>
                                          </p:spTgt>
                                        </p:tgtEl>
                                        <p:attrNameLst>
                                          <p:attrName>style.visibility</p:attrName>
                                        </p:attrNameLst>
                                      </p:cBhvr>
                                      <p:to>
                                        <p:strVal val="visible"/>
                                      </p:to>
                                    </p:set>
                                    <p:anim calcmode="lin" valueType="num">
                                      <p:cBhvr additive="base">
                                        <p:cTn id="7" dur="500" fill="hold"/>
                                        <p:tgtEl>
                                          <p:spTgt spid="999434">
                                            <p:txEl>
                                              <p:pRg st="1" end="1"/>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999434">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65545"/>
                                        </p:tgtEl>
                                        <p:attrNameLst>
                                          <p:attrName>style.visibility</p:attrName>
                                        </p:attrNameLst>
                                      </p:cBhvr>
                                      <p:to>
                                        <p:strVal val="visible"/>
                                      </p:to>
                                    </p:set>
                                    <p:anim calcmode="lin" valueType="num">
                                      <p:cBhvr additive="base">
                                        <p:cTn id="13" dur="500" fill="hold"/>
                                        <p:tgtEl>
                                          <p:spTgt spid="65545"/>
                                        </p:tgtEl>
                                        <p:attrNameLst>
                                          <p:attrName>ppt_x</p:attrName>
                                        </p:attrNameLst>
                                      </p:cBhvr>
                                      <p:tavLst>
                                        <p:tav tm="0">
                                          <p:val>
                                            <p:strVal val="#ppt_x"/>
                                          </p:val>
                                        </p:tav>
                                        <p:tav tm="100000">
                                          <p:val>
                                            <p:strVal val="#ppt_x"/>
                                          </p:val>
                                        </p:tav>
                                      </p:tavLst>
                                    </p:anim>
                                    <p:anim calcmode="lin" valueType="num">
                                      <p:cBhvr additive="base">
                                        <p:cTn id="14" dur="500" fill="hold"/>
                                        <p:tgtEl>
                                          <p:spTgt spid="65545"/>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nodeType="clickEffect">
                                  <p:stCondLst>
                                    <p:cond delay="0"/>
                                  </p:stCondLst>
                                  <p:childTnLst>
                                    <p:set>
                                      <p:cBhvr>
                                        <p:cTn id="18" dur="1" fill="hold">
                                          <p:stCondLst>
                                            <p:cond delay="0"/>
                                          </p:stCondLst>
                                        </p:cTn>
                                        <p:tgtEl>
                                          <p:spTgt spid="999434">
                                            <p:txEl>
                                              <p:pRg st="3" end="3"/>
                                            </p:txEl>
                                          </p:spTgt>
                                        </p:tgtEl>
                                        <p:attrNameLst>
                                          <p:attrName>style.visibility</p:attrName>
                                        </p:attrNameLst>
                                      </p:cBhvr>
                                      <p:to>
                                        <p:strVal val="visible"/>
                                      </p:to>
                                    </p:set>
                                    <p:anim calcmode="lin" valueType="num">
                                      <p:cBhvr additive="base">
                                        <p:cTn id="19" dur="500" fill="hold"/>
                                        <p:tgtEl>
                                          <p:spTgt spid="999434">
                                            <p:txEl>
                                              <p:pRg st="3" end="3"/>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999434">
                                            <p:txEl>
                                              <p:pRg st="3" end="3"/>
                                            </p:txEl>
                                          </p:spTgt>
                                        </p:tgtEl>
                                        <p:attrNameLst>
                                          <p:attrName>ppt_y</p:attrName>
                                        </p:attrNameLst>
                                      </p:cBhvr>
                                      <p:tavLst>
                                        <p:tav tm="0">
                                          <p:val>
                                            <p:strVal val="1+#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4" fill="hold" grpId="0" nodeType="clickEffect">
                                  <p:stCondLst>
                                    <p:cond delay="0"/>
                                  </p:stCondLst>
                                  <p:childTnLst>
                                    <p:set>
                                      <p:cBhvr>
                                        <p:cTn id="24" dur="1" fill="hold">
                                          <p:stCondLst>
                                            <p:cond delay="0"/>
                                          </p:stCondLst>
                                        </p:cTn>
                                        <p:tgtEl>
                                          <p:spTgt spid="999445"/>
                                        </p:tgtEl>
                                        <p:attrNameLst>
                                          <p:attrName>style.visibility</p:attrName>
                                        </p:attrNameLst>
                                      </p:cBhvr>
                                      <p:to>
                                        <p:strVal val="visible"/>
                                      </p:to>
                                    </p:set>
                                    <p:anim calcmode="lin" valueType="num">
                                      <p:cBhvr additive="base">
                                        <p:cTn id="25" dur="500" fill="hold"/>
                                        <p:tgtEl>
                                          <p:spTgt spid="999445"/>
                                        </p:tgtEl>
                                        <p:attrNameLst>
                                          <p:attrName>ppt_x</p:attrName>
                                        </p:attrNameLst>
                                      </p:cBhvr>
                                      <p:tavLst>
                                        <p:tav tm="0">
                                          <p:val>
                                            <p:strVal val="#ppt_x"/>
                                          </p:val>
                                        </p:tav>
                                        <p:tav tm="100000">
                                          <p:val>
                                            <p:strVal val="#ppt_x"/>
                                          </p:val>
                                        </p:tav>
                                      </p:tavLst>
                                    </p:anim>
                                    <p:anim calcmode="lin" valueType="num">
                                      <p:cBhvr additive="base">
                                        <p:cTn id="26" dur="500" fill="hold"/>
                                        <p:tgtEl>
                                          <p:spTgt spid="999445"/>
                                        </p:tgtEl>
                                        <p:attrNameLst>
                                          <p:attrName>ppt_y</p:attrName>
                                        </p:attrNameLst>
                                      </p:cBhvr>
                                      <p:tavLst>
                                        <p:tav tm="0">
                                          <p:val>
                                            <p:strVal val="1+#ppt_h/2"/>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4" fill="hold" nodeType="clickEffect">
                                  <p:stCondLst>
                                    <p:cond delay="0"/>
                                  </p:stCondLst>
                                  <p:childTnLst>
                                    <p:set>
                                      <p:cBhvr>
                                        <p:cTn id="30" dur="1" fill="hold">
                                          <p:stCondLst>
                                            <p:cond delay="0"/>
                                          </p:stCondLst>
                                        </p:cTn>
                                        <p:tgtEl>
                                          <p:spTgt spid="999434">
                                            <p:txEl>
                                              <p:pRg st="4" end="4"/>
                                            </p:txEl>
                                          </p:spTgt>
                                        </p:tgtEl>
                                        <p:attrNameLst>
                                          <p:attrName>style.visibility</p:attrName>
                                        </p:attrNameLst>
                                      </p:cBhvr>
                                      <p:to>
                                        <p:strVal val="visible"/>
                                      </p:to>
                                    </p:set>
                                    <p:anim calcmode="lin" valueType="num">
                                      <p:cBhvr additive="base">
                                        <p:cTn id="31" dur="500" fill="hold"/>
                                        <p:tgtEl>
                                          <p:spTgt spid="999434">
                                            <p:txEl>
                                              <p:pRg st="4" end="4"/>
                                            </p:txEl>
                                          </p:spTgt>
                                        </p:tgtEl>
                                        <p:attrNameLst>
                                          <p:attrName>ppt_x</p:attrName>
                                        </p:attrNameLst>
                                      </p:cBhvr>
                                      <p:tavLst>
                                        <p:tav tm="0">
                                          <p:val>
                                            <p:strVal val="#ppt_x"/>
                                          </p:val>
                                        </p:tav>
                                        <p:tav tm="100000">
                                          <p:val>
                                            <p:strVal val="#ppt_x"/>
                                          </p:val>
                                        </p:tav>
                                      </p:tavLst>
                                    </p:anim>
                                    <p:anim calcmode="lin" valueType="num">
                                      <p:cBhvr additive="base">
                                        <p:cTn id="32" dur="500" fill="hold"/>
                                        <p:tgtEl>
                                          <p:spTgt spid="999434">
                                            <p:txEl>
                                              <p:pRg st="4" end="4"/>
                                            </p:txEl>
                                          </p:spTgt>
                                        </p:tgtEl>
                                        <p:attrNameLst>
                                          <p:attrName>ppt_y</p:attrName>
                                        </p:attrNameLst>
                                      </p:cBhvr>
                                      <p:tavLst>
                                        <p:tav tm="0">
                                          <p:val>
                                            <p:strVal val="1+#ppt_h/2"/>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4" fill="hold" grpId="0" nodeType="clickEffect">
                                  <p:stCondLst>
                                    <p:cond delay="0"/>
                                  </p:stCondLst>
                                  <p:childTnLst>
                                    <p:set>
                                      <p:cBhvr>
                                        <p:cTn id="36" dur="1" fill="hold">
                                          <p:stCondLst>
                                            <p:cond delay="0"/>
                                          </p:stCondLst>
                                        </p:cTn>
                                        <p:tgtEl>
                                          <p:spTgt spid="999446"/>
                                        </p:tgtEl>
                                        <p:attrNameLst>
                                          <p:attrName>style.visibility</p:attrName>
                                        </p:attrNameLst>
                                      </p:cBhvr>
                                      <p:to>
                                        <p:strVal val="visible"/>
                                      </p:to>
                                    </p:set>
                                    <p:anim calcmode="lin" valueType="num">
                                      <p:cBhvr additive="base">
                                        <p:cTn id="37" dur="500" fill="hold"/>
                                        <p:tgtEl>
                                          <p:spTgt spid="999446"/>
                                        </p:tgtEl>
                                        <p:attrNameLst>
                                          <p:attrName>ppt_x</p:attrName>
                                        </p:attrNameLst>
                                      </p:cBhvr>
                                      <p:tavLst>
                                        <p:tav tm="0">
                                          <p:val>
                                            <p:strVal val="#ppt_x"/>
                                          </p:val>
                                        </p:tav>
                                        <p:tav tm="100000">
                                          <p:val>
                                            <p:strVal val="#ppt_x"/>
                                          </p:val>
                                        </p:tav>
                                      </p:tavLst>
                                    </p:anim>
                                    <p:anim calcmode="lin" valueType="num">
                                      <p:cBhvr additive="base">
                                        <p:cTn id="38" dur="500" fill="hold"/>
                                        <p:tgtEl>
                                          <p:spTgt spid="999446"/>
                                        </p:tgtEl>
                                        <p:attrNameLst>
                                          <p:attrName>ppt_y</p:attrName>
                                        </p:attrNameLst>
                                      </p:cBhvr>
                                      <p:tavLst>
                                        <p:tav tm="0">
                                          <p:val>
                                            <p:strVal val="1+#ppt_h/2"/>
                                          </p:val>
                                        </p:tav>
                                        <p:tav tm="100000">
                                          <p:val>
                                            <p:strVal val="#ppt_y"/>
                                          </p:val>
                                        </p:tav>
                                      </p:tavLst>
                                    </p:anim>
                                  </p:childTnLst>
                                </p:cTn>
                              </p:par>
                            </p:childTnLst>
                          </p:cTn>
                        </p:par>
                      </p:childTnLst>
                    </p:cTn>
                  </p:par>
                  <p:par>
                    <p:cTn id="39" fill="hold" nodeType="clickPar">
                      <p:stCondLst>
                        <p:cond delay="indefinite"/>
                      </p:stCondLst>
                      <p:childTnLst>
                        <p:par>
                          <p:cTn id="40" fill="hold" nodeType="withGroup">
                            <p:stCondLst>
                              <p:cond delay="0"/>
                            </p:stCondLst>
                            <p:childTnLst>
                              <p:par>
                                <p:cTn id="41" presetID="2" presetClass="entr" presetSubtype="4" fill="hold" nodeType="clickEffect">
                                  <p:stCondLst>
                                    <p:cond delay="0"/>
                                  </p:stCondLst>
                                  <p:childTnLst>
                                    <p:set>
                                      <p:cBhvr>
                                        <p:cTn id="42" dur="1" fill="hold">
                                          <p:stCondLst>
                                            <p:cond delay="0"/>
                                          </p:stCondLst>
                                        </p:cTn>
                                        <p:tgtEl>
                                          <p:spTgt spid="999434">
                                            <p:txEl>
                                              <p:pRg st="5" end="5"/>
                                            </p:txEl>
                                          </p:spTgt>
                                        </p:tgtEl>
                                        <p:attrNameLst>
                                          <p:attrName>style.visibility</p:attrName>
                                        </p:attrNameLst>
                                      </p:cBhvr>
                                      <p:to>
                                        <p:strVal val="visible"/>
                                      </p:to>
                                    </p:set>
                                    <p:anim calcmode="lin" valueType="num">
                                      <p:cBhvr additive="base">
                                        <p:cTn id="43" dur="500" fill="hold"/>
                                        <p:tgtEl>
                                          <p:spTgt spid="999434">
                                            <p:txEl>
                                              <p:pRg st="5" end="5"/>
                                            </p:txEl>
                                          </p:spTgt>
                                        </p:tgtEl>
                                        <p:attrNameLst>
                                          <p:attrName>ppt_x</p:attrName>
                                        </p:attrNameLst>
                                      </p:cBhvr>
                                      <p:tavLst>
                                        <p:tav tm="0">
                                          <p:val>
                                            <p:strVal val="#ppt_x"/>
                                          </p:val>
                                        </p:tav>
                                        <p:tav tm="100000">
                                          <p:val>
                                            <p:strVal val="#ppt_x"/>
                                          </p:val>
                                        </p:tav>
                                      </p:tavLst>
                                    </p:anim>
                                    <p:anim calcmode="lin" valueType="num">
                                      <p:cBhvr additive="base">
                                        <p:cTn id="44" dur="500" fill="hold"/>
                                        <p:tgtEl>
                                          <p:spTgt spid="999434">
                                            <p:txEl>
                                              <p:pRg st="5" end="5"/>
                                            </p:txEl>
                                          </p:spTgt>
                                        </p:tgtEl>
                                        <p:attrNameLst>
                                          <p:attrName>ppt_y</p:attrName>
                                        </p:attrNameLst>
                                      </p:cBhvr>
                                      <p:tavLst>
                                        <p:tav tm="0">
                                          <p:val>
                                            <p:strVal val="1+#ppt_h/2"/>
                                          </p:val>
                                        </p:tav>
                                        <p:tav tm="100000">
                                          <p:val>
                                            <p:strVal val="#ppt_y"/>
                                          </p:val>
                                        </p:tav>
                                      </p:tavLst>
                                    </p:anim>
                                  </p:childTnLst>
                                </p:cTn>
                              </p:par>
                            </p:childTnLst>
                          </p:cTn>
                        </p:par>
                      </p:childTnLst>
                    </p:cTn>
                  </p:par>
                  <p:par>
                    <p:cTn id="45" fill="hold" nodeType="clickPar">
                      <p:stCondLst>
                        <p:cond delay="indefinite"/>
                      </p:stCondLst>
                      <p:childTnLst>
                        <p:par>
                          <p:cTn id="46" fill="hold" nodeType="withGroup">
                            <p:stCondLst>
                              <p:cond delay="0"/>
                            </p:stCondLst>
                            <p:childTnLst>
                              <p:par>
                                <p:cTn id="47" presetID="2" presetClass="entr" presetSubtype="4" fill="hold" nodeType="clickEffect">
                                  <p:stCondLst>
                                    <p:cond delay="0"/>
                                  </p:stCondLst>
                                  <p:childTnLst>
                                    <p:set>
                                      <p:cBhvr>
                                        <p:cTn id="48" dur="1" fill="hold">
                                          <p:stCondLst>
                                            <p:cond delay="0"/>
                                          </p:stCondLst>
                                        </p:cTn>
                                        <p:tgtEl>
                                          <p:spTgt spid="2"/>
                                        </p:tgtEl>
                                        <p:attrNameLst>
                                          <p:attrName>style.visibility</p:attrName>
                                        </p:attrNameLst>
                                      </p:cBhvr>
                                      <p:to>
                                        <p:strVal val="visible"/>
                                      </p:to>
                                    </p:set>
                                    <p:anim calcmode="lin" valueType="num">
                                      <p:cBhvr additive="base">
                                        <p:cTn id="49" dur="500" fill="hold"/>
                                        <p:tgtEl>
                                          <p:spTgt spid="2"/>
                                        </p:tgtEl>
                                        <p:attrNameLst>
                                          <p:attrName>ppt_x</p:attrName>
                                        </p:attrNameLst>
                                      </p:cBhvr>
                                      <p:tavLst>
                                        <p:tav tm="0">
                                          <p:val>
                                            <p:strVal val="#ppt_x"/>
                                          </p:val>
                                        </p:tav>
                                        <p:tav tm="100000">
                                          <p:val>
                                            <p:strVal val="#ppt_x"/>
                                          </p:val>
                                        </p:tav>
                                      </p:tavLst>
                                    </p:anim>
                                    <p:anim calcmode="lin" valueType="num">
                                      <p:cBhvr additive="base">
                                        <p:cTn id="50" dur="500" fill="hold"/>
                                        <p:tgtEl>
                                          <p:spTgt spid="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5545" grpId="0"/>
      <p:bldP spid="999445" grpId="0"/>
      <p:bldP spid="999446" grpId="0"/>
    </p:bldLst>
  </p:timing>
</p:sld>
</file>

<file path=ppt/slides/slide1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2802" name="Rectangle 4"/>
          <p:cNvSpPr>
            <a:spLocks noChangeArrowheads="1"/>
          </p:cNvSpPr>
          <p:nvPr/>
        </p:nvSpPr>
        <p:spPr bwMode="auto">
          <a:xfrm>
            <a:off x="152400" y="1447800"/>
            <a:ext cx="87630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r>
              <a:rPr lang="en-US" altLang="en-US" sz="4300" i="0">
                <a:solidFill>
                  <a:srgbClr val="FFFF00"/>
                </a:solidFill>
              </a:rPr>
              <a:t>End</a:t>
            </a:r>
          </a:p>
        </p:txBody>
      </p:sp>
    </p:spTree>
  </p:cSld>
  <p:clrMapOvr>
    <a:masterClrMapping/>
  </p:clrMapOvr>
</p:sld>
</file>

<file path=ppt/slides/slide1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 name="Rectangle 2"/>
          <p:cNvSpPr txBox="1">
            <a:spLocks noChangeArrowheads="1"/>
          </p:cNvSpPr>
          <p:nvPr/>
        </p:nvSpPr>
        <p:spPr>
          <a:xfrm>
            <a:off x="76200" y="685800"/>
            <a:ext cx="5486400" cy="2667000"/>
          </a:xfrm>
          <a:prstGeom prst="rect">
            <a:avLst/>
          </a:prstGeom>
        </p:spPr>
        <p:txBody>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algn="l" eaLnBrk="1" hangingPunct="1">
              <a:defRPr/>
            </a:pPr>
            <a:r>
              <a:rPr lang="en-US" altLang="en-US" sz="2800" i="0" dirty="0">
                <a:solidFill>
                  <a:srgbClr val="FF0000"/>
                </a:solidFill>
              </a:rPr>
              <a:t>Brute Force (infeasible)</a:t>
            </a:r>
            <a:r>
              <a:rPr lang="en-US" altLang="en-US" sz="2800" i="0" kern="0" dirty="0">
                <a:solidFill>
                  <a:srgbClr val="FF0000"/>
                </a:solidFill>
              </a:rPr>
              <a:t>: Exp </a:t>
            </a:r>
            <a:r>
              <a:rPr lang="en-US" altLang="en-US" sz="2800" i="0" dirty="0">
                <a:solidFill>
                  <a:srgbClr val="FF0000"/>
                </a:solidFill>
              </a:rPr>
              <a:t>= 2</a:t>
            </a:r>
            <a:r>
              <a:rPr lang="en-US" altLang="en-US" sz="2800" i="0" baseline="30000" dirty="0">
                <a:solidFill>
                  <a:srgbClr val="FF0000"/>
                </a:solidFill>
              </a:rPr>
              <a:t>n</a:t>
            </a:r>
            <a:endParaRPr lang="en-US" altLang="en-US" sz="2800" i="0" kern="0" dirty="0">
              <a:solidFill>
                <a:schemeClr val="tx1"/>
              </a:solidFill>
            </a:endParaRPr>
          </a:p>
          <a:p>
            <a:pPr algn="l" eaLnBrk="1" hangingPunct="1">
              <a:defRPr/>
            </a:pPr>
            <a:r>
              <a:rPr lang="en-US" altLang="en-US" sz="2800" i="0" dirty="0">
                <a:solidFill>
                  <a:schemeClr val="tx2">
                    <a:lumMod val="60000"/>
                    <a:lumOff val="40000"/>
                  </a:schemeClr>
                </a:solidFill>
              </a:rPr>
              <a:t>Slow Sorting</a:t>
            </a:r>
            <a:r>
              <a:rPr lang="en-US" altLang="en-US" sz="2800" i="0" kern="0" dirty="0">
                <a:solidFill>
                  <a:srgbClr val="FFFFFF"/>
                </a:solidFill>
              </a:rPr>
              <a:t>: </a:t>
            </a:r>
            <a:r>
              <a:rPr lang="en-US" altLang="en-US" sz="2800" i="0" kern="0" dirty="0">
                <a:solidFill>
                  <a:srgbClr val="FFFF00"/>
                </a:solidFill>
              </a:rPr>
              <a:t>Quadratic </a:t>
            </a:r>
            <a:r>
              <a:rPr lang="en-US" altLang="en-US" sz="2800" i="0" dirty="0">
                <a:solidFill>
                  <a:schemeClr val="tx2">
                    <a:lumMod val="60000"/>
                    <a:lumOff val="40000"/>
                  </a:schemeClr>
                </a:solidFill>
              </a:rPr>
              <a:t>= n</a:t>
            </a:r>
            <a:r>
              <a:rPr lang="en-US" altLang="en-US" sz="2800" i="0" baseline="30000" dirty="0">
                <a:solidFill>
                  <a:schemeClr val="tx2">
                    <a:lumMod val="60000"/>
                    <a:lumOff val="40000"/>
                  </a:schemeClr>
                </a:solidFill>
              </a:rPr>
              <a:t>2</a:t>
            </a:r>
            <a:endParaRPr lang="en-US" altLang="en-US" sz="2800" i="0" kern="0" dirty="0">
              <a:solidFill>
                <a:srgbClr val="FFFFFF"/>
              </a:solidFill>
            </a:endParaRPr>
          </a:p>
          <a:p>
            <a:pPr algn="l" eaLnBrk="1" hangingPunct="1">
              <a:defRPr/>
            </a:pPr>
            <a:r>
              <a:rPr lang="en-US" altLang="en-US" sz="2800" i="0" kern="0" dirty="0">
                <a:solidFill>
                  <a:srgbClr val="00CCFF"/>
                </a:solidFill>
              </a:rPr>
              <a:t>Looking at Input: Linear = n</a:t>
            </a:r>
          </a:p>
          <a:p>
            <a:pPr algn="l" eaLnBrk="1" hangingPunct="1">
              <a:defRPr/>
            </a:pPr>
            <a:r>
              <a:rPr lang="en-US" altLang="en-US" sz="2800" i="0" dirty="0">
                <a:solidFill>
                  <a:srgbClr val="FFCC66"/>
                </a:solidFill>
              </a:rPr>
              <a:t>Binary Search: </a:t>
            </a:r>
            <a:r>
              <a:rPr lang="en-US" altLang="en-US" sz="2800" i="0" kern="0" dirty="0">
                <a:solidFill>
                  <a:srgbClr val="FFCC66"/>
                </a:solidFill>
              </a:rPr>
              <a:t>log(n) </a:t>
            </a:r>
            <a:r>
              <a:rPr lang="en-US" altLang="en-US" sz="2800" i="0" kern="0" dirty="0">
                <a:solidFill>
                  <a:srgbClr val="FFFFFF"/>
                </a:solidFill>
              </a:rPr>
              <a:t/>
            </a:r>
            <a:br>
              <a:rPr lang="en-US" altLang="en-US" sz="2800" i="0" kern="0" dirty="0">
                <a:solidFill>
                  <a:srgbClr val="FFFFFF"/>
                </a:solidFill>
              </a:rPr>
            </a:br>
            <a:r>
              <a:rPr lang="en-US" altLang="en-US" sz="2800" i="0" kern="0" dirty="0">
                <a:solidFill>
                  <a:srgbClr val="93856D"/>
                </a:solidFill>
              </a:rPr>
              <a:t>Touch Input: Constant </a:t>
            </a:r>
          </a:p>
        </p:txBody>
      </p:sp>
      <p:sp>
        <p:nvSpPr>
          <p:cNvPr id="333827" name="Rectangle 5"/>
          <p:cNvSpPr>
            <a:spLocks noChangeArrowheads="1"/>
          </p:cNvSpPr>
          <p:nvPr/>
        </p:nvSpPr>
        <p:spPr bwMode="auto">
          <a:xfrm>
            <a:off x="2514600" y="3679825"/>
            <a:ext cx="4800600" cy="273843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0"/>
              </a:spcBef>
              <a:buFontTx/>
              <a:buNone/>
            </a:pPr>
            <a:endParaRPr lang="en-CA" altLang="en-US" sz="2400" i="0">
              <a:solidFill>
                <a:srgbClr val="FFFFFF"/>
              </a:solidFill>
            </a:endParaRPr>
          </a:p>
        </p:txBody>
      </p:sp>
      <p:sp>
        <p:nvSpPr>
          <p:cNvPr id="333828" name="Text Box 6"/>
          <p:cNvSpPr txBox="1">
            <a:spLocks noChangeArrowheads="1"/>
          </p:cNvSpPr>
          <p:nvPr/>
        </p:nvSpPr>
        <p:spPr bwMode="auto">
          <a:xfrm>
            <a:off x="4191000" y="6324600"/>
            <a:ext cx="1370013"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0"/>
              </a:spcBef>
              <a:buFontTx/>
              <a:buNone/>
            </a:pPr>
            <a:r>
              <a:rPr lang="en-US" altLang="en-US" sz="2400" i="0">
                <a:solidFill>
                  <a:srgbClr val="FFFFFF"/>
                </a:solidFill>
              </a:rPr>
              <a:t>input size</a:t>
            </a:r>
          </a:p>
        </p:txBody>
      </p:sp>
      <p:sp>
        <p:nvSpPr>
          <p:cNvPr id="333829" name="Text Box 7"/>
          <p:cNvSpPr txBox="1">
            <a:spLocks noChangeArrowheads="1"/>
          </p:cNvSpPr>
          <p:nvPr/>
        </p:nvSpPr>
        <p:spPr bwMode="auto">
          <a:xfrm>
            <a:off x="2057400" y="4318000"/>
            <a:ext cx="457200" cy="1552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50000"/>
              </a:spcBef>
              <a:buFontTx/>
              <a:buNone/>
            </a:pPr>
            <a:r>
              <a:rPr lang="en-US" altLang="en-US" sz="2400" i="0">
                <a:solidFill>
                  <a:srgbClr val="FFFFFF"/>
                </a:solidFill>
              </a:rPr>
              <a:t>t</a:t>
            </a:r>
            <a:br>
              <a:rPr lang="en-US" altLang="en-US" sz="2400" i="0">
                <a:solidFill>
                  <a:srgbClr val="FFFFFF"/>
                </a:solidFill>
              </a:rPr>
            </a:br>
            <a:r>
              <a:rPr lang="en-US" altLang="en-US" sz="2400" i="0">
                <a:solidFill>
                  <a:srgbClr val="FFFFFF"/>
                </a:solidFill>
              </a:rPr>
              <a:t>ime</a:t>
            </a:r>
          </a:p>
        </p:txBody>
      </p:sp>
      <p:sp>
        <p:nvSpPr>
          <p:cNvPr id="333830" name="Line 8"/>
          <p:cNvSpPr>
            <a:spLocks noChangeShapeType="1"/>
          </p:cNvSpPr>
          <p:nvPr/>
        </p:nvSpPr>
        <p:spPr bwMode="auto">
          <a:xfrm flipH="1">
            <a:off x="2514600" y="4318000"/>
            <a:ext cx="4800600" cy="2128838"/>
          </a:xfrm>
          <a:prstGeom prst="line">
            <a:avLst/>
          </a:prstGeom>
          <a:noFill/>
          <a:ln w="38100">
            <a:solidFill>
              <a:srgbClr val="00CC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33831" name="Freeform 9"/>
          <p:cNvSpPr>
            <a:spLocks/>
          </p:cNvSpPr>
          <p:nvPr/>
        </p:nvSpPr>
        <p:spPr bwMode="auto">
          <a:xfrm flipH="1" flipV="1">
            <a:off x="2514600" y="5870575"/>
            <a:ext cx="4656138" cy="604838"/>
          </a:xfrm>
          <a:custGeom>
            <a:avLst/>
            <a:gdLst>
              <a:gd name="T0" fmla="*/ 0 w 2832"/>
              <a:gd name="T1" fmla="*/ 2335902 h 1725"/>
              <a:gd name="T2" fmla="*/ 2040854996 w 2832"/>
              <a:gd name="T3" fmla="*/ 2090110 h 1725"/>
              <a:gd name="T4" fmla="*/ 2147483647 w 2832"/>
              <a:gd name="T5" fmla="*/ 1967038 h 1725"/>
              <a:gd name="T6" fmla="*/ 2147483647 w 2832"/>
              <a:gd name="T7" fmla="*/ 1843967 h 1725"/>
              <a:gd name="T8" fmla="*/ 2147483647 w 2832"/>
              <a:gd name="T9" fmla="*/ 1598175 h 1725"/>
              <a:gd name="T10" fmla="*/ 2147483647 w 2832"/>
              <a:gd name="T11" fmla="*/ 1352383 h 1725"/>
              <a:gd name="T12" fmla="*/ 2147483647 w 2832"/>
              <a:gd name="T13" fmla="*/ 737727 h 1725"/>
              <a:gd name="T14" fmla="*/ 2147483647 w 2832"/>
              <a:gd name="T15" fmla="*/ 0 h 1725"/>
              <a:gd name="T16" fmla="*/ 0 60000 65536"/>
              <a:gd name="T17" fmla="*/ 0 60000 65536"/>
              <a:gd name="T18" fmla="*/ 0 60000 65536"/>
              <a:gd name="T19" fmla="*/ 0 60000 65536"/>
              <a:gd name="T20" fmla="*/ 0 60000 65536"/>
              <a:gd name="T21" fmla="*/ 0 60000 65536"/>
              <a:gd name="T22" fmla="*/ 0 60000 65536"/>
              <a:gd name="T23" fmla="*/ 0 60000 65536"/>
              <a:gd name="T24" fmla="*/ 0 w 2832"/>
              <a:gd name="T25" fmla="*/ 0 h 1725"/>
              <a:gd name="T26" fmla="*/ 2832 w 2832"/>
              <a:gd name="T27" fmla="*/ 1725 h 172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832" h="1725">
                <a:moveTo>
                  <a:pt x="0" y="1725"/>
                </a:moveTo>
                <a:lnTo>
                  <a:pt x="680" y="1576"/>
                </a:lnTo>
                <a:lnTo>
                  <a:pt x="1032" y="1496"/>
                </a:lnTo>
                <a:lnTo>
                  <a:pt x="1320" y="1392"/>
                </a:lnTo>
                <a:lnTo>
                  <a:pt x="1624" y="1232"/>
                </a:lnTo>
                <a:lnTo>
                  <a:pt x="1944" y="992"/>
                </a:lnTo>
                <a:lnTo>
                  <a:pt x="2320" y="600"/>
                </a:lnTo>
                <a:lnTo>
                  <a:pt x="2832" y="0"/>
                </a:lnTo>
              </a:path>
            </a:pathLst>
          </a:custGeom>
          <a:noFill/>
          <a:ln w="38100" cap="flat" cmpd="sng">
            <a:solidFill>
              <a:srgbClr val="FFC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cxnSp>
        <p:nvCxnSpPr>
          <p:cNvPr id="333832" name="Straight Connector 10"/>
          <p:cNvCxnSpPr>
            <a:cxnSpLocks noChangeShapeType="1"/>
          </p:cNvCxnSpPr>
          <p:nvPr/>
        </p:nvCxnSpPr>
        <p:spPr bwMode="auto">
          <a:xfrm>
            <a:off x="2903538" y="6270625"/>
            <a:ext cx="4267200" cy="0"/>
          </a:xfrm>
          <a:prstGeom prst="line">
            <a:avLst/>
          </a:prstGeom>
          <a:noFill/>
          <a:ln w="38100" cap="sq" algn="ctr">
            <a:solidFill>
              <a:srgbClr val="93856D"/>
            </a:solidFill>
            <a:round/>
            <a:headEnd/>
            <a:tailEnd/>
          </a:ln>
          <a:extLst>
            <a:ext uri="{909E8E84-426E-40DD-AFC4-6F175D3DCCD1}">
              <a14:hiddenFill xmlns:a14="http://schemas.microsoft.com/office/drawing/2010/main">
                <a:noFill/>
              </a14:hiddenFill>
            </a:ext>
          </a:extLst>
        </p:spPr>
      </p:cxnSp>
      <p:sp>
        <p:nvSpPr>
          <p:cNvPr id="12" name="Rectangle 2"/>
          <p:cNvSpPr txBox="1">
            <a:spLocks noChangeArrowheads="1"/>
          </p:cNvSpPr>
          <p:nvPr/>
        </p:nvSpPr>
        <p:spPr>
          <a:xfrm>
            <a:off x="685800" y="-152400"/>
            <a:ext cx="7772400" cy="571500"/>
          </a:xfrm>
          <a:prstGeom prst="rect">
            <a:avLst/>
          </a:prstGeom>
        </p:spPr>
        <p:txBody>
          <a:bodyPr/>
          <a:lstStyle>
            <a:lvl1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mj-lt"/>
                <a:ea typeface="+mj-ea"/>
                <a:cs typeface="+mj-cs"/>
              </a:defRPr>
            </a:lvl1pPr>
            <a:lvl2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Times New Roman" pitchFamily="18" charset="0"/>
              </a:defRPr>
            </a:lvl2pPr>
            <a:lvl3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Times New Roman" pitchFamily="18" charset="0"/>
              </a:defRPr>
            </a:lvl3pPr>
            <a:lvl4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Times New Roman" pitchFamily="18" charset="0"/>
              </a:defRPr>
            </a:lvl4pPr>
            <a:lvl5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Times New Roman" pitchFamily="18" charset="0"/>
              </a:defRPr>
            </a:lvl5pPr>
            <a:lvl6pPr marL="457200"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6pPr>
            <a:lvl7pPr marL="914400"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7pPr>
            <a:lvl8pPr marL="1371600"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8pPr>
            <a:lvl9pPr marL="1828800"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9pPr>
          </a:lstStyle>
          <a:p>
            <a:pPr eaLnBrk="1" hangingPunct="1">
              <a:defRPr/>
            </a:pPr>
            <a:r>
              <a:rPr lang="en-US" altLang="en-US" i="0" kern="0" dirty="0"/>
              <a:t>Growth Rates</a:t>
            </a:r>
            <a:endParaRPr lang="en-CA" altLang="en-US" i="0" kern="0" dirty="0"/>
          </a:p>
        </p:txBody>
      </p:sp>
      <p:sp>
        <p:nvSpPr>
          <p:cNvPr id="333834" name="Freeform 10"/>
          <p:cNvSpPr>
            <a:spLocks/>
          </p:cNvSpPr>
          <p:nvPr/>
        </p:nvSpPr>
        <p:spPr bwMode="auto">
          <a:xfrm>
            <a:off x="2576513" y="3754438"/>
            <a:ext cx="1066800" cy="2667000"/>
          </a:xfrm>
          <a:custGeom>
            <a:avLst/>
            <a:gdLst>
              <a:gd name="T0" fmla="*/ 0 w 672"/>
              <a:gd name="T1" fmla="*/ 2147483647 h 1680"/>
              <a:gd name="T2" fmla="*/ 2147483647 w 672"/>
              <a:gd name="T3" fmla="*/ 2147483647 h 1680"/>
              <a:gd name="T4" fmla="*/ 2147483647 w 672"/>
              <a:gd name="T5" fmla="*/ 0 h 1680"/>
              <a:gd name="T6" fmla="*/ 0 60000 65536"/>
              <a:gd name="T7" fmla="*/ 0 60000 65536"/>
              <a:gd name="T8" fmla="*/ 0 60000 65536"/>
              <a:gd name="T9" fmla="*/ 0 w 672"/>
              <a:gd name="T10" fmla="*/ 0 h 1680"/>
              <a:gd name="T11" fmla="*/ 672 w 672"/>
              <a:gd name="T12" fmla="*/ 1680 h 1680"/>
            </a:gdLst>
            <a:ahLst/>
            <a:cxnLst>
              <a:cxn ang="T6">
                <a:pos x="T0" y="T1"/>
              </a:cxn>
              <a:cxn ang="T7">
                <a:pos x="T2" y="T3"/>
              </a:cxn>
              <a:cxn ang="T8">
                <a:pos x="T4" y="T5"/>
              </a:cxn>
            </a:cxnLst>
            <a:rect l="T9" t="T10" r="T11" b="T12"/>
            <a:pathLst>
              <a:path w="672" h="1680">
                <a:moveTo>
                  <a:pt x="0" y="1680"/>
                </a:moveTo>
                <a:cubicBezTo>
                  <a:pt x="69" y="1632"/>
                  <a:pt x="304" y="1672"/>
                  <a:pt x="416" y="1392"/>
                </a:cubicBezTo>
                <a:cubicBezTo>
                  <a:pt x="528" y="1112"/>
                  <a:pt x="619" y="290"/>
                  <a:pt x="672" y="0"/>
                </a:cubicBezTo>
              </a:path>
            </a:pathLst>
          </a:custGeom>
          <a:noFill/>
          <a:ln w="38100" cap="flat" cmpd="sng">
            <a:solidFill>
              <a:schemeClr val="hlink"/>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 name="Rectangle 3"/>
          <p:cNvSpPr txBox="1">
            <a:spLocks noChangeArrowheads="1"/>
          </p:cNvSpPr>
          <p:nvPr/>
        </p:nvSpPr>
        <p:spPr bwMode="auto">
          <a:xfrm>
            <a:off x="3022600" y="1766888"/>
            <a:ext cx="7340600" cy="900112"/>
          </a:xfrm>
          <a:prstGeom prst="rect">
            <a:avLst/>
          </a:prstGeom>
        </p:spPr>
        <p:txBody>
          <a:bodyPr/>
          <a:lst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400">
                <a:solidFill>
                  <a:schemeClr val="tx1"/>
                </a:solidFill>
                <a:latin typeface="+mn-lt"/>
              </a:defRPr>
            </a:lvl3pPr>
            <a:lvl4pPr marL="1600200" indent="-228600" algn="l" rtl="0" eaLnBrk="0" fontAlgn="base" hangingPunct="0">
              <a:spcBef>
                <a:spcPct val="20000"/>
              </a:spcBef>
              <a:spcAft>
                <a:spcPct val="0"/>
              </a:spcAft>
              <a:buChar char="–"/>
              <a:defRPr sz="2000">
                <a:solidFill>
                  <a:schemeClr val="tx1"/>
                </a:solidFill>
                <a:latin typeface="+mn-lt"/>
              </a:defRPr>
            </a:lvl4pPr>
            <a:lvl5pPr marL="2057400" indent="-228600" algn="l" rtl="0" eaLnBrk="0" fontAlgn="base" hangingPunct="0">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a:lstStyle>
          <a:p>
            <a:pPr marL="0" indent="0" algn="ctr" eaLnBrk="1" hangingPunct="1">
              <a:lnSpc>
                <a:spcPct val="90000"/>
              </a:lnSpc>
              <a:buFontTx/>
              <a:buNone/>
              <a:tabLst>
                <a:tab pos="858838" algn="l"/>
              </a:tabLst>
              <a:defRPr/>
            </a:pPr>
            <a:r>
              <a:rPr lang="en-US" altLang="en-US" sz="2400" i="0" kern="0" dirty="0">
                <a:solidFill>
                  <a:srgbClr val="FFFFFF"/>
                </a:solidFill>
              </a:rPr>
              <a:t>For big inputs, </a:t>
            </a:r>
            <a:br>
              <a:rPr lang="en-US" altLang="en-US" sz="2400" i="0" kern="0" dirty="0">
                <a:solidFill>
                  <a:srgbClr val="FFFFFF"/>
                </a:solidFill>
              </a:rPr>
            </a:br>
            <a:r>
              <a:rPr lang="en-US" altLang="en-US" sz="2400" i="0" kern="0" dirty="0">
                <a:solidFill>
                  <a:srgbClr val="FFFFFF"/>
                </a:solidFill>
              </a:rPr>
              <a:t> </a:t>
            </a:r>
            <a:r>
              <a:rPr lang="en-US" altLang="en-US" sz="2400" i="0" kern="0" dirty="0">
                <a:solidFill>
                  <a:srgbClr val="FFC000"/>
                </a:solidFill>
              </a:rPr>
              <a:t>100000 log n </a:t>
            </a:r>
            <a:r>
              <a:rPr lang="en-US" altLang="en-US" sz="2400" i="0" kern="0" dirty="0">
                <a:solidFill>
                  <a:srgbClr val="FF0000"/>
                </a:solidFill>
              </a:rPr>
              <a:t>&lt;&lt;</a:t>
            </a:r>
            <a:r>
              <a:rPr lang="en-US" altLang="en-US" sz="2400" i="0" kern="0" dirty="0">
                <a:solidFill>
                  <a:srgbClr val="FFFFFF"/>
                </a:solidFill>
              </a:rPr>
              <a:t> </a:t>
            </a:r>
            <a:r>
              <a:rPr lang="en-US" altLang="en-US" sz="2400" i="0" kern="0" dirty="0">
                <a:solidFill>
                  <a:srgbClr val="00CCFF"/>
                </a:solidFill>
              </a:rPr>
              <a:t>0.000001 n</a:t>
            </a:r>
            <a:r>
              <a:rPr lang="en-US" altLang="en-US" sz="2400" i="0" kern="0" baseline="30000" dirty="0">
                <a:solidFill>
                  <a:srgbClr val="00CCFF"/>
                </a:solidFill>
              </a:rPr>
              <a:t>2</a:t>
            </a:r>
          </a:p>
          <a:p>
            <a:pPr marL="0" indent="0" algn="ctr" eaLnBrk="1" hangingPunct="1">
              <a:lnSpc>
                <a:spcPct val="90000"/>
              </a:lnSpc>
              <a:buFontTx/>
              <a:buNone/>
              <a:tabLst>
                <a:tab pos="858838" algn="l"/>
              </a:tabLst>
              <a:defRPr/>
            </a:pPr>
            <a:r>
              <a:rPr lang="en-US" altLang="en-US" sz="2400" i="0" kern="0" dirty="0">
                <a:solidFill>
                  <a:srgbClr val="93856D"/>
                </a:solidFill>
              </a:rPr>
              <a:t>             100000</a:t>
            </a:r>
            <a:r>
              <a:rPr lang="en-US" altLang="en-US" sz="2400" i="0" kern="0" dirty="0">
                <a:solidFill>
                  <a:srgbClr val="00CCFF"/>
                </a:solidFill>
              </a:rPr>
              <a:t> </a:t>
            </a:r>
            <a:r>
              <a:rPr lang="en-US" altLang="en-US" sz="2400" i="0" kern="0" dirty="0">
                <a:solidFill>
                  <a:srgbClr val="FF0000"/>
                </a:solidFill>
              </a:rPr>
              <a:t>&lt;&lt; </a:t>
            </a:r>
            <a:r>
              <a:rPr lang="en-US" altLang="en-US" sz="2400" i="0" kern="0" dirty="0">
                <a:solidFill>
                  <a:srgbClr val="FFC000"/>
                </a:solidFill>
              </a:rPr>
              <a:t>0.000001 log n </a:t>
            </a:r>
            <a:r>
              <a:rPr lang="en-US" altLang="en-US" sz="2400" i="0" kern="0" dirty="0">
                <a:solidFill>
                  <a:srgbClr val="FFFFFF"/>
                </a:solidFill>
              </a:rPr>
              <a:t> </a:t>
            </a:r>
            <a:endParaRPr lang="en-US" altLang="en-US" sz="2400" i="0" kern="0" baseline="30000" dirty="0">
              <a:solidFill>
                <a:srgbClr val="00CCFF"/>
              </a:solidFill>
            </a:endParaRPr>
          </a:p>
        </p:txBody>
      </p:sp>
      <p:sp>
        <p:nvSpPr>
          <p:cNvPr id="15" name="Freeform 9"/>
          <p:cNvSpPr>
            <a:spLocks/>
          </p:cNvSpPr>
          <p:nvPr/>
        </p:nvSpPr>
        <p:spPr bwMode="auto">
          <a:xfrm>
            <a:off x="2735263" y="3662363"/>
            <a:ext cx="4495800" cy="2738437"/>
          </a:xfrm>
          <a:custGeom>
            <a:avLst/>
            <a:gdLst>
              <a:gd name="T0" fmla="*/ 0 w 2832"/>
              <a:gd name="T1" fmla="*/ 2147483647 h 1725"/>
              <a:gd name="T2" fmla="*/ 1713706250 w 2832"/>
              <a:gd name="T3" fmla="*/ 2147483647 h 1725"/>
              <a:gd name="T4" fmla="*/ 2147483647 w 2832"/>
              <a:gd name="T5" fmla="*/ 2147483647 h 1725"/>
              <a:gd name="T6" fmla="*/ 2147483647 w 2832"/>
              <a:gd name="T7" fmla="*/ 2147483647 h 1725"/>
              <a:gd name="T8" fmla="*/ 2147483647 w 2832"/>
              <a:gd name="T9" fmla="*/ 2147483647 h 1725"/>
              <a:gd name="T10" fmla="*/ 2147483647 w 2832"/>
              <a:gd name="T11" fmla="*/ 2147483647 h 1725"/>
              <a:gd name="T12" fmla="*/ 2147483647 w 2832"/>
              <a:gd name="T13" fmla="*/ 1512093474 h 1725"/>
              <a:gd name="T14" fmla="*/ 2147483647 w 2832"/>
              <a:gd name="T15" fmla="*/ 0 h 1725"/>
              <a:gd name="T16" fmla="*/ 0 60000 65536"/>
              <a:gd name="T17" fmla="*/ 0 60000 65536"/>
              <a:gd name="T18" fmla="*/ 0 60000 65536"/>
              <a:gd name="T19" fmla="*/ 0 60000 65536"/>
              <a:gd name="T20" fmla="*/ 0 60000 65536"/>
              <a:gd name="T21" fmla="*/ 0 60000 65536"/>
              <a:gd name="T22" fmla="*/ 0 60000 65536"/>
              <a:gd name="T23" fmla="*/ 0 60000 65536"/>
              <a:gd name="T24" fmla="*/ 0 w 2832"/>
              <a:gd name="T25" fmla="*/ 0 h 1725"/>
              <a:gd name="T26" fmla="*/ 2832 w 2832"/>
              <a:gd name="T27" fmla="*/ 1725 h 172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832" h="1725">
                <a:moveTo>
                  <a:pt x="0" y="1725"/>
                </a:moveTo>
                <a:lnTo>
                  <a:pt x="680" y="1576"/>
                </a:lnTo>
                <a:lnTo>
                  <a:pt x="1032" y="1496"/>
                </a:lnTo>
                <a:lnTo>
                  <a:pt x="1320" y="1392"/>
                </a:lnTo>
                <a:lnTo>
                  <a:pt x="1624" y="1232"/>
                </a:lnTo>
                <a:lnTo>
                  <a:pt x="1944" y="992"/>
                </a:lnTo>
                <a:lnTo>
                  <a:pt x="2320" y="600"/>
                </a:lnTo>
                <a:lnTo>
                  <a:pt x="2832" y="0"/>
                </a:lnTo>
              </a:path>
            </a:pathLst>
          </a:custGeom>
          <a:noFill/>
          <a:ln w="38100" cap="flat"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grpId="0" nodeType="clickEffect">
                                  <p:stCondLst>
                                    <p:cond delay="0"/>
                                  </p:stCondLst>
                                  <p:childTnLst>
                                    <p:set>
                                      <p:cBhvr>
                                        <p:cTn id="6" dur="1" fill="hold">
                                          <p:stCondLst>
                                            <p:cond delay="0"/>
                                          </p:stCondLst>
                                        </p:cTn>
                                        <p:tgtEl>
                                          <p:spTgt spid="15"/>
                                        </p:tgtEl>
                                        <p:attrNameLst>
                                          <p:attrName>style.visibility</p:attrName>
                                        </p:attrNameLst>
                                      </p:cBhvr>
                                      <p:to>
                                        <p:strVal val="visible"/>
                                      </p:to>
                                    </p:set>
                                    <p:anim calcmode="lin" valueType="num">
                                      <p:cBhvr additive="base">
                                        <p:cTn id="7" dur="500" fill="hold"/>
                                        <p:tgtEl>
                                          <p:spTgt spid="15"/>
                                        </p:tgtEl>
                                        <p:attrNameLst>
                                          <p:attrName>ppt_x</p:attrName>
                                        </p:attrNameLst>
                                      </p:cBhvr>
                                      <p:tavLst>
                                        <p:tav tm="0">
                                          <p:val>
                                            <p:strVal val="#ppt_x"/>
                                          </p:val>
                                        </p:tav>
                                        <p:tav tm="100000">
                                          <p:val>
                                            <p:strVal val="#ppt_x"/>
                                          </p:val>
                                        </p:tav>
                                      </p:tavLst>
                                    </p:anim>
                                    <p:anim calcmode="lin" valueType="num">
                                      <p:cBhvr additive="base">
                                        <p:cTn id="8" dur="500" fill="hold"/>
                                        <p:tgtEl>
                                          <p:spTgt spid="1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animBg="1"/>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 name="Rectangle 2"/>
          <p:cNvSpPr txBox="1">
            <a:spLocks noChangeArrowheads="1"/>
          </p:cNvSpPr>
          <p:nvPr/>
        </p:nvSpPr>
        <p:spPr>
          <a:xfrm>
            <a:off x="685800" y="76200"/>
            <a:ext cx="7772400" cy="1143000"/>
          </a:xfrm>
          <a:prstGeom prst="rect">
            <a:avLst/>
          </a:prstGeom>
        </p:spPr>
        <p:txBody>
          <a:bodyPr/>
          <a:lstStyle>
            <a:lvl1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mj-lt"/>
                <a:ea typeface="+mj-ea"/>
                <a:cs typeface="+mj-cs"/>
              </a:defRPr>
            </a:lvl1pPr>
            <a:lvl2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Times New Roman" pitchFamily="18" charset="0"/>
              </a:defRPr>
            </a:lvl2pPr>
            <a:lvl3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Times New Roman" pitchFamily="18" charset="0"/>
              </a:defRPr>
            </a:lvl3pPr>
            <a:lvl4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Times New Roman" pitchFamily="18" charset="0"/>
              </a:defRPr>
            </a:lvl4pPr>
            <a:lvl5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Times New Roman" pitchFamily="18" charset="0"/>
              </a:defRPr>
            </a:lvl5pPr>
            <a:lvl6pPr marL="457200"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6pPr>
            <a:lvl7pPr marL="914400"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7pPr>
            <a:lvl8pPr marL="1371600"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8pPr>
            <a:lvl9pPr marL="1828800"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9pPr>
          </a:lstStyle>
          <a:p>
            <a:pPr eaLnBrk="1" hangingPunct="1">
              <a:defRPr/>
            </a:pPr>
            <a:r>
              <a:rPr lang="en-US" altLang="en-US" i="0" kern="0" dirty="0"/>
              <a:t>Log Scale</a:t>
            </a:r>
            <a:endParaRPr lang="en-CA" altLang="en-US" i="0" kern="0" dirty="0"/>
          </a:p>
        </p:txBody>
      </p:sp>
      <p:sp>
        <p:nvSpPr>
          <p:cNvPr id="31" name="Rectangle 30"/>
          <p:cNvSpPr>
            <a:spLocks noChangeArrowheads="1"/>
          </p:cNvSpPr>
          <p:nvPr/>
        </p:nvSpPr>
        <p:spPr bwMode="auto">
          <a:xfrm>
            <a:off x="-185738" y="711200"/>
            <a:ext cx="4075113" cy="13477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spAutoFit/>
          </a:bodyP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50000"/>
              </a:spcBef>
              <a:spcAft>
                <a:spcPct val="0"/>
              </a:spcAft>
              <a:defRPr sz="3000" i="1">
                <a:solidFill>
                  <a:schemeClr val="tx1"/>
                </a:solidFill>
                <a:latin typeface="Times New Roman" pitchFamily="18" charset="0"/>
              </a:defRPr>
            </a:lvl6pPr>
            <a:lvl7pPr marL="2971800" indent="-228600" eaLnBrk="0" fontAlgn="base" hangingPunct="0">
              <a:spcBef>
                <a:spcPct val="50000"/>
              </a:spcBef>
              <a:spcAft>
                <a:spcPct val="0"/>
              </a:spcAft>
              <a:defRPr sz="3000" i="1">
                <a:solidFill>
                  <a:schemeClr val="tx1"/>
                </a:solidFill>
                <a:latin typeface="Times New Roman" pitchFamily="18" charset="0"/>
              </a:defRPr>
            </a:lvl7pPr>
            <a:lvl8pPr marL="3429000" indent="-228600" eaLnBrk="0" fontAlgn="base" hangingPunct="0">
              <a:spcBef>
                <a:spcPct val="50000"/>
              </a:spcBef>
              <a:spcAft>
                <a:spcPct val="0"/>
              </a:spcAft>
              <a:defRPr sz="3000" i="1">
                <a:solidFill>
                  <a:schemeClr val="tx1"/>
                </a:solidFill>
                <a:latin typeface="Times New Roman" pitchFamily="18" charset="0"/>
              </a:defRPr>
            </a:lvl8pPr>
            <a:lvl9pPr marL="3886200" indent="-228600" eaLnBrk="0" fontAlgn="base" hangingPunct="0">
              <a:spcBef>
                <a:spcPct val="50000"/>
              </a:spcBef>
              <a:spcAft>
                <a:spcPct val="0"/>
              </a:spcAft>
              <a:defRPr sz="3000" i="1">
                <a:solidFill>
                  <a:schemeClr val="tx1"/>
                </a:solidFill>
                <a:latin typeface="Times New Roman" pitchFamily="18" charset="0"/>
              </a:defRPr>
            </a:lvl9pPr>
          </a:lstStyle>
          <a:p>
            <a:pPr>
              <a:spcBef>
                <a:spcPct val="20000"/>
              </a:spcBef>
            </a:pPr>
            <a:r>
              <a:rPr lang="en-US" altLang="en-US" sz="2400" i="0"/>
              <a:t>Happiness law: </a:t>
            </a:r>
          </a:p>
          <a:p>
            <a:pPr>
              <a:spcBef>
                <a:spcPct val="20000"/>
              </a:spcBef>
            </a:pPr>
            <a:r>
              <a:rPr lang="en-US" altLang="en-US" sz="2400" i="0"/>
              <a:t>    Happiness goes up by one</a:t>
            </a:r>
          </a:p>
          <a:p>
            <a:pPr>
              <a:spcBef>
                <a:spcPct val="20000"/>
              </a:spcBef>
            </a:pPr>
            <a:r>
              <a:rPr lang="en-US" altLang="en-US" sz="2400" i="0"/>
              <a:t>    when resources double.</a:t>
            </a:r>
          </a:p>
        </p:txBody>
      </p:sp>
      <p:pic>
        <p:nvPicPr>
          <p:cNvPr id="678914" name="Picture 2" descr="C:\Users\home\Documents\_Jeff\2011\Sylabus\download.jpg"/>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381000" y="4724400"/>
            <a:ext cx="1301750" cy="1736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78915" name="Picture 3" descr="C:\Users\home\Documents\_Jeff\2011\Sylabus\images.jpg"/>
          <p:cNvPicPr>
            <a:picLocks noChangeAspect="1" noChangeArrowheads="1"/>
          </p:cNvPicPr>
          <p:nvPr/>
        </p:nvPicPr>
        <p:blipFill>
          <a:blip r:embed="rId3" cstate="print">
            <a:extLst>
              <a:ext uri="{28A0092B-C50C-407E-A947-70E740481C1C}">
                <a14:useLocalDpi xmlns:a14="http://schemas.microsoft.com/office/drawing/2010/main" val="0"/>
              </a:ext>
            </a:extLst>
          </a:blip>
          <a:srcRect l="35628"/>
          <a:stretch>
            <a:fillRect/>
          </a:stretch>
        </p:blipFill>
        <p:spPr bwMode="auto">
          <a:xfrm>
            <a:off x="1852613" y="4724400"/>
            <a:ext cx="2236787" cy="1736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78916" name="Picture 4" descr="C:\Users\home\Documents\_Jeff\2011\Sylabus\images (1).jpg"/>
          <p:cNvPicPr>
            <a:picLocks noChangeAspect="1" noChangeArrowheads="1"/>
          </p:cNvPicPr>
          <p:nvPr/>
        </p:nvPicPr>
        <p:blipFill>
          <a:blip r:embed="rId4" cstate="print">
            <a:extLst>
              <a:ext uri="{28A0092B-C50C-407E-A947-70E740481C1C}">
                <a14:useLocalDpi xmlns:a14="http://schemas.microsoft.com/office/drawing/2010/main" val="0"/>
              </a:ext>
            </a:extLst>
          </a:blip>
          <a:srcRect l="20045" t="-2" r="8919" b="16878"/>
          <a:stretch>
            <a:fillRect/>
          </a:stretch>
        </p:blipFill>
        <p:spPr bwMode="auto">
          <a:xfrm>
            <a:off x="4243388" y="4724400"/>
            <a:ext cx="2309812" cy="1736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78917" name="Picture 5" descr="C:\Users\home\Documents\_Jeff\2011\Sylabus\download (1).jpg"/>
          <p:cNvPicPr>
            <a:picLocks noChangeAspect="1" noChangeArrowheads="1"/>
          </p:cNvPicPr>
          <p:nvPr/>
        </p:nvPicPr>
        <p:blipFill>
          <a:blip r:embed="rId5" cstate="print">
            <a:extLst>
              <a:ext uri="{28A0092B-C50C-407E-A947-70E740481C1C}">
                <a14:useLocalDpi xmlns:a14="http://schemas.microsoft.com/office/drawing/2010/main" val="0"/>
              </a:ext>
            </a:extLst>
          </a:blip>
          <a:srcRect l="27048" r="8324"/>
          <a:stretch>
            <a:fillRect/>
          </a:stretch>
        </p:blipFill>
        <p:spPr bwMode="auto">
          <a:xfrm>
            <a:off x="6681788" y="4724400"/>
            <a:ext cx="1687512" cy="1736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Rounded Rectangular Callout 1"/>
          <p:cNvSpPr/>
          <p:nvPr/>
        </p:nvSpPr>
        <p:spPr bwMode="auto">
          <a:xfrm>
            <a:off x="6842125" y="2157413"/>
            <a:ext cx="2098675" cy="2262187"/>
          </a:xfrm>
          <a:prstGeom prst="wedgeRoundRectCallout">
            <a:avLst/>
          </a:prstGeom>
          <a:noFill/>
          <a:ln w="38100" cap="sq" cmpd="sng" algn="ctr">
            <a:solidFill>
              <a:srgbClr val="CC00CC"/>
            </a:solidFill>
            <a:prstDash val="solid"/>
            <a:round/>
            <a:headEnd type="none" w="med" len="med"/>
            <a:tailEnd type="none" w="med" len="med"/>
          </a:ln>
          <a:effectLst/>
        </p:spPr>
        <p:txBody>
          <a:bodyPr lIns="274320" rIns="274320">
            <a:spAutoFit/>
          </a:bodyPr>
          <a:lstStyle/>
          <a:p>
            <a:pPr eaLnBrk="0" hangingPunct="0">
              <a:spcBef>
                <a:spcPct val="0"/>
              </a:spcBef>
              <a:defRPr/>
            </a:pPr>
            <a:endParaRPr lang="en-US" sz="2400" i="0" dirty="0">
              <a:effectLst>
                <a:outerShdw blurRad="38100" dist="38100" dir="2700000" algn="tl">
                  <a:srgbClr val="000000">
                    <a:alpha val="43137"/>
                  </a:srgbClr>
                </a:outerShdw>
              </a:effectLst>
            </a:endParaRPr>
          </a:p>
        </p:txBody>
      </p:sp>
      <p:sp>
        <p:nvSpPr>
          <p:cNvPr id="3" name="Rectangle 2"/>
          <p:cNvSpPr/>
          <p:nvPr/>
        </p:nvSpPr>
        <p:spPr>
          <a:xfrm>
            <a:off x="6742113" y="2249488"/>
            <a:ext cx="2286000" cy="2308225"/>
          </a:xfrm>
          <a:prstGeom prst="rect">
            <a:avLst/>
          </a:prstGeom>
        </p:spPr>
        <p:txBody>
          <a:bodyPr>
            <a:spAutoFit/>
          </a:bodyPr>
          <a:lstStyle/>
          <a:p>
            <a:pPr algn="ctr">
              <a:spcBef>
                <a:spcPts val="0"/>
              </a:spcBef>
              <a:defRPr/>
            </a:pPr>
            <a:r>
              <a:rPr lang="en-US" sz="2400" i="0" dirty="0">
                <a:effectLst>
                  <a:outerShdw blurRad="38100" dist="38100" dir="2700000" algn="tl">
                    <a:srgbClr val="000000">
                      <a:alpha val="43137"/>
                    </a:srgbClr>
                  </a:outerShdw>
                </a:effectLst>
              </a:rPr>
              <a:t>I have </a:t>
            </a:r>
            <a:br>
              <a:rPr lang="en-US" sz="2400" i="0" dirty="0">
                <a:effectLst>
                  <a:outerShdw blurRad="38100" dist="38100" dir="2700000" algn="tl">
                    <a:srgbClr val="000000">
                      <a:alpha val="43137"/>
                    </a:srgbClr>
                  </a:outerShdw>
                </a:effectLst>
              </a:rPr>
            </a:br>
            <a:r>
              <a:rPr lang="en-US" sz="2400" i="0" dirty="0">
                <a:effectLst>
                  <a:outerShdw blurRad="38100" dist="38100" dir="2700000" algn="tl">
                    <a:srgbClr val="000000">
                      <a:alpha val="43137"/>
                    </a:srgbClr>
                  </a:outerShdw>
                </a:effectLst>
              </a:rPr>
              <a:t>$billon.</a:t>
            </a:r>
          </a:p>
          <a:p>
            <a:pPr algn="ctr">
              <a:spcBef>
                <a:spcPts val="0"/>
              </a:spcBef>
              <a:defRPr/>
            </a:pPr>
            <a:r>
              <a:rPr lang="en-US" sz="2400" i="0" dirty="0">
                <a:effectLst>
                  <a:outerShdw blurRad="38100" dist="38100" dir="2700000" algn="tl">
                    <a:srgbClr val="000000">
                      <a:alpha val="43137"/>
                    </a:srgbClr>
                  </a:outerShdw>
                </a:effectLst>
              </a:rPr>
              <a:t>I would be happy if I had another</a:t>
            </a:r>
          </a:p>
          <a:p>
            <a:pPr algn="ctr">
              <a:spcBef>
                <a:spcPts val="0"/>
              </a:spcBef>
              <a:defRPr/>
            </a:pPr>
            <a:r>
              <a:rPr lang="en-US" sz="2400" i="0" dirty="0">
                <a:effectLst>
                  <a:outerShdw blurRad="38100" dist="38100" dir="2700000" algn="tl">
                    <a:srgbClr val="000000">
                      <a:alpha val="43137"/>
                    </a:srgbClr>
                  </a:outerShdw>
                </a:effectLst>
              </a:rPr>
              <a:t>$billon.</a:t>
            </a:r>
            <a:endParaRPr lang="en-US" sz="2400" dirty="0"/>
          </a:p>
        </p:txBody>
      </p:sp>
      <p:sp>
        <p:nvSpPr>
          <p:cNvPr id="15" name="Rounded Rectangular Callout 14"/>
          <p:cNvSpPr/>
          <p:nvPr/>
        </p:nvSpPr>
        <p:spPr bwMode="auto">
          <a:xfrm>
            <a:off x="4619625" y="2159000"/>
            <a:ext cx="2098675" cy="2260600"/>
          </a:xfrm>
          <a:prstGeom prst="wedgeRoundRectCallout">
            <a:avLst/>
          </a:prstGeom>
          <a:noFill/>
          <a:ln w="38100" cap="sq" cmpd="sng" algn="ctr">
            <a:solidFill>
              <a:srgbClr val="CC00CC"/>
            </a:solidFill>
            <a:prstDash val="solid"/>
            <a:round/>
            <a:headEnd type="none" w="med" len="med"/>
            <a:tailEnd type="none" w="med" len="med"/>
          </a:ln>
          <a:effectLst/>
        </p:spPr>
        <p:txBody>
          <a:bodyPr lIns="274320" rIns="274320">
            <a:spAutoFit/>
          </a:bodyPr>
          <a:lstStyle/>
          <a:p>
            <a:pPr eaLnBrk="0" hangingPunct="0">
              <a:spcBef>
                <a:spcPct val="0"/>
              </a:spcBef>
              <a:defRPr/>
            </a:pPr>
            <a:endParaRPr lang="en-US" sz="2400" i="0" dirty="0">
              <a:effectLst>
                <a:outerShdw blurRad="38100" dist="38100" dir="2700000" algn="tl">
                  <a:srgbClr val="000000">
                    <a:alpha val="43137"/>
                  </a:srgbClr>
                </a:outerShdw>
              </a:effectLst>
            </a:endParaRPr>
          </a:p>
        </p:txBody>
      </p:sp>
      <p:sp>
        <p:nvSpPr>
          <p:cNvPr id="16" name="Rectangle 15"/>
          <p:cNvSpPr/>
          <p:nvPr/>
        </p:nvSpPr>
        <p:spPr>
          <a:xfrm>
            <a:off x="4521200" y="2249488"/>
            <a:ext cx="2286000" cy="2308225"/>
          </a:xfrm>
          <a:prstGeom prst="rect">
            <a:avLst/>
          </a:prstGeom>
        </p:spPr>
        <p:txBody>
          <a:bodyPr>
            <a:spAutoFit/>
          </a:bodyPr>
          <a:lstStyle/>
          <a:p>
            <a:pPr algn="ctr">
              <a:spcBef>
                <a:spcPts val="0"/>
              </a:spcBef>
              <a:defRPr/>
            </a:pPr>
            <a:r>
              <a:rPr lang="en-US" sz="2400" i="0" dirty="0">
                <a:effectLst>
                  <a:outerShdw blurRad="38100" dist="38100" dir="2700000" algn="tl">
                    <a:srgbClr val="000000">
                      <a:alpha val="43137"/>
                    </a:srgbClr>
                  </a:outerShdw>
                </a:effectLst>
              </a:rPr>
              <a:t>I have </a:t>
            </a:r>
            <a:br>
              <a:rPr lang="en-US" sz="2400" i="0" dirty="0">
                <a:effectLst>
                  <a:outerShdw blurRad="38100" dist="38100" dir="2700000" algn="tl">
                    <a:srgbClr val="000000">
                      <a:alpha val="43137"/>
                    </a:srgbClr>
                  </a:outerShdw>
                </a:effectLst>
              </a:rPr>
            </a:br>
            <a:r>
              <a:rPr lang="en-US" sz="2400" i="0" dirty="0">
                <a:effectLst>
                  <a:outerShdw blurRad="38100" dist="38100" dir="2700000" algn="tl">
                    <a:srgbClr val="000000">
                      <a:alpha val="43137"/>
                    </a:srgbClr>
                  </a:outerShdw>
                </a:effectLst>
              </a:rPr>
              <a:t>$million.</a:t>
            </a:r>
          </a:p>
          <a:p>
            <a:pPr algn="ctr">
              <a:spcBef>
                <a:spcPts val="0"/>
              </a:spcBef>
              <a:defRPr/>
            </a:pPr>
            <a:r>
              <a:rPr lang="en-US" sz="2400" i="0" dirty="0">
                <a:effectLst>
                  <a:outerShdw blurRad="38100" dist="38100" dir="2700000" algn="tl">
                    <a:srgbClr val="000000">
                      <a:alpha val="43137"/>
                    </a:srgbClr>
                  </a:outerShdw>
                </a:effectLst>
              </a:rPr>
              <a:t>I would be happy if I had another</a:t>
            </a:r>
          </a:p>
          <a:p>
            <a:pPr algn="ctr">
              <a:spcBef>
                <a:spcPts val="0"/>
              </a:spcBef>
              <a:defRPr/>
            </a:pPr>
            <a:r>
              <a:rPr lang="en-US" sz="2400" i="0" dirty="0">
                <a:effectLst>
                  <a:outerShdw blurRad="38100" dist="38100" dir="2700000" algn="tl">
                    <a:srgbClr val="000000">
                      <a:alpha val="43137"/>
                    </a:srgbClr>
                  </a:outerShdw>
                </a:effectLst>
              </a:rPr>
              <a:t>$million.</a:t>
            </a:r>
            <a:endParaRPr lang="en-US" sz="2400" dirty="0"/>
          </a:p>
        </p:txBody>
      </p:sp>
      <p:sp>
        <p:nvSpPr>
          <p:cNvPr id="17" name="Rounded Rectangular Callout 16"/>
          <p:cNvSpPr/>
          <p:nvPr/>
        </p:nvSpPr>
        <p:spPr bwMode="auto">
          <a:xfrm>
            <a:off x="2397125" y="2159000"/>
            <a:ext cx="2098675" cy="2262188"/>
          </a:xfrm>
          <a:prstGeom prst="wedgeRoundRectCallout">
            <a:avLst/>
          </a:prstGeom>
          <a:noFill/>
          <a:ln w="38100" cap="sq" cmpd="sng" algn="ctr">
            <a:solidFill>
              <a:srgbClr val="CC00CC"/>
            </a:solidFill>
            <a:prstDash val="solid"/>
            <a:round/>
            <a:headEnd type="none" w="med" len="med"/>
            <a:tailEnd type="none" w="med" len="med"/>
          </a:ln>
          <a:effectLst/>
        </p:spPr>
        <p:txBody>
          <a:bodyPr lIns="274320" rIns="274320">
            <a:spAutoFit/>
          </a:bodyPr>
          <a:lstStyle/>
          <a:p>
            <a:pPr eaLnBrk="0" hangingPunct="0">
              <a:spcBef>
                <a:spcPct val="0"/>
              </a:spcBef>
              <a:defRPr/>
            </a:pPr>
            <a:endParaRPr lang="en-US" sz="2400" i="0" dirty="0">
              <a:effectLst>
                <a:outerShdw blurRad="38100" dist="38100" dir="2700000" algn="tl">
                  <a:srgbClr val="000000">
                    <a:alpha val="43137"/>
                  </a:srgbClr>
                </a:outerShdw>
              </a:effectLst>
            </a:endParaRPr>
          </a:p>
        </p:txBody>
      </p:sp>
      <p:sp>
        <p:nvSpPr>
          <p:cNvPr id="18" name="Rectangle 17"/>
          <p:cNvSpPr/>
          <p:nvPr/>
        </p:nvSpPr>
        <p:spPr>
          <a:xfrm>
            <a:off x="2298700" y="2251075"/>
            <a:ext cx="2286000" cy="2308225"/>
          </a:xfrm>
          <a:prstGeom prst="rect">
            <a:avLst/>
          </a:prstGeom>
        </p:spPr>
        <p:txBody>
          <a:bodyPr>
            <a:spAutoFit/>
          </a:bodyPr>
          <a:lstStyle/>
          <a:p>
            <a:pPr algn="ctr">
              <a:spcBef>
                <a:spcPts val="0"/>
              </a:spcBef>
              <a:defRPr/>
            </a:pPr>
            <a:r>
              <a:rPr lang="en-US" sz="2400" i="0" dirty="0">
                <a:effectLst>
                  <a:outerShdw blurRad="38100" dist="38100" dir="2700000" algn="tl">
                    <a:srgbClr val="000000">
                      <a:alpha val="43137"/>
                    </a:srgbClr>
                  </a:outerShdw>
                </a:effectLst>
              </a:rPr>
              <a:t>I have $thousand.</a:t>
            </a:r>
          </a:p>
          <a:p>
            <a:pPr algn="ctr">
              <a:spcBef>
                <a:spcPts val="0"/>
              </a:spcBef>
              <a:defRPr/>
            </a:pPr>
            <a:r>
              <a:rPr lang="en-US" sz="2400" i="0" dirty="0">
                <a:effectLst>
                  <a:outerShdw blurRad="38100" dist="38100" dir="2700000" algn="tl">
                    <a:srgbClr val="000000">
                      <a:alpha val="43137"/>
                    </a:srgbClr>
                  </a:outerShdw>
                </a:effectLst>
              </a:rPr>
              <a:t>I would be happy if I had another</a:t>
            </a:r>
          </a:p>
          <a:p>
            <a:pPr algn="ctr">
              <a:spcBef>
                <a:spcPts val="0"/>
              </a:spcBef>
              <a:defRPr/>
            </a:pPr>
            <a:r>
              <a:rPr lang="en-US" sz="2400" i="0" dirty="0">
                <a:effectLst>
                  <a:outerShdw blurRad="38100" dist="38100" dir="2700000" algn="tl">
                    <a:srgbClr val="000000">
                      <a:alpha val="43137"/>
                    </a:srgbClr>
                  </a:outerShdw>
                </a:effectLst>
              </a:rPr>
              <a:t>$thousand.</a:t>
            </a:r>
            <a:endParaRPr lang="en-US" sz="2400" dirty="0"/>
          </a:p>
        </p:txBody>
      </p:sp>
      <p:sp>
        <p:nvSpPr>
          <p:cNvPr id="19" name="Rounded Rectangular Callout 18"/>
          <p:cNvSpPr/>
          <p:nvPr/>
        </p:nvSpPr>
        <p:spPr bwMode="auto">
          <a:xfrm>
            <a:off x="174625" y="2159000"/>
            <a:ext cx="2098675" cy="2262188"/>
          </a:xfrm>
          <a:prstGeom prst="wedgeRoundRectCallout">
            <a:avLst/>
          </a:prstGeom>
          <a:noFill/>
          <a:ln w="38100" cap="sq" cmpd="sng" algn="ctr">
            <a:solidFill>
              <a:srgbClr val="CC00CC"/>
            </a:solidFill>
            <a:prstDash val="solid"/>
            <a:round/>
            <a:headEnd type="none" w="med" len="med"/>
            <a:tailEnd type="none" w="med" len="med"/>
          </a:ln>
          <a:effectLst/>
        </p:spPr>
        <p:txBody>
          <a:bodyPr lIns="274320" rIns="274320">
            <a:spAutoFit/>
          </a:bodyPr>
          <a:lstStyle/>
          <a:p>
            <a:pPr eaLnBrk="0" hangingPunct="0">
              <a:spcBef>
                <a:spcPct val="0"/>
              </a:spcBef>
              <a:defRPr/>
            </a:pPr>
            <a:endParaRPr lang="en-US" sz="2400" i="0" dirty="0">
              <a:effectLst>
                <a:outerShdw blurRad="38100" dist="38100" dir="2700000" algn="tl">
                  <a:srgbClr val="000000">
                    <a:alpha val="43137"/>
                  </a:srgbClr>
                </a:outerShdw>
              </a:effectLst>
            </a:endParaRPr>
          </a:p>
        </p:txBody>
      </p:sp>
      <p:sp>
        <p:nvSpPr>
          <p:cNvPr id="20" name="Rectangle 19"/>
          <p:cNvSpPr/>
          <p:nvPr/>
        </p:nvSpPr>
        <p:spPr>
          <a:xfrm>
            <a:off x="76200" y="2251075"/>
            <a:ext cx="2286000" cy="2308225"/>
          </a:xfrm>
          <a:prstGeom prst="rect">
            <a:avLst/>
          </a:prstGeom>
        </p:spPr>
        <p:txBody>
          <a:bodyPr>
            <a:spAutoFit/>
          </a:bodyPr>
          <a:lstStyle/>
          <a:p>
            <a:pPr algn="ctr">
              <a:spcBef>
                <a:spcPts val="0"/>
              </a:spcBef>
              <a:defRPr/>
            </a:pPr>
            <a:r>
              <a:rPr lang="en-US" sz="2400" i="0" dirty="0">
                <a:effectLst>
                  <a:outerShdw blurRad="38100" dist="38100" dir="2700000" algn="tl">
                    <a:srgbClr val="000000">
                      <a:alpha val="43137"/>
                    </a:srgbClr>
                  </a:outerShdw>
                </a:effectLst>
              </a:rPr>
              <a:t>I have </a:t>
            </a:r>
            <a:br>
              <a:rPr lang="en-US" sz="2400" i="0" dirty="0">
                <a:effectLst>
                  <a:outerShdw blurRad="38100" dist="38100" dir="2700000" algn="tl">
                    <a:srgbClr val="000000">
                      <a:alpha val="43137"/>
                    </a:srgbClr>
                  </a:outerShdw>
                </a:effectLst>
              </a:rPr>
            </a:br>
            <a:r>
              <a:rPr lang="en-US" sz="2400" i="0" dirty="0">
                <a:effectLst>
                  <a:outerShdw blurRad="38100" dist="38100" dir="2700000" algn="tl">
                    <a:srgbClr val="000000">
                      <a:alpha val="43137"/>
                    </a:srgbClr>
                  </a:outerShdw>
                </a:effectLst>
              </a:rPr>
              <a:t>$10.</a:t>
            </a:r>
          </a:p>
          <a:p>
            <a:pPr algn="ctr">
              <a:spcBef>
                <a:spcPts val="0"/>
              </a:spcBef>
              <a:defRPr/>
            </a:pPr>
            <a:r>
              <a:rPr lang="en-US" sz="2400" i="0" dirty="0">
                <a:effectLst>
                  <a:outerShdw blurRad="38100" dist="38100" dir="2700000" algn="tl">
                    <a:srgbClr val="000000">
                      <a:alpha val="43137"/>
                    </a:srgbClr>
                  </a:outerShdw>
                </a:effectLst>
              </a:rPr>
              <a:t>I would be happy if I had another</a:t>
            </a:r>
          </a:p>
          <a:p>
            <a:pPr algn="ctr">
              <a:spcBef>
                <a:spcPts val="0"/>
              </a:spcBef>
              <a:defRPr/>
            </a:pPr>
            <a:r>
              <a:rPr lang="en-US" sz="2400" i="0" dirty="0">
                <a:effectLst>
                  <a:outerShdw blurRad="38100" dist="38100" dir="2700000" algn="tl">
                    <a:srgbClr val="000000">
                      <a:alpha val="43137"/>
                    </a:srgbClr>
                  </a:outerShdw>
                </a:effectLst>
              </a:rPr>
              <a:t>$10.</a:t>
            </a:r>
            <a:endParaRPr lang="en-US" sz="2400" dirty="0"/>
          </a:p>
        </p:txBody>
      </p:sp>
      <p:sp>
        <p:nvSpPr>
          <p:cNvPr id="23" name="Rectangle 22"/>
          <p:cNvSpPr>
            <a:spLocks noChangeArrowheads="1"/>
          </p:cNvSpPr>
          <p:nvPr/>
        </p:nvSpPr>
        <p:spPr bwMode="auto">
          <a:xfrm>
            <a:off x="4154488" y="762000"/>
            <a:ext cx="4084637" cy="904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spAutoFit/>
          </a:bodyP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50000"/>
              </a:spcBef>
              <a:spcAft>
                <a:spcPct val="0"/>
              </a:spcAft>
              <a:defRPr sz="3000" i="1">
                <a:solidFill>
                  <a:schemeClr val="tx1"/>
                </a:solidFill>
                <a:latin typeface="Times New Roman" pitchFamily="18" charset="0"/>
              </a:defRPr>
            </a:lvl6pPr>
            <a:lvl7pPr marL="2971800" indent="-228600" eaLnBrk="0" fontAlgn="base" hangingPunct="0">
              <a:spcBef>
                <a:spcPct val="50000"/>
              </a:spcBef>
              <a:spcAft>
                <a:spcPct val="0"/>
              </a:spcAft>
              <a:defRPr sz="3000" i="1">
                <a:solidFill>
                  <a:schemeClr val="tx1"/>
                </a:solidFill>
                <a:latin typeface="Times New Roman" pitchFamily="18" charset="0"/>
              </a:defRPr>
            </a:lvl7pPr>
            <a:lvl8pPr marL="3429000" indent="-228600" eaLnBrk="0" fontAlgn="base" hangingPunct="0">
              <a:spcBef>
                <a:spcPct val="50000"/>
              </a:spcBef>
              <a:spcAft>
                <a:spcPct val="0"/>
              </a:spcAft>
              <a:defRPr sz="3000" i="1">
                <a:solidFill>
                  <a:schemeClr val="tx1"/>
                </a:solidFill>
                <a:latin typeface="Times New Roman" pitchFamily="18" charset="0"/>
              </a:defRPr>
            </a:lvl8pPr>
            <a:lvl9pPr marL="3886200" indent="-228600" eaLnBrk="0" fontAlgn="base" hangingPunct="0">
              <a:spcBef>
                <a:spcPct val="50000"/>
              </a:spcBef>
              <a:spcAft>
                <a:spcPct val="0"/>
              </a:spcAft>
              <a:defRPr sz="3000" i="1">
                <a:solidFill>
                  <a:schemeClr val="tx1"/>
                </a:solidFill>
                <a:latin typeface="Times New Roman" pitchFamily="18" charset="0"/>
              </a:defRPr>
            </a:lvl9pPr>
          </a:lstStyle>
          <a:p>
            <a:pPr>
              <a:spcBef>
                <a:spcPct val="20000"/>
              </a:spcBef>
            </a:pPr>
            <a:r>
              <a:rPr lang="en-US" altLang="en-US" sz="2400" i="0"/>
              <a:t>happiness = log( resources ) </a:t>
            </a:r>
          </a:p>
          <a:p>
            <a:pPr>
              <a:spcBef>
                <a:spcPct val="20000"/>
              </a:spcBef>
            </a:pPr>
            <a:r>
              <a:rPr lang="en-US" altLang="en-US" sz="2400" i="0"/>
              <a:t>resources  = 2</a:t>
            </a:r>
            <a:r>
              <a:rPr lang="en-US" altLang="en-US" sz="2400" i="0" baseline="30000"/>
              <a:t>happiness</a:t>
            </a:r>
            <a:r>
              <a:rPr lang="en-US" altLang="en-US" sz="2400" i="0"/>
              <a:t> </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nodeType="withEffect">
                                  <p:stCondLst>
                                    <p:cond delay="0"/>
                                  </p:stCondLst>
                                  <p:childTnLst>
                                    <p:set>
                                      <p:cBhvr>
                                        <p:cTn id="6" dur="1" fill="hold">
                                          <p:stCondLst>
                                            <p:cond delay="0"/>
                                          </p:stCondLst>
                                        </p:cTn>
                                        <p:tgtEl>
                                          <p:spTgt spid="31">
                                            <p:txEl>
                                              <p:pRg st="0" end="0"/>
                                            </p:txEl>
                                          </p:spTgt>
                                        </p:tgtEl>
                                        <p:attrNameLst>
                                          <p:attrName>style.visibility</p:attrName>
                                        </p:attrNameLst>
                                      </p:cBhvr>
                                      <p:to>
                                        <p:strVal val="visible"/>
                                      </p:to>
                                    </p:set>
                                    <p:anim calcmode="lin" valueType="num">
                                      <p:cBhvr additive="base">
                                        <p:cTn id="7" dur="500" fill="hold"/>
                                        <p:tgtEl>
                                          <p:spTgt spid="31">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31">
                                            <p:txEl>
                                              <p:pRg st="0" end="0"/>
                                            </p:txEl>
                                          </p:spTgt>
                                        </p:tgtEl>
                                        <p:attrNameLst>
                                          <p:attrName>ppt_y</p:attrName>
                                        </p:attrNameLst>
                                      </p:cBhvr>
                                      <p:tavLst>
                                        <p:tav tm="0">
                                          <p:val>
                                            <p:strVal val="#ppt_y"/>
                                          </p:val>
                                        </p:tav>
                                        <p:tav tm="100000">
                                          <p:val>
                                            <p:strVal val="#ppt_y"/>
                                          </p:val>
                                        </p:tav>
                                      </p:tavLst>
                                    </p:anim>
                                  </p:childTnLst>
                                </p:cTn>
                              </p:par>
                              <p:par>
                                <p:cTn id="9" presetID="2" presetClass="entr" presetSubtype="8" fill="hold" nodeType="withEffect">
                                  <p:stCondLst>
                                    <p:cond delay="0"/>
                                  </p:stCondLst>
                                  <p:childTnLst>
                                    <p:set>
                                      <p:cBhvr>
                                        <p:cTn id="10" dur="1" fill="hold">
                                          <p:stCondLst>
                                            <p:cond delay="0"/>
                                          </p:stCondLst>
                                        </p:cTn>
                                        <p:tgtEl>
                                          <p:spTgt spid="31">
                                            <p:txEl>
                                              <p:pRg st="1" end="1"/>
                                            </p:txEl>
                                          </p:spTgt>
                                        </p:tgtEl>
                                        <p:attrNameLst>
                                          <p:attrName>style.visibility</p:attrName>
                                        </p:attrNameLst>
                                      </p:cBhvr>
                                      <p:to>
                                        <p:strVal val="visible"/>
                                      </p:to>
                                    </p:set>
                                    <p:anim calcmode="lin" valueType="num">
                                      <p:cBhvr additive="base">
                                        <p:cTn id="11" dur="500" fill="hold"/>
                                        <p:tgtEl>
                                          <p:spTgt spid="31">
                                            <p:txEl>
                                              <p:pRg st="1" end="1"/>
                                            </p:txEl>
                                          </p:spTgt>
                                        </p:tgtEl>
                                        <p:attrNameLst>
                                          <p:attrName>ppt_x</p:attrName>
                                        </p:attrNameLst>
                                      </p:cBhvr>
                                      <p:tavLst>
                                        <p:tav tm="0">
                                          <p:val>
                                            <p:strVal val="0-#ppt_w/2"/>
                                          </p:val>
                                        </p:tav>
                                        <p:tav tm="100000">
                                          <p:val>
                                            <p:strVal val="#ppt_x"/>
                                          </p:val>
                                        </p:tav>
                                      </p:tavLst>
                                    </p:anim>
                                    <p:anim calcmode="lin" valueType="num">
                                      <p:cBhvr additive="base">
                                        <p:cTn id="12" dur="500" fill="hold"/>
                                        <p:tgtEl>
                                          <p:spTgt spid="31">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2" presetClass="entr" presetSubtype="4" fill="hold" grpId="0" nodeType="clickEffect">
                                  <p:stCondLst>
                                    <p:cond delay="0"/>
                                  </p:stCondLst>
                                  <p:childTnLst>
                                    <p:set>
                                      <p:cBhvr>
                                        <p:cTn id="16" dur="1" fill="hold">
                                          <p:stCondLst>
                                            <p:cond delay="0"/>
                                          </p:stCondLst>
                                        </p:cTn>
                                        <p:tgtEl>
                                          <p:spTgt spid="19"/>
                                        </p:tgtEl>
                                        <p:attrNameLst>
                                          <p:attrName>style.visibility</p:attrName>
                                        </p:attrNameLst>
                                      </p:cBhvr>
                                      <p:to>
                                        <p:strVal val="visible"/>
                                      </p:to>
                                    </p:set>
                                    <p:anim calcmode="lin" valueType="num">
                                      <p:cBhvr additive="base">
                                        <p:cTn id="17" dur="500" fill="hold"/>
                                        <p:tgtEl>
                                          <p:spTgt spid="19"/>
                                        </p:tgtEl>
                                        <p:attrNameLst>
                                          <p:attrName>ppt_x</p:attrName>
                                        </p:attrNameLst>
                                      </p:cBhvr>
                                      <p:tavLst>
                                        <p:tav tm="0">
                                          <p:val>
                                            <p:strVal val="#ppt_x"/>
                                          </p:val>
                                        </p:tav>
                                        <p:tav tm="100000">
                                          <p:val>
                                            <p:strVal val="#ppt_x"/>
                                          </p:val>
                                        </p:tav>
                                      </p:tavLst>
                                    </p:anim>
                                    <p:anim calcmode="lin" valueType="num">
                                      <p:cBhvr additive="base">
                                        <p:cTn id="18" dur="500" fill="hold"/>
                                        <p:tgtEl>
                                          <p:spTgt spid="19"/>
                                        </p:tgtEl>
                                        <p:attrNameLst>
                                          <p:attrName>ppt_y</p:attrName>
                                        </p:attrNameLst>
                                      </p:cBhvr>
                                      <p:tavLst>
                                        <p:tav tm="0">
                                          <p:val>
                                            <p:strVal val="1+#ppt_h/2"/>
                                          </p:val>
                                        </p:tav>
                                        <p:tav tm="100000">
                                          <p:val>
                                            <p:strVal val="#ppt_y"/>
                                          </p:val>
                                        </p:tav>
                                      </p:tavLst>
                                    </p:anim>
                                  </p:childTnLst>
                                </p:cTn>
                              </p:par>
                              <p:par>
                                <p:cTn id="19" presetID="2" presetClass="entr" presetSubtype="4" fill="hold" nodeType="withEffect">
                                  <p:stCondLst>
                                    <p:cond delay="0"/>
                                  </p:stCondLst>
                                  <p:childTnLst>
                                    <p:set>
                                      <p:cBhvr>
                                        <p:cTn id="20" dur="1" fill="hold">
                                          <p:stCondLst>
                                            <p:cond delay="0"/>
                                          </p:stCondLst>
                                        </p:cTn>
                                        <p:tgtEl>
                                          <p:spTgt spid="20">
                                            <p:txEl>
                                              <p:pRg st="0" end="0"/>
                                            </p:txEl>
                                          </p:spTgt>
                                        </p:tgtEl>
                                        <p:attrNameLst>
                                          <p:attrName>style.visibility</p:attrName>
                                        </p:attrNameLst>
                                      </p:cBhvr>
                                      <p:to>
                                        <p:strVal val="visible"/>
                                      </p:to>
                                    </p:set>
                                    <p:anim calcmode="lin" valueType="num">
                                      <p:cBhvr additive="base">
                                        <p:cTn id="21" dur="500" fill="hold"/>
                                        <p:tgtEl>
                                          <p:spTgt spid="20">
                                            <p:txEl>
                                              <p:pRg st="0" end="0"/>
                                            </p:txEl>
                                          </p:spTgt>
                                        </p:tgtEl>
                                        <p:attrNameLst>
                                          <p:attrName>ppt_x</p:attrName>
                                        </p:attrNameLst>
                                      </p:cBhvr>
                                      <p:tavLst>
                                        <p:tav tm="0">
                                          <p:val>
                                            <p:strVal val="#ppt_x"/>
                                          </p:val>
                                        </p:tav>
                                        <p:tav tm="100000">
                                          <p:val>
                                            <p:strVal val="#ppt_x"/>
                                          </p:val>
                                        </p:tav>
                                      </p:tavLst>
                                    </p:anim>
                                    <p:anim calcmode="lin" valueType="num">
                                      <p:cBhvr additive="base">
                                        <p:cTn id="22" dur="500" fill="hold"/>
                                        <p:tgtEl>
                                          <p:spTgt spid="20">
                                            <p:txEl>
                                              <p:pRg st="0" end="0"/>
                                            </p:txEl>
                                          </p:spTgt>
                                        </p:tgtEl>
                                        <p:attrNameLst>
                                          <p:attrName>ppt_y</p:attrName>
                                        </p:attrNameLst>
                                      </p:cBhvr>
                                      <p:tavLst>
                                        <p:tav tm="0">
                                          <p:val>
                                            <p:strVal val="1+#ppt_h/2"/>
                                          </p:val>
                                        </p:tav>
                                        <p:tav tm="100000">
                                          <p:val>
                                            <p:strVal val="#ppt_y"/>
                                          </p:val>
                                        </p:tav>
                                      </p:tavLst>
                                    </p:anim>
                                  </p:childTnLst>
                                </p:cTn>
                              </p:par>
                              <p:par>
                                <p:cTn id="23" presetID="2" presetClass="entr" presetSubtype="4" fill="hold" nodeType="withEffect">
                                  <p:stCondLst>
                                    <p:cond delay="0"/>
                                  </p:stCondLst>
                                  <p:childTnLst>
                                    <p:set>
                                      <p:cBhvr>
                                        <p:cTn id="24" dur="1" fill="hold">
                                          <p:stCondLst>
                                            <p:cond delay="0"/>
                                          </p:stCondLst>
                                        </p:cTn>
                                        <p:tgtEl>
                                          <p:spTgt spid="678914"/>
                                        </p:tgtEl>
                                        <p:attrNameLst>
                                          <p:attrName>style.visibility</p:attrName>
                                        </p:attrNameLst>
                                      </p:cBhvr>
                                      <p:to>
                                        <p:strVal val="visible"/>
                                      </p:to>
                                    </p:set>
                                    <p:anim calcmode="lin" valueType="num">
                                      <p:cBhvr additive="base">
                                        <p:cTn id="25" dur="500" fill="hold"/>
                                        <p:tgtEl>
                                          <p:spTgt spid="678914"/>
                                        </p:tgtEl>
                                        <p:attrNameLst>
                                          <p:attrName>ppt_x</p:attrName>
                                        </p:attrNameLst>
                                      </p:cBhvr>
                                      <p:tavLst>
                                        <p:tav tm="0">
                                          <p:val>
                                            <p:strVal val="#ppt_x"/>
                                          </p:val>
                                        </p:tav>
                                        <p:tav tm="100000">
                                          <p:val>
                                            <p:strVal val="#ppt_x"/>
                                          </p:val>
                                        </p:tav>
                                      </p:tavLst>
                                    </p:anim>
                                    <p:anim calcmode="lin" valueType="num">
                                      <p:cBhvr additive="base">
                                        <p:cTn id="26" dur="500" fill="hold"/>
                                        <p:tgtEl>
                                          <p:spTgt spid="678914"/>
                                        </p:tgtEl>
                                        <p:attrNameLst>
                                          <p:attrName>ppt_y</p:attrName>
                                        </p:attrNameLst>
                                      </p:cBhvr>
                                      <p:tavLst>
                                        <p:tav tm="0">
                                          <p:val>
                                            <p:strVal val="1+#ppt_h/2"/>
                                          </p:val>
                                        </p:tav>
                                        <p:tav tm="100000">
                                          <p:val>
                                            <p:strVal val="#ppt_y"/>
                                          </p:val>
                                        </p:tav>
                                      </p:tavLst>
                                    </p:anim>
                                  </p:childTnLst>
                                </p:cTn>
                              </p:par>
                              <p:par>
                                <p:cTn id="27" presetID="2" presetClass="entr" presetSubtype="4" fill="hold" nodeType="withEffect">
                                  <p:stCondLst>
                                    <p:cond delay="0"/>
                                  </p:stCondLst>
                                  <p:childTnLst>
                                    <p:set>
                                      <p:cBhvr>
                                        <p:cTn id="28" dur="1" fill="hold">
                                          <p:stCondLst>
                                            <p:cond delay="0"/>
                                          </p:stCondLst>
                                        </p:cTn>
                                        <p:tgtEl>
                                          <p:spTgt spid="20">
                                            <p:txEl>
                                              <p:pRg st="1" end="1"/>
                                            </p:txEl>
                                          </p:spTgt>
                                        </p:tgtEl>
                                        <p:attrNameLst>
                                          <p:attrName>style.visibility</p:attrName>
                                        </p:attrNameLst>
                                      </p:cBhvr>
                                      <p:to>
                                        <p:strVal val="visible"/>
                                      </p:to>
                                    </p:set>
                                    <p:anim calcmode="lin" valueType="num">
                                      <p:cBhvr additive="base">
                                        <p:cTn id="29" dur="500" fill="hold"/>
                                        <p:tgtEl>
                                          <p:spTgt spid="20">
                                            <p:txEl>
                                              <p:pRg st="1" end="1"/>
                                            </p:txEl>
                                          </p:spTgt>
                                        </p:tgtEl>
                                        <p:attrNameLst>
                                          <p:attrName>ppt_x</p:attrName>
                                        </p:attrNameLst>
                                      </p:cBhvr>
                                      <p:tavLst>
                                        <p:tav tm="0">
                                          <p:val>
                                            <p:strVal val="#ppt_x"/>
                                          </p:val>
                                        </p:tav>
                                        <p:tav tm="100000">
                                          <p:val>
                                            <p:strVal val="#ppt_x"/>
                                          </p:val>
                                        </p:tav>
                                      </p:tavLst>
                                    </p:anim>
                                    <p:anim calcmode="lin" valueType="num">
                                      <p:cBhvr additive="base">
                                        <p:cTn id="30" dur="500" fill="hold"/>
                                        <p:tgtEl>
                                          <p:spTgt spid="20">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31" fill="hold" nodeType="clickPar">
                      <p:stCondLst>
                        <p:cond delay="indefinite"/>
                      </p:stCondLst>
                      <p:childTnLst>
                        <p:par>
                          <p:cTn id="32" fill="hold" nodeType="withGroup">
                            <p:stCondLst>
                              <p:cond delay="0"/>
                            </p:stCondLst>
                            <p:childTnLst>
                              <p:par>
                                <p:cTn id="33" presetID="2" presetClass="entr" presetSubtype="4" fill="hold" nodeType="clickEffect">
                                  <p:stCondLst>
                                    <p:cond delay="0"/>
                                  </p:stCondLst>
                                  <p:childTnLst>
                                    <p:set>
                                      <p:cBhvr>
                                        <p:cTn id="34" dur="1" fill="hold">
                                          <p:stCondLst>
                                            <p:cond delay="0"/>
                                          </p:stCondLst>
                                        </p:cTn>
                                        <p:tgtEl>
                                          <p:spTgt spid="20">
                                            <p:txEl>
                                              <p:pRg st="2" end="2"/>
                                            </p:txEl>
                                          </p:spTgt>
                                        </p:tgtEl>
                                        <p:attrNameLst>
                                          <p:attrName>style.visibility</p:attrName>
                                        </p:attrNameLst>
                                      </p:cBhvr>
                                      <p:to>
                                        <p:strVal val="visible"/>
                                      </p:to>
                                    </p:set>
                                    <p:anim calcmode="lin" valueType="num">
                                      <p:cBhvr additive="base">
                                        <p:cTn id="35" dur="500" fill="hold"/>
                                        <p:tgtEl>
                                          <p:spTgt spid="20">
                                            <p:txEl>
                                              <p:pRg st="2" end="2"/>
                                            </p:txEl>
                                          </p:spTgt>
                                        </p:tgtEl>
                                        <p:attrNameLst>
                                          <p:attrName>ppt_x</p:attrName>
                                        </p:attrNameLst>
                                      </p:cBhvr>
                                      <p:tavLst>
                                        <p:tav tm="0">
                                          <p:val>
                                            <p:strVal val="#ppt_x"/>
                                          </p:val>
                                        </p:tav>
                                        <p:tav tm="100000">
                                          <p:val>
                                            <p:strVal val="#ppt_x"/>
                                          </p:val>
                                        </p:tav>
                                      </p:tavLst>
                                    </p:anim>
                                    <p:anim calcmode="lin" valueType="num">
                                      <p:cBhvr additive="base">
                                        <p:cTn id="36" dur="500" fill="hold"/>
                                        <p:tgtEl>
                                          <p:spTgt spid="20">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37" fill="hold" nodeType="clickPar">
                      <p:stCondLst>
                        <p:cond delay="indefinite"/>
                      </p:stCondLst>
                      <p:childTnLst>
                        <p:par>
                          <p:cTn id="38" fill="hold" nodeType="withGroup">
                            <p:stCondLst>
                              <p:cond delay="0"/>
                            </p:stCondLst>
                            <p:childTnLst>
                              <p:par>
                                <p:cTn id="39" presetID="2" presetClass="entr" presetSubtype="4" fill="hold" grpId="0" nodeType="clickEffect">
                                  <p:stCondLst>
                                    <p:cond delay="0"/>
                                  </p:stCondLst>
                                  <p:childTnLst>
                                    <p:set>
                                      <p:cBhvr>
                                        <p:cTn id="40" dur="1" fill="hold">
                                          <p:stCondLst>
                                            <p:cond delay="0"/>
                                          </p:stCondLst>
                                        </p:cTn>
                                        <p:tgtEl>
                                          <p:spTgt spid="17"/>
                                        </p:tgtEl>
                                        <p:attrNameLst>
                                          <p:attrName>style.visibility</p:attrName>
                                        </p:attrNameLst>
                                      </p:cBhvr>
                                      <p:to>
                                        <p:strVal val="visible"/>
                                      </p:to>
                                    </p:set>
                                    <p:anim calcmode="lin" valueType="num">
                                      <p:cBhvr additive="base">
                                        <p:cTn id="41" dur="500" fill="hold"/>
                                        <p:tgtEl>
                                          <p:spTgt spid="17"/>
                                        </p:tgtEl>
                                        <p:attrNameLst>
                                          <p:attrName>ppt_x</p:attrName>
                                        </p:attrNameLst>
                                      </p:cBhvr>
                                      <p:tavLst>
                                        <p:tav tm="0">
                                          <p:val>
                                            <p:strVal val="#ppt_x"/>
                                          </p:val>
                                        </p:tav>
                                        <p:tav tm="100000">
                                          <p:val>
                                            <p:strVal val="#ppt_x"/>
                                          </p:val>
                                        </p:tav>
                                      </p:tavLst>
                                    </p:anim>
                                    <p:anim calcmode="lin" valueType="num">
                                      <p:cBhvr additive="base">
                                        <p:cTn id="42" dur="500" fill="hold"/>
                                        <p:tgtEl>
                                          <p:spTgt spid="17"/>
                                        </p:tgtEl>
                                        <p:attrNameLst>
                                          <p:attrName>ppt_y</p:attrName>
                                        </p:attrNameLst>
                                      </p:cBhvr>
                                      <p:tavLst>
                                        <p:tav tm="0">
                                          <p:val>
                                            <p:strVal val="1+#ppt_h/2"/>
                                          </p:val>
                                        </p:tav>
                                        <p:tav tm="100000">
                                          <p:val>
                                            <p:strVal val="#ppt_y"/>
                                          </p:val>
                                        </p:tav>
                                      </p:tavLst>
                                    </p:anim>
                                  </p:childTnLst>
                                </p:cTn>
                              </p:par>
                              <p:par>
                                <p:cTn id="43" presetID="2" presetClass="entr" presetSubtype="4" fill="hold" nodeType="withEffect">
                                  <p:stCondLst>
                                    <p:cond delay="0"/>
                                  </p:stCondLst>
                                  <p:childTnLst>
                                    <p:set>
                                      <p:cBhvr>
                                        <p:cTn id="44" dur="1" fill="hold">
                                          <p:stCondLst>
                                            <p:cond delay="0"/>
                                          </p:stCondLst>
                                        </p:cTn>
                                        <p:tgtEl>
                                          <p:spTgt spid="18">
                                            <p:txEl>
                                              <p:pRg st="0" end="0"/>
                                            </p:txEl>
                                          </p:spTgt>
                                        </p:tgtEl>
                                        <p:attrNameLst>
                                          <p:attrName>style.visibility</p:attrName>
                                        </p:attrNameLst>
                                      </p:cBhvr>
                                      <p:to>
                                        <p:strVal val="visible"/>
                                      </p:to>
                                    </p:set>
                                    <p:anim calcmode="lin" valueType="num">
                                      <p:cBhvr additive="base">
                                        <p:cTn id="45" dur="500" fill="hold"/>
                                        <p:tgtEl>
                                          <p:spTgt spid="18">
                                            <p:txEl>
                                              <p:pRg st="0" end="0"/>
                                            </p:txEl>
                                          </p:spTgt>
                                        </p:tgtEl>
                                        <p:attrNameLst>
                                          <p:attrName>ppt_x</p:attrName>
                                        </p:attrNameLst>
                                      </p:cBhvr>
                                      <p:tavLst>
                                        <p:tav tm="0">
                                          <p:val>
                                            <p:strVal val="#ppt_x"/>
                                          </p:val>
                                        </p:tav>
                                        <p:tav tm="100000">
                                          <p:val>
                                            <p:strVal val="#ppt_x"/>
                                          </p:val>
                                        </p:tav>
                                      </p:tavLst>
                                    </p:anim>
                                    <p:anim calcmode="lin" valueType="num">
                                      <p:cBhvr additive="base">
                                        <p:cTn id="46" dur="500" fill="hold"/>
                                        <p:tgtEl>
                                          <p:spTgt spid="18">
                                            <p:txEl>
                                              <p:pRg st="0" end="0"/>
                                            </p:txEl>
                                          </p:spTgt>
                                        </p:tgtEl>
                                        <p:attrNameLst>
                                          <p:attrName>ppt_y</p:attrName>
                                        </p:attrNameLst>
                                      </p:cBhvr>
                                      <p:tavLst>
                                        <p:tav tm="0">
                                          <p:val>
                                            <p:strVal val="1+#ppt_h/2"/>
                                          </p:val>
                                        </p:tav>
                                        <p:tav tm="100000">
                                          <p:val>
                                            <p:strVal val="#ppt_y"/>
                                          </p:val>
                                        </p:tav>
                                      </p:tavLst>
                                    </p:anim>
                                  </p:childTnLst>
                                </p:cTn>
                              </p:par>
                              <p:par>
                                <p:cTn id="47" presetID="2" presetClass="entr" presetSubtype="4" fill="hold" nodeType="withEffect">
                                  <p:stCondLst>
                                    <p:cond delay="0"/>
                                  </p:stCondLst>
                                  <p:childTnLst>
                                    <p:set>
                                      <p:cBhvr>
                                        <p:cTn id="48" dur="1" fill="hold">
                                          <p:stCondLst>
                                            <p:cond delay="0"/>
                                          </p:stCondLst>
                                        </p:cTn>
                                        <p:tgtEl>
                                          <p:spTgt spid="678915"/>
                                        </p:tgtEl>
                                        <p:attrNameLst>
                                          <p:attrName>style.visibility</p:attrName>
                                        </p:attrNameLst>
                                      </p:cBhvr>
                                      <p:to>
                                        <p:strVal val="visible"/>
                                      </p:to>
                                    </p:set>
                                    <p:anim calcmode="lin" valueType="num">
                                      <p:cBhvr additive="base">
                                        <p:cTn id="49" dur="500" fill="hold"/>
                                        <p:tgtEl>
                                          <p:spTgt spid="678915"/>
                                        </p:tgtEl>
                                        <p:attrNameLst>
                                          <p:attrName>ppt_x</p:attrName>
                                        </p:attrNameLst>
                                      </p:cBhvr>
                                      <p:tavLst>
                                        <p:tav tm="0">
                                          <p:val>
                                            <p:strVal val="#ppt_x"/>
                                          </p:val>
                                        </p:tav>
                                        <p:tav tm="100000">
                                          <p:val>
                                            <p:strVal val="#ppt_x"/>
                                          </p:val>
                                        </p:tav>
                                      </p:tavLst>
                                    </p:anim>
                                    <p:anim calcmode="lin" valueType="num">
                                      <p:cBhvr additive="base">
                                        <p:cTn id="50" dur="500" fill="hold"/>
                                        <p:tgtEl>
                                          <p:spTgt spid="678915"/>
                                        </p:tgtEl>
                                        <p:attrNameLst>
                                          <p:attrName>ppt_y</p:attrName>
                                        </p:attrNameLst>
                                      </p:cBhvr>
                                      <p:tavLst>
                                        <p:tav tm="0">
                                          <p:val>
                                            <p:strVal val="1+#ppt_h/2"/>
                                          </p:val>
                                        </p:tav>
                                        <p:tav tm="100000">
                                          <p:val>
                                            <p:strVal val="#ppt_y"/>
                                          </p:val>
                                        </p:tav>
                                      </p:tavLst>
                                    </p:anim>
                                  </p:childTnLst>
                                </p:cTn>
                              </p:par>
                              <p:par>
                                <p:cTn id="51" presetID="2" presetClass="entr" presetSubtype="4" fill="hold" nodeType="withEffect">
                                  <p:stCondLst>
                                    <p:cond delay="0"/>
                                  </p:stCondLst>
                                  <p:childTnLst>
                                    <p:set>
                                      <p:cBhvr>
                                        <p:cTn id="52" dur="1" fill="hold">
                                          <p:stCondLst>
                                            <p:cond delay="0"/>
                                          </p:stCondLst>
                                        </p:cTn>
                                        <p:tgtEl>
                                          <p:spTgt spid="18">
                                            <p:txEl>
                                              <p:pRg st="1" end="1"/>
                                            </p:txEl>
                                          </p:spTgt>
                                        </p:tgtEl>
                                        <p:attrNameLst>
                                          <p:attrName>style.visibility</p:attrName>
                                        </p:attrNameLst>
                                      </p:cBhvr>
                                      <p:to>
                                        <p:strVal val="visible"/>
                                      </p:to>
                                    </p:set>
                                    <p:anim calcmode="lin" valueType="num">
                                      <p:cBhvr additive="base">
                                        <p:cTn id="53" dur="500" fill="hold"/>
                                        <p:tgtEl>
                                          <p:spTgt spid="18">
                                            <p:txEl>
                                              <p:pRg st="1" end="1"/>
                                            </p:txEl>
                                          </p:spTgt>
                                        </p:tgtEl>
                                        <p:attrNameLst>
                                          <p:attrName>ppt_x</p:attrName>
                                        </p:attrNameLst>
                                      </p:cBhvr>
                                      <p:tavLst>
                                        <p:tav tm="0">
                                          <p:val>
                                            <p:strVal val="#ppt_x"/>
                                          </p:val>
                                        </p:tav>
                                        <p:tav tm="100000">
                                          <p:val>
                                            <p:strVal val="#ppt_x"/>
                                          </p:val>
                                        </p:tav>
                                      </p:tavLst>
                                    </p:anim>
                                    <p:anim calcmode="lin" valueType="num">
                                      <p:cBhvr additive="base">
                                        <p:cTn id="54" dur="500" fill="hold"/>
                                        <p:tgtEl>
                                          <p:spTgt spid="18">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55" fill="hold" nodeType="clickPar">
                      <p:stCondLst>
                        <p:cond delay="indefinite"/>
                      </p:stCondLst>
                      <p:childTnLst>
                        <p:par>
                          <p:cTn id="56" fill="hold" nodeType="withGroup">
                            <p:stCondLst>
                              <p:cond delay="0"/>
                            </p:stCondLst>
                            <p:childTnLst>
                              <p:par>
                                <p:cTn id="57" presetID="2" presetClass="entr" presetSubtype="4" fill="hold" nodeType="clickEffect">
                                  <p:stCondLst>
                                    <p:cond delay="0"/>
                                  </p:stCondLst>
                                  <p:childTnLst>
                                    <p:set>
                                      <p:cBhvr>
                                        <p:cTn id="58" dur="1" fill="hold">
                                          <p:stCondLst>
                                            <p:cond delay="0"/>
                                          </p:stCondLst>
                                        </p:cTn>
                                        <p:tgtEl>
                                          <p:spTgt spid="18">
                                            <p:txEl>
                                              <p:pRg st="2" end="2"/>
                                            </p:txEl>
                                          </p:spTgt>
                                        </p:tgtEl>
                                        <p:attrNameLst>
                                          <p:attrName>style.visibility</p:attrName>
                                        </p:attrNameLst>
                                      </p:cBhvr>
                                      <p:to>
                                        <p:strVal val="visible"/>
                                      </p:to>
                                    </p:set>
                                    <p:anim calcmode="lin" valueType="num">
                                      <p:cBhvr additive="base">
                                        <p:cTn id="59" dur="500" fill="hold"/>
                                        <p:tgtEl>
                                          <p:spTgt spid="18">
                                            <p:txEl>
                                              <p:pRg st="2" end="2"/>
                                            </p:txEl>
                                          </p:spTgt>
                                        </p:tgtEl>
                                        <p:attrNameLst>
                                          <p:attrName>ppt_x</p:attrName>
                                        </p:attrNameLst>
                                      </p:cBhvr>
                                      <p:tavLst>
                                        <p:tav tm="0">
                                          <p:val>
                                            <p:strVal val="#ppt_x"/>
                                          </p:val>
                                        </p:tav>
                                        <p:tav tm="100000">
                                          <p:val>
                                            <p:strVal val="#ppt_x"/>
                                          </p:val>
                                        </p:tav>
                                      </p:tavLst>
                                    </p:anim>
                                    <p:anim calcmode="lin" valueType="num">
                                      <p:cBhvr additive="base">
                                        <p:cTn id="60" dur="500" fill="hold"/>
                                        <p:tgtEl>
                                          <p:spTgt spid="18">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61" fill="hold" nodeType="clickPar">
                      <p:stCondLst>
                        <p:cond delay="indefinite"/>
                      </p:stCondLst>
                      <p:childTnLst>
                        <p:par>
                          <p:cTn id="62" fill="hold" nodeType="withGroup">
                            <p:stCondLst>
                              <p:cond delay="0"/>
                            </p:stCondLst>
                            <p:childTnLst>
                              <p:par>
                                <p:cTn id="63" presetID="2" presetClass="entr" presetSubtype="4" fill="hold" grpId="0" nodeType="clickEffect">
                                  <p:stCondLst>
                                    <p:cond delay="0"/>
                                  </p:stCondLst>
                                  <p:childTnLst>
                                    <p:set>
                                      <p:cBhvr>
                                        <p:cTn id="64" dur="1" fill="hold">
                                          <p:stCondLst>
                                            <p:cond delay="0"/>
                                          </p:stCondLst>
                                        </p:cTn>
                                        <p:tgtEl>
                                          <p:spTgt spid="15"/>
                                        </p:tgtEl>
                                        <p:attrNameLst>
                                          <p:attrName>style.visibility</p:attrName>
                                        </p:attrNameLst>
                                      </p:cBhvr>
                                      <p:to>
                                        <p:strVal val="visible"/>
                                      </p:to>
                                    </p:set>
                                    <p:anim calcmode="lin" valueType="num">
                                      <p:cBhvr additive="base">
                                        <p:cTn id="65" dur="500" fill="hold"/>
                                        <p:tgtEl>
                                          <p:spTgt spid="15"/>
                                        </p:tgtEl>
                                        <p:attrNameLst>
                                          <p:attrName>ppt_x</p:attrName>
                                        </p:attrNameLst>
                                      </p:cBhvr>
                                      <p:tavLst>
                                        <p:tav tm="0">
                                          <p:val>
                                            <p:strVal val="#ppt_x"/>
                                          </p:val>
                                        </p:tav>
                                        <p:tav tm="100000">
                                          <p:val>
                                            <p:strVal val="#ppt_x"/>
                                          </p:val>
                                        </p:tav>
                                      </p:tavLst>
                                    </p:anim>
                                    <p:anim calcmode="lin" valueType="num">
                                      <p:cBhvr additive="base">
                                        <p:cTn id="66" dur="500" fill="hold"/>
                                        <p:tgtEl>
                                          <p:spTgt spid="15"/>
                                        </p:tgtEl>
                                        <p:attrNameLst>
                                          <p:attrName>ppt_y</p:attrName>
                                        </p:attrNameLst>
                                      </p:cBhvr>
                                      <p:tavLst>
                                        <p:tav tm="0">
                                          <p:val>
                                            <p:strVal val="1+#ppt_h/2"/>
                                          </p:val>
                                        </p:tav>
                                        <p:tav tm="100000">
                                          <p:val>
                                            <p:strVal val="#ppt_y"/>
                                          </p:val>
                                        </p:tav>
                                      </p:tavLst>
                                    </p:anim>
                                  </p:childTnLst>
                                </p:cTn>
                              </p:par>
                              <p:par>
                                <p:cTn id="67" presetID="2" presetClass="entr" presetSubtype="4" fill="hold" nodeType="withEffect">
                                  <p:stCondLst>
                                    <p:cond delay="0"/>
                                  </p:stCondLst>
                                  <p:childTnLst>
                                    <p:set>
                                      <p:cBhvr>
                                        <p:cTn id="68" dur="1" fill="hold">
                                          <p:stCondLst>
                                            <p:cond delay="0"/>
                                          </p:stCondLst>
                                        </p:cTn>
                                        <p:tgtEl>
                                          <p:spTgt spid="16">
                                            <p:txEl>
                                              <p:pRg st="0" end="0"/>
                                            </p:txEl>
                                          </p:spTgt>
                                        </p:tgtEl>
                                        <p:attrNameLst>
                                          <p:attrName>style.visibility</p:attrName>
                                        </p:attrNameLst>
                                      </p:cBhvr>
                                      <p:to>
                                        <p:strVal val="visible"/>
                                      </p:to>
                                    </p:set>
                                    <p:anim calcmode="lin" valueType="num">
                                      <p:cBhvr additive="base">
                                        <p:cTn id="69" dur="500" fill="hold"/>
                                        <p:tgtEl>
                                          <p:spTgt spid="16">
                                            <p:txEl>
                                              <p:pRg st="0" end="0"/>
                                            </p:txEl>
                                          </p:spTgt>
                                        </p:tgtEl>
                                        <p:attrNameLst>
                                          <p:attrName>ppt_x</p:attrName>
                                        </p:attrNameLst>
                                      </p:cBhvr>
                                      <p:tavLst>
                                        <p:tav tm="0">
                                          <p:val>
                                            <p:strVal val="#ppt_x"/>
                                          </p:val>
                                        </p:tav>
                                        <p:tav tm="100000">
                                          <p:val>
                                            <p:strVal val="#ppt_x"/>
                                          </p:val>
                                        </p:tav>
                                      </p:tavLst>
                                    </p:anim>
                                    <p:anim calcmode="lin" valueType="num">
                                      <p:cBhvr additive="base">
                                        <p:cTn id="70" dur="500" fill="hold"/>
                                        <p:tgtEl>
                                          <p:spTgt spid="16">
                                            <p:txEl>
                                              <p:pRg st="0" end="0"/>
                                            </p:txEl>
                                          </p:spTgt>
                                        </p:tgtEl>
                                        <p:attrNameLst>
                                          <p:attrName>ppt_y</p:attrName>
                                        </p:attrNameLst>
                                      </p:cBhvr>
                                      <p:tavLst>
                                        <p:tav tm="0">
                                          <p:val>
                                            <p:strVal val="1+#ppt_h/2"/>
                                          </p:val>
                                        </p:tav>
                                        <p:tav tm="100000">
                                          <p:val>
                                            <p:strVal val="#ppt_y"/>
                                          </p:val>
                                        </p:tav>
                                      </p:tavLst>
                                    </p:anim>
                                  </p:childTnLst>
                                </p:cTn>
                              </p:par>
                              <p:par>
                                <p:cTn id="71" presetID="2" presetClass="entr" presetSubtype="4" fill="hold" nodeType="withEffect">
                                  <p:stCondLst>
                                    <p:cond delay="0"/>
                                  </p:stCondLst>
                                  <p:childTnLst>
                                    <p:set>
                                      <p:cBhvr>
                                        <p:cTn id="72" dur="1" fill="hold">
                                          <p:stCondLst>
                                            <p:cond delay="0"/>
                                          </p:stCondLst>
                                        </p:cTn>
                                        <p:tgtEl>
                                          <p:spTgt spid="678916"/>
                                        </p:tgtEl>
                                        <p:attrNameLst>
                                          <p:attrName>style.visibility</p:attrName>
                                        </p:attrNameLst>
                                      </p:cBhvr>
                                      <p:to>
                                        <p:strVal val="visible"/>
                                      </p:to>
                                    </p:set>
                                    <p:anim calcmode="lin" valueType="num">
                                      <p:cBhvr additive="base">
                                        <p:cTn id="73" dur="500" fill="hold"/>
                                        <p:tgtEl>
                                          <p:spTgt spid="678916"/>
                                        </p:tgtEl>
                                        <p:attrNameLst>
                                          <p:attrName>ppt_x</p:attrName>
                                        </p:attrNameLst>
                                      </p:cBhvr>
                                      <p:tavLst>
                                        <p:tav tm="0">
                                          <p:val>
                                            <p:strVal val="#ppt_x"/>
                                          </p:val>
                                        </p:tav>
                                        <p:tav tm="100000">
                                          <p:val>
                                            <p:strVal val="#ppt_x"/>
                                          </p:val>
                                        </p:tav>
                                      </p:tavLst>
                                    </p:anim>
                                    <p:anim calcmode="lin" valueType="num">
                                      <p:cBhvr additive="base">
                                        <p:cTn id="74" dur="500" fill="hold"/>
                                        <p:tgtEl>
                                          <p:spTgt spid="678916"/>
                                        </p:tgtEl>
                                        <p:attrNameLst>
                                          <p:attrName>ppt_y</p:attrName>
                                        </p:attrNameLst>
                                      </p:cBhvr>
                                      <p:tavLst>
                                        <p:tav tm="0">
                                          <p:val>
                                            <p:strVal val="1+#ppt_h/2"/>
                                          </p:val>
                                        </p:tav>
                                        <p:tav tm="100000">
                                          <p:val>
                                            <p:strVal val="#ppt_y"/>
                                          </p:val>
                                        </p:tav>
                                      </p:tavLst>
                                    </p:anim>
                                  </p:childTnLst>
                                </p:cTn>
                              </p:par>
                              <p:par>
                                <p:cTn id="75" presetID="2" presetClass="entr" presetSubtype="4" fill="hold" nodeType="withEffect">
                                  <p:stCondLst>
                                    <p:cond delay="0"/>
                                  </p:stCondLst>
                                  <p:childTnLst>
                                    <p:set>
                                      <p:cBhvr>
                                        <p:cTn id="76" dur="1" fill="hold">
                                          <p:stCondLst>
                                            <p:cond delay="0"/>
                                          </p:stCondLst>
                                        </p:cTn>
                                        <p:tgtEl>
                                          <p:spTgt spid="16">
                                            <p:txEl>
                                              <p:pRg st="1" end="1"/>
                                            </p:txEl>
                                          </p:spTgt>
                                        </p:tgtEl>
                                        <p:attrNameLst>
                                          <p:attrName>style.visibility</p:attrName>
                                        </p:attrNameLst>
                                      </p:cBhvr>
                                      <p:to>
                                        <p:strVal val="visible"/>
                                      </p:to>
                                    </p:set>
                                    <p:anim calcmode="lin" valueType="num">
                                      <p:cBhvr additive="base">
                                        <p:cTn id="77" dur="500" fill="hold"/>
                                        <p:tgtEl>
                                          <p:spTgt spid="16">
                                            <p:txEl>
                                              <p:pRg st="1" end="1"/>
                                            </p:txEl>
                                          </p:spTgt>
                                        </p:tgtEl>
                                        <p:attrNameLst>
                                          <p:attrName>ppt_x</p:attrName>
                                        </p:attrNameLst>
                                      </p:cBhvr>
                                      <p:tavLst>
                                        <p:tav tm="0">
                                          <p:val>
                                            <p:strVal val="#ppt_x"/>
                                          </p:val>
                                        </p:tav>
                                        <p:tav tm="100000">
                                          <p:val>
                                            <p:strVal val="#ppt_x"/>
                                          </p:val>
                                        </p:tav>
                                      </p:tavLst>
                                    </p:anim>
                                    <p:anim calcmode="lin" valueType="num">
                                      <p:cBhvr additive="base">
                                        <p:cTn id="78" dur="500" fill="hold"/>
                                        <p:tgtEl>
                                          <p:spTgt spid="16">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79" fill="hold" nodeType="clickPar">
                      <p:stCondLst>
                        <p:cond delay="indefinite"/>
                      </p:stCondLst>
                      <p:childTnLst>
                        <p:par>
                          <p:cTn id="80" fill="hold" nodeType="withGroup">
                            <p:stCondLst>
                              <p:cond delay="0"/>
                            </p:stCondLst>
                            <p:childTnLst>
                              <p:par>
                                <p:cTn id="81" presetID="2" presetClass="entr" presetSubtype="4" fill="hold" nodeType="clickEffect">
                                  <p:stCondLst>
                                    <p:cond delay="0"/>
                                  </p:stCondLst>
                                  <p:childTnLst>
                                    <p:set>
                                      <p:cBhvr>
                                        <p:cTn id="82" dur="1" fill="hold">
                                          <p:stCondLst>
                                            <p:cond delay="0"/>
                                          </p:stCondLst>
                                        </p:cTn>
                                        <p:tgtEl>
                                          <p:spTgt spid="16">
                                            <p:txEl>
                                              <p:pRg st="2" end="2"/>
                                            </p:txEl>
                                          </p:spTgt>
                                        </p:tgtEl>
                                        <p:attrNameLst>
                                          <p:attrName>style.visibility</p:attrName>
                                        </p:attrNameLst>
                                      </p:cBhvr>
                                      <p:to>
                                        <p:strVal val="visible"/>
                                      </p:to>
                                    </p:set>
                                    <p:anim calcmode="lin" valueType="num">
                                      <p:cBhvr additive="base">
                                        <p:cTn id="83" dur="500" fill="hold"/>
                                        <p:tgtEl>
                                          <p:spTgt spid="16">
                                            <p:txEl>
                                              <p:pRg st="2" end="2"/>
                                            </p:txEl>
                                          </p:spTgt>
                                        </p:tgtEl>
                                        <p:attrNameLst>
                                          <p:attrName>ppt_x</p:attrName>
                                        </p:attrNameLst>
                                      </p:cBhvr>
                                      <p:tavLst>
                                        <p:tav tm="0">
                                          <p:val>
                                            <p:strVal val="#ppt_x"/>
                                          </p:val>
                                        </p:tav>
                                        <p:tav tm="100000">
                                          <p:val>
                                            <p:strVal val="#ppt_x"/>
                                          </p:val>
                                        </p:tav>
                                      </p:tavLst>
                                    </p:anim>
                                    <p:anim calcmode="lin" valueType="num">
                                      <p:cBhvr additive="base">
                                        <p:cTn id="84" dur="500" fill="hold"/>
                                        <p:tgtEl>
                                          <p:spTgt spid="16">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85" fill="hold" nodeType="clickPar">
                      <p:stCondLst>
                        <p:cond delay="indefinite"/>
                      </p:stCondLst>
                      <p:childTnLst>
                        <p:par>
                          <p:cTn id="86" fill="hold" nodeType="withGroup">
                            <p:stCondLst>
                              <p:cond delay="0"/>
                            </p:stCondLst>
                            <p:childTnLst>
                              <p:par>
                                <p:cTn id="87" presetID="2" presetClass="entr" presetSubtype="4" fill="hold" grpId="0" nodeType="clickEffect">
                                  <p:stCondLst>
                                    <p:cond delay="0"/>
                                  </p:stCondLst>
                                  <p:childTnLst>
                                    <p:set>
                                      <p:cBhvr>
                                        <p:cTn id="88" dur="1" fill="hold">
                                          <p:stCondLst>
                                            <p:cond delay="0"/>
                                          </p:stCondLst>
                                        </p:cTn>
                                        <p:tgtEl>
                                          <p:spTgt spid="2"/>
                                        </p:tgtEl>
                                        <p:attrNameLst>
                                          <p:attrName>style.visibility</p:attrName>
                                        </p:attrNameLst>
                                      </p:cBhvr>
                                      <p:to>
                                        <p:strVal val="visible"/>
                                      </p:to>
                                    </p:set>
                                    <p:anim calcmode="lin" valueType="num">
                                      <p:cBhvr additive="base">
                                        <p:cTn id="89" dur="500" fill="hold"/>
                                        <p:tgtEl>
                                          <p:spTgt spid="2"/>
                                        </p:tgtEl>
                                        <p:attrNameLst>
                                          <p:attrName>ppt_x</p:attrName>
                                        </p:attrNameLst>
                                      </p:cBhvr>
                                      <p:tavLst>
                                        <p:tav tm="0">
                                          <p:val>
                                            <p:strVal val="#ppt_x"/>
                                          </p:val>
                                        </p:tav>
                                        <p:tav tm="100000">
                                          <p:val>
                                            <p:strVal val="#ppt_x"/>
                                          </p:val>
                                        </p:tav>
                                      </p:tavLst>
                                    </p:anim>
                                    <p:anim calcmode="lin" valueType="num">
                                      <p:cBhvr additive="base">
                                        <p:cTn id="90" dur="500" fill="hold"/>
                                        <p:tgtEl>
                                          <p:spTgt spid="2"/>
                                        </p:tgtEl>
                                        <p:attrNameLst>
                                          <p:attrName>ppt_y</p:attrName>
                                        </p:attrNameLst>
                                      </p:cBhvr>
                                      <p:tavLst>
                                        <p:tav tm="0">
                                          <p:val>
                                            <p:strVal val="1+#ppt_h/2"/>
                                          </p:val>
                                        </p:tav>
                                        <p:tav tm="100000">
                                          <p:val>
                                            <p:strVal val="#ppt_y"/>
                                          </p:val>
                                        </p:tav>
                                      </p:tavLst>
                                    </p:anim>
                                  </p:childTnLst>
                                </p:cTn>
                              </p:par>
                              <p:par>
                                <p:cTn id="91" presetID="2" presetClass="entr" presetSubtype="4" fill="hold" nodeType="withEffect">
                                  <p:stCondLst>
                                    <p:cond delay="0"/>
                                  </p:stCondLst>
                                  <p:childTnLst>
                                    <p:set>
                                      <p:cBhvr>
                                        <p:cTn id="92" dur="1" fill="hold">
                                          <p:stCondLst>
                                            <p:cond delay="0"/>
                                          </p:stCondLst>
                                        </p:cTn>
                                        <p:tgtEl>
                                          <p:spTgt spid="3">
                                            <p:txEl>
                                              <p:pRg st="0" end="0"/>
                                            </p:txEl>
                                          </p:spTgt>
                                        </p:tgtEl>
                                        <p:attrNameLst>
                                          <p:attrName>style.visibility</p:attrName>
                                        </p:attrNameLst>
                                      </p:cBhvr>
                                      <p:to>
                                        <p:strVal val="visible"/>
                                      </p:to>
                                    </p:set>
                                    <p:anim calcmode="lin" valueType="num">
                                      <p:cBhvr additive="base">
                                        <p:cTn id="93" dur="500" fill="hold"/>
                                        <p:tgtEl>
                                          <p:spTgt spid="3">
                                            <p:txEl>
                                              <p:pRg st="0" end="0"/>
                                            </p:txEl>
                                          </p:spTgt>
                                        </p:tgtEl>
                                        <p:attrNameLst>
                                          <p:attrName>ppt_x</p:attrName>
                                        </p:attrNameLst>
                                      </p:cBhvr>
                                      <p:tavLst>
                                        <p:tav tm="0">
                                          <p:val>
                                            <p:strVal val="#ppt_x"/>
                                          </p:val>
                                        </p:tav>
                                        <p:tav tm="100000">
                                          <p:val>
                                            <p:strVal val="#ppt_x"/>
                                          </p:val>
                                        </p:tav>
                                      </p:tavLst>
                                    </p:anim>
                                    <p:anim calcmode="lin" valueType="num">
                                      <p:cBhvr additive="base">
                                        <p:cTn id="94" dur="500" fill="hold"/>
                                        <p:tgtEl>
                                          <p:spTgt spid="3">
                                            <p:txEl>
                                              <p:pRg st="0" end="0"/>
                                            </p:txEl>
                                          </p:spTgt>
                                        </p:tgtEl>
                                        <p:attrNameLst>
                                          <p:attrName>ppt_y</p:attrName>
                                        </p:attrNameLst>
                                      </p:cBhvr>
                                      <p:tavLst>
                                        <p:tav tm="0">
                                          <p:val>
                                            <p:strVal val="1+#ppt_h/2"/>
                                          </p:val>
                                        </p:tav>
                                        <p:tav tm="100000">
                                          <p:val>
                                            <p:strVal val="#ppt_y"/>
                                          </p:val>
                                        </p:tav>
                                      </p:tavLst>
                                    </p:anim>
                                  </p:childTnLst>
                                </p:cTn>
                              </p:par>
                              <p:par>
                                <p:cTn id="95" presetID="2" presetClass="entr" presetSubtype="4" fill="hold" nodeType="withEffect">
                                  <p:stCondLst>
                                    <p:cond delay="0"/>
                                  </p:stCondLst>
                                  <p:childTnLst>
                                    <p:set>
                                      <p:cBhvr>
                                        <p:cTn id="96" dur="1" fill="hold">
                                          <p:stCondLst>
                                            <p:cond delay="0"/>
                                          </p:stCondLst>
                                        </p:cTn>
                                        <p:tgtEl>
                                          <p:spTgt spid="678917"/>
                                        </p:tgtEl>
                                        <p:attrNameLst>
                                          <p:attrName>style.visibility</p:attrName>
                                        </p:attrNameLst>
                                      </p:cBhvr>
                                      <p:to>
                                        <p:strVal val="visible"/>
                                      </p:to>
                                    </p:set>
                                    <p:anim calcmode="lin" valueType="num">
                                      <p:cBhvr additive="base">
                                        <p:cTn id="97" dur="500" fill="hold"/>
                                        <p:tgtEl>
                                          <p:spTgt spid="678917"/>
                                        </p:tgtEl>
                                        <p:attrNameLst>
                                          <p:attrName>ppt_x</p:attrName>
                                        </p:attrNameLst>
                                      </p:cBhvr>
                                      <p:tavLst>
                                        <p:tav tm="0">
                                          <p:val>
                                            <p:strVal val="#ppt_x"/>
                                          </p:val>
                                        </p:tav>
                                        <p:tav tm="100000">
                                          <p:val>
                                            <p:strVal val="#ppt_x"/>
                                          </p:val>
                                        </p:tav>
                                      </p:tavLst>
                                    </p:anim>
                                    <p:anim calcmode="lin" valueType="num">
                                      <p:cBhvr additive="base">
                                        <p:cTn id="98" dur="500" fill="hold"/>
                                        <p:tgtEl>
                                          <p:spTgt spid="678917"/>
                                        </p:tgtEl>
                                        <p:attrNameLst>
                                          <p:attrName>ppt_y</p:attrName>
                                        </p:attrNameLst>
                                      </p:cBhvr>
                                      <p:tavLst>
                                        <p:tav tm="0">
                                          <p:val>
                                            <p:strVal val="1+#ppt_h/2"/>
                                          </p:val>
                                        </p:tav>
                                        <p:tav tm="100000">
                                          <p:val>
                                            <p:strVal val="#ppt_y"/>
                                          </p:val>
                                        </p:tav>
                                      </p:tavLst>
                                    </p:anim>
                                  </p:childTnLst>
                                </p:cTn>
                              </p:par>
                              <p:par>
                                <p:cTn id="99" presetID="2" presetClass="entr" presetSubtype="4" fill="hold" nodeType="withEffect">
                                  <p:stCondLst>
                                    <p:cond delay="0"/>
                                  </p:stCondLst>
                                  <p:childTnLst>
                                    <p:set>
                                      <p:cBhvr>
                                        <p:cTn id="100" dur="1" fill="hold">
                                          <p:stCondLst>
                                            <p:cond delay="0"/>
                                          </p:stCondLst>
                                        </p:cTn>
                                        <p:tgtEl>
                                          <p:spTgt spid="3">
                                            <p:txEl>
                                              <p:pRg st="1" end="1"/>
                                            </p:txEl>
                                          </p:spTgt>
                                        </p:tgtEl>
                                        <p:attrNameLst>
                                          <p:attrName>style.visibility</p:attrName>
                                        </p:attrNameLst>
                                      </p:cBhvr>
                                      <p:to>
                                        <p:strVal val="visible"/>
                                      </p:to>
                                    </p:set>
                                    <p:anim calcmode="lin" valueType="num">
                                      <p:cBhvr additive="base">
                                        <p:cTn id="101" dur="500" fill="hold"/>
                                        <p:tgtEl>
                                          <p:spTgt spid="3">
                                            <p:txEl>
                                              <p:pRg st="1" end="1"/>
                                            </p:txEl>
                                          </p:spTgt>
                                        </p:tgtEl>
                                        <p:attrNameLst>
                                          <p:attrName>ppt_x</p:attrName>
                                        </p:attrNameLst>
                                      </p:cBhvr>
                                      <p:tavLst>
                                        <p:tav tm="0">
                                          <p:val>
                                            <p:strVal val="#ppt_x"/>
                                          </p:val>
                                        </p:tav>
                                        <p:tav tm="100000">
                                          <p:val>
                                            <p:strVal val="#ppt_x"/>
                                          </p:val>
                                        </p:tav>
                                      </p:tavLst>
                                    </p:anim>
                                    <p:anim calcmode="lin" valueType="num">
                                      <p:cBhvr additive="base">
                                        <p:cTn id="102" dur="500" fill="hold"/>
                                        <p:tgtEl>
                                          <p:spTgt spid="3">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03" fill="hold" nodeType="clickPar">
                      <p:stCondLst>
                        <p:cond delay="indefinite"/>
                      </p:stCondLst>
                      <p:childTnLst>
                        <p:par>
                          <p:cTn id="104" fill="hold" nodeType="withGroup">
                            <p:stCondLst>
                              <p:cond delay="0"/>
                            </p:stCondLst>
                            <p:childTnLst>
                              <p:par>
                                <p:cTn id="105" presetID="2" presetClass="entr" presetSubtype="4" fill="hold" nodeType="clickEffect">
                                  <p:stCondLst>
                                    <p:cond delay="0"/>
                                  </p:stCondLst>
                                  <p:childTnLst>
                                    <p:set>
                                      <p:cBhvr>
                                        <p:cTn id="106" dur="1" fill="hold">
                                          <p:stCondLst>
                                            <p:cond delay="0"/>
                                          </p:stCondLst>
                                        </p:cTn>
                                        <p:tgtEl>
                                          <p:spTgt spid="3">
                                            <p:txEl>
                                              <p:pRg st="2" end="2"/>
                                            </p:txEl>
                                          </p:spTgt>
                                        </p:tgtEl>
                                        <p:attrNameLst>
                                          <p:attrName>style.visibility</p:attrName>
                                        </p:attrNameLst>
                                      </p:cBhvr>
                                      <p:to>
                                        <p:strVal val="visible"/>
                                      </p:to>
                                    </p:set>
                                    <p:anim calcmode="lin" valueType="num">
                                      <p:cBhvr additive="base">
                                        <p:cTn id="107" dur="500" fill="hold"/>
                                        <p:tgtEl>
                                          <p:spTgt spid="3">
                                            <p:txEl>
                                              <p:pRg st="2" end="2"/>
                                            </p:txEl>
                                          </p:spTgt>
                                        </p:tgtEl>
                                        <p:attrNameLst>
                                          <p:attrName>ppt_x</p:attrName>
                                        </p:attrNameLst>
                                      </p:cBhvr>
                                      <p:tavLst>
                                        <p:tav tm="0">
                                          <p:val>
                                            <p:strVal val="#ppt_x"/>
                                          </p:val>
                                        </p:tav>
                                        <p:tav tm="100000">
                                          <p:val>
                                            <p:strVal val="#ppt_x"/>
                                          </p:val>
                                        </p:tav>
                                      </p:tavLst>
                                    </p:anim>
                                    <p:anim calcmode="lin" valueType="num">
                                      <p:cBhvr additive="base">
                                        <p:cTn id="108" dur="500" fill="hold"/>
                                        <p:tgtEl>
                                          <p:spTgt spid="3">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109" fill="hold" nodeType="clickPar">
                      <p:stCondLst>
                        <p:cond delay="indefinite"/>
                      </p:stCondLst>
                      <p:childTnLst>
                        <p:par>
                          <p:cTn id="110" fill="hold" nodeType="withGroup">
                            <p:stCondLst>
                              <p:cond delay="0"/>
                            </p:stCondLst>
                            <p:childTnLst>
                              <p:par>
                                <p:cTn id="111" presetID="2" presetClass="entr" presetSubtype="8" fill="hold" nodeType="clickEffect">
                                  <p:stCondLst>
                                    <p:cond delay="0"/>
                                  </p:stCondLst>
                                  <p:childTnLst>
                                    <p:set>
                                      <p:cBhvr>
                                        <p:cTn id="112" dur="1" fill="hold">
                                          <p:stCondLst>
                                            <p:cond delay="0"/>
                                          </p:stCondLst>
                                        </p:cTn>
                                        <p:tgtEl>
                                          <p:spTgt spid="31">
                                            <p:txEl>
                                              <p:pRg st="1" end="1"/>
                                            </p:txEl>
                                          </p:spTgt>
                                        </p:tgtEl>
                                        <p:attrNameLst>
                                          <p:attrName>style.visibility</p:attrName>
                                        </p:attrNameLst>
                                      </p:cBhvr>
                                      <p:to>
                                        <p:strVal val="visible"/>
                                      </p:to>
                                    </p:set>
                                    <p:anim calcmode="lin" valueType="num">
                                      <p:cBhvr additive="base">
                                        <p:cTn id="113" dur="500" fill="hold"/>
                                        <p:tgtEl>
                                          <p:spTgt spid="31">
                                            <p:txEl>
                                              <p:pRg st="1" end="1"/>
                                            </p:txEl>
                                          </p:spTgt>
                                        </p:tgtEl>
                                        <p:attrNameLst>
                                          <p:attrName>ppt_x</p:attrName>
                                        </p:attrNameLst>
                                      </p:cBhvr>
                                      <p:tavLst>
                                        <p:tav tm="0">
                                          <p:val>
                                            <p:strVal val="0-#ppt_w/2"/>
                                          </p:val>
                                        </p:tav>
                                        <p:tav tm="100000">
                                          <p:val>
                                            <p:strVal val="#ppt_x"/>
                                          </p:val>
                                        </p:tav>
                                      </p:tavLst>
                                    </p:anim>
                                    <p:anim calcmode="lin" valueType="num">
                                      <p:cBhvr additive="base">
                                        <p:cTn id="114" dur="500" fill="hold"/>
                                        <p:tgtEl>
                                          <p:spTgt spid="31">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15" fill="hold" nodeType="clickPar">
                      <p:stCondLst>
                        <p:cond delay="indefinite"/>
                      </p:stCondLst>
                      <p:childTnLst>
                        <p:par>
                          <p:cTn id="116" fill="hold" nodeType="withGroup">
                            <p:stCondLst>
                              <p:cond delay="0"/>
                            </p:stCondLst>
                            <p:childTnLst>
                              <p:par>
                                <p:cTn id="117" presetID="2" presetClass="entr" presetSubtype="8" fill="hold" nodeType="clickEffect">
                                  <p:stCondLst>
                                    <p:cond delay="0"/>
                                  </p:stCondLst>
                                  <p:childTnLst>
                                    <p:set>
                                      <p:cBhvr>
                                        <p:cTn id="118" dur="1" fill="hold">
                                          <p:stCondLst>
                                            <p:cond delay="0"/>
                                          </p:stCondLst>
                                        </p:cTn>
                                        <p:tgtEl>
                                          <p:spTgt spid="31">
                                            <p:txEl>
                                              <p:pRg st="2" end="2"/>
                                            </p:txEl>
                                          </p:spTgt>
                                        </p:tgtEl>
                                        <p:attrNameLst>
                                          <p:attrName>style.visibility</p:attrName>
                                        </p:attrNameLst>
                                      </p:cBhvr>
                                      <p:to>
                                        <p:strVal val="visible"/>
                                      </p:to>
                                    </p:set>
                                    <p:anim calcmode="lin" valueType="num">
                                      <p:cBhvr additive="base">
                                        <p:cTn id="119" dur="500" fill="hold"/>
                                        <p:tgtEl>
                                          <p:spTgt spid="31">
                                            <p:txEl>
                                              <p:pRg st="2" end="2"/>
                                            </p:txEl>
                                          </p:spTgt>
                                        </p:tgtEl>
                                        <p:attrNameLst>
                                          <p:attrName>ppt_x</p:attrName>
                                        </p:attrNameLst>
                                      </p:cBhvr>
                                      <p:tavLst>
                                        <p:tav tm="0">
                                          <p:val>
                                            <p:strVal val="0-#ppt_w/2"/>
                                          </p:val>
                                        </p:tav>
                                        <p:tav tm="100000">
                                          <p:val>
                                            <p:strVal val="#ppt_x"/>
                                          </p:val>
                                        </p:tav>
                                      </p:tavLst>
                                    </p:anim>
                                    <p:anim calcmode="lin" valueType="num">
                                      <p:cBhvr additive="base">
                                        <p:cTn id="120" dur="500" fill="hold"/>
                                        <p:tgtEl>
                                          <p:spTgt spid="31">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121" fill="hold" nodeType="clickPar">
                      <p:stCondLst>
                        <p:cond delay="indefinite"/>
                      </p:stCondLst>
                      <p:childTnLst>
                        <p:par>
                          <p:cTn id="122" fill="hold" nodeType="withGroup">
                            <p:stCondLst>
                              <p:cond delay="0"/>
                            </p:stCondLst>
                            <p:childTnLst>
                              <p:par>
                                <p:cTn id="123" presetID="2" presetClass="entr" presetSubtype="2" fill="hold" nodeType="clickEffect">
                                  <p:stCondLst>
                                    <p:cond delay="0"/>
                                  </p:stCondLst>
                                  <p:childTnLst>
                                    <p:set>
                                      <p:cBhvr>
                                        <p:cTn id="124" dur="1" fill="hold">
                                          <p:stCondLst>
                                            <p:cond delay="0"/>
                                          </p:stCondLst>
                                        </p:cTn>
                                        <p:tgtEl>
                                          <p:spTgt spid="23">
                                            <p:txEl>
                                              <p:pRg st="0" end="0"/>
                                            </p:txEl>
                                          </p:spTgt>
                                        </p:tgtEl>
                                        <p:attrNameLst>
                                          <p:attrName>style.visibility</p:attrName>
                                        </p:attrNameLst>
                                      </p:cBhvr>
                                      <p:to>
                                        <p:strVal val="visible"/>
                                      </p:to>
                                    </p:set>
                                    <p:anim calcmode="lin" valueType="num">
                                      <p:cBhvr additive="base">
                                        <p:cTn id="125" dur="500" fill="hold"/>
                                        <p:tgtEl>
                                          <p:spTgt spid="23">
                                            <p:txEl>
                                              <p:pRg st="0" end="0"/>
                                            </p:txEl>
                                          </p:spTgt>
                                        </p:tgtEl>
                                        <p:attrNameLst>
                                          <p:attrName>ppt_x</p:attrName>
                                        </p:attrNameLst>
                                      </p:cBhvr>
                                      <p:tavLst>
                                        <p:tav tm="0">
                                          <p:val>
                                            <p:strVal val="1+#ppt_w/2"/>
                                          </p:val>
                                        </p:tav>
                                        <p:tav tm="100000">
                                          <p:val>
                                            <p:strVal val="#ppt_x"/>
                                          </p:val>
                                        </p:tav>
                                      </p:tavLst>
                                    </p:anim>
                                    <p:anim calcmode="lin" valueType="num">
                                      <p:cBhvr additive="base">
                                        <p:cTn id="126" dur="500" fill="hold"/>
                                        <p:tgtEl>
                                          <p:spTgt spid="23">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127" fill="hold" nodeType="clickPar">
                      <p:stCondLst>
                        <p:cond delay="indefinite"/>
                      </p:stCondLst>
                      <p:childTnLst>
                        <p:par>
                          <p:cTn id="128" fill="hold" nodeType="withGroup">
                            <p:stCondLst>
                              <p:cond delay="0"/>
                            </p:stCondLst>
                            <p:childTnLst>
                              <p:par>
                                <p:cTn id="129" presetID="2" presetClass="entr" presetSubtype="2" fill="hold" nodeType="clickEffect">
                                  <p:stCondLst>
                                    <p:cond delay="0"/>
                                  </p:stCondLst>
                                  <p:childTnLst>
                                    <p:set>
                                      <p:cBhvr>
                                        <p:cTn id="130" dur="1" fill="hold">
                                          <p:stCondLst>
                                            <p:cond delay="0"/>
                                          </p:stCondLst>
                                        </p:cTn>
                                        <p:tgtEl>
                                          <p:spTgt spid="23">
                                            <p:txEl>
                                              <p:pRg st="1" end="1"/>
                                            </p:txEl>
                                          </p:spTgt>
                                        </p:tgtEl>
                                        <p:attrNameLst>
                                          <p:attrName>style.visibility</p:attrName>
                                        </p:attrNameLst>
                                      </p:cBhvr>
                                      <p:to>
                                        <p:strVal val="visible"/>
                                      </p:to>
                                    </p:set>
                                    <p:anim calcmode="lin" valueType="num">
                                      <p:cBhvr additive="base">
                                        <p:cTn id="131" dur="500" fill="hold"/>
                                        <p:tgtEl>
                                          <p:spTgt spid="23">
                                            <p:txEl>
                                              <p:pRg st="1" end="1"/>
                                            </p:txEl>
                                          </p:spTgt>
                                        </p:tgtEl>
                                        <p:attrNameLst>
                                          <p:attrName>ppt_x</p:attrName>
                                        </p:attrNameLst>
                                      </p:cBhvr>
                                      <p:tavLst>
                                        <p:tav tm="0">
                                          <p:val>
                                            <p:strVal val="1+#ppt_w/2"/>
                                          </p:val>
                                        </p:tav>
                                        <p:tav tm="100000">
                                          <p:val>
                                            <p:strVal val="#ppt_x"/>
                                          </p:val>
                                        </p:tav>
                                      </p:tavLst>
                                    </p:anim>
                                    <p:anim calcmode="lin" valueType="num">
                                      <p:cBhvr additive="base">
                                        <p:cTn id="132" dur="500" fill="hold"/>
                                        <p:tgtEl>
                                          <p:spTgt spid="23">
                                            <p:txEl>
                                              <p:pRg st="1" end="1"/>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15" grpId="0" animBg="1"/>
      <p:bldP spid="17" grpId="0" animBg="1"/>
      <p:bldP spid="19" grpId="0" animBg="1"/>
    </p:bldLst>
  </p:timing>
</p:sld>
</file>

<file path=ppt/slides/slide170.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334850" name="Title 1"/>
          <p:cNvSpPr>
            <a:spLocks noGrp="1"/>
          </p:cNvSpPr>
          <p:nvPr>
            <p:ph type="title"/>
          </p:nvPr>
        </p:nvSpPr>
        <p:spPr>
          <a:xfrm>
            <a:off x="457200" y="274638"/>
            <a:ext cx="8229600" cy="736600"/>
          </a:xfrm>
        </p:spPr>
        <p:txBody>
          <a:bodyPr/>
          <a:lstStyle/>
          <a:p>
            <a:pPr eaLnBrk="1" hangingPunct="1"/>
            <a:r>
              <a:rPr lang="en-US" altLang="en-US"/>
              <a:t>The Importance of Analyzing Run Time</a:t>
            </a:r>
          </a:p>
        </p:txBody>
      </p:sp>
      <p:sp>
        <p:nvSpPr>
          <p:cNvPr id="334851" name="Content Placeholder 2"/>
          <p:cNvSpPr>
            <a:spLocks noGrp="1"/>
          </p:cNvSpPr>
          <p:nvPr>
            <p:ph idx="1"/>
          </p:nvPr>
        </p:nvSpPr>
        <p:spPr>
          <a:xfrm>
            <a:off x="457200" y="1011238"/>
            <a:ext cx="8229600" cy="4708525"/>
          </a:xfrm>
        </p:spPr>
        <p:txBody>
          <a:bodyPr/>
          <a:lstStyle/>
          <a:p>
            <a:pPr indent="0" eaLnBrk="1" hangingPunct="1">
              <a:buFontTx/>
              <a:buNone/>
            </a:pPr>
            <a:r>
              <a:rPr lang="en-US" altLang="en-US" sz="1600" i="1"/>
              <a:t>&lt;Adi Shamir &lt;shamir@wisdom.weizmann.ac.il&gt;&gt; </a:t>
            </a:r>
          </a:p>
          <a:p>
            <a:pPr indent="0" eaLnBrk="1" hangingPunct="1">
              <a:buFontTx/>
              <a:buNone/>
            </a:pPr>
            <a:r>
              <a:rPr lang="en-US" altLang="en-US" sz="1600" i="1"/>
              <a:t>Thu, 26 Jul 2001 00:50:03 +0300</a:t>
            </a:r>
          </a:p>
          <a:p>
            <a:pPr indent="0" eaLnBrk="1" hangingPunct="1">
              <a:buFontTx/>
              <a:buNone/>
            </a:pPr>
            <a:r>
              <a:rPr lang="en-US" altLang="en-US" sz="1600"/>
              <a:t>Subject: New results on WEP (via Matt Blaze) </a:t>
            </a:r>
          </a:p>
          <a:p>
            <a:pPr indent="0" eaLnBrk="1" hangingPunct="1">
              <a:buFontTx/>
              <a:buNone/>
            </a:pPr>
            <a:r>
              <a:rPr lang="en-US" altLang="en-US" sz="1600"/>
              <a:t>WEP is the security protocol used in the widely deployed IEEE 802.11 wireless LAN's. This protocol received a lot of attention this year, and several groups of researchers have described a number of ways to bypass its security. </a:t>
            </a:r>
          </a:p>
          <a:p>
            <a:pPr indent="0" eaLnBrk="1" hangingPunct="1">
              <a:buFontTx/>
              <a:buNone/>
            </a:pPr>
            <a:r>
              <a:rPr lang="en-US" altLang="en-US" sz="1600"/>
              <a:t>Attached you will find a new paper which describes a truly practical direct attack on WEP's cryptography. It is an </a:t>
            </a:r>
            <a:r>
              <a:rPr lang="en-US" altLang="en-US" sz="1600" b="1">
                <a:solidFill>
                  <a:schemeClr val="tx2"/>
                </a:solidFill>
              </a:rPr>
              <a:t>extremely powerful attack </a:t>
            </a:r>
            <a:r>
              <a:rPr lang="en-US" altLang="en-US" sz="1600"/>
              <a:t>which can be applied even when WEP's RC4 stream cipher uses a 2048 bit secret key (its maximal size) and 128 bit IV modifiers (as proposed in WEP2). The attacker can be a completely passive eavesdropper (i.e., he does not have to inject packets, monitor responses, or use accomplices) and thus his existence is essentially undetectable. It is a pure known-ciphertext attack (i.e., the attacker need not know or choose their corresponding plaintexts). </a:t>
            </a:r>
            <a:r>
              <a:rPr lang="en-US" altLang="en-US" sz="1600" b="1">
                <a:solidFill>
                  <a:srgbClr val="800000"/>
                </a:solidFill>
              </a:rPr>
              <a:t>After scanning several hundred thousand packets, the attacker can completely recover the secret key and thus decrypt all the ciphertexts. The running time of the attack grows linearly instead of exponentially with the key size, and thus it is negligible even for 2048 bit keys. </a:t>
            </a:r>
          </a:p>
          <a:p>
            <a:pPr indent="0" eaLnBrk="1" hangingPunct="1">
              <a:buFontTx/>
              <a:buNone/>
            </a:pPr>
            <a:r>
              <a:rPr lang="en-US" altLang="en-US" sz="1600"/>
              <a:t>Adi Shamir </a:t>
            </a:r>
          </a:p>
        </p:txBody>
      </p:sp>
      <p:sp>
        <p:nvSpPr>
          <p:cNvPr id="334852" name="TextBox 3"/>
          <p:cNvSpPr txBox="1">
            <a:spLocks noChangeArrowheads="1"/>
          </p:cNvSpPr>
          <p:nvPr/>
        </p:nvSpPr>
        <p:spPr bwMode="auto">
          <a:xfrm>
            <a:off x="2449513" y="6015038"/>
            <a:ext cx="5145087"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defTabSz="457200" eaLnBrk="0" hangingPunct="0">
              <a:buChar char="•"/>
              <a:defRPr sz="2400">
                <a:solidFill>
                  <a:schemeClr val="tx1"/>
                </a:solidFill>
                <a:latin typeface="Arial" charset="0"/>
              </a:defRPr>
            </a:lvl1pPr>
            <a:lvl2pPr marL="742950" indent="-285750" defTabSz="457200" eaLnBrk="0" hangingPunct="0">
              <a:buChar char="–"/>
              <a:defRPr sz="2000">
                <a:solidFill>
                  <a:schemeClr val="tx1"/>
                </a:solidFill>
                <a:latin typeface="Arial" charset="0"/>
                <a:ea typeface="MS PGothic" pitchFamily="34" charset="-128"/>
              </a:defRPr>
            </a:lvl2pPr>
            <a:lvl3pPr marL="1143000" indent="-228600" defTabSz="457200" eaLnBrk="0" hangingPunct="0">
              <a:buChar char="•"/>
              <a:defRPr>
                <a:solidFill>
                  <a:schemeClr val="tx1"/>
                </a:solidFill>
                <a:latin typeface="Arial" charset="0"/>
                <a:ea typeface="MS PGothic" pitchFamily="34" charset="-128"/>
              </a:defRPr>
            </a:lvl3pPr>
            <a:lvl4pPr marL="1600200" indent="-228600" defTabSz="457200" eaLnBrk="0" hangingPunct="0">
              <a:buChar char="–"/>
              <a:defRPr sz="1600">
                <a:solidFill>
                  <a:schemeClr val="tx1"/>
                </a:solidFill>
                <a:latin typeface="Arial" charset="0"/>
                <a:ea typeface="MS PGothic" pitchFamily="34" charset="-128"/>
              </a:defRPr>
            </a:lvl4pPr>
            <a:lvl5pPr marL="2057400" indent="-228600" defTabSz="457200" eaLnBrk="0" hangingPunct="0">
              <a:buChar char="»"/>
              <a:defRPr sz="1400">
                <a:solidFill>
                  <a:schemeClr val="tx1"/>
                </a:solidFill>
                <a:latin typeface="Arial" charset="0"/>
                <a:ea typeface="MS PGothic" pitchFamily="34" charset="-128"/>
              </a:defRPr>
            </a:lvl5pPr>
            <a:lvl6pPr marL="2514600" indent="-228600" defTabSz="457200" eaLnBrk="0" fontAlgn="base" hangingPunct="0">
              <a:spcBef>
                <a:spcPct val="50000"/>
              </a:spcBef>
              <a:spcAft>
                <a:spcPct val="0"/>
              </a:spcAft>
              <a:buChar char="»"/>
              <a:defRPr sz="1400">
                <a:solidFill>
                  <a:schemeClr val="tx1"/>
                </a:solidFill>
                <a:latin typeface="Arial" charset="0"/>
                <a:ea typeface="MS PGothic" pitchFamily="34" charset="-128"/>
              </a:defRPr>
            </a:lvl6pPr>
            <a:lvl7pPr marL="2971800" indent="-228600" defTabSz="457200" eaLnBrk="0" fontAlgn="base" hangingPunct="0">
              <a:spcBef>
                <a:spcPct val="50000"/>
              </a:spcBef>
              <a:spcAft>
                <a:spcPct val="0"/>
              </a:spcAft>
              <a:buChar char="»"/>
              <a:defRPr sz="1400">
                <a:solidFill>
                  <a:schemeClr val="tx1"/>
                </a:solidFill>
                <a:latin typeface="Arial" charset="0"/>
                <a:ea typeface="MS PGothic" pitchFamily="34" charset="-128"/>
              </a:defRPr>
            </a:lvl7pPr>
            <a:lvl8pPr marL="3429000" indent="-228600" defTabSz="457200" eaLnBrk="0" fontAlgn="base" hangingPunct="0">
              <a:spcBef>
                <a:spcPct val="50000"/>
              </a:spcBef>
              <a:spcAft>
                <a:spcPct val="0"/>
              </a:spcAft>
              <a:buChar char="»"/>
              <a:defRPr sz="1400">
                <a:solidFill>
                  <a:schemeClr val="tx1"/>
                </a:solidFill>
                <a:latin typeface="Arial" charset="0"/>
                <a:ea typeface="MS PGothic" pitchFamily="34" charset="-128"/>
              </a:defRPr>
            </a:lvl8pPr>
            <a:lvl9pPr marL="3886200" indent="-228600" defTabSz="457200" eaLnBrk="0" fontAlgn="base" hangingPunct="0">
              <a:spcBef>
                <a:spcPct val="50000"/>
              </a:spcBef>
              <a:spcAft>
                <a:spcPct val="0"/>
              </a:spcAft>
              <a:buChar char="»"/>
              <a:defRPr sz="1400">
                <a:solidFill>
                  <a:schemeClr val="tx1"/>
                </a:solidFill>
                <a:latin typeface="Arial" charset="0"/>
                <a:ea typeface="MS PGothic" pitchFamily="34" charset="-128"/>
              </a:defRPr>
            </a:lvl9pPr>
          </a:lstStyle>
          <a:p>
            <a:pPr eaLnBrk="1" hangingPunct="1">
              <a:spcBef>
                <a:spcPct val="0"/>
              </a:spcBef>
              <a:buFontTx/>
              <a:buNone/>
            </a:pPr>
            <a:r>
              <a:rPr lang="en-US" altLang="en-US" sz="1600" b="1" i="0">
                <a:solidFill>
                  <a:srgbClr val="254C00"/>
                </a:solidFill>
              </a:rPr>
              <a:t>Source:  The Risks Digest (catless.ncl.ac.uk/Risks)</a:t>
            </a:r>
          </a:p>
        </p:txBody>
      </p:sp>
    </p:spTree>
  </p:cSld>
  <p:clrMapOvr>
    <a:masterClrMapping/>
  </p:clrMapOvr>
</p:sld>
</file>

<file path=ppt/slides/slide17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335874" name="Title 1"/>
          <p:cNvSpPr>
            <a:spLocks noGrp="1"/>
          </p:cNvSpPr>
          <p:nvPr>
            <p:ph type="title"/>
          </p:nvPr>
        </p:nvSpPr>
        <p:spPr>
          <a:xfrm>
            <a:off x="457200" y="274638"/>
            <a:ext cx="8229600" cy="736600"/>
          </a:xfrm>
        </p:spPr>
        <p:txBody>
          <a:bodyPr/>
          <a:lstStyle/>
          <a:p>
            <a:pPr eaLnBrk="1" hangingPunct="1"/>
            <a:r>
              <a:rPr lang="en-US" altLang="en-US"/>
              <a:t>The Importance of Analyzing Run Time</a:t>
            </a:r>
          </a:p>
        </p:txBody>
      </p:sp>
      <p:sp>
        <p:nvSpPr>
          <p:cNvPr id="335875" name="Content Placeholder 2"/>
          <p:cNvSpPr>
            <a:spLocks noGrp="1"/>
          </p:cNvSpPr>
          <p:nvPr>
            <p:ph idx="1"/>
          </p:nvPr>
        </p:nvSpPr>
        <p:spPr>
          <a:xfrm>
            <a:off x="269875" y="1011238"/>
            <a:ext cx="8597900" cy="4708525"/>
          </a:xfrm>
        </p:spPr>
        <p:txBody>
          <a:bodyPr/>
          <a:lstStyle/>
          <a:p>
            <a:pPr marL="0" indent="0" eaLnBrk="1" hangingPunct="1">
              <a:spcBef>
                <a:spcPts val="363"/>
              </a:spcBef>
              <a:buFontTx/>
              <a:buNone/>
            </a:pPr>
            <a:r>
              <a:rPr lang="en-US" altLang="en-US" sz="1600" i="1"/>
              <a:t>&lt;Monty Solomon &lt;monty@roscom.com&gt;&gt; </a:t>
            </a:r>
          </a:p>
          <a:p>
            <a:pPr marL="0" indent="0" eaLnBrk="1" hangingPunct="1">
              <a:spcBef>
                <a:spcPts val="363"/>
              </a:spcBef>
              <a:buFontTx/>
              <a:buNone/>
            </a:pPr>
            <a:r>
              <a:rPr lang="en-US" altLang="en-US" sz="1600" i="1"/>
              <a:t>Sat, 31 May 2003 10:22:56 -0400</a:t>
            </a:r>
            <a:r>
              <a:rPr lang="en-US" altLang="en-US" sz="1600"/>
              <a:t> </a:t>
            </a:r>
          </a:p>
          <a:p>
            <a:pPr marL="0" indent="0" eaLnBrk="1" hangingPunct="1">
              <a:spcBef>
                <a:spcPts val="363"/>
              </a:spcBef>
              <a:buFontTx/>
              <a:buNone/>
            </a:pPr>
            <a:r>
              <a:rPr lang="en-US" altLang="en-US" sz="1600"/>
              <a:t>Denial of Service via Algorithmic Complexity Attacks </a:t>
            </a:r>
          </a:p>
          <a:p>
            <a:pPr marL="0" indent="0" eaLnBrk="1" hangingPunct="1">
              <a:spcBef>
                <a:spcPts val="363"/>
              </a:spcBef>
              <a:buFontTx/>
              <a:buNone/>
            </a:pPr>
            <a:r>
              <a:rPr lang="en-US" altLang="en-US" sz="1600"/>
              <a:t>Scott A. Crosby &lt;scrosby@cs.rice.edu&gt; </a:t>
            </a:r>
          </a:p>
          <a:p>
            <a:pPr marL="0" indent="0" eaLnBrk="1" hangingPunct="1">
              <a:spcBef>
                <a:spcPts val="363"/>
              </a:spcBef>
              <a:buFontTx/>
              <a:buNone/>
            </a:pPr>
            <a:r>
              <a:rPr lang="en-US" altLang="en-US" sz="1600"/>
              <a:t>Dan S. Wallach &lt;dwallach@cs.rice.edu&gt; </a:t>
            </a:r>
          </a:p>
          <a:p>
            <a:pPr marL="0" indent="0" eaLnBrk="1" hangingPunct="1">
              <a:spcBef>
                <a:spcPts val="363"/>
              </a:spcBef>
              <a:buFontTx/>
              <a:buNone/>
            </a:pPr>
            <a:r>
              <a:rPr lang="en-US" altLang="en-US" sz="1600"/>
              <a:t>Department of Computer Science, Rice University </a:t>
            </a:r>
          </a:p>
          <a:p>
            <a:pPr marL="0" indent="0" eaLnBrk="1" hangingPunct="1">
              <a:spcBef>
                <a:spcPts val="363"/>
              </a:spcBef>
              <a:buFontTx/>
              <a:buNone/>
            </a:pPr>
            <a:r>
              <a:rPr lang="en-US" altLang="en-US" sz="1600"/>
              <a:t>We present a new class of low-bandwidth denial of service attacks that exploit algorithmic deficiencies in many common applications' data structures. </a:t>
            </a:r>
            <a:r>
              <a:rPr lang="en-US" altLang="en-US" sz="1600" b="1">
                <a:solidFill>
                  <a:srgbClr val="800000"/>
                </a:solidFill>
              </a:rPr>
              <a:t>Frequently used data structures have ``average-case'' expected running time that's far more efficient than the worst case. For example, both binary trees and hash tables can degenerate to linked lists with carefully chosen input. </a:t>
            </a:r>
            <a:r>
              <a:rPr lang="en-US" altLang="en-US" sz="1600"/>
              <a:t>We show how an attacker can effectively compute such input, and we demonstrate attacks against the hash table implementations in two versions of Perl, the Squid web proxy, and the Bro intrusion detection system. </a:t>
            </a:r>
            <a:r>
              <a:rPr lang="en-US" altLang="en-US" sz="1600" b="1">
                <a:solidFill>
                  <a:srgbClr val="800000"/>
                </a:solidFill>
              </a:rPr>
              <a:t>Using bandwidth less than a typical dialup modem, we can bring a dedicated Bro server to its knees</a:t>
            </a:r>
            <a:r>
              <a:rPr lang="en-US" altLang="en-US" sz="1600"/>
              <a:t>; after six minutes of carefully chosen packets, our Bro server was dropping as much as 71% of its traffic and consuming all of its CPU. We show how modern universal hashing techniques can yield performance comparable to commonplace hash functions while being provably secure against these attacks. </a:t>
            </a:r>
            <a:r>
              <a:rPr lang="en-US" altLang="en-US" sz="1600" b="1">
                <a:solidFill>
                  <a:srgbClr val="800000"/>
                </a:solidFill>
              </a:rPr>
              <a:t> </a:t>
            </a:r>
          </a:p>
        </p:txBody>
      </p:sp>
      <p:sp>
        <p:nvSpPr>
          <p:cNvPr id="335876" name="TextBox 3"/>
          <p:cNvSpPr txBox="1">
            <a:spLocks noChangeArrowheads="1"/>
          </p:cNvSpPr>
          <p:nvPr/>
        </p:nvSpPr>
        <p:spPr bwMode="auto">
          <a:xfrm>
            <a:off x="1898650" y="5845175"/>
            <a:ext cx="5146675"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defTabSz="457200" eaLnBrk="0" hangingPunct="0">
              <a:buChar char="•"/>
              <a:defRPr sz="2400">
                <a:solidFill>
                  <a:schemeClr val="tx1"/>
                </a:solidFill>
                <a:latin typeface="Arial" charset="0"/>
              </a:defRPr>
            </a:lvl1pPr>
            <a:lvl2pPr marL="742950" indent="-285750" defTabSz="457200" eaLnBrk="0" hangingPunct="0">
              <a:buChar char="–"/>
              <a:defRPr sz="2000">
                <a:solidFill>
                  <a:schemeClr val="tx1"/>
                </a:solidFill>
                <a:latin typeface="Arial" charset="0"/>
                <a:ea typeface="MS PGothic" pitchFamily="34" charset="-128"/>
              </a:defRPr>
            </a:lvl2pPr>
            <a:lvl3pPr marL="1143000" indent="-228600" defTabSz="457200" eaLnBrk="0" hangingPunct="0">
              <a:buChar char="•"/>
              <a:defRPr>
                <a:solidFill>
                  <a:schemeClr val="tx1"/>
                </a:solidFill>
                <a:latin typeface="Arial" charset="0"/>
                <a:ea typeface="MS PGothic" pitchFamily="34" charset="-128"/>
              </a:defRPr>
            </a:lvl3pPr>
            <a:lvl4pPr marL="1600200" indent="-228600" defTabSz="457200" eaLnBrk="0" hangingPunct="0">
              <a:buChar char="–"/>
              <a:defRPr sz="1600">
                <a:solidFill>
                  <a:schemeClr val="tx1"/>
                </a:solidFill>
                <a:latin typeface="Arial" charset="0"/>
                <a:ea typeface="MS PGothic" pitchFamily="34" charset="-128"/>
              </a:defRPr>
            </a:lvl4pPr>
            <a:lvl5pPr marL="2057400" indent="-228600" defTabSz="457200" eaLnBrk="0" hangingPunct="0">
              <a:buChar char="»"/>
              <a:defRPr sz="1400">
                <a:solidFill>
                  <a:schemeClr val="tx1"/>
                </a:solidFill>
                <a:latin typeface="Arial" charset="0"/>
                <a:ea typeface="MS PGothic" pitchFamily="34" charset="-128"/>
              </a:defRPr>
            </a:lvl5pPr>
            <a:lvl6pPr marL="2514600" indent="-228600" defTabSz="457200" eaLnBrk="0" fontAlgn="base" hangingPunct="0">
              <a:spcBef>
                <a:spcPct val="50000"/>
              </a:spcBef>
              <a:spcAft>
                <a:spcPct val="0"/>
              </a:spcAft>
              <a:buChar char="»"/>
              <a:defRPr sz="1400">
                <a:solidFill>
                  <a:schemeClr val="tx1"/>
                </a:solidFill>
                <a:latin typeface="Arial" charset="0"/>
                <a:ea typeface="MS PGothic" pitchFamily="34" charset="-128"/>
              </a:defRPr>
            </a:lvl6pPr>
            <a:lvl7pPr marL="2971800" indent="-228600" defTabSz="457200" eaLnBrk="0" fontAlgn="base" hangingPunct="0">
              <a:spcBef>
                <a:spcPct val="50000"/>
              </a:spcBef>
              <a:spcAft>
                <a:spcPct val="0"/>
              </a:spcAft>
              <a:buChar char="»"/>
              <a:defRPr sz="1400">
                <a:solidFill>
                  <a:schemeClr val="tx1"/>
                </a:solidFill>
                <a:latin typeface="Arial" charset="0"/>
                <a:ea typeface="MS PGothic" pitchFamily="34" charset="-128"/>
              </a:defRPr>
            </a:lvl7pPr>
            <a:lvl8pPr marL="3429000" indent="-228600" defTabSz="457200" eaLnBrk="0" fontAlgn="base" hangingPunct="0">
              <a:spcBef>
                <a:spcPct val="50000"/>
              </a:spcBef>
              <a:spcAft>
                <a:spcPct val="0"/>
              </a:spcAft>
              <a:buChar char="»"/>
              <a:defRPr sz="1400">
                <a:solidFill>
                  <a:schemeClr val="tx1"/>
                </a:solidFill>
                <a:latin typeface="Arial" charset="0"/>
                <a:ea typeface="MS PGothic" pitchFamily="34" charset="-128"/>
              </a:defRPr>
            </a:lvl8pPr>
            <a:lvl9pPr marL="3886200" indent="-228600" defTabSz="457200" eaLnBrk="0" fontAlgn="base" hangingPunct="0">
              <a:spcBef>
                <a:spcPct val="50000"/>
              </a:spcBef>
              <a:spcAft>
                <a:spcPct val="0"/>
              </a:spcAft>
              <a:buChar char="»"/>
              <a:defRPr sz="1400">
                <a:solidFill>
                  <a:schemeClr val="tx1"/>
                </a:solidFill>
                <a:latin typeface="Arial" charset="0"/>
                <a:ea typeface="MS PGothic" pitchFamily="34" charset="-128"/>
              </a:defRPr>
            </a:lvl9pPr>
          </a:lstStyle>
          <a:p>
            <a:pPr eaLnBrk="1" hangingPunct="1">
              <a:spcBef>
                <a:spcPct val="0"/>
              </a:spcBef>
              <a:buFontTx/>
              <a:buNone/>
            </a:pPr>
            <a:r>
              <a:rPr lang="en-US" altLang="en-US" sz="1600" b="1" i="0">
                <a:solidFill>
                  <a:srgbClr val="254C00"/>
                </a:solidFill>
              </a:rPr>
              <a:t>Source:  The Risks Digest (catless.ncl.ac.uk/Risks)</a:t>
            </a:r>
          </a:p>
        </p:txBody>
      </p:sp>
    </p:spTree>
  </p:cSld>
  <p:clrMapOvr>
    <a:masterClrMapping/>
  </p:clrMapOvr>
</p:sld>
</file>

<file path=ppt/slides/slide172.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336898" name="Rectangle 2"/>
          <p:cNvSpPr>
            <a:spLocks noGrp="1" noChangeArrowheads="1"/>
          </p:cNvSpPr>
          <p:nvPr>
            <p:ph type="title"/>
          </p:nvPr>
        </p:nvSpPr>
        <p:spPr/>
        <p:txBody>
          <a:bodyPr/>
          <a:lstStyle/>
          <a:p>
            <a:pPr eaLnBrk="1" hangingPunct="1"/>
            <a:r>
              <a:rPr lang="en-US" altLang="en-US"/>
              <a:t>Running Time </a:t>
            </a:r>
          </a:p>
        </p:txBody>
      </p:sp>
      <p:sp>
        <p:nvSpPr>
          <p:cNvPr id="336899" name="Rectangle 3" descr="Rectangle: Click to edit Master text styles&#10;Second level&#10;Third level&#10;Fourth level&#10;Fifth level"/>
          <p:cNvSpPr>
            <a:spLocks noGrp="1" noChangeArrowheads="1"/>
          </p:cNvSpPr>
          <p:nvPr>
            <p:ph type="body" sz="half" idx="1"/>
          </p:nvPr>
        </p:nvSpPr>
        <p:spPr>
          <a:xfrm>
            <a:off x="609600" y="1677988"/>
            <a:ext cx="4627563" cy="4800600"/>
          </a:xfrm>
        </p:spPr>
        <p:txBody>
          <a:bodyPr/>
          <a:lstStyle/>
          <a:p>
            <a:pPr eaLnBrk="1" hangingPunct="1">
              <a:lnSpc>
                <a:spcPct val="90000"/>
              </a:lnSpc>
            </a:pPr>
            <a:r>
              <a:rPr lang="en-US" altLang="en-US" sz="2000"/>
              <a:t>Most algorithms transform input objects into output objects.</a:t>
            </a:r>
          </a:p>
          <a:p>
            <a:pPr eaLnBrk="1" hangingPunct="1">
              <a:lnSpc>
                <a:spcPct val="90000"/>
              </a:lnSpc>
            </a:pPr>
            <a:r>
              <a:rPr lang="en-US" altLang="en-US" sz="2000"/>
              <a:t>The running time of an algorithm typically grows with the input size </a:t>
            </a:r>
            <a:r>
              <a:rPr lang="en-US" altLang="en-US" sz="2000" b="1" i="1">
                <a:solidFill>
                  <a:srgbClr val="800000"/>
                </a:solidFill>
              </a:rPr>
              <a:t>n</a:t>
            </a:r>
            <a:r>
              <a:rPr lang="en-US" altLang="en-US" sz="2000"/>
              <a:t>.</a:t>
            </a:r>
          </a:p>
          <a:p>
            <a:pPr eaLnBrk="1" hangingPunct="1">
              <a:lnSpc>
                <a:spcPct val="90000"/>
              </a:lnSpc>
            </a:pPr>
            <a:r>
              <a:rPr lang="en-US" altLang="en-US" sz="2000"/>
              <a:t>Average case time is often difficult to determine.</a:t>
            </a:r>
          </a:p>
          <a:p>
            <a:pPr eaLnBrk="1" hangingPunct="1">
              <a:lnSpc>
                <a:spcPct val="90000"/>
              </a:lnSpc>
            </a:pPr>
            <a:r>
              <a:rPr lang="en-US" altLang="en-US" sz="2000"/>
              <a:t>We focus on the worst case running time.</a:t>
            </a:r>
          </a:p>
          <a:p>
            <a:pPr lvl="1" eaLnBrk="1" hangingPunct="1">
              <a:lnSpc>
                <a:spcPct val="90000"/>
              </a:lnSpc>
            </a:pPr>
            <a:r>
              <a:rPr lang="en-US" altLang="en-US" sz="1800"/>
              <a:t>Easier to analyze</a:t>
            </a:r>
          </a:p>
          <a:p>
            <a:pPr lvl="1" eaLnBrk="1" hangingPunct="1">
              <a:lnSpc>
                <a:spcPct val="90000"/>
              </a:lnSpc>
            </a:pPr>
            <a:r>
              <a:rPr lang="en-US" altLang="en-US" sz="1800"/>
              <a:t>Reduces risk</a:t>
            </a:r>
          </a:p>
        </p:txBody>
      </p:sp>
      <p:graphicFrame>
        <p:nvGraphicFramePr>
          <p:cNvPr id="336900" name="Object 2"/>
          <p:cNvGraphicFramePr>
            <a:graphicFrameLocks noGrp="1" noChangeAspect="1"/>
          </p:cNvGraphicFramePr>
          <p:nvPr>
            <p:ph type="chart" sz="half" idx="2"/>
          </p:nvPr>
        </p:nvGraphicFramePr>
        <p:xfrm>
          <a:off x="4978400" y="976313"/>
          <a:ext cx="4044950" cy="4298950"/>
        </p:xfrm>
        <a:graphic>
          <a:graphicData uri="http://schemas.openxmlformats.org/presentationml/2006/ole">
            <mc:AlternateContent xmlns:mc="http://schemas.openxmlformats.org/markup-compatibility/2006">
              <mc:Choice xmlns:v="urn:schemas-microsoft-com:vml" Requires="v">
                <p:oleObj spid="_x0000_s336938" r:id="rId3" imgW="4041998" imgH="4298052" progId="Excel.Sheet.8">
                  <p:embed/>
                </p:oleObj>
              </mc:Choice>
              <mc:Fallback>
                <p:oleObj r:id="rId3" imgW="4041998" imgH="4298052" progId="Excel.Sheet.8">
                  <p:embed/>
                  <p:pic>
                    <p:nvPicPr>
                      <p:cNvPr id="0" name="Picture 15"/>
                      <p:cNvPicPr>
                        <a:picLocks noGrp="1"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978400" y="976313"/>
                        <a:ext cx="4044950" cy="429895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pic>
        <p:nvPicPr>
          <p:cNvPr id="336901" name="Picture 1"/>
          <p:cNvPicPr>
            <a:picLocks noChangeAspect="1"/>
          </p:cNvPicPr>
          <p:nvPr/>
        </p:nvPicPr>
        <p:blipFill>
          <a:blip r:embed="rId5"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3178175" y="4133850"/>
            <a:ext cx="2344738" cy="23447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sld>
</file>

<file path=ppt/slides/slide173.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337922" name="Title 1"/>
          <p:cNvSpPr>
            <a:spLocks noGrp="1"/>
          </p:cNvSpPr>
          <p:nvPr>
            <p:ph type="title"/>
          </p:nvPr>
        </p:nvSpPr>
        <p:spPr/>
        <p:txBody>
          <a:bodyPr/>
          <a:lstStyle/>
          <a:p>
            <a:pPr eaLnBrk="1" hangingPunct="1"/>
            <a:r>
              <a:rPr lang="en-US" altLang="en-US"/>
              <a:t>Asymptotic Analysis</a:t>
            </a:r>
          </a:p>
        </p:txBody>
      </p:sp>
      <p:sp>
        <p:nvSpPr>
          <p:cNvPr id="337923" name="Content Placeholder 2"/>
          <p:cNvSpPr>
            <a:spLocks noGrp="1"/>
          </p:cNvSpPr>
          <p:nvPr>
            <p:ph idx="1"/>
          </p:nvPr>
        </p:nvSpPr>
        <p:spPr/>
        <p:txBody>
          <a:bodyPr/>
          <a:lstStyle/>
          <a:p>
            <a:pPr eaLnBrk="1" hangingPunct="1"/>
            <a:r>
              <a:rPr lang="en-US" altLang="en-US"/>
              <a:t>In this context ‘asymptotic’ simply means ‘for large input size’.</a:t>
            </a:r>
          </a:p>
          <a:p>
            <a:pPr eaLnBrk="1" hangingPunct="1"/>
            <a:r>
              <a:rPr lang="en-US" altLang="en-US"/>
              <a:t>We don’t worry about small inputs – these will be easy.</a:t>
            </a:r>
          </a:p>
          <a:p>
            <a:pPr eaLnBrk="1" hangingPunct="1"/>
            <a:r>
              <a:rPr lang="en-US" altLang="en-US"/>
              <a:t>Rather we care about how run time will ultimately increase as the input size </a:t>
            </a:r>
            <a:r>
              <a:rPr lang="en-US" altLang="en-US" b="1" i="1">
                <a:solidFill>
                  <a:srgbClr val="800000"/>
                </a:solidFill>
              </a:rPr>
              <a:t>n</a:t>
            </a:r>
            <a:r>
              <a:rPr lang="en-US" altLang="en-US"/>
              <a:t> gets larger and larger.</a:t>
            </a:r>
          </a:p>
          <a:p>
            <a:pPr eaLnBrk="1" hangingPunct="1"/>
            <a:r>
              <a:rPr lang="en-US" altLang="en-US"/>
              <a:t>This will tend to limit the maximum size of input the algorithm can handle.</a:t>
            </a:r>
          </a:p>
        </p:txBody>
      </p:sp>
    </p:spTree>
  </p:cSld>
  <p:clrMapOvr>
    <a:masterClrMapping/>
  </p:clrMapOvr>
</p:sld>
</file>

<file path=ppt/slides/slide174.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338946" name="Rectangle 2"/>
          <p:cNvSpPr>
            <a:spLocks noGrp="1" noChangeArrowheads="1"/>
          </p:cNvSpPr>
          <p:nvPr>
            <p:ph type="title"/>
          </p:nvPr>
        </p:nvSpPr>
        <p:spPr/>
        <p:txBody>
          <a:bodyPr/>
          <a:lstStyle/>
          <a:p>
            <a:pPr eaLnBrk="1" hangingPunct="1"/>
            <a:r>
              <a:rPr lang="en-US" altLang="en-US"/>
              <a:t>Experimental Studies</a:t>
            </a:r>
          </a:p>
        </p:txBody>
      </p:sp>
      <p:sp>
        <p:nvSpPr>
          <p:cNvPr id="338947" name="Rectangle 3" descr="Rectangle: Click to edit Master text styles&#10;Second level&#10;Third level&#10;Fourth level&#10;Fifth level"/>
          <p:cNvSpPr>
            <a:spLocks noGrp="1" noChangeArrowheads="1"/>
          </p:cNvSpPr>
          <p:nvPr>
            <p:ph type="body" sz="half" idx="1"/>
          </p:nvPr>
        </p:nvSpPr>
        <p:spPr>
          <a:xfrm>
            <a:off x="390525" y="1600200"/>
            <a:ext cx="4324350" cy="4267200"/>
          </a:xfrm>
        </p:spPr>
        <p:txBody>
          <a:bodyPr/>
          <a:lstStyle/>
          <a:p>
            <a:pPr eaLnBrk="1" hangingPunct="1"/>
            <a:r>
              <a:rPr lang="en-US" altLang="en-US"/>
              <a:t>Write a program implementing the algorithm</a:t>
            </a:r>
          </a:p>
          <a:p>
            <a:pPr eaLnBrk="1" hangingPunct="1"/>
            <a:r>
              <a:rPr lang="en-US" altLang="en-US"/>
              <a:t>Run the program with inputs of varying size and composition</a:t>
            </a:r>
          </a:p>
          <a:p>
            <a:pPr eaLnBrk="1" hangingPunct="1"/>
            <a:r>
              <a:rPr lang="en-US" altLang="en-US"/>
              <a:t>Use a method like </a:t>
            </a:r>
            <a:r>
              <a:rPr lang="en-US" altLang="en-US">
                <a:solidFill>
                  <a:srgbClr val="FF0000"/>
                </a:solidFill>
                <a:latin typeface="Arial Narrow" pitchFamily="34" charset="0"/>
              </a:rPr>
              <a:t>System.currentTimeMillis()</a:t>
            </a:r>
            <a:r>
              <a:rPr lang="en-US" altLang="en-US">
                <a:solidFill>
                  <a:srgbClr val="FF0000"/>
                </a:solidFill>
              </a:rPr>
              <a:t> </a:t>
            </a:r>
            <a:r>
              <a:rPr lang="en-US" altLang="en-US"/>
              <a:t>to get an accurate measure of the actual running time</a:t>
            </a:r>
          </a:p>
          <a:p>
            <a:pPr eaLnBrk="1" hangingPunct="1"/>
            <a:r>
              <a:rPr lang="en-US" altLang="en-US"/>
              <a:t>Plot the results</a:t>
            </a:r>
          </a:p>
        </p:txBody>
      </p:sp>
      <p:graphicFrame>
        <p:nvGraphicFramePr>
          <p:cNvPr id="338948" name="Object 2"/>
          <p:cNvGraphicFramePr>
            <a:graphicFrameLocks noGrp="1" noChangeAspect="1"/>
          </p:cNvGraphicFramePr>
          <p:nvPr>
            <p:ph type="chart" sz="half" idx="2"/>
          </p:nvPr>
        </p:nvGraphicFramePr>
        <p:xfrm>
          <a:off x="4479925" y="1703388"/>
          <a:ext cx="4714875" cy="4746625"/>
        </p:xfrm>
        <a:graphic>
          <a:graphicData uri="http://schemas.openxmlformats.org/presentationml/2006/ole">
            <mc:AlternateContent xmlns:mc="http://schemas.openxmlformats.org/markup-compatibility/2006">
              <mc:Choice xmlns:v="urn:schemas-microsoft-com:vml" Requires="v">
                <p:oleObj spid="_x0000_s338985" r:id="rId3" imgW="4712616" imgH="4749196" progId="Excel.Sheet.8">
                  <p:embed/>
                </p:oleObj>
              </mc:Choice>
              <mc:Fallback>
                <p:oleObj r:id="rId3" imgW="4712616" imgH="4749196" progId="Excel.Sheet.8">
                  <p:embed/>
                  <p:pic>
                    <p:nvPicPr>
                      <p:cNvPr id="0" name="Picture 14"/>
                      <p:cNvPicPr>
                        <a:picLocks noGrp="1"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479925" y="1703388"/>
                        <a:ext cx="4714875" cy="4746625"/>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Tree>
  </p:cSld>
  <p:clrMapOvr>
    <a:masterClrMapping/>
  </p:clrMapOvr>
</p:sld>
</file>

<file path=ppt/slides/slide175.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339970" name="Rectangle 2"/>
          <p:cNvSpPr>
            <a:spLocks noGrp="1" noChangeArrowheads="1"/>
          </p:cNvSpPr>
          <p:nvPr>
            <p:ph type="title"/>
          </p:nvPr>
        </p:nvSpPr>
        <p:spPr/>
        <p:txBody>
          <a:bodyPr/>
          <a:lstStyle/>
          <a:p>
            <a:pPr eaLnBrk="1" hangingPunct="1"/>
            <a:r>
              <a:rPr lang="en-US" altLang="en-US"/>
              <a:t>Limitations of Experiments</a:t>
            </a:r>
          </a:p>
        </p:txBody>
      </p:sp>
      <p:sp>
        <p:nvSpPr>
          <p:cNvPr id="339971" name="Rectangle 3" descr="Rectangle: Click to edit Master text styles&#10;Second level&#10;Third level&#10;Fourth level&#10;Fifth level"/>
          <p:cNvSpPr>
            <a:spLocks noGrp="1" noChangeArrowheads="1"/>
          </p:cNvSpPr>
          <p:nvPr>
            <p:ph type="body" idx="1"/>
          </p:nvPr>
        </p:nvSpPr>
        <p:spPr>
          <a:xfrm>
            <a:off x="838200" y="1905000"/>
            <a:ext cx="8077200" cy="4114800"/>
          </a:xfrm>
        </p:spPr>
        <p:txBody>
          <a:bodyPr/>
          <a:lstStyle/>
          <a:p>
            <a:pPr eaLnBrk="1" hangingPunct="1"/>
            <a:r>
              <a:rPr lang="en-US" altLang="en-US"/>
              <a:t>It is necessary to implement the algorithm, which may be difficult</a:t>
            </a:r>
          </a:p>
          <a:p>
            <a:pPr eaLnBrk="1" hangingPunct="1"/>
            <a:r>
              <a:rPr lang="en-US" altLang="en-US"/>
              <a:t>Results may not be indicative of the running time on other inputs not included in the experiment. </a:t>
            </a:r>
          </a:p>
          <a:p>
            <a:pPr eaLnBrk="1" hangingPunct="1"/>
            <a:r>
              <a:rPr lang="en-US" altLang="en-US"/>
              <a:t>In order to compare two algorithms, the same hardware and software environments must be used</a:t>
            </a:r>
          </a:p>
        </p:txBody>
      </p:sp>
    </p:spTree>
  </p:cSld>
  <p:clrMapOvr>
    <a:masterClrMapping/>
  </p:clrMapOvr>
</p:sld>
</file>

<file path=ppt/slides/slide176.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340994" name="Rectangle 2"/>
          <p:cNvSpPr>
            <a:spLocks noGrp="1" noChangeArrowheads="1"/>
          </p:cNvSpPr>
          <p:nvPr>
            <p:ph type="title"/>
          </p:nvPr>
        </p:nvSpPr>
        <p:spPr/>
        <p:txBody>
          <a:bodyPr/>
          <a:lstStyle/>
          <a:p>
            <a:pPr eaLnBrk="1" hangingPunct="1"/>
            <a:r>
              <a:rPr lang="en-US" altLang="en-US"/>
              <a:t>Theoretical Analysis</a:t>
            </a:r>
          </a:p>
        </p:txBody>
      </p:sp>
      <p:sp>
        <p:nvSpPr>
          <p:cNvPr id="340995" name="Rectangle 3" descr="Rectangle: Click to edit Master text styles&#10;Second level&#10;Third level&#10;Fourth level&#10;Fifth level"/>
          <p:cNvSpPr>
            <a:spLocks noGrp="1" noChangeArrowheads="1"/>
          </p:cNvSpPr>
          <p:nvPr>
            <p:ph type="body" idx="1"/>
          </p:nvPr>
        </p:nvSpPr>
        <p:spPr>
          <a:xfrm>
            <a:off x="457200" y="1752600"/>
            <a:ext cx="7772400" cy="4267200"/>
          </a:xfrm>
        </p:spPr>
        <p:txBody>
          <a:bodyPr/>
          <a:lstStyle/>
          <a:p>
            <a:pPr eaLnBrk="1" hangingPunct="1"/>
            <a:r>
              <a:rPr lang="en-US" altLang="en-US"/>
              <a:t>Uses a high-level description of the algorithm instead of an implementation</a:t>
            </a:r>
          </a:p>
          <a:p>
            <a:pPr eaLnBrk="1" hangingPunct="1"/>
            <a:r>
              <a:rPr lang="en-US" altLang="en-US"/>
              <a:t>Characterizes running time as a function of the input size, </a:t>
            </a:r>
            <a:r>
              <a:rPr lang="en-US" altLang="en-US" b="1" i="1">
                <a:solidFill>
                  <a:schemeClr val="tx2"/>
                </a:solidFill>
              </a:rPr>
              <a:t>n</a:t>
            </a:r>
            <a:r>
              <a:rPr lang="en-US" altLang="en-US"/>
              <a:t>.</a:t>
            </a:r>
          </a:p>
          <a:p>
            <a:pPr eaLnBrk="1" hangingPunct="1"/>
            <a:r>
              <a:rPr lang="en-US" altLang="en-US"/>
              <a:t>Takes into account all possible inputs</a:t>
            </a:r>
          </a:p>
          <a:p>
            <a:pPr eaLnBrk="1" hangingPunct="1"/>
            <a:r>
              <a:rPr lang="en-US" altLang="en-US"/>
              <a:t>Allows us to evaluate the speed of an algorithm independent of the hardware/software environment</a:t>
            </a:r>
          </a:p>
        </p:txBody>
      </p:sp>
      <p:graphicFrame>
        <p:nvGraphicFramePr>
          <p:cNvPr id="340996" name="Object 4"/>
          <p:cNvGraphicFramePr>
            <a:graphicFrameLocks noChangeAspect="1"/>
          </p:cNvGraphicFramePr>
          <p:nvPr/>
        </p:nvGraphicFramePr>
        <p:xfrm>
          <a:off x="7162800" y="228600"/>
          <a:ext cx="1495425" cy="2057400"/>
        </p:xfrm>
        <a:graphic>
          <a:graphicData uri="http://schemas.openxmlformats.org/presentationml/2006/ole">
            <mc:AlternateContent xmlns:mc="http://schemas.openxmlformats.org/markup-compatibility/2006">
              <mc:Choice xmlns:v="urn:schemas-microsoft-com:vml" Requires="v">
                <p:oleObj spid="_x0000_s341033" name="Clip" r:id="rId3" imgW="2306932" imgH="3175061" progId="">
                  <p:embed/>
                </p:oleObj>
              </mc:Choice>
              <mc:Fallback>
                <p:oleObj name="Clip" r:id="rId3" imgW="2306932" imgH="3175061" progId="">
                  <p:embed/>
                  <p:pic>
                    <p:nvPicPr>
                      <p:cNvPr id="0" name="Picture 14"/>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7162800" y="228600"/>
                        <a:ext cx="1495425" cy="205740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Tree>
  </p:cSld>
  <p:clrMapOvr>
    <a:masterClrMapping/>
  </p:clrMapOvr>
</p:sld>
</file>

<file path=ppt/slides/slide177.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342018" name="Rectangle 2"/>
          <p:cNvSpPr>
            <a:spLocks noGrp="1" noChangeArrowheads="1"/>
          </p:cNvSpPr>
          <p:nvPr>
            <p:ph type="title"/>
          </p:nvPr>
        </p:nvSpPr>
        <p:spPr/>
        <p:txBody>
          <a:bodyPr/>
          <a:lstStyle/>
          <a:p>
            <a:pPr eaLnBrk="1" hangingPunct="1"/>
            <a:r>
              <a:rPr lang="en-US" altLang="en-US"/>
              <a:t>Primitive Operations</a:t>
            </a:r>
          </a:p>
        </p:txBody>
      </p:sp>
      <p:sp>
        <p:nvSpPr>
          <p:cNvPr id="342019" name="Rectangle 3" descr="Rectangle: Click to edit Master text styles&#10;Second level&#10;Third level&#10;Fourth level&#10;Fifth level"/>
          <p:cNvSpPr>
            <a:spLocks noGrp="1" noChangeArrowheads="1"/>
          </p:cNvSpPr>
          <p:nvPr>
            <p:ph type="body" sz="half" idx="1"/>
          </p:nvPr>
        </p:nvSpPr>
        <p:spPr>
          <a:xfrm>
            <a:off x="685800" y="1417638"/>
            <a:ext cx="4876800" cy="4602162"/>
          </a:xfrm>
        </p:spPr>
        <p:txBody>
          <a:bodyPr/>
          <a:lstStyle/>
          <a:p>
            <a:pPr eaLnBrk="1" hangingPunct="1"/>
            <a:r>
              <a:rPr lang="en-US" altLang="en-US" sz="2600"/>
              <a:t>Basic computations performed by an algorithm</a:t>
            </a:r>
          </a:p>
          <a:p>
            <a:pPr eaLnBrk="1" hangingPunct="1"/>
            <a:r>
              <a:rPr lang="en-US" altLang="en-US" sz="2600"/>
              <a:t>Identifiable in pseudocode</a:t>
            </a:r>
          </a:p>
          <a:p>
            <a:pPr eaLnBrk="1" hangingPunct="1"/>
            <a:r>
              <a:rPr lang="en-US" altLang="en-US" sz="2600"/>
              <a:t>Largely independent from the programming language</a:t>
            </a:r>
          </a:p>
          <a:p>
            <a:pPr eaLnBrk="1" hangingPunct="1"/>
            <a:r>
              <a:rPr lang="en-US" altLang="en-US" sz="2600"/>
              <a:t>Assumed to take a constant amount of time</a:t>
            </a:r>
            <a:endParaRPr lang="en-US" altLang="en-US" sz="3000"/>
          </a:p>
        </p:txBody>
      </p:sp>
      <p:sp>
        <p:nvSpPr>
          <p:cNvPr id="342020" name="Rectangle 4" descr="Rectangle: Click to edit Master text styles&#10;Second level&#10;Third level&#10;Fourth level&#10;Fifth level"/>
          <p:cNvSpPr>
            <a:spLocks noGrp="1" noChangeArrowheads="1"/>
          </p:cNvSpPr>
          <p:nvPr>
            <p:ph type="body" sz="half" idx="2"/>
          </p:nvPr>
        </p:nvSpPr>
        <p:spPr>
          <a:xfrm>
            <a:off x="5486400" y="1905000"/>
            <a:ext cx="3124200" cy="4114800"/>
          </a:xfrm>
        </p:spPr>
        <p:txBody>
          <a:bodyPr/>
          <a:lstStyle/>
          <a:p>
            <a:pPr eaLnBrk="1" hangingPunct="1"/>
            <a:r>
              <a:rPr lang="en-US" altLang="en-US" sz="2400"/>
              <a:t>Examples:</a:t>
            </a:r>
          </a:p>
          <a:p>
            <a:pPr lvl="1" eaLnBrk="1" hangingPunct="1"/>
            <a:r>
              <a:rPr lang="en-US" altLang="en-US" sz="2000"/>
              <a:t>Evaluating an expression</a:t>
            </a:r>
          </a:p>
          <a:p>
            <a:pPr lvl="1" eaLnBrk="1" hangingPunct="1"/>
            <a:r>
              <a:rPr lang="en-US" altLang="en-US" sz="2000"/>
              <a:t>Assigning a value to a variable</a:t>
            </a:r>
          </a:p>
          <a:p>
            <a:pPr lvl="1" eaLnBrk="1" hangingPunct="1"/>
            <a:r>
              <a:rPr lang="en-US" altLang="en-US" sz="2000"/>
              <a:t>Indexing into an array</a:t>
            </a:r>
          </a:p>
          <a:p>
            <a:pPr lvl="1" eaLnBrk="1" hangingPunct="1"/>
            <a:r>
              <a:rPr lang="en-US" altLang="en-US" sz="2000"/>
              <a:t>Calling a method</a:t>
            </a:r>
          </a:p>
          <a:p>
            <a:pPr lvl="1" eaLnBrk="1" hangingPunct="1"/>
            <a:r>
              <a:rPr lang="en-US" altLang="en-US" sz="2000"/>
              <a:t>Returning from a method</a:t>
            </a:r>
          </a:p>
        </p:txBody>
      </p:sp>
    </p:spTree>
  </p:cSld>
  <p:clrMapOvr>
    <a:masterClrMapping/>
  </p:clrMapOvr>
</p:sld>
</file>

<file path=ppt/slides/slide178.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343042" name="Rectangle 2"/>
          <p:cNvSpPr>
            <a:spLocks noGrp="1" noChangeArrowheads="1"/>
          </p:cNvSpPr>
          <p:nvPr>
            <p:ph type="title"/>
          </p:nvPr>
        </p:nvSpPr>
        <p:spPr>
          <a:xfrm>
            <a:off x="685800" y="381000"/>
            <a:ext cx="6781800" cy="1143000"/>
          </a:xfrm>
        </p:spPr>
        <p:txBody>
          <a:bodyPr/>
          <a:lstStyle/>
          <a:p>
            <a:pPr eaLnBrk="1" hangingPunct="1"/>
            <a:r>
              <a:rPr lang="en-US" altLang="en-US"/>
              <a:t>Counting Primitive Operations </a:t>
            </a:r>
          </a:p>
        </p:txBody>
      </p:sp>
      <p:sp>
        <p:nvSpPr>
          <p:cNvPr id="343043" name="Rectangle 3" descr="Rectangle: Click to edit Master text styles&#10;Second level&#10;Third level&#10;Fourth level&#10;Fifth level"/>
          <p:cNvSpPr>
            <a:spLocks noGrp="1" noChangeArrowheads="1"/>
          </p:cNvSpPr>
          <p:nvPr>
            <p:ph type="body" sz="half" idx="1"/>
          </p:nvPr>
        </p:nvSpPr>
        <p:spPr>
          <a:xfrm>
            <a:off x="838200" y="1524000"/>
            <a:ext cx="8153400" cy="990600"/>
          </a:xfrm>
        </p:spPr>
        <p:txBody>
          <a:bodyPr/>
          <a:lstStyle/>
          <a:p>
            <a:pPr eaLnBrk="1" hangingPunct="1"/>
            <a:r>
              <a:rPr lang="en-US" altLang="en-US" sz="2400"/>
              <a:t>By inspecting the pseudocode, we can determine the maximum number of primitive operations executed by an algorithm, as a function of the input size</a:t>
            </a:r>
          </a:p>
        </p:txBody>
      </p:sp>
      <p:sp>
        <p:nvSpPr>
          <p:cNvPr id="18436" name="Rectangle 4" descr="Rectangle: Click to edit Master text styles&#10;Second level&#10;Third level&#10;Fourth level&#10;Fifth level"/>
          <p:cNvSpPr>
            <a:spLocks noGrp="1" noChangeArrowheads="1"/>
          </p:cNvSpPr>
          <p:nvPr>
            <p:ph type="body" sz="half" idx="2"/>
          </p:nvPr>
        </p:nvSpPr>
        <p:spPr>
          <a:xfrm>
            <a:off x="1250950" y="2747963"/>
            <a:ext cx="7010400" cy="3500437"/>
          </a:xfrm>
          <a:ln>
            <a:solidFill>
              <a:schemeClr val="tx1"/>
            </a:solidFill>
          </a:ln>
        </p:spPr>
        <p:txBody>
          <a:bodyPr/>
          <a:lstStyle/>
          <a:p>
            <a:pPr eaLnBrk="1" hangingPunct="1">
              <a:spcBef>
                <a:spcPct val="0"/>
              </a:spcBef>
              <a:buFontTx/>
              <a:buNone/>
              <a:defRPr/>
            </a:pPr>
            <a:r>
              <a:rPr lang="en-US" sz="2000" b="1">
                <a:solidFill>
                  <a:srgbClr val="000000"/>
                </a:solidFill>
                <a:latin typeface="+mj-lt"/>
              </a:rPr>
              <a:t>Algorithm</a:t>
            </a:r>
            <a:r>
              <a:rPr lang="en-US" sz="2000">
                <a:latin typeface="+mj-lt"/>
              </a:rPr>
              <a:t> </a:t>
            </a:r>
            <a:r>
              <a:rPr lang="en-US" sz="2000" b="1" i="1">
                <a:solidFill>
                  <a:schemeClr val="tx2"/>
                </a:solidFill>
                <a:latin typeface="+mj-lt"/>
              </a:rPr>
              <a:t>arrayMax</a:t>
            </a:r>
            <a:r>
              <a:rPr lang="en-US" sz="2000">
                <a:solidFill>
                  <a:schemeClr val="tx2"/>
                </a:solidFill>
                <a:latin typeface="+mj-lt"/>
              </a:rPr>
              <a:t>(</a:t>
            </a:r>
            <a:r>
              <a:rPr lang="en-US" sz="2000" b="1" i="1">
                <a:solidFill>
                  <a:schemeClr val="tx2"/>
                </a:solidFill>
                <a:latin typeface="+mj-lt"/>
              </a:rPr>
              <a:t>A</a:t>
            </a:r>
            <a:r>
              <a:rPr lang="en-US" sz="2000">
                <a:solidFill>
                  <a:schemeClr val="tx2"/>
                </a:solidFill>
                <a:latin typeface="+mj-lt"/>
              </a:rPr>
              <a:t>, </a:t>
            </a:r>
            <a:r>
              <a:rPr lang="en-US" sz="2000" b="1" i="1">
                <a:solidFill>
                  <a:schemeClr val="tx2"/>
                </a:solidFill>
                <a:latin typeface="+mj-lt"/>
              </a:rPr>
              <a:t>n</a:t>
            </a:r>
            <a:r>
              <a:rPr lang="en-US" sz="2000">
                <a:solidFill>
                  <a:schemeClr val="tx2"/>
                </a:solidFill>
                <a:latin typeface="+mj-lt"/>
              </a:rPr>
              <a:t>)</a:t>
            </a:r>
          </a:p>
          <a:p>
            <a:pPr eaLnBrk="1" hangingPunct="1">
              <a:spcBef>
                <a:spcPct val="0"/>
              </a:spcBef>
              <a:buFontTx/>
              <a:buNone/>
              <a:defRPr/>
            </a:pPr>
            <a:r>
              <a:rPr lang="en-US" sz="2000" b="1">
                <a:solidFill>
                  <a:schemeClr val="tx2"/>
                </a:solidFill>
                <a:latin typeface="+mj-lt"/>
              </a:rPr>
              <a:t>	</a:t>
            </a:r>
            <a:r>
              <a:rPr lang="en-US" sz="2000" b="1">
                <a:solidFill>
                  <a:srgbClr val="000000"/>
                </a:solidFill>
                <a:latin typeface="+mj-lt"/>
              </a:rPr>
              <a:t>				</a:t>
            </a:r>
            <a:r>
              <a:rPr lang="en-US" sz="2000" b="1" i="1">
                <a:solidFill>
                  <a:schemeClr val="accent2"/>
                </a:solidFill>
                <a:latin typeface="+mj-lt"/>
              </a:rPr>
              <a:t>	     </a:t>
            </a:r>
            <a:r>
              <a:rPr lang="en-US" sz="2000">
                <a:latin typeface="+mj-lt"/>
              </a:rPr>
              <a:t># operations</a:t>
            </a:r>
          </a:p>
          <a:p>
            <a:pPr eaLnBrk="1" hangingPunct="1">
              <a:spcBef>
                <a:spcPct val="0"/>
              </a:spcBef>
              <a:buFontTx/>
              <a:buNone/>
              <a:defRPr/>
            </a:pPr>
            <a:r>
              <a:rPr lang="en-US" sz="2000">
                <a:solidFill>
                  <a:schemeClr val="tx2"/>
                </a:solidFill>
                <a:latin typeface="+mj-lt"/>
              </a:rPr>
              <a:t>	</a:t>
            </a:r>
            <a:r>
              <a:rPr lang="en-US" sz="2000" b="1" i="1">
                <a:solidFill>
                  <a:schemeClr val="accent2"/>
                </a:solidFill>
                <a:latin typeface="+mj-lt"/>
              </a:rPr>
              <a:t>currentMax</a:t>
            </a:r>
            <a:r>
              <a:rPr lang="en-US" sz="2000">
                <a:solidFill>
                  <a:schemeClr val="tx2"/>
                </a:solidFill>
                <a:latin typeface="+mj-lt"/>
              </a:rPr>
              <a:t> =</a:t>
            </a:r>
            <a:r>
              <a:rPr lang="en-US" sz="3200">
                <a:solidFill>
                  <a:schemeClr val="tx2"/>
                </a:solidFill>
                <a:sym typeface="Symbol" pitchFamily="-110" charset="2"/>
              </a:rPr>
              <a:t> </a:t>
            </a:r>
            <a:r>
              <a:rPr lang="en-US" sz="2000" b="1" i="1">
                <a:solidFill>
                  <a:schemeClr val="accent2"/>
                </a:solidFill>
                <a:latin typeface="+mj-lt"/>
                <a:sym typeface="Symbol" pitchFamily="-110" charset="2"/>
              </a:rPr>
              <a:t>A</a:t>
            </a:r>
            <a:r>
              <a:rPr lang="en-US" sz="2000">
                <a:solidFill>
                  <a:schemeClr val="accent2"/>
                </a:solidFill>
                <a:latin typeface="+mj-lt"/>
                <a:sym typeface="Symbol" pitchFamily="-110" charset="2"/>
              </a:rPr>
              <a:t>[0]			     	</a:t>
            </a:r>
            <a:r>
              <a:rPr lang="en-US" sz="2000">
                <a:latin typeface="+mj-lt"/>
                <a:sym typeface="Symbol" pitchFamily="-110" charset="2"/>
              </a:rPr>
              <a:t>2</a:t>
            </a:r>
            <a:endParaRPr lang="en-US" sz="2000">
              <a:latin typeface="+mj-lt"/>
            </a:endParaRPr>
          </a:p>
          <a:p>
            <a:pPr eaLnBrk="1" hangingPunct="1">
              <a:spcBef>
                <a:spcPct val="0"/>
              </a:spcBef>
              <a:buFontTx/>
              <a:buNone/>
              <a:defRPr/>
            </a:pPr>
            <a:r>
              <a:rPr lang="en-US" sz="2000">
                <a:latin typeface="+mj-lt"/>
              </a:rPr>
              <a:t>	</a:t>
            </a:r>
            <a:r>
              <a:rPr lang="en-US" sz="2000" b="1">
                <a:solidFill>
                  <a:srgbClr val="000000"/>
                </a:solidFill>
                <a:latin typeface="+mj-lt"/>
              </a:rPr>
              <a:t>for</a:t>
            </a:r>
            <a:r>
              <a:rPr lang="en-US" sz="2000">
                <a:latin typeface="+mj-lt"/>
              </a:rPr>
              <a:t> </a:t>
            </a:r>
            <a:r>
              <a:rPr lang="en-US" sz="2000" b="1" i="1">
                <a:solidFill>
                  <a:schemeClr val="accent2"/>
                </a:solidFill>
                <a:latin typeface="+mj-lt"/>
              </a:rPr>
              <a:t>I</a:t>
            </a:r>
            <a:r>
              <a:rPr lang="en-US" sz="2000">
                <a:solidFill>
                  <a:schemeClr val="tx2"/>
                </a:solidFill>
                <a:latin typeface="+mj-lt"/>
              </a:rPr>
              <a:t> =</a:t>
            </a:r>
            <a:r>
              <a:rPr lang="en-US" sz="3200">
                <a:solidFill>
                  <a:schemeClr val="tx2"/>
                </a:solidFill>
                <a:sym typeface="Symbol" pitchFamily="-110" charset="2"/>
              </a:rPr>
              <a:t> </a:t>
            </a:r>
            <a:r>
              <a:rPr lang="en-US" sz="2000">
                <a:solidFill>
                  <a:schemeClr val="accent2"/>
                </a:solidFill>
                <a:latin typeface="+mj-lt"/>
                <a:sym typeface="Symbol" pitchFamily="-110" charset="2"/>
              </a:rPr>
              <a:t>1</a:t>
            </a:r>
            <a:r>
              <a:rPr lang="en-US" sz="2000">
                <a:latin typeface="+mj-lt"/>
                <a:sym typeface="Symbol" pitchFamily="-110" charset="2"/>
              </a:rPr>
              <a:t> </a:t>
            </a:r>
            <a:r>
              <a:rPr lang="en-US" sz="2000" b="1">
                <a:solidFill>
                  <a:srgbClr val="000000"/>
                </a:solidFill>
                <a:latin typeface="+mj-lt"/>
                <a:sym typeface="Symbol" pitchFamily="-110" charset="2"/>
              </a:rPr>
              <a:t>to</a:t>
            </a:r>
            <a:r>
              <a:rPr lang="en-US" sz="2000">
                <a:latin typeface="+mj-lt"/>
                <a:sym typeface="Symbol" pitchFamily="-110" charset="2"/>
              </a:rPr>
              <a:t> </a:t>
            </a:r>
            <a:r>
              <a:rPr lang="en-US" sz="2000" b="1" i="1">
                <a:solidFill>
                  <a:schemeClr val="accent2"/>
                </a:solidFill>
                <a:latin typeface="+mj-lt"/>
                <a:sym typeface="Symbol" pitchFamily="-110" charset="2"/>
              </a:rPr>
              <a:t>n</a:t>
            </a:r>
            <a:r>
              <a:rPr lang="en-US" sz="2000">
                <a:solidFill>
                  <a:schemeClr val="accent2"/>
                </a:solidFill>
                <a:latin typeface="+mj-lt"/>
                <a:sym typeface="Symbol" pitchFamily="-110" charset="2"/>
              </a:rPr>
              <a:t> - 1</a:t>
            </a:r>
            <a:r>
              <a:rPr lang="en-US" sz="2000">
                <a:latin typeface="+mj-lt"/>
                <a:sym typeface="Symbol" pitchFamily="-110" charset="2"/>
              </a:rPr>
              <a:t> </a:t>
            </a:r>
            <a:r>
              <a:rPr lang="en-US" sz="2000" b="1">
                <a:solidFill>
                  <a:srgbClr val="000000"/>
                </a:solidFill>
                <a:latin typeface="+mj-lt"/>
                <a:sym typeface="Symbol" pitchFamily="-110" charset="2"/>
              </a:rPr>
              <a:t>do			   	</a:t>
            </a:r>
            <a:r>
              <a:rPr lang="en-US" sz="2000">
                <a:latin typeface="+mj-lt"/>
                <a:sym typeface="Symbol" pitchFamily="-110" charset="2"/>
              </a:rPr>
              <a:t>2</a:t>
            </a:r>
            <a:r>
              <a:rPr lang="en-US" sz="2000" b="1" i="1">
                <a:latin typeface="+mj-lt"/>
                <a:sym typeface="Symbol" pitchFamily="-110" charset="2"/>
              </a:rPr>
              <a:t>n</a:t>
            </a:r>
            <a:endParaRPr lang="en-US" sz="2000" b="1">
              <a:solidFill>
                <a:srgbClr val="000000"/>
              </a:solidFill>
              <a:latin typeface="+mj-lt"/>
              <a:sym typeface="Symbol" pitchFamily="-110" charset="2"/>
            </a:endParaRPr>
          </a:p>
          <a:p>
            <a:pPr eaLnBrk="1" hangingPunct="1">
              <a:spcBef>
                <a:spcPct val="0"/>
              </a:spcBef>
              <a:buFontTx/>
              <a:buNone/>
              <a:defRPr/>
            </a:pPr>
            <a:r>
              <a:rPr lang="en-US" sz="2000">
                <a:latin typeface="+mj-lt"/>
                <a:sym typeface="Symbol" pitchFamily="-110" charset="2"/>
              </a:rPr>
              <a:t>		</a:t>
            </a:r>
            <a:r>
              <a:rPr lang="en-US" sz="2000" b="1">
                <a:solidFill>
                  <a:srgbClr val="000000"/>
                </a:solidFill>
                <a:latin typeface="+mj-lt"/>
                <a:sym typeface="Symbol" pitchFamily="-110" charset="2"/>
              </a:rPr>
              <a:t>if</a:t>
            </a:r>
            <a:r>
              <a:rPr lang="en-US" sz="2000">
                <a:latin typeface="+mj-lt"/>
                <a:sym typeface="Symbol" pitchFamily="-110" charset="2"/>
              </a:rPr>
              <a:t> </a:t>
            </a:r>
            <a:r>
              <a:rPr lang="en-US" sz="2000" b="1" i="1">
                <a:solidFill>
                  <a:schemeClr val="accent2"/>
                </a:solidFill>
                <a:latin typeface="+mj-lt"/>
                <a:sym typeface="Symbol" pitchFamily="-110" charset="2"/>
              </a:rPr>
              <a:t>A</a:t>
            </a:r>
            <a:r>
              <a:rPr lang="en-US" sz="2000">
                <a:solidFill>
                  <a:schemeClr val="accent2"/>
                </a:solidFill>
                <a:latin typeface="+mj-lt"/>
                <a:sym typeface="Symbol" pitchFamily="-110" charset="2"/>
              </a:rPr>
              <a:t>[</a:t>
            </a:r>
            <a:r>
              <a:rPr lang="en-US" sz="2000" i="1">
                <a:solidFill>
                  <a:schemeClr val="accent2"/>
                </a:solidFill>
                <a:latin typeface="+mj-lt"/>
                <a:sym typeface="Symbol" pitchFamily="-110" charset="2"/>
              </a:rPr>
              <a:t>i</a:t>
            </a:r>
            <a:r>
              <a:rPr lang="en-US" sz="2000">
                <a:solidFill>
                  <a:schemeClr val="accent2"/>
                </a:solidFill>
                <a:latin typeface="+mj-lt"/>
                <a:sym typeface="Symbol" pitchFamily="-110" charset="2"/>
              </a:rPr>
              <a:t>] &gt; </a:t>
            </a:r>
            <a:r>
              <a:rPr lang="en-US" sz="2000" b="1" i="1">
                <a:solidFill>
                  <a:schemeClr val="accent2"/>
                </a:solidFill>
                <a:latin typeface="+mj-lt"/>
                <a:sym typeface="Symbol" pitchFamily="-110" charset="2"/>
              </a:rPr>
              <a:t>currentMax</a:t>
            </a:r>
            <a:r>
              <a:rPr lang="en-US" sz="2000">
                <a:latin typeface="+mj-lt"/>
                <a:sym typeface="Symbol" pitchFamily="-110" charset="2"/>
              </a:rPr>
              <a:t> </a:t>
            </a:r>
            <a:r>
              <a:rPr lang="en-US" sz="2000" b="1">
                <a:solidFill>
                  <a:srgbClr val="000000"/>
                </a:solidFill>
                <a:latin typeface="+mj-lt"/>
                <a:sym typeface="Symbol" pitchFamily="-110" charset="2"/>
              </a:rPr>
              <a:t>then		</a:t>
            </a:r>
            <a:r>
              <a:rPr lang="en-US" sz="2000">
                <a:latin typeface="+mj-lt"/>
                <a:sym typeface="Symbol" pitchFamily="-110" charset="2"/>
              </a:rPr>
              <a:t>2(</a:t>
            </a:r>
            <a:r>
              <a:rPr lang="en-US" sz="2000" b="1" i="1">
                <a:latin typeface="+mj-lt"/>
                <a:sym typeface="Symbol" pitchFamily="-110" charset="2"/>
              </a:rPr>
              <a:t>n</a:t>
            </a:r>
            <a:r>
              <a:rPr lang="en-US" sz="2000">
                <a:latin typeface="+mj-lt"/>
                <a:sym typeface="Symbol" pitchFamily="-110" charset="2"/>
              </a:rPr>
              <a:t> -1)</a:t>
            </a:r>
            <a:endParaRPr lang="en-US" sz="2000" b="1">
              <a:latin typeface="+mj-lt"/>
              <a:sym typeface="Symbol" pitchFamily="-110" charset="2"/>
            </a:endParaRPr>
          </a:p>
          <a:p>
            <a:pPr eaLnBrk="1" hangingPunct="1">
              <a:spcBef>
                <a:spcPct val="0"/>
              </a:spcBef>
              <a:buFontTx/>
              <a:buNone/>
              <a:defRPr/>
            </a:pPr>
            <a:r>
              <a:rPr lang="en-US" sz="2000">
                <a:latin typeface="+mj-lt"/>
                <a:sym typeface="Symbol" pitchFamily="-110" charset="2"/>
              </a:rPr>
              <a:t>			</a:t>
            </a:r>
            <a:r>
              <a:rPr lang="en-US" sz="2000" b="1" i="1">
                <a:solidFill>
                  <a:schemeClr val="accent2"/>
                </a:solidFill>
                <a:latin typeface="+mj-lt"/>
                <a:sym typeface="Symbol" pitchFamily="-110" charset="2"/>
              </a:rPr>
              <a:t>currentMax</a:t>
            </a:r>
            <a:r>
              <a:rPr lang="en-US" sz="2000">
                <a:solidFill>
                  <a:schemeClr val="tx2"/>
                </a:solidFill>
                <a:latin typeface="+mj-lt"/>
                <a:sym typeface="Symbol" pitchFamily="-110" charset="2"/>
              </a:rPr>
              <a:t> =</a:t>
            </a:r>
            <a:r>
              <a:rPr lang="en-US" sz="3200">
                <a:solidFill>
                  <a:schemeClr val="tx2"/>
                </a:solidFill>
                <a:sym typeface="Symbol" pitchFamily="-110" charset="2"/>
              </a:rPr>
              <a:t> </a:t>
            </a:r>
            <a:r>
              <a:rPr lang="en-US" sz="2000" b="1" i="1">
                <a:solidFill>
                  <a:schemeClr val="accent2"/>
                </a:solidFill>
                <a:latin typeface="+mj-lt"/>
                <a:sym typeface="Symbol" pitchFamily="-110" charset="2"/>
              </a:rPr>
              <a:t>A</a:t>
            </a:r>
            <a:r>
              <a:rPr lang="en-US" sz="2000">
                <a:solidFill>
                  <a:schemeClr val="accent2"/>
                </a:solidFill>
                <a:latin typeface="+mj-lt"/>
                <a:sym typeface="Symbol" pitchFamily="-110" charset="2"/>
              </a:rPr>
              <a:t>[</a:t>
            </a:r>
            <a:r>
              <a:rPr lang="en-US" sz="2000" b="1" i="1">
                <a:solidFill>
                  <a:schemeClr val="accent2"/>
                </a:solidFill>
                <a:latin typeface="+mj-lt"/>
                <a:sym typeface="Symbol" pitchFamily="-110" charset="2"/>
              </a:rPr>
              <a:t>i</a:t>
            </a:r>
            <a:r>
              <a:rPr lang="en-US" sz="2000">
                <a:solidFill>
                  <a:schemeClr val="accent2"/>
                </a:solidFill>
                <a:latin typeface="+mj-lt"/>
                <a:sym typeface="Symbol" pitchFamily="-110" charset="2"/>
              </a:rPr>
              <a:t>]		</a:t>
            </a:r>
            <a:r>
              <a:rPr lang="en-US" sz="2000">
                <a:latin typeface="+mj-lt"/>
                <a:sym typeface="Symbol" pitchFamily="-110" charset="2"/>
              </a:rPr>
              <a:t>2(</a:t>
            </a:r>
            <a:r>
              <a:rPr lang="en-US" sz="2000" b="1" i="1">
                <a:latin typeface="+mj-lt"/>
                <a:sym typeface="Symbol" pitchFamily="-110" charset="2"/>
              </a:rPr>
              <a:t>n</a:t>
            </a:r>
            <a:r>
              <a:rPr lang="en-US" sz="2000">
                <a:latin typeface="+mj-lt"/>
                <a:sym typeface="Symbol" pitchFamily="-110" charset="2"/>
              </a:rPr>
              <a:t> -1)</a:t>
            </a:r>
          </a:p>
          <a:p>
            <a:pPr eaLnBrk="1" hangingPunct="1">
              <a:spcBef>
                <a:spcPct val="0"/>
              </a:spcBef>
              <a:buFontTx/>
              <a:buNone/>
              <a:defRPr/>
            </a:pPr>
            <a:r>
              <a:rPr lang="en-US" sz="2000" b="1">
                <a:solidFill>
                  <a:srgbClr val="000000"/>
                </a:solidFill>
                <a:latin typeface="+mj-lt"/>
                <a:sym typeface="Symbol" pitchFamily="-110" charset="2"/>
              </a:rPr>
              <a:t>	return</a:t>
            </a:r>
            <a:r>
              <a:rPr lang="en-US" sz="2000">
                <a:latin typeface="+mj-lt"/>
                <a:sym typeface="Symbol" pitchFamily="-110" charset="2"/>
              </a:rPr>
              <a:t> </a:t>
            </a:r>
            <a:r>
              <a:rPr lang="en-US" sz="2000" b="1" i="1">
                <a:solidFill>
                  <a:schemeClr val="accent2"/>
                </a:solidFill>
                <a:latin typeface="+mj-lt"/>
                <a:sym typeface="Symbol" pitchFamily="-110" charset="2"/>
              </a:rPr>
              <a:t>currentMax			      	</a:t>
            </a:r>
            <a:r>
              <a:rPr lang="en-US" sz="2000">
                <a:latin typeface="+mj-lt"/>
                <a:sym typeface="Symbol" pitchFamily="-110" charset="2"/>
              </a:rPr>
              <a:t>1</a:t>
            </a:r>
          </a:p>
          <a:p>
            <a:pPr eaLnBrk="1" hangingPunct="1">
              <a:spcBef>
                <a:spcPct val="0"/>
              </a:spcBef>
              <a:buFontTx/>
              <a:buNone/>
              <a:defRPr/>
            </a:pPr>
            <a:r>
              <a:rPr lang="en-US" sz="2000">
                <a:latin typeface="+mj-lt"/>
                <a:sym typeface="Symbol" pitchFamily="-110" charset="2"/>
              </a:rPr>
              <a:t>						</a:t>
            </a:r>
          </a:p>
          <a:p>
            <a:pPr eaLnBrk="1" hangingPunct="1">
              <a:spcBef>
                <a:spcPct val="0"/>
              </a:spcBef>
              <a:buFontTx/>
              <a:buNone/>
              <a:defRPr/>
            </a:pPr>
            <a:r>
              <a:rPr lang="en-US" sz="2000">
                <a:latin typeface="+mj-lt"/>
                <a:sym typeface="Symbol" pitchFamily="-110" charset="2"/>
              </a:rPr>
              <a:t>						Total	6</a:t>
            </a:r>
            <a:r>
              <a:rPr lang="en-US" sz="2000" b="1" i="1">
                <a:latin typeface="+mj-lt"/>
                <a:sym typeface="Symbol" pitchFamily="-110" charset="2"/>
              </a:rPr>
              <a:t>n</a:t>
            </a:r>
            <a:r>
              <a:rPr lang="en-US" sz="2000">
                <a:latin typeface="+mj-lt"/>
                <a:sym typeface="Symbol" pitchFamily="-110" charset="2"/>
              </a:rPr>
              <a:t> -1</a:t>
            </a:r>
            <a:endParaRPr lang="en-US" sz="2000" dirty="0">
              <a:latin typeface="+mj-lt"/>
              <a:sym typeface="Symbol" pitchFamily="-110" charset="2"/>
            </a:endParaRPr>
          </a:p>
        </p:txBody>
      </p:sp>
      <p:grpSp>
        <p:nvGrpSpPr>
          <p:cNvPr id="4" name="Group 3"/>
          <p:cNvGrpSpPr>
            <a:grpSpLocks/>
          </p:cNvGrpSpPr>
          <p:nvPr/>
        </p:nvGrpSpPr>
        <p:grpSpPr bwMode="auto">
          <a:xfrm>
            <a:off x="6731000" y="4805363"/>
            <a:ext cx="1009650" cy="376237"/>
            <a:chOff x="6707621" y="4837374"/>
            <a:chExt cx="1008377" cy="376524"/>
          </a:xfrm>
        </p:grpSpPr>
        <p:sp>
          <p:nvSpPr>
            <p:cNvPr id="2" name="Cloud 1"/>
            <p:cNvSpPr/>
            <p:nvPr/>
          </p:nvSpPr>
          <p:spPr bwMode="auto">
            <a:xfrm>
              <a:off x="6707621" y="4837374"/>
              <a:ext cx="1008377" cy="376524"/>
            </a:xfrm>
            <a:prstGeom prst="cloud">
              <a:avLst/>
            </a:prstGeom>
            <a:solidFill>
              <a:schemeClr val="accent1"/>
            </a:solidFill>
            <a:ln w="9525" cap="flat" cmpd="sng" algn="ctr">
              <a:solidFill>
                <a:schemeClr val="tx1"/>
              </a:solidFill>
              <a:prstDash val="solid"/>
              <a:round/>
              <a:headEnd type="none" w="med" len="med"/>
              <a:tailEnd type="none" w="med" len="med"/>
            </a:ln>
            <a:effectLst/>
          </p:spPr>
          <p:txBody>
            <a:bodyPr/>
            <a:lstStyle/>
            <a:p>
              <a:pPr>
                <a:spcBef>
                  <a:spcPct val="0"/>
                </a:spcBef>
                <a:defRPr/>
              </a:pPr>
              <a:endParaRPr lang="en-US" sz="800" b="1" i="0">
                <a:solidFill>
                  <a:srgbClr val="000000"/>
                </a:solidFill>
                <a:latin typeface="Arial" pitchFamily="-110" charset="0"/>
              </a:endParaRPr>
            </a:p>
          </p:txBody>
        </p:sp>
        <p:sp>
          <p:nvSpPr>
            <p:cNvPr id="343062" name="TextBox 2"/>
            <p:cNvSpPr txBox="1">
              <a:spLocks noChangeArrowheads="1"/>
            </p:cNvSpPr>
            <p:nvPr/>
          </p:nvSpPr>
          <p:spPr bwMode="auto">
            <a:xfrm>
              <a:off x="7071403" y="4844566"/>
              <a:ext cx="313044"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defTabSz="457200" eaLnBrk="0" hangingPunct="0">
                <a:buChar char="•"/>
                <a:defRPr sz="2400">
                  <a:solidFill>
                    <a:schemeClr val="tx1"/>
                  </a:solidFill>
                  <a:latin typeface="Arial" charset="0"/>
                </a:defRPr>
              </a:lvl1pPr>
              <a:lvl2pPr marL="742950" indent="-285750" defTabSz="457200" eaLnBrk="0" hangingPunct="0">
                <a:buChar char="–"/>
                <a:defRPr sz="2000">
                  <a:solidFill>
                    <a:schemeClr val="tx1"/>
                  </a:solidFill>
                  <a:latin typeface="Arial" charset="0"/>
                  <a:ea typeface="MS PGothic" pitchFamily="34" charset="-128"/>
                </a:defRPr>
              </a:lvl2pPr>
              <a:lvl3pPr marL="1143000" indent="-228600" defTabSz="457200" eaLnBrk="0" hangingPunct="0">
                <a:buChar char="•"/>
                <a:defRPr>
                  <a:solidFill>
                    <a:schemeClr val="tx1"/>
                  </a:solidFill>
                  <a:latin typeface="Arial" charset="0"/>
                  <a:ea typeface="MS PGothic" pitchFamily="34" charset="-128"/>
                </a:defRPr>
              </a:lvl3pPr>
              <a:lvl4pPr marL="1600200" indent="-228600" defTabSz="457200" eaLnBrk="0" hangingPunct="0">
                <a:buChar char="–"/>
                <a:defRPr sz="1600">
                  <a:solidFill>
                    <a:schemeClr val="tx1"/>
                  </a:solidFill>
                  <a:latin typeface="Arial" charset="0"/>
                  <a:ea typeface="MS PGothic" pitchFamily="34" charset="-128"/>
                </a:defRPr>
              </a:lvl4pPr>
              <a:lvl5pPr marL="2057400" indent="-228600" defTabSz="457200" eaLnBrk="0" hangingPunct="0">
                <a:buChar char="»"/>
                <a:defRPr sz="1400">
                  <a:solidFill>
                    <a:schemeClr val="tx1"/>
                  </a:solidFill>
                  <a:latin typeface="Arial" charset="0"/>
                  <a:ea typeface="MS PGothic" pitchFamily="34" charset="-128"/>
                </a:defRPr>
              </a:lvl5pPr>
              <a:lvl6pPr marL="2514600" indent="-228600" defTabSz="457200" eaLnBrk="0" fontAlgn="base" hangingPunct="0">
                <a:spcBef>
                  <a:spcPct val="50000"/>
                </a:spcBef>
                <a:spcAft>
                  <a:spcPct val="0"/>
                </a:spcAft>
                <a:buChar char="»"/>
                <a:defRPr sz="1400">
                  <a:solidFill>
                    <a:schemeClr val="tx1"/>
                  </a:solidFill>
                  <a:latin typeface="Arial" charset="0"/>
                  <a:ea typeface="MS PGothic" pitchFamily="34" charset="-128"/>
                </a:defRPr>
              </a:lvl6pPr>
              <a:lvl7pPr marL="2971800" indent="-228600" defTabSz="457200" eaLnBrk="0" fontAlgn="base" hangingPunct="0">
                <a:spcBef>
                  <a:spcPct val="50000"/>
                </a:spcBef>
                <a:spcAft>
                  <a:spcPct val="0"/>
                </a:spcAft>
                <a:buChar char="»"/>
                <a:defRPr sz="1400">
                  <a:solidFill>
                    <a:schemeClr val="tx1"/>
                  </a:solidFill>
                  <a:latin typeface="Arial" charset="0"/>
                  <a:ea typeface="MS PGothic" pitchFamily="34" charset="-128"/>
                </a:defRPr>
              </a:lvl7pPr>
              <a:lvl8pPr marL="3429000" indent="-228600" defTabSz="457200" eaLnBrk="0" fontAlgn="base" hangingPunct="0">
                <a:spcBef>
                  <a:spcPct val="50000"/>
                </a:spcBef>
                <a:spcAft>
                  <a:spcPct val="0"/>
                </a:spcAft>
                <a:buChar char="»"/>
                <a:defRPr sz="1400">
                  <a:solidFill>
                    <a:schemeClr val="tx1"/>
                  </a:solidFill>
                  <a:latin typeface="Arial" charset="0"/>
                  <a:ea typeface="MS PGothic" pitchFamily="34" charset="-128"/>
                </a:defRPr>
              </a:lvl8pPr>
              <a:lvl9pPr marL="3886200" indent="-228600" defTabSz="457200" eaLnBrk="0" fontAlgn="base" hangingPunct="0">
                <a:spcBef>
                  <a:spcPct val="50000"/>
                </a:spcBef>
                <a:spcAft>
                  <a:spcPct val="0"/>
                </a:spcAft>
                <a:buChar char="»"/>
                <a:defRPr sz="1400">
                  <a:solidFill>
                    <a:schemeClr val="tx1"/>
                  </a:solidFill>
                  <a:latin typeface="Arial" charset="0"/>
                  <a:ea typeface="MS PGothic" pitchFamily="34" charset="-128"/>
                </a:defRPr>
              </a:lvl9pPr>
            </a:lstStyle>
            <a:p>
              <a:pPr eaLnBrk="1" hangingPunct="1">
                <a:spcBef>
                  <a:spcPct val="0"/>
                </a:spcBef>
                <a:buFontTx/>
                <a:buNone/>
              </a:pPr>
              <a:r>
                <a:rPr lang="en-US" altLang="en-US" sz="1800" i="0">
                  <a:solidFill>
                    <a:srgbClr val="FFFFFF"/>
                  </a:solidFill>
                </a:rPr>
                <a:t>?</a:t>
              </a:r>
            </a:p>
          </p:txBody>
        </p:sp>
      </p:grpSp>
      <p:grpSp>
        <p:nvGrpSpPr>
          <p:cNvPr id="8" name="Group 7"/>
          <p:cNvGrpSpPr>
            <a:grpSpLocks/>
          </p:cNvGrpSpPr>
          <p:nvPr/>
        </p:nvGrpSpPr>
        <p:grpSpPr bwMode="auto">
          <a:xfrm>
            <a:off x="6686550" y="3535363"/>
            <a:ext cx="1008063" cy="376237"/>
            <a:chOff x="6707621" y="4837374"/>
            <a:chExt cx="1008377" cy="376524"/>
          </a:xfrm>
        </p:grpSpPr>
        <p:sp>
          <p:nvSpPr>
            <p:cNvPr id="9" name="Cloud 8"/>
            <p:cNvSpPr/>
            <p:nvPr/>
          </p:nvSpPr>
          <p:spPr bwMode="auto">
            <a:xfrm>
              <a:off x="6707621" y="4837374"/>
              <a:ext cx="1008377" cy="376524"/>
            </a:xfrm>
            <a:prstGeom prst="cloud">
              <a:avLst/>
            </a:prstGeom>
            <a:solidFill>
              <a:schemeClr val="accent1"/>
            </a:solidFill>
            <a:ln w="9525" cap="flat" cmpd="sng" algn="ctr">
              <a:solidFill>
                <a:schemeClr val="tx1"/>
              </a:solidFill>
              <a:prstDash val="solid"/>
              <a:round/>
              <a:headEnd type="none" w="med" len="med"/>
              <a:tailEnd type="none" w="med" len="med"/>
            </a:ln>
            <a:effectLst/>
          </p:spPr>
          <p:txBody>
            <a:bodyPr/>
            <a:lstStyle/>
            <a:p>
              <a:pPr>
                <a:spcBef>
                  <a:spcPct val="0"/>
                </a:spcBef>
                <a:defRPr/>
              </a:pPr>
              <a:endParaRPr lang="en-US" sz="800" b="1" i="0">
                <a:solidFill>
                  <a:srgbClr val="000000"/>
                </a:solidFill>
                <a:latin typeface="Arial" pitchFamily="-110" charset="0"/>
              </a:endParaRPr>
            </a:p>
          </p:txBody>
        </p:sp>
        <p:sp>
          <p:nvSpPr>
            <p:cNvPr id="343060" name="TextBox 9"/>
            <p:cNvSpPr txBox="1">
              <a:spLocks noChangeArrowheads="1"/>
            </p:cNvSpPr>
            <p:nvPr/>
          </p:nvSpPr>
          <p:spPr bwMode="auto">
            <a:xfrm>
              <a:off x="7071403" y="4844566"/>
              <a:ext cx="313044"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defTabSz="457200" eaLnBrk="0" hangingPunct="0">
                <a:buChar char="•"/>
                <a:defRPr sz="2400">
                  <a:solidFill>
                    <a:schemeClr val="tx1"/>
                  </a:solidFill>
                  <a:latin typeface="Arial" charset="0"/>
                </a:defRPr>
              </a:lvl1pPr>
              <a:lvl2pPr marL="742950" indent="-285750" defTabSz="457200" eaLnBrk="0" hangingPunct="0">
                <a:buChar char="–"/>
                <a:defRPr sz="2000">
                  <a:solidFill>
                    <a:schemeClr val="tx1"/>
                  </a:solidFill>
                  <a:latin typeface="Arial" charset="0"/>
                  <a:ea typeface="MS PGothic" pitchFamily="34" charset="-128"/>
                </a:defRPr>
              </a:lvl2pPr>
              <a:lvl3pPr marL="1143000" indent="-228600" defTabSz="457200" eaLnBrk="0" hangingPunct="0">
                <a:buChar char="•"/>
                <a:defRPr>
                  <a:solidFill>
                    <a:schemeClr val="tx1"/>
                  </a:solidFill>
                  <a:latin typeface="Arial" charset="0"/>
                  <a:ea typeface="MS PGothic" pitchFamily="34" charset="-128"/>
                </a:defRPr>
              </a:lvl3pPr>
              <a:lvl4pPr marL="1600200" indent="-228600" defTabSz="457200" eaLnBrk="0" hangingPunct="0">
                <a:buChar char="–"/>
                <a:defRPr sz="1600">
                  <a:solidFill>
                    <a:schemeClr val="tx1"/>
                  </a:solidFill>
                  <a:latin typeface="Arial" charset="0"/>
                  <a:ea typeface="MS PGothic" pitchFamily="34" charset="-128"/>
                </a:defRPr>
              </a:lvl4pPr>
              <a:lvl5pPr marL="2057400" indent="-228600" defTabSz="457200" eaLnBrk="0" hangingPunct="0">
                <a:buChar char="»"/>
                <a:defRPr sz="1400">
                  <a:solidFill>
                    <a:schemeClr val="tx1"/>
                  </a:solidFill>
                  <a:latin typeface="Arial" charset="0"/>
                  <a:ea typeface="MS PGothic" pitchFamily="34" charset="-128"/>
                </a:defRPr>
              </a:lvl5pPr>
              <a:lvl6pPr marL="2514600" indent="-228600" defTabSz="457200" eaLnBrk="0" fontAlgn="base" hangingPunct="0">
                <a:spcBef>
                  <a:spcPct val="50000"/>
                </a:spcBef>
                <a:spcAft>
                  <a:spcPct val="0"/>
                </a:spcAft>
                <a:buChar char="»"/>
                <a:defRPr sz="1400">
                  <a:solidFill>
                    <a:schemeClr val="tx1"/>
                  </a:solidFill>
                  <a:latin typeface="Arial" charset="0"/>
                  <a:ea typeface="MS PGothic" pitchFamily="34" charset="-128"/>
                </a:defRPr>
              </a:lvl6pPr>
              <a:lvl7pPr marL="2971800" indent="-228600" defTabSz="457200" eaLnBrk="0" fontAlgn="base" hangingPunct="0">
                <a:spcBef>
                  <a:spcPct val="50000"/>
                </a:spcBef>
                <a:spcAft>
                  <a:spcPct val="0"/>
                </a:spcAft>
                <a:buChar char="»"/>
                <a:defRPr sz="1400">
                  <a:solidFill>
                    <a:schemeClr val="tx1"/>
                  </a:solidFill>
                  <a:latin typeface="Arial" charset="0"/>
                  <a:ea typeface="MS PGothic" pitchFamily="34" charset="-128"/>
                </a:defRPr>
              </a:lvl7pPr>
              <a:lvl8pPr marL="3429000" indent="-228600" defTabSz="457200" eaLnBrk="0" fontAlgn="base" hangingPunct="0">
                <a:spcBef>
                  <a:spcPct val="50000"/>
                </a:spcBef>
                <a:spcAft>
                  <a:spcPct val="0"/>
                </a:spcAft>
                <a:buChar char="»"/>
                <a:defRPr sz="1400">
                  <a:solidFill>
                    <a:schemeClr val="tx1"/>
                  </a:solidFill>
                  <a:latin typeface="Arial" charset="0"/>
                  <a:ea typeface="MS PGothic" pitchFamily="34" charset="-128"/>
                </a:defRPr>
              </a:lvl8pPr>
              <a:lvl9pPr marL="3886200" indent="-228600" defTabSz="457200" eaLnBrk="0" fontAlgn="base" hangingPunct="0">
                <a:spcBef>
                  <a:spcPct val="50000"/>
                </a:spcBef>
                <a:spcAft>
                  <a:spcPct val="0"/>
                </a:spcAft>
                <a:buChar char="»"/>
                <a:defRPr sz="1400">
                  <a:solidFill>
                    <a:schemeClr val="tx1"/>
                  </a:solidFill>
                  <a:latin typeface="Arial" charset="0"/>
                  <a:ea typeface="MS PGothic" pitchFamily="34" charset="-128"/>
                </a:defRPr>
              </a:lvl9pPr>
            </a:lstStyle>
            <a:p>
              <a:pPr eaLnBrk="1" hangingPunct="1">
                <a:spcBef>
                  <a:spcPct val="0"/>
                </a:spcBef>
                <a:buFontTx/>
                <a:buNone/>
              </a:pPr>
              <a:r>
                <a:rPr lang="en-US" altLang="en-US" sz="1800" i="0">
                  <a:solidFill>
                    <a:srgbClr val="FFFFFF"/>
                  </a:solidFill>
                </a:rPr>
                <a:t>?</a:t>
              </a:r>
            </a:p>
          </p:txBody>
        </p:sp>
      </p:grpSp>
      <p:grpSp>
        <p:nvGrpSpPr>
          <p:cNvPr id="14" name="Group 13"/>
          <p:cNvGrpSpPr>
            <a:grpSpLocks/>
          </p:cNvGrpSpPr>
          <p:nvPr/>
        </p:nvGrpSpPr>
        <p:grpSpPr bwMode="auto">
          <a:xfrm>
            <a:off x="6724650" y="3994150"/>
            <a:ext cx="1009650" cy="376238"/>
            <a:chOff x="6707621" y="4837374"/>
            <a:chExt cx="1008377" cy="376524"/>
          </a:xfrm>
        </p:grpSpPr>
        <p:sp>
          <p:nvSpPr>
            <p:cNvPr id="15" name="Cloud 14"/>
            <p:cNvSpPr/>
            <p:nvPr/>
          </p:nvSpPr>
          <p:spPr bwMode="auto">
            <a:xfrm>
              <a:off x="6707621" y="4837374"/>
              <a:ext cx="1008377" cy="376524"/>
            </a:xfrm>
            <a:prstGeom prst="cloud">
              <a:avLst/>
            </a:prstGeom>
            <a:solidFill>
              <a:schemeClr val="accent1"/>
            </a:solidFill>
            <a:ln w="9525" cap="flat" cmpd="sng" algn="ctr">
              <a:solidFill>
                <a:schemeClr val="tx1"/>
              </a:solidFill>
              <a:prstDash val="solid"/>
              <a:round/>
              <a:headEnd type="none" w="med" len="med"/>
              <a:tailEnd type="none" w="med" len="med"/>
            </a:ln>
            <a:effectLst/>
          </p:spPr>
          <p:txBody>
            <a:bodyPr/>
            <a:lstStyle/>
            <a:p>
              <a:pPr>
                <a:spcBef>
                  <a:spcPct val="0"/>
                </a:spcBef>
                <a:defRPr/>
              </a:pPr>
              <a:endParaRPr lang="en-US" sz="800" b="1" i="0">
                <a:solidFill>
                  <a:srgbClr val="000000"/>
                </a:solidFill>
                <a:latin typeface="Arial" pitchFamily="-110" charset="0"/>
              </a:endParaRPr>
            </a:p>
          </p:txBody>
        </p:sp>
        <p:sp>
          <p:nvSpPr>
            <p:cNvPr id="343058" name="TextBox 15"/>
            <p:cNvSpPr txBox="1">
              <a:spLocks noChangeArrowheads="1"/>
            </p:cNvSpPr>
            <p:nvPr/>
          </p:nvSpPr>
          <p:spPr bwMode="auto">
            <a:xfrm>
              <a:off x="7071403" y="4844566"/>
              <a:ext cx="313044"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defTabSz="457200" eaLnBrk="0" hangingPunct="0">
                <a:buChar char="•"/>
                <a:defRPr sz="2400">
                  <a:solidFill>
                    <a:schemeClr val="tx1"/>
                  </a:solidFill>
                  <a:latin typeface="Arial" charset="0"/>
                </a:defRPr>
              </a:lvl1pPr>
              <a:lvl2pPr marL="742950" indent="-285750" defTabSz="457200" eaLnBrk="0" hangingPunct="0">
                <a:buChar char="–"/>
                <a:defRPr sz="2000">
                  <a:solidFill>
                    <a:schemeClr val="tx1"/>
                  </a:solidFill>
                  <a:latin typeface="Arial" charset="0"/>
                  <a:ea typeface="MS PGothic" pitchFamily="34" charset="-128"/>
                </a:defRPr>
              </a:lvl2pPr>
              <a:lvl3pPr marL="1143000" indent="-228600" defTabSz="457200" eaLnBrk="0" hangingPunct="0">
                <a:buChar char="•"/>
                <a:defRPr>
                  <a:solidFill>
                    <a:schemeClr val="tx1"/>
                  </a:solidFill>
                  <a:latin typeface="Arial" charset="0"/>
                  <a:ea typeface="MS PGothic" pitchFamily="34" charset="-128"/>
                </a:defRPr>
              </a:lvl3pPr>
              <a:lvl4pPr marL="1600200" indent="-228600" defTabSz="457200" eaLnBrk="0" hangingPunct="0">
                <a:buChar char="–"/>
                <a:defRPr sz="1600">
                  <a:solidFill>
                    <a:schemeClr val="tx1"/>
                  </a:solidFill>
                  <a:latin typeface="Arial" charset="0"/>
                  <a:ea typeface="MS PGothic" pitchFamily="34" charset="-128"/>
                </a:defRPr>
              </a:lvl4pPr>
              <a:lvl5pPr marL="2057400" indent="-228600" defTabSz="457200" eaLnBrk="0" hangingPunct="0">
                <a:buChar char="»"/>
                <a:defRPr sz="1400">
                  <a:solidFill>
                    <a:schemeClr val="tx1"/>
                  </a:solidFill>
                  <a:latin typeface="Arial" charset="0"/>
                  <a:ea typeface="MS PGothic" pitchFamily="34" charset="-128"/>
                </a:defRPr>
              </a:lvl5pPr>
              <a:lvl6pPr marL="2514600" indent="-228600" defTabSz="457200" eaLnBrk="0" fontAlgn="base" hangingPunct="0">
                <a:spcBef>
                  <a:spcPct val="50000"/>
                </a:spcBef>
                <a:spcAft>
                  <a:spcPct val="0"/>
                </a:spcAft>
                <a:buChar char="»"/>
                <a:defRPr sz="1400">
                  <a:solidFill>
                    <a:schemeClr val="tx1"/>
                  </a:solidFill>
                  <a:latin typeface="Arial" charset="0"/>
                  <a:ea typeface="MS PGothic" pitchFamily="34" charset="-128"/>
                </a:defRPr>
              </a:lvl6pPr>
              <a:lvl7pPr marL="2971800" indent="-228600" defTabSz="457200" eaLnBrk="0" fontAlgn="base" hangingPunct="0">
                <a:spcBef>
                  <a:spcPct val="50000"/>
                </a:spcBef>
                <a:spcAft>
                  <a:spcPct val="0"/>
                </a:spcAft>
                <a:buChar char="»"/>
                <a:defRPr sz="1400">
                  <a:solidFill>
                    <a:schemeClr val="tx1"/>
                  </a:solidFill>
                  <a:latin typeface="Arial" charset="0"/>
                  <a:ea typeface="MS PGothic" pitchFamily="34" charset="-128"/>
                </a:defRPr>
              </a:lvl7pPr>
              <a:lvl8pPr marL="3429000" indent="-228600" defTabSz="457200" eaLnBrk="0" fontAlgn="base" hangingPunct="0">
                <a:spcBef>
                  <a:spcPct val="50000"/>
                </a:spcBef>
                <a:spcAft>
                  <a:spcPct val="0"/>
                </a:spcAft>
                <a:buChar char="»"/>
                <a:defRPr sz="1400">
                  <a:solidFill>
                    <a:schemeClr val="tx1"/>
                  </a:solidFill>
                  <a:latin typeface="Arial" charset="0"/>
                  <a:ea typeface="MS PGothic" pitchFamily="34" charset="-128"/>
                </a:defRPr>
              </a:lvl8pPr>
              <a:lvl9pPr marL="3886200" indent="-228600" defTabSz="457200" eaLnBrk="0" fontAlgn="base" hangingPunct="0">
                <a:spcBef>
                  <a:spcPct val="50000"/>
                </a:spcBef>
                <a:spcAft>
                  <a:spcPct val="0"/>
                </a:spcAft>
                <a:buChar char="»"/>
                <a:defRPr sz="1400">
                  <a:solidFill>
                    <a:schemeClr val="tx1"/>
                  </a:solidFill>
                  <a:latin typeface="Arial" charset="0"/>
                  <a:ea typeface="MS PGothic" pitchFamily="34" charset="-128"/>
                </a:defRPr>
              </a:lvl9pPr>
            </a:lstStyle>
            <a:p>
              <a:pPr eaLnBrk="1" hangingPunct="1">
                <a:spcBef>
                  <a:spcPct val="0"/>
                </a:spcBef>
                <a:buFontTx/>
                <a:buNone/>
              </a:pPr>
              <a:r>
                <a:rPr lang="en-US" altLang="en-US" sz="1800" i="0">
                  <a:solidFill>
                    <a:srgbClr val="FFFFFF"/>
                  </a:solidFill>
                </a:rPr>
                <a:t>?</a:t>
              </a:r>
            </a:p>
          </p:txBody>
        </p:sp>
      </p:grpSp>
      <p:grpSp>
        <p:nvGrpSpPr>
          <p:cNvPr id="17" name="Group 16"/>
          <p:cNvGrpSpPr>
            <a:grpSpLocks/>
          </p:cNvGrpSpPr>
          <p:nvPr/>
        </p:nvGrpSpPr>
        <p:grpSpPr bwMode="auto">
          <a:xfrm>
            <a:off x="6724650" y="4408488"/>
            <a:ext cx="1009650" cy="376237"/>
            <a:chOff x="6707621" y="4837374"/>
            <a:chExt cx="1008377" cy="376524"/>
          </a:xfrm>
        </p:grpSpPr>
        <p:sp>
          <p:nvSpPr>
            <p:cNvPr id="18" name="Cloud 17"/>
            <p:cNvSpPr/>
            <p:nvPr/>
          </p:nvSpPr>
          <p:spPr bwMode="auto">
            <a:xfrm>
              <a:off x="6707621" y="4837374"/>
              <a:ext cx="1008377" cy="376524"/>
            </a:xfrm>
            <a:prstGeom prst="cloud">
              <a:avLst/>
            </a:prstGeom>
            <a:solidFill>
              <a:schemeClr val="accent1"/>
            </a:solidFill>
            <a:ln w="9525" cap="flat" cmpd="sng" algn="ctr">
              <a:solidFill>
                <a:schemeClr val="tx1"/>
              </a:solidFill>
              <a:prstDash val="solid"/>
              <a:round/>
              <a:headEnd type="none" w="med" len="med"/>
              <a:tailEnd type="none" w="med" len="med"/>
            </a:ln>
            <a:effectLst/>
          </p:spPr>
          <p:txBody>
            <a:bodyPr/>
            <a:lstStyle/>
            <a:p>
              <a:pPr>
                <a:spcBef>
                  <a:spcPct val="0"/>
                </a:spcBef>
                <a:defRPr/>
              </a:pPr>
              <a:endParaRPr lang="en-US" sz="800" b="1" i="0">
                <a:solidFill>
                  <a:srgbClr val="000000"/>
                </a:solidFill>
                <a:latin typeface="Arial" pitchFamily="-110" charset="0"/>
              </a:endParaRPr>
            </a:p>
          </p:txBody>
        </p:sp>
        <p:sp>
          <p:nvSpPr>
            <p:cNvPr id="343056" name="TextBox 18"/>
            <p:cNvSpPr txBox="1">
              <a:spLocks noChangeArrowheads="1"/>
            </p:cNvSpPr>
            <p:nvPr/>
          </p:nvSpPr>
          <p:spPr bwMode="auto">
            <a:xfrm>
              <a:off x="7071403" y="4844566"/>
              <a:ext cx="313044"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defTabSz="457200" eaLnBrk="0" hangingPunct="0">
                <a:buChar char="•"/>
                <a:defRPr sz="2400">
                  <a:solidFill>
                    <a:schemeClr val="tx1"/>
                  </a:solidFill>
                  <a:latin typeface="Arial" charset="0"/>
                </a:defRPr>
              </a:lvl1pPr>
              <a:lvl2pPr marL="742950" indent="-285750" defTabSz="457200" eaLnBrk="0" hangingPunct="0">
                <a:buChar char="–"/>
                <a:defRPr sz="2000">
                  <a:solidFill>
                    <a:schemeClr val="tx1"/>
                  </a:solidFill>
                  <a:latin typeface="Arial" charset="0"/>
                  <a:ea typeface="MS PGothic" pitchFamily="34" charset="-128"/>
                </a:defRPr>
              </a:lvl2pPr>
              <a:lvl3pPr marL="1143000" indent="-228600" defTabSz="457200" eaLnBrk="0" hangingPunct="0">
                <a:buChar char="•"/>
                <a:defRPr>
                  <a:solidFill>
                    <a:schemeClr val="tx1"/>
                  </a:solidFill>
                  <a:latin typeface="Arial" charset="0"/>
                  <a:ea typeface="MS PGothic" pitchFamily="34" charset="-128"/>
                </a:defRPr>
              </a:lvl3pPr>
              <a:lvl4pPr marL="1600200" indent="-228600" defTabSz="457200" eaLnBrk="0" hangingPunct="0">
                <a:buChar char="–"/>
                <a:defRPr sz="1600">
                  <a:solidFill>
                    <a:schemeClr val="tx1"/>
                  </a:solidFill>
                  <a:latin typeface="Arial" charset="0"/>
                  <a:ea typeface="MS PGothic" pitchFamily="34" charset="-128"/>
                </a:defRPr>
              </a:lvl4pPr>
              <a:lvl5pPr marL="2057400" indent="-228600" defTabSz="457200" eaLnBrk="0" hangingPunct="0">
                <a:buChar char="»"/>
                <a:defRPr sz="1400">
                  <a:solidFill>
                    <a:schemeClr val="tx1"/>
                  </a:solidFill>
                  <a:latin typeface="Arial" charset="0"/>
                  <a:ea typeface="MS PGothic" pitchFamily="34" charset="-128"/>
                </a:defRPr>
              </a:lvl5pPr>
              <a:lvl6pPr marL="2514600" indent="-228600" defTabSz="457200" eaLnBrk="0" fontAlgn="base" hangingPunct="0">
                <a:spcBef>
                  <a:spcPct val="50000"/>
                </a:spcBef>
                <a:spcAft>
                  <a:spcPct val="0"/>
                </a:spcAft>
                <a:buChar char="»"/>
                <a:defRPr sz="1400">
                  <a:solidFill>
                    <a:schemeClr val="tx1"/>
                  </a:solidFill>
                  <a:latin typeface="Arial" charset="0"/>
                  <a:ea typeface="MS PGothic" pitchFamily="34" charset="-128"/>
                </a:defRPr>
              </a:lvl6pPr>
              <a:lvl7pPr marL="2971800" indent="-228600" defTabSz="457200" eaLnBrk="0" fontAlgn="base" hangingPunct="0">
                <a:spcBef>
                  <a:spcPct val="50000"/>
                </a:spcBef>
                <a:spcAft>
                  <a:spcPct val="0"/>
                </a:spcAft>
                <a:buChar char="»"/>
                <a:defRPr sz="1400">
                  <a:solidFill>
                    <a:schemeClr val="tx1"/>
                  </a:solidFill>
                  <a:latin typeface="Arial" charset="0"/>
                  <a:ea typeface="MS PGothic" pitchFamily="34" charset="-128"/>
                </a:defRPr>
              </a:lvl7pPr>
              <a:lvl8pPr marL="3429000" indent="-228600" defTabSz="457200" eaLnBrk="0" fontAlgn="base" hangingPunct="0">
                <a:spcBef>
                  <a:spcPct val="50000"/>
                </a:spcBef>
                <a:spcAft>
                  <a:spcPct val="0"/>
                </a:spcAft>
                <a:buChar char="»"/>
                <a:defRPr sz="1400">
                  <a:solidFill>
                    <a:schemeClr val="tx1"/>
                  </a:solidFill>
                  <a:latin typeface="Arial" charset="0"/>
                  <a:ea typeface="MS PGothic" pitchFamily="34" charset="-128"/>
                </a:defRPr>
              </a:lvl8pPr>
              <a:lvl9pPr marL="3886200" indent="-228600" defTabSz="457200" eaLnBrk="0" fontAlgn="base" hangingPunct="0">
                <a:spcBef>
                  <a:spcPct val="50000"/>
                </a:spcBef>
                <a:spcAft>
                  <a:spcPct val="0"/>
                </a:spcAft>
                <a:buChar char="»"/>
                <a:defRPr sz="1400">
                  <a:solidFill>
                    <a:schemeClr val="tx1"/>
                  </a:solidFill>
                  <a:latin typeface="Arial" charset="0"/>
                  <a:ea typeface="MS PGothic" pitchFamily="34" charset="-128"/>
                </a:defRPr>
              </a:lvl9pPr>
            </a:lstStyle>
            <a:p>
              <a:pPr eaLnBrk="1" hangingPunct="1">
                <a:spcBef>
                  <a:spcPct val="0"/>
                </a:spcBef>
                <a:buFontTx/>
                <a:buNone/>
              </a:pPr>
              <a:r>
                <a:rPr lang="en-US" altLang="en-US" sz="1800" i="0">
                  <a:solidFill>
                    <a:srgbClr val="FFFFFF"/>
                  </a:solidFill>
                </a:rPr>
                <a:t>?</a:t>
              </a:r>
            </a:p>
          </p:txBody>
        </p:sp>
      </p:grpSp>
      <p:grpSp>
        <p:nvGrpSpPr>
          <p:cNvPr id="20" name="Group 19"/>
          <p:cNvGrpSpPr>
            <a:grpSpLocks/>
          </p:cNvGrpSpPr>
          <p:nvPr/>
        </p:nvGrpSpPr>
        <p:grpSpPr bwMode="auto">
          <a:xfrm>
            <a:off x="6750050" y="5194300"/>
            <a:ext cx="1008063" cy="376238"/>
            <a:chOff x="6707621" y="4837374"/>
            <a:chExt cx="1008377" cy="376524"/>
          </a:xfrm>
        </p:grpSpPr>
        <p:sp>
          <p:nvSpPr>
            <p:cNvPr id="21" name="Cloud 20"/>
            <p:cNvSpPr/>
            <p:nvPr/>
          </p:nvSpPr>
          <p:spPr bwMode="auto">
            <a:xfrm>
              <a:off x="6707621" y="4837374"/>
              <a:ext cx="1008377" cy="376524"/>
            </a:xfrm>
            <a:prstGeom prst="cloud">
              <a:avLst/>
            </a:prstGeom>
            <a:solidFill>
              <a:schemeClr val="accent1"/>
            </a:solidFill>
            <a:ln w="9525" cap="flat" cmpd="sng" algn="ctr">
              <a:solidFill>
                <a:schemeClr val="tx1"/>
              </a:solidFill>
              <a:prstDash val="solid"/>
              <a:round/>
              <a:headEnd type="none" w="med" len="med"/>
              <a:tailEnd type="none" w="med" len="med"/>
            </a:ln>
            <a:effectLst/>
          </p:spPr>
          <p:txBody>
            <a:bodyPr/>
            <a:lstStyle/>
            <a:p>
              <a:pPr>
                <a:spcBef>
                  <a:spcPct val="0"/>
                </a:spcBef>
                <a:defRPr/>
              </a:pPr>
              <a:endParaRPr lang="en-US" sz="800" b="1" i="0">
                <a:solidFill>
                  <a:srgbClr val="000000"/>
                </a:solidFill>
                <a:latin typeface="Arial" pitchFamily="-110" charset="0"/>
              </a:endParaRPr>
            </a:p>
          </p:txBody>
        </p:sp>
        <p:sp>
          <p:nvSpPr>
            <p:cNvPr id="343054" name="TextBox 21"/>
            <p:cNvSpPr txBox="1">
              <a:spLocks noChangeArrowheads="1"/>
            </p:cNvSpPr>
            <p:nvPr/>
          </p:nvSpPr>
          <p:spPr bwMode="auto">
            <a:xfrm>
              <a:off x="7071403" y="4844566"/>
              <a:ext cx="313044"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defTabSz="457200" eaLnBrk="0" hangingPunct="0">
                <a:buChar char="•"/>
                <a:defRPr sz="2400">
                  <a:solidFill>
                    <a:schemeClr val="tx1"/>
                  </a:solidFill>
                  <a:latin typeface="Arial" charset="0"/>
                </a:defRPr>
              </a:lvl1pPr>
              <a:lvl2pPr marL="742950" indent="-285750" defTabSz="457200" eaLnBrk="0" hangingPunct="0">
                <a:buChar char="–"/>
                <a:defRPr sz="2000">
                  <a:solidFill>
                    <a:schemeClr val="tx1"/>
                  </a:solidFill>
                  <a:latin typeface="Arial" charset="0"/>
                  <a:ea typeface="MS PGothic" pitchFamily="34" charset="-128"/>
                </a:defRPr>
              </a:lvl2pPr>
              <a:lvl3pPr marL="1143000" indent="-228600" defTabSz="457200" eaLnBrk="0" hangingPunct="0">
                <a:buChar char="•"/>
                <a:defRPr>
                  <a:solidFill>
                    <a:schemeClr val="tx1"/>
                  </a:solidFill>
                  <a:latin typeface="Arial" charset="0"/>
                  <a:ea typeface="MS PGothic" pitchFamily="34" charset="-128"/>
                </a:defRPr>
              </a:lvl3pPr>
              <a:lvl4pPr marL="1600200" indent="-228600" defTabSz="457200" eaLnBrk="0" hangingPunct="0">
                <a:buChar char="–"/>
                <a:defRPr sz="1600">
                  <a:solidFill>
                    <a:schemeClr val="tx1"/>
                  </a:solidFill>
                  <a:latin typeface="Arial" charset="0"/>
                  <a:ea typeface="MS PGothic" pitchFamily="34" charset="-128"/>
                </a:defRPr>
              </a:lvl4pPr>
              <a:lvl5pPr marL="2057400" indent="-228600" defTabSz="457200" eaLnBrk="0" hangingPunct="0">
                <a:buChar char="»"/>
                <a:defRPr sz="1400">
                  <a:solidFill>
                    <a:schemeClr val="tx1"/>
                  </a:solidFill>
                  <a:latin typeface="Arial" charset="0"/>
                  <a:ea typeface="MS PGothic" pitchFamily="34" charset="-128"/>
                </a:defRPr>
              </a:lvl5pPr>
              <a:lvl6pPr marL="2514600" indent="-228600" defTabSz="457200" eaLnBrk="0" fontAlgn="base" hangingPunct="0">
                <a:spcBef>
                  <a:spcPct val="50000"/>
                </a:spcBef>
                <a:spcAft>
                  <a:spcPct val="0"/>
                </a:spcAft>
                <a:buChar char="»"/>
                <a:defRPr sz="1400">
                  <a:solidFill>
                    <a:schemeClr val="tx1"/>
                  </a:solidFill>
                  <a:latin typeface="Arial" charset="0"/>
                  <a:ea typeface="MS PGothic" pitchFamily="34" charset="-128"/>
                </a:defRPr>
              </a:lvl6pPr>
              <a:lvl7pPr marL="2971800" indent="-228600" defTabSz="457200" eaLnBrk="0" fontAlgn="base" hangingPunct="0">
                <a:spcBef>
                  <a:spcPct val="50000"/>
                </a:spcBef>
                <a:spcAft>
                  <a:spcPct val="0"/>
                </a:spcAft>
                <a:buChar char="»"/>
                <a:defRPr sz="1400">
                  <a:solidFill>
                    <a:schemeClr val="tx1"/>
                  </a:solidFill>
                  <a:latin typeface="Arial" charset="0"/>
                  <a:ea typeface="MS PGothic" pitchFamily="34" charset="-128"/>
                </a:defRPr>
              </a:lvl7pPr>
              <a:lvl8pPr marL="3429000" indent="-228600" defTabSz="457200" eaLnBrk="0" fontAlgn="base" hangingPunct="0">
                <a:spcBef>
                  <a:spcPct val="50000"/>
                </a:spcBef>
                <a:spcAft>
                  <a:spcPct val="0"/>
                </a:spcAft>
                <a:buChar char="»"/>
                <a:defRPr sz="1400">
                  <a:solidFill>
                    <a:schemeClr val="tx1"/>
                  </a:solidFill>
                  <a:latin typeface="Arial" charset="0"/>
                  <a:ea typeface="MS PGothic" pitchFamily="34" charset="-128"/>
                </a:defRPr>
              </a:lvl8pPr>
              <a:lvl9pPr marL="3886200" indent="-228600" defTabSz="457200" eaLnBrk="0" fontAlgn="base" hangingPunct="0">
                <a:spcBef>
                  <a:spcPct val="50000"/>
                </a:spcBef>
                <a:spcAft>
                  <a:spcPct val="0"/>
                </a:spcAft>
                <a:buChar char="»"/>
                <a:defRPr sz="1400">
                  <a:solidFill>
                    <a:schemeClr val="tx1"/>
                  </a:solidFill>
                  <a:latin typeface="Arial" charset="0"/>
                  <a:ea typeface="MS PGothic" pitchFamily="34" charset="-128"/>
                </a:defRPr>
              </a:lvl9pPr>
            </a:lstStyle>
            <a:p>
              <a:pPr eaLnBrk="1" hangingPunct="1">
                <a:spcBef>
                  <a:spcPct val="0"/>
                </a:spcBef>
                <a:buFontTx/>
                <a:buNone/>
              </a:pPr>
              <a:r>
                <a:rPr lang="en-US" altLang="en-US" sz="1800" i="0">
                  <a:solidFill>
                    <a:srgbClr val="FFFFFF"/>
                  </a:solidFill>
                </a:rPr>
                <a:t>?</a:t>
              </a:r>
            </a:p>
          </p:txBody>
        </p:sp>
      </p:grpSp>
      <p:grpSp>
        <p:nvGrpSpPr>
          <p:cNvPr id="23" name="Group 22"/>
          <p:cNvGrpSpPr>
            <a:grpSpLocks/>
          </p:cNvGrpSpPr>
          <p:nvPr/>
        </p:nvGrpSpPr>
        <p:grpSpPr bwMode="auto">
          <a:xfrm>
            <a:off x="6762750" y="5743575"/>
            <a:ext cx="1008063" cy="376238"/>
            <a:chOff x="6707621" y="4837374"/>
            <a:chExt cx="1008377" cy="376524"/>
          </a:xfrm>
        </p:grpSpPr>
        <p:sp>
          <p:nvSpPr>
            <p:cNvPr id="24" name="Cloud 23"/>
            <p:cNvSpPr/>
            <p:nvPr/>
          </p:nvSpPr>
          <p:spPr bwMode="auto">
            <a:xfrm>
              <a:off x="6707621" y="4837374"/>
              <a:ext cx="1008377" cy="376524"/>
            </a:xfrm>
            <a:prstGeom prst="cloud">
              <a:avLst/>
            </a:prstGeom>
            <a:solidFill>
              <a:schemeClr val="accent1"/>
            </a:solidFill>
            <a:ln w="9525" cap="flat" cmpd="sng" algn="ctr">
              <a:solidFill>
                <a:schemeClr val="tx1"/>
              </a:solidFill>
              <a:prstDash val="solid"/>
              <a:round/>
              <a:headEnd type="none" w="med" len="med"/>
              <a:tailEnd type="none" w="med" len="med"/>
            </a:ln>
            <a:effectLst/>
          </p:spPr>
          <p:txBody>
            <a:bodyPr/>
            <a:lstStyle/>
            <a:p>
              <a:pPr>
                <a:spcBef>
                  <a:spcPct val="0"/>
                </a:spcBef>
                <a:defRPr/>
              </a:pPr>
              <a:endParaRPr lang="en-US" sz="800" b="1" i="0">
                <a:solidFill>
                  <a:srgbClr val="000000"/>
                </a:solidFill>
                <a:latin typeface="Arial" pitchFamily="-110" charset="0"/>
              </a:endParaRPr>
            </a:p>
          </p:txBody>
        </p:sp>
        <p:sp>
          <p:nvSpPr>
            <p:cNvPr id="343052" name="TextBox 24"/>
            <p:cNvSpPr txBox="1">
              <a:spLocks noChangeArrowheads="1"/>
            </p:cNvSpPr>
            <p:nvPr/>
          </p:nvSpPr>
          <p:spPr bwMode="auto">
            <a:xfrm>
              <a:off x="7071403" y="4844566"/>
              <a:ext cx="313044"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defTabSz="457200" eaLnBrk="0" hangingPunct="0">
                <a:buChar char="•"/>
                <a:defRPr sz="2400">
                  <a:solidFill>
                    <a:schemeClr val="tx1"/>
                  </a:solidFill>
                  <a:latin typeface="Arial" charset="0"/>
                </a:defRPr>
              </a:lvl1pPr>
              <a:lvl2pPr marL="742950" indent="-285750" defTabSz="457200" eaLnBrk="0" hangingPunct="0">
                <a:buChar char="–"/>
                <a:defRPr sz="2000">
                  <a:solidFill>
                    <a:schemeClr val="tx1"/>
                  </a:solidFill>
                  <a:latin typeface="Arial" charset="0"/>
                  <a:ea typeface="MS PGothic" pitchFamily="34" charset="-128"/>
                </a:defRPr>
              </a:lvl2pPr>
              <a:lvl3pPr marL="1143000" indent="-228600" defTabSz="457200" eaLnBrk="0" hangingPunct="0">
                <a:buChar char="•"/>
                <a:defRPr>
                  <a:solidFill>
                    <a:schemeClr val="tx1"/>
                  </a:solidFill>
                  <a:latin typeface="Arial" charset="0"/>
                  <a:ea typeface="MS PGothic" pitchFamily="34" charset="-128"/>
                </a:defRPr>
              </a:lvl3pPr>
              <a:lvl4pPr marL="1600200" indent="-228600" defTabSz="457200" eaLnBrk="0" hangingPunct="0">
                <a:buChar char="–"/>
                <a:defRPr sz="1600">
                  <a:solidFill>
                    <a:schemeClr val="tx1"/>
                  </a:solidFill>
                  <a:latin typeface="Arial" charset="0"/>
                  <a:ea typeface="MS PGothic" pitchFamily="34" charset="-128"/>
                </a:defRPr>
              </a:lvl4pPr>
              <a:lvl5pPr marL="2057400" indent="-228600" defTabSz="457200" eaLnBrk="0" hangingPunct="0">
                <a:buChar char="»"/>
                <a:defRPr sz="1400">
                  <a:solidFill>
                    <a:schemeClr val="tx1"/>
                  </a:solidFill>
                  <a:latin typeface="Arial" charset="0"/>
                  <a:ea typeface="MS PGothic" pitchFamily="34" charset="-128"/>
                </a:defRPr>
              </a:lvl5pPr>
              <a:lvl6pPr marL="2514600" indent="-228600" defTabSz="457200" eaLnBrk="0" fontAlgn="base" hangingPunct="0">
                <a:spcBef>
                  <a:spcPct val="50000"/>
                </a:spcBef>
                <a:spcAft>
                  <a:spcPct val="0"/>
                </a:spcAft>
                <a:buChar char="»"/>
                <a:defRPr sz="1400">
                  <a:solidFill>
                    <a:schemeClr val="tx1"/>
                  </a:solidFill>
                  <a:latin typeface="Arial" charset="0"/>
                  <a:ea typeface="MS PGothic" pitchFamily="34" charset="-128"/>
                </a:defRPr>
              </a:lvl6pPr>
              <a:lvl7pPr marL="2971800" indent="-228600" defTabSz="457200" eaLnBrk="0" fontAlgn="base" hangingPunct="0">
                <a:spcBef>
                  <a:spcPct val="50000"/>
                </a:spcBef>
                <a:spcAft>
                  <a:spcPct val="0"/>
                </a:spcAft>
                <a:buChar char="»"/>
                <a:defRPr sz="1400">
                  <a:solidFill>
                    <a:schemeClr val="tx1"/>
                  </a:solidFill>
                  <a:latin typeface="Arial" charset="0"/>
                  <a:ea typeface="MS PGothic" pitchFamily="34" charset="-128"/>
                </a:defRPr>
              </a:lvl7pPr>
              <a:lvl8pPr marL="3429000" indent="-228600" defTabSz="457200" eaLnBrk="0" fontAlgn="base" hangingPunct="0">
                <a:spcBef>
                  <a:spcPct val="50000"/>
                </a:spcBef>
                <a:spcAft>
                  <a:spcPct val="0"/>
                </a:spcAft>
                <a:buChar char="»"/>
                <a:defRPr sz="1400">
                  <a:solidFill>
                    <a:schemeClr val="tx1"/>
                  </a:solidFill>
                  <a:latin typeface="Arial" charset="0"/>
                  <a:ea typeface="MS PGothic" pitchFamily="34" charset="-128"/>
                </a:defRPr>
              </a:lvl8pPr>
              <a:lvl9pPr marL="3886200" indent="-228600" defTabSz="457200" eaLnBrk="0" fontAlgn="base" hangingPunct="0">
                <a:spcBef>
                  <a:spcPct val="50000"/>
                </a:spcBef>
                <a:spcAft>
                  <a:spcPct val="0"/>
                </a:spcAft>
                <a:buChar char="»"/>
                <a:defRPr sz="1400">
                  <a:solidFill>
                    <a:schemeClr val="tx1"/>
                  </a:solidFill>
                  <a:latin typeface="Arial" charset="0"/>
                  <a:ea typeface="MS PGothic" pitchFamily="34" charset="-128"/>
                </a:defRPr>
              </a:lvl9pPr>
            </a:lstStyle>
            <a:p>
              <a:pPr eaLnBrk="1" hangingPunct="1">
                <a:spcBef>
                  <a:spcPct val="0"/>
                </a:spcBef>
                <a:buFontTx/>
                <a:buNone/>
              </a:pPr>
              <a:r>
                <a:rPr lang="en-US" altLang="en-US" sz="1800" i="0">
                  <a:solidFill>
                    <a:srgbClr val="FFFFFF"/>
                  </a:solidFill>
                </a:rPr>
                <a:t>?</a:t>
              </a:r>
            </a:p>
          </p:txBody>
        </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4" presetClass="exit" presetSubtype="10" fill="hold" nodeType="clickEffect">
                                  <p:stCondLst>
                                    <p:cond delay="0"/>
                                  </p:stCondLst>
                                  <p:childTnLst>
                                    <p:animEffect transition="out" filter="randombar(horizontal)">
                                      <p:cBhvr>
                                        <p:cTn id="6" dur="500"/>
                                        <p:tgtEl>
                                          <p:spTgt spid="8"/>
                                        </p:tgtEl>
                                      </p:cBhvr>
                                    </p:animEffect>
                                    <p:set>
                                      <p:cBhvr>
                                        <p:cTn id="7" dur="1" fill="hold">
                                          <p:stCondLst>
                                            <p:cond delay="499"/>
                                          </p:stCondLst>
                                        </p:cTn>
                                        <p:tgtEl>
                                          <p:spTgt spid="8"/>
                                        </p:tgtEl>
                                        <p:attrNameLst>
                                          <p:attrName>style.visibility</p:attrName>
                                        </p:attrNameLst>
                                      </p:cBhvr>
                                      <p:to>
                                        <p:strVal val="hidden"/>
                                      </p:to>
                                    </p:set>
                                  </p:childTnLst>
                                </p:cTn>
                              </p:par>
                            </p:childTnLst>
                          </p:cTn>
                        </p:par>
                      </p:childTnLst>
                    </p:cTn>
                  </p:par>
                  <p:par>
                    <p:cTn id="8" fill="hold" nodeType="clickPar">
                      <p:stCondLst>
                        <p:cond delay="indefinite"/>
                      </p:stCondLst>
                      <p:childTnLst>
                        <p:par>
                          <p:cTn id="9" fill="hold" nodeType="withGroup">
                            <p:stCondLst>
                              <p:cond delay="0"/>
                            </p:stCondLst>
                            <p:childTnLst>
                              <p:par>
                                <p:cTn id="10" presetID="14" presetClass="exit" presetSubtype="10" fill="hold" nodeType="clickEffect">
                                  <p:stCondLst>
                                    <p:cond delay="0"/>
                                  </p:stCondLst>
                                  <p:childTnLst>
                                    <p:animEffect transition="out" filter="randombar(horizontal)">
                                      <p:cBhvr>
                                        <p:cTn id="11" dur="500"/>
                                        <p:tgtEl>
                                          <p:spTgt spid="14"/>
                                        </p:tgtEl>
                                      </p:cBhvr>
                                    </p:animEffect>
                                    <p:set>
                                      <p:cBhvr>
                                        <p:cTn id="12" dur="1" fill="hold">
                                          <p:stCondLst>
                                            <p:cond delay="499"/>
                                          </p:stCondLst>
                                        </p:cTn>
                                        <p:tgtEl>
                                          <p:spTgt spid="14"/>
                                        </p:tgtEl>
                                        <p:attrNameLst>
                                          <p:attrName>style.visibility</p:attrName>
                                        </p:attrNameLst>
                                      </p:cBhvr>
                                      <p:to>
                                        <p:strVal val="hidden"/>
                                      </p:to>
                                    </p:set>
                                  </p:childTnLst>
                                </p:cTn>
                              </p:par>
                            </p:childTnLst>
                          </p:cTn>
                        </p:par>
                      </p:childTnLst>
                    </p:cTn>
                  </p:par>
                  <p:par>
                    <p:cTn id="13" fill="hold" nodeType="clickPar">
                      <p:stCondLst>
                        <p:cond delay="indefinite"/>
                      </p:stCondLst>
                      <p:childTnLst>
                        <p:par>
                          <p:cTn id="14" fill="hold" nodeType="withGroup">
                            <p:stCondLst>
                              <p:cond delay="0"/>
                            </p:stCondLst>
                            <p:childTnLst>
                              <p:par>
                                <p:cTn id="15" presetID="14" presetClass="exit" presetSubtype="10" fill="hold" nodeType="clickEffect">
                                  <p:stCondLst>
                                    <p:cond delay="0"/>
                                  </p:stCondLst>
                                  <p:childTnLst>
                                    <p:animEffect transition="out" filter="randombar(horizontal)">
                                      <p:cBhvr>
                                        <p:cTn id="16" dur="500"/>
                                        <p:tgtEl>
                                          <p:spTgt spid="17"/>
                                        </p:tgtEl>
                                      </p:cBhvr>
                                    </p:animEffect>
                                    <p:set>
                                      <p:cBhvr>
                                        <p:cTn id="17" dur="1" fill="hold">
                                          <p:stCondLst>
                                            <p:cond delay="499"/>
                                          </p:stCondLst>
                                        </p:cTn>
                                        <p:tgtEl>
                                          <p:spTgt spid="17"/>
                                        </p:tgtEl>
                                        <p:attrNameLst>
                                          <p:attrName>style.visibility</p:attrName>
                                        </p:attrNameLst>
                                      </p:cBhvr>
                                      <p:to>
                                        <p:strVal val="hidden"/>
                                      </p:to>
                                    </p:set>
                                  </p:childTnLst>
                                </p:cTn>
                              </p:par>
                            </p:childTnLst>
                          </p:cTn>
                        </p:par>
                      </p:childTnLst>
                    </p:cTn>
                  </p:par>
                  <p:par>
                    <p:cTn id="18" fill="hold" nodeType="clickPar">
                      <p:stCondLst>
                        <p:cond delay="indefinite"/>
                      </p:stCondLst>
                      <p:childTnLst>
                        <p:par>
                          <p:cTn id="19" fill="hold" nodeType="withGroup">
                            <p:stCondLst>
                              <p:cond delay="0"/>
                            </p:stCondLst>
                            <p:childTnLst>
                              <p:par>
                                <p:cTn id="20" presetID="14" presetClass="exit" presetSubtype="10" fill="hold" nodeType="clickEffect">
                                  <p:stCondLst>
                                    <p:cond delay="0"/>
                                  </p:stCondLst>
                                  <p:childTnLst>
                                    <p:animEffect transition="out" filter="randombar(horizontal)">
                                      <p:cBhvr>
                                        <p:cTn id="21" dur="500"/>
                                        <p:tgtEl>
                                          <p:spTgt spid="4"/>
                                        </p:tgtEl>
                                      </p:cBhvr>
                                    </p:animEffect>
                                    <p:set>
                                      <p:cBhvr>
                                        <p:cTn id="22" dur="1" fill="hold">
                                          <p:stCondLst>
                                            <p:cond delay="499"/>
                                          </p:stCondLst>
                                        </p:cTn>
                                        <p:tgtEl>
                                          <p:spTgt spid="4"/>
                                        </p:tgtEl>
                                        <p:attrNameLst>
                                          <p:attrName>style.visibility</p:attrName>
                                        </p:attrNameLst>
                                      </p:cBhvr>
                                      <p:to>
                                        <p:strVal val="hidden"/>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4" presetClass="exit" presetSubtype="10" fill="hold" nodeType="clickEffect">
                                  <p:stCondLst>
                                    <p:cond delay="0"/>
                                  </p:stCondLst>
                                  <p:childTnLst>
                                    <p:animEffect transition="out" filter="randombar(horizontal)">
                                      <p:cBhvr>
                                        <p:cTn id="26" dur="500"/>
                                        <p:tgtEl>
                                          <p:spTgt spid="20"/>
                                        </p:tgtEl>
                                      </p:cBhvr>
                                    </p:animEffect>
                                    <p:set>
                                      <p:cBhvr>
                                        <p:cTn id="27" dur="1" fill="hold">
                                          <p:stCondLst>
                                            <p:cond delay="499"/>
                                          </p:stCondLst>
                                        </p:cTn>
                                        <p:tgtEl>
                                          <p:spTgt spid="20"/>
                                        </p:tgtEl>
                                        <p:attrNameLst>
                                          <p:attrName>style.visibility</p:attrName>
                                        </p:attrNameLst>
                                      </p:cBhvr>
                                      <p:to>
                                        <p:strVal val="hidden"/>
                                      </p:to>
                                    </p:set>
                                  </p:childTnLst>
                                </p:cTn>
                              </p:par>
                            </p:childTnLst>
                          </p:cTn>
                        </p:par>
                      </p:childTnLst>
                    </p:cTn>
                  </p:par>
                  <p:par>
                    <p:cTn id="28" fill="hold" nodeType="clickPar">
                      <p:stCondLst>
                        <p:cond delay="indefinite"/>
                      </p:stCondLst>
                      <p:childTnLst>
                        <p:par>
                          <p:cTn id="29" fill="hold" nodeType="withGroup">
                            <p:stCondLst>
                              <p:cond delay="0"/>
                            </p:stCondLst>
                            <p:childTnLst>
                              <p:par>
                                <p:cTn id="30" presetID="14" presetClass="exit" presetSubtype="10" fill="hold" nodeType="clickEffect">
                                  <p:stCondLst>
                                    <p:cond delay="0"/>
                                  </p:stCondLst>
                                  <p:childTnLst>
                                    <p:animEffect transition="out" filter="randombar(horizontal)">
                                      <p:cBhvr>
                                        <p:cTn id="31" dur="500"/>
                                        <p:tgtEl>
                                          <p:spTgt spid="23"/>
                                        </p:tgtEl>
                                      </p:cBhvr>
                                    </p:animEffect>
                                    <p:set>
                                      <p:cBhvr>
                                        <p:cTn id="32" dur="1" fill="hold">
                                          <p:stCondLst>
                                            <p:cond delay="499"/>
                                          </p:stCondLst>
                                        </p:cTn>
                                        <p:tgtEl>
                                          <p:spTgt spid="23"/>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79.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344066" name="Rectangle 2"/>
          <p:cNvSpPr>
            <a:spLocks noGrp="1" noChangeArrowheads="1"/>
          </p:cNvSpPr>
          <p:nvPr>
            <p:ph type="title"/>
          </p:nvPr>
        </p:nvSpPr>
        <p:spPr/>
        <p:txBody>
          <a:bodyPr/>
          <a:lstStyle/>
          <a:p>
            <a:pPr eaLnBrk="1" hangingPunct="1"/>
            <a:r>
              <a:rPr lang="en-US" altLang="en-US"/>
              <a:t>Estimating Running Time</a:t>
            </a:r>
          </a:p>
        </p:txBody>
      </p:sp>
      <p:sp>
        <p:nvSpPr>
          <p:cNvPr id="19459" name="Rectangle 3" descr="Rectangle: Click to edit Master text styles&#10;Second level&#10;Third level&#10;Fourth level&#10;Fifth level"/>
          <p:cNvSpPr>
            <a:spLocks noGrp="1" noChangeArrowheads="1"/>
          </p:cNvSpPr>
          <p:nvPr>
            <p:ph type="body" sz="half" idx="1"/>
          </p:nvPr>
        </p:nvSpPr>
        <p:spPr>
          <a:xfrm>
            <a:off x="609600" y="1752600"/>
            <a:ext cx="8305800" cy="4648200"/>
          </a:xfrm>
        </p:spPr>
        <p:txBody>
          <a:bodyPr/>
          <a:lstStyle/>
          <a:p>
            <a:pPr eaLnBrk="1" hangingPunct="1"/>
            <a:r>
              <a:rPr lang="en-US" altLang="en-US"/>
              <a:t>Algorithm </a:t>
            </a:r>
            <a:r>
              <a:rPr lang="en-US" altLang="en-US" b="1" i="1">
                <a:latin typeface="Times New Roman" pitchFamily="18" charset="0"/>
              </a:rPr>
              <a:t>arrayMax</a:t>
            </a:r>
            <a:r>
              <a:rPr lang="en-US" altLang="en-US"/>
              <a:t> executes </a:t>
            </a:r>
            <a:r>
              <a:rPr lang="en-US" altLang="en-US">
                <a:latin typeface="Times New Roman" pitchFamily="18" charset="0"/>
                <a:sym typeface="Symbol" pitchFamily="18" charset="2"/>
              </a:rPr>
              <a:t>6</a:t>
            </a:r>
            <a:r>
              <a:rPr lang="en-US" altLang="en-US" b="1" i="1">
                <a:latin typeface="Times New Roman" pitchFamily="18" charset="0"/>
                <a:sym typeface="Symbol" pitchFamily="18" charset="2"/>
              </a:rPr>
              <a:t>n</a:t>
            </a:r>
            <a:r>
              <a:rPr lang="en-US" altLang="en-US">
                <a:latin typeface="Times New Roman" pitchFamily="18" charset="0"/>
                <a:sym typeface="Symbol" pitchFamily="18" charset="2"/>
              </a:rPr>
              <a:t> </a:t>
            </a:r>
            <a:r>
              <a:rPr lang="en-US" altLang="en-US">
                <a:latin typeface="Symbol" pitchFamily="18" charset="2"/>
                <a:sym typeface="Symbol" pitchFamily="18" charset="2"/>
              </a:rPr>
              <a:t>-</a:t>
            </a:r>
            <a:r>
              <a:rPr lang="en-US" altLang="en-US">
                <a:latin typeface="Times New Roman" pitchFamily="18" charset="0"/>
                <a:sym typeface="Symbol" pitchFamily="18" charset="2"/>
              </a:rPr>
              <a:t> 1 </a:t>
            </a:r>
            <a:r>
              <a:rPr lang="en-US" altLang="en-US"/>
              <a:t>primitive operations in the worst case.  Define:</a:t>
            </a:r>
          </a:p>
          <a:p>
            <a:pPr lvl="1" eaLnBrk="1" hangingPunct="1">
              <a:buFont typeface="Times New Roman" pitchFamily="18" charset="0"/>
              <a:buNone/>
            </a:pPr>
            <a:r>
              <a:rPr lang="en-US" altLang="en-US" b="1" i="1">
                <a:latin typeface="Times New Roman" pitchFamily="18" charset="0"/>
              </a:rPr>
              <a:t>a</a:t>
            </a:r>
            <a:r>
              <a:rPr lang="en-US" altLang="en-US"/>
              <a:t>	= Time taken by the fastest primitive operation</a:t>
            </a:r>
          </a:p>
          <a:p>
            <a:pPr lvl="1" eaLnBrk="1" hangingPunct="1">
              <a:buFont typeface="Wingdings" pitchFamily="2" charset="2"/>
              <a:buNone/>
            </a:pPr>
            <a:r>
              <a:rPr lang="en-US" altLang="en-US" b="1" i="1">
                <a:latin typeface="Times New Roman" pitchFamily="18" charset="0"/>
              </a:rPr>
              <a:t>b</a:t>
            </a:r>
            <a:r>
              <a:rPr lang="en-US" altLang="en-US"/>
              <a:t> 	= Time taken by the slowest primitive operation</a:t>
            </a:r>
          </a:p>
          <a:p>
            <a:pPr eaLnBrk="1" hangingPunct="1"/>
            <a:r>
              <a:rPr lang="en-US" altLang="en-US"/>
              <a:t>Let </a:t>
            </a:r>
            <a:r>
              <a:rPr lang="en-US" altLang="en-US" b="1" i="1">
                <a:latin typeface="Times New Roman" pitchFamily="18" charset="0"/>
                <a:sym typeface="Symbol" pitchFamily="18" charset="2"/>
              </a:rPr>
              <a:t>T</a:t>
            </a:r>
            <a:r>
              <a:rPr lang="en-US" altLang="en-US">
                <a:latin typeface="Times New Roman" pitchFamily="18" charset="0"/>
                <a:sym typeface="Symbol" pitchFamily="18" charset="2"/>
              </a:rPr>
              <a:t>(</a:t>
            </a:r>
            <a:r>
              <a:rPr lang="en-US" altLang="en-US" b="1" i="1">
                <a:latin typeface="Times New Roman" pitchFamily="18" charset="0"/>
                <a:sym typeface="Symbol" pitchFamily="18" charset="2"/>
              </a:rPr>
              <a:t>n</a:t>
            </a:r>
            <a:r>
              <a:rPr lang="en-US" altLang="en-US">
                <a:latin typeface="Times New Roman" pitchFamily="18" charset="0"/>
                <a:sym typeface="Symbol" pitchFamily="18" charset="2"/>
              </a:rPr>
              <a:t>)</a:t>
            </a:r>
            <a:r>
              <a:rPr lang="en-US" altLang="en-US"/>
              <a:t> be worst-case time of </a:t>
            </a:r>
            <a:r>
              <a:rPr lang="en-US" altLang="en-US" b="1" i="1">
                <a:latin typeface="Times New Roman" pitchFamily="18" charset="0"/>
              </a:rPr>
              <a:t>arrayMax.</a:t>
            </a:r>
            <a:r>
              <a:rPr lang="en-US" altLang="en-US" b="1">
                <a:latin typeface="Times New Roman" pitchFamily="18" charset="0"/>
              </a:rPr>
              <a:t> </a:t>
            </a:r>
            <a:r>
              <a:rPr lang="en-US" altLang="en-US"/>
              <a:t>Then</a:t>
            </a:r>
            <a:br>
              <a:rPr lang="en-US" altLang="en-US"/>
            </a:br>
            <a:r>
              <a:rPr lang="en-US" altLang="en-US"/>
              <a:t>		</a:t>
            </a:r>
            <a:r>
              <a:rPr lang="en-US" altLang="en-US" b="1" i="1">
                <a:latin typeface="Times New Roman" pitchFamily="18" charset="0"/>
                <a:sym typeface="Symbol" pitchFamily="18" charset="2"/>
              </a:rPr>
              <a:t>a </a:t>
            </a:r>
            <a:r>
              <a:rPr lang="en-US" altLang="en-US">
                <a:latin typeface="Times New Roman" pitchFamily="18" charset="0"/>
                <a:sym typeface="Symbol" pitchFamily="18" charset="2"/>
              </a:rPr>
              <a:t>(6</a:t>
            </a:r>
            <a:r>
              <a:rPr lang="en-US" altLang="en-US" b="1" i="1">
                <a:latin typeface="Times New Roman" pitchFamily="18" charset="0"/>
                <a:sym typeface="Symbol" pitchFamily="18" charset="2"/>
              </a:rPr>
              <a:t>n</a:t>
            </a:r>
            <a:r>
              <a:rPr lang="en-US" altLang="en-US">
                <a:latin typeface="Times New Roman" pitchFamily="18" charset="0"/>
                <a:sym typeface="Symbol" pitchFamily="18" charset="2"/>
              </a:rPr>
              <a:t> </a:t>
            </a:r>
            <a:r>
              <a:rPr lang="en-US" altLang="en-US">
                <a:latin typeface="Symbol" pitchFamily="18" charset="2"/>
                <a:sym typeface="Symbol" pitchFamily="18" charset="2"/>
              </a:rPr>
              <a:t>-</a:t>
            </a:r>
            <a:r>
              <a:rPr lang="en-US" altLang="en-US">
                <a:latin typeface="Times New Roman" pitchFamily="18" charset="0"/>
                <a:sym typeface="Symbol" pitchFamily="18" charset="2"/>
              </a:rPr>
              <a:t> 1) ≤ </a:t>
            </a:r>
            <a:r>
              <a:rPr lang="en-US" altLang="en-US" b="1" i="1">
                <a:latin typeface="Times New Roman" pitchFamily="18" charset="0"/>
                <a:sym typeface="Symbol" pitchFamily="18" charset="2"/>
              </a:rPr>
              <a:t>T</a:t>
            </a:r>
            <a:r>
              <a:rPr lang="en-US" altLang="en-US">
                <a:latin typeface="Times New Roman" pitchFamily="18" charset="0"/>
                <a:sym typeface="Symbol" pitchFamily="18" charset="2"/>
              </a:rPr>
              <a:t>(</a:t>
            </a:r>
            <a:r>
              <a:rPr lang="en-US" altLang="en-US" b="1" i="1">
                <a:latin typeface="Times New Roman" pitchFamily="18" charset="0"/>
                <a:sym typeface="Symbol" pitchFamily="18" charset="2"/>
              </a:rPr>
              <a:t>n</a:t>
            </a:r>
            <a:r>
              <a:rPr lang="en-US" altLang="en-US">
                <a:latin typeface="Times New Roman" pitchFamily="18" charset="0"/>
                <a:sym typeface="Symbol" pitchFamily="18" charset="2"/>
              </a:rPr>
              <a:t>)</a:t>
            </a:r>
            <a:r>
              <a:rPr lang="en-US" altLang="en-US"/>
              <a:t> </a:t>
            </a:r>
            <a:r>
              <a:rPr lang="en-US" altLang="en-US">
                <a:latin typeface="Times New Roman" pitchFamily="18" charset="0"/>
                <a:sym typeface="Symbol" pitchFamily="18" charset="2"/>
              </a:rPr>
              <a:t>≤ </a:t>
            </a:r>
            <a:r>
              <a:rPr lang="en-US" altLang="en-US" b="1" i="1">
                <a:latin typeface="Times New Roman" pitchFamily="18" charset="0"/>
                <a:sym typeface="Symbol" pitchFamily="18" charset="2"/>
              </a:rPr>
              <a:t>b</a:t>
            </a:r>
            <a:r>
              <a:rPr lang="en-US" altLang="en-US">
                <a:latin typeface="Times New Roman" pitchFamily="18" charset="0"/>
                <a:sym typeface="Symbol" pitchFamily="18" charset="2"/>
              </a:rPr>
              <a:t>(6</a:t>
            </a:r>
            <a:r>
              <a:rPr lang="en-US" altLang="en-US" b="1" i="1">
                <a:latin typeface="Times New Roman" pitchFamily="18" charset="0"/>
                <a:sym typeface="Symbol" pitchFamily="18" charset="2"/>
              </a:rPr>
              <a:t>n</a:t>
            </a:r>
            <a:r>
              <a:rPr lang="en-US" altLang="en-US">
                <a:latin typeface="Times New Roman" pitchFamily="18" charset="0"/>
                <a:sym typeface="Symbol" pitchFamily="18" charset="2"/>
              </a:rPr>
              <a:t> </a:t>
            </a:r>
            <a:r>
              <a:rPr lang="en-US" altLang="en-US">
                <a:latin typeface="Symbol" pitchFamily="18" charset="2"/>
                <a:sym typeface="Symbol" pitchFamily="18" charset="2"/>
              </a:rPr>
              <a:t>- </a:t>
            </a:r>
            <a:r>
              <a:rPr lang="en-US" altLang="en-US">
                <a:latin typeface="Times New Roman" pitchFamily="18" charset="0"/>
                <a:sym typeface="Symbol" pitchFamily="18" charset="2"/>
              </a:rPr>
              <a:t>1)</a:t>
            </a:r>
          </a:p>
          <a:p>
            <a:pPr eaLnBrk="1" hangingPunct="1"/>
            <a:r>
              <a:rPr lang="en-US" altLang="en-US"/>
              <a:t>Hence, the running time </a:t>
            </a:r>
            <a:r>
              <a:rPr lang="en-US" altLang="en-US" b="1" i="1">
                <a:latin typeface="Times New Roman" pitchFamily="18" charset="0"/>
                <a:sym typeface="Symbol" pitchFamily="18" charset="2"/>
              </a:rPr>
              <a:t>T</a:t>
            </a:r>
            <a:r>
              <a:rPr lang="en-US" altLang="en-US">
                <a:latin typeface="Times New Roman" pitchFamily="18" charset="0"/>
                <a:sym typeface="Symbol" pitchFamily="18" charset="2"/>
              </a:rPr>
              <a:t>(</a:t>
            </a:r>
            <a:r>
              <a:rPr lang="en-US" altLang="en-US" b="1" i="1">
                <a:latin typeface="Times New Roman" pitchFamily="18" charset="0"/>
                <a:sym typeface="Symbol" pitchFamily="18" charset="2"/>
              </a:rPr>
              <a:t>n</a:t>
            </a:r>
            <a:r>
              <a:rPr lang="en-US" altLang="en-US">
                <a:latin typeface="Times New Roman" pitchFamily="18" charset="0"/>
                <a:sym typeface="Symbol" pitchFamily="18" charset="2"/>
              </a:rPr>
              <a:t>)</a:t>
            </a:r>
            <a:r>
              <a:rPr lang="en-US" altLang="en-US"/>
              <a:t> is bounded by two linear functions</a:t>
            </a:r>
            <a:endParaRPr lang="en-US" altLang="en-US">
              <a:sym typeface="Symbol" pitchFamily="18" charset="2"/>
            </a:endParaRPr>
          </a:p>
        </p:txBody>
      </p:sp>
      <p:graphicFrame>
        <p:nvGraphicFramePr>
          <p:cNvPr id="344068" name="Object 117"/>
          <p:cNvGraphicFramePr>
            <a:graphicFrameLocks noChangeAspect="1"/>
          </p:cNvGraphicFramePr>
          <p:nvPr/>
        </p:nvGraphicFramePr>
        <p:xfrm>
          <a:off x="7038975" y="152400"/>
          <a:ext cx="1724025" cy="1541463"/>
        </p:xfrm>
        <a:graphic>
          <a:graphicData uri="http://schemas.openxmlformats.org/presentationml/2006/ole">
            <mc:AlternateContent xmlns:mc="http://schemas.openxmlformats.org/markup-compatibility/2006">
              <mc:Choice xmlns:v="urn:schemas-microsoft-com:vml" Requires="v">
                <p:oleObj spid="_x0000_s344105" name="Clip" r:id="rId3" imgW="2941504" imgH="2626421" progId="">
                  <p:embed/>
                </p:oleObj>
              </mc:Choice>
              <mc:Fallback>
                <p:oleObj name="Clip" r:id="rId3" imgW="2941504" imgH="2626421" progId="">
                  <p:embed/>
                  <p:pic>
                    <p:nvPicPr>
                      <p:cNvPr id="0" name="Picture 14"/>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7038975" y="152400"/>
                        <a:ext cx="1724025" cy="1541463"/>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9459">
                                            <p:txEl>
                                              <p:pRg st="0" end="0"/>
                                            </p:txEl>
                                          </p:spTgt>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19459">
                                            <p:txEl>
                                              <p:pRg st="1" end="1"/>
                                            </p:txEl>
                                          </p:spTgt>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19459">
                                            <p:txEl>
                                              <p:pRg st="2" end="2"/>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19459">
                                            <p:txEl>
                                              <p:pRg st="3" end="3"/>
                                            </p:txEl>
                                          </p:spTgt>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19459">
                                            <p:txEl>
                                              <p:pRg st="4" end="4"/>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459" grpId="0" build="p"/>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4067" name="Rectangle 3" descr="Rectangle: Click to edit Master text styles&#10;Second level&#10;Third level&#10;Fourth level&#10;Fifth level"/>
          <p:cNvSpPr>
            <a:spLocks noGrp="1" noChangeArrowheads="1"/>
          </p:cNvSpPr>
          <p:nvPr>
            <p:ph type="body" sz="half" idx="1"/>
          </p:nvPr>
        </p:nvSpPr>
        <p:spPr>
          <a:xfrm>
            <a:off x="290513" y="457200"/>
            <a:ext cx="8015287" cy="533400"/>
          </a:xfrm>
        </p:spPr>
        <p:txBody>
          <a:bodyPr/>
          <a:lstStyle/>
          <a:p>
            <a:pPr marL="0" indent="0">
              <a:defRPr/>
            </a:pPr>
            <a:r>
              <a:rPr lang="en-US" altLang="en-US" sz="2400" dirty="0">
                <a:latin typeface="+mj-lt"/>
              </a:rPr>
              <a:t>Plotted on a log-log chart, </a:t>
            </a:r>
          </a:p>
          <a:p>
            <a:pPr marL="61913" lvl="1" indent="0">
              <a:defRPr/>
            </a:pPr>
            <a:r>
              <a:rPr lang="en-US" altLang="en-US" sz="2400" dirty="0">
                <a:latin typeface="+mj-lt"/>
              </a:rPr>
              <a:t>All polynomials look linear.</a:t>
            </a:r>
          </a:p>
          <a:p>
            <a:pPr marL="61913" lvl="1" indent="0">
              <a:defRPr/>
            </a:pPr>
            <a:r>
              <a:rPr lang="en-US" altLang="en-US" sz="2400" dirty="0">
                <a:latin typeface="+mj-lt"/>
              </a:rPr>
              <a:t>Exponentials are still exponential.</a:t>
            </a:r>
          </a:p>
        </p:txBody>
      </p:sp>
      <p:grpSp>
        <p:nvGrpSpPr>
          <p:cNvPr id="679974" name="Group 679973"/>
          <p:cNvGrpSpPr>
            <a:grpSpLocks/>
          </p:cNvGrpSpPr>
          <p:nvPr/>
        </p:nvGrpSpPr>
        <p:grpSpPr bwMode="auto">
          <a:xfrm>
            <a:off x="1219200" y="1612900"/>
            <a:ext cx="6400800" cy="5245100"/>
            <a:chOff x="1219200" y="1612900"/>
            <a:chExt cx="6400800" cy="5245100"/>
          </a:xfrm>
        </p:grpSpPr>
        <p:grpSp>
          <p:nvGrpSpPr>
            <p:cNvPr id="1042" name="Group 679972"/>
            <p:cNvGrpSpPr>
              <a:grpSpLocks/>
            </p:cNvGrpSpPr>
            <p:nvPr/>
          </p:nvGrpSpPr>
          <p:grpSpPr bwMode="auto">
            <a:xfrm>
              <a:off x="1219200" y="1612900"/>
              <a:ext cx="6303963" cy="5245100"/>
              <a:chOff x="1219200" y="1612900"/>
              <a:chExt cx="6303963" cy="5245100"/>
            </a:xfrm>
          </p:grpSpPr>
          <p:sp>
            <p:nvSpPr>
              <p:cNvPr id="2" name="Rectangle 1"/>
              <p:cNvSpPr/>
              <p:nvPr/>
            </p:nvSpPr>
            <p:spPr bwMode="auto">
              <a:xfrm>
                <a:off x="1219200" y="1752600"/>
                <a:ext cx="6303963" cy="5105400"/>
              </a:xfrm>
              <a:prstGeom prst="rect">
                <a:avLst/>
              </a:prstGeom>
              <a:solidFill>
                <a:schemeClr val="tx1"/>
              </a:solidFill>
              <a:ln w="38100" cap="sq" cmpd="sng" algn="ctr">
                <a:noFill/>
                <a:prstDash val="solid"/>
                <a:round/>
                <a:headEnd type="none" w="med" len="med"/>
                <a:tailEnd type="none" w="med" len="med"/>
              </a:ln>
              <a:effectLst/>
            </p:spPr>
            <p:txBody>
              <a:bodyPr lIns="274320" rIns="274320">
                <a:spAutoFit/>
              </a:bodyPr>
              <a:lstStyle/>
              <a:p>
                <a:pPr eaLnBrk="0" hangingPunct="0">
                  <a:spcBef>
                    <a:spcPct val="0"/>
                  </a:spcBef>
                  <a:defRPr/>
                </a:pPr>
                <a:endParaRPr lang="en-CA" sz="2800" i="0">
                  <a:effectLst>
                    <a:outerShdw blurRad="38100" dist="38100" dir="2700000" algn="tl">
                      <a:srgbClr val="000000">
                        <a:alpha val="43137"/>
                      </a:srgbClr>
                    </a:outerShdw>
                  </a:effectLst>
                </a:endParaRPr>
              </a:p>
            </p:txBody>
          </p:sp>
          <p:pic>
            <p:nvPicPr>
              <p:cNvPr id="1047" name="Picture 10"/>
              <p:cNvPicPr>
                <a:picLocks noChangeAspect="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1828800" y="1612900"/>
                <a:ext cx="5130800" cy="4711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043" name="TextBox 2"/>
            <p:cNvSpPr txBox="1">
              <a:spLocks noChangeArrowheads="1"/>
            </p:cNvSpPr>
            <p:nvPr/>
          </p:nvSpPr>
          <p:spPr bwMode="auto">
            <a:xfrm>
              <a:off x="6465888" y="4284662"/>
              <a:ext cx="1057275"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defTabSz="457200" eaLnBrk="0" hangingPunct="0">
                <a:spcBef>
                  <a:spcPct val="20000"/>
                </a:spcBef>
                <a:defRPr sz="3200">
                  <a:solidFill>
                    <a:schemeClr val="tx1"/>
                  </a:solidFill>
                  <a:latin typeface="Times New Roman" pitchFamily="18" charset="0"/>
                </a:defRPr>
              </a:lvl1pPr>
              <a:lvl2pPr marL="742950" indent="-285750" defTabSz="457200" eaLnBrk="0" hangingPunct="0">
                <a:spcBef>
                  <a:spcPct val="20000"/>
                </a:spcBef>
                <a:buChar char="•"/>
                <a:defRPr sz="3200">
                  <a:solidFill>
                    <a:schemeClr val="tx1"/>
                  </a:solidFill>
                  <a:latin typeface="Arial" charset="0"/>
                </a:defRPr>
              </a:lvl2pPr>
              <a:lvl3pPr marL="1143000" indent="-228600" defTabSz="457200" eaLnBrk="0" hangingPunct="0">
                <a:spcBef>
                  <a:spcPct val="20000"/>
                </a:spcBef>
                <a:buChar char="–"/>
                <a:defRPr sz="2800">
                  <a:solidFill>
                    <a:schemeClr val="tx1"/>
                  </a:solidFill>
                  <a:latin typeface="Arial" charset="0"/>
                </a:defRPr>
              </a:lvl3pPr>
              <a:lvl4pPr marL="1600200" indent="-228600" defTabSz="457200" eaLnBrk="0" hangingPunct="0">
                <a:spcBef>
                  <a:spcPct val="20000"/>
                </a:spcBef>
                <a:buChar char="•"/>
                <a:defRPr sz="2400">
                  <a:solidFill>
                    <a:schemeClr val="tx1"/>
                  </a:solidFill>
                  <a:latin typeface="Arial" charset="0"/>
                </a:defRPr>
              </a:lvl4pPr>
              <a:lvl5pPr marL="2057400" indent="-228600" defTabSz="457200" eaLnBrk="0" hangingPunct="0">
                <a:spcBef>
                  <a:spcPct val="20000"/>
                </a:spcBef>
                <a:buChar char="–"/>
                <a:defRPr sz="2400">
                  <a:solidFill>
                    <a:schemeClr val="tx1"/>
                  </a:solidFill>
                  <a:latin typeface="Arial" charset="0"/>
                </a:defRPr>
              </a:lvl5pPr>
              <a:lvl6pPr marL="2514600" indent="-228600" defTabSz="457200" eaLnBrk="0" fontAlgn="base" hangingPunct="0">
                <a:spcBef>
                  <a:spcPct val="20000"/>
                </a:spcBef>
                <a:spcAft>
                  <a:spcPct val="0"/>
                </a:spcAft>
                <a:buChar char="–"/>
                <a:defRPr sz="2400">
                  <a:solidFill>
                    <a:schemeClr val="tx1"/>
                  </a:solidFill>
                  <a:latin typeface="Arial" charset="0"/>
                </a:defRPr>
              </a:lvl6pPr>
              <a:lvl7pPr marL="2971800" indent="-228600" defTabSz="457200" eaLnBrk="0" fontAlgn="base" hangingPunct="0">
                <a:spcBef>
                  <a:spcPct val="20000"/>
                </a:spcBef>
                <a:spcAft>
                  <a:spcPct val="0"/>
                </a:spcAft>
                <a:buChar char="–"/>
                <a:defRPr sz="2400">
                  <a:solidFill>
                    <a:schemeClr val="tx1"/>
                  </a:solidFill>
                  <a:latin typeface="Arial" charset="0"/>
                </a:defRPr>
              </a:lvl7pPr>
              <a:lvl8pPr marL="3429000" indent="-228600" defTabSz="457200" eaLnBrk="0" fontAlgn="base" hangingPunct="0">
                <a:spcBef>
                  <a:spcPct val="20000"/>
                </a:spcBef>
                <a:spcAft>
                  <a:spcPct val="0"/>
                </a:spcAft>
                <a:buChar char="–"/>
                <a:defRPr sz="2400">
                  <a:solidFill>
                    <a:schemeClr val="tx1"/>
                  </a:solidFill>
                  <a:latin typeface="Arial" charset="0"/>
                </a:defRPr>
              </a:lvl8pPr>
              <a:lvl9pPr marL="3886200" indent="-228600" defTabSz="4572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r>
                <a:rPr lang="en-US" altLang="en-US" sz="1600" i="0">
                  <a:solidFill>
                    <a:srgbClr val="008000"/>
                  </a:solidFill>
                  <a:latin typeface="Arial" charset="0"/>
                </a:rPr>
                <a:t>Slope = 1</a:t>
              </a:r>
            </a:p>
          </p:txBody>
        </p:sp>
        <p:sp>
          <p:nvSpPr>
            <p:cNvPr id="1044" name="TextBox 8"/>
            <p:cNvSpPr txBox="1">
              <a:spLocks noChangeArrowheads="1"/>
            </p:cNvSpPr>
            <p:nvPr/>
          </p:nvSpPr>
          <p:spPr bwMode="auto">
            <a:xfrm>
              <a:off x="6465888" y="3098800"/>
              <a:ext cx="1057275"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defTabSz="457200" eaLnBrk="0" hangingPunct="0">
                <a:spcBef>
                  <a:spcPct val="20000"/>
                </a:spcBef>
                <a:defRPr sz="3200">
                  <a:solidFill>
                    <a:schemeClr val="tx1"/>
                  </a:solidFill>
                  <a:latin typeface="Times New Roman" pitchFamily="18" charset="0"/>
                </a:defRPr>
              </a:lvl1pPr>
              <a:lvl2pPr marL="742950" indent="-285750" defTabSz="457200" eaLnBrk="0" hangingPunct="0">
                <a:spcBef>
                  <a:spcPct val="20000"/>
                </a:spcBef>
                <a:buChar char="•"/>
                <a:defRPr sz="3200">
                  <a:solidFill>
                    <a:schemeClr val="tx1"/>
                  </a:solidFill>
                  <a:latin typeface="Arial" charset="0"/>
                </a:defRPr>
              </a:lvl2pPr>
              <a:lvl3pPr marL="1143000" indent="-228600" defTabSz="457200" eaLnBrk="0" hangingPunct="0">
                <a:spcBef>
                  <a:spcPct val="20000"/>
                </a:spcBef>
                <a:buChar char="–"/>
                <a:defRPr sz="2800">
                  <a:solidFill>
                    <a:schemeClr val="tx1"/>
                  </a:solidFill>
                  <a:latin typeface="Arial" charset="0"/>
                </a:defRPr>
              </a:lvl3pPr>
              <a:lvl4pPr marL="1600200" indent="-228600" defTabSz="457200" eaLnBrk="0" hangingPunct="0">
                <a:spcBef>
                  <a:spcPct val="20000"/>
                </a:spcBef>
                <a:buChar char="•"/>
                <a:defRPr sz="2400">
                  <a:solidFill>
                    <a:schemeClr val="tx1"/>
                  </a:solidFill>
                  <a:latin typeface="Arial" charset="0"/>
                </a:defRPr>
              </a:lvl4pPr>
              <a:lvl5pPr marL="2057400" indent="-228600" defTabSz="457200" eaLnBrk="0" hangingPunct="0">
                <a:spcBef>
                  <a:spcPct val="20000"/>
                </a:spcBef>
                <a:buChar char="–"/>
                <a:defRPr sz="2400">
                  <a:solidFill>
                    <a:schemeClr val="tx1"/>
                  </a:solidFill>
                  <a:latin typeface="Arial" charset="0"/>
                </a:defRPr>
              </a:lvl5pPr>
              <a:lvl6pPr marL="2514600" indent="-228600" defTabSz="457200" eaLnBrk="0" fontAlgn="base" hangingPunct="0">
                <a:spcBef>
                  <a:spcPct val="20000"/>
                </a:spcBef>
                <a:spcAft>
                  <a:spcPct val="0"/>
                </a:spcAft>
                <a:buChar char="–"/>
                <a:defRPr sz="2400">
                  <a:solidFill>
                    <a:schemeClr val="tx1"/>
                  </a:solidFill>
                  <a:latin typeface="Arial" charset="0"/>
                </a:defRPr>
              </a:lvl6pPr>
              <a:lvl7pPr marL="2971800" indent="-228600" defTabSz="457200" eaLnBrk="0" fontAlgn="base" hangingPunct="0">
                <a:spcBef>
                  <a:spcPct val="20000"/>
                </a:spcBef>
                <a:spcAft>
                  <a:spcPct val="0"/>
                </a:spcAft>
                <a:buChar char="–"/>
                <a:defRPr sz="2400">
                  <a:solidFill>
                    <a:schemeClr val="tx1"/>
                  </a:solidFill>
                  <a:latin typeface="Arial" charset="0"/>
                </a:defRPr>
              </a:lvl7pPr>
              <a:lvl8pPr marL="3429000" indent="-228600" defTabSz="457200" eaLnBrk="0" fontAlgn="base" hangingPunct="0">
                <a:spcBef>
                  <a:spcPct val="20000"/>
                </a:spcBef>
                <a:spcAft>
                  <a:spcPct val="0"/>
                </a:spcAft>
                <a:buChar char="–"/>
                <a:defRPr sz="2400">
                  <a:solidFill>
                    <a:schemeClr val="tx1"/>
                  </a:solidFill>
                  <a:latin typeface="Arial" charset="0"/>
                </a:defRPr>
              </a:lvl8pPr>
              <a:lvl9pPr marL="3886200" indent="-228600" defTabSz="4572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r>
                <a:rPr lang="en-US" altLang="en-US" sz="1600" i="0">
                  <a:solidFill>
                    <a:srgbClr val="FF0000"/>
                  </a:solidFill>
                  <a:latin typeface="Arial" charset="0"/>
                </a:rPr>
                <a:t>Slope = 2</a:t>
              </a:r>
            </a:p>
          </p:txBody>
        </p:sp>
        <p:sp>
          <p:nvSpPr>
            <p:cNvPr id="1045" name="TextBox 9"/>
            <p:cNvSpPr txBox="1">
              <a:spLocks noChangeArrowheads="1"/>
            </p:cNvSpPr>
            <p:nvPr/>
          </p:nvSpPr>
          <p:spPr bwMode="auto">
            <a:xfrm>
              <a:off x="6562725" y="1884362"/>
              <a:ext cx="1057275"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defTabSz="457200" eaLnBrk="0" hangingPunct="0">
                <a:spcBef>
                  <a:spcPct val="20000"/>
                </a:spcBef>
                <a:defRPr sz="3200">
                  <a:solidFill>
                    <a:schemeClr val="tx1"/>
                  </a:solidFill>
                  <a:latin typeface="Times New Roman" pitchFamily="18" charset="0"/>
                </a:defRPr>
              </a:lvl1pPr>
              <a:lvl2pPr marL="742950" indent="-285750" defTabSz="457200" eaLnBrk="0" hangingPunct="0">
                <a:spcBef>
                  <a:spcPct val="20000"/>
                </a:spcBef>
                <a:buChar char="•"/>
                <a:defRPr sz="3200">
                  <a:solidFill>
                    <a:schemeClr val="tx1"/>
                  </a:solidFill>
                  <a:latin typeface="Arial" charset="0"/>
                </a:defRPr>
              </a:lvl2pPr>
              <a:lvl3pPr marL="1143000" indent="-228600" defTabSz="457200" eaLnBrk="0" hangingPunct="0">
                <a:spcBef>
                  <a:spcPct val="20000"/>
                </a:spcBef>
                <a:buChar char="–"/>
                <a:defRPr sz="2800">
                  <a:solidFill>
                    <a:schemeClr val="tx1"/>
                  </a:solidFill>
                  <a:latin typeface="Arial" charset="0"/>
                </a:defRPr>
              </a:lvl3pPr>
              <a:lvl4pPr marL="1600200" indent="-228600" defTabSz="457200" eaLnBrk="0" hangingPunct="0">
                <a:spcBef>
                  <a:spcPct val="20000"/>
                </a:spcBef>
                <a:buChar char="•"/>
                <a:defRPr sz="2400">
                  <a:solidFill>
                    <a:schemeClr val="tx1"/>
                  </a:solidFill>
                  <a:latin typeface="Arial" charset="0"/>
                </a:defRPr>
              </a:lvl4pPr>
              <a:lvl5pPr marL="2057400" indent="-228600" defTabSz="457200" eaLnBrk="0" hangingPunct="0">
                <a:spcBef>
                  <a:spcPct val="20000"/>
                </a:spcBef>
                <a:buChar char="–"/>
                <a:defRPr sz="2400">
                  <a:solidFill>
                    <a:schemeClr val="tx1"/>
                  </a:solidFill>
                  <a:latin typeface="Arial" charset="0"/>
                </a:defRPr>
              </a:lvl5pPr>
              <a:lvl6pPr marL="2514600" indent="-228600" defTabSz="457200" eaLnBrk="0" fontAlgn="base" hangingPunct="0">
                <a:spcBef>
                  <a:spcPct val="20000"/>
                </a:spcBef>
                <a:spcAft>
                  <a:spcPct val="0"/>
                </a:spcAft>
                <a:buChar char="–"/>
                <a:defRPr sz="2400">
                  <a:solidFill>
                    <a:schemeClr val="tx1"/>
                  </a:solidFill>
                  <a:latin typeface="Arial" charset="0"/>
                </a:defRPr>
              </a:lvl6pPr>
              <a:lvl7pPr marL="2971800" indent="-228600" defTabSz="457200" eaLnBrk="0" fontAlgn="base" hangingPunct="0">
                <a:spcBef>
                  <a:spcPct val="20000"/>
                </a:spcBef>
                <a:spcAft>
                  <a:spcPct val="0"/>
                </a:spcAft>
                <a:buChar char="–"/>
                <a:defRPr sz="2400">
                  <a:solidFill>
                    <a:schemeClr val="tx1"/>
                  </a:solidFill>
                  <a:latin typeface="Arial" charset="0"/>
                </a:defRPr>
              </a:lvl7pPr>
              <a:lvl8pPr marL="3429000" indent="-228600" defTabSz="457200" eaLnBrk="0" fontAlgn="base" hangingPunct="0">
                <a:spcBef>
                  <a:spcPct val="20000"/>
                </a:spcBef>
                <a:spcAft>
                  <a:spcPct val="0"/>
                </a:spcAft>
                <a:buChar char="–"/>
                <a:defRPr sz="2400">
                  <a:solidFill>
                    <a:schemeClr val="tx1"/>
                  </a:solidFill>
                  <a:latin typeface="Arial" charset="0"/>
                </a:defRPr>
              </a:lvl8pPr>
              <a:lvl9pPr marL="3886200" indent="-228600" defTabSz="4572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r>
                <a:rPr lang="en-US" altLang="en-US" sz="1600" i="0">
                  <a:solidFill>
                    <a:srgbClr val="3366FF"/>
                  </a:solidFill>
                  <a:latin typeface="Arial" charset="0"/>
                </a:rPr>
                <a:t>Slope = 3</a:t>
              </a:r>
            </a:p>
          </p:txBody>
        </p:sp>
      </p:grpSp>
      <p:grpSp>
        <p:nvGrpSpPr>
          <p:cNvPr id="679971" name="Group 679970"/>
          <p:cNvGrpSpPr>
            <a:grpSpLocks/>
          </p:cNvGrpSpPr>
          <p:nvPr/>
        </p:nvGrpSpPr>
        <p:grpSpPr bwMode="auto">
          <a:xfrm>
            <a:off x="2590800" y="5972175"/>
            <a:ext cx="4191000" cy="493713"/>
            <a:chOff x="2590800" y="5972294"/>
            <a:chExt cx="4191000" cy="493038"/>
          </a:xfrm>
        </p:grpSpPr>
        <p:sp>
          <p:nvSpPr>
            <p:cNvPr id="9" name="Rectangle 8"/>
            <p:cNvSpPr>
              <a:spLocks noChangeArrowheads="1"/>
            </p:cNvSpPr>
            <p:nvPr/>
          </p:nvSpPr>
          <p:spPr bwMode="auto">
            <a:xfrm>
              <a:off x="3476625" y="6095950"/>
              <a:ext cx="2676525" cy="369382"/>
            </a:xfrm>
            <a:prstGeom prst="rect">
              <a:avLst/>
            </a:prstGeom>
            <a:noFill/>
            <a:ln w="57150" cap="sq">
              <a:noFill/>
              <a:miter lim="800000"/>
              <a:headEnd/>
              <a:tailEnd/>
            </a:ln>
            <a:effectLst/>
          </p:spPr>
          <p:txBody>
            <a:bodyPr wrap="none" lIns="274320" rIns="274320">
              <a:spAutoFit/>
            </a:bodyPr>
            <a:lstStyle/>
            <a:p>
              <a:pPr eaLnBrk="0" hangingPunct="0">
                <a:spcBef>
                  <a:spcPct val="20000"/>
                </a:spcBef>
                <a:defRPr/>
              </a:pPr>
              <a:r>
                <a:rPr lang="en-US" sz="1800" i="0" dirty="0">
                  <a:solidFill>
                    <a:schemeClr val="bg2"/>
                  </a:solidFill>
                  <a:effectLst>
                    <a:outerShdw blurRad="38100" dist="38100" dir="2700000" algn="tl">
                      <a:srgbClr val="000000">
                        <a:alpha val="43137"/>
                      </a:srgbClr>
                    </a:outerShdw>
                  </a:effectLst>
                </a:rPr>
                <a:t>Reasonable Input Size </a:t>
              </a:r>
            </a:p>
          </p:txBody>
        </p:sp>
        <p:pic>
          <p:nvPicPr>
            <p:cNvPr id="1041" name="Picture 2"/>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2590800" y="5972294"/>
              <a:ext cx="4191000" cy="193803"/>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a:solidFill>
                    <a:schemeClr val="hlink"/>
                  </a:solidFill>
                  <a:miter lim="800000"/>
                  <a:headEnd/>
                  <a:tailEnd/>
                </a14:hiddenLine>
              </a:ext>
            </a:extLst>
          </p:spPr>
        </p:pic>
      </p:grpSp>
      <p:sp>
        <p:nvSpPr>
          <p:cNvPr id="12" name="Rectangle 2"/>
          <p:cNvSpPr txBox="1">
            <a:spLocks noChangeArrowheads="1"/>
          </p:cNvSpPr>
          <p:nvPr/>
        </p:nvSpPr>
        <p:spPr>
          <a:xfrm>
            <a:off x="685800" y="76200"/>
            <a:ext cx="7772400" cy="1143000"/>
          </a:xfrm>
          <a:prstGeom prst="rect">
            <a:avLst/>
          </a:prstGeom>
        </p:spPr>
        <p:txBody>
          <a:bodyPr/>
          <a:lstStyle>
            <a:lvl1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mj-lt"/>
                <a:ea typeface="+mj-ea"/>
                <a:cs typeface="+mj-cs"/>
              </a:defRPr>
            </a:lvl1pPr>
            <a:lvl2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Times New Roman" pitchFamily="18" charset="0"/>
              </a:defRPr>
            </a:lvl2pPr>
            <a:lvl3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Times New Roman" pitchFamily="18" charset="0"/>
              </a:defRPr>
            </a:lvl3pPr>
            <a:lvl4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Times New Roman" pitchFamily="18" charset="0"/>
              </a:defRPr>
            </a:lvl4pPr>
            <a:lvl5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Times New Roman" pitchFamily="18" charset="0"/>
              </a:defRPr>
            </a:lvl5pPr>
            <a:lvl6pPr marL="457200"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6pPr>
            <a:lvl7pPr marL="914400"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7pPr>
            <a:lvl8pPr marL="1371600"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8pPr>
            <a:lvl9pPr marL="1828800"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9pPr>
          </a:lstStyle>
          <a:p>
            <a:pPr eaLnBrk="1" hangingPunct="1">
              <a:defRPr/>
            </a:pPr>
            <a:r>
              <a:rPr lang="en-US" altLang="en-US" i="0" kern="0"/>
              <a:t>Growth Rates</a:t>
            </a:r>
            <a:endParaRPr lang="en-CA" altLang="en-US" i="0" kern="0" dirty="0"/>
          </a:p>
        </p:txBody>
      </p:sp>
      <p:grpSp>
        <p:nvGrpSpPr>
          <p:cNvPr id="13" name="Group 12"/>
          <p:cNvGrpSpPr>
            <a:grpSpLocks/>
          </p:cNvGrpSpPr>
          <p:nvPr/>
        </p:nvGrpSpPr>
        <p:grpSpPr bwMode="auto">
          <a:xfrm>
            <a:off x="2819400" y="3267075"/>
            <a:ext cx="833438" cy="2217738"/>
            <a:chOff x="2424113" y="703263"/>
            <a:chExt cx="1066800" cy="2741612"/>
          </a:xfrm>
        </p:grpSpPr>
        <p:sp>
          <p:nvSpPr>
            <p:cNvPr id="1038" name="Freeform 10"/>
            <p:cNvSpPr>
              <a:spLocks/>
            </p:cNvSpPr>
            <p:nvPr/>
          </p:nvSpPr>
          <p:spPr bwMode="auto">
            <a:xfrm>
              <a:off x="2424113" y="777875"/>
              <a:ext cx="1066800" cy="2667000"/>
            </a:xfrm>
            <a:custGeom>
              <a:avLst/>
              <a:gdLst>
                <a:gd name="T0" fmla="*/ 0 w 672"/>
                <a:gd name="T1" fmla="*/ 2147483647 h 1680"/>
                <a:gd name="T2" fmla="*/ 2147483647 w 672"/>
                <a:gd name="T3" fmla="*/ 2147483647 h 1680"/>
                <a:gd name="T4" fmla="*/ 2147483647 w 672"/>
                <a:gd name="T5" fmla="*/ 0 h 1680"/>
                <a:gd name="T6" fmla="*/ 0 60000 65536"/>
                <a:gd name="T7" fmla="*/ 0 60000 65536"/>
                <a:gd name="T8" fmla="*/ 0 60000 65536"/>
                <a:gd name="T9" fmla="*/ 0 w 672"/>
                <a:gd name="T10" fmla="*/ 0 h 1680"/>
                <a:gd name="T11" fmla="*/ 672 w 672"/>
                <a:gd name="T12" fmla="*/ 1680 h 1680"/>
              </a:gdLst>
              <a:ahLst/>
              <a:cxnLst>
                <a:cxn ang="T6">
                  <a:pos x="T0" y="T1"/>
                </a:cxn>
                <a:cxn ang="T7">
                  <a:pos x="T2" y="T3"/>
                </a:cxn>
                <a:cxn ang="T8">
                  <a:pos x="T4" y="T5"/>
                </a:cxn>
              </a:cxnLst>
              <a:rect l="T9" t="T10" r="T11" b="T12"/>
              <a:pathLst>
                <a:path w="672" h="1680">
                  <a:moveTo>
                    <a:pt x="0" y="1680"/>
                  </a:moveTo>
                  <a:cubicBezTo>
                    <a:pt x="69" y="1632"/>
                    <a:pt x="304" y="1672"/>
                    <a:pt x="416" y="1392"/>
                  </a:cubicBezTo>
                  <a:cubicBezTo>
                    <a:pt x="528" y="1112"/>
                    <a:pt x="619" y="290"/>
                    <a:pt x="672" y="0"/>
                  </a:cubicBezTo>
                </a:path>
              </a:pathLst>
            </a:custGeom>
            <a:noFill/>
            <a:ln w="6350" cap="flat" cmpd="sng">
              <a:solidFill>
                <a:schemeClr val="hlink"/>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39" name="Rectangle 53"/>
            <p:cNvSpPr>
              <a:spLocks noChangeArrowheads="1"/>
            </p:cNvSpPr>
            <p:nvPr/>
          </p:nvSpPr>
          <p:spPr bwMode="auto">
            <a:xfrm>
              <a:off x="2914785" y="703263"/>
              <a:ext cx="484428" cy="523220"/>
            </a:xfrm>
            <a:prstGeom prst="rect">
              <a:avLst/>
            </a:prstGeom>
            <a:noFill/>
            <a:ln w="6350">
              <a:noFill/>
              <a:miter lim="800000"/>
              <a:headEnd/>
              <a:tailEnd/>
            </a:ln>
            <a:extLst>
              <a:ext uri="{909E8E84-426E-40DD-AFC4-6F175D3DCCD1}">
                <a14:hiddenFill xmlns:a14="http://schemas.microsoft.com/office/drawing/2010/main">
                  <a:solidFill>
                    <a:srgbClr val="FFFFFF"/>
                  </a:solidFill>
                </a14:hiddenFill>
              </a:ext>
            </a:extLst>
          </p:spPr>
          <p:txBody>
            <a:bodyPr wrap="none">
              <a:spAutoFit/>
            </a:bodyP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r>
                <a:rPr lang="en-US" altLang="en-US" sz="2800" i="0" dirty="0">
                  <a:solidFill>
                    <a:srgbClr val="FF0000"/>
                  </a:solidFill>
                </a:rPr>
                <a:t>2</a:t>
              </a:r>
              <a:r>
                <a:rPr lang="en-US" altLang="en-US" sz="2800" i="0" baseline="30000" dirty="0">
                  <a:solidFill>
                    <a:srgbClr val="FF0000"/>
                  </a:solidFill>
                </a:rPr>
                <a:t>n</a:t>
              </a:r>
            </a:p>
          </p:txBody>
        </p:sp>
      </p:grpSp>
      <p:grpSp>
        <p:nvGrpSpPr>
          <p:cNvPr id="137" name="Group 136"/>
          <p:cNvGrpSpPr>
            <a:grpSpLocks/>
          </p:cNvGrpSpPr>
          <p:nvPr/>
        </p:nvGrpSpPr>
        <p:grpSpPr bwMode="auto">
          <a:xfrm rot="-5400000">
            <a:off x="-522287" y="3859212"/>
            <a:ext cx="4191000" cy="587375"/>
            <a:chOff x="2590800" y="5578447"/>
            <a:chExt cx="4191000" cy="587650"/>
          </a:xfrm>
        </p:grpSpPr>
        <p:sp>
          <p:nvSpPr>
            <p:cNvPr id="138" name="Rectangle 137"/>
            <p:cNvSpPr>
              <a:spLocks noChangeArrowheads="1"/>
            </p:cNvSpPr>
            <p:nvPr/>
          </p:nvSpPr>
          <p:spPr bwMode="auto">
            <a:xfrm>
              <a:off x="3143249" y="5578446"/>
              <a:ext cx="3119437" cy="370061"/>
            </a:xfrm>
            <a:prstGeom prst="rect">
              <a:avLst/>
            </a:prstGeom>
            <a:noFill/>
            <a:ln w="57150" cap="sq">
              <a:noFill/>
              <a:miter lim="800000"/>
              <a:headEnd/>
              <a:tailEnd/>
            </a:ln>
            <a:effectLst/>
          </p:spPr>
          <p:txBody>
            <a:bodyPr wrap="none" lIns="274320" rIns="274320">
              <a:spAutoFit/>
            </a:bodyPr>
            <a:lstStyle/>
            <a:p>
              <a:pPr eaLnBrk="0" hangingPunct="0">
                <a:spcBef>
                  <a:spcPct val="20000"/>
                </a:spcBef>
                <a:defRPr/>
              </a:pPr>
              <a:r>
                <a:rPr lang="en-US" sz="1800" i="0" dirty="0">
                  <a:solidFill>
                    <a:schemeClr val="bg2"/>
                  </a:solidFill>
                  <a:effectLst>
                    <a:outerShdw blurRad="38100" dist="38100" dir="2700000" algn="tl">
                      <a:srgbClr val="000000">
                        <a:alpha val="43137"/>
                      </a:srgbClr>
                    </a:outerShdw>
                  </a:effectLst>
                </a:rPr>
                <a:t>Reasonable  Running Time </a:t>
              </a:r>
            </a:p>
          </p:txBody>
        </p:sp>
        <p:pic>
          <p:nvPicPr>
            <p:cNvPr id="1037" name="Picture 2"/>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2590800" y="5972294"/>
              <a:ext cx="4191000" cy="193803"/>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a:solidFill>
                    <a:schemeClr val="hlink"/>
                  </a:solidFill>
                  <a:miter lim="800000"/>
                  <a:headEnd/>
                  <a:tailEnd/>
                </a14:hiddenLine>
              </a:ext>
            </a:extLst>
          </p:spPr>
        </p:pic>
      </p:grpSp>
      <p:sp>
        <p:nvSpPr>
          <p:cNvPr id="679975" name="Rectangle 679974"/>
          <p:cNvSpPr>
            <a:spLocks noChangeArrowheads="1"/>
          </p:cNvSpPr>
          <p:nvPr/>
        </p:nvSpPr>
        <p:spPr bwMode="auto">
          <a:xfrm>
            <a:off x="1303338" y="6107113"/>
            <a:ext cx="1878012" cy="646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50000"/>
              </a:spcBef>
              <a:spcAft>
                <a:spcPct val="0"/>
              </a:spcAft>
              <a:defRPr sz="3000" i="1">
                <a:solidFill>
                  <a:schemeClr val="tx1"/>
                </a:solidFill>
                <a:latin typeface="Times New Roman" pitchFamily="18" charset="0"/>
              </a:defRPr>
            </a:lvl6pPr>
            <a:lvl7pPr marL="2971800" indent="-228600" eaLnBrk="0" fontAlgn="base" hangingPunct="0">
              <a:spcBef>
                <a:spcPct val="50000"/>
              </a:spcBef>
              <a:spcAft>
                <a:spcPct val="0"/>
              </a:spcAft>
              <a:defRPr sz="3000" i="1">
                <a:solidFill>
                  <a:schemeClr val="tx1"/>
                </a:solidFill>
                <a:latin typeface="Times New Roman" pitchFamily="18" charset="0"/>
              </a:defRPr>
            </a:lvl7pPr>
            <a:lvl8pPr marL="3429000" indent="-228600" eaLnBrk="0" fontAlgn="base" hangingPunct="0">
              <a:spcBef>
                <a:spcPct val="50000"/>
              </a:spcBef>
              <a:spcAft>
                <a:spcPct val="0"/>
              </a:spcAft>
              <a:defRPr sz="3000" i="1">
                <a:solidFill>
                  <a:schemeClr val="tx1"/>
                </a:solidFill>
                <a:latin typeface="Times New Roman" pitchFamily="18" charset="0"/>
              </a:defRPr>
            </a:lvl8pPr>
            <a:lvl9pPr marL="3886200" indent="-228600" eaLnBrk="0" fontAlgn="base" hangingPunct="0">
              <a:spcBef>
                <a:spcPct val="50000"/>
              </a:spcBef>
              <a:spcAft>
                <a:spcPct val="0"/>
              </a:spcAft>
              <a:defRPr sz="3000" i="1">
                <a:solidFill>
                  <a:schemeClr val="tx1"/>
                </a:solidFill>
                <a:latin typeface="Times New Roman" pitchFamily="18" charset="0"/>
              </a:defRPr>
            </a:lvl9pPr>
          </a:lstStyle>
          <a:p>
            <a:pPr algn="ctr" eaLnBrk="1" hangingPunct="1"/>
            <a:r>
              <a:rPr lang="en-US" altLang="en-US" sz="1800" i="0">
                <a:solidFill>
                  <a:schemeClr val="bg2"/>
                </a:solidFill>
              </a:rPr>
              <a:t>With Moore's law</a:t>
            </a:r>
            <a:br>
              <a:rPr lang="en-US" altLang="en-US" sz="1800" i="0">
                <a:solidFill>
                  <a:schemeClr val="bg2"/>
                </a:solidFill>
              </a:rPr>
            </a:br>
            <a:r>
              <a:rPr lang="en-US" altLang="en-US" sz="1800" i="0">
                <a:solidFill>
                  <a:schemeClr val="bg2"/>
                </a:solidFill>
              </a:rPr>
              <a:t>and happiness law</a:t>
            </a:r>
            <a:endParaRPr lang="en-US" altLang="en-US" sz="1800">
              <a:solidFill>
                <a:schemeClr val="bg2"/>
              </a:solidFill>
            </a:endParaRPr>
          </a:p>
        </p:txBody>
      </p:sp>
      <p:sp>
        <p:nvSpPr>
          <p:cNvPr id="1026" name="AutoShape 2"/>
          <p:cNvSpPr>
            <a:spLocks noChangeAspect="1" noChangeArrowheads="1"/>
          </p:cNvSpPr>
          <p:nvPr/>
        </p:nvSpPr>
        <p:spPr bwMode="auto">
          <a:xfrm>
            <a:off x="1828800" y="1676400"/>
            <a:ext cx="5130800" cy="4711700"/>
          </a:xfrm>
          <a:prstGeom prst="rect">
            <a:avLst/>
          </a:prstGeom>
          <a:noFill/>
          <a:extLst>
            <a:ext uri="{909E8E84-426E-40DD-AFC4-6F175D3DCCD1}">
              <a14:hiddenFill xmlns:a14="http://schemas.microsoft.com/office/drawing/2010/main">
                <a:solidFill>
                  <a:srgbClr val="FFFFFF"/>
                </a:solidFill>
              </a14:hiddenFill>
            </a:ext>
          </a:extLst>
        </p:spPr>
        <p:txBody>
          <a:bodyPr/>
          <a:lstStyle/>
          <a:p>
            <a:endParaRPr lang="en-US"/>
          </a:p>
        </p:txBody>
      </p:sp>
      <p:sp>
        <p:nvSpPr>
          <p:cNvPr id="1027" name="AutoShape 2"/>
          <p:cNvSpPr>
            <a:spLocks noChangeAspect="1" noChangeArrowheads="1"/>
          </p:cNvSpPr>
          <p:nvPr/>
        </p:nvSpPr>
        <p:spPr bwMode="auto">
          <a:xfrm>
            <a:off x="1828800" y="1676400"/>
            <a:ext cx="5130800" cy="4711700"/>
          </a:xfrm>
          <a:prstGeom prst="rect">
            <a:avLst/>
          </a:prstGeom>
          <a:noFill/>
          <a:extLst>
            <a:ext uri="{909E8E84-426E-40DD-AFC4-6F175D3DCCD1}">
              <a14:hiddenFill xmlns:a14="http://schemas.microsoft.com/office/drawing/2010/main">
                <a:solidFill>
                  <a:srgbClr val="FFFFFF"/>
                </a:solidFill>
              </a14:hiddenFill>
            </a:ext>
          </a:extLst>
        </p:spPr>
        <p:txBody>
          <a:bodyPr/>
          <a:lstStyle/>
          <a:p>
            <a:endParaRPr lang="en-US"/>
          </a:p>
        </p:txBody>
      </p:sp>
      <p:sp>
        <p:nvSpPr>
          <p:cNvPr id="1028" name="AutoShape 119"/>
          <p:cNvSpPr>
            <a:spLocks noChangeAspect="1" noChangeArrowheads="1"/>
          </p:cNvSpPr>
          <p:nvPr/>
        </p:nvSpPr>
        <p:spPr bwMode="auto">
          <a:xfrm>
            <a:off x="1828800" y="1676400"/>
            <a:ext cx="5130800" cy="4711700"/>
          </a:xfrm>
          <a:prstGeom prst="rect">
            <a:avLst/>
          </a:prstGeom>
          <a:noFill/>
          <a:extLst>
            <a:ext uri="{909E8E84-426E-40DD-AFC4-6F175D3DCCD1}">
              <a14:hiddenFill xmlns:a14="http://schemas.microsoft.com/office/drawing/2010/main">
                <a:solidFill>
                  <a:srgbClr val="FFFFFF"/>
                </a:solidFill>
              </a14:hiddenFill>
            </a:ext>
          </a:extLst>
        </p:spPr>
        <p:txBody>
          <a:bodyPr/>
          <a:lstStyle/>
          <a:p>
            <a:endParaRPr lang="en-US"/>
          </a:p>
        </p:txBody>
      </p:sp>
      <p:sp>
        <p:nvSpPr>
          <p:cNvPr id="3" name="Rectangle 2">
            <a:extLst>
              <a:ext uri="{FF2B5EF4-FFF2-40B4-BE49-F238E27FC236}">
                <a16:creationId xmlns:a16="http://schemas.microsoft.com/office/drawing/2014/main" id="{612CE6CB-D9A7-4892-8FEA-B0AB9B28C0D8}"/>
              </a:ext>
            </a:extLst>
          </p:cNvPr>
          <p:cNvSpPr/>
          <p:nvPr/>
        </p:nvSpPr>
        <p:spPr bwMode="auto">
          <a:xfrm>
            <a:off x="2895600" y="1884362"/>
            <a:ext cx="4627563" cy="3554413"/>
          </a:xfrm>
          <a:prstGeom prst="rect">
            <a:avLst/>
          </a:prstGeom>
          <a:solidFill>
            <a:schemeClr val="tx1"/>
          </a:solidFill>
          <a:ln w="38100" cap="sq" cmpd="sng" algn="ctr">
            <a:noFill/>
            <a:prstDash val="solid"/>
            <a:round/>
            <a:headEnd type="none" w="med" len="med"/>
            <a:tailEnd type="none" w="med" len="med"/>
          </a:ln>
          <a:effectLst/>
        </p:spPr>
        <p:txBody>
          <a:bodyPr vert="horz" wrap="square" lIns="274320" tIns="45720" rIns="27432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800" b="0" i="0" u="none" strike="noStrike" cap="none" normalizeH="0" baseline="0">
              <a:ln>
                <a:noFill/>
              </a:ln>
              <a:solidFill>
                <a:schemeClr val="tx1"/>
              </a:solidFill>
              <a:effectLst>
                <a:outerShdw blurRad="38100" dist="38100" dir="2700000" algn="tl">
                  <a:srgbClr val="000000">
                    <a:alpha val="43137"/>
                  </a:srgbClr>
                </a:outerShdw>
              </a:effectLst>
              <a:latin typeface="Times New Roman" pitchFamily="18"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grpId="1"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ppt_x"/>
                                          </p:val>
                                        </p:tav>
                                        <p:tav tm="100000">
                                          <p:val>
                                            <p:strVal val="#ppt_x"/>
                                          </p:val>
                                        </p:tav>
                                      </p:tavLst>
                                    </p:anim>
                                    <p:anim calcmode="lin" valueType="num">
                                      <p:cBhvr additive="base">
                                        <p:cTn id="8" dur="500" fill="hold"/>
                                        <p:tgtEl>
                                          <p:spTgt spid="3"/>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344067">
                                            <p:txEl>
                                              <p:pRg st="0" end="0"/>
                                            </p:txEl>
                                          </p:spTgt>
                                        </p:tgtEl>
                                        <p:attrNameLst>
                                          <p:attrName>style.visibility</p:attrName>
                                        </p:attrNameLst>
                                      </p:cBhvr>
                                      <p:to>
                                        <p:strVal val="visible"/>
                                      </p:to>
                                    </p:set>
                                    <p:anim calcmode="lin" valueType="num">
                                      <p:cBhvr additive="base">
                                        <p:cTn id="11" dur="500" fill="hold"/>
                                        <p:tgtEl>
                                          <p:spTgt spid="344067">
                                            <p:txEl>
                                              <p:pRg st="0" end="0"/>
                                            </p:txEl>
                                          </p:spTgt>
                                        </p:tgtEl>
                                        <p:attrNameLst>
                                          <p:attrName>ppt_x</p:attrName>
                                        </p:attrNameLst>
                                      </p:cBhvr>
                                      <p:tavLst>
                                        <p:tav tm="0">
                                          <p:val>
                                            <p:strVal val="#ppt_x"/>
                                          </p:val>
                                        </p:tav>
                                        <p:tav tm="100000">
                                          <p:val>
                                            <p:strVal val="#ppt_x"/>
                                          </p:val>
                                        </p:tav>
                                      </p:tavLst>
                                    </p:anim>
                                    <p:anim calcmode="lin" valueType="num">
                                      <p:cBhvr additive="base">
                                        <p:cTn id="12" dur="500" fill="hold"/>
                                        <p:tgtEl>
                                          <p:spTgt spid="344067">
                                            <p:txEl>
                                              <p:pRg st="0" end="0"/>
                                            </p:txEl>
                                          </p:spTgt>
                                        </p:tgtEl>
                                        <p:attrNameLst>
                                          <p:attrName>ppt_y</p:attrName>
                                        </p:attrNameLst>
                                      </p:cBhvr>
                                      <p:tavLst>
                                        <p:tav tm="0">
                                          <p:val>
                                            <p:strVal val="1+#ppt_h/2"/>
                                          </p:val>
                                        </p:tav>
                                        <p:tav tm="100000">
                                          <p:val>
                                            <p:strVal val="#ppt_y"/>
                                          </p:val>
                                        </p:tav>
                                      </p:tavLst>
                                    </p:anim>
                                  </p:childTnLst>
                                </p:cTn>
                              </p:par>
                              <p:par>
                                <p:cTn id="13" presetID="2" presetClass="entr" presetSubtype="4" fill="hold" nodeType="withEffect">
                                  <p:stCondLst>
                                    <p:cond delay="0"/>
                                  </p:stCondLst>
                                  <p:childTnLst>
                                    <p:set>
                                      <p:cBhvr>
                                        <p:cTn id="14" dur="1" fill="hold">
                                          <p:stCondLst>
                                            <p:cond delay="0"/>
                                          </p:stCondLst>
                                        </p:cTn>
                                        <p:tgtEl>
                                          <p:spTgt spid="679974"/>
                                        </p:tgtEl>
                                        <p:attrNameLst>
                                          <p:attrName>style.visibility</p:attrName>
                                        </p:attrNameLst>
                                      </p:cBhvr>
                                      <p:to>
                                        <p:strVal val="visible"/>
                                      </p:to>
                                    </p:set>
                                    <p:anim calcmode="lin" valueType="num">
                                      <p:cBhvr additive="base">
                                        <p:cTn id="15" dur="500" fill="hold"/>
                                        <p:tgtEl>
                                          <p:spTgt spid="679974"/>
                                        </p:tgtEl>
                                        <p:attrNameLst>
                                          <p:attrName>ppt_x</p:attrName>
                                        </p:attrNameLst>
                                      </p:cBhvr>
                                      <p:tavLst>
                                        <p:tav tm="0">
                                          <p:val>
                                            <p:strVal val="#ppt_x"/>
                                          </p:val>
                                        </p:tav>
                                        <p:tav tm="100000">
                                          <p:val>
                                            <p:strVal val="#ppt_x"/>
                                          </p:val>
                                        </p:tav>
                                      </p:tavLst>
                                    </p:anim>
                                    <p:anim calcmode="lin" valueType="num">
                                      <p:cBhvr additive="base">
                                        <p:cTn id="16" dur="500" fill="hold"/>
                                        <p:tgtEl>
                                          <p:spTgt spid="679974"/>
                                        </p:tgtEl>
                                        <p:attrNameLst>
                                          <p:attrName>ppt_y</p:attrName>
                                        </p:attrNameLst>
                                      </p:cBhvr>
                                      <p:tavLst>
                                        <p:tav tm="0">
                                          <p:val>
                                            <p:strVal val="1+#ppt_h/2"/>
                                          </p:val>
                                        </p:tav>
                                        <p:tav tm="100000">
                                          <p:val>
                                            <p:strVal val="#ppt_y"/>
                                          </p:val>
                                        </p:tav>
                                      </p:tavLst>
                                    </p:anim>
                                  </p:childTnLst>
                                </p:cTn>
                              </p:par>
                            </p:childTnLst>
                          </p:cTn>
                        </p:par>
                      </p:childTnLst>
                    </p:cTn>
                  </p:par>
                  <p:par>
                    <p:cTn id="17" fill="hold" nodeType="clickPar">
                      <p:stCondLst>
                        <p:cond delay="indefinite"/>
                      </p:stCondLst>
                      <p:childTnLst>
                        <p:par>
                          <p:cTn id="18" fill="hold" nodeType="withGroup">
                            <p:stCondLst>
                              <p:cond delay="0"/>
                            </p:stCondLst>
                            <p:childTnLst>
                              <p:par>
                                <p:cTn id="19" presetID="2" presetClass="entr" presetSubtype="4" fill="hold" grpId="0" nodeType="clickEffect">
                                  <p:stCondLst>
                                    <p:cond delay="0"/>
                                  </p:stCondLst>
                                  <p:childTnLst>
                                    <p:set>
                                      <p:cBhvr>
                                        <p:cTn id="20" dur="1" fill="hold">
                                          <p:stCondLst>
                                            <p:cond delay="0"/>
                                          </p:stCondLst>
                                        </p:cTn>
                                        <p:tgtEl>
                                          <p:spTgt spid="679975"/>
                                        </p:tgtEl>
                                        <p:attrNameLst>
                                          <p:attrName>style.visibility</p:attrName>
                                        </p:attrNameLst>
                                      </p:cBhvr>
                                      <p:to>
                                        <p:strVal val="visible"/>
                                      </p:to>
                                    </p:set>
                                    <p:anim calcmode="lin" valueType="num">
                                      <p:cBhvr additive="base">
                                        <p:cTn id="21" dur="500" fill="hold"/>
                                        <p:tgtEl>
                                          <p:spTgt spid="679975"/>
                                        </p:tgtEl>
                                        <p:attrNameLst>
                                          <p:attrName>ppt_x</p:attrName>
                                        </p:attrNameLst>
                                      </p:cBhvr>
                                      <p:tavLst>
                                        <p:tav tm="0">
                                          <p:val>
                                            <p:strVal val="#ppt_x"/>
                                          </p:val>
                                        </p:tav>
                                        <p:tav tm="100000">
                                          <p:val>
                                            <p:strVal val="#ppt_x"/>
                                          </p:val>
                                        </p:tav>
                                      </p:tavLst>
                                    </p:anim>
                                    <p:anim calcmode="lin" valueType="num">
                                      <p:cBhvr additive="base">
                                        <p:cTn id="22" dur="500" fill="hold"/>
                                        <p:tgtEl>
                                          <p:spTgt spid="679975"/>
                                        </p:tgtEl>
                                        <p:attrNameLst>
                                          <p:attrName>ppt_y</p:attrName>
                                        </p:attrNameLst>
                                      </p:cBhvr>
                                      <p:tavLst>
                                        <p:tav tm="0">
                                          <p:val>
                                            <p:strVal val="1+#ppt_h/2"/>
                                          </p:val>
                                        </p:tav>
                                        <p:tav tm="100000">
                                          <p:val>
                                            <p:strVal val="#ppt_y"/>
                                          </p:val>
                                        </p:tav>
                                      </p:tavLst>
                                    </p:anim>
                                  </p:childTnLst>
                                </p:cTn>
                              </p:par>
                            </p:childTnLst>
                          </p:cTn>
                        </p:par>
                      </p:childTnLst>
                    </p:cTn>
                  </p:par>
                  <p:par>
                    <p:cTn id="23" fill="hold" nodeType="clickPar">
                      <p:stCondLst>
                        <p:cond delay="indefinite"/>
                      </p:stCondLst>
                      <p:childTnLst>
                        <p:par>
                          <p:cTn id="24" fill="hold" nodeType="withGroup">
                            <p:stCondLst>
                              <p:cond delay="0"/>
                            </p:stCondLst>
                            <p:childTnLst>
                              <p:par>
                                <p:cTn id="25" presetID="2" presetClass="entr" presetSubtype="4" fill="hold" nodeType="clickEffect">
                                  <p:stCondLst>
                                    <p:cond delay="0"/>
                                  </p:stCondLst>
                                  <p:childTnLst>
                                    <p:set>
                                      <p:cBhvr>
                                        <p:cTn id="26" dur="1" fill="hold">
                                          <p:stCondLst>
                                            <p:cond delay="0"/>
                                          </p:stCondLst>
                                        </p:cTn>
                                        <p:tgtEl>
                                          <p:spTgt spid="679971"/>
                                        </p:tgtEl>
                                        <p:attrNameLst>
                                          <p:attrName>style.visibility</p:attrName>
                                        </p:attrNameLst>
                                      </p:cBhvr>
                                      <p:to>
                                        <p:strVal val="visible"/>
                                      </p:to>
                                    </p:set>
                                    <p:anim calcmode="lin" valueType="num">
                                      <p:cBhvr additive="base">
                                        <p:cTn id="27" dur="500" fill="hold"/>
                                        <p:tgtEl>
                                          <p:spTgt spid="679971"/>
                                        </p:tgtEl>
                                        <p:attrNameLst>
                                          <p:attrName>ppt_x</p:attrName>
                                        </p:attrNameLst>
                                      </p:cBhvr>
                                      <p:tavLst>
                                        <p:tav tm="0">
                                          <p:val>
                                            <p:strVal val="#ppt_x"/>
                                          </p:val>
                                        </p:tav>
                                        <p:tav tm="100000">
                                          <p:val>
                                            <p:strVal val="#ppt_x"/>
                                          </p:val>
                                        </p:tav>
                                      </p:tavLst>
                                    </p:anim>
                                    <p:anim calcmode="lin" valueType="num">
                                      <p:cBhvr additive="base">
                                        <p:cTn id="28" dur="500" fill="hold"/>
                                        <p:tgtEl>
                                          <p:spTgt spid="679971"/>
                                        </p:tgtEl>
                                        <p:attrNameLst>
                                          <p:attrName>ppt_y</p:attrName>
                                        </p:attrNameLst>
                                      </p:cBhvr>
                                      <p:tavLst>
                                        <p:tav tm="0">
                                          <p:val>
                                            <p:strVal val="1+#ppt_h/2"/>
                                          </p:val>
                                        </p:tav>
                                        <p:tav tm="100000">
                                          <p:val>
                                            <p:strVal val="#ppt_y"/>
                                          </p:val>
                                        </p:tav>
                                      </p:tavLst>
                                    </p:anim>
                                  </p:childTnLst>
                                </p:cTn>
                              </p:par>
                            </p:childTnLst>
                          </p:cTn>
                        </p:par>
                      </p:childTnLst>
                    </p:cTn>
                  </p:par>
                  <p:par>
                    <p:cTn id="29" fill="hold" nodeType="clickPar">
                      <p:stCondLst>
                        <p:cond delay="indefinite"/>
                      </p:stCondLst>
                      <p:childTnLst>
                        <p:par>
                          <p:cTn id="30" fill="hold" nodeType="withGroup">
                            <p:stCondLst>
                              <p:cond delay="0"/>
                            </p:stCondLst>
                            <p:childTnLst>
                              <p:par>
                                <p:cTn id="31" presetID="2" presetClass="entr" presetSubtype="4" fill="hold" nodeType="clickEffect">
                                  <p:stCondLst>
                                    <p:cond delay="0"/>
                                  </p:stCondLst>
                                  <p:childTnLst>
                                    <p:set>
                                      <p:cBhvr>
                                        <p:cTn id="32" dur="1" fill="hold">
                                          <p:stCondLst>
                                            <p:cond delay="0"/>
                                          </p:stCondLst>
                                        </p:cTn>
                                        <p:tgtEl>
                                          <p:spTgt spid="137"/>
                                        </p:tgtEl>
                                        <p:attrNameLst>
                                          <p:attrName>style.visibility</p:attrName>
                                        </p:attrNameLst>
                                      </p:cBhvr>
                                      <p:to>
                                        <p:strVal val="visible"/>
                                      </p:to>
                                    </p:set>
                                    <p:anim calcmode="lin" valueType="num">
                                      <p:cBhvr additive="base">
                                        <p:cTn id="33" dur="500" fill="hold"/>
                                        <p:tgtEl>
                                          <p:spTgt spid="137"/>
                                        </p:tgtEl>
                                        <p:attrNameLst>
                                          <p:attrName>ppt_x</p:attrName>
                                        </p:attrNameLst>
                                      </p:cBhvr>
                                      <p:tavLst>
                                        <p:tav tm="0">
                                          <p:val>
                                            <p:strVal val="#ppt_x"/>
                                          </p:val>
                                        </p:tav>
                                        <p:tav tm="100000">
                                          <p:val>
                                            <p:strVal val="#ppt_x"/>
                                          </p:val>
                                        </p:tav>
                                      </p:tavLst>
                                    </p:anim>
                                    <p:anim calcmode="lin" valueType="num">
                                      <p:cBhvr additive="base">
                                        <p:cTn id="34" dur="500" fill="hold"/>
                                        <p:tgtEl>
                                          <p:spTgt spid="137"/>
                                        </p:tgtEl>
                                        <p:attrNameLst>
                                          <p:attrName>ppt_y</p:attrName>
                                        </p:attrNameLst>
                                      </p:cBhvr>
                                      <p:tavLst>
                                        <p:tav tm="0">
                                          <p:val>
                                            <p:strVal val="1+#ppt_h/2"/>
                                          </p:val>
                                        </p:tav>
                                        <p:tav tm="100000">
                                          <p:val>
                                            <p:strVal val="#ppt_y"/>
                                          </p:val>
                                        </p:tav>
                                      </p:tavLst>
                                    </p:anim>
                                  </p:childTnLst>
                                </p:cTn>
                              </p:par>
                            </p:childTnLst>
                          </p:cTn>
                        </p:par>
                      </p:childTnLst>
                    </p:cTn>
                  </p:par>
                  <p:par>
                    <p:cTn id="35" fill="hold">
                      <p:stCondLst>
                        <p:cond delay="indefinite"/>
                      </p:stCondLst>
                      <p:childTnLst>
                        <p:par>
                          <p:cTn id="36" fill="hold">
                            <p:stCondLst>
                              <p:cond delay="0"/>
                            </p:stCondLst>
                            <p:childTnLst>
                              <p:par>
                                <p:cTn id="37" presetID="2" presetClass="entr" presetSubtype="4" fill="hold" nodeType="clickEffect">
                                  <p:stCondLst>
                                    <p:cond delay="0"/>
                                  </p:stCondLst>
                                  <p:childTnLst>
                                    <p:set>
                                      <p:cBhvr>
                                        <p:cTn id="38" dur="1" fill="hold">
                                          <p:stCondLst>
                                            <p:cond delay="0"/>
                                          </p:stCondLst>
                                        </p:cTn>
                                        <p:tgtEl>
                                          <p:spTgt spid="344067">
                                            <p:txEl>
                                              <p:pRg st="1" end="1"/>
                                            </p:txEl>
                                          </p:spTgt>
                                        </p:tgtEl>
                                        <p:attrNameLst>
                                          <p:attrName>style.visibility</p:attrName>
                                        </p:attrNameLst>
                                      </p:cBhvr>
                                      <p:to>
                                        <p:strVal val="visible"/>
                                      </p:to>
                                    </p:set>
                                    <p:anim calcmode="lin" valueType="num">
                                      <p:cBhvr additive="base">
                                        <p:cTn id="39" dur="500" fill="hold"/>
                                        <p:tgtEl>
                                          <p:spTgt spid="344067">
                                            <p:txEl>
                                              <p:pRg st="1" end="1"/>
                                            </p:txEl>
                                          </p:spTgt>
                                        </p:tgtEl>
                                        <p:attrNameLst>
                                          <p:attrName>ppt_x</p:attrName>
                                        </p:attrNameLst>
                                      </p:cBhvr>
                                      <p:tavLst>
                                        <p:tav tm="0">
                                          <p:val>
                                            <p:strVal val="#ppt_x"/>
                                          </p:val>
                                        </p:tav>
                                        <p:tav tm="100000">
                                          <p:val>
                                            <p:strVal val="#ppt_x"/>
                                          </p:val>
                                        </p:tav>
                                      </p:tavLst>
                                    </p:anim>
                                    <p:anim calcmode="lin" valueType="num">
                                      <p:cBhvr additive="base">
                                        <p:cTn id="40" dur="500" fill="hold"/>
                                        <p:tgtEl>
                                          <p:spTgt spid="344067">
                                            <p:txEl>
                                              <p:pRg st="1" end="1"/>
                                            </p:txEl>
                                          </p:spTgt>
                                        </p:tgtEl>
                                        <p:attrNameLst>
                                          <p:attrName>ppt_y</p:attrName>
                                        </p:attrNameLst>
                                      </p:cBhvr>
                                      <p:tavLst>
                                        <p:tav tm="0">
                                          <p:val>
                                            <p:strVal val="1+#ppt_h/2"/>
                                          </p:val>
                                        </p:tav>
                                        <p:tav tm="100000">
                                          <p:val>
                                            <p:strVal val="#ppt_y"/>
                                          </p:val>
                                        </p:tav>
                                      </p:tavLst>
                                    </p:anim>
                                  </p:childTnLst>
                                </p:cTn>
                              </p:par>
                              <p:par>
                                <p:cTn id="41" presetID="10" presetClass="exit" presetSubtype="0" fill="hold" grpId="0" nodeType="withEffect">
                                  <p:stCondLst>
                                    <p:cond delay="0"/>
                                  </p:stCondLst>
                                  <p:childTnLst>
                                    <p:animEffect transition="out" filter="fade">
                                      <p:cBhvr>
                                        <p:cTn id="42" dur="500"/>
                                        <p:tgtEl>
                                          <p:spTgt spid="3"/>
                                        </p:tgtEl>
                                      </p:cBhvr>
                                    </p:animEffect>
                                    <p:set>
                                      <p:cBhvr>
                                        <p:cTn id="43" dur="1" fill="hold">
                                          <p:stCondLst>
                                            <p:cond delay="499"/>
                                          </p:stCondLst>
                                        </p:cTn>
                                        <p:tgtEl>
                                          <p:spTgt spid="3"/>
                                        </p:tgtEl>
                                        <p:attrNameLst>
                                          <p:attrName>style.visibility</p:attrName>
                                        </p:attrNameLst>
                                      </p:cBhvr>
                                      <p:to>
                                        <p:strVal val="hidden"/>
                                      </p:to>
                                    </p:set>
                                  </p:childTnLst>
                                </p:cTn>
                              </p:par>
                            </p:childTnLst>
                          </p:cTn>
                        </p:par>
                      </p:childTnLst>
                    </p:cTn>
                  </p:par>
                  <p:par>
                    <p:cTn id="44" fill="hold">
                      <p:stCondLst>
                        <p:cond delay="indefinite"/>
                      </p:stCondLst>
                      <p:childTnLst>
                        <p:par>
                          <p:cTn id="45" fill="hold">
                            <p:stCondLst>
                              <p:cond delay="0"/>
                            </p:stCondLst>
                            <p:childTnLst>
                              <p:par>
                                <p:cTn id="46" presetID="2" presetClass="entr" presetSubtype="4" fill="hold" nodeType="clickEffect">
                                  <p:stCondLst>
                                    <p:cond delay="200"/>
                                  </p:stCondLst>
                                  <p:childTnLst>
                                    <p:set>
                                      <p:cBhvr>
                                        <p:cTn id="47" dur="1" fill="hold">
                                          <p:stCondLst>
                                            <p:cond delay="0"/>
                                          </p:stCondLst>
                                        </p:cTn>
                                        <p:tgtEl>
                                          <p:spTgt spid="344067">
                                            <p:txEl>
                                              <p:pRg st="2" end="2"/>
                                            </p:txEl>
                                          </p:spTgt>
                                        </p:tgtEl>
                                        <p:attrNameLst>
                                          <p:attrName>style.visibility</p:attrName>
                                        </p:attrNameLst>
                                      </p:cBhvr>
                                      <p:to>
                                        <p:strVal val="visible"/>
                                      </p:to>
                                    </p:set>
                                    <p:anim calcmode="lin" valueType="num">
                                      <p:cBhvr additive="base">
                                        <p:cTn id="48" dur="500" fill="hold"/>
                                        <p:tgtEl>
                                          <p:spTgt spid="344067">
                                            <p:txEl>
                                              <p:pRg st="2" end="2"/>
                                            </p:txEl>
                                          </p:spTgt>
                                        </p:tgtEl>
                                        <p:attrNameLst>
                                          <p:attrName>ppt_x</p:attrName>
                                        </p:attrNameLst>
                                      </p:cBhvr>
                                      <p:tavLst>
                                        <p:tav tm="0">
                                          <p:val>
                                            <p:strVal val="#ppt_x"/>
                                          </p:val>
                                        </p:tav>
                                        <p:tav tm="100000">
                                          <p:val>
                                            <p:strVal val="#ppt_x"/>
                                          </p:val>
                                        </p:tav>
                                      </p:tavLst>
                                    </p:anim>
                                    <p:anim calcmode="lin" valueType="num">
                                      <p:cBhvr additive="base">
                                        <p:cTn id="49" dur="500" fill="hold"/>
                                        <p:tgtEl>
                                          <p:spTgt spid="344067">
                                            <p:txEl>
                                              <p:pRg st="2" end="2"/>
                                            </p:txEl>
                                          </p:spTgt>
                                        </p:tgtEl>
                                        <p:attrNameLst>
                                          <p:attrName>ppt_y</p:attrName>
                                        </p:attrNameLst>
                                      </p:cBhvr>
                                      <p:tavLst>
                                        <p:tav tm="0">
                                          <p:val>
                                            <p:strVal val="1+#ppt_h/2"/>
                                          </p:val>
                                        </p:tav>
                                        <p:tav tm="100000">
                                          <p:val>
                                            <p:strVal val="#ppt_y"/>
                                          </p:val>
                                        </p:tav>
                                      </p:tavLst>
                                    </p:anim>
                                  </p:childTnLst>
                                </p:cTn>
                              </p:par>
                              <p:par>
                                <p:cTn id="50" presetID="2" presetClass="entr" presetSubtype="4" fill="hold" nodeType="withEffect">
                                  <p:stCondLst>
                                    <p:cond delay="200"/>
                                  </p:stCondLst>
                                  <p:childTnLst>
                                    <p:set>
                                      <p:cBhvr>
                                        <p:cTn id="51" dur="1" fill="hold">
                                          <p:stCondLst>
                                            <p:cond delay="0"/>
                                          </p:stCondLst>
                                        </p:cTn>
                                        <p:tgtEl>
                                          <p:spTgt spid="13"/>
                                        </p:tgtEl>
                                        <p:attrNameLst>
                                          <p:attrName>style.visibility</p:attrName>
                                        </p:attrNameLst>
                                      </p:cBhvr>
                                      <p:to>
                                        <p:strVal val="visible"/>
                                      </p:to>
                                    </p:set>
                                    <p:anim calcmode="lin" valueType="num">
                                      <p:cBhvr additive="base">
                                        <p:cTn id="52" dur="500" fill="hold"/>
                                        <p:tgtEl>
                                          <p:spTgt spid="13"/>
                                        </p:tgtEl>
                                        <p:attrNameLst>
                                          <p:attrName>ppt_x</p:attrName>
                                        </p:attrNameLst>
                                      </p:cBhvr>
                                      <p:tavLst>
                                        <p:tav tm="0">
                                          <p:val>
                                            <p:strVal val="#ppt_x"/>
                                          </p:val>
                                        </p:tav>
                                        <p:tav tm="100000">
                                          <p:val>
                                            <p:strVal val="#ppt_x"/>
                                          </p:val>
                                        </p:tav>
                                      </p:tavLst>
                                    </p:anim>
                                    <p:anim calcmode="lin" valueType="num">
                                      <p:cBhvr additive="base">
                                        <p:cTn id="53" dur="500" fill="hold"/>
                                        <p:tgtEl>
                                          <p:spTgt spid="1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79975" grpId="0"/>
      <p:bldP spid="3" grpId="0" animBg="1"/>
      <p:bldP spid="3" grpId="1" animBg="1"/>
    </p:bldLst>
  </p:timing>
</p:sld>
</file>

<file path=ppt/slides/slide180.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345090" name="Rectangle 2"/>
          <p:cNvSpPr>
            <a:spLocks noGrp="1" noChangeArrowheads="1"/>
          </p:cNvSpPr>
          <p:nvPr>
            <p:ph type="title"/>
          </p:nvPr>
        </p:nvSpPr>
        <p:spPr/>
        <p:txBody>
          <a:bodyPr/>
          <a:lstStyle/>
          <a:p>
            <a:pPr eaLnBrk="1" hangingPunct="1"/>
            <a:r>
              <a:rPr lang="en-US" altLang="en-US"/>
              <a:t>Growth Rate of Running Time</a:t>
            </a:r>
          </a:p>
        </p:txBody>
      </p:sp>
      <p:sp>
        <p:nvSpPr>
          <p:cNvPr id="345091" name="Rectangle 3" descr="Rectangle: Click to edit Master text styles&#10;Second level&#10;Third level&#10;Fourth level&#10;Fifth level"/>
          <p:cNvSpPr>
            <a:spLocks noGrp="1" noChangeArrowheads="1"/>
          </p:cNvSpPr>
          <p:nvPr>
            <p:ph type="body" idx="1"/>
          </p:nvPr>
        </p:nvSpPr>
        <p:spPr>
          <a:xfrm>
            <a:off x="838200" y="1905000"/>
            <a:ext cx="7620000" cy="4419600"/>
          </a:xfrm>
        </p:spPr>
        <p:txBody>
          <a:bodyPr/>
          <a:lstStyle/>
          <a:p>
            <a:pPr eaLnBrk="1" hangingPunct="1"/>
            <a:r>
              <a:rPr lang="en-US" altLang="en-US"/>
              <a:t>Changing the hardware/ software environment </a:t>
            </a:r>
          </a:p>
          <a:p>
            <a:pPr lvl="1" eaLnBrk="1" hangingPunct="1"/>
            <a:r>
              <a:rPr lang="en-US" altLang="en-US"/>
              <a:t>Affects </a:t>
            </a:r>
            <a:r>
              <a:rPr lang="en-US" altLang="en-US" b="1" i="1">
                <a:latin typeface="Times New Roman" pitchFamily="18" charset="0"/>
                <a:sym typeface="Symbol" pitchFamily="18" charset="2"/>
              </a:rPr>
              <a:t>T</a:t>
            </a:r>
            <a:r>
              <a:rPr lang="en-US" altLang="en-US">
                <a:latin typeface="Times New Roman" pitchFamily="18" charset="0"/>
                <a:sym typeface="Symbol" pitchFamily="18" charset="2"/>
              </a:rPr>
              <a:t>(</a:t>
            </a:r>
            <a:r>
              <a:rPr lang="en-US" altLang="en-US" b="1" i="1">
                <a:latin typeface="Times New Roman" pitchFamily="18" charset="0"/>
                <a:sym typeface="Symbol" pitchFamily="18" charset="2"/>
              </a:rPr>
              <a:t>n</a:t>
            </a:r>
            <a:r>
              <a:rPr lang="en-US" altLang="en-US">
                <a:latin typeface="Times New Roman" pitchFamily="18" charset="0"/>
                <a:sym typeface="Symbol" pitchFamily="18" charset="2"/>
              </a:rPr>
              <a:t>)</a:t>
            </a:r>
            <a:r>
              <a:rPr lang="en-US" altLang="en-US"/>
              <a:t> by a constant factor, but</a:t>
            </a:r>
          </a:p>
          <a:p>
            <a:pPr lvl="1" eaLnBrk="1" hangingPunct="1"/>
            <a:r>
              <a:rPr lang="en-US" altLang="en-US"/>
              <a:t>Does not qualitatively alter the growth rate of </a:t>
            </a:r>
            <a:r>
              <a:rPr lang="en-US" altLang="en-US" b="1" i="1">
                <a:latin typeface="Times New Roman" pitchFamily="18" charset="0"/>
                <a:sym typeface="Symbol" pitchFamily="18" charset="2"/>
              </a:rPr>
              <a:t>T</a:t>
            </a:r>
            <a:r>
              <a:rPr lang="en-US" altLang="en-US">
                <a:latin typeface="Times New Roman" pitchFamily="18" charset="0"/>
                <a:sym typeface="Symbol" pitchFamily="18" charset="2"/>
              </a:rPr>
              <a:t>(</a:t>
            </a:r>
            <a:r>
              <a:rPr lang="en-US" altLang="en-US" b="1" i="1">
                <a:latin typeface="Times New Roman" pitchFamily="18" charset="0"/>
                <a:sym typeface="Symbol" pitchFamily="18" charset="2"/>
              </a:rPr>
              <a:t>n</a:t>
            </a:r>
            <a:r>
              <a:rPr lang="en-US" altLang="en-US">
                <a:latin typeface="Times New Roman" pitchFamily="18" charset="0"/>
                <a:sym typeface="Symbol" pitchFamily="18" charset="2"/>
              </a:rPr>
              <a:t>)</a:t>
            </a:r>
            <a:endParaRPr lang="en-US" altLang="en-US"/>
          </a:p>
          <a:p>
            <a:pPr eaLnBrk="1" hangingPunct="1"/>
            <a:r>
              <a:rPr lang="en-US" altLang="en-US"/>
              <a:t>The linear growth rate of the running time </a:t>
            </a:r>
            <a:r>
              <a:rPr lang="en-US" altLang="en-US" b="1" i="1">
                <a:latin typeface="Times New Roman" pitchFamily="18" charset="0"/>
                <a:sym typeface="Symbol" pitchFamily="18" charset="2"/>
              </a:rPr>
              <a:t>T</a:t>
            </a:r>
            <a:r>
              <a:rPr lang="en-US" altLang="en-US">
                <a:latin typeface="Times New Roman" pitchFamily="18" charset="0"/>
                <a:sym typeface="Symbol" pitchFamily="18" charset="2"/>
              </a:rPr>
              <a:t>(</a:t>
            </a:r>
            <a:r>
              <a:rPr lang="en-US" altLang="en-US" b="1" i="1">
                <a:latin typeface="Times New Roman" pitchFamily="18" charset="0"/>
                <a:sym typeface="Symbol" pitchFamily="18" charset="2"/>
              </a:rPr>
              <a:t>n</a:t>
            </a:r>
            <a:r>
              <a:rPr lang="en-US" altLang="en-US">
                <a:latin typeface="Times New Roman" pitchFamily="18" charset="0"/>
                <a:sym typeface="Symbol" pitchFamily="18" charset="2"/>
              </a:rPr>
              <a:t>)</a:t>
            </a:r>
            <a:r>
              <a:rPr lang="en-US" altLang="en-US"/>
              <a:t> is an intrinsic property of algorithm </a:t>
            </a:r>
            <a:r>
              <a:rPr lang="en-US" altLang="en-US" b="1" i="1">
                <a:latin typeface="Times New Roman" pitchFamily="18" charset="0"/>
              </a:rPr>
              <a:t>arrayMax</a:t>
            </a:r>
            <a:endParaRPr lang="en-US" altLang="en-US"/>
          </a:p>
        </p:txBody>
      </p:sp>
    </p:spTree>
  </p:cSld>
  <p:clrMapOvr>
    <a:masterClrMapping/>
  </p:clrMapOvr>
</p:sld>
</file>

<file path=ppt/slides/slide18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346114" name="Title 1"/>
          <p:cNvSpPr>
            <a:spLocks noGrp="1"/>
          </p:cNvSpPr>
          <p:nvPr>
            <p:ph type="title"/>
          </p:nvPr>
        </p:nvSpPr>
        <p:spPr/>
        <p:txBody>
          <a:bodyPr/>
          <a:lstStyle/>
          <a:p>
            <a:pPr eaLnBrk="1" hangingPunct="1"/>
            <a:r>
              <a:rPr lang="en-US" altLang="en-US"/>
              <a:t>Overview</a:t>
            </a:r>
          </a:p>
        </p:txBody>
      </p:sp>
      <p:sp>
        <p:nvSpPr>
          <p:cNvPr id="346115" name="Content Placeholder 2"/>
          <p:cNvSpPr>
            <a:spLocks noGrp="1"/>
          </p:cNvSpPr>
          <p:nvPr>
            <p:ph idx="1"/>
          </p:nvPr>
        </p:nvSpPr>
        <p:spPr>
          <a:xfrm>
            <a:off x="457200" y="1260475"/>
            <a:ext cx="8229600" cy="4865688"/>
          </a:xfrm>
        </p:spPr>
        <p:txBody>
          <a:bodyPr/>
          <a:lstStyle/>
          <a:p>
            <a:pPr eaLnBrk="1" hangingPunct="1"/>
            <a:r>
              <a:rPr lang="en-US" altLang="en-US"/>
              <a:t>Motivation</a:t>
            </a:r>
          </a:p>
          <a:p>
            <a:pPr eaLnBrk="1" hangingPunct="1"/>
            <a:r>
              <a:rPr lang="en-US" altLang="en-US"/>
              <a:t>Definition of Running Time</a:t>
            </a:r>
          </a:p>
          <a:p>
            <a:pPr eaLnBrk="1" hangingPunct="1"/>
            <a:r>
              <a:rPr lang="en-US" altLang="en-US" b="1">
                <a:solidFill>
                  <a:srgbClr val="800000"/>
                </a:solidFill>
              </a:rPr>
              <a:t>Classifying Running Time</a:t>
            </a:r>
          </a:p>
          <a:p>
            <a:pPr eaLnBrk="1" hangingPunct="1"/>
            <a:r>
              <a:rPr lang="en-US" altLang="en-US"/>
              <a:t>Asymptotic Notation &amp; Proving Bounds</a:t>
            </a:r>
          </a:p>
          <a:p>
            <a:pPr eaLnBrk="1" hangingPunct="1"/>
            <a:r>
              <a:rPr lang="en-US" altLang="en-US"/>
              <a:t>Algorithm Complexity vs Problem Complexity</a:t>
            </a:r>
          </a:p>
          <a:p>
            <a:pPr eaLnBrk="1" hangingPunct="1"/>
            <a:endParaRPr lang="en-US" altLang="en-US"/>
          </a:p>
          <a:p>
            <a:pPr eaLnBrk="1" hangingPunct="1"/>
            <a:endParaRPr lang="en-US" altLang="en-US"/>
          </a:p>
        </p:txBody>
      </p:sp>
    </p:spTree>
  </p:cSld>
  <p:clrMapOvr>
    <a:masterClrMapping/>
  </p:clrMapOvr>
</p:sld>
</file>

<file path=ppt/slides/slide182.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347138" name="Rectangle 2"/>
          <p:cNvSpPr>
            <a:spLocks noGrp="1" noChangeArrowheads="1"/>
          </p:cNvSpPr>
          <p:nvPr>
            <p:ph type="title"/>
          </p:nvPr>
        </p:nvSpPr>
        <p:spPr/>
        <p:txBody>
          <a:bodyPr/>
          <a:lstStyle/>
          <a:p>
            <a:pPr eaLnBrk="1" hangingPunct="1"/>
            <a:r>
              <a:rPr lang="en-US" altLang="en-US"/>
              <a:t>Constant Factors</a:t>
            </a:r>
          </a:p>
        </p:txBody>
      </p:sp>
      <p:sp>
        <p:nvSpPr>
          <p:cNvPr id="347139" name="Rectangle 3" descr="Rectangle: Click to edit Master text styles&#10;Second level&#10;Third level&#10;Fourth level&#10;Fifth level"/>
          <p:cNvSpPr>
            <a:spLocks noGrp="1" noChangeArrowheads="1"/>
          </p:cNvSpPr>
          <p:nvPr>
            <p:ph type="body" idx="1"/>
          </p:nvPr>
        </p:nvSpPr>
        <p:spPr>
          <a:xfrm>
            <a:off x="685800" y="1196975"/>
            <a:ext cx="3276600" cy="4114800"/>
          </a:xfrm>
        </p:spPr>
        <p:txBody>
          <a:bodyPr/>
          <a:lstStyle/>
          <a:p>
            <a:pPr eaLnBrk="1" hangingPunct="1"/>
            <a:r>
              <a:rPr lang="en-US" altLang="en-US"/>
              <a:t>On a logarithmic scale, the asymptotic growth rate is not affected by</a:t>
            </a:r>
          </a:p>
          <a:p>
            <a:pPr lvl="1" eaLnBrk="1" hangingPunct="1"/>
            <a:r>
              <a:rPr lang="en-US" altLang="en-US"/>
              <a:t>constant factors or </a:t>
            </a:r>
          </a:p>
          <a:p>
            <a:pPr lvl="1" eaLnBrk="1" hangingPunct="1"/>
            <a:r>
              <a:rPr lang="en-US" altLang="en-US"/>
              <a:t>lower-order terms</a:t>
            </a:r>
          </a:p>
          <a:p>
            <a:pPr eaLnBrk="1" hangingPunct="1"/>
            <a:r>
              <a:rPr lang="en-US" altLang="en-US"/>
              <a:t>Examples</a:t>
            </a:r>
          </a:p>
          <a:p>
            <a:pPr lvl="1" eaLnBrk="1" hangingPunct="1"/>
            <a:r>
              <a:rPr lang="en-US" altLang="en-US">
                <a:latin typeface="Times New Roman" pitchFamily="18" charset="0"/>
                <a:sym typeface="Symbol" pitchFamily="18" charset="2"/>
              </a:rPr>
              <a:t>10</a:t>
            </a:r>
            <a:r>
              <a:rPr lang="en-US" altLang="en-US" baseline="30000">
                <a:latin typeface="Times New Roman" pitchFamily="18" charset="0"/>
                <a:sym typeface="Symbol" pitchFamily="18" charset="2"/>
              </a:rPr>
              <a:t>2</a:t>
            </a:r>
            <a:r>
              <a:rPr lang="en-US" altLang="en-US" b="1" i="1">
                <a:latin typeface="Times New Roman" pitchFamily="18" charset="0"/>
                <a:sym typeface="Symbol" pitchFamily="18" charset="2"/>
              </a:rPr>
              <a:t>n</a:t>
            </a:r>
            <a:r>
              <a:rPr lang="en-US" altLang="en-US" b="1">
                <a:latin typeface="Times New Roman" pitchFamily="18" charset="0"/>
                <a:sym typeface="Symbol" pitchFamily="18" charset="2"/>
              </a:rPr>
              <a:t> </a:t>
            </a:r>
            <a:r>
              <a:rPr lang="en-US" altLang="en-US" b="1">
                <a:latin typeface="Symbol" pitchFamily="18" charset="2"/>
                <a:sym typeface="Symbol" pitchFamily="18" charset="2"/>
              </a:rPr>
              <a:t>+</a:t>
            </a:r>
            <a:r>
              <a:rPr lang="en-US" altLang="en-US" b="1">
                <a:latin typeface="Times New Roman" pitchFamily="18" charset="0"/>
                <a:sym typeface="Symbol" pitchFamily="18" charset="2"/>
              </a:rPr>
              <a:t> </a:t>
            </a:r>
            <a:r>
              <a:rPr lang="en-US" altLang="en-US">
                <a:latin typeface="Times New Roman" pitchFamily="18" charset="0"/>
                <a:sym typeface="Symbol" pitchFamily="18" charset="2"/>
              </a:rPr>
              <a:t>10</a:t>
            </a:r>
            <a:r>
              <a:rPr lang="en-US" altLang="en-US" baseline="30000">
                <a:latin typeface="Times New Roman" pitchFamily="18" charset="0"/>
                <a:sym typeface="Symbol" pitchFamily="18" charset="2"/>
              </a:rPr>
              <a:t>5</a:t>
            </a:r>
            <a:r>
              <a:rPr lang="en-US" altLang="en-US">
                <a:latin typeface="Times New Roman" pitchFamily="18" charset="0"/>
                <a:sym typeface="Symbol" pitchFamily="18" charset="2"/>
              </a:rPr>
              <a:t> </a:t>
            </a:r>
            <a:r>
              <a:rPr lang="en-US" altLang="en-US"/>
              <a:t>is a linear function</a:t>
            </a:r>
          </a:p>
          <a:p>
            <a:pPr lvl="1" eaLnBrk="1" hangingPunct="1"/>
            <a:r>
              <a:rPr lang="en-US" altLang="en-US">
                <a:latin typeface="Times New Roman" pitchFamily="18" charset="0"/>
                <a:sym typeface="Symbol" pitchFamily="18" charset="2"/>
              </a:rPr>
              <a:t>10</a:t>
            </a:r>
            <a:r>
              <a:rPr lang="en-US" altLang="en-US" baseline="30000">
                <a:latin typeface="Times New Roman" pitchFamily="18" charset="0"/>
                <a:sym typeface="Symbol" pitchFamily="18" charset="2"/>
              </a:rPr>
              <a:t>5</a:t>
            </a:r>
            <a:r>
              <a:rPr lang="en-US" altLang="en-US" b="1" i="1">
                <a:latin typeface="Times New Roman" pitchFamily="18" charset="0"/>
                <a:sym typeface="Symbol" pitchFamily="18" charset="2"/>
              </a:rPr>
              <a:t>n</a:t>
            </a:r>
            <a:r>
              <a:rPr lang="en-US" altLang="en-US" baseline="30000">
                <a:latin typeface="Times New Roman" pitchFamily="18" charset="0"/>
                <a:sym typeface="Symbol" pitchFamily="18" charset="2"/>
              </a:rPr>
              <a:t>2</a:t>
            </a:r>
            <a:r>
              <a:rPr lang="en-US" altLang="en-US">
                <a:latin typeface="Times New Roman" pitchFamily="18" charset="0"/>
                <a:sym typeface="Symbol" pitchFamily="18" charset="2"/>
              </a:rPr>
              <a:t> </a:t>
            </a:r>
            <a:r>
              <a:rPr lang="en-US" altLang="en-US" b="1">
                <a:latin typeface="Symbol" pitchFamily="18" charset="2"/>
                <a:sym typeface="Symbol" pitchFamily="18" charset="2"/>
              </a:rPr>
              <a:t>+</a:t>
            </a:r>
            <a:r>
              <a:rPr lang="en-US" altLang="en-US">
                <a:latin typeface="Times New Roman" pitchFamily="18" charset="0"/>
                <a:sym typeface="Symbol" pitchFamily="18" charset="2"/>
              </a:rPr>
              <a:t> 10</a:t>
            </a:r>
            <a:r>
              <a:rPr lang="en-US" altLang="en-US" baseline="30000">
                <a:latin typeface="Times New Roman" pitchFamily="18" charset="0"/>
                <a:sym typeface="Symbol" pitchFamily="18" charset="2"/>
              </a:rPr>
              <a:t>8</a:t>
            </a:r>
            <a:r>
              <a:rPr lang="en-US" altLang="en-US" b="1" i="1">
                <a:latin typeface="Times New Roman" pitchFamily="18" charset="0"/>
                <a:sym typeface="Symbol" pitchFamily="18" charset="2"/>
              </a:rPr>
              <a:t>n</a:t>
            </a:r>
            <a:r>
              <a:rPr lang="en-US" altLang="en-US">
                <a:latin typeface="Times New Roman" pitchFamily="18" charset="0"/>
                <a:sym typeface="Symbol" pitchFamily="18" charset="2"/>
              </a:rPr>
              <a:t> </a:t>
            </a:r>
            <a:r>
              <a:rPr lang="en-US" altLang="en-US"/>
              <a:t>is a quadratic function</a:t>
            </a:r>
          </a:p>
          <a:p>
            <a:pPr eaLnBrk="1" hangingPunct="1"/>
            <a:endParaRPr lang="en-US" altLang="en-US"/>
          </a:p>
        </p:txBody>
      </p:sp>
      <p:pic>
        <p:nvPicPr>
          <p:cNvPr id="347140" name="Picture 10"/>
          <p:cNvPicPr>
            <a:picLocks noChangeAspect="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3835400" y="1346200"/>
            <a:ext cx="5308600" cy="4470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sld>
</file>

<file path=ppt/slides/slide183.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348162" name="Rectangle 2"/>
          <p:cNvSpPr>
            <a:spLocks noGrp="1" noChangeArrowheads="1"/>
          </p:cNvSpPr>
          <p:nvPr>
            <p:ph type="title"/>
          </p:nvPr>
        </p:nvSpPr>
        <p:spPr>
          <a:xfrm>
            <a:off x="609600" y="155575"/>
            <a:ext cx="7772400" cy="1143000"/>
          </a:xfrm>
        </p:spPr>
        <p:txBody>
          <a:bodyPr/>
          <a:lstStyle/>
          <a:p>
            <a:pPr eaLnBrk="1" hangingPunct="1"/>
            <a:r>
              <a:rPr lang="en-US" altLang="en-US" sz="4000"/>
              <a:t>Polynomial Growth</a:t>
            </a:r>
          </a:p>
        </p:txBody>
      </p:sp>
      <p:sp>
        <p:nvSpPr>
          <p:cNvPr id="348163" name="Rectangle 3" descr="Rectangle: Click to edit Master text styles&#10;Second level&#10;Third level&#10;Fourth level&#10;Fifth level"/>
          <p:cNvSpPr>
            <a:spLocks noGrp="1" noChangeArrowheads="1"/>
          </p:cNvSpPr>
          <p:nvPr>
            <p:ph type="body" sz="half" idx="1"/>
          </p:nvPr>
        </p:nvSpPr>
        <p:spPr>
          <a:xfrm>
            <a:off x="290513" y="1279525"/>
            <a:ext cx="8415337" cy="4876800"/>
          </a:xfrm>
        </p:spPr>
        <p:txBody>
          <a:bodyPr/>
          <a:lstStyle/>
          <a:p>
            <a:pPr eaLnBrk="1" hangingPunct="1"/>
            <a:r>
              <a:rPr lang="en-US" altLang="en-US" sz="2000"/>
              <a:t>Many algorithms that we encounter will have polynomial growth</a:t>
            </a:r>
            <a:endParaRPr lang="en-US" altLang="en-US" sz="1800" b="1" baseline="30000">
              <a:latin typeface="Times New Roman" pitchFamily="18" charset="0"/>
            </a:endParaRPr>
          </a:p>
          <a:p>
            <a:pPr eaLnBrk="1" hangingPunct="1"/>
            <a:r>
              <a:rPr lang="en-US" altLang="en-US" sz="2000"/>
              <a:t>In a log-log chart, the asymptotic slope of the line corresponds to the order of the polynomial.</a:t>
            </a:r>
          </a:p>
        </p:txBody>
      </p:sp>
      <p:pic>
        <p:nvPicPr>
          <p:cNvPr id="348164" name="Picture 10"/>
          <p:cNvPicPr>
            <a:picLocks noChangeAspect="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3086100" y="2001838"/>
            <a:ext cx="5130800" cy="4711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48165" name="TextBox 2"/>
          <p:cNvSpPr txBox="1">
            <a:spLocks noChangeArrowheads="1"/>
          </p:cNvSpPr>
          <p:nvPr/>
        </p:nvSpPr>
        <p:spPr bwMode="auto">
          <a:xfrm>
            <a:off x="7913688" y="4533900"/>
            <a:ext cx="1057275"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defTabSz="457200" eaLnBrk="0" hangingPunct="0">
              <a:buChar char="•"/>
              <a:defRPr sz="2400">
                <a:solidFill>
                  <a:schemeClr val="tx1"/>
                </a:solidFill>
                <a:latin typeface="Arial" charset="0"/>
              </a:defRPr>
            </a:lvl1pPr>
            <a:lvl2pPr marL="742950" indent="-285750" defTabSz="457200" eaLnBrk="0" hangingPunct="0">
              <a:buChar char="–"/>
              <a:defRPr sz="2000">
                <a:solidFill>
                  <a:schemeClr val="tx1"/>
                </a:solidFill>
                <a:latin typeface="Arial" charset="0"/>
                <a:ea typeface="MS PGothic" pitchFamily="34" charset="-128"/>
              </a:defRPr>
            </a:lvl2pPr>
            <a:lvl3pPr marL="1143000" indent="-228600" defTabSz="457200" eaLnBrk="0" hangingPunct="0">
              <a:buChar char="•"/>
              <a:defRPr>
                <a:solidFill>
                  <a:schemeClr val="tx1"/>
                </a:solidFill>
                <a:latin typeface="Arial" charset="0"/>
                <a:ea typeface="MS PGothic" pitchFamily="34" charset="-128"/>
              </a:defRPr>
            </a:lvl3pPr>
            <a:lvl4pPr marL="1600200" indent="-228600" defTabSz="457200" eaLnBrk="0" hangingPunct="0">
              <a:buChar char="–"/>
              <a:defRPr sz="1600">
                <a:solidFill>
                  <a:schemeClr val="tx1"/>
                </a:solidFill>
                <a:latin typeface="Arial" charset="0"/>
                <a:ea typeface="MS PGothic" pitchFamily="34" charset="-128"/>
              </a:defRPr>
            </a:lvl4pPr>
            <a:lvl5pPr marL="2057400" indent="-228600" defTabSz="457200" eaLnBrk="0" hangingPunct="0">
              <a:buChar char="»"/>
              <a:defRPr sz="1400">
                <a:solidFill>
                  <a:schemeClr val="tx1"/>
                </a:solidFill>
                <a:latin typeface="Arial" charset="0"/>
                <a:ea typeface="MS PGothic" pitchFamily="34" charset="-128"/>
              </a:defRPr>
            </a:lvl5pPr>
            <a:lvl6pPr marL="2514600" indent="-228600" defTabSz="457200" eaLnBrk="0" fontAlgn="base" hangingPunct="0">
              <a:spcBef>
                <a:spcPct val="50000"/>
              </a:spcBef>
              <a:spcAft>
                <a:spcPct val="0"/>
              </a:spcAft>
              <a:buChar char="»"/>
              <a:defRPr sz="1400">
                <a:solidFill>
                  <a:schemeClr val="tx1"/>
                </a:solidFill>
                <a:latin typeface="Arial" charset="0"/>
                <a:ea typeface="MS PGothic" pitchFamily="34" charset="-128"/>
              </a:defRPr>
            </a:lvl6pPr>
            <a:lvl7pPr marL="2971800" indent="-228600" defTabSz="457200" eaLnBrk="0" fontAlgn="base" hangingPunct="0">
              <a:spcBef>
                <a:spcPct val="50000"/>
              </a:spcBef>
              <a:spcAft>
                <a:spcPct val="0"/>
              </a:spcAft>
              <a:buChar char="»"/>
              <a:defRPr sz="1400">
                <a:solidFill>
                  <a:schemeClr val="tx1"/>
                </a:solidFill>
                <a:latin typeface="Arial" charset="0"/>
                <a:ea typeface="MS PGothic" pitchFamily="34" charset="-128"/>
              </a:defRPr>
            </a:lvl7pPr>
            <a:lvl8pPr marL="3429000" indent="-228600" defTabSz="457200" eaLnBrk="0" fontAlgn="base" hangingPunct="0">
              <a:spcBef>
                <a:spcPct val="50000"/>
              </a:spcBef>
              <a:spcAft>
                <a:spcPct val="0"/>
              </a:spcAft>
              <a:buChar char="»"/>
              <a:defRPr sz="1400">
                <a:solidFill>
                  <a:schemeClr val="tx1"/>
                </a:solidFill>
                <a:latin typeface="Arial" charset="0"/>
                <a:ea typeface="MS PGothic" pitchFamily="34" charset="-128"/>
              </a:defRPr>
            </a:lvl8pPr>
            <a:lvl9pPr marL="3886200" indent="-228600" defTabSz="457200" eaLnBrk="0" fontAlgn="base" hangingPunct="0">
              <a:spcBef>
                <a:spcPct val="50000"/>
              </a:spcBef>
              <a:spcAft>
                <a:spcPct val="0"/>
              </a:spcAft>
              <a:buChar char="»"/>
              <a:defRPr sz="1400">
                <a:solidFill>
                  <a:schemeClr val="tx1"/>
                </a:solidFill>
                <a:latin typeface="Arial" charset="0"/>
                <a:ea typeface="MS PGothic" pitchFamily="34" charset="-128"/>
              </a:defRPr>
            </a:lvl9pPr>
          </a:lstStyle>
          <a:p>
            <a:pPr eaLnBrk="1" hangingPunct="1">
              <a:spcBef>
                <a:spcPct val="0"/>
              </a:spcBef>
              <a:buFontTx/>
              <a:buNone/>
            </a:pPr>
            <a:r>
              <a:rPr lang="en-US" altLang="en-US" sz="1600" i="0">
                <a:solidFill>
                  <a:srgbClr val="008000"/>
                </a:solidFill>
              </a:rPr>
              <a:t>Slope = 1</a:t>
            </a:r>
          </a:p>
        </p:txBody>
      </p:sp>
      <p:sp>
        <p:nvSpPr>
          <p:cNvPr id="348166" name="TextBox 8"/>
          <p:cNvSpPr txBox="1">
            <a:spLocks noChangeArrowheads="1"/>
          </p:cNvSpPr>
          <p:nvPr/>
        </p:nvSpPr>
        <p:spPr bwMode="auto">
          <a:xfrm>
            <a:off x="7913688" y="3348038"/>
            <a:ext cx="1057275"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defTabSz="457200" eaLnBrk="0" hangingPunct="0">
              <a:buChar char="•"/>
              <a:defRPr sz="2400">
                <a:solidFill>
                  <a:schemeClr val="tx1"/>
                </a:solidFill>
                <a:latin typeface="Arial" charset="0"/>
              </a:defRPr>
            </a:lvl1pPr>
            <a:lvl2pPr marL="742950" indent="-285750" defTabSz="457200" eaLnBrk="0" hangingPunct="0">
              <a:buChar char="–"/>
              <a:defRPr sz="2000">
                <a:solidFill>
                  <a:schemeClr val="tx1"/>
                </a:solidFill>
                <a:latin typeface="Arial" charset="0"/>
                <a:ea typeface="MS PGothic" pitchFamily="34" charset="-128"/>
              </a:defRPr>
            </a:lvl2pPr>
            <a:lvl3pPr marL="1143000" indent="-228600" defTabSz="457200" eaLnBrk="0" hangingPunct="0">
              <a:buChar char="•"/>
              <a:defRPr>
                <a:solidFill>
                  <a:schemeClr val="tx1"/>
                </a:solidFill>
                <a:latin typeface="Arial" charset="0"/>
                <a:ea typeface="MS PGothic" pitchFamily="34" charset="-128"/>
              </a:defRPr>
            </a:lvl3pPr>
            <a:lvl4pPr marL="1600200" indent="-228600" defTabSz="457200" eaLnBrk="0" hangingPunct="0">
              <a:buChar char="–"/>
              <a:defRPr sz="1600">
                <a:solidFill>
                  <a:schemeClr val="tx1"/>
                </a:solidFill>
                <a:latin typeface="Arial" charset="0"/>
                <a:ea typeface="MS PGothic" pitchFamily="34" charset="-128"/>
              </a:defRPr>
            </a:lvl4pPr>
            <a:lvl5pPr marL="2057400" indent="-228600" defTabSz="457200" eaLnBrk="0" hangingPunct="0">
              <a:buChar char="»"/>
              <a:defRPr sz="1400">
                <a:solidFill>
                  <a:schemeClr val="tx1"/>
                </a:solidFill>
                <a:latin typeface="Arial" charset="0"/>
                <a:ea typeface="MS PGothic" pitchFamily="34" charset="-128"/>
              </a:defRPr>
            </a:lvl5pPr>
            <a:lvl6pPr marL="2514600" indent="-228600" defTabSz="457200" eaLnBrk="0" fontAlgn="base" hangingPunct="0">
              <a:spcBef>
                <a:spcPct val="50000"/>
              </a:spcBef>
              <a:spcAft>
                <a:spcPct val="0"/>
              </a:spcAft>
              <a:buChar char="»"/>
              <a:defRPr sz="1400">
                <a:solidFill>
                  <a:schemeClr val="tx1"/>
                </a:solidFill>
                <a:latin typeface="Arial" charset="0"/>
                <a:ea typeface="MS PGothic" pitchFamily="34" charset="-128"/>
              </a:defRPr>
            </a:lvl6pPr>
            <a:lvl7pPr marL="2971800" indent="-228600" defTabSz="457200" eaLnBrk="0" fontAlgn="base" hangingPunct="0">
              <a:spcBef>
                <a:spcPct val="50000"/>
              </a:spcBef>
              <a:spcAft>
                <a:spcPct val="0"/>
              </a:spcAft>
              <a:buChar char="»"/>
              <a:defRPr sz="1400">
                <a:solidFill>
                  <a:schemeClr val="tx1"/>
                </a:solidFill>
                <a:latin typeface="Arial" charset="0"/>
                <a:ea typeface="MS PGothic" pitchFamily="34" charset="-128"/>
              </a:defRPr>
            </a:lvl7pPr>
            <a:lvl8pPr marL="3429000" indent="-228600" defTabSz="457200" eaLnBrk="0" fontAlgn="base" hangingPunct="0">
              <a:spcBef>
                <a:spcPct val="50000"/>
              </a:spcBef>
              <a:spcAft>
                <a:spcPct val="0"/>
              </a:spcAft>
              <a:buChar char="»"/>
              <a:defRPr sz="1400">
                <a:solidFill>
                  <a:schemeClr val="tx1"/>
                </a:solidFill>
                <a:latin typeface="Arial" charset="0"/>
                <a:ea typeface="MS PGothic" pitchFamily="34" charset="-128"/>
              </a:defRPr>
            </a:lvl8pPr>
            <a:lvl9pPr marL="3886200" indent="-228600" defTabSz="457200" eaLnBrk="0" fontAlgn="base" hangingPunct="0">
              <a:spcBef>
                <a:spcPct val="50000"/>
              </a:spcBef>
              <a:spcAft>
                <a:spcPct val="0"/>
              </a:spcAft>
              <a:buChar char="»"/>
              <a:defRPr sz="1400">
                <a:solidFill>
                  <a:schemeClr val="tx1"/>
                </a:solidFill>
                <a:latin typeface="Arial" charset="0"/>
                <a:ea typeface="MS PGothic" pitchFamily="34" charset="-128"/>
              </a:defRPr>
            </a:lvl9pPr>
          </a:lstStyle>
          <a:p>
            <a:pPr eaLnBrk="1" hangingPunct="1">
              <a:spcBef>
                <a:spcPct val="0"/>
              </a:spcBef>
              <a:buFontTx/>
              <a:buNone/>
            </a:pPr>
            <a:r>
              <a:rPr lang="en-US" altLang="en-US" sz="1600" i="0">
                <a:solidFill>
                  <a:srgbClr val="FF0000"/>
                </a:solidFill>
              </a:rPr>
              <a:t>Slope = 2</a:t>
            </a:r>
          </a:p>
        </p:txBody>
      </p:sp>
      <p:sp>
        <p:nvSpPr>
          <p:cNvPr id="348167" name="TextBox 9"/>
          <p:cNvSpPr txBox="1">
            <a:spLocks noChangeArrowheads="1"/>
          </p:cNvSpPr>
          <p:nvPr/>
        </p:nvSpPr>
        <p:spPr bwMode="auto">
          <a:xfrm>
            <a:off x="7913688" y="2236788"/>
            <a:ext cx="1057275"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defTabSz="457200" eaLnBrk="0" hangingPunct="0">
              <a:buChar char="•"/>
              <a:defRPr sz="2400">
                <a:solidFill>
                  <a:schemeClr val="tx1"/>
                </a:solidFill>
                <a:latin typeface="Arial" charset="0"/>
              </a:defRPr>
            </a:lvl1pPr>
            <a:lvl2pPr marL="742950" indent="-285750" defTabSz="457200" eaLnBrk="0" hangingPunct="0">
              <a:buChar char="–"/>
              <a:defRPr sz="2000">
                <a:solidFill>
                  <a:schemeClr val="tx1"/>
                </a:solidFill>
                <a:latin typeface="Arial" charset="0"/>
                <a:ea typeface="MS PGothic" pitchFamily="34" charset="-128"/>
              </a:defRPr>
            </a:lvl2pPr>
            <a:lvl3pPr marL="1143000" indent="-228600" defTabSz="457200" eaLnBrk="0" hangingPunct="0">
              <a:buChar char="•"/>
              <a:defRPr>
                <a:solidFill>
                  <a:schemeClr val="tx1"/>
                </a:solidFill>
                <a:latin typeface="Arial" charset="0"/>
                <a:ea typeface="MS PGothic" pitchFamily="34" charset="-128"/>
              </a:defRPr>
            </a:lvl3pPr>
            <a:lvl4pPr marL="1600200" indent="-228600" defTabSz="457200" eaLnBrk="0" hangingPunct="0">
              <a:buChar char="–"/>
              <a:defRPr sz="1600">
                <a:solidFill>
                  <a:schemeClr val="tx1"/>
                </a:solidFill>
                <a:latin typeface="Arial" charset="0"/>
                <a:ea typeface="MS PGothic" pitchFamily="34" charset="-128"/>
              </a:defRPr>
            </a:lvl4pPr>
            <a:lvl5pPr marL="2057400" indent="-228600" defTabSz="457200" eaLnBrk="0" hangingPunct="0">
              <a:buChar char="»"/>
              <a:defRPr sz="1400">
                <a:solidFill>
                  <a:schemeClr val="tx1"/>
                </a:solidFill>
                <a:latin typeface="Arial" charset="0"/>
                <a:ea typeface="MS PGothic" pitchFamily="34" charset="-128"/>
              </a:defRPr>
            </a:lvl5pPr>
            <a:lvl6pPr marL="2514600" indent="-228600" defTabSz="457200" eaLnBrk="0" fontAlgn="base" hangingPunct="0">
              <a:spcBef>
                <a:spcPct val="50000"/>
              </a:spcBef>
              <a:spcAft>
                <a:spcPct val="0"/>
              </a:spcAft>
              <a:buChar char="»"/>
              <a:defRPr sz="1400">
                <a:solidFill>
                  <a:schemeClr val="tx1"/>
                </a:solidFill>
                <a:latin typeface="Arial" charset="0"/>
                <a:ea typeface="MS PGothic" pitchFamily="34" charset="-128"/>
              </a:defRPr>
            </a:lvl6pPr>
            <a:lvl7pPr marL="2971800" indent="-228600" defTabSz="457200" eaLnBrk="0" fontAlgn="base" hangingPunct="0">
              <a:spcBef>
                <a:spcPct val="50000"/>
              </a:spcBef>
              <a:spcAft>
                <a:spcPct val="0"/>
              </a:spcAft>
              <a:buChar char="»"/>
              <a:defRPr sz="1400">
                <a:solidFill>
                  <a:schemeClr val="tx1"/>
                </a:solidFill>
                <a:latin typeface="Arial" charset="0"/>
                <a:ea typeface="MS PGothic" pitchFamily="34" charset="-128"/>
              </a:defRPr>
            </a:lvl7pPr>
            <a:lvl8pPr marL="3429000" indent="-228600" defTabSz="457200" eaLnBrk="0" fontAlgn="base" hangingPunct="0">
              <a:spcBef>
                <a:spcPct val="50000"/>
              </a:spcBef>
              <a:spcAft>
                <a:spcPct val="0"/>
              </a:spcAft>
              <a:buChar char="»"/>
              <a:defRPr sz="1400">
                <a:solidFill>
                  <a:schemeClr val="tx1"/>
                </a:solidFill>
                <a:latin typeface="Arial" charset="0"/>
                <a:ea typeface="MS PGothic" pitchFamily="34" charset="-128"/>
              </a:defRPr>
            </a:lvl8pPr>
            <a:lvl9pPr marL="3886200" indent="-228600" defTabSz="457200" eaLnBrk="0" fontAlgn="base" hangingPunct="0">
              <a:spcBef>
                <a:spcPct val="50000"/>
              </a:spcBef>
              <a:spcAft>
                <a:spcPct val="0"/>
              </a:spcAft>
              <a:buChar char="»"/>
              <a:defRPr sz="1400">
                <a:solidFill>
                  <a:schemeClr val="tx1"/>
                </a:solidFill>
                <a:latin typeface="Arial" charset="0"/>
                <a:ea typeface="MS PGothic" pitchFamily="34" charset="-128"/>
              </a:defRPr>
            </a:lvl9pPr>
          </a:lstStyle>
          <a:p>
            <a:pPr eaLnBrk="1" hangingPunct="1">
              <a:spcBef>
                <a:spcPct val="0"/>
              </a:spcBef>
              <a:buFontTx/>
              <a:buNone/>
            </a:pPr>
            <a:r>
              <a:rPr lang="en-US" altLang="en-US" sz="1600" i="0">
                <a:solidFill>
                  <a:srgbClr val="3366FF"/>
                </a:solidFill>
              </a:rPr>
              <a:t>Slope = 3</a:t>
            </a:r>
          </a:p>
        </p:txBody>
      </p:sp>
    </p:spTree>
  </p:cSld>
  <p:clrMapOvr>
    <a:masterClrMapping/>
  </p:clrMapOvr>
</p:sld>
</file>

<file path=ppt/slides/slide184.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349186" name="Title 1"/>
          <p:cNvSpPr>
            <a:spLocks noGrp="1"/>
          </p:cNvSpPr>
          <p:nvPr>
            <p:ph type="title"/>
          </p:nvPr>
        </p:nvSpPr>
        <p:spPr/>
        <p:txBody>
          <a:bodyPr/>
          <a:lstStyle/>
          <a:p>
            <a:pPr eaLnBrk="1" hangingPunct="1"/>
            <a:r>
              <a:rPr lang="en-US" altLang="en-US"/>
              <a:t>Overview</a:t>
            </a:r>
          </a:p>
        </p:txBody>
      </p:sp>
      <p:sp>
        <p:nvSpPr>
          <p:cNvPr id="349187" name="Content Placeholder 2"/>
          <p:cNvSpPr>
            <a:spLocks noGrp="1"/>
          </p:cNvSpPr>
          <p:nvPr>
            <p:ph idx="1"/>
          </p:nvPr>
        </p:nvSpPr>
        <p:spPr>
          <a:xfrm>
            <a:off x="457200" y="1260475"/>
            <a:ext cx="8229600" cy="4865688"/>
          </a:xfrm>
        </p:spPr>
        <p:txBody>
          <a:bodyPr/>
          <a:lstStyle/>
          <a:p>
            <a:pPr eaLnBrk="1" hangingPunct="1"/>
            <a:r>
              <a:rPr lang="en-US" altLang="en-US"/>
              <a:t>Motivation</a:t>
            </a:r>
          </a:p>
          <a:p>
            <a:pPr eaLnBrk="1" hangingPunct="1"/>
            <a:r>
              <a:rPr lang="en-US" altLang="en-US"/>
              <a:t>Definition of Running Time</a:t>
            </a:r>
          </a:p>
          <a:p>
            <a:pPr eaLnBrk="1" hangingPunct="1"/>
            <a:r>
              <a:rPr lang="en-US" altLang="en-US"/>
              <a:t>Classifying Running Time</a:t>
            </a:r>
          </a:p>
          <a:p>
            <a:pPr eaLnBrk="1" hangingPunct="1"/>
            <a:r>
              <a:rPr lang="en-US" altLang="en-US" b="1">
                <a:solidFill>
                  <a:srgbClr val="800000"/>
                </a:solidFill>
              </a:rPr>
              <a:t>Asymptotic Notation &amp; Proving Bounds</a:t>
            </a:r>
          </a:p>
          <a:p>
            <a:pPr eaLnBrk="1" hangingPunct="1"/>
            <a:r>
              <a:rPr lang="en-US" altLang="en-US"/>
              <a:t>Algorithm Complexity vs Problem Complexity</a:t>
            </a:r>
          </a:p>
          <a:p>
            <a:pPr eaLnBrk="1" hangingPunct="1"/>
            <a:endParaRPr lang="en-US" altLang="en-US"/>
          </a:p>
          <a:p>
            <a:pPr eaLnBrk="1" hangingPunct="1"/>
            <a:endParaRPr lang="en-US" altLang="en-US"/>
          </a:p>
        </p:txBody>
      </p:sp>
    </p:spTree>
  </p:cSld>
  <p:clrMapOvr>
    <a:masterClrMapping/>
  </p:clrMapOvr>
</p:sld>
</file>

<file path=ppt/slides/slide185.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350210" name="Title 4"/>
          <p:cNvSpPr>
            <a:spLocks noGrp="1"/>
          </p:cNvSpPr>
          <p:nvPr>
            <p:ph type="title"/>
          </p:nvPr>
        </p:nvSpPr>
        <p:spPr/>
        <p:txBody>
          <a:bodyPr/>
          <a:lstStyle/>
          <a:p>
            <a:pPr eaLnBrk="1" hangingPunct="1"/>
            <a:r>
              <a:rPr lang="en-US" altLang="en-US"/>
              <a:t>Asymptotic Notation</a:t>
            </a:r>
          </a:p>
        </p:txBody>
      </p:sp>
      <p:sp>
        <p:nvSpPr>
          <p:cNvPr id="350211" name="Content Placeholder 5"/>
          <p:cNvSpPr>
            <a:spLocks noGrp="1"/>
          </p:cNvSpPr>
          <p:nvPr>
            <p:ph idx="1"/>
          </p:nvPr>
        </p:nvSpPr>
        <p:spPr>
          <a:xfrm>
            <a:off x="457200" y="1909763"/>
            <a:ext cx="8229600" cy="3452812"/>
          </a:xfrm>
        </p:spPr>
        <p:txBody>
          <a:bodyPr/>
          <a:lstStyle/>
          <a:p>
            <a:pPr eaLnBrk="1" hangingPunct="1"/>
            <a:r>
              <a:rPr lang="en-US" altLang="en-US" sz="2000"/>
              <a:t>The notation was first introduced by number theorist </a:t>
            </a:r>
            <a:r>
              <a:rPr lang="en-US" altLang="en-US" sz="2000">
                <a:hlinkClick r:id="rId3" tooltip="Paul Bachmann"/>
              </a:rPr>
              <a:t>Paul Bachmann</a:t>
            </a:r>
            <a:r>
              <a:rPr lang="en-US" altLang="en-US" sz="2000"/>
              <a:t> in 1894, in the second volume of his book </a:t>
            </a:r>
            <a:r>
              <a:rPr lang="en-US" altLang="en-US" sz="2000" i="1"/>
              <a:t>Analytische Zahlentheorie</a:t>
            </a:r>
            <a:r>
              <a:rPr lang="en-US" altLang="en-US" sz="2000"/>
              <a:t> ("</a:t>
            </a:r>
            <a:r>
              <a:rPr lang="en-US" altLang="en-US" sz="2000">
                <a:hlinkClick r:id="rId4" tooltip="Analytic number theory"/>
              </a:rPr>
              <a:t>analytic number theory</a:t>
            </a:r>
            <a:r>
              <a:rPr lang="en-US" altLang="en-US" sz="2000"/>
              <a:t>”). </a:t>
            </a:r>
          </a:p>
          <a:p>
            <a:pPr eaLnBrk="1" hangingPunct="1"/>
            <a:r>
              <a:rPr lang="en-US" altLang="en-US" sz="2000"/>
              <a:t>The notation was popularized in the work of number theorist </a:t>
            </a:r>
            <a:r>
              <a:rPr lang="en-US" altLang="en-US" sz="2000">
                <a:hlinkClick r:id="rId5" tooltip="Edmund Landau"/>
              </a:rPr>
              <a:t>Edmund Landau</a:t>
            </a:r>
            <a:r>
              <a:rPr lang="en-US" altLang="en-US" sz="2000"/>
              <a:t>; hence it is sometimes called a Landau symbol. </a:t>
            </a:r>
          </a:p>
          <a:p>
            <a:pPr eaLnBrk="1" hangingPunct="1"/>
            <a:r>
              <a:rPr lang="en-US" altLang="en-US" sz="2000"/>
              <a:t>It was popularized in computer science by </a:t>
            </a:r>
            <a:r>
              <a:rPr lang="en-US" altLang="en-US" sz="2000">
                <a:hlinkClick r:id="rId6" tooltip="Donald Knuth"/>
              </a:rPr>
              <a:t>Donald Knuth</a:t>
            </a:r>
            <a:r>
              <a:rPr lang="en-US" altLang="en-US" sz="2000"/>
              <a:t>, who (re)introduced the related Omega and Theta notations. </a:t>
            </a:r>
          </a:p>
          <a:p>
            <a:pPr eaLnBrk="1" hangingPunct="1"/>
            <a:r>
              <a:rPr lang="en-US" altLang="en-US" sz="2000"/>
              <a:t>Knuth also noted that the (then obscure) Omega notation had been introduced by Hardy and Littlewood under a slightly different meaning, and proposed the current definition. </a:t>
            </a:r>
          </a:p>
          <a:p>
            <a:pPr eaLnBrk="1" hangingPunct="1"/>
            <a:endParaRPr lang="en-US" altLang="en-US" sz="2000"/>
          </a:p>
        </p:txBody>
      </p:sp>
      <p:sp>
        <p:nvSpPr>
          <p:cNvPr id="350212" name="TextBox 6"/>
          <p:cNvSpPr txBox="1">
            <a:spLocks noChangeArrowheads="1"/>
          </p:cNvSpPr>
          <p:nvPr/>
        </p:nvSpPr>
        <p:spPr bwMode="auto">
          <a:xfrm>
            <a:off x="2449513" y="6015038"/>
            <a:ext cx="2019300"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defTabSz="457200" eaLnBrk="0" hangingPunct="0">
              <a:buChar char="•"/>
              <a:defRPr sz="2400">
                <a:solidFill>
                  <a:schemeClr val="tx1"/>
                </a:solidFill>
                <a:latin typeface="Arial" charset="0"/>
              </a:defRPr>
            </a:lvl1pPr>
            <a:lvl2pPr marL="742950" indent="-285750" defTabSz="457200" eaLnBrk="0" hangingPunct="0">
              <a:buChar char="–"/>
              <a:defRPr sz="2000">
                <a:solidFill>
                  <a:schemeClr val="tx1"/>
                </a:solidFill>
                <a:latin typeface="Arial" charset="0"/>
                <a:ea typeface="MS PGothic" pitchFamily="34" charset="-128"/>
              </a:defRPr>
            </a:lvl2pPr>
            <a:lvl3pPr marL="1143000" indent="-228600" defTabSz="457200" eaLnBrk="0" hangingPunct="0">
              <a:buChar char="•"/>
              <a:defRPr>
                <a:solidFill>
                  <a:schemeClr val="tx1"/>
                </a:solidFill>
                <a:latin typeface="Arial" charset="0"/>
                <a:ea typeface="MS PGothic" pitchFamily="34" charset="-128"/>
              </a:defRPr>
            </a:lvl3pPr>
            <a:lvl4pPr marL="1600200" indent="-228600" defTabSz="457200" eaLnBrk="0" hangingPunct="0">
              <a:buChar char="–"/>
              <a:defRPr sz="1600">
                <a:solidFill>
                  <a:schemeClr val="tx1"/>
                </a:solidFill>
                <a:latin typeface="Arial" charset="0"/>
                <a:ea typeface="MS PGothic" pitchFamily="34" charset="-128"/>
              </a:defRPr>
            </a:lvl4pPr>
            <a:lvl5pPr marL="2057400" indent="-228600" defTabSz="457200" eaLnBrk="0" hangingPunct="0">
              <a:buChar char="»"/>
              <a:defRPr sz="1400">
                <a:solidFill>
                  <a:schemeClr val="tx1"/>
                </a:solidFill>
                <a:latin typeface="Arial" charset="0"/>
                <a:ea typeface="MS PGothic" pitchFamily="34" charset="-128"/>
              </a:defRPr>
            </a:lvl5pPr>
            <a:lvl6pPr marL="2514600" indent="-228600" defTabSz="457200" eaLnBrk="0" fontAlgn="base" hangingPunct="0">
              <a:spcBef>
                <a:spcPct val="50000"/>
              </a:spcBef>
              <a:spcAft>
                <a:spcPct val="0"/>
              </a:spcAft>
              <a:buChar char="»"/>
              <a:defRPr sz="1400">
                <a:solidFill>
                  <a:schemeClr val="tx1"/>
                </a:solidFill>
                <a:latin typeface="Arial" charset="0"/>
                <a:ea typeface="MS PGothic" pitchFamily="34" charset="-128"/>
              </a:defRPr>
            </a:lvl6pPr>
            <a:lvl7pPr marL="2971800" indent="-228600" defTabSz="457200" eaLnBrk="0" fontAlgn="base" hangingPunct="0">
              <a:spcBef>
                <a:spcPct val="50000"/>
              </a:spcBef>
              <a:spcAft>
                <a:spcPct val="0"/>
              </a:spcAft>
              <a:buChar char="»"/>
              <a:defRPr sz="1400">
                <a:solidFill>
                  <a:schemeClr val="tx1"/>
                </a:solidFill>
                <a:latin typeface="Arial" charset="0"/>
                <a:ea typeface="MS PGothic" pitchFamily="34" charset="-128"/>
              </a:defRPr>
            </a:lvl7pPr>
            <a:lvl8pPr marL="3429000" indent="-228600" defTabSz="457200" eaLnBrk="0" fontAlgn="base" hangingPunct="0">
              <a:spcBef>
                <a:spcPct val="50000"/>
              </a:spcBef>
              <a:spcAft>
                <a:spcPct val="0"/>
              </a:spcAft>
              <a:buChar char="»"/>
              <a:defRPr sz="1400">
                <a:solidFill>
                  <a:schemeClr val="tx1"/>
                </a:solidFill>
                <a:latin typeface="Arial" charset="0"/>
                <a:ea typeface="MS PGothic" pitchFamily="34" charset="-128"/>
              </a:defRPr>
            </a:lvl8pPr>
            <a:lvl9pPr marL="3886200" indent="-228600" defTabSz="457200" eaLnBrk="0" fontAlgn="base" hangingPunct="0">
              <a:spcBef>
                <a:spcPct val="50000"/>
              </a:spcBef>
              <a:spcAft>
                <a:spcPct val="0"/>
              </a:spcAft>
              <a:buChar char="»"/>
              <a:defRPr sz="1400">
                <a:solidFill>
                  <a:schemeClr val="tx1"/>
                </a:solidFill>
                <a:latin typeface="Arial" charset="0"/>
                <a:ea typeface="MS PGothic" pitchFamily="34" charset="-128"/>
              </a:defRPr>
            </a:lvl9pPr>
          </a:lstStyle>
          <a:p>
            <a:pPr eaLnBrk="1" hangingPunct="1">
              <a:spcBef>
                <a:spcPct val="0"/>
              </a:spcBef>
              <a:buFontTx/>
              <a:buNone/>
            </a:pPr>
            <a:r>
              <a:rPr lang="en-US" altLang="en-US" sz="1600" b="1" i="0">
                <a:solidFill>
                  <a:srgbClr val="254C00"/>
                </a:solidFill>
              </a:rPr>
              <a:t>Source:  Wikipedia</a:t>
            </a:r>
          </a:p>
        </p:txBody>
      </p:sp>
      <p:graphicFrame>
        <p:nvGraphicFramePr>
          <p:cNvPr id="350213" name="Object 7"/>
          <p:cNvGraphicFramePr>
            <a:graphicFrameLocks noChangeAspect="1"/>
          </p:cNvGraphicFramePr>
          <p:nvPr/>
        </p:nvGraphicFramePr>
        <p:xfrm>
          <a:off x="2790825" y="1214438"/>
          <a:ext cx="3671888" cy="493712"/>
        </p:xfrm>
        <a:graphic>
          <a:graphicData uri="http://schemas.openxmlformats.org/presentationml/2006/ole">
            <mc:AlternateContent xmlns:mc="http://schemas.openxmlformats.org/markup-compatibility/2006">
              <mc:Choice xmlns:v="urn:schemas-microsoft-com:vml" Requires="v">
                <p:oleObj spid="_x0000_s350250" name="Equation" r:id="rId7" imgW="1499400" imgH="191880" progId="">
                  <p:embed/>
                </p:oleObj>
              </mc:Choice>
              <mc:Fallback>
                <p:oleObj name="Equation" r:id="rId7" imgW="1499400" imgH="191880" progId="">
                  <p:embed/>
                  <p:pic>
                    <p:nvPicPr>
                      <p:cNvPr id="0" name="Picture 15"/>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2790825" y="1214438"/>
                        <a:ext cx="3671888" cy="493712"/>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Tree>
  </p:cSld>
  <p:clrMapOvr>
    <a:masterClrMapping/>
  </p:clrMapOvr>
</p:sld>
</file>

<file path=ppt/slides/slide186.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351234" name="Title 4"/>
          <p:cNvSpPr>
            <a:spLocks noGrp="1"/>
          </p:cNvSpPr>
          <p:nvPr>
            <p:ph type="title"/>
          </p:nvPr>
        </p:nvSpPr>
        <p:spPr/>
        <p:txBody>
          <a:bodyPr/>
          <a:lstStyle/>
          <a:p>
            <a:pPr eaLnBrk="1" hangingPunct="1"/>
            <a:r>
              <a:rPr lang="en-US" altLang="en-US"/>
              <a:t>Asymptotic Notation</a:t>
            </a:r>
          </a:p>
        </p:txBody>
      </p:sp>
      <p:sp>
        <p:nvSpPr>
          <p:cNvPr id="351235" name="Content Placeholder 5"/>
          <p:cNvSpPr>
            <a:spLocks noGrp="1"/>
          </p:cNvSpPr>
          <p:nvPr>
            <p:ph idx="1"/>
          </p:nvPr>
        </p:nvSpPr>
        <p:spPr>
          <a:xfrm>
            <a:off x="457200" y="1909763"/>
            <a:ext cx="8229600" cy="3452812"/>
          </a:xfrm>
        </p:spPr>
        <p:txBody>
          <a:bodyPr/>
          <a:lstStyle/>
          <a:p>
            <a:pPr eaLnBrk="1" hangingPunct="1"/>
            <a:r>
              <a:rPr lang="en-US" altLang="en-US" sz="2000"/>
              <a:t>Our primary use of this notation is to state and prove upper and lower asymptotic bounds on run time </a:t>
            </a:r>
            <a:r>
              <a:rPr lang="en-US" altLang="en-US" sz="2000" i="1"/>
              <a:t>T(n)</a:t>
            </a:r>
            <a:r>
              <a:rPr lang="en-US" altLang="en-US" sz="2000"/>
              <a:t>.</a:t>
            </a:r>
          </a:p>
          <a:p>
            <a:pPr eaLnBrk="1" hangingPunct="1"/>
            <a:r>
              <a:rPr lang="en-US" altLang="en-US" sz="2000"/>
              <a:t>However the notation applies to the growth of arbitrary functions </a:t>
            </a:r>
            <a:r>
              <a:rPr lang="en-US" altLang="en-US" sz="2000" i="1"/>
              <a:t>f(n)</a:t>
            </a:r>
            <a:r>
              <a:rPr lang="en-US" altLang="en-US" sz="2000"/>
              <a:t>.</a:t>
            </a:r>
          </a:p>
          <a:p>
            <a:pPr eaLnBrk="1" hangingPunct="1"/>
            <a:endParaRPr lang="en-US" altLang="en-US" sz="2000"/>
          </a:p>
        </p:txBody>
      </p:sp>
      <p:graphicFrame>
        <p:nvGraphicFramePr>
          <p:cNvPr id="351236" name="Object 7"/>
          <p:cNvGraphicFramePr>
            <a:graphicFrameLocks noChangeAspect="1"/>
          </p:cNvGraphicFramePr>
          <p:nvPr/>
        </p:nvGraphicFramePr>
        <p:xfrm>
          <a:off x="2790825" y="1214438"/>
          <a:ext cx="3671888" cy="493712"/>
        </p:xfrm>
        <a:graphic>
          <a:graphicData uri="http://schemas.openxmlformats.org/presentationml/2006/ole">
            <mc:AlternateContent xmlns:mc="http://schemas.openxmlformats.org/markup-compatibility/2006">
              <mc:Choice xmlns:v="urn:schemas-microsoft-com:vml" Requires="v">
                <p:oleObj spid="_x0000_s351273" name="Equation" r:id="rId3" imgW="1499400" imgH="191880" progId="">
                  <p:embed/>
                </p:oleObj>
              </mc:Choice>
              <mc:Fallback>
                <p:oleObj name="Equation" r:id="rId3" imgW="1499400" imgH="191880" progId="">
                  <p:embed/>
                  <p:pic>
                    <p:nvPicPr>
                      <p:cNvPr id="0" name="Picture 14"/>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790825" y="1214438"/>
                        <a:ext cx="3671888" cy="493712"/>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Tree>
  </p:cSld>
  <p:clrMapOvr>
    <a:masterClrMapping/>
  </p:clrMapOvr>
</p:sld>
</file>

<file path=ppt/slides/slide187.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352258" name="Rectangle 2"/>
          <p:cNvSpPr>
            <a:spLocks noGrp="1" noChangeArrowheads="1"/>
          </p:cNvSpPr>
          <p:nvPr>
            <p:ph type="title"/>
          </p:nvPr>
        </p:nvSpPr>
        <p:spPr/>
        <p:txBody>
          <a:bodyPr/>
          <a:lstStyle/>
          <a:p>
            <a:pPr eaLnBrk="1" hangingPunct="1"/>
            <a:r>
              <a:rPr lang="en-US" altLang="en-US"/>
              <a:t>Big-Oh Notation </a:t>
            </a:r>
          </a:p>
        </p:txBody>
      </p:sp>
      <p:sp>
        <p:nvSpPr>
          <p:cNvPr id="23555" name="Rectangle 3" descr="Rectangle: Click to edit Master text styles&#10;Second level&#10;Third level&#10;Fourth level&#10;Fifth level"/>
          <p:cNvSpPr>
            <a:spLocks noGrp="1" noChangeArrowheads="1"/>
          </p:cNvSpPr>
          <p:nvPr>
            <p:ph type="body" idx="1"/>
          </p:nvPr>
        </p:nvSpPr>
        <p:spPr>
          <a:xfrm>
            <a:off x="290513" y="1509713"/>
            <a:ext cx="3949700" cy="4600575"/>
          </a:xfrm>
        </p:spPr>
        <p:txBody>
          <a:bodyPr/>
          <a:lstStyle/>
          <a:p>
            <a:pPr eaLnBrk="1" hangingPunct="1">
              <a:defRPr/>
            </a:pPr>
            <a:r>
              <a:rPr lang="en-US" sz="2000"/>
              <a:t>Given functions </a:t>
            </a:r>
            <a:r>
              <a:rPr lang="en-US" sz="2000" b="1" i="1">
                <a:latin typeface="Times New Roman" pitchFamily="-110" charset="0"/>
                <a:sym typeface="Symbol" pitchFamily="-110" charset="2"/>
              </a:rPr>
              <a:t>f</a:t>
            </a:r>
            <a:r>
              <a:rPr lang="en-US" sz="2000">
                <a:latin typeface="Times New Roman" pitchFamily="-110" charset="0"/>
                <a:sym typeface="Symbol" pitchFamily="-110" charset="2"/>
              </a:rPr>
              <a:t>(</a:t>
            </a:r>
            <a:r>
              <a:rPr lang="en-US" sz="2000" b="1" i="1">
                <a:latin typeface="Times New Roman" pitchFamily="-110" charset="0"/>
                <a:sym typeface="Symbol" pitchFamily="-110" charset="2"/>
              </a:rPr>
              <a:t>n</a:t>
            </a:r>
            <a:r>
              <a:rPr lang="en-US" sz="2000">
                <a:latin typeface="Times New Roman" pitchFamily="-110" charset="0"/>
                <a:sym typeface="Symbol" pitchFamily="-110" charset="2"/>
              </a:rPr>
              <a:t>) </a:t>
            </a:r>
            <a:r>
              <a:rPr lang="en-US" sz="2000"/>
              <a:t>and </a:t>
            </a:r>
            <a:r>
              <a:rPr lang="en-US" sz="2000" b="1" i="1">
                <a:latin typeface="Times New Roman" pitchFamily="-110" charset="0"/>
                <a:sym typeface="Symbol" pitchFamily="-110" charset="2"/>
              </a:rPr>
              <a:t>g</a:t>
            </a:r>
            <a:r>
              <a:rPr lang="en-US" sz="2000">
                <a:latin typeface="Times New Roman" pitchFamily="-110" charset="0"/>
                <a:sym typeface="Symbol" pitchFamily="-110" charset="2"/>
              </a:rPr>
              <a:t>(</a:t>
            </a:r>
            <a:r>
              <a:rPr lang="en-US" sz="2000" b="1" i="1">
                <a:latin typeface="Times New Roman" pitchFamily="-110" charset="0"/>
                <a:sym typeface="Symbol" pitchFamily="-110" charset="2"/>
              </a:rPr>
              <a:t>n</a:t>
            </a:r>
            <a:r>
              <a:rPr lang="en-US" sz="2000">
                <a:latin typeface="Times New Roman" pitchFamily="-110" charset="0"/>
                <a:sym typeface="Symbol" pitchFamily="-110" charset="2"/>
              </a:rPr>
              <a:t>)</a:t>
            </a:r>
            <a:r>
              <a:rPr lang="en-US" sz="2000">
                <a:sym typeface="Symbol" pitchFamily="-110" charset="2"/>
              </a:rPr>
              <a:t>, </a:t>
            </a:r>
            <a:r>
              <a:rPr lang="en-US" sz="2000"/>
              <a:t>we say that </a:t>
            </a:r>
            <a:r>
              <a:rPr lang="en-US" sz="2000" b="1" i="1">
                <a:latin typeface="Times New Roman" pitchFamily="-110" charset="0"/>
                <a:sym typeface="Symbol" pitchFamily="-110" charset="2"/>
              </a:rPr>
              <a:t>f</a:t>
            </a:r>
            <a:r>
              <a:rPr lang="en-US" sz="2000">
                <a:latin typeface="Times New Roman" pitchFamily="-110" charset="0"/>
                <a:sym typeface="Symbol" pitchFamily="-110" charset="2"/>
              </a:rPr>
              <a:t>(</a:t>
            </a:r>
            <a:r>
              <a:rPr lang="en-US" sz="2000" b="1" i="1">
                <a:latin typeface="Times New Roman" pitchFamily="-110" charset="0"/>
                <a:sym typeface="Symbol" pitchFamily="-110" charset="2"/>
              </a:rPr>
              <a:t>n</a:t>
            </a:r>
            <a:r>
              <a:rPr lang="en-US" sz="2000">
                <a:latin typeface="Times New Roman" pitchFamily="-110" charset="0"/>
                <a:sym typeface="Symbol" pitchFamily="-110" charset="2"/>
              </a:rPr>
              <a:t>) </a:t>
            </a:r>
            <a:r>
              <a:rPr lang="en-US" sz="2000"/>
              <a:t>is </a:t>
            </a:r>
            <a:r>
              <a:rPr lang="en-US" sz="2000" b="1" i="1">
                <a:latin typeface="Times New Roman" pitchFamily="-110" charset="0"/>
                <a:sym typeface="Symbol" pitchFamily="-110" charset="2"/>
              </a:rPr>
              <a:t>O</a:t>
            </a:r>
            <a:r>
              <a:rPr lang="en-US" sz="2000">
                <a:latin typeface="Times New Roman" pitchFamily="-110" charset="0"/>
                <a:sym typeface="Symbol" pitchFamily="-110" charset="2"/>
              </a:rPr>
              <a:t>(</a:t>
            </a:r>
            <a:r>
              <a:rPr lang="en-US" sz="2000" b="1" i="1">
                <a:latin typeface="Times New Roman" pitchFamily="-110" charset="0"/>
                <a:sym typeface="Symbol" pitchFamily="-110" charset="2"/>
              </a:rPr>
              <a:t>g</a:t>
            </a:r>
            <a:r>
              <a:rPr lang="en-US" sz="2000">
                <a:latin typeface="Times New Roman" pitchFamily="-110" charset="0"/>
                <a:sym typeface="Symbol" pitchFamily="-110" charset="2"/>
              </a:rPr>
              <a:t>(</a:t>
            </a:r>
            <a:r>
              <a:rPr lang="en-US" sz="2000" b="1" i="1">
                <a:latin typeface="Times New Roman" pitchFamily="-110" charset="0"/>
                <a:sym typeface="Symbol" pitchFamily="-110" charset="2"/>
              </a:rPr>
              <a:t>n</a:t>
            </a:r>
            <a:r>
              <a:rPr lang="en-US" sz="2000">
                <a:latin typeface="Times New Roman" pitchFamily="-110" charset="0"/>
                <a:sym typeface="Symbol" pitchFamily="-110" charset="2"/>
              </a:rPr>
              <a:t>))</a:t>
            </a:r>
            <a:r>
              <a:rPr lang="en-US" sz="2000">
                <a:sym typeface="Symbol" pitchFamily="-110" charset="2"/>
              </a:rPr>
              <a:t> </a:t>
            </a:r>
            <a:r>
              <a:rPr lang="en-US" sz="2000"/>
              <a:t>if there are positive constants</a:t>
            </a:r>
            <a:br>
              <a:rPr lang="en-US" sz="2000"/>
            </a:br>
            <a:r>
              <a:rPr lang="en-US" sz="2000" b="1" i="1">
                <a:latin typeface="Times New Roman" pitchFamily="-110" charset="0"/>
                <a:sym typeface="Symbol" pitchFamily="-110" charset="2"/>
              </a:rPr>
              <a:t>c</a:t>
            </a:r>
            <a:r>
              <a:rPr lang="en-US" sz="2000"/>
              <a:t> and </a:t>
            </a:r>
            <a:r>
              <a:rPr lang="en-US" sz="2000" b="1" i="1">
                <a:latin typeface="Times New Roman" pitchFamily="-110" charset="0"/>
                <a:sym typeface="Symbol" pitchFamily="-110" charset="2"/>
              </a:rPr>
              <a:t>n</a:t>
            </a:r>
            <a:r>
              <a:rPr lang="en-US" sz="2000" b="1" baseline="-25000">
                <a:latin typeface="Times New Roman" pitchFamily="-110" charset="0"/>
                <a:sym typeface="Symbol" pitchFamily="-110" charset="2"/>
              </a:rPr>
              <a:t>0</a:t>
            </a:r>
            <a:r>
              <a:rPr lang="en-US" sz="2000"/>
              <a:t> such that</a:t>
            </a:r>
          </a:p>
          <a:p>
            <a:pPr eaLnBrk="1" hangingPunct="1">
              <a:buFont typeface="Wingdings" pitchFamily="-110" charset="2"/>
              <a:buNone/>
              <a:defRPr/>
            </a:pPr>
            <a:r>
              <a:rPr lang="en-US" b="1" i="1">
                <a:latin typeface="Times New Roman" pitchFamily="-110" charset="0"/>
                <a:sym typeface="Symbol" pitchFamily="-110" charset="2"/>
              </a:rPr>
              <a:t>	</a:t>
            </a:r>
            <a:r>
              <a:rPr lang="en-US" sz="2000" b="1" i="1">
                <a:latin typeface="Times New Roman" pitchFamily="-110" charset="0"/>
                <a:sym typeface="Symbol" pitchFamily="-110" charset="2"/>
              </a:rPr>
              <a:t>f</a:t>
            </a:r>
            <a:r>
              <a:rPr lang="en-US" sz="2000">
                <a:latin typeface="Times New Roman" pitchFamily="-110" charset="0"/>
                <a:sym typeface="Symbol" pitchFamily="-110" charset="2"/>
              </a:rPr>
              <a:t>(</a:t>
            </a:r>
            <a:r>
              <a:rPr lang="en-US" sz="2000" b="1" i="1">
                <a:latin typeface="Times New Roman" pitchFamily="-110" charset="0"/>
                <a:sym typeface="Symbol" pitchFamily="-110" charset="2"/>
              </a:rPr>
              <a:t>n</a:t>
            </a:r>
            <a:r>
              <a:rPr lang="en-US" sz="2000">
                <a:latin typeface="Times New Roman" pitchFamily="-110" charset="0"/>
                <a:sym typeface="Symbol" pitchFamily="-110" charset="2"/>
              </a:rPr>
              <a:t>)</a:t>
            </a:r>
            <a:r>
              <a:rPr lang="en-US" sz="2000"/>
              <a:t> </a:t>
            </a:r>
            <a:r>
              <a:rPr lang="en-US" sz="2000">
                <a:latin typeface="+mj-lt"/>
                <a:sym typeface="Symbol" pitchFamily="-110" charset="2"/>
              </a:rPr>
              <a:t>≤ </a:t>
            </a:r>
            <a:r>
              <a:rPr lang="en-US" sz="2000" b="1" i="1">
                <a:latin typeface="Times New Roman" pitchFamily="-110" charset="0"/>
                <a:sym typeface="Symbol" pitchFamily="-110" charset="2"/>
              </a:rPr>
              <a:t>cg</a:t>
            </a:r>
            <a:r>
              <a:rPr lang="en-US" sz="2000">
                <a:latin typeface="Times New Roman" pitchFamily="-110" charset="0"/>
                <a:sym typeface="Symbol" pitchFamily="-110" charset="2"/>
              </a:rPr>
              <a:t>(</a:t>
            </a:r>
            <a:r>
              <a:rPr lang="en-US" sz="2000" b="1" i="1">
                <a:latin typeface="Times New Roman" pitchFamily="-110" charset="0"/>
                <a:sym typeface="Symbol" pitchFamily="-110" charset="2"/>
              </a:rPr>
              <a:t>n</a:t>
            </a:r>
            <a:r>
              <a:rPr lang="en-US" sz="2000">
                <a:latin typeface="Times New Roman" pitchFamily="-110" charset="0"/>
                <a:sym typeface="Symbol" pitchFamily="-110" charset="2"/>
              </a:rPr>
              <a:t>)  </a:t>
            </a:r>
            <a:r>
              <a:rPr lang="en-US" sz="2000"/>
              <a:t>for </a:t>
            </a:r>
            <a:r>
              <a:rPr lang="en-US" sz="2000" b="1" i="1">
                <a:latin typeface="Times New Roman" pitchFamily="-110" charset="0"/>
                <a:sym typeface="Symbol" pitchFamily="-110" charset="2"/>
              </a:rPr>
              <a:t>n </a:t>
            </a:r>
            <a:r>
              <a:rPr lang="en-US" sz="2000">
                <a:latin typeface="Times New Roman"/>
                <a:cs typeface="Times New Roman"/>
                <a:sym typeface="Symbol" pitchFamily="-110" charset="2"/>
              </a:rPr>
              <a:t>≥</a:t>
            </a:r>
            <a:r>
              <a:rPr lang="en-US" sz="2000">
                <a:latin typeface="Symbol" pitchFamily="-110" charset="2"/>
                <a:sym typeface="Symbol" pitchFamily="-110" charset="2"/>
              </a:rPr>
              <a:t> </a:t>
            </a:r>
            <a:r>
              <a:rPr lang="en-US" sz="2000" b="1" i="1">
                <a:latin typeface="Times New Roman" pitchFamily="-110" charset="0"/>
                <a:sym typeface="Symbol" pitchFamily="-110" charset="2"/>
              </a:rPr>
              <a:t>n</a:t>
            </a:r>
            <a:r>
              <a:rPr lang="en-US" sz="2000" b="1" baseline="-25000">
                <a:latin typeface="Times New Roman" pitchFamily="-110" charset="0"/>
                <a:sym typeface="Symbol" pitchFamily="-110" charset="2"/>
              </a:rPr>
              <a:t>0</a:t>
            </a:r>
          </a:p>
          <a:p>
            <a:pPr eaLnBrk="1" hangingPunct="1">
              <a:defRPr/>
            </a:pPr>
            <a:r>
              <a:rPr lang="en-US" sz="2000"/>
              <a:t>Example: </a:t>
            </a:r>
            <a:r>
              <a:rPr lang="en-US" sz="2000">
                <a:latin typeface="Times New Roman" pitchFamily="-110" charset="0"/>
                <a:sym typeface="Symbol" pitchFamily="-110" charset="2"/>
              </a:rPr>
              <a:t>2</a:t>
            </a:r>
            <a:r>
              <a:rPr lang="en-US" sz="2000" b="1" i="1">
                <a:latin typeface="Times New Roman" pitchFamily="-110" charset="0"/>
                <a:sym typeface="Symbol" pitchFamily="-110" charset="2"/>
              </a:rPr>
              <a:t>n</a:t>
            </a:r>
            <a:r>
              <a:rPr lang="en-US" sz="2000" b="1">
                <a:latin typeface="Times New Roman" pitchFamily="-110" charset="0"/>
                <a:sym typeface="Symbol" pitchFamily="-110" charset="2"/>
              </a:rPr>
              <a:t> </a:t>
            </a:r>
            <a:r>
              <a:rPr lang="en-US" sz="2000">
                <a:latin typeface="Symbol" pitchFamily="-110" charset="2"/>
                <a:sym typeface="Symbol" pitchFamily="-110" charset="2"/>
              </a:rPr>
              <a:t>+</a:t>
            </a:r>
            <a:r>
              <a:rPr lang="en-US" sz="2000" b="1">
                <a:latin typeface="Times New Roman" pitchFamily="-110" charset="0"/>
                <a:sym typeface="Symbol" pitchFamily="-110" charset="2"/>
              </a:rPr>
              <a:t> </a:t>
            </a:r>
            <a:r>
              <a:rPr lang="en-US" sz="2000">
                <a:latin typeface="Times New Roman" pitchFamily="-110" charset="0"/>
                <a:sym typeface="Symbol" pitchFamily="-110" charset="2"/>
              </a:rPr>
              <a:t>10</a:t>
            </a:r>
            <a:r>
              <a:rPr lang="en-US" sz="2000">
                <a:sym typeface="Symbol" pitchFamily="-110" charset="2"/>
              </a:rPr>
              <a:t> is </a:t>
            </a:r>
            <a:r>
              <a:rPr lang="en-US" sz="2000" b="1" i="1">
                <a:latin typeface="Times New Roman" pitchFamily="-110" charset="0"/>
                <a:sym typeface="Symbol" pitchFamily="-110" charset="2"/>
              </a:rPr>
              <a:t>O</a:t>
            </a:r>
            <a:r>
              <a:rPr lang="en-US" sz="2000">
                <a:latin typeface="Times New Roman" pitchFamily="-110" charset="0"/>
                <a:sym typeface="Symbol" pitchFamily="-110" charset="2"/>
              </a:rPr>
              <a:t>(</a:t>
            </a:r>
            <a:r>
              <a:rPr lang="en-US" sz="2000" b="1" i="1">
                <a:latin typeface="Times New Roman" pitchFamily="-110" charset="0"/>
                <a:sym typeface="Symbol" pitchFamily="-110" charset="2"/>
              </a:rPr>
              <a:t>n</a:t>
            </a:r>
            <a:r>
              <a:rPr lang="en-US" sz="2000">
                <a:latin typeface="Times New Roman" pitchFamily="-110" charset="0"/>
                <a:sym typeface="Symbol" pitchFamily="-110" charset="2"/>
              </a:rPr>
              <a:t>)</a:t>
            </a:r>
          </a:p>
          <a:p>
            <a:pPr lvl="1" eaLnBrk="1" hangingPunct="1">
              <a:defRPr/>
            </a:pPr>
            <a:r>
              <a:rPr lang="en-US" sz="1800">
                <a:latin typeface="Times New Roman" pitchFamily="-110" charset="0"/>
                <a:ea typeface="ＭＳ Ｐゴシック" pitchFamily="-110" charset="-128"/>
                <a:sym typeface="Symbol" pitchFamily="-110" charset="2"/>
              </a:rPr>
              <a:t>2</a:t>
            </a:r>
            <a:r>
              <a:rPr lang="en-US" sz="1800" b="1" i="1">
                <a:latin typeface="Times New Roman" pitchFamily="-110" charset="0"/>
                <a:ea typeface="ＭＳ Ｐゴシック" pitchFamily="-110" charset="-128"/>
                <a:sym typeface="Symbol" pitchFamily="-110" charset="2"/>
              </a:rPr>
              <a:t>n</a:t>
            </a:r>
            <a:r>
              <a:rPr lang="en-US" sz="1800" b="1">
                <a:latin typeface="Times New Roman" pitchFamily="-110" charset="0"/>
                <a:ea typeface="ＭＳ Ｐゴシック" pitchFamily="-110" charset="-128"/>
                <a:sym typeface="Symbol" pitchFamily="-110" charset="2"/>
              </a:rPr>
              <a:t> </a:t>
            </a:r>
            <a:r>
              <a:rPr lang="en-US" sz="1800">
                <a:latin typeface="Symbol" pitchFamily="-110" charset="2"/>
                <a:ea typeface="ＭＳ Ｐゴシック" pitchFamily="-110" charset="-128"/>
                <a:sym typeface="Symbol" pitchFamily="-110" charset="2"/>
              </a:rPr>
              <a:t>+</a:t>
            </a:r>
            <a:r>
              <a:rPr lang="en-US" sz="1800" b="1">
                <a:latin typeface="Times New Roman" pitchFamily="-110" charset="0"/>
                <a:ea typeface="ＭＳ Ｐゴシック" pitchFamily="-110" charset="-128"/>
                <a:sym typeface="Symbol" pitchFamily="-110" charset="2"/>
              </a:rPr>
              <a:t> </a:t>
            </a:r>
            <a:r>
              <a:rPr lang="en-US" sz="1800">
                <a:latin typeface="Times New Roman" pitchFamily="-110" charset="0"/>
                <a:ea typeface="ＭＳ Ｐゴシック" pitchFamily="-110" charset="-128"/>
                <a:sym typeface="Symbol" pitchFamily="-110" charset="2"/>
              </a:rPr>
              <a:t>10</a:t>
            </a:r>
            <a:r>
              <a:rPr lang="en-US" sz="1800" b="1" i="1">
                <a:latin typeface="Times New Roman" pitchFamily="-110" charset="0"/>
                <a:ea typeface="ＭＳ Ｐゴシック" pitchFamily="-110" charset="-128"/>
                <a:sym typeface="Symbol" pitchFamily="-110" charset="2"/>
              </a:rPr>
              <a:t> </a:t>
            </a:r>
            <a:r>
              <a:rPr lang="en-US" sz="1800">
                <a:ea typeface="ＭＳ Ｐゴシック" pitchFamily="-110" charset="-128"/>
                <a:sym typeface="Symbol" pitchFamily="-110" charset="2"/>
              </a:rPr>
              <a:t>≤ </a:t>
            </a:r>
            <a:r>
              <a:rPr lang="en-US" sz="1800" b="1" i="1">
                <a:latin typeface="Times New Roman" pitchFamily="-110" charset="0"/>
                <a:ea typeface="ＭＳ Ｐゴシック" pitchFamily="-110" charset="-128"/>
                <a:sym typeface="Symbol" pitchFamily="-110" charset="2"/>
              </a:rPr>
              <a:t>cn</a:t>
            </a:r>
          </a:p>
          <a:p>
            <a:pPr lvl="1" eaLnBrk="1" hangingPunct="1">
              <a:defRPr/>
            </a:pPr>
            <a:r>
              <a:rPr lang="en-US" sz="1800">
                <a:latin typeface="Times New Roman" pitchFamily="-110" charset="0"/>
                <a:ea typeface="ＭＳ Ｐゴシック" pitchFamily="-110" charset="-128"/>
                <a:sym typeface="Symbol" pitchFamily="-110" charset="2"/>
              </a:rPr>
              <a:t>(</a:t>
            </a:r>
            <a:r>
              <a:rPr lang="en-US" sz="1800" b="1" i="1">
                <a:latin typeface="Times New Roman" pitchFamily="-110" charset="0"/>
                <a:ea typeface="ＭＳ Ｐゴシック" pitchFamily="-110" charset="-128"/>
                <a:sym typeface="Symbol" pitchFamily="-110" charset="2"/>
              </a:rPr>
              <a:t>c</a:t>
            </a:r>
            <a:r>
              <a:rPr lang="en-US" sz="1800">
                <a:latin typeface="Times New Roman" pitchFamily="-110" charset="0"/>
                <a:ea typeface="ＭＳ Ｐゴシック" pitchFamily="-110" charset="-128"/>
                <a:sym typeface="Symbol" pitchFamily="-110" charset="2"/>
              </a:rPr>
              <a:t> </a:t>
            </a:r>
            <a:r>
              <a:rPr lang="en-US" sz="1800">
                <a:latin typeface="Symbol" pitchFamily="-110" charset="2"/>
                <a:ea typeface="ＭＳ Ｐゴシック" pitchFamily="-110" charset="-128"/>
                <a:sym typeface="Symbol" pitchFamily="-110" charset="2"/>
              </a:rPr>
              <a:t>-</a:t>
            </a:r>
            <a:r>
              <a:rPr lang="en-US" sz="1800">
                <a:latin typeface="Times New Roman" pitchFamily="-110" charset="0"/>
                <a:ea typeface="ＭＳ Ｐゴシック" pitchFamily="-110" charset="-128"/>
                <a:sym typeface="Symbol" pitchFamily="-110" charset="2"/>
              </a:rPr>
              <a:t> 2) </a:t>
            </a:r>
            <a:r>
              <a:rPr lang="en-US" sz="1800" b="1" i="1">
                <a:latin typeface="Times New Roman" pitchFamily="-110" charset="0"/>
                <a:ea typeface="ＭＳ Ｐゴシック" pitchFamily="-110" charset="-128"/>
                <a:sym typeface="Symbol" pitchFamily="-110" charset="2"/>
              </a:rPr>
              <a:t>n </a:t>
            </a:r>
            <a:r>
              <a:rPr lang="en-US" sz="1800">
                <a:latin typeface="Times New Roman"/>
                <a:ea typeface="ＭＳ Ｐゴシック" pitchFamily="-110" charset="-128"/>
                <a:cs typeface="Times New Roman"/>
                <a:sym typeface="Symbol" pitchFamily="-110" charset="2"/>
              </a:rPr>
              <a:t>≥</a:t>
            </a:r>
            <a:r>
              <a:rPr lang="en-US" sz="1800">
                <a:latin typeface="Symbol" pitchFamily="-110" charset="2"/>
                <a:ea typeface="ＭＳ Ｐゴシック" pitchFamily="-110" charset="-128"/>
                <a:sym typeface="Symbol" pitchFamily="-110" charset="2"/>
              </a:rPr>
              <a:t> </a:t>
            </a:r>
            <a:r>
              <a:rPr lang="en-US" sz="1800">
                <a:latin typeface="Times New Roman" pitchFamily="-110" charset="0"/>
                <a:ea typeface="ＭＳ Ｐゴシック" pitchFamily="-110" charset="-128"/>
                <a:sym typeface="Symbol" pitchFamily="-110" charset="2"/>
              </a:rPr>
              <a:t>10</a:t>
            </a:r>
          </a:p>
          <a:p>
            <a:pPr lvl="1" eaLnBrk="1" hangingPunct="1">
              <a:defRPr/>
            </a:pPr>
            <a:r>
              <a:rPr lang="en-US" sz="1800" b="1" i="1">
                <a:latin typeface="Times New Roman" pitchFamily="-110" charset="0"/>
                <a:ea typeface="ＭＳ Ｐゴシック" pitchFamily="-110" charset="-128"/>
                <a:sym typeface="Symbol" pitchFamily="-110" charset="2"/>
              </a:rPr>
              <a:t>n </a:t>
            </a:r>
            <a:r>
              <a:rPr lang="en-US" sz="1800">
                <a:latin typeface="Times New Roman"/>
                <a:ea typeface="ＭＳ Ｐゴシック" pitchFamily="-110" charset="-128"/>
                <a:cs typeface="Times New Roman"/>
                <a:sym typeface="Symbol" pitchFamily="-110" charset="2"/>
              </a:rPr>
              <a:t>≥</a:t>
            </a:r>
            <a:r>
              <a:rPr lang="en-US" sz="1800">
                <a:latin typeface="Symbol" pitchFamily="-110" charset="2"/>
                <a:ea typeface="ＭＳ Ｐゴシック" pitchFamily="-110" charset="-128"/>
                <a:sym typeface="Symbol" pitchFamily="-110" charset="2"/>
              </a:rPr>
              <a:t> </a:t>
            </a:r>
            <a:r>
              <a:rPr lang="en-US" sz="1800">
                <a:latin typeface="Times New Roman" pitchFamily="-110" charset="0"/>
                <a:ea typeface="ＭＳ Ｐゴシック" pitchFamily="-110" charset="-128"/>
                <a:sym typeface="Symbol" pitchFamily="-110" charset="2"/>
              </a:rPr>
              <a:t>10</a:t>
            </a:r>
            <a:r>
              <a:rPr lang="en-US" sz="1800">
                <a:latin typeface="Symbol" pitchFamily="-110" charset="2"/>
                <a:ea typeface="ＭＳ Ｐゴシック" pitchFamily="-110" charset="-128"/>
                <a:sym typeface="Symbol" pitchFamily="-110" charset="2"/>
              </a:rPr>
              <a:t>/</a:t>
            </a:r>
            <a:r>
              <a:rPr lang="en-US" sz="1800">
                <a:latin typeface="Times New Roman" pitchFamily="-110" charset="0"/>
                <a:ea typeface="ＭＳ Ｐゴシック" pitchFamily="-110" charset="-128"/>
                <a:sym typeface="Symbol" pitchFamily="-110" charset="2"/>
              </a:rPr>
              <a:t>(</a:t>
            </a:r>
            <a:r>
              <a:rPr lang="en-US" sz="1800" b="1" i="1">
                <a:latin typeface="Times New Roman" pitchFamily="-110" charset="0"/>
                <a:ea typeface="ＭＳ Ｐゴシック" pitchFamily="-110" charset="-128"/>
                <a:sym typeface="Symbol" pitchFamily="-110" charset="2"/>
              </a:rPr>
              <a:t>c</a:t>
            </a:r>
            <a:r>
              <a:rPr lang="en-US" sz="1800">
                <a:latin typeface="Times New Roman" pitchFamily="-110" charset="0"/>
                <a:ea typeface="ＭＳ Ｐゴシック" pitchFamily="-110" charset="-128"/>
                <a:sym typeface="Symbol" pitchFamily="-110" charset="2"/>
              </a:rPr>
              <a:t> </a:t>
            </a:r>
            <a:r>
              <a:rPr lang="en-US" sz="1800">
                <a:latin typeface="Symbol" pitchFamily="-110" charset="2"/>
                <a:ea typeface="ＭＳ Ｐゴシック" pitchFamily="-110" charset="-128"/>
                <a:sym typeface="Symbol" pitchFamily="-110" charset="2"/>
              </a:rPr>
              <a:t>- </a:t>
            </a:r>
            <a:r>
              <a:rPr lang="en-US" sz="1800">
                <a:latin typeface="Times New Roman" pitchFamily="-110" charset="0"/>
                <a:ea typeface="ＭＳ Ｐゴシック" pitchFamily="-110" charset="-128"/>
                <a:sym typeface="Symbol" pitchFamily="-110" charset="2"/>
              </a:rPr>
              <a:t>2)</a:t>
            </a:r>
          </a:p>
          <a:p>
            <a:pPr lvl="1" eaLnBrk="1" hangingPunct="1">
              <a:defRPr/>
            </a:pPr>
            <a:r>
              <a:rPr lang="en-US" sz="1800">
                <a:ea typeface="ＭＳ Ｐゴシック" pitchFamily="-110" charset="-128"/>
              </a:rPr>
              <a:t>Pick </a:t>
            </a:r>
            <a:r>
              <a:rPr lang="en-US" sz="1800" b="1" i="1">
                <a:latin typeface="Times New Roman" pitchFamily="-110" charset="0"/>
                <a:ea typeface="ＭＳ Ｐゴシック" pitchFamily="-110" charset="-128"/>
                <a:sym typeface="Symbol" pitchFamily="-110" charset="2"/>
              </a:rPr>
              <a:t>c </a:t>
            </a:r>
            <a:r>
              <a:rPr lang="en-US" sz="1800">
                <a:latin typeface="Symbol" pitchFamily="-110" charset="2"/>
                <a:ea typeface="ＭＳ Ｐゴシック" pitchFamily="-110" charset="-128"/>
                <a:sym typeface="Symbol" pitchFamily="-110" charset="2"/>
              </a:rPr>
              <a:t>= </a:t>
            </a:r>
            <a:r>
              <a:rPr lang="en-US" sz="1800">
                <a:latin typeface="Times New Roman" pitchFamily="-110" charset="0"/>
                <a:ea typeface="ＭＳ Ｐゴシック" pitchFamily="-110" charset="-128"/>
                <a:sym typeface="Symbol" pitchFamily="-110" charset="2"/>
              </a:rPr>
              <a:t>3 </a:t>
            </a:r>
            <a:r>
              <a:rPr lang="en-US" sz="1800">
                <a:ea typeface="ＭＳ Ｐゴシック" pitchFamily="-110" charset="-128"/>
              </a:rPr>
              <a:t>and </a:t>
            </a:r>
            <a:r>
              <a:rPr lang="en-US" sz="1800" b="1" i="1">
                <a:latin typeface="Times New Roman" pitchFamily="-110" charset="0"/>
                <a:ea typeface="ＭＳ Ｐゴシック" pitchFamily="-110" charset="-128"/>
                <a:sym typeface="Symbol" pitchFamily="-110" charset="2"/>
              </a:rPr>
              <a:t>n</a:t>
            </a:r>
            <a:r>
              <a:rPr lang="en-US" sz="1800" b="1" baseline="-25000">
                <a:latin typeface="Times New Roman" pitchFamily="-110" charset="0"/>
                <a:ea typeface="ＭＳ Ｐゴシック" pitchFamily="-110" charset="-128"/>
                <a:sym typeface="Symbol" pitchFamily="-110" charset="2"/>
              </a:rPr>
              <a:t>0 </a:t>
            </a:r>
            <a:r>
              <a:rPr lang="en-US" sz="1800">
                <a:latin typeface="Symbol" pitchFamily="-110" charset="2"/>
                <a:ea typeface="ＭＳ Ｐゴシック" pitchFamily="-110" charset="-128"/>
                <a:sym typeface="Symbol" pitchFamily="-110" charset="2"/>
              </a:rPr>
              <a:t>= </a:t>
            </a:r>
            <a:r>
              <a:rPr lang="en-US" sz="1800">
                <a:latin typeface="Times New Roman" pitchFamily="-110" charset="0"/>
                <a:ea typeface="ＭＳ Ｐゴシック" pitchFamily="-110" charset="-128"/>
                <a:sym typeface="Symbol" pitchFamily="-110" charset="2"/>
              </a:rPr>
              <a:t>10</a:t>
            </a:r>
            <a:endParaRPr lang="en-US" sz="1800">
              <a:ea typeface="ＭＳ Ｐゴシック" pitchFamily="-110" charset="-128"/>
            </a:endParaRPr>
          </a:p>
          <a:p>
            <a:pPr eaLnBrk="1" hangingPunct="1">
              <a:defRPr/>
            </a:pPr>
            <a:endParaRPr lang="en-US" sz="2000" dirty="0"/>
          </a:p>
        </p:txBody>
      </p:sp>
      <p:graphicFrame>
        <p:nvGraphicFramePr>
          <p:cNvPr id="352260" name="Object 2"/>
          <p:cNvGraphicFramePr>
            <a:graphicFrameLocks noChangeAspect="1"/>
          </p:cNvGraphicFramePr>
          <p:nvPr/>
        </p:nvGraphicFramePr>
        <p:xfrm>
          <a:off x="4368800" y="1549400"/>
          <a:ext cx="4667250" cy="4521200"/>
        </p:xfrm>
        <a:graphic>
          <a:graphicData uri="http://schemas.openxmlformats.org/presentationml/2006/ole">
            <mc:AlternateContent xmlns:mc="http://schemas.openxmlformats.org/markup-compatibility/2006">
              <mc:Choice xmlns:v="urn:schemas-microsoft-com:vml" Requires="v">
                <p:oleObj spid="_x0000_s352297" r:id="rId3" imgW="4663844" imgH="4523624" progId="Excel.Sheet.8">
                  <p:embed/>
                </p:oleObj>
              </mc:Choice>
              <mc:Fallback>
                <p:oleObj r:id="rId3" imgW="4663844" imgH="4523624" progId="Excel.Sheet.8">
                  <p:embed/>
                  <p:pic>
                    <p:nvPicPr>
                      <p:cNvPr id="0" name="Picture 14"/>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368800" y="1549400"/>
                        <a:ext cx="4667250" cy="452120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3555">
                                            <p:txEl>
                                              <p:pRg st="0" end="0"/>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23555">
                                            <p:txEl>
                                              <p:pRg st="1" end="1"/>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23555">
                                            <p:txEl>
                                              <p:pRg st="2" end="2"/>
                                            </p:txEl>
                                          </p:spTgt>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23555">
                                            <p:txEl>
                                              <p:pRg st="3" end="3"/>
                                            </p:txEl>
                                          </p:spTgt>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23555">
                                            <p:txEl>
                                              <p:pRg st="4" end="4"/>
                                            </p:txEl>
                                          </p:spTgt>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23555">
                                            <p:txEl>
                                              <p:pRg st="5" end="5"/>
                                            </p:txEl>
                                          </p:spTgt>
                                        </p:tgtEl>
                                        <p:attrNameLst>
                                          <p:attrName>style.visibility</p:attrName>
                                        </p:attrNameLst>
                                      </p:cBhvr>
                                      <p:to>
                                        <p:strVal val="visible"/>
                                      </p:to>
                                    </p:set>
                                  </p:childTnLst>
                                </p:cTn>
                              </p:par>
                            </p:childTnLst>
                          </p:cTn>
                        </p:par>
                      </p:childTnLst>
                    </p:cTn>
                  </p:par>
                  <p:par>
                    <p:cTn id="27" fill="hold" nodeType="clickPar">
                      <p:stCondLst>
                        <p:cond delay="indefinite"/>
                      </p:stCondLst>
                      <p:childTnLst>
                        <p:par>
                          <p:cTn id="28" fill="hold" nodeType="withGroup">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23555">
                                            <p:txEl>
                                              <p:pRg st="6" end="6"/>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555" grpId="0" build="p" bldLvl="4"/>
    </p:bldLst>
  </p:timing>
</p:sld>
</file>

<file path=ppt/slides/slide188.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353282" name="Rectangle 2"/>
          <p:cNvSpPr>
            <a:spLocks noGrp="1" noChangeArrowheads="1"/>
          </p:cNvSpPr>
          <p:nvPr>
            <p:ph type="title"/>
          </p:nvPr>
        </p:nvSpPr>
        <p:spPr>
          <a:xfrm>
            <a:off x="685800" y="-152400"/>
            <a:ext cx="7772400" cy="1143000"/>
          </a:xfrm>
        </p:spPr>
        <p:txBody>
          <a:bodyPr/>
          <a:lstStyle/>
          <a:p>
            <a:pPr eaLnBrk="1" hangingPunct="1"/>
            <a:r>
              <a:rPr lang="en-US" altLang="en-US"/>
              <a:t>Definition of  “Big Oh”</a:t>
            </a:r>
            <a:endParaRPr lang="en-CA" altLang="en-US">
              <a:cs typeface="Times New Roman" pitchFamily="18" charset="0"/>
            </a:endParaRPr>
          </a:p>
        </p:txBody>
      </p:sp>
      <p:graphicFrame>
        <p:nvGraphicFramePr>
          <p:cNvPr id="353283" name="Object 5"/>
          <p:cNvGraphicFramePr>
            <a:graphicFrameLocks noChangeAspect="1"/>
          </p:cNvGraphicFramePr>
          <p:nvPr/>
        </p:nvGraphicFramePr>
        <p:xfrm>
          <a:off x="1674813" y="4832350"/>
          <a:ext cx="5672137" cy="596900"/>
        </p:xfrm>
        <a:graphic>
          <a:graphicData uri="http://schemas.openxmlformats.org/presentationml/2006/ole">
            <mc:AlternateContent xmlns:mc="http://schemas.openxmlformats.org/markup-compatibility/2006">
              <mc:Choice xmlns:v="urn:schemas-microsoft-com:vml" Requires="v">
                <p:oleObj spid="_x0000_s353510" name="Equation" r:id="rId3" imgW="2171080" imgH="228738" progId="">
                  <p:embed/>
                </p:oleObj>
              </mc:Choice>
              <mc:Fallback>
                <p:oleObj name="Equation" r:id="rId3" imgW="2171080" imgH="228738" progId="">
                  <p:embed/>
                  <p:pic>
                    <p:nvPicPr>
                      <p:cNvPr id="0" name="Picture 68"/>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674813" y="4832350"/>
                        <a:ext cx="5672137" cy="59690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353284" name="Line 6"/>
          <p:cNvSpPr>
            <a:spLocks noChangeShapeType="1"/>
          </p:cNvSpPr>
          <p:nvPr/>
        </p:nvSpPr>
        <p:spPr bwMode="auto">
          <a:xfrm>
            <a:off x="4335463" y="1150938"/>
            <a:ext cx="0" cy="3040062"/>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3285" name="Line 7"/>
          <p:cNvSpPr>
            <a:spLocks noChangeShapeType="1"/>
          </p:cNvSpPr>
          <p:nvPr/>
        </p:nvSpPr>
        <p:spPr bwMode="auto">
          <a:xfrm>
            <a:off x="4335463" y="4191000"/>
            <a:ext cx="3040062" cy="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3286" name="Freeform 9"/>
          <p:cNvSpPr>
            <a:spLocks/>
          </p:cNvSpPr>
          <p:nvPr/>
        </p:nvSpPr>
        <p:spPr bwMode="auto">
          <a:xfrm>
            <a:off x="4716463" y="1173163"/>
            <a:ext cx="2424112" cy="2819400"/>
          </a:xfrm>
          <a:custGeom>
            <a:avLst/>
            <a:gdLst>
              <a:gd name="T0" fmla="*/ 0 w 1527"/>
              <a:gd name="T1" fmla="*/ 2147483647 h 1776"/>
              <a:gd name="T2" fmla="*/ 2147483647 w 1527"/>
              <a:gd name="T3" fmla="*/ 2147483647 h 1776"/>
              <a:gd name="T4" fmla="*/ 2147483647 w 1527"/>
              <a:gd name="T5" fmla="*/ 0 h 1776"/>
              <a:gd name="T6" fmla="*/ 0 60000 65536"/>
              <a:gd name="T7" fmla="*/ 0 60000 65536"/>
              <a:gd name="T8" fmla="*/ 0 60000 65536"/>
            </a:gdLst>
            <a:ahLst/>
            <a:cxnLst>
              <a:cxn ang="T6">
                <a:pos x="T0" y="T1"/>
              </a:cxn>
              <a:cxn ang="T7">
                <a:pos x="T2" y="T3"/>
              </a:cxn>
              <a:cxn ang="T8">
                <a:pos x="T4" y="T5"/>
              </a:cxn>
            </a:cxnLst>
            <a:rect l="0" t="0" r="r" b="b"/>
            <a:pathLst>
              <a:path w="1527" h="1776">
                <a:moveTo>
                  <a:pt x="0" y="1776"/>
                </a:moveTo>
                <a:cubicBezTo>
                  <a:pt x="302" y="1499"/>
                  <a:pt x="605" y="1223"/>
                  <a:pt x="859" y="927"/>
                </a:cubicBezTo>
                <a:cubicBezTo>
                  <a:pt x="1113" y="631"/>
                  <a:pt x="1320" y="315"/>
                  <a:pt x="1527" y="0"/>
                </a:cubicBezTo>
              </a:path>
            </a:pathLst>
          </a:custGeom>
          <a:noFill/>
          <a:ln w="285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3287" name="Freeform 10"/>
          <p:cNvSpPr>
            <a:spLocks/>
          </p:cNvSpPr>
          <p:nvPr/>
        </p:nvSpPr>
        <p:spPr bwMode="auto">
          <a:xfrm>
            <a:off x="4960938" y="3070225"/>
            <a:ext cx="3260725" cy="998538"/>
          </a:xfrm>
          <a:custGeom>
            <a:avLst/>
            <a:gdLst>
              <a:gd name="T0" fmla="*/ 0 w 2054"/>
              <a:gd name="T1" fmla="*/ 1585179869 h 629"/>
              <a:gd name="T2" fmla="*/ 2147483647 w 2054"/>
              <a:gd name="T3" fmla="*/ 932458279 h 629"/>
              <a:gd name="T4" fmla="*/ 2147483647 w 2054"/>
              <a:gd name="T5" fmla="*/ 0 h 629"/>
              <a:gd name="T6" fmla="*/ 0 60000 65536"/>
              <a:gd name="T7" fmla="*/ 0 60000 65536"/>
              <a:gd name="T8" fmla="*/ 0 60000 65536"/>
            </a:gdLst>
            <a:ahLst/>
            <a:cxnLst>
              <a:cxn ang="T6">
                <a:pos x="T0" y="T1"/>
              </a:cxn>
              <a:cxn ang="T7">
                <a:pos x="T2" y="T3"/>
              </a:cxn>
              <a:cxn ang="T8">
                <a:pos x="T4" y="T5"/>
              </a:cxn>
            </a:cxnLst>
            <a:rect l="0" t="0" r="r" b="b"/>
            <a:pathLst>
              <a:path w="2054" h="629">
                <a:moveTo>
                  <a:pt x="0" y="629"/>
                </a:moveTo>
                <a:cubicBezTo>
                  <a:pt x="395" y="552"/>
                  <a:pt x="791" y="475"/>
                  <a:pt x="1133" y="370"/>
                </a:cubicBezTo>
                <a:cubicBezTo>
                  <a:pt x="1475" y="265"/>
                  <a:pt x="1902" y="62"/>
                  <a:pt x="2054" y="0"/>
                </a:cubicBezTo>
              </a:path>
            </a:pathLst>
          </a:custGeom>
          <a:noFill/>
          <a:ln w="285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3288" name="Freeform 11"/>
          <p:cNvSpPr>
            <a:spLocks/>
          </p:cNvSpPr>
          <p:nvPr/>
        </p:nvSpPr>
        <p:spPr bwMode="auto">
          <a:xfrm>
            <a:off x="4518025" y="1387475"/>
            <a:ext cx="2987675" cy="2635250"/>
          </a:xfrm>
          <a:custGeom>
            <a:avLst/>
            <a:gdLst>
              <a:gd name="T0" fmla="*/ 0 w 1882"/>
              <a:gd name="T1" fmla="*/ 2147483647 h 1660"/>
              <a:gd name="T2" fmla="*/ 786288750 w 1882"/>
              <a:gd name="T3" fmla="*/ 2147483647 h 1660"/>
              <a:gd name="T4" fmla="*/ 1186994388 w 1882"/>
              <a:gd name="T5" fmla="*/ 2147483647 h 1660"/>
              <a:gd name="T6" fmla="*/ 1441529375 w 1882"/>
              <a:gd name="T7" fmla="*/ 2147483647 h 1660"/>
              <a:gd name="T8" fmla="*/ 1645662825 w 1882"/>
              <a:gd name="T9" fmla="*/ 2147483647 h 1660"/>
              <a:gd name="T10" fmla="*/ 2056447500 w 1882"/>
              <a:gd name="T11" fmla="*/ 2147483647 h 1660"/>
              <a:gd name="T12" fmla="*/ 2147483647 w 1882"/>
              <a:gd name="T13" fmla="*/ 2147483647 h 1660"/>
              <a:gd name="T14" fmla="*/ 2147483647 w 1882"/>
              <a:gd name="T15" fmla="*/ 2031245938 h 1660"/>
              <a:gd name="T16" fmla="*/ 2147483647 w 1882"/>
              <a:gd name="T17" fmla="*/ 2147483647 h 1660"/>
              <a:gd name="T18" fmla="*/ 2147483647 w 1882"/>
              <a:gd name="T19" fmla="*/ 1149191250 h 1660"/>
              <a:gd name="T20" fmla="*/ 2147483647 w 1882"/>
              <a:gd name="T21" fmla="*/ 1305440938 h 1660"/>
              <a:gd name="T22" fmla="*/ 2147483647 w 1882"/>
              <a:gd name="T23" fmla="*/ 554434375 h 1660"/>
              <a:gd name="T24" fmla="*/ 2147483647 w 1882"/>
              <a:gd name="T25" fmla="*/ 652721263 h 1660"/>
              <a:gd name="T26" fmla="*/ 2147483647 w 1882"/>
              <a:gd name="T27" fmla="*/ 0 h 166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882" h="1660">
                <a:moveTo>
                  <a:pt x="0" y="1660"/>
                </a:moveTo>
                <a:cubicBezTo>
                  <a:pt x="117" y="1543"/>
                  <a:pt x="234" y="1426"/>
                  <a:pt x="312" y="1401"/>
                </a:cubicBezTo>
                <a:cubicBezTo>
                  <a:pt x="390" y="1376"/>
                  <a:pt x="428" y="1519"/>
                  <a:pt x="471" y="1512"/>
                </a:cubicBezTo>
                <a:cubicBezTo>
                  <a:pt x="514" y="1505"/>
                  <a:pt x="542" y="1372"/>
                  <a:pt x="572" y="1358"/>
                </a:cubicBezTo>
                <a:cubicBezTo>
                  <a:pt x="602" y="1344"/>
                  <a:pt x="612" y="1468"/>
                  <a:pt x="653" y="1425"/>
                </a:cubicBezTo>
                <a:cubicBezTo>
                  <a:pt x="694" y="1382"/>
                  <a:pt x="768" y="1140"/>
                  <a:pt x="816" y="1099"/>
                </a:cubicBezTo>
                <a:cubicBezTo>
                  <a:pt x="864" y="1058"/>
                  <a:pt x="896" y="1229"/>
                  <a:pt x="941" y="1180"/>
                </a:cubicBezTo>
                <a:cubicBezTo>
                  <a:pt x="986" y="1131"/>
                  <a:pt x="1039" y="849"/>
                  <a:pt x="1085" y="806"/>
                </a:cubicBezTo>
                <a:cubicBezTo>
                  <a:pt x="1131" y="763"/>
                  <a:pt x="1171" y="979"/>
                  <a:pt x="1215" y="921"/>
                </a:cubicBezTo>
                <a:cubicBezTo>
                  <a:pt x="1259" y="863"/>
                  <a:pt x="1310" y="523"/>
                  <a:pt x="1349" y="456"/>
                </a:cubicBezTo>
                <a:cubicBezTo>
                  <a:pt x="1388" y="389"/>
                  <a:pt x="1408" y="557"/>
                  <a:pt x="1450" y="518"/>
                </a:cubicBezTo>
                <a:cubicBezTo>
                  <a:pt x="1492" y="479"/>
                  <a:pt x="1557" y="263"/>
                  <a:pt x="1604" y="220"/>
                </a:cubicBezTo>
                <a:cubicBezTo>
                  <a:pt x="1651" y="177"/>
                  <a:pt x="1687" y="296"/>
                  <a:pt x="1733" y="259"/>
                </a:cubicBezTo>
                <a:cubicBezTo>
                  <a:pt x="1779" y="222"/>
                  <a:pt x="1830" y="111"/>
                  <a:pt x="1882" y="0"/>
                </a:cubicBezTo>
              </a:path>
            </a:pathLst>
          </a:custGeom>
          <a:noFill/>
          <a:ln w="285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aphicFrame>
        <p:nvGraphicFramePr>
          <p:cNvPr id="353289" name="Object 12"/>
          <p:cNvGraphicFramePr>
            <a:graphicFrameLocks noChangeAspect="1"/>
          </p:cNvGraphicFramePr>
          <p:nvPr/>
        </p:nvGraphicFramePr>
        <p:xfrm>
          <a:off x="7564438" y="1230313"/>
          <a:ext cx="646112" cy="430212"/>
        </p:xfrm>
        <a:graphic>
          <a:graphicData uri="http://schemas.openxmlformats.org/presentationml/2006/ole">
            <mc:AlternateContent xmlns:mc="http://schemas.openxmlformats.org/markup-compatibility/2006">
              <mc:Choice xmlns:v="urn:schemas-microsoft-com:vml" Requires="v">
                <p:oleObj spid="_x0000_s353511" name="Equation" r:id="rId5" imgW="304433" imgH="203139" progId="">
                  <p:embed/>
                </p:oleObj>
              </mc:Choice>
              <mc:Fallback>
                <p:oleObj name="Equation" r:id="rId5" imgW="304433" imgH="203139" progId="">
                  <p:embed/>
                  <p:pic>
                    <p:nvPicPr>
                      <p:cNvPr id="0" name="Picture 69"/>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7564438" y="1230313"/>
                        <a:ext cx="646112" cy="430212"/>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graphicFrame>
        <p:nvGraphicFramePr>
          <p:cNvPr id="353290" name="Object 13"/>
          <p:cNvGraphicFramePr>
            <a:graphicFrameLocks noChangeAspect="1"/>
          </p:cNvGraphicFramePr>
          <p:nvPr/>
        </p:nvGraphicFramePr>
        <p:xfrm>
          <a:off x="8289925" y="2776538"/>
          <a:ext cx="700088" cy="430212"/>
        </p:xfrm>
        <a:graphic>
          <a:graphicData uri="http://schemas.openxmlformats.org/presentationml/2006/ole">
            <mc:AlternateContent xmlns:mc="http://schemas.openxmlformats.org/markup-compatibility/2006">
              <mc:Choice xmlns:v="urn:schemas-microsoft-com:vml" Requires="v">
                <p:oleObj spid="_x0000_s353512" name="Equation" r:id="rId7" imgW="329955" imgH="203261" progId="">
                  <p:embed/>
                </p:oleObj>
              </mc:Choice>
              <mc:Fallback>
                <p:oleObj name="Equation" r:id="rId7" imgW="329955" imgH="203261" progId="">
                  <p:embed/>
                  <p:pic>
                    <p:nvPicPr>
                      <p:cNvPr id="0" name="Picture 70"/>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8289925" y="2776538"/>
                        <a:ext cx="700088" cy="430212"/>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graphicFrame>
        <p:nvGraphicFramePr>
          <p:cNvPr id="353291" name="Object 14"/>
          <p:cNvGraphicFramePr>
            <a:graphicFrameLocks noChangeAspect="1"/>
          </p:cNvGraphicFramePr>
          <p:nvPr/>
        </p:nvGraphicFramePr>
        <p:xfrm>
          <a:off x="6781800" y="795338"/>
          <a:ext cx="860425" cy="430212"/>
        </p:xfrm>
        <a:graphic>
          <a:graphicData uri="http://schemas.openxmlformats.org/presentationml/2006/ole">
            <mc:AlternateContent xmlns:mc="http://schemas.openxmlformats.org/markup-compatibility/2006">
              <mc:Choice xmlns:v="urn:schemas-microsoft-com:vml" Requires="v">
                <p:oleObj spid="_x0000_s353513" name="Equation" r:id="rId9" imgW="405972" imgH="203261" progId="">
                  <p:embed/>
                </p:oleObj>
              </mc:Choice>
              <mc:Fallback>
                <p:oleObj name="Equation" r:id="rId9" imgW="405972" imgH="203261" progId="">
                  <p:embed/>
                  <p:pic>
                    <p:nvPicPr>
                      <p:cNvPr id="0" name="Picture 71"/>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6781800" y="795338"/>
                        <a:ext cx="860425" cy="430212"/>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graphicFrame>
        <p:nvGraphicFramePr>
          <p:cNvPr id="353292" name="Object 15"/>
          <p:cNvGraphicFramePr>
            <a:graphicFrameLocks noChangeAspect="1"/>
          </p:cNvGraphicFramePr>
          <p:nvPr/>
        </p:nvGraphicFramePr>
        <p:xfrm>
          <a:off x="7370763" y="4329113"/>
          <a:ext cx="295275" cy="295275"/>
        </p:xfrm>
        <a:graphic>
          <a:graphicData uri="http://schemas.openxmlformats.org/presentationml/2006/ole">
            <mc:AlternateContent xmlns:mc="http://schemas.openxmlformats.org/markup-compatibility/2006">
              <mc:Choice xmlns:v="urn:schemas-microsoft-com:vml" Requires="v">
                <p:oleObj spid="_x0000_s353514" name="Equation" r:id="rId11" imgW="139700" imgH="139700" progId="">
                  <p:embed/>
                </p:oleObj>
              </mc:Choice>
              <mc:Fallback>
                <p:oleObj name="Equation" r:id="rId11" imgW="139700" imgH="139700" progId="">
                  <p:embed/>
                  <p:pic>
                    <p:nvPicPr>
                      <p:cNvPr id="0" name="Picture 72"/>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7370763" y="4329113"/>
                        <a:ext cx="295275" cy="295275"/>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graphicFrame>
        <p:nvGraphicFramePr>
          <p:cNvPr id="353293" name="Object 17"/>
          <p:cNvGraphicFramePr>
            <a:graphicFrameLocks noChangeAspect="1"/>
          </p:cNvGraphicFramePr>
          <p:nvPr/>
        </p:nvGraphicFramePr>
        <p:xfrm>
          <a:off x="746125" y="2073275"/>
          <a:ext cx="2992438" cy="638175"/>
        </p:xfrm>
        <a:graphic>
          <a:graphicData uri="http://schemas.openxmlformats.org/presentationml/2006/ole">
            <mc:AlternateContent xmlns:mc="http://schemas.openxmlformats.org/markup-compatibility/2006">
              <mc:Choice xmlns:v="urn:schemas-microsoft-com:vml" Requires="v">
                <p:oleObj spid="_x0000_s353515" name="Equation" r:id="rId13" imgW="951857" imgH="203261" progId="">
                  <p:embed/>
                </p:oleObj>
              </mc:Choice>
              <mc:Fallback>
                <p:oleObj name="Equation" r:id="rId13" imgW="951857" imgH="203261" progId="">
                  <p:embed/>
                  <p:pic>
                    <p:nvPicPr>
                      <p:cNvPr id="0" name="Picture 73"/>
                      <p:cNvPicPr>
                        <a:picLocks noChangeAspect="1" noChangeArrowheads="1"/>
                      </p:cNvPicPr>
                      <p:nvPr/>
                    </p:nvPicPr>
                    <p:blipFill>
                      <a:blip r:embed="rId14">
                        <a:extLst>
                          <a:ext uri="{28A0092B-C50C-407E-A947-70E740481C1C}">
                            <a14:useLocalDpi xmlns:a14="http://schemas.microsoft.com/office/drawing/2010/main" val="0"/>
                          </a:ext>
                        </a:extLst>
                      </a:blip>
                      <a:srcRect/>
                      <a:stretch>
                        <a:fillRect/>
                      </a:stretch>
                    </p:blipFill>
                    <p:spPr bwMode="auto">
                      <a:xfrm>
                        <a:off x="746125" y="2073275"/>
                        <a:ext cx="2992438" cy="638175"/>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Tree>
  </p:cSld>
  <p:clrMapOvr>
    <a:masterClrMapping/>
  </p:clrMapOvr>
</p:sld>
</file>

<file path=ppt/slides/slide189.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354306" name="Rectangle 2"/>
          <p:cNvSpPr>
            <a:spLocks noGrp="1" noChangeArrowheads="1"/>
          </p:cNvSpPr>
          <p:nvPr>
            <p:ph type="title"/>
          </p:nvPr>
        </p:nvSpPr>
        <p:spPr/>
        <p:txBody>
          <a:bodyPr/>
          <a:lstStyle/>
          <a:p>
            <a:pPr eaLnBrk="1" hangingPunct="1"/>
            <a:r>
              <a:rPr lang="en-US" altLang="en-US"/>
              <a:t>Big-Oh Example</a:t>
            </a:r>
          </a:p>
        </p:txBody>
      </p:sp>
      <p:sp>
        <p:nvSpPr>
          <p:cNvPr id="354307" name="Rectangle 3" descr="Rectangle: Click to edit Master text styles&#10;Second level&#10;Third level&#10;Fourth level&#10;Fifth level"/>
          <p:cNvSpPr>
            <a:spLocks noGrp="1" noChangeArrowheads="1"/>
          </p:cNvSpPr>
          <p:nvPr>
            <p:ph type="body" idx="1"/>
          </p:nvPr>
        </p:nvSpPr>
        <p:spPr>
          <a:xfrm>
            <a:off x="228600" y="1417638"/>
            <a:ext cx="3581400" cy="3657600"/>
          </a:xfrm>
        </p:spPr>
        <p:txBody>
          <a:bodyPr/>
          <a:lstStyle/>
          <a:p>
            <a:pPr eaLnBrk="1" hangingPunct="1"/>
            <a:r>
              <a:rPr lang="en-US" altLang="en-US"/>
              <a:t>Example: the function </a:t>
            </a:r>
            <a:r>
              <a:rPr lang="en-US" altLang="en-US" b="1" i="1">
                <a:latin typeface="Times New Roman" pitchFamily="18" charset="0"/>
                <a:sym typeface="Symbol" pitchFamily="18" charset="2"/>
              </a:rPr>
              <a:t>n</a:t>
            </a:r>
            <a:r>
              <a:rPr lang="en-US" altLang="en-US" baseline="30000">
                <a:latin typeface="Times New Roman" pitchFamily="18" charset="0"/>
                <a:sym typeface="Symbol" pitchFamily="18" charset="2"/>
              </a:rPr>
              <a:t>2</a:t>
            </a:r>
            <a:r>
              <a:rPr lang="en-US" altLang="en-US" b="1">
                <a:latin typeface="Times New Roman" pitchFamily="18" charset="0"/>
                <a:sym typeface="Symbol" pitchFamily="18" charset="2"/>
              </a:rPr>
              <a:t> </a:t>
            </a:r>
            <a:r>
              <a:rPr lang="en-US" altLang="en-US">
                <a:sym typeface="Symbol" pitchFamily="18" charset="2"/>
              </a:rPr>
              <a:t>is not </a:t>
            </a:r>
            <a:r>
              <a:rPr lang="en-US" altLang="en-US" b="1" i="1">
                <a:latin typeface="Times New Roman" pitchFamily="18" charset="0"/>
                <a:sym typeface="Symbol" pitchFamily="18" charset="2"/>
              </a:rPr>
              <a:t>O</a:t>
            </a:r>
            <a:r>
              <a:rPr lang="en-US" altLang="en-US">
                <a:latin typeface="Times New Roman" pitchFamily="18" charset="0"/>
                <a:sym typeface="Symbol" pitchFamily="18" charset="2"/>
              </a:rPr>
              <a:t>(</a:t>
            </a:r>
            <a:r>
              <a:rPr lang="en-US" altLang="en-US" b="1" i="1">
                <a:latin typeface="Times New Roman" pitchFamily="18" charset="0"/>
                <a:sym typeface="Symbol" pitchFamily="18" charset="2"/>
              </a:rPr>
              <a:t>n</a:t>
            </a:r>
            <a:r>
              <a:rPr lang="en-US" altLang="en-US">
                <a:latin typeface="Times New Roman" pitchFamily="18" charset="0"/>
                <a:sym typeface="Symbol" pitchFamily="18" charset="2"/>
              </a:rPr>
              <a:t>)</a:t>
            </a:r>
          </a:p>
          <a:p>
            <a:pPr lvl="1" eaLnBrk="1" hangingPunct="1"/>
            <a:r>
              <a:rPr lang="en-US" altLang="en-US" b="1" i="1">
                <a:latin typeface="Times New Roman" pitchFamily="18" charset="0"/>
                <a:sym typeface="Symbol" pitchFamily="18" charset="2"/>
              </a:rPr>
              <a:t>n</a:t>
            </a:r>
            <a:r>
              <a:rPr lang="en-US" altLang="en-US" baseline="30000">
                <a:latin typeface="Times New Roman" pitchFamily="18" charset="0"/>
                <a:sym typeface="Symbol" pitchFamily="18" charset="2"/>
              </a:rPr>
              <a:t>2</a:t>
            </a:r>
            <a:r>
              <a:rPr lang="en-US" altLang="en-US" b="1" i="1">
                <a:latin typeface="Times New Roman" pitchFamily="18" charset="0"/>
                <a:sym typeface="Symbol" pitchFamily="18" charset="2"/>
              </a:rPr>
              <a:t> ≤ cn</a:t>
            </a:r>
          </a:p>
          <a:p>
            <a:pPr lvl="1" eaLnBrk="1" hangingPunct="1"/>
            <a:r>
              <a:rPr lang="en-US" altLang="en-US" b="1" i="1">
                <a:latin typeface="Times New Roman" pitchFamily="18" charset="0"/>
                <a:sym typeface="Symbol" pitchFamily="18" charset="2"/>
              </a:rPr>
              <a:t>n ≤</a:t>
            </a:r>
            <a:r>
              <a:rPr lang="en-US" altLang="en-US">
                <a:latin typeface="Symbol" pitchFamily="18" charset="2"/>
                <a:sym typeface="Symbol" pitchFamily="18" charset="2"/>
              </a:rPr>
              <a:t> </a:t>
            </a:r>
            <a:r>
              <a:rPr lang="en-US" altLang="en-US" b="1" i="1">
                <a:latin typeface="Times New Roman" pitchFamily="18" charset="0"/>
                <a:sym typeface="Symbol" pitchFamily="18" charset="2"/>
              </a:rPr>
              <a:t>c</a:t>
            </a:r>
            <a:endParaRPr lang="en-US" altLang="en-US">
              <a:latin typeface="Times New Roman" pitchFamily="18" charset="0"/>
              <a:sym typeface="Symbol" pitchFamily="18" charset="2"/>
            </a:endParaRPr>
          </a:p>
          <a:p>
            <a:pPr lvl="1" eaLnBrk="1" hangingPunct="1"/>
            <a:r>
              <a:rPr lang="en-US" altLang="en-US"/>
              <a:t>The above inequality cannot be satisfied since </a:t>
            </a:r>
            <a:r>
              <a:rPr lang="en-US" altLang="en-US" b="1" i="1">
                <a:latin typeface="Times New Roman" pitchFamily="18" charset="0"/>
                <a:sym typeface="Symbol" pitchFamily="18" charset="2"/>
              </a:rPr>
              <a:t>c</a:t>
            </a:r>
            <a:r>
              <a:rPr lang="en-US" altLang="en-US"/>
              <a:t> must be a constant </a:t>
            </a:r>
          </a:p>
          <a:p>
            <a:pPr eaLnBrk="1" hangingPunct="1"/>
            <a:endParaRPr lang="en-US" altLang="en-US"/>
          </a:p>
        </p:txBody>
      </p:sp>
      <p:pic>
        <p:nvPicPr>
          <p:cNvPr id="354308" name="Picture 10"/>
          <p:cNvPicPr>
            <a:picLocks noChangeAspect="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3654425" y="1193800"/>
            <a:ext cx="5308600" cy="4470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5" name="Rectangle 3"/>
          <p:cNvSpPr>
            <a:spLocks noGrp="1" noChangeArrowheads="1"/>
          </p:cNvSpPr>
          <p:nvPr>
            <p:ph type="body" idx="1"/>
          </p:nvPr>
        </p:nvSpPr>
        <p:spPr>
          <a:xfrm>
            <a:off x="304800" y="990600"/>
            <a:ext cx="8839200" cy="1295400"/>
          </a:xfrm>
        </p:spPr>
        <p:txBody>
          <a:bodyPr/>
          <a:lstStyle/>
          <a:p>
            <a:pPr eaLnBrk="1" hangingPunct="1">
              <a:defRPr/>
            </a:pPr>
            <a:r>
              <a:rPr lang="en-US" altLang="en-US" dirty="0">
                <a:cs typeface="Times New Roman" panose="02020603050405020304" pitchFamily="18" charset="0"/>
              </a:rPr>
              <a:t>Specifies</a:t>
            </a:r>
            <a:r>
              <a:rPr lang="en-CA" altLang="en-US" dirty="0">
                <a:cs typeface="Times New Roman" panose="02020603050405020304" pitchFamily="18" charset="0"/>
              </a:rPr>
              <a:t> how the running time </a:t>
            </a:r>
          </a:p>
          <a:p>
            <a:pPr eaLnBrk="1" hangingPunct="1">
              <a:defRPr/>
            </a:pPr>
            <a:r>
              <a:rPr lang="en-CA" altLang="en-US" dirty="0">
                <a:cs typeface="Times New Roman" panose="02020603050405020304" pitchFamily="18" charset="0"/>
              </a:rPr>
              <a:t>depends on the size of the input.  </a:t>
            </a:r>
          </a:p>
        </p:txBody>
      </p:sp>
      <p:sp>
        <p:nvSpPr>
          <p:cNvPr id="4" name="Rectangle 2"/>
          <p:cNvSpPr txBox="1">
            <a:spLocks noChangeArrowheads="1"/>
          </p:cNvSpPr>
          <p:nvPr/>
        </p:nvSpPr>
        <p:spPr bwMode="auto">
          <a:xfrm>
            <a:off x="685800" y="-152400"/>
            <a:ext cx="7772400" cy="1143000"/>
          </a:xfrm>
          <a:prstGeom prst="rect">
            <a:avLst/>
          </a:prstGeom>
          <a:noFill/>
          <a:ln w="9525">
            <a:noFill/>
            <a:miter lim="800000"/>
            <a:headEnd/>
            <a:tailEnd/>
          </a:ln>
          <a:effectLst/>
        </p:spPr>
        <p:txBody>
          <a:bodyPr anchor="ctr"/>
          <a:lstStyle>
            <a:lvl1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mj-lt"/>
                <a:ea typeface="+mj-ea"/>
                <a:cs typeface="+mj-cs"/>
              </a:defRPr>
            </a:lvl1pPr>
            <a:lvl2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2pPr>
            <a:lvl3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3pPr>
            <a:lvl4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4pPr>
            <a:lvl5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5pPr>
            <a:lvl6pPr marL="457200"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6pPr>
            <a:lvl7pPr marL="914400"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7pPr>
            <a:lvl8pPr marL="1371600"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8pPr>
            <a:lvl9pPr marL="1828800"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9pPr>
          </a:lstStyle>
          <a:p>
            <a:pPr eaLnBrk="1" hangingPunct="1">
              <a:defRPr/>
            </a:pPr>
            <a:r>
              <a:rPr lang="en-CA" altLang="en-US" i="0" kern="0" dirty="0">
                <a:cs typeface="Times New Roman" panose="02020603050405020304" pitchFamily="18" charset="0"/>
              </a:rPr>
              <a:t>The Time Complexity of an Algorithm</a:t>
            </a:r>
          </a:p>
        </p:txBody>
      </p:sp>
      <p:pic>
        <p:nvPicPr>
          <p:cNvPr id="202756" name="Picture 9" descr="j0078707"/>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6934200" y="744538"/>
            <a:ext cx="1828800" cy="2241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 name="Rectangle 3"/>
          <p:cNvSpPr txBox="1">
            <a:spLocks noChangeArrowheads="1"/>
          </p:cNvSpPr>
          <p:nvPr/>
        </p:nvSpPr>
        <p:spPr bwMode="auto">
          <a:xfrm>
            <a:off x="685800" y="2362200"/>
            <a:ext cx="7772400" cy="4114800"/>
          </a:xfrm>
          <a:prstGeom prst="rect">
            <a:avLst/>
          </a:prstGeom>
          <a:noFill/>
          <a:ln w="9525">
            <a:noFill/>
            <a:miter lim="800000"/>
            <a:headEnd/>
            <a:tailEnd/>
          </a:ln>
          <a:effectLst/>
        </p:spPr>
        <p:txBody>
          <a:bodyPr/>
          <a:lstStyle>
            <a:lvl1pPr eaLnBrk="0" hangingPunct="0">
              <a:spcBef>
                <a:spcPct val="20000"/>
              </a:spcBef>
              <a:tabLst>
                <a:tab pos="858838" algn="l"/>
              </a:tabLst>
              <a:defRPr sz="3200">
                <a:solidFill>
                  <a:schemeClr val="tx1"/>
                </a:solidFill>
                <a:latin typeface="Times New Roman" pitchFamily="18" charset="0"/>
              </a:defRPr>
            </a:lvl1pPr>
            <a:lvl2pPr marL="404813" indent="-290513" eaLnBrk="0" hangingPunct="0">
              <a:spcBef>
                <a:spcPct val="20000"/>
              </a:spcBef>
              <a:buChar char="•"/>
              <a:tabLst>
                <a:tab pos="858838" algn="l"/>
              </a:tabLst>
              <a:defRPr sz="3200">
                <a:solidFill>
                  <a:schemeClr val="tx1"/>
                </a:solidFill>
                <a:latin typeface="Arial" charset="0"/>
              </a:defRPr>
            </a:lvl2pPr>
            <a:lvl3pPr marL="858838" indent="-339725" eaLnBrk="0" hangingPunct="0">
              <a:spcBef>
                <a:spcPct val="20000"/>
              </a:spcBef>
              <a:buChar char="–"/>
              <a:tabLst>
                <a:tab pos="858838" algn="l"/>
              </a:tabLst>
              <a:defRPr sz="2800">
                <a:solidFill>
                  <a:schemeClr val="tx1"/>
                </a:solidFill>
                <a:latin typeface="Arial" charset="0"/>
              </a:defRPr>
            </a:lvl3pPr>
            <a:lvl4pPr marL="1200150" indent="-227013" eaLnBrk="0" hangingPunct="0">
              <a:spcBef>
                <a:spcPct val="20000"/>
              </a:spcBef>
              <a:buChar char="•"/>
              <a:tabLst>
                <a:tab pos="858838" algn="l"/>
              </a:tabLst>
              <a:defRPr sz="2400">
                <a:solidFill>
                  <a:schemeClr val="tx1"/>
                </a:solidFill>
                <a:latin typeface="Arial" charset="0"/>
              </a:defRPr>
            </a:lvl4pPr>
            <a:lvl5pPr marL="1655763" indent="-341313" eaLnBrk="0" hangingPunct="0">
              <a:spcBef>
                <a:spcPct val="20000"/>
              </a:spcBef>
              <a:buChar char="–"/>
              <a:tabLst>
                <a:tab pos="858838" algn="l"/>
              </a:tabLst>
              <a:defRPr sz="2400">
                <a:solidFill>
                  <a:schemeClr val="tx1"/>
                </a:solidFill>
                <a:latin typeface="Arial" charset="0"/>
              </a:defRPr>
            </a:lvl5pPr>
            <a:lvl6pPr marL="2112963" indent="-341313" eaLnBrk="0" fontAlgn="base" hangingPunct="0">
              <a:spcBef>
                <a:spcPct val="20000"/>
              </a:spcBef>
              <a:spcAft>
                <a:spcPct val="0"/>
              </a:spcAft>
              <a:buChar char="–"/>
              <a:tabLst>
                <a:tab pos="858838" algn="l"/>
              </a:tabLst>
              <a:defRPr sz="2400">
                <a:solidFill>
                  <a:schemeClr val="tx1"/>
                </a:solidFill>
                <a:latin typeface="Arial" charset="0"/>
              </a:defRPr>
            </a:lvl6pPr>
            <a:lvl7pPr marL="2570163" indent="-341313" eaLnBrk="0" fontAlgn="base" hangingPunct="0">
              <a:spcBef>
                <a:spcPct val="20000"/>
              </a:spcBef>
              <a:spcAft>
                <a:spcPct val="0"/>
              </a:spcAft>
              <a:buChar char="–"/>
              <a:tabLst>
                <a:tab pos="858838" algn="l"/>
              </a:tabLst>
              <a:defRPr sz="2400">
                <a:solidFill>
                  <a:schemeClr val="tx1"/>
                </a:solidFill>
                <a:latin typeface="Arial" charset="0"/>
              </a:defRPr>
            </a:lvl7pPr>
            <a:lvl8pPr marL="3027363" indent="-341313" eaLnBrk="0" fontAlgn="base" hangingPunct="0">
              <a:spcBef>
                <a:spcPct val="20000"/>
              </a:spcBef>
              <a:spcAft>
                <a:spcPct val="0"/>
              </a:spcAft>
              <a:buChar char="–"/>
              <a:tabLst>
                <a:tab pos="858838" algn="l"/>
              </a:tabLst>
              <a:defRPr sz="2400">
                <a:solidFill>
                  <a:schemeClr val="tx1"/>
                </a:solidFill>
                <a:latin typeface="Arial" charset="0"/>
              </a:defRPr>
            </a:lvl8pPr>
            <a:lvl9pPr marL="3484563" indent="-341313" eaLnBrk="0" fontAlgn="base" hangingPunct="0">
              <a:spcBef>
                <a:spcPct val="20000"/>
              </a:spcBef>
              <a:spcAft>
                <a:spcPct val="0"/>
              </a:spcAft>
              <a:buChar char="–"/>
              <a:tabLst>
                <a:tab pos="858838" algn="l"/>
              </a:tabLst>
              <a:defRPr sz="2400">
                <a:solidFill>
                  <a:schemeClr val="tx1"/>
                </a:solidFill>
                <a:latin typeface="Arial" charset="0"/>
              </a:defRPr>
            </a:lvl9pPr>
          </a:lstStyle>
          <a:p>
            <a:pPr eaLnBrk="1" hangingPunct="1">
              <a:lnSpc>
                <a:spcPct val="90000"/>
              </a:lnSpc>
              <a:defRPr/>
            </a:pPr>
            <a:r>
              <a:rPr lang="en-CA" altLang="en-US" i="0">
                <a:effectLst>
                  <a:outerShdw blurRad="38100" dist="38100" dir="2700000" algn="tl">
                    <a:srgbClr val="000000"/>
                  </a:outerShdw>
                </a:effectLst>
                <a:cs typeface="Times New Roman" pitchFamily="18" charset="0"/>
              </a:rPr>
              <a:t>Definition of Time:</a:t>
            </a:r>
          </a:p>
          <a:p>
            <a:pPr eaLnBrk="1" hangingPunct="1">
              <a:lnSpc>
                <a:spcPct val="90000"/>
              </a:lnSpc>
              <a:buFontTx/>
              <a:buChar char="•"/>
              <a:defRPr/>
            </a:pPr>
            <a:r>
              <a:rPr lang="en-CA" altLang="en-US" i="0">
                <a:effectLst>
                  <a:outerShdw blurRad="38100" dist="38100" dir="2700000" algn="tl">
                    <a:srgbClr val="000000"/>
                  </a:outerShdw>
                </a:effectLst>
                <a:cs typeface="Times New Roman" pitchFamily="18" charset="0"/>
              </a:rPr>
              <a:t># of seconds (machine dependent). </a:t>
            </a:r>
          </a:p>
          <a:p>
            <a:pPr eaLnBrk="1" hangingPunct="1">
              <a:lnSpc>
                <a:spcPct val="90000"/>
              </a:lnSpc>
              <a:buFontTx/>
              <a:buChar char="•"/>
              <a:defRPr/>
            </a:pPr>
            <a:r>
              <a:rPr lang="en-CA" altLang="en-US" i="0">
                <a:effectLst>
                  <a:outerShdw blurRad="38100" dist="38100" dir="2700000" algn="tl">
                    <a:srgbClr val="000000"/>
                  </a:outerShdw>
                </a:effectLst>
                <a:cs typeface="Times New Roman" pitchFamily="18" charset="0"/>
              </a:rPr>
              <a:t># lines of code executed. </a:t>
            </a:r>
          </a:p>
          <a:p>
            <a:pPr eaLnBrk="1" hangingPunct="1">
              <a:lnSpc>
                <a:spcPct val="90000"/>
              </a:lnSpc>
              <a:buFontTx/>
              <a:buChar char="•"/>
              <a:defRPr/>
            </a:pPr>
            <a:r>
              <a:rPr lang="en-CA" altLang="en-US" i="0">
                <a:effectLst>
                  <a:outerShdw blurRad="38100" dist="38100" dir="2700000" algn="tl">
                    <a:srgbClr val="000000"/>
                  </a:outerShdw>
                </a:effectLst>
                <a:cs typeface="Times New Roman" pitchFamily="18" charset="0"/>
              </a:rPr>
              <a:t># of times a specific operation is performed </a:t>
            </a:r>
            <a:r>
              <a:rPr lang="en-US" altLang="en-US" i="0">
                <a:effectLst>
                  <a:outerShdw blurRad="38100" dist="38100" dir="2700000" algn="tl">
                    <a:srgbClr val="000000"/>
                  </a:outerShdw>
                </a:effectLst>
                <a:cs typeface="Times New Roman" pitchFamily="18" charset="0"/>
              </a:rPr>
              <a:t>    (</a:t>
            </a:r>
            <a:r>
              <a:rPr lang="en-CA" altLang="en-US" i="0">
                <a:effectLst>
                  <a:outerShdw blurRad="38100" dist="38100" dir="2700000" algn="tl">
                    <a:srgbClr val="000000"/>
                  </a:outerShdw>
                </a:effectLst>
                <a:cs typeface="Times New Roman" pitchFamily="18" charset="0"/>
              </a:rPr>
              <a:t>e.g., addition).  </a:t>
            </a:r>
            <a:endParaRPr lang="en-US" altLang="en-US" i="0">
              <a:effectLst>
                <a:outerShdw blurRad="38100" dist="38100" dir="2700000" algn="tl">
                  <a:srgbClr val="000000"/>
                </a:outerShdw>
              </a:effectLst>
              <a:cs typeface="Times New Roman" pitchFamily="18" charset="0"/>
            </a:endParaRPr>
          </a:p>
          <a:p>
            <a:pPr eaLnBrk="1" hangingPunct="1">
              <a:lnSpc>
                <a:spcPct val="90000"/>
              </a:lnSpc>
              <a:defRPr/>
            </a:pPr>
            <a:r>
              <a:rPr lang="en-US" altLang="en-US" i="0">
                <a:effectLst>
                  <a:outerShdw blurRad="38100" dist="38100" dir="2700000" algn="tl">
                    <a:srgbClr val="000000"/>
                  </a:outerShdw>
                </a:effectLst>
                <a:cs typeface="Times New Roman" pitchFamily="18" charset="0"/>
              </a:rPr>
              <a:t>        </a:t>
            </a:r>
            <a:r>
              <a:rPr lang="en-US" altLang="en-US" i="0">
                <a:solidFill>
                  <a:srgbClr val="FF0000"/>
                </a:solidFill>
                <a:effectLst>
                  <a:outerShdw blurRad="38100" dist="38100" dir="2700000" algn="tl">
                    <a:srgbClr val="000000"/>
                  </a:outerShdw>
                </a:effectLst>
                <a:cs typeface="Times New Roman" pitchFamily="18" charset="0"/>
              </a:rPr>
              <a:t>Which?</a:t>
            </a:r>
          </a:p>
          <a:p>
            <a:pPr eaLnBrk="1" hangingPunct="1">
              <a:lnSpc>
                <a:spcPct val="90000"/>
              </a:lnSpc>
              <a:buFontTx/>
              <a:buChar char="•"/>
              <a:defRPr/>
            </a:pPr>
            <a:r>
              <a:rPr lang="en-CA" altLang="en-US" i="0">
                <a:effectLst>
                  <a:outerShdw blurRad="38100" dist="38100" dir="2700000" algn="tl">
                    <a:srgbClr val="000000"/>
                  </a:outerShdw>
                </a:effectLst>
                <a:cs typeface="Times New Roman" pitchFamily="18" charset="0"/>
              </a:rPr>
              <a:t>These are all reasonable definitions of time, because they are within a constant factor of</a:t>
            </a:r>
            <a:br>
              <a:rPr lang="en-CA" altLang="en-US" i="0">
                <a:effectLst>
                  <a:outerShdw blurRad="38100" dist="38100" dir="2700000" algn="tl">
                    <a:srgbClr val="000000"/>
                  </a:outerShdw>
                </a:effectLst>
                <a:cs typeface="Times New Roman" pitchFamily="18" charset="0"/>
              </a:rPr>
            </a:br>
            <a:r>
              <a:rPr lang="en-CA" altLang="en-US" i="0">
                <a:effectLst>
                  <a:outerShdw blurRad="38100" dist="38100" dir="2700000" algn="tl">
                    <a:srgbClr val="000000"/>
                  </a:outerShdw>
                </a:effectLst>
                <a:cs typeface="Times New Roman" pitchFamily="18" charset="0"/>
              </a:rPr>
              <a:t>each other.</a:t>
            </a:r>
          </a:p>
          <a:p>
            <a:pPr eaLnBrk="1" hangingPunct="1">
              <a:lnSpc>
                <a:spcPct val="90000"/>
              </a:lnSpc>
              <a:buFontTx/>
              <a:buChar char="•"/>
              <a:defRPr/>
            </a:pPr>
            <a:endParaRPr lang="en-CA" altLang="en-US" i="0">
              <a:effectLst>
                <a:outerShdw blurRad="38100" dist="38100" dir="2700000" algn="tl">
                  <a:srgbClr val="000000"/>
                </a:outerShdw>
              </a:effectLst>
              <a:cs typeface="Times New Roman" pitchFamily="18" charset="0"/>
            </a:endParaRPr>
          </a:p>
          <a:p>
            <a:pPr eaLnBrk="1" hangingPunct="1">
              <a:lnSpc>
                <a:spcPct val="90000"/>
              </a:lnSpc>
              <a:buFontTx/>
              <a:buChar char="•"/>
              <a:defRPr/>
            </a:pPr>
            <a:endParaRPr lang="en-CA" altLang="en-US" i="0">
              <a:effectLst>
                <a:outerShdw blurRad="38100" dist="38100" dir="2700000" algn="tl">
                  <a:srgbClr val="000000"/>
                </a:outerShdw>
              </a:effectLst>
              <a:cs typeface="Times New Roman" pitchFamily="18"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nodeType="withEffect">
                                  <p:stCondLst>
                                    <p:cond delay="0"/>
                                  </p:stCondLst>
                                  <p:childTnLst>
                                    <p:set>
                                      <p:cBhvr>
                                        <p:cTn id="6" dur="1" fill="hold">
                                          <p:stCondLst>
                                            <p:cond delay="0"/>
                                          </p:stCondLst>
                                        </p:cTn>
                                        <p:tgtEl>
                                          <p:spTgt spid="12">
                                            <p:txEl>
                                              <p:pRg st="0" end="0"/>
                                            </p:txEl>
                                          </p:spTgt>
                                        </p:tgtEl>
                                        <p:attrNameLst>
                                          <p:attrName>style.visibility</p:attrName>
                                        </p:attrNameLst>
                                      </p:cBhvr>
                                      <p:to>
                                        <p:strVal val="visible"/>
                                      </p:to>
                                    </p:set>
                                    <p:anim calcmode="lin" valueType="num">
                                      <p:cBhvr additive="base">
                                        <p:cTn id="7" dur="500" fill="hold"/>
                                        <p:tgtEl>
                                          <p:spTgt spid="12">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12">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nodeType="clickEffect">
                                  <p:stCondLst>
                                    <p:cond delay="0"/>
                                  </p:stCondLst>
                                  <p:childTnLst>
                                    <p:set>
                                      <p:cBhvr>
                                        <p:cTn id="12" dur="1" fill="hold">
                                          <p:stCondLst>
                                            <p:cond delay="0"/>
                                          </p:stCondLst>
                                        </p:cTn>
                                        <p:tgtEl>
                                          <p:spTgt spid="12">
                                            <p:txEl>
                                              <p:pRg st="1" end="1"/>
                                            </p:txEl>
                                          </p:spTgt>
                                        </p:tgtEl>
                                        <p:attrNameLst>
                                          <p:attrName>style.visibility</p:attrName>
                                        </p:attrNameLst>
                                      </p:cBhvr>
                                      <p:to>
                                        <p:strVal val="visible"/>
                                      </p:to>
                                    </p:set>
                                    <p:anim calcmode="lin" valueType="num">
                                      <p:cBhvr additive="base">
                                        <p:cTn id="13" dur="500" fill="hold"/>
                                        <p:tgtEl>
                                          <p:spTgt spid="12">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12">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nodeType="clickEffect">
                                  <p:stCondLst>
                                    <p:cond delay="0"/>
                                  </p:stCondLst>
                                  <p:childTnLst>
                                    <p:set>
                                      <p:cBhvr>
                                        <p:cTn id="18" dur="1" fill="hold">
                                          <p:stCondLst>
                                            <p:cond delay="0"/>
                                          </p:stCondLst>
                                        </p:cTn>
                                        <p:tgtEl>
                                          <p:spTgt spid="12">
                                            <p:txEl>
                                              <p:pRg st="2" end="2"/>
                                            </p:txEl>
                                          </p:spTgt>
                                        </p:tgtEl>
                                        <p:attrNameLst>
                                          <p:attrName>style.visibility</p:attrName>
                                        </p:attrNameLst>
                                      </p:cBhvr>
                                      <p:to>
                                        <p:strVal val="visible"/>
                                      </p:to>
                                    </p:set>
                                    <p:anim calcmode="lin" valueType="num">
                                      <p:cBhvr additive="base">
                                        <p:cTn id="19" dur="500" fill="hold"/>
                                        <p:tgtEl>
                                          <p:spTgt spid="12">
                                            <p:txEl>
                                              <p:pRg st="2" end="2"/>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12">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8" fill="hold" nodeType="clickEffect">
                                  <p:stCondLst>
                                    <p:cond delay="0"/>
                                  </p:stCondLst>
                                  <p:childTnLst>
                                    <p:set>
                                      <p:cBhvr>
                                        <p:cTn id="24" dur="1" fill="hold">
                                          <p:stCondLst>
                                            <p:cond delay="0"/>
                                          </p:stCondLst>
                                        </p:cTn>
                                        <p:tgtEl>
                                          <p:spTgt spid="12">
                                            <p:txEl>
                                              <p:pRg st="3" end="3"/>
                                            </p:txEl>
                                          </p:spTgt>
                                        </p:tgtEl>
                                        <p:attrNameLst>
                                          <p:attrName>style.visibility</p:attrName>
                                        </p:attrNameLst>
                                      </p:cBhvr>
                                      <p:to>
                                        <p:strVal val="visible"/>
                                      </p:to>
                                    </p:set>
                                    <p:anim calcmode="lin" valueType="num">
                                      <p:cBhvr additive="base">
                                        <p:cTn id="25" dur="500" fill="hold"/>
                                        <p:tgtEl>
                                          <p:spTgt spid="12">
                                            <p:txEl>
                                              <p:pRg st="3" end="3"/>
                                            </p:tx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12">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8" fill="hold" nodeType="clickEffect">
                                  <p:stCondLst>
                                    <p:cond delay="0"/>
                                  </p:stCondLst>
                                  <p:childTnLst>
                                    <p:set>
                                      <p:cBhvr>
                                        <p:cTn id="30" dur="1" fill="hold">
                                          <p:stCondLst>
                                            <p:cond delay="0"/>
                                          </p:stCondLst>
                                        </p:cTn>
                                        <p:tgtEl>
                                          <p:spTgt spid="12">
                                            <p:txEl>
                                              <p:pRg st="4" end="4"/>
                                            </p:txEl>
                                          </p:spTgt>
                                        </p:tgtEl>
                                        <p:attrNameLst>
                                          <p:attrName>style.visibility</p:attrName>
                                        </p:attrNameLst>
                                      </p:cBhvr>
                                      <p:to>
                                        <p:strVal val="visible"/>
                                      </p:to>
                                    </p:set>
                                    <p:anim calcmode="lin" valueType="num">
                                      <p:cBhvr additive="base">
                                        <p:cTn id="31" dur="500" fill="hold"/>
                                        <p:tgtEl>
                                          <p:spTgt spid="12">
                                            <p:txEl>
                                              <p:pRg st="4" end="4"/>
                                            </p:txEl>
                                          </p:spTgt>
                                        </p:tgtEl>
                                        <p:attrNameLst>
                                          <p:attrName>ppt_x</p:attrName>
                                        </p:attrNameLst>
                                      </p:cBhvr>
                                      <p:tavLst>
                                        <p:tav tm="0">
                                          <p:val>
                                            <p:strVal val="0-#ppt_w/2"/>
                                          </p:val>
                                        </p:tav>
                                        <p:tav tm="100000">
                                          <p:val>
                                            <p:strVal val="#ppt_x"/>
                                          </p:val>
                                        </p:tav>
                                      </p:tavLst>
                                    </p:anim>
                                    <p:anim calcmode="lin" valueType="num">
                                      <p:cBhvr additive="base">
                                        <p:cTn id="32" dur="500" fill="hold"/>
                                        <p:tgtEl>
                                          <p:spTgt spid="12">
                                            <p:txEl>
                                              <p:pRg st="4" end="4"/>
                                            </p:txEl>
                                          </p:spTgt>
                                        </p:tgtEl>
                                        <p:attrNameLst>
                                          <p:attrName>ppt_y</p:attrName>
                                        </p:attrNameLst>
                                      </p:cBhvr>
                                      <p:tavLst>
                                        <p:tav tm="0">
                                          <p:val>
                                            <p:strVal val="#ppt_y"/>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8" fill="hold" nodeType="clickEffect">
                                  <p:stCondLst>
                                    <p:cond delay="0"/>
                                  </p:stCondLst>
                                  <p:childTnLst>
                                    <p:set>
                                      <p:cBhvr>
                                        <p:cTn id="36" dur="1" fill="hold">
                                          <p:stCondLst>
                                            <p:cond delay="0"/>
                                          </p:stCondLst>
                                        </p:cTn>
                                        <p:tgtEl>
                                          <p:spTgt spid="12">
                                            <p:txEl>
                                              <p:pRg st="5" end="5"/>
                                            </p:txEl>
                                          </p:spTgt>
                                        </p:tgtEl>
                                        <p:attrNameLst>
                                          <p:attrName>style.visibility</p:attrName>
                                        </p:attrNameLst>
                                      </p:cBhvr>
                                      <p:to>
                                        <p:strVal val="visible"/>
                                      </p:to>
                                    </p:set>
                                    <p:anim calcmode="lin" valueType="num">
                                      <p:cBhvr additive="base">
                                        <p:cTn id="37" dur="500" fill="hold"/>
                                        <p:tgtEl>
                                          <p:spTgt spid="12">
                                            <p:txEl>
                                              <p:pRg st="5" end="5"/>
                                            </p:txEl>
                                          </p:spTgt>
                                        </p:tgtEl>
                                        <p:attrNameLst>
                                          <p:attrName>ppt_x</p:attrName>
                                        </p:attrNameLst>
                                      </p:cBhvr>
                                      <p:tavLst>
                                        <p:tav tm="0">
                                          <p:val>
                                            <p:strVal val="0-#ppt_w/2"/>
                                          </p:val>
                                        </p:tav>
                                        <p:tav tm="100000">
                                          <p:val>
                                            <p:strVal val="#ppt_x"/>
                                          </p:val>
                                        </p:tav>
                                      </p:tavLst>
                                    </p:anim>
                                    <p:anim calcmode="lin" valueType="num">
                                      <p:cBhvr additive="base">
                                        <p:cTn id="38" dur="500" fill="hold"/>
                                        <p:tgtEl>
                                          <p:spTgt spid="12">
                                            <p:txEl>
                                              <p:pRg st="5" end="5"/>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90.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355330" name="Rectangle 1026"/>
          <p:cNvSpPr>
            <a:spLocks noChangeArrowheads="1"/>
          </p:cNvSpPr>
          <p:nvPr/>
        </p:nvSpPr>
        <p:spPr bwMode="auto">
          <a:xfrm>
            <a:off x="381000" y="533400"/>
            <a:ext cx="624840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defTabSz="457200" eaLnBrk="0" hangingPunct="0">
              <a:buChar char="•"/>
              <a:defRPr sz="2400">
                <a:solidFill>
                  <a:schemeClr val="tx1"/>
                </a:solidFill>
                <a:latin typeface="Arial" charset="0"/>
              </a:defRPr>
            </a:lvl1pPr>
            <a:lvl2pPr marL="742950" indent="-285750" defTabSz="457200" eaLnBrk="0" hangingPunct="0">
              <a:buChar char="–"/>
              <a:defRPr sz="2000">
                <a:solidFill>
                  <a:schemeClr val="tx1"/>
                </a:solidFill>
                <a:latin typeface="Arial" charset="0"/>
                <a:ea typeface="MS PGothic" pitchFamily="34" charset="-128"/>
              </a:defRPr>
            </a:lvl2pPr>
            <a:lvl3pPr marL="1143000" indent="-228600" defTabSz="457200" eaLnBrk="0" hangingPunct="0">
              <a:buChar char="•"/>
              <a:defRPr>
                <a:solidFill>
                  <a:schemeClr val="tx1"/>
                </a:solidFill>
                <a:latin typeface="Arial" charset="0"/>
                <a:ea typeface="MS PGothic" pitchFamily="34" charset="-128"/>
              </a:defRPr>
            </a:lvl3pPr>
            <a:lvl4pPr marL="1600200" indent="-228600" defTabSz="457200" eaLnBrk="0" hangingPunct="0">
              <a:buChar char="–"/>
              <a:defRPr sz="1600">
                <a:solidFill>
                  <a:schemeClr val="tx1"/>
                </a:solidFill>
                <a:latin typeface="Arial" charset="0"/>
                <a:ea typeface="MS PGothic" pitchFamily="34" charset="-128"/>
              </a:defRPr>
            </a:lvl4pPr>
            <a:lvl5pPr marL="2057400" indent="-228600" defTabSz="457200" eaLnBrk="0" hangingPunct="0">
              <a:buChar char="»"/>
              <a:defRPr sz="1400">
                <a:solidFill>
                  <a:schemeClr val="tx1"/>
                </a:solidFill>
                <a:latin typeface="Arial" charset="0"/>
                <a:ea typeface="MS PGothic" pitchFamily="34" charset="-128"/>
              </a:defRPr>
            </a:lvl5pPr>
            <a:lvl6pPr marL="2514600" indent="-228600" defTabSz="457200" eaLnBrk="0" fontAlgn="base" hangingPunct="0">
              <a:spcBef>
                <a:spcPct val="50000"/>
              </a:spcBef>
              <a:spcAft>
                <a:spcPct val="0"/>
              </a:spcAft>
              <a:buChar char="»"/>
              <a:defRPr sz="1400">
                <a:solidFill>
                  <a:schemeClr val="tx1"/>
                </a:solidFill>
                <a:latin typeface="Arial" charset="0"/>
                <a:ea typeface="MS PGothic" pitchFamily="34" charset="-128"/>
              </a:defRPr>
            </a:lvl6pPr>
            <a:lvl7pPr marL="2971800" indent="-228600" defTabSz="457200" eaLnBrk="0" fontAlgn="base" hangingPunct="0">
              <a:spcBef>
                <a:spcPct val="50000"/>
              </a:spcBef>
              <a:spcAft>
                <a:spcPct val="0"/>
              </a:spcAft>
              <a:buChar char="»"/>
              <a:defRPr sz="1400">
                <a:solidFill>
                  <a:schemeClr val="tx1"/>
                </a:solidFill>
                <a:latin typeface="Arial" charset="0"/>
                <a:ea typeface="MS PGothic" pitchFamily="34" charset="-128"/>
              </a:defRPr>
            </a:lvl7pPr>
            <a:lvl8pPr marL="3429000" indent="-228600" defTabSz="457200" eaLnBrk="0" fontAlgn="base" hangingPunct="0">
              <a:spcBef>
                <a:spcPct val="50000"/>
              </a:spcBef>
              <a:spcAft>
                <a:spcPct val="0"/>
              </a:spcAft>
              <a:buChar char="»"/>
              <a:defRPr sz="1400">
                <a:solidFill>
                  <a:schemeClr val="tx1"/>
                </a:solidFill>
                <a:latin typeface="Arial" charset="0"/>
                <a:ea typeface="MS PGothic" pitchFamily="34" charset="-128"/>
              </a:defRPr>
            </a:lvl8pPr>
            <a:lvl9pPr marL="3886200" indent="-228600" defTabSz="457200" eaLnBrk="0" fontAlgn="base" hangingPunct="0">
              <a:spcBef>
                <a:spcPct val="50000"/>
              </a:spcBef>
              <a:spcAft>
                <a:spcPct val="0"/>
              </a:spcAft>
              <a:buChar char="»"/>
              <a:defRPr sz="1400">
                <a:solidFill>
                  <a:schemeClr val="tx1"/>
                </a:solidFill>
                <a:latin typeface="Arial" charset="0"/>
                <a:ea typeface="MS PGothic" pitchFamily="34" charset="-128"/>
              </a:defRPr>
            </a:lvl9pPr>
          </a:lstStyle>
          <a:p>
            <a:pPr eaLnBrk="1" hangingPunct="1">
              <a:spcBef>
                <a:spcPct val="0"/>
              </a:spcBef>
              <a:buFontTx/>
              <a:buNone/>
            </a:pPr>
            <a:r>
              <a:rPr lang="en-US" altLang="en-US" sz="4400" i="0">
                <a:solidFill>
                  <a:srgbClr val="800000"/>
                </a:solidFill>
              </a:rPr>
              <a:t>More Big-Oh Examples</a:t>
            </a:r>
          </a:p>
        </p:txBody>
      </p:sp>
      <p:sp>
        <p:nvSpPr>
          <p:cNvPr id="355331" name="Rectangle 1027"/>
          <p:cNvSpPr>
            <a:spLocks noChangeArrowheads="1"/>
          </p:cNvSpPr>
          <p:nvPr/>
        </p:nvSpPr>
        <p:spPr bwMode="auto">
          <a:xfrm>
            <a:off x="685800" y="1257300"/>
            <a:ext cx="7818438" cy="381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defTabSz="457200" eaLnBrk="0" hangingPunct="0">
              <a:buChar char="•"/>
              <a:defRPr sz="2400">
                <a:solidFill>
                  <a:schemeClr val="tx1"/>
                </a:solidFill>
                <a:latin typeface="Arial" charset="0"/>
              </a:defRPr>
            </a:lvl1pPr>
            <a:lvl2pPr marL="742950" indent="-285750" defTabSz="457200" eaLnBrk="0" hangingPunct="0">
              <a:buChar char="–"/>
              <a:defRPr sz="2000">
                <a:solidFill>
                  <a:schemeClr val="tx1"/>
                </a:solidFill>
                <a:latin typeface="Arial" charset="0"/>
                <a:ea typeface="MS PGothic" pitchFamily="34" charset="-128"/>
              </a:defRPr>
            </a:lvl2pPr>
            <a:lvl3pPr marL="1143000" indent="-228600" defTabSz="457200" eaLnBrk="0" hangingPunct="0">
              <a:buChar char="•"/>
              <a:defRPr>
                <a:solidFill>
                  <a:schemeClr val="tx1"/>
                </a:solidFill>
                <a:latin typeface="Arial" charset="0"/>
                <a:ea typeface="MS PGothic" pitchFamily="34" charset="-128"/>
              </a:defRPr>
            </a:lvl3pPr>
            <a:lvl4pPr marL="1600200" indent="-228600" defTabSz="457200" eaLnBrk="0" hangingPunct="0">
              <a:buChar char="–"/>
              <a:defRPr sz="1600">
                <a:solidFill>
                  <a:schemeClr val="tx1"/>
                </a:solidFill>
                <a:latin typeface="Arial" charset="0"/>
                <a:ea typeface="MS PGothic" pitchFamily="34" charset="-128"/>
              </a:defRPr>
            </a:lvl4pPr>
            <a:lvl5pPr marL="2057400" indent="-228600" defTabSz="457200" eaLnBrk="0" hangingPunct="0">
              <a:buChar char="»"/>
              <a:defRPr sz="1400">
                <a:solidFill>
                  <a:schemeClr val="tx1"/>
                </a:solidFill>
                <a:latin typeface="Arial" charset="0"/>
                <a:ea typeface="MS PGothic" pitchFamily="34" charset="-128"/>
              </a:defRPr>
            </a:lvl5pPr>
            <a:lvl6pPr marL="2514600" indent="-228600" defTabSz="457200" eaLnBrk="0" fontAlgn="base" hangingPunct="0">
              <a:spcBef>
                <a:spcPct val="50000"/>
              </a:spcBef>
              <a:spcAft>
                <a:spcPct val="0"/>
              </a:spcAft>
              <a:buChar char="»"/>
              <a:defRPr sz="1400">
                <a:solidFill>
                  <a:schemeClr val="tx1"/>
                </a:solidFill>
                <a:latin typeface="Arial" charset="0"/>
                <a:ea typeface="MS PGothic" pitchFamily="34" charset="-128"/>
              </a:defRPr>
            </a:lvl6pPr>
            <a:lvl7pPr marL="2971800" indent="-228600" defTabSz="457200" eaLnBrk="0" fontAlgn="base" hangingPunct="0">
              <a:spcBef>
                <a:spcPct val="50000"/>
              </a:spcBef>
              <a:spcAft>
                <a:spcPct val="0"/>
              </a:spcAft>
              <a:buChar char="»"/>
              <a:defRPr sz="1400">
                <a:solidFill>
                  <a:schemeClr val="tx1"/>
                </a:solidFill>
                <a:latin typeface="Arial" charset="0"/>
                <a:ea typeface="MS PGothic" pitchFamily="34" charset="-128"/>
              </a:defRPr>
            </a:lvl7pPr>
            <a:lvl8pPr marL="3429000" indent="-228600" defTabSz="457200" eaLnBrk="0" fontAlgn="base" hangingPunct="0">
              <a:spcBef>
                <a:spcPct val="50000"/>
              </a:spcBef>
              <a:spcAft>
                <a:spcPct val="0"/>
              </a:spcAft>
              <a:buChar char="»"/>
              <a:defRPr sz="1400">
                <a:solidFill>
                  <a:schemeClr val="tx1"/>
                </a:solidFill>
                <a:latin typeface="Arial" charset="0"/>
                <a:ea typeface="MS PGothic" pitchFamily="34" charset="-128"/>
              </a:defRPr>
            </a:lvl8pPr>
            <a:lvl9pPr marL="3886200" indent="-228600" defTabSz="457200" eaLnBrk="0" fontAlgn="base" hangingPunct="0">
              <a:spcBef>
                <a:spcPct val="50000"/>
              </a:spcBef>
              <a:spcAft>
                <a:spcPct val="0"/>
              </a:spcAft>
              <a:buChar char="»"/>
              <a:defRPr sz="1400">
                <a:solidFill>
                  <a:schemeClr val="tx1"/>
                </a:solidFill>
                <a:latin typeface="Arial" charset="0"/>
                <a:ea typeface="MS PGothic" pitchFamily="34" charset="-128"/>
              </a:defRPr>
            </a:lvl9pPr>
          </a:lstStyle>
          <a:p>
            <a:pPr eaLnBrk="1" hangingPunct="1">
              <a:spcBef>
                <a:spcPct val="20000"/>
              </a:spcBef>
              <a:buClr>
                <a:srgbClr val="254C00"/>
              </a:buClr>
              <a:buSzPct val="75000"/>
              <a:buFont typeface="Wingdings" pitchFamily="2" charset="2"/>
              <a:buBlip>
                <a:blip r:embed="rId2"/>
              </a:buBlip>
            </a:pPr>
            <a:r>
              <a:rPr lang="en-US" altLang="en-US" sz="2800" i="0">
                <a:solidFill>
                  <a:srgbClr val="000000"/>
                </a:solidFill>
              </a:rPr>
              <a:t>7n-2</a:t>
            </a:r>
          </a:p>
          <a:p>
            <a:pPr eaLnBrk="1" hangingPunct="1">
              <a:spcBef>
                <a:spcPct val="20000"/>
              </a:spcBef>
              <a:buClr>
                <a:srgbClr val="CC3300"/>
              </a:buClr>
              <a:buSzPct val="110000"/>
              <a:buFont typeface="Wingdings" pitchFamily="2" charset="2"/>
              <a:buBlip>
                <a:blip r:embed="rId2"/>
              </a:buBlip>
            </a:pPr>
            <a:endParaRPr lang="en-US" altLang="en-US" sz="2800" i="0">
              <a:solidFill>
                <a:srgbClr val="000000"/>
              </a:solidFill>
            </a:endParaRPr>
          </a:p>
        </p:txBody>
      </p:sp>
      <p:sp>
        <p:nvSpPr>
          <p:cNvPr id="39940" name="Rectangle 1028"/>
          <p:cNvSpPr>
            <a:spLocks noChangeArrowheads="1"/>
          </p:cNvSpPr>
          <p:nvPr/>
        </p:nvSpPr>
        <p:spPr bwMode="auto">
          <a:xfrm>
            <a:off x="487363" y="1763713"/>
            <a:ext cx="7818437" cy="1117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285750" indent="-285750" defTabSz="457200" eaLnBrk="0" hangingPunct="0">
              <a:buChar char="•"/>
              <a:defRPr sz="2400">
                <a:solidFill>
                  <a:schemeClr val="tx1"/>
                </a:solidFill>
                <a:latin typeface="Arial" charset="0"/>
              </a:defRPr>
            </a:lvl1pPr>
            <a:lvl2pPr marL="628650" indent="-228600" defTabSz="457200" eaLnBrk="0" hangingPunct="0">
              <a:buChar char="–"/>
              <a:defRPr sz="2000">
                <a:solidFill>
                  <a:schemeClr val="tx1"/>
                </a:solidFill>
                <a:latin typeface="Arial" charset="0"/>
                <a:ea typeface="MS PGothic" pitchFamily="34" charset="-128"/>
              </a:defRPr>
            </a:lvl2pPr>
            <a:lvl3pPr marL="1143000" indent="-228600" defTabSz="457200" eaLnBrk="0" hangingPunct="0">
              <a:buChar char="•"/>
              <a:defRPr>
                <a:solidFill>
                  <a:schemeClr val="tx1"/>
                </a:solidFill>
                <a:latin typeface="Arial" charset="0"/>
                <a:ea typeface="MS PGothic" pitchFamily="34" charset="-128"/>
              </a:defRPr>
            </a:lvl3pPr>
            <a:lvl4pPr marL="1600200" indent="-228600" defTabSz="457200" eaLnBrk="0" hangingPunct="0">
              <a:buChar char="–"/>
              <a:defRPr sz="1600">
                <a:solidFill>
                  <a:schemeClr val="tx1"/>
                </a:solidFill>
                <a:latin typeface="Arial" charset="0"/>
                <a:ea typeface="MS PGothic" pitchFamily="34" charset="-128"/>
              </a:defRPr>
            </a:lvl4pPr>
            <a:lvl5pPr marL="2057400" indent="-228600" defTabSz="457200" eaLnBrk="0" hangingPunct="0">
              <a:buChar char="»"/>
              <a:defRPr sz="1400">
                <a:solidFill>
                  <a:schemeClr val="tx1"/>
                </a:solidFill>
                <a:latin typeface="Arial" charset="0"/>
                <a:ea typeface="MS PGothic" pitchFamily="34" charset="-128"/>
              </a:defRPr>
            </a:lvl5pPr>
            <a:lvl6pPr marL="2514600" indent="-228600" defTabSz="457200" eaLnBrk="0" fontAlgn="base" hangingPunct="0">
              <a:spcBef>
                <a:spcPct val="50000"/>
              </a:spcBef>
              <a:spcAft>
                <a:spcPct val="0"/>
              </a:spcAft>
              <a:buChar char="»"/>
              <a:defRPr sz="1400">
                <a:solidFill>
                  <a:schemeClr val="tx1"/>
                </a:solidFill>
                <a:latin typeface="Arial" charset="0"/>
                <a:ea typeface="MS PGothic" pitchFamily="34" charset="-128"/>
              </a:defRPr>
            </a:lvl6pPr>
            <a:lvl7pPr marL="2971800" indent="-228600" defTabSz="457200" eaLnBrk="0" fontAlgn="base" hangingPunct="0">
              <a:spcBef>
                <a:spcPct val="50000"/>
              </a:spcBef>
              <a:spcAft>
                <a:spcPct val="0"/>
              </a:spcAft>
              <a:buChar char="»"/>
              <a:defRPr sz="1400">
                <a:solidFill>
                  <a:schemeClr val="tx1"/>
                </a:solidFill>
                <a:latin typeface="Arial" charset="0"/>
                <a:ea typeface="MS PGothic" pitchFamily="34" charset="-128"/>
              </a:defRPr>
            </a:lvl7pPr>
            <a:lvl8pPr marL="3429000" indent="-228600" defTabSz="457200" eaLnBrk="0" fontAlgn="base" hangingPunct="0">
              <a:spcBef>
                <a:spcPct val="50000"/>
              </a:spcBef>
              <a:spcAft>
                <a:spcPct val="0"/>
              </a:spcAft>
              <a:buChar char="»"/>
              <a:defRPr sz="1400">
                <a:solidFill>
                  <a:schemeClr val="tx1"/>
                </a:solidFill>
                <a:latin typeface="Arial" charset="0"/>
                <a:ea typeface="MS PGothic" pitchFamily="34" charset="-128"/>
              </a:defRPr>
            </a:lvl8pPr>
            <a:lvl9pPr marL="3886200" indent="-228600" defTabSz="457200" eaLnBrk="0" fontAlgn="base" hangingPunct="0">
              <a:spcBef>
                <a:spcPct val="50000"/>
              </a:spcBef>
              <a:spcAft>
                <a:spcPct val="0"/>
              </a:spcAft>
              <a:buChar char="»"/>
              <a:defRPr sz="1400">
                <a:solidFill>
                  <a:schemeClr val="tx1"/>
                </a:solidFill>
                <a:latin typeface="Arial" charset="0"/>
                <a:ea typeface="MS PGothic" pitchFamily="34" charset="-128"/>
              </a:defRPr>
            </a:lvl9pPr>
          </a:lstStyle>
          <a:p>
            <a:pPr lvl="1" eaLnBrk="1" hangingPunct="1">
              <a:spcBef>
                <a:spcPct val="20000"/>
              </a:spcBef>
              <a:buClr>
                <a:srgbClr val="254C00"/>
              </a:buClr>
              <a:buSzPct val="75000"/>
              <a:buFont typeface="Wingdings" pitchFamily="2" charset="2"/>
              <a:buNone/>
            </a:pPr>
            <a:r>
              <a:rPr lang="en-US" altLang="en-US" i="0">
                <a:solidFill>
                  <a:srgbClr val="000000"/>
                </a:solidFill>
              </a:rPr>
              <a:t>7n-2 is O(n)</a:t>
            </a:r>
          </a:p>
          <a:p>
            <a:pPr lvl="1" eaLnBrk="1" hangingPunct="1">
              <a:spcBef>
                <a:spcPct val="20000"/>
              </a:spcBef>
              <a:buClr>
                <a:srgbClr val="254C00"/>
              </a:buClr>
              <a:buSzPct val="75000"/>
              <a:buFont typeface="Wingdings" pitchFamily="2" charset="2"/>
              <a:buNone/>
            </a:pPr>
            <a:r>
              <a:rPr lang="en-US" altLang="en-US" i="0">
                <a:solidFill>
                  <a:srgbClr val="000000"/>
                </a:solidFill>
              </a:rPr>
              <a:t>need c &gt; 0 and n</a:t>
            </a:r>
            <a:r>
              <a:rPr lang="en-US" altLang="en-US" i="0" baseline="-25000">
                <a:solidFill>
                  <a:srgbClr val="000000"/>
                </a:solidFill>
              </a:rPr>
              <a:t>0</a:t>
            </a:r>
            <a:r>
              <a:rPr lang="en-US" altLang="en-US" i="0">
                <a:solidFill>
                  <a:srgbClr val="000000"/>
                </a:solidFill>
              </a:rPr>
              <a:t> </a:t>
            </a:r>
            <a:r>
              <a:rPr lang="en-US" altLang="en-US" i="0">
                <a:solidFill>
                  <a:srgbClr val="000000"/>
                </a:solidFill>
                <a:sym typeface="Symbol" pitchFamily="18" charset="2"/>
              </a:rPr>
              <a:t>≥ 1 such that</a:t>
            </a:r>
            <a:r>
              <a:rPr lang="en-US" altLang="en-US" i="0">
                <a:solidFill>
                  <a:srgbClr val="000000"/>
                </a:solidFill>
              </a:rPr>
              <a:t> 7n-2 </a:t>
            </a:r>
            <a:r>
              <a:rPr lang="en-US" altLang="en-US" i="0">
                <a:solidFill>
                  <a:srgbClr val="000000"/>
                </a:solidFill>
                <a:sym typeface="Symbol" pitchFamily="18" charset="2"/>
              </a:rPr>
              <a:t>≤ c</a:t>
            </a:r>
            <a:r>
              <a:rPr lang="en-US" altLang="en-US" i="0">
                <a:solidFill>
                  <a:srgbClr val="000000"/>
                </a:solidFill>
                <a:cs typeface="Arial" charset="0"/>
                <a:sym typeface="Symbol" pitchFamily="18" charset="2"/>
              </a:rPr>
              <a:t>•n for n ≥ n</a:t>
            </a:r>
            <a:r>
              <a:rPr lang="en-US" altLang="en-US" i="0" baseline="-25000">
                <a:solidFill>
                  <a:srgbClr val="000000"/>
                </a:solidFill>
                <a:cs typeface="Arial" charset="0"/>
                <a:sym typeface="Symbol" pitchFamily="18" charset="2"/>
              </a:rPr>
              <a:t>0</a:t>
            </a:r>
            <a:endParaRPr lang="en-US" altLang="en-US" i="0">
              <a:solidFill>
                <a:srgbClr val="000000"/>
              </a:solidFill>
              <a:cs typeface="Arial" charset="0"/>
              <a:sym typeface="Symbol" pitchFamily="18" charset="2"/>
            </a:endParaRPr>
          </a:p>
          <a:p>
            <a:pPr lvl="1" eaLnBrk="1" hangingPunct="1">
              <a:spcBef>
                <a:spcPct val="20000"/>
              </a:spcBef>
              <a:buClr>
                <a:srgbClr val="254C00"/>
              </a:buClr>
              <a:buSzPct val="75000"/>
              <a:buFont typeface="Wingdings" pitchFamily="2" charset="2"/>
              <a:buNone/>
            </a:pPr>
            <a:r>
              <a:rPr lang="en-US" altLang="en-US" i="0">
                <a:solidFill>
                  <a:srgbClr val="000000"/>
                </a:solidFill>
                <a:cs typeface="Arial" charset="0"/>
                <a:sym typeface="Symbol" pitchFamily="18" charset="2"/>
              </a:rPr>
              <a:t>this is true for c = 7 and </a:t>
            </a:r>
            <a:r>
              <a:rPr lang="en-US" altLang="en-US" i="0">
                <a:solidFill>
                  <a:srgbClr val="000000"/>
                </a:solidFill>
                <a:cs typeface="Arial" charset="0"/>
              </a:rPr>
              <a:t>n</a:t>
            </a:r>
            <a:r>
              <a:rPr lang="en-US" altLang="en-US" i="0" baseline="-25000">
                <a:solidFill>
                  <a:srgbClr val="000000"/>
                </a:solidFill>
                <a:cs typeface="Arial" charset="0"/>
              </a:rPr>
              <a:t>0</a:t>
            </a:r>
            <a:r>
              <a:rPr lang="en-US" altLang="en-US" i="0">
                <a:solidFill>
                  <a:srgbClr val="000000"/>
                </a:solidFill>
                <a:cs typeface="Arial" charset="0"/>
                <a:sym typeface="Symbol" pitchFamily="18" charset="2"/>
              </a:rPr>
              <a:t> = 1</a:t>
            </a:r>
            <a:endParaRPr lang="en-US" altLang="en-US" i="0" baseline="-25000">
              <a:solidFill>
                <a:srgbClr val="000000"/>
              </a:solidFill>
              <a:cs typeface="Arial" charset="0"/>
            </a:endParaRPr>
          </a:p>
          <a:p>
            <a:pPr eaLnBrk="1" hangingPunct="1">
              <a:spcBef>
                <a:spcPct val="20000"/>
              </a:spcBef>
              <a:buClr>
                <a:srgbClr val="254C00"/>
              </a:buClr>
              <a:buSzPct val="75000"/>
              <a:buFont typeface="Wingdings" pitchFamily="2" charset="2"/>
              <a:buChar char="n"/>
            </a:pPr>
            <a:endParaRPr lang="en-US" altLang="en-US" sz="2000" i="0">
              <a:solidFill>
                <a:srgbClr val="000000"/>
              </a:solidFill>
            </a:endParaRPr>
          </a:p>
        </p:txBody>
      </p:sp>
      <p:sp>
        <p:nvSpPr>
          <p:cNvPr id="355333" name="Rectangle 1029"/>
          <p:cNvSpPr>
            <a:spLocks noChangeArrowheads="1"/>
          </p:cNvSpPr>
          <p:nvPr/>
        </p:nvSpPr>
        <p:spPr bwMode="auto">
          <a:xfrm>
            <a:off x="685800" y="2933700"/>
            <a:ext cx="7818438" cy="381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285750" indent="-285750" defTabSz="457200" eaLnBrk="0" hangingPunct="0">
              <a:buChar char="•"/>
              <a:defRPr sz="2400">
                <a:solidFill>
                  <a:schemeClr val="tx1"/>
                </a:solidFill>
                <a:latin typeface="Arial" charset="0"/>
              </a:defRPr>
            </a:lvl1pPr>
            <a:lvl2pPr marL="742950" indent="-285750" defTabSz="457200" eaLnBrk="0" hangingPunct="0">
              <a:buChar char="–"/>
              <a:defRPr sz="2000">
                <a:solidFill>
                  <a:schemeClr val="tx1"/>
                </a:solidFill>
                <a:latin typeface="Arial" charset="0"/>
                <a:ea typeface="MS PGothic" pitchFamily="34" charset="-128"/>
              </a:defRPr>
            </a:lvl2pPr>
            <a:lvl3pPr marL="1143000" indent="-228600" defTabSz="457200" eaLnBrk="0" hangingPunct="0">
              <a:buChar char="•"/>
              <a:defRPr>
                <a:solidFill>
                  <a:schemeClr val="tx1"/>
                </a:solidFill>
                <a:latin typeface="Arial" charset="0"/>
                <a:ea typeface="MS PGothic" pitchFamily="34" charset="-128"/>
              </a:defRPr>
            </a:lvl3pPr>
            <a:lvl4pPr marL="1600200" indent="-228600" defTabSz="457200" eaLnBrk="0" hangingPunct="0">
              <a:buChar char="–"/>
              <a:defRPr sz="1600">
                <a:solidFill>
                  <a:schemeClr val="tx1"/>
                </a:solidFill>
                <a:latin typeface="Arial" charset="0"/>
                <a:ea typeface="MS PGothic" pitchFamily="34" charset="-128"/>
              </a:defRPr>
            </a:lvl4pPr>
            <a:lvl5pPr marL="2057400" indent="-228600" defTabSz="457200" eaLnBrk="0" hangingPunct="0">
              <a:buChar char="»"/>
              <a:defRPr sz="1400">
                <a:solidFill>
                  <a:schemeClr val="tx1"/>
                </a:solidFill>
                <a:latin typeface="Arial" charset="0"/>
                <a:ea typeface="MS PGothic" pitchFamily="34" charset="-128"/>
              </a:defRPr>
            </a:lvl5pPr>
            <a:lvl6pPr marL="2514600" indent="-228600" defTabSz="457200" eaLnBrk="0" fontAlgn="base" hangingPunct="0">
              <a:spcBef>
                <a:spcPct val="50000"/>
              </a:spcBef>
              <a:spcAft>
                <a:spcPct val="0"/>
              </a:spcAft>
              <a:buChar char="»"/>
              <a:defRPr sz="1400">
                <a:solidFill>
                  <a:schemeClr val="tx1"/>
                </a:solidFill>
                <a:latin typeface="Arial" charset="0"/>
                <a:ea typeface="MS PGothic" pitchFamily="34" charset="-128"/>
              </a:defRPr>
            </a:lvl6pPr>
            <a:lvl7pPr marL="2971800" indent="-228600" defTabSz="457200" eaLnBrk="0" fontAlgn="base" hangingPunct="0">
              <a:spcBef>
                <a:spcPct val="50000"/>
              </a:spcBef>
              <a:spcAft>
                <a:spcPct val="0"/>
              </a:spcAft>
              <a:buChar char="»"/>
              <a:defRPr sz="1400">
                <a:solidFill>
                  <a:schemeClr val="tx1"/>
                </a:solidFill>
                <a:latin typeface="Arial" charset="0"/>
                <a:ea typeface="MS PGothic" pitchFamily="34" charset="-128"/>
              </a:defRPr>
            </a:lvl7pPr>
            <a:lvl8pPr marL="3429000" indent="-228600" defTabSz="457200" eaLnBrk="0" fontAlgn="base" hangingPunct="0">
              <a:spcBef>
                <a:spcPct val="50000"/>
              </a:spcBef>
              <a:spcAft>
                <a:spcPct val="0"/>
              </a:spcAft>
              <a:buChar char="»"/>
              <a:defRPr sz="1400">
                <a:solidFill>
                  <a:schemeClr val="tx1"/>
                </a:solidFill>
                <a:latin typeface="Arial" charset="0"/>
                <a:ea typeface="MS PGothic" pitchFamily="34" charset="-128"/>
              </a:defRPr>
            </a:lvl8pPr>
            <a:lvl9pPr marL="3886200" indent="-228600" defTabSz="457200" eaLnBrk="0" fontAlgn="base" hangingPunct="0">
              <a:spcBef>
                <a:spcPct val="50000"/>
              </a:spcBef>
              <a:spcAft>
                <a:spcPct val="0"/>
              </a:spcAft>
              <a:buChar char="»"/>
              <a:defRPr sz="1400">
                <a:solidFill>
                  <a:schemeClr val="tx1"/>
                </a:solidFill>
                <a:latin typeface="Arial" charset="0"/>
                <a:ea typeface="MS PGothic" pitchFamily="34" charset="-128"/>
              </a:defRPr>
            </a:lvl9pPr>
          </a:lstStyle>
          <a:p>
            <a:pPr eaLnBrk="1" hangingPunct="1">
              <a:spcBef>
                <a:spcPct val="20000"/>
              </a:spcBef>
              <a:buClr>
                <a:srgbClr val="254C00"/>
              </a:buClr>
              <a:buSzPct val="75000"/>
              <a:buFont typeface="Wingdings" pitchFamily="2" charset="2"/>
              <a:buChar char="n"/>
            </a:pPr>
            <a:r>
              <a:rPr lang="en-US" altLang="en-US" sz="2800" i="0">
                <a:solidFill>
                  <a:srgbClr val="000000"/>
                </a:solidFill>
              </a:rPr>
              <a:t>3n</a:t>
            </a:r>
            <a:r>
              <a:rPr lang="en-US" altLang="en-US" sz="2800" i="0" baseline="30000">
                <a:solidFill>
                  <a:srgbClr val="000000"/>
                </a:solidFill>
              </a:rPr>
              <a:t>3</a:t>
            </a:r>
            <a:r>
              <a:rPr lang="en-US" altLang="en-US" sz="2800" i="0">
                <a:solidFill>
                  <a:srgbClr val="000000"/>
                </a:solidFill>
              </a:rPr>
              <a:t> + 20n</a:t>
            </a:r>
            <a:r>
              <a:rPr lang="en-US" altLang="en-US" sz="2800" i="0" baseline="30000">
                <a:solidFill>
                  <a:srgbClr val="000000"/>
                </a:solidFill>
              </a:rPr>
              <a:t>2</a:t>
            </a:r>
            <a:r>
              <a:rPr lang="en-US" altLang="en-US" sz="2800" i="0">
                <a:solidFill>
                  <a:srgbClr val="000000"/>
                </a:solidFill>
              </a:rPr>
              <a:t> + 5</a:t>
            </a:r>
          </a:p>
          <a:p>
            <a:pPr eaLnBrk="1" hangingPunct="1">
              <a:spcBef>
                <a:spcPct val="20000"/>
              </a:spcBef>
              <a:buClr>
                <a:srgbClr val="254C00"/>
              </a:buClr>
              <a:buSzPct val="75000"/>
              <a:buFont typeface="Wingdings" pitchFamily="2" charset="2"/>
              <a:buChar char="n"/>
            </a:pPr>
            <a:endParaRPr lang="en-US" altLang="en-US" sz="2800" i="0">
              <a:solidFill>
                <a:srgbClr val="000000"/>
              </a:solidFill>
              <a:latin typeface="Times New Roman" pitchFamily="18" charset="0"/>
            </a:endParaRPr>
          </a:p>
        </p:txBody>
      </p:sp>
      <p:sp>
        <p:nvSpPr>
          <p:cNvPr id="39942" name="Rectangle 1030"/>
          <p:cNvSpPr>
            <a:spLocks noChangeArrowheads="1"/>
          </p:cNvSpPr>
          <p:nvPr/>
        </p:nvSpPr>
        <p:spPr bwMode="auto">
          <a:xfrm>
            <a:off x="457200" y="3440113"/>
            <a:ext cx="83058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defTabSz="457200" eaLnBrk="0" hangingPunct="0">
              <a:buChar char="•"/>
              <a:defRPr sz="2400">
                <a:solidFill>
                  <a:schemeClr val="tx1"/>
                </a:solidFill>
                <a:latin typeface="Arial" charset="0"/>
              </a:defRPr>
            </a:lvl1pPr>
            <a:lvl2pPr marL="628650" indent="-228600" defTabSz="457200" eaLnBrk="0" hangingPunct="0">
              <a:buChar char="–"/>
              <a:defRPr sz="2000">
                <a:solidFill>
                  <a:schemeClr val="tx1"/>
                </a:solidFill>
                <a:latin typeface="Arial" charset="0"/>
                <a:ea typeface="MS PGothic" pitchFamily="34" charset="-128"/>
              </a:defRPr>
            </a:lvl2pPr>
            <a:lvl3pPr marL="1143000" indent="-228600" defTabSz="457200" eaLnBrk="0" hangingPunct="0">
              <a:buChar char="•"/>
              <a:defRPr>
                <a:solidFill>
                  <a:schemeClr val="tx1"/>
                </a:solidFill>
                <a:latin typeface="Arial" charset="0"/>
                <a:ea typeface="MS PGothic" pitchFamily="34" charset="-128"/>
              </a:defRPr>
            </a:lvl3pPr>
            <a:lvl4pPr marL="1600200" indent="-228600" defTabSz="457200" eaLnBrk="0" hangingPunct="0">
              <a:buChar char="–"/>
              <a:defRPr sz="1600">
                <a:solidFill>
                  <a:schemeClr val="tx1"/>
                </a:solidFill>
                <a:latin typeface="Arial" charset="0"/>
                <a:ea typeface="MS PGothic" pitchFamily="34" charset="-128"/>
              </a:defRPr>
            </a:lvl4pPr>
            <a:lvl5pPr marL="2057400" indent="-228600" defTabSz="457200" eaLnBrk="0" hangingPunct="0">
              <a:buChar char="»"/>
              <a:defRPr sz="1400">
                <a:solidFill>
                  <a:schemeClr val="tx1"/>
                </a:solidFill>
                <a:latin typeface="Arial" charset="0"/>
                <a:ea typeface="MS PGothic" pitchFamily="34" charset="-128"/>
              </a:defRPr>
            </a:lvl5pPr>
            <a:lvl6pPr marL="2514600" indent="-228600" defTabSz="457200" eaLnBrk="0" fontAlgn="base" hangingPunct="0">
              <a:spcBef>
                <a:spcPct val="50000"/>
              </a:spcBef>
              <a:spcAft>
                <a:spcPct val="0"/>
              </a:spcAft>
              <a:buChar char="»"/>
              <a:defRPr sz="1400">
                <a:solidFill>
                  <a:schemeClr val="tx1"/>
                </a:solidFill>
                <a:latin typeface="Arial" charset="0"/>
                <a:ea typeface="MS PGothic" pitchFamily="34" charset="-128"/>
              </a:defRPr>
            </a:lvl6pPr>
            <a:lvl7pPr marL="2971800" indent="-228600" defTabSz="457200" eaLnBrk="0" fontAlgn="base" hangingPunct="0">
              <a:spcBef>
                <a:spcPct val="50000"/>
              </a:spcBef>
              <a:spcAft>
                <a:spcPct val="0"/>
              </a:spcAft>
              <a:buChar char="»"/>
              <a:defRPr sz="1400">
                <a:solidFill>
                  <a:schemeClr val="tx1"/>
                </a:solidFill>
                <a:latin typeface="Arial" charset="0"/>
                <a:ea typeface="MS PGothic" pitchFamily="34" charset="-128"/>
              </a:defRPr>
            </a:lvl7pPr>
            <a:lvl8pPr marL="3429000" indent="-228600" defTabSz="457200" eaLnBrk="0" fontAlgn="base" hangingPunct="0">
              <a:spcBef>
                <a:spcPct val="50000"/>
              </a:spcBef>
              <a:spcAft>
                <a:spcPct val="0"/>
              </a:spcAft>
              <a:buChar char="»"/>
              <a:defRPr sz="1400">
                <a:solidFill>
                  <a:schemeClr val="tx1"/>
                </a:solidFill>
                <a:latin typeface="Arial" charset="0"/>
                <a:ea typeface="MS PGothic" pitchFamily="34" charset="-128"/>
              </a:defRPr>
            </a:lvl8pPr>
            <a:lvl9pPr marL="3886200" indent="-228600" defTabSz="457200" eaLnBrk="0" fontAlgn="base" hangingPunct="0">
              <a:spcBef>
                <a:spcPct val="50000"/>
              </a:spcBef>
              <a:spcAft>
                <a:spcPct val="0"/>
              </a:spcAft>
              <a:buChar char="»"/>
              <a:defRPr sz="1400">
                <a:solidFill>
                  <a:schemeClr val="tx1"/>
                </a:solidFill>
                <a:latin typeface="Arial" charset="0"/>
                <a:ea typeface="MS PGothic" pitchFamily="34" charset="-128"/>
              </a:defRPr>
            </a:lvl9pPr>
          </a:lstStyle>
          <a:p>
            <a:pPr lvl="1" eaLnBrk="1" hangingPunct="1">
              <a:spcBef>
                <a:spcPct val="20000"/>
              </a:spcBef>
              <a:buClr>
                <a:srgbClr val="254C00"/>
              </a:buClr>
              <a:buSzPct val="75000"/>
              <a:buFont typeface="Wingdings" pitchFamily="2" charset="2"/>
              <a:buNone/>
            </a:pPr>
            <a:r>
              <a:rPr lang="en-US" altLang="en-US" i="0">
                <a:solidFill>
                  <a:srgbClr val="000000"/>
                </a:solidFill>
              </a:rPr>
              <a:t>3n</a:t>
            </a:r>
            <a:r>
              <a:rPr lang="en-US" altLang="en-US" i="0" baseline="30000">
                <a:solidFill>
                  <a:srgbClr val="000000"/>
                </a:solidFill>
              </a:rPr>
              <a:t>3</a:t>
            </a:r>
            <a:r>
              <a:rPr lang="en-US" altLang="en-US" i="0">
                <a:solidFill>
                  <a:srgbClr val="000000"/>
                </a:solidFill>
              </a:rPr>
              <a:t> + 20n</a:t>
            </a:r>
            <a:r>
              <a:rPr lang="en-US" altLang="en-US" i="0" baseline="30000">
                <a:solidFill>
                  <a:srgbClr val="000000"/>
                </a:solidFill>
              </a:rPr>
              <a:t>2</a:t>
            </a:r>
            <a:r>
              <a:rPr lang="en-US" altLang="en-US" i="0">
                <a:solidFill>
                  <a:srgbClr val="000000"/>
                </a:solidFill>
              </a:rPr>
              <a:t> + 5 is O(n</a:t>
            </a:r>
            <a:r>
              <a:rPr lang="en-US" altLang="en-US" i="0" baseline="30000">
                <a:solidFill>
                  <a:srgbClr val="000000"/>
                </a:solidFill>
              </a:rPr>
              <a:t>3</a:t>
            </a:r>
            <a:r>
              <a:rPr lang="en-US" altLang="en-US" i="0">
                <a:solidFill>
                  <a:srgbClr val="000000"/>
                </a:solidFill>
              </a:rPr>
              <a:t>)</a:t>
            </a:r>
          </a:p>
          <a:p>
            <a:pPr lvl="1" eaLnBrk="1" hangingPunct="1">
              <a:spcBef>
                <a:spcPct val="20000"/>
              </a:spcBef>
              <a:buClr>
                <a:srgbClr val="254C00"/>
              </a:buClr>
              <a:buSzPct val="75000"/>
              <a:buFont typeface="Wingdings" pitchFamily="2" charset="2"/>
              <a:buNone/>
            </a:pPr>
            <a:r>
              <a:rPr lang="en-US" altLang="en-US" i="0">
                <a:solidFill>
                  <a:srgbClr val="000000"/>
                </a:solidFill>
              </a:rPr>
              <a:t>need c &gt; 0 and n</a:t>
            </a:r>
            <a:r>
              <a:rPr lang="en-US" altLang="en-US" i="0" baseline="-25000">
                <a:solidFill>
                  <a:srgbClr val="000000"/>
                </a:solidFill>
              </a:rPr>
              <a:t>0</a:t>
            </a:r>
            <a:r>
              <a:rPr lang="en-US" altLang="en-US" i="0">
                <a:solidFill>
                  <a:srgbClr val="000000"/>
                </a:solidFill>
              </a:rPr>
              <a:t> </a:t>
            </a:r>
            <a:r>
              <a:rPr lang="en-US" altLang="en-US" i="0">
                <a:solidFill>
                  <a:srgbClr val="000000"/>
                </a:solidFill>
                <a:sym typeface="Symbol" pitchFamily="18" charset="2"/>
              </a:rPr>
              <a:t>≥ 1 such that</a:t>
            </a:r>
            <a:r>
              <a:rPr lang="en-US" altLang="en-US" i="0">
                <a:solidFill>
                  <a:srgbClr val="000000"/>
                </a:solidFill>
              </a:rPr>
              <a:t> 3n</a:t>
            </a:r>
            <a:r>
              <a:rPr lang="en-US" altLang="en-US" i="0" baseline="30000">
                <a:solidFill>
                  <a:srgbClr val="000000"/>
                </a:solidFill>
              </a:rPr>
              <a:t>3</a:t>
            </a:r>
            <a:r>
              <a:rPr lang="en-US" altLang="en-US" i="0">
                <a:solidFill>
                  <a:srgbClr val="000000"/>
                </a:solidFill>
              </a:rPr>
              <a:t> + 20n</a:t>
            </a:r>
            <a:r>
              <a:rPr lang="en-US" altLang="en-US" i="0" baseline="30000">
                <a:solidFill>
                  <a:srgbClr val="000000"/>
                </a:solidFill>
              </a:rPr>
              <a:t>2</a:t>
            </a:r>
            <a:r>
              <a:rPr lang="en-US" altLang="en-US" i="0">
                <a:solidFill>
                  <a:srgbClr val="000000"/>
                </a:solidFill>
              </a:rPr>
              <a:t> + 5 </a:t>
            </a:r>
            <a:r>
              <a:rPr lang="en-US" altLang="en-US" i="0">
                <a:solidFill>
                  <a:srgbClr val="000000"/>
                </a:solidFill>
                <a:sym typeface="Symbol" pitchFamily="18" charset="2"/>
              </a:rPr>
              <a:t>≤ c</a:t>
            </a:r>
            <a:r>
              <a:rPr lang="en-US" altLang="en-US" i="0">
                <a:solidFill>
                  <a:srgbClr val="000000"/>
                </a:solidFill>
                <a:cs typeface="Arial" charset="0"/>
                <a:sym typeface="Symbol" pitchFamily="18" charset="2"/>
              </a:rPr>
              <a:t>•n</a:t>
            </a:r>
            <a:r>
              <a:rPr lang="en-US" altLang="en-US" i="0" baseline="30000">
                <a:solidFill>
                  <a:srgbClr val="000000"/>
                </a:solidFill>
                <a:cs typeface="Arial" charset="0"/>
                <a:sym typeface="Symbol" pitchFamily="18" charset="2"/>
              </a:rPr>
              <a:t>3</a:t>
            </a:r>
            <a:r>
              <a:rPr lang="en-US" altLang="en-US" i="0">
                <a:solidFill>
                  <a:srgbClr val="000000"/>
                </a:solidFill>
                <a:cs typeface="Arial" charset="0"/>
                <a:sym typeface="Symbol" pitchFamily="18" charset="2"/>
              </a:rPr>
              <a:t> for n ≥n</a:t>
            </a:r>
            <a:r>
              <a:rPr lang="en-US" altLang="en-US" i="0" baseline="-25000">
                <a:solidFill>
                  <a:srgbClr val="000000"/>
                </a:solidFill>
                <a:cs typeface="Arial" charset="0"/>
                <a:sym typeface="Symbol" pitchFamily="18" charset="2"/>
              </a:rPr>
              <a:t>0</a:t>
            </a:r>
            <a:endParaRPr lang="en-US" altLang="en-US" i="0">
              <a:solidFill>
                <a:srgbClr val="000000"/>
              </a:solidFill>
              <a:cs typeface="Arial" charset="0"/>
              <a:sym typeface="Symbol" pitchFamily="18" charset="2"/>
            </a:endParaRPr>
          </a:p>
          <a:p>
            <a:pPr lvl="1" eaLnBrk="1" hangingPunct="1">
              <a:spcBef>
                <a:spcPct val="20000"/>
              </a:spcBef>
              <a:buClr>
                <a:srgbClr val="254C00"/>
              </a:buClr>
              <a:buSzPct val="75000"/>
              <a:buFont typeface="Wingdings" pitchFamily="2" charset="2"/>
              <a:buNone/>
            </a:pPr>
            <a:r>
              <a:rPr lang="en-US" altLang="en-US" i="0">
                <a:solidFill>
                  <a:srgbClr val="000000"/>
                </a:solidFill>
                <a:cs typeface="Arial" charset="0"/>
                <a:sym typeface="Symbol" pitchFamily="18" charset="2"/>
              </a:rPr>
              <a:t>this is true for c = 5 and </a:t>
            </a:r>
            <a:r>
              <a:rPr lang="en-US" altLang="en-US" i="0">
                <a:solidFill>
                  <a:srgbClr val="000000"/>
                </a:solidFill>
                <a:cs typeface="Arial" charset="0"/>
              </a:rPr>
              <a:t>n</a:t>
            </a:r>
            <a:r>
              <a:rPr lang="en-US" altLang="en-US" i="0" baseline="-25000">
                <a:solidFill>
                  <a:srgbClr val="000000"/>
                </a:solidFill>
                <a:cs typeface="Arial" charset="0"/>
              </a:rPr>
              <a:t>0</a:t>
            </a:r>
            <a:r>
              <a:rPr lang="en-US" altLang="en-US" i="0">
                <a:solidFill>
                  <a:srgbClr val="000000"/>
                </a:solidFill>
                <a:cs typeface="Arial" charset="0"/>
                <a:sym typeface="Symbol" pitchFamily="18" charset="2"/>
              </a:rPr>
              <a:t> = 20</a:t>
            </a:r>
            <a:endParaRPr lang="en-US" altLang="en-US" i="0">
              <a:solidFill>
                <a:srgbClr val="000000"/>
              </a:solidFill>
              <a:cs typeface="Arial" charset="0"/>
            </a:endParaRPr>
          </a:p>
        </p:txBody>
      </p:sp>
      <p:sp>
        <p:nvSpPr>
          <p:cNvPr id="355335" name="Rectangle 1031"/>
          <p:cNvSpPr>
            <a:spLocks noChangeArrowheads="1"/>
          </p:cNvSpPr>
          <p:nvPr/>
        </p:nvSpPr>
        <p:spPr bwMode="auto">
          <a:xfrm>
            <a:off x="685800" y="4724400"/>
            <a:ext cx="7818438" cy="381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285750" indent="-285750" defTabSz="457200" eaLnBrk="0" hangingPunct="0">
              <a:buChar char="•"/>
              <a:defRPr sz="2400">
                <a:solidFill>
                  <a:schemeClr val="tx1"/>
                </a:solidFill>
                <a:latin typeface="Arial" charset="0"/>
              </a:defRPr>
            </a:lvl1pPr>
            <a:lvl2pPr marL="742950" indent="-285750" defTabSz="457200" eaLnBrk="0" hangingPunct="0">
              <a:buChar char="–"/>
              <a:defRPr sz="2000">
                <a:solidFill>
                  <a:schemeClr val="tx1"/>
                </a:solidFill>
                <a:latin typeface="Arial" charset="0"/>
                <a:ea typeface="MS PGothic" pitchFamily="34" charset="-128"/>
              </a:defRPr>
            </a:lvl2pPr>
            <a:lvl3pPr marL="1143000" indent="-228600" defTabSz="457200" eaLnBrk="0" hangingPunct="0">
              <a:buChar char="•"/>
              <a:defRPr>
                <a:solidFill>
                  <a:schemeClr val="tx1"/>
                </a:solidFill>
                <a:latin typeface="Arial" charset="0"/>
                <a:ea typeface="MS PGothic" pitchFamily="34" charset="-128"/>
              </a:defRPr>
            </a:lvl3pPr>
            <a:lvl4pPr marL="1600200" indent="-228600" defTabSz="457200" eaLnBrk="0" hangingPunct="0">
              <a:buChar char="–"/>
              <a:defRPr sz="1600">
                <a:solidFill>
                  <a:schemeClr val="tx1"/>
                </a:solidFill>
                <a:latin typeface="Arial" charset="0"/>
                <a:ea typeface="MS PGothic" pitchFamily="34" charset="-128"/>
              </a:defRPr>
            </a:lvl4pPr>
            <a:lvl5pPr marL="2057400" indent="-228600" defTabSz="457200" eaLnBrk="0" hangingPunct="0">
              <a:buChar char="»"/>
              <a:defRPr sz="1400">
                <a:solidFill>
                  <a:schemeClr val="tx1"/>
                </a:solidFill>
                <a:latin typeface="Arial" charset="0"/>
                <a:ea typeface="MS PGothic" pitchFamily="34" charset="-128"/>
              </a:defRPr>
            </a:lvl5pPr>
            <a:lvl6pPr marL="2514600" indent="-228600" defTabSz="457200" eaLnBrk="0" fontAlgn="base" hangingPunct="0">
              <a:spcBef>
                <a:spcPct val="50000"/>
              </a:spcBef>
              <a:spcAft>
                <a:spcPct val="0"/>
              </a:spcAft>
              <a:buChar char="»"/>
              <a:defRPr sz="1400">
                <a:solidFill>
                  <a:schemeClr val="tx1"/>
                </a:solidFill>
                <a:latin typeface="Arial" charset="0"/>
                <a:ea typeface="MS PGothic" pitchFamily="34" charset="-128"/>
              </a:defRPr>
            </a:lvl6pPr>
            <a:lvl7pPr marL="2971800" indent="-228600" defTabSz="457200" eaLnBrk="0" fontAlgn="base" hangingPunct="0">
              <a:spcBef>
                <a:spcPct val="50000"/>
              </a:spcBef>
              <a:spcAft>
                <a:spcPct val="0"/>
              </a:spcAft>
              <a:buChar char="»"/>
              <a:defRPr sz="1400">
                <a:solidFill>
                  <a:schemeClr val="tx1"/>
                </a:solidFill>
                <a:latin typeface="Arial" charset="0"/>
                <a:ea typeface="MS PGothic" pitchFamily="34" charset="-128"/>
              </a:defRPr>
            </a:lvl7pPr>
            <a:lvl8pPr marL="3429000" indent="-228600" defTabSz="457200" eaLnBrk="0" fontAlgn="base" hangingPunct="0">
              <a:spcBef>
                <a:spcPct val="50000"/>
              </a:spcBef>
              <a:spcAft>
                <a:spcPct val="0"/>
              </a:spcAft>
              <a:buChar char="»"/>
              <a:defRPr sz="1400">
                <a:solidFill>
                  <a:schemeClr val="tx1"/>
                </a:solidFill>
                <a:latin typeface="Arial" charset="0"/>
                <a:ea typeface="MS PGothic" pitchFamily="34" charset="-128"/>
              </a:defRPr>
            </a:lvl8pPr>
            <a:lvl9pPr marL="3886200" indent="-228600" defTabSz="457200" eaLnBrk="0" fontAlgn="base" hangingPunct="0">
              <a:spcBef>
                <a:spcPct val="50000"/>
              </a:spcBef>
              <a:spcAft>
                <a:spcPct val="0"/>
              </a:spcAft>
              <a:buChar char="»"/>
              <a:defRPr sz="1400">
                <a:solidFill>
                  <a:schemeClr val="tx1"/>
                </a:solidFill>
                <a:latin typeface="Arial" charset="0"/>
                <a:ea typeface="MS PGothic" pitchFamily="34" charset="-128"/>
              </a:defRPr>
            </a:lvl9pPr>
          </a:lstStyle>
          <a:p>
            <a:pPr eaLnBrk="1" hangingPunct="1">
              <a:spcBef>
                <a:spcPct val="20000"/>
              </a:spcBef>
              <a:buClr>
                <a:srgbClr val="254C00"/>
              </a:buClr>
              <a:buSzPct val="75000"/>
              <a:buFont typeface="Wingdings" pitchFamily="2" charset="2"/>
              <a:buChar char="n"/>
            </a:pPr>
            <a:r>
              <a:rPr lang="en-US" altLang="en-US" sz="2800" i="0">
                <a:solidFill>
                  <a:srgbClr val="000000"/>
                </a:solidFill>
              </a:rPr>
              <a:t>3 log n + 5</a:t>
            </a:r>
          </a:p>
        </p:txBody>
      </p:sp>
      <p:sp>
        <p:nvSpPr>
          <p:cNvPr id="39944" name="Rectangle 1032"/>
          <p:cNvSpPr>
            <a:spLocks noChangeArrowheads="1"/>
          </p:cNvSpPr>
          <p:nvPr/>
        </p:nvSpPr>
        <p:spPr bwMode="auto">
          <a:xfrm>
            <a:off x="533400" y="5127625"/>
            <a:ext cx="8610600" cy="1295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defTabSz="457200" eaLnBrk="0" hangingPunct="0">
              <a:buChar char="•"/>
              <a:defRPr sz="2400">
                <a:solidFill>
                  <a:schemeClr val="tx1"/>
                </a:solidFill>
                <a:latin typeface="Arial" charset="0"/>
              </a:defRPr>
            </a:lvl1pPr>
            <a:lvl2pPr marL="628650" indent="-228600" defTabSz="457200" eaLnBrk="0" hangingPunct="0">
              <a:buChar char="–"/>
              <a:defRPr sz="2000">
                <a:solidFill>
                  <a:schemeClr val="tx1"/>
                </a:solidFill>
                <a:latin typeface="Arial" charset="0"/>
                <a:ea typeface="MS PGothic" pitchFamily="34" charset="-128"/>
              </a:defRPr>
            </a:lvl2pPr>
            <a:lvl3pPr marL="1143000" indent="-228600" defTabSz="457200" eaLnBrk="0" hangingPunct="0">
              <a:buChar char="•"/>
              <a:defRPr>
                <a:solidFill>
                  <a:schemeClr val="tx1"/>
                </a:solidFill>
                <a:latin typeface="Arial" charset="0"/>
                <a:ea typeface="MS PGothic" pitchFamily="34" charset="-128"/>
              </a:defRPr>
            </a:lvl3pPr>
            <a:lvl4pPr marL="1600200" indent="-228600" defTabSz="457200" eaLnBrk="0" hangingPunct="0">
              <a:buChar char="–"/>
              <a:defRPr sz="1600">
                <a:solidFill>
                  <a:schemeClr val="tx1"/>
                </a:solidFill>
                <a:latin typeface="Arial" charset="0"/>
                <a:ea typeface="MS PGothic" pitchFamily="34" charset="-128"/>
              </a:defRPr>
            </a:lvl4pPr>
            <a:lvl5pPr marL="2057400" indent="-228600" defTabSz="457200" eaLnBrk="0" hangingPunct="0">
              <a:buChar char="»"/>
              <a:defRPr sz="1400">
                <a:solidFill>
                  <a:schemeClr val="tx1"/>
                </a:solidFill>
                <a:latin typeface="Arial" charset="0"/>
                <a:ea typeface="MS PGothic" pitchFamily="34" charset="-128"/>
              </a:defRPr>
            </a:lvl5pPr>
            <a:lvl6pPr marL="2514600" indent="-228600" defTabSz="457200" eaLnBrk="0" fontAlgn="base" hangingPunct="0">
              <a:spcBef>
                <a:spcPct val="50000"/>
              </a:spcBef>
              <a:spcAft>
                <a:spcPct val="0"/>
              </a:spcAft>
              <a:buChar char="»"/>
              <a:defRPr sz="1400">
                <a:solidFill>
                  <a:schemeClr val="tx1"/>
                </a:solidFill>
                <a:latin typeface="Arial" charset="0"/>
                <a:ea typeface="MS PGothic" pitchFamily="34" charset="-128"/>
              </a:defRPr>
            </a:lvl6pPr>
            <a:lvl7pPr marL="2971800" indent="-228600" defTabSz="457200" eaLnBrk="0" fontAlgn="base" hangingPunct="0">
              <a:spcBef>
                <a:spcPct val="50000"/>
              </a:spcBef>
              <a:spcAft>
                <a:spcPct val="0"/>
              </a:spcAft>
              <a:buChar char="»"/>
              <a:defRPr sz="1400">
                <a:solidFill>
                  <a:schemeClr val="tx1"/>
                </a:solidFill>
                <a:latin typeface="Arial" charset="0"/>
                <a:ea typeface="MS PGothic" pitchFamily="34" charset="-128"/>
              </a:defRPr>
            </a:lvl7pPr>
            <a:lvl8pPr marL="3429000" indent="-228600" defTabSz="457200" eaLnBrk="0" fontAlgn="base" hangingPunct="0">
              <a:spcBef>
                <a:spcPct val="50000"/>
              </a:spcBef>
              <a:spcAft>
                <a:spcPct val="0"/>
              </a:spcAft>
              <a:buChar char="»"/>
              <a:defRPr sz="1400">
                <a:solidFill>
                  <a:schemeClr val="tx1"/>
                </a:solidFill>
                <a:latin typeface="Arial" charset="0"/>
                <a:ea typeface="MS PGothic" pitchFamily="34" charset="-128"/>
              </a:defRPr>
            </a:lvl8pPr>
            <a:lvl9pPr marL="3886200" indent="-228600" defTabSz="457200" eaLnBrk="0" fontAlgn="base" hangingPunct="0">
              <a:spcBef>
                <a:spcPct val="50000"/>
              </a:spcBef>
              <a:spcAft>
                <a:spcPct val="0"/>
              </a:spcAft>
              <a:buChar char="»"/>
              <a:defRPr sz="1400">
                <a:solidFill>
                  <a:schemeClr val="tx1"/>
                </a:solidFill>
                <a:latin typeface="Arial" charset="0"/>
                <a:ea typeface="MS PGothic" pitchFamily="34" charset="-128"/>
              </a:defRPr>
            </a:lvl9pPr>
          </a:lstStyle>
          <a:p>
            <a:pPr lvl="1" eaLnBrk="1" hangingPunct="1">
              <a:spcBef>
                <a:spcPct val="20000"/>
              </a:spcBef>
              <a:buClr>
                <a:srgbClr val="254C00"/>
              </a:buClr>
              <a:buSzPct val="75000"/>
              <a:buFont typeface="Wingdings" pitchFamily="2" charset="2"/>
              <a:buNone/>
            </a:pPr>
            <a:r>
              <a:rPr lang="en-US" altLang="en-US" i="0">
                <a:solidFill>
                  <a:srgbClr val="000000"/>
                </a:solidFill>
              </a:rPr>
              <a:t>3 log n + 5 is O(log n)</a:t>
            </a:r>
          </a:p>
          <a:p>
            <a:pPr lvl="1" eaLnBrk="1" hangingPunct="1">
              <a:spcBef>
                <a:spcPct val="20000"/>
              </a:spcBef>
              <a:buClr>
                <a:srgbClr val="254C00"/>
              </a:buClr>
              <a:buSzPct val="75000"/>
              <a:buFont typeface="Wingdings" pitchFamily="2" charset="2"/>
              <a:buNone/>
            </a:pPr>
            <a:r>
              <a:rPr lang="en-US" altLang="en-US" i="0">
                <a:solidFill>
                  <a:srgbClr val="000000"/>
                </a:solidFill>
              </a:rPr>
              <a:t>need c &gt; 0 and n</a:t>
            </a:r>
            <a:r>
              <a:rPr lang="en-US" altLang="en-US" i="0" baseline="-25000">
                <a:solidFill>
                  <a:srgbClr val="000000"/>
                </a:solidFill>
              </a:rPr>
              <a:t>0</a:t>
            </a:r>
            <a:r>
              <a:rPr lang="en-US" altLang="en-US" i="0">
                <a:solidFill>
                  <a:srgbClr val="000000"/>
                </a:solidFill>
              </a:rPr>
              <a:t> </a:t>
            </a:r>
            <a:r>
              <a:rPr lang="en-US" altLang="en-US" i="0">
                <a:solidFill>
                  <a:srgbClr val="000000"/>
                </a:solidFill>
                <a:sym typeface="Symbol" pitchFamily="18" charset="2"/>
              </a:rPr>
              <a:t>≥ 1 such that</a:t>
            </a:r>
            <a:r>
              <a:rPr lang="en-US" altLang="en-US" i="0">
                <a:solidFill>
                  <a:srgbClr val="000000"/>
                </a:solidFill>
              </a:rPr>
              <a:t> 3 log n + 5 </a:t>
            </a:r>
            <a:r>
              <a:rPr lang="en-US" altLang="en-US" i="0">
                <a:solidFill>
                  <a:srgbClr val="000000"/>
                </a:solidFill>
                <a:sym typeface="Symbol" pitchFamily="18" charset="2"/>
              </a:rPr>
              <a:t>≤ c</a:t>
            </a:r>
            <a:r>
              <a:rPr lang="en-US" altLang="en-US" i="0">
                <a:solidFill>
                  <a:srgbClr val="000000"/>
                </a:solidFill>
                <a:cs typeface="Arial" charset="0"/>
                <a:sym typeface="Symbol" pitchFamily="18" charset="2"/>
              </a:rPr>
              <a:t>•log n for n ≥ n</a:t>
            </a:r>
            <a:r>
              <a:rPr lang="en-US" altLang="en-US" i="0" baseline="-25000">
                <a:solidFill>
                  <a:srgbClr val="000000"/>
                </a:solidFill>
                <a:cs typeface="Arial" charset="0"/>
                <a:sym typeface="Symbol" pitchFamily="18" charset="2"/>
              </a:rPr>
              <a:t>0</a:t>
            </a:r>
            <a:endParaRPr lang="en-US" altLang="en-US" i="0">
              <a:solidFill>
                <a:srgbClr val="000000"/>
              </a:solidFill>
              <a:cs typeface="Arial" charset="0"/>
              <a:sym typeface="Symbol" pitchFamily="18" charset="2"/>
            </a:endParaRPr>
          </a:p>
          <a:p>
            <a:pPr lvl="1" eaLnBrk="1" hangingPunct="1">
              <a:spcBef>
                <a:spcPct val="20000"/>
              </a:spcBef>
              <a:buClr>
                <a:srgbClr val="254C00"/>
              </a:buClr>
              <a:buSzPct val="75000"/>
              <a:buFont typeface="Wingdings" pitchFamily="2" charset="2"/>
              <a:buNone/>
            </a:pPr>
            <a:r>
              <a:rPr lang="en-US" altLang="en-US" i="0">
                <a:solidFill>
                  <a:srgbClr val="000000"/>
                </a:solidFill>
                <a:cs typeface="Arial" charset="0"/>
                <a:sym typeface="Symbol" pitchFamily="18" charset="2"/>
              </a:rPr>
              <a:t>this is true for c = 4 and </a:t>
            </a:r>
            <a:r>
              <a:rPr lang="en-US" altLang="en-US" i="0">
                <a:solidFill>
                  <a:srgbClr val="000000"/>
                </a:solidFill>
                <a:cs typeface="Arial" charset="0"/>
              </a:rPr>
              <a:t>n</a:t>
            </a:r>
            <a:r>
              <a:rPr lang="en-US" altLang="en-US" i="0" baseline="-25000">
                <a:solidFill>
                  <a:srgbClr val="000000"/>
                </a:solidFill>
                <a:cs typeface="Arial" charset="0"/>
              </a:rPr>
              <a:t>0</a:t>
            </a:r>
            <a:r>
              <a:rPr lang="en-US" altLang="en-US" i="0">
                <a:solidFill>
                  <a:srgbClr val="000000"/>
                </a:solidFill>
                <a:cs typeface="Arial" charset="0"/>
                <a:sym typeface="Symbol" pitchFamily="18" charset="2"/>
              </a:rPr>
              <a:t> = 32</a:t>
            </a:r>
            <a:endParaRPr lang="en-US" altLang="en-US" sz="1800" i="0">
              <a:solidFill>
                <a:srgbClr val="000000"/>
              </a:solidFill>
              <a:cs typeface="Arial"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2" fill="hold" grpId="0" nodeType="clickEffect">
                                  <p:stCondLst>
                                    <p:cond delay="0"/>
                                  </p:stCondLst>
                                  <p:childTnLst>
                                    <p:set>
                                      <p:cBhvr>
                                        <p:cTn id="6" dur="1" fill="hold">
                                          <p:stCondLst>
                                            <p:cond delay="0"/>
                                          </p:stCondLst>
                                        </p:cTn>
                                        <p:tgtEl>
                                          <p:spTgt spid="39940"/>
                                        </p:tgtEl>
                                        <p:attrNameLst>
                                          <p:attrName>style.visibility</p:attrName>
                                        </p:attrNameLst>
                                      </p:cBhvr>
                                      <p:to>
                                        <p:strVal val="visible"/>
                                      </p:to>
                                    </p:set>
                                    <p:anim calcmode="lin" valueType="num">
                                      <p:cBhvr additive="base">
                                        <p:cTn id="7" dur="500" fill="hold"/>
                                        <p:tgtEl>
                                          <p:spTgt spid="39940"/>
                                        </p:tgtEl>
                                        <p:attrNameLst>
                                          <p:attrName>ppt_x</p:attrName>
                                        </p:attrNameLst>
                                      </p:cBhvr>
                                      <p:tavLst>
                                        <p:tav tm="0">
                                          <p:val>
                                            <p:strVal val="1+#ppt_w/2"/>
                                          </p:val>
                                        </p:tav>
                                        <p:tav tm="100000">
                                          <p:val>
                                            <p:strVal val="#ppt_x"/>
                                          </p:val>
                                        </p:tav>
                                      </p:tavLst>
                                    </p:anim>
                                    <p:anim calcmode="lin" valueType="num">
                                      <p:cBhvr additive="base">
                                        <p:cTn id="8" dur="500" fill="hold"/>
                                        <p:tgtEl>
                                          <p:spTgt spid="39940"/>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39942"/>
                                        </p:tgtEl>
                                        <p:attrNameLst>
                                          <p:attrName>style.visibility</p:attrName>
                                        </p:attrNameLst>
                                      </p:cBhvr>
                                      <p:to>
                                        <p:strVal val="visible"/>
                                      </p:to>
                                    </p:set>
                                    <p:anim calcmode="lin" valueType="num">
                                      <p:cBhvr additive="base">
                                        <p:cTn id="13" dur="500" fill="hold"/>
                                        <p:tgtEl>
                                          <p:spTgt spid="39942"/>
                                        </p:tgtEl>
                                        <p:attrNameLst>
                                          <p:attrName>ppt_x</p:attrName>
                                        </p:attrNameLst>
                                      </p:cBhvr>
                                      <p:tavLst>
                                        <p:tav tm="0">
                                          <p:val>
                                            <p:strVal val="0-#ppt_w/2"/>
                                          </p:val>
                                        </p:tav>
                                        <p:tav tm="100000">
                                          <p:val>
                                            <p:strVal val="#ppt_x"/>
                                          </p:val>
                                        </p:tav>
                                      </p:tavLst>
                                    </p:anim>
                                    <p:anim calcmode="lin" valueType="num">
                                      <p:cBhvr additive="base">
                                        <p:cTn id="14" dur="500" fill="hold"/>
                                        <p:tgtEl>
                                          <p:spTgt spid="39942"/>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39944"/>
                                        </p:tgtEl>
                                        <p:attrNameLst>
                                          <p:attrName>style.visibility</p:attrName>
                                        </p:attrNameLst>
                                      </p:cBhvr>
                                      <p:to>
                                        <p:strVal val="visible"/>
                                      </p:to>
                                    </p:set>
                                    <p:anim calcmode="lin" valueType="num">
                                      <p:cBhvr additive="base">
                                        <p:cTn id="19" dur="500" fill="hold"/>
                                        <p:tgtEl>
                                          <p:spTgt spid="39944"/>
                                        </p:tgtEl>
                                        <p:attrNameLst>
                                          <p:attrName>ppt_x</p:attrName>
                                        </p:attrNameLst>
                                      </p:cBhvr>
                                      <p:tavLst>
                                        <p:tav tm="0">
                                          <p:val>
                                            <p:strVal val="0-#ppt_w/2"/>
                                          </p:val>
                                        </p:tav>
                                        <p:tav tm="100000">
                                          <p:val>
                                            <p:strVal val="#ppt_x"/>
                                          </p:val>
                                        </p:tav>
                                      </p:tavLst>
                                    </p:anim>
                                    <p:anim calcmode="lin" valueType="num">
                                      <p:cBhvr additive="base">
                                        <p:cTn id="20" dur="500" fill="hold"/>
                                        <p:tgtEl>
                                          <p:spTgt spid="3994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940" grpId="0" autoUpdateAnimBg="0"/>
      <p:bldP spid="39942" grpId="0" autoUpdateAnimBg="0"/>
      <p:bldP spid="39944" grpId="0" autoUpdateAnimBg="0"/>
    </p:bldLst>
  </p:timing>
</p:sld>
</file>

<file path=ppt/slides/slide19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356354" name="Rectangle 2"/>
          <p:cNvSpPr>
            <a:spLocks noGrp="1" noChangeArrowheads="1"/>
          </p:cNvSpPr>
          <p:nvPr>
            <p:ph type="title"/>
          </p:nvPr>
        </p:nvSpPr>
        <p:spPr/>
        <p:txBody>
          <a:bodyPr/>
          <a:lstStyle/>
          <a:p>
            <a:pPr eaLnBrk="1" hangingPunct="1"/>
            <a:r>
              <a:rPr lang="en-US" altLang="en-US"/>
              <a:t>Big-Oh and Growth Rate</a:t>
            </a:r>
          </a:p>
        </p:txBody>
      </p:sp>
      <p:sp>
        <p:nvSpPr>
          <p:cNvPr id="356355" name="Rectangle 3" descr="Rectangle: Click to edit Master text styles&#10;Second level&#10;Third level&#10;Fourth level&#10;Fifth level"/>
          <p:cNvSpPr>
            <a:spLocks noGrp="1" noChangeArrowheads="1"/>
          </p:cNvSpPr>
          <p:nvPr>
            <p:ph type="body" idx="1"/>
          </p:nvPr>
        </p:nvSpPr>
        <p:spPr>
          <a:xfrm>
            <a:off x="762000" y="1417638"/>
            <a:ext cx="8001000" cy="2590800"/>
          </a:xfrm>
        </p:spPr>
        <p:txBody>
          <a:bodyPr/>
          <a:lstStyle/>
          <a:p>
            <a:pPr eaLnBrk="1" hangingPunct="1"/>
            <a:r>
              <a:rPr lang="en-US" altLang="en-US"/>
              <a:t>The big-Oh notation gives an upper bound on the growth rate of a function</a:t>
            </a:r>
          </a:p>
          <a:p>
            <a:pPr eaLnBrk="1" hangingPunct="1"/>
            <a:r>
              <a:rPr lang="en-US" altLang="en-US"/>
              <a:t>The statement “</a:t>
            </a:r>
            <a:r>
              <a:rPr lang="en-US" altLang="en-US" b="1" i="1">
                <a:latin typeface="Times New Roman" pitchFamily="18" charset="0"/>
                <a:sym typeface="Symbol" pitchFamily="18" charset="2"/>
              </a:rPr>
              <a:t>f</a:t>
            </a:r>
            <a:r>
              <a:rPr lang="en-US" altLang="en-US">
                <a:latin typeface="Times New Roman" pitchFamily="18" charset="0"/>
                <a:sym typeface="Symbol" pitchFamily="18" charset="2"/>
              </a:rPr>
              <a:t>(</a:t>
            </a:r>
            <a:r>
              <a:rPr lang="en-US" altLang="en-US" b="1" i="1">
                <a:latin typeface="Times New Roman" pitchFamily="18" charset="0"/>
                <a:sym typeface="Symbol" pitchFamily="18" charset="2"/>
              </a:rPr>
              <a:t>n</a:t>
            </a:r>
            <a:r>
              <a:rPr lang="en-US" altLang="en-US">
                <a:latin typeface="Times New Roman" pitchFamily="18" charset="0"/>
                <a:sym typeface="Symbol" pitchFamily="18" charset="2"/>
              </a:rPr>
              <a:t>) </a:t>
            </a:r>
            <a:r>
              <a:rPr lang="en-US" altLang="en-US"/>
              <a:t>is </a:t>
            </a:r>
            <a:r>
              <a:rPr lang="en-US" altLang="en-US" b="1" i="1">
                <a:latin typeface="Times New Roman" pitchFamily="18" charset="0"/>
                <a:sym typeface="Symbol" pitchFamily="18" charset="2"/>
              </a:rPr>
              <a:t>O</a:t>
            </a:r>
            <a:r>
              <a:rPr lang="en-US" altLang="en-US">
                <a:latin typeface="Times New Roman" pitchFamily="18" charset="0"/>
                <a:sym typeface="Symbol" pitchFamily="18" charset="2"/>
              </a:rPr>
              <a:t>(</a:t>
            </a:r>
            <a:r>
              <a:rPr lang="en-US" altLang="en-US" b="1" i="1">
                <a:latin typeface="Times New Roman" pitchFamily="18" charset="0"/>
                <a:sym typeface="Symbol" pitchFamily="18" charset="2"/>
              </a:rPr>
              <a:t>g</a:t>
            </a:r>
            <a:r>
              <a:rPr lang="en-US" altLang="en-US">
                <a:latin typeface="Times New Roman" pitchFamily="18" charset="0"/>
                <a:sym typeface="Symbol" pitchFamily="18" charset="2"/>
              </a:rPr>
              <a:t>(</a:t>
            </a:r>
            <a:r>
              <a:rPr lang="en-US" altLang="en-US" b="1" i="1">
                <a:latin typeface="Times New Roman" pitchFamily="18" charset="0"/>
                <a:sym typeface="Symbol" pitchFamily="18" charset="2"/>
              </a:rPr>
              <a:t>n</a:t>
            </a:r>
            <a:r>
              <a:rPr lang="en-US" altLang="en-US">
                <a:latin typeface="Times New Roman" pitchFamily="18" charset="0"/>
                <a:sym typeface="Symbol" pitchFamily="18" charset="2"/>
              </a:rPr>
              <a:t>))</a:t>
            </a:r>
            <a:r>
              <a:rPr lang="en-US" altLang="en-US"/>
              <a:t>” means that the growth rate of </a:t>
            </a:r>
            <a:r>
              <a:rPr lang="en-US" altLang="en-US" b="1" i="1">
                <a:latin typeface="Times New Roman" pitchFamily="18" charset="0"/>
                <a:sym typeface="Symbol" pitchFamily="18" charset="2"/>
              </a:rPr>
              <a:t>f</a:t>
            </a:r>
            <a:r>
              <a:rPr lang="en-US" altLang="en-US">
                <a:latin typeface="Times New Roman" pitchFamily="18" charset="0"/>
                <a:sym typeface="Symbol" pitchFamily="18" charset="2"/>
              </a:rPr>
              <a:t>(</a:t>
            </a:r>
            <a:r>
              <a:rPr lang="en-US" altLang="en-US" b="1" i="1">
                <a:latin typeface="Times New Roman" pitchFamily="18" charset="0"/>
                <a:sym typeface="Symbol" pitchFamily="18" charset="2"/>
              </a:rPr>
              <a:t>n</a:t>
            </a:r>
            <a:r>
              <a:rPr lang="en-US" altLang="en-US">
                <a:latin typeface="Times New Roman" pitchFamily="18" charset="0"/>
                <a:sym typeface="Symbol" pitchFamily="18" charset="2"/>
              </a:rPr>
              <a:t>) </a:t>
            </a:r>
            <a:r>
              <a:rPr lang="en-US" altLang="en-US"/>
              <a:t>is no more than the growth rate of </a:t>
            </a:r>
            <a:r>
              <a:rPr lang="en-US" altLang="en-US" b="1" i="1">
                <a:latin typeface="Times New Roman" pitchFamily="18" charset="0"/>
                <a:sym typeface="Symbol" pitchFamily="18" charset="2"/>
              </a:rPr>
              <a:t>g</a:t>
            </a:r>
            <a:r>
              <a:rPr lang="en-US" altLang="en-US">
                <a:latin typeface="Times New Roman" pitchFamily="18" charset="0"/>
                <a:sym typeface="Symbol" pitchFamily="18" charset="2"/>
              </a:rPr>
              <a:t>(</a:t>
            </a:r>
            <a:r>
              <a:rPr lang="en-US" altLang="en-US" b="1" i="1">
                <a:latin typeface="Times New Roman" pitchFamily="18" charset="0"/>
                <a:sym typeface="Symbol" pitchFamily="18" charset="2"/>
              </a:rPr>
              <a:t>n</a:t>
            </a:r>
            <a:r>
              <a:rPr lang="en-US" altLang="en-US">
                <a:latin typeface="Times New Roman" pitchFamily="18" charset="0"/>
                <a:sym typeface="Symbol" pitchFamily="18" charset="2"/>
              </a:rPr>
              <a:t>)</a:t>
            </a:r>
          </a:p>
          <a:p>
            <a:pPr eaLnBrk="1" hangingPunct="1"/>
            <a:r>
              <a:rPr lang="en-US" altLang="en-US"/>
              <a:t>We can use the big-Oh notation to rank functions according to their growth rate</a:t>
            </a:r>
          </a:p>
        </p:txBody>
      </p:sp>
      <p:graphicFrame>
        <p:nvGraphicFramePr>
          <p:cNvPr id="24648" name="Group 72"/>
          <p:cNvGraphicFramePr>
            <a:graphicFrameLocks noGrp="1"/>
          </p:cNvGraphicFramePr>
          <p:nvPr/>
        </p:nvGraphicFramePr>
        <p:xfrm>
          <a:off x="1066800" y="4343400"/>
          <a:ext cx="7239000" cy="1895475"/>
        </p:xfrm>
        <a:graphic>
          <a:graphicData uri="http://schemas.openxmlformats.org/drawingml/2006/table">
            <a:tbl>
              <a:tblPr/>
              <a:tblGrid>
                <a:gridCol w="2578100">
                  <a:extLst>
                    <a:ext uri="{9D8B030D-6E8A-4147-A177-3AD203B41FA5}">
                      <a16:colId xmlns:a16="http://schemas.microsoft.com/office/drawing/2014/main" val="20000"/>
                    </a:ext>
                  </a:extLst>
                </a:gridCol>
                <a:gridCol w="2398713">
                  <a:extLst>
                    <a:ext uri="{9D8B030D-6E8A-4147-A177-3AD203B41FA5}">
                      <a16:colId xmlns:a16="http://schemas.microsoft.com/office/drawing/2014/main" val="20001"/>
                    </a:ext>
                  </a:extLst>
                </a:gridCol>
                <a:gridCol w="2262187">
                  <a:extLst>
                    <a:ext uri="{9D8B030D-6E8A-4147-A177-3AD203B41FA5}">
                      <a16:colId xmlns:a16="http://schemas.microsoft.com/office/drawing/2014/main" val="20002"/>
                    </a:ext>
                  </a:extLst>
                </a:gridCol>
              </a:tblGrid>
              <a:tr h="523875">
                <a:tc>
                  <a:txBody>
                    <a:bodyPr/>
                    <a:lstStyle/>
                    <a:p>
                      <a:pPr marL="0" marR="0" lvl="0" indent="0" algn="l" defTabSz="914400" rtl="0" eaLnBrk="1" fontAlgn="base" latinLnBrk="0" hangingPunct="1">
                        <a:lnSpc>
                          <a:spcPct val="100000"/>
                        </a:lnSpc>
                        <a:spcBef>
                          <a:spcPct val="20000"/>
                        </a:spcBef>
                        <a:spcAft>
                          <a:spcPct val="0"/>
                        </a:spcAft>
                        <a:buClr>
                          <a:schemeClr val="hlink"/>
                        </a:buClr>
                        <a:buSzPct val="110000"/>
                        <a:buFont typeface="Wingdings" pitchFamily="-110" charset="2"/>
                        <a:buNone/>
                        <a:tabLst/>
                      </a:pPr>
                      <a:endParaRPr kumimoji="0" lang="en-US" sz="2400" b="0" i="0" u="none" strike="noStrike" cap="none" normalizeH="0" baseline="0">
                        <a:ln>
                          <a:noFill/>
                        </a:ln>
                        <a:solidFill>
                          <a:schemeClr val="tx1"/>
                        </a:solidFill>
                        <a:effectLst/>
                        <a:latin typeface="Tahoma" pitchFamily="-110"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110000"/>
                        <a:buFont typeface="Wingdings" pitchFamily="-110" charset="2"/>
                        <a:buNone/>
                        <a:tabLst/>
                      </a:pPr>
                      <a:r>
                        <a:rPr kumimoji="0" lang="en-US" sz="2400" b="1" i="1" u="none" strike="noStrike" cap="none" normalizeH="0" baseline="0">
                          <a:ln>
                            <a:noFill/>
                          </a:ln>
                          <a:solidFill>
                            <a:schemeClr val="tx1"/>
                          </a:solidFill>
                          <a:effectLst/>
                          <a:latin typeface="Times New Roman" pitchFamily="-110" charset="0"/>
                          <a:sym typeface="Symbol" pitchFamily="-110" charset="2"/>
                        </a:rPr>
                        <a:t>f</a:t>
                      </a:r>
                      <a:r>
                        <a:rPr kumimoji="0" lang="en-US" sz="2400" b="0" i="0" u="none" strike="noStrike" cap="none" normalizeH="0" baseline="0">
                          <a:ln>
                            <a:noFill/>
                          </a:ln>
                          <a:solidFill>
                            <a:schemeClr val="tx1"/>
                          </a:solidFill>
                          <a:effectLst/>
                          <a:latin typeface="Times New Roman" pitchFamily="-110" charset="0"/>
                          <a:sym typeface="Symbol" pitchFamily="-110" charset="2"/>
                        </a:rPr>
                        <a:t>(</a:t>
                      </a:r>
                      <a:r>
                        <a:rPr kumimoji="0" lang="en-US" sz="2400" b="1" i="1" u="none" strike="noStrike" cap="none" normalizeH="0" baseline="0">
                          <a:ln>
                            <a:noFill/>
                          </a:ln>
                          <a:solidFill>
                            <a:schemeClr val="tx1"/>
                          </a:solidFill>
                          <a:effectLst/>
                          <a:latin typeface="Times New Roman" pitchFamily="-110" charset="0"/>
                          <a:sym typeface="Symbol" pitchFamily="-110" charset="2"/>
                        </a:rPr>
                        <a:t>n</a:t>
                      </a:r>
                      <a:r>
                        <a:rPr kumimoji="0" lang="en-US" sz="2400" b="0" i="0" u="none" strike="noStrike" cap="none" normalizeH="0" baseline="0">
                          <a:ln>
                            <a:noFill/>
                          </a:ln>
                          <a:solidFill>
                            <a:schemeClr val="tx1"/>
                          </a:solidFill>
                          <a:effectLst/>
                          <a:latin typeface="Times New Roman" pitchFamily="-110" charset="0"/>
                          <a:sym typeface="Symbol" pitchFamily="-110" charset="2"/>
                        </a:rPr>
                        <a:t>) </a:t>
                      </a:r>
                      <a:r>
                        <a:rPr kumimoji="0" lang="en-US" sz="2400" b="0" i="0" u="none" strike="noStrike" cap="none" normalizeH="0" baseline="0">
                          <a:ln>
                            <a:noFill/>
                          </a:ln>
                          <a:solidFill>
                            <a:schemeClr val="tx1"/>
                          </a:solidFill>
                          <a:effectLst/>
                          <a:latin typeface="Tahoma" pitchFamily="-110" charset="0"/>
                        </a:rPr>
                        <a:t>is </a:t>
                      </a:r>
                      <a:r>
                        <a:rPr kumimoji="0" lang="en-US" sz="2400" b="1" i="1" u="none" strike="noStrike" cap="none" normalizeH="0" baseline="0">
                          <a:ln>
                            <a:noFill/>
                          </a:ln>
                          <a:solidFill>
                            <a:schemeClr val="tx1"/>
                          </a:solidFill>
                          <a:effectLst/>
                          <a:latin typeface="Times New Roman" pitchFamily="-110" charset="0"/>
                          <a:sym typeface="Symbol" pitchFamily="-110" charset="2"/>
                        </a:rPr>
                        <a:t>O</a:t>
                      </a:r>
                      <a:r>
                        <a:rPr kumimoji="0" lang="en-US" sz="2400" b="0" i="0" u="none" strike="noStrike" cap="none" normalizeH="0" baseline="0">
                          <a:ln>
                            <a:noFill/>
                          </a:ln>
                          <a:solidFill>
                            <a:schemeClr val="tx1"/>
                          </a:solidFill>
                          <a:effectLst/>
                          <a:latin typeface="Times New Roman" pitchFamily="-110" charset="0"/>
                          <a:sym typeface="Symbol" pitchFamily="-110" charset="2"/>
                        </a:rPr>
                        <a:t>(</a:t>
                      </a:r>
                      <a:r>
                        <a:rPr kumimoji="0" lang="en-US" sz="2400" b="1" i="1" u="none" strike="noStrike" cap="none" normalizeH="0" baseline="0">
                          <a:ln>
                            <a:noFill/>
                          </a:ln>
                          <a:solidFill>
                            <a:schemeClr val="tx1"/>
                          </a:solidFill>
                          <a:effectLst/>
                          <a:latin typeface="Times New Roman" pitchFamily="-110" charset="0"/>
                          <a:sym typeface="Symbol" pitchFamily="-110" charset="2"/>
                        </a:rPr>
                        <a:t>g</a:t>
                      </a:r>
                      <a:r>
                        <a:rPr kumimoji="0" lang="en-US" sz="2400" b="0" i="0" u="none" strike="noStrike" cap="none" normalizeH="0" baseline="0">
                          <a:ln>
                            <a:noFill/>
                          </a:ln>
                          <a:solidFill>
                            <a:schemeClr val="tx1"/>
                          </a:solidFill>
                          <a:effectLst/>
                          <a:latin typeface="Times New Roman" pitchFamily="-110" charset="0"/>
                          <a:sym typeface="Symbol" pitchFamily="-110" charset="2"/>
                        </a:rPr>
                        <a:t>(</a:t>
                      </a:r>
                      <a:r>
                        <a:rPr kumimoji="0" lang="en-US" sz="2400" b="1" i="1" u="none" strike="noStrike" cap="none" normalizeH="0" baseline="0">
                          <a:ln>
                            <a:noFill/>
                          </a:ln>
                          <a:solidFill>
                            <a:schemeClr val="tx1"/>
                          </a:solidFill>
                          <a:effectLst/>
                          <a:latin typeface="Times New Roman" pitchFamily="-110" charset="0"/>
                          <a:sym typeface="Symbol" pitchFamily="-110" charset="2"/>
                        </a:rPr>
                        <a:t>n</a:t>
                      </a:r>
                      <a:r>
                        <a:rPr kumimoji="0" lang="en-US" sz="2400" b="0" i="0" u="none" strike="noStrike" cap="none" normalizeH="0" baseline="0">
                          <a:ln>
                            <a:noFill/>
                          </a:ln>
                          <a:solidFill>
                            <a:schemeClr val="tx1"/>
                          </a:solidFill>
                          <a:effectLst/>
                          <a:latin typeface="Times New Roman" pitchFamily="-110" charset="0"/>
                          <a:sym typeface="Symbol" pitchFamily="-110" charset="2"/>
                        </a:rPr>
                        <a:t>))</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110000"/>
                        <a:buFont typeface="Wingdings" pitchFamily="-110" charset="2"/>
                        <a:buNone/>
                        <a:tabLst/>
                      </a:pPr>
                      <a:r>
                        <a:rPr kumimoji="0" lang="en-US" sz="2400" b="1" i="1" u="none" strike="noStrike" cap="none" normalizeH="0" baseline="0">
                          <a:ln>
                            <a:noFill/>
                          </a:ln>
                          <a:solidFill>
                            <a:schemeClr val="tx1"/>
                          </a:solidFill>
                          <a:effectLst/>
                          <a:latin typeface="Times New Roman" pitchFamily="-110" charset="0"/>
                          <a:sym typeface="Symbol" pitchFamily="-110" charset="2"/>
                        </a:rPr>
                        <a:t>g</a:t>
                      </a:r>
                      <a:r>
                        <a:rPr kumimoji="0" lang="en-US" sz="2400" b="0" i="0" u="none" strike="noStrike" cap="none" normalizeH="0" baseline="0">
                          <a:ln>
                            <a:noFill/>
                          </a:ln>
                          <a:solidFill>
                            <a:schemeClr val="tx1"/>
                          </a:solidFill>
                          <a:effectLst/>
                          <a:latin typeface="Times New Roman" pitchFamily="-110" charset="0"/>
                          <a:sym typeface="Symbol" pitchFamily="-110" charset="2"/>
                        </a:rPr>
                        <a:t>(</a:t>
                      </a:r>
                      <a:r>
                        <a:rPr kumimoji="0" lang="en-US" sz="2400" b="1" i="1" u="none" strike="noStrike" cap="none" normalizeH="0" baseline="0">
                          <a:ln>
                            <a:noFill/>
                          </a:ln>
                          <a:solidFill>
                            <a:schemeClr val="tx1"/>
                          </a:solidFill>
                          <a:effectLst/>
                          <a:latin typeface="Times New Roman" pitchFamily="-110" charset="0"/>
                          <a:sym typeface="Symbol" pitchFamily="-110" charset="2"/>
                        </a:rPr>
                        <a:t>n</a:t>
                      </a:r>
                      <a:r>
                        <a:rPr kumimoji="0" lang="en-US" sz="2400" b="0" i="0" u="none" strike="noStrike" cap="none" normalizeH="0" baseline="0">
                          <a:ln>
                            <a:noFill/>
                          </a:ln>
                          <a:solidFill>
                            <a:schemeClr val="tx1"/>
                          </a:solidFill>
                          <a:effectLst/>
                          <a:latin typeface="Times New Roman" pitchFamily="-110" charset="0"/>
                          <a:sym typeface="Symbol" pitchFamily="-110" charset="2"/>
                        </a:rPr>
                        <a:t>) </a:t>
                      </a:r>
                      <a:r>
                        <a:rPr kumimoji="0" lang="en-US" sz="2400" b="0" i="0" u="none" strike="noStrike" cap="none" normalizeH="0" baseline="0">
                          <a:ln>
                            <a:noFill/>
                          </a:ln>
                          <a:solidFill>
                            <a:schemeClr val="tx1"/>
                          </a:solidFill>
                          <a:effectLst/>
                          <a:latin typeface="Tahoma" pitchFamily="-110" charset="0"/>
                        </a:rPr>
                        <a:t>is </a:t>
                      </a:r>
                      <a:r>
                        <a:rPr kumimoji="0" lang="en-US" sz="2400" b="1" i="1" u="none" strike="noStrike" cap="none" normalizeH="0" baseline="0">
                          <a:ln>
                            <a:noFill/>
                          </a:ln>
                          <a:solidFill>
                            <a:schemeClr val="tx1"/>
                          </a:solidFill>
                          <a:effectLst/>
                          <a:latin typeface="Times New Roman" pitchFamily="-110" charset="0"/>
                          <a:sym typeface="Symbol" pitchFamily="-110" charset="2"/>
                        </a:rPr>
                        <a:t>O</a:t>
                      </a:r>
                      <a:r>
                        <a:rPr kumimoji="0" lang="en-US" sz="2400" b="0" i="0" u="none" strike="noStrike" cap="none" normalizeH="0" baseline="0">
                          <a:ln>
                            <a:noFill/>
                          </a:ln>
                          <a:solidFill>
                            <a:schemeClr val="tx1"/>
                          </a:solidFill>
                          <a:effectLst/>
                          <a:latin typeface="Times New Roman" pitchFamily="-110" charset="0"/>
                          <a:sym typeface="Symbol" pitchFamily="-110" charset="2"/>
                        </a:rPr>
                        <a:t>(</a:t>
                      </a:r>
                      <a:r>
                        <a:rPr kumimoji="0" lang="en-US" sz="2400" b="1" i="1" u="none" strike="noStrike" cap="none" normalizeH="0" baseline="0">
                          <a:ln>
                            <a:noFill/>
                          </a:ln>
                          <a:solidFill>
                            <a:schemeClr val="tx1"/>
                          </a:solidFill>
                          <a:effectLst/>
                          <a:latin typeface="Times New Roman" pitchFamily="-110" charset="0"/>
                          <a:sym typeface="Symbol" pitchFamily="-110" charset="2"/>
                        </a:rPr>
                        <a:t>f</a:t>
                      </a:r>
                      <a:r>
                        <a:rPr kumimoji="0" lang="en-US" sz="2400" b="0" i="0" u="none" strike="noStrike" cap="none" normalizeH="0" baseline="0">
                          <a:ln>
                            <a:noFill/>
                          </a:ln>
                          <a:solidFill>
                            <a:schemeClr val="tx1"/>
                          </a:solidFill>
                          <a:effectLst/>
                          <a:latin typeface="Times New Roman" pitchFamily="-110" charset="0"/>
                          <a:sym typeface="Symbol" pitchFamily="-110" charset="2"/>
                        </a:rPr>
                        <a:t>(</a:t>
                      </a:r>
                      <a:r>
                        <a:rPr kumimoji="0" lang="en-US" sz="2400" b="1" i="1" u="none" strike="noStrike" cap="none" normalizeH="0" baseline="0">
                          <a:ln>
                            <a:noFill/>
                          </a:ln>
                          <a:solidFill>
                            <a:schemeClr val="tx1"/>
                          </a:solidFill>
                          <a:effectLst/>
                          <a:latin typeface="Times New Roman" pitchFamily="-110" charset="0"/>
                          <a:sym typeface="Symbol" pitchFamily="-110" charset="2"/>
                        </a:rPr>
                        <a:t>n</a:t>
                      </a:r>
                      <a:r>
                        <a:rPr kumimoji="0" lang="en-US" sz="2400" b="0" i="0" u="none" strike="noStrike" cap="none" normalizeH="0" baseline="0">
                          <a:ln>
                            <a:noFill/>
                          </a:ln>
                          <a:solidFill>
                            <a:schemeClr val="tx1"/>
                          </a:solidFill>
                          <a:effectLst/>
                          <a:latin typeface="Times New Roman" pitchFamily="-110" charset="0"/>
                          <a:sym typeface="Symbol" pitchFamily="-110" charset="2"/>
                        </a:rPr>
                        <a:t>))</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r h="241300">
                <a:tc>
                  <a:txBody>
                    <a:bodyPr/>
                    <a:lstStyle/>
                    <a:p>
                      <a:pPr marL="0" marR="0" lvl="0" indent="0" algn="l" defTabSz="914400" rtl="0" eaLnBrk="1" fontAlgn="base" latinLnBrk="0" hangingPunct="1">
                        <a:lnSpc>
                          <a:spcPct val="100000"/>
                        </a:lnSpc>
                        <a:spcBef>
                          <a:spcPct val="20000"/>
                        </a:spcBef>
                        <a:spcAft>
                          <a:spcPct val="0"/>
                        </a:spcAft>
                        <a:buClr>
                          <a:schemeClr val="hlink"/>
                        </a:buClr>
                        <a:buSzPct val="110000"/>
                        <a:buFont typeface="Wingdings" pitchFamily="-110" charset="2"/>
                        <a:buNone/>
                        <a:tabLst/>
                      </a:pPr>
                      <a:r>
                        <a:rPr kumimoji="0" lang="en-US" sz="2400" b="1" i="1" u="none" strike="noStrike" cap="none" normalizeH="0" baseline="0">
                          <a:ln>
                            <a:noFill/>
                          </a:ln>
                          <a:solidFill>
                            <a:schemeClr val="tx1"/>
                          </a:solidFill>
                          <a:effectLst/>
                          <a:latin typeface="Times New Roman" pitchFamily="-110" charset="0"/>
                          <a:sym typeface="Symbol" pitchFamily="-110" charset="2"/>
                        </a:rPr>
                        <a:t>g</a:t>
                      </a:r>
                      <a:r>
                        <a:rPr kumimoji="0" lang="en-US" sz="2400" b="0" i="0" u="none" strike="noStrike" cap="none" normalizeH="0" baseline="0">
                          <a:ln>
                            <a:noFill/>
                          </a:ln>
                          <a:solidFill>
                            <a:schemeClr val="tx1"/>
                          </a:solidFill>
                          <a:effectLst/>
                          <a:latin typeface="Times New Roman" pitchFamily="-110" charset="0"/>
                          <a:sym typeface="Symbol" pitchFamily="-110" charset="2"/>
                        </a:rPr>
                        <a:t>(</a:t>
                      </a:r>
                      <a:r>
                        <a:rPr kumimoji="0" lang="en-US" sz="2400" b="1" i="1" u="none" strike="noStrike" cap="none" normalizeH="0" baseline="0">
                          <a:ln>
                            <a:noFill/>
                          </a:ln>
                          <a:solidFill>
                            <a:schemeClr val="tx1"/>
                          </a:solidFill>
                          <a:effectLst/>
                          <a:latin typeface="Times New Roman" pitchFamily="-110" charset="0"/>
                          <a:sym typeface="Symbol" pitchFamily="-110" charset="2"/>
                        </a:rPr>
                        <a:t>n</a:t>
                      </a:r>
                      <a:r>
                        <a:rPr kumimoji="0" lang="en-US" sz="2400" b="0" i="0" u="none" strike="noStrike" cap="none" normalizeH="0" baseline="0">
                          <a:ln>
                            <a:noFill/>
                          </a:ln>
                          <a:solidFill>
                            <a:schemeClr val="tx1"/>
                          </a:solidFill>
                          <a:effectLst/>
                          <a:latin typeface="Times New Roman" pitchFamily="-110" charset="0"/>
                          <a:sym typeface="Symbol" pitchFamily="-110" charset="2"/>
                        </a:rPr>
                        <a:t>) </a:t>
                      </a:r>
                      <a:r>
                        <a:rPr kumimoji="0" lang="en-US" sz="2400" b="0" i="0" u="none" strike="noStrike" cap="none" normalizeH="0" baseline="0">
                          <a:ln>
                            <a:noFill/>
                          </a:ln>
                          <a:solidFill>
                            <a:schemeClr val="tx1"/>
                          </a:solidFill>
                          <a:effectLst/>
                          <a:latin typeface="Tahoma" pitchFamily="-110" charset="0"/>
                        </a:rPr>
                        <a:t>grows more</a:t>
                      </a:r>
                      <a:endParaRPr kumimoji="0" lang="en-US" sz="2400" b="0" i="0" u="none" strike="noStrike" cap="none" normalizeH="0" baseline="0">
                        <a:ln>
                          <a:noFill/>
                        </a:ln>
                        <a:solidFill>
                          <a:schemeClr val="tx1"/>
                        </a:solidFill>
                        <a:effectLst/>
                        <a:latin typeface="Times New Roman" pitchFamily="-110" charset="0"/>
                        <a:sym typeface="Symbol" pitchFamily="-110" charset="2"/>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110000"/>
                        <a:buFont typeface="Wingdings" pitchFamily="-110" charset="2"/>
                        <a:buNone/>
                        <a:tabLst/>
                      </a:pPr>
                      <a:r>
                        <a:rPr kumimoji="0" lang="en-US" sz="2400" b="0" i="0" u="none" strike="noStrike" cap="none" normalizeH="0" baseline="0">
                          <a:ln>
                            <a:noFill/>
                          </a:ln>
                          <a:solidFill>
                            <a:schemeClr val="accent2"/>
                          </a:solidFill>
                          <a:effectLst/>
                          <a:latin typeface="Tahoma" pitchFamily="-110" charset="0"/>
                          <a:sym typeface="Wingdings" pitchFamily="-110" charset="2"/>
                        </a:rPr>
                        <a:t>Yes</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110000"/>
                        <a:buFont typeface="Wingdings" pitchFamily="-110" charset="2"/>
                        <a:buNone/>
                        <a:tabLst/>
                      </a:pPr>
                      <a:r>
                        <a:rPr kumimoji="0" lang="en-US" sz="2400" b="0" i="0" u="none" strike="noStrike" cap="none" normalizeH="0" baseline="0">
                          <a:ln>
                            <a:noFill/>
                          </a:ln>
                          <a:solidFill>
                            <a:schemeClr val="tx2"/>
                          </a:solidFill>
                          <a:effectLst/>
                          <a:latin typeface="Tahoma" pitchFamily="-110" charset="0"/>
                          <a:sym typeface="Wingdings" pitchFamily="-110" charset="2"/>
                        </a:rPr>
                        <a:t>No</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241300">
                <a:tc>
                  <a:txBody>
                    <a:bodyPr/>
                    <a:lstStyle/>
                    <a:p>
                      <a:pPr marL="0" marR="0" lvl="0" indent="0" algn="l" defTabSz="914400" rtl="0" eaLnBrk="1" fontAlgn="base" latinLnBrk="0" hangingPunct="1">
                        <a:lnSpc>
                          <a:spcPct val="100000"/>
                        </a:lnSpc>
                        <a:spcBef>
                          <a:spcPct val="20000"/>
                        </a:spcBef>
                        <a:spcAft>
                          <a:spcPct val="0"/>
                        </a:spcAft>
                        <a:buClr>
                          <a:schemeClr val="hlink"/>
                        </a:buClr>
                        <a:buSzPct val="110000"/>
                        <a:buFont typeface="Wingdings" pitchFamily="-110" charset="2"/>
                        <a:buNone/>
                        <a:tabLst/>
                      </a:pPr>
                      <a:r>
                        <a:rPr kumimoji="0" lang="en-US" sz="2400" b="1" i="1" u="none" strike="noStrike" cap="none" normalizeH="0" baseline="0">
                          <a:ln>
                            <a:noFill/>
                          </a:ln>
                          <a:solidFill>
                            <a:schemeClr val="tx1"/>
                          </a:solidFill>
                          <a:effectLst/>
                          <a:latin typeface="Times New Roman" pitchFamily="-110" charset="0"/>
                          <a:sym typeface="Symbol" pitchFamily="-110" charset="2"/>
                        </a:rPr>
                        <a:t>f</a:t>
                      </a:r>
                      <a:r>
                        <a:rPr kumimoji="0" lang="en-US" sz="2400" b="0" i="0" u="none" strike="noStrike" cap="none" normalizeH="0" baseline="0">
                          <a:ln>
                            <a:noFill/>
                          </a:ln>
                          <a:solidFill>
                            <a:schemeClr val="tx1"/>
                          </a:solidFill>
                          <a:effectLst/>
                          <a:latin typeface="Times New Roman" pitchFamily="-110" charset="0"/>
                          <a:sym typeface="Symbol" pitchFamily="-110" charset="2"/>
                        </a:rPr>
                        <a:t>(</a:t>
                      </a:r>
                      <a:r>
                        <a:rPr kumimoji="0" lang="en-US" sz="2400" b="1" i="1" u="none" strike="noStrike" cap="none" normalizeH="0" baseline="0">
                          <a:ln>
                            <a:noFill/>
                          </a:ln>
                          <a:solidFill>
                            <a:schemeClr val="tx1"/>
                          </a:solidFill>
                          <a:effectLst/>
                          <a:latin typeface="Times New Roman" pitchFamily="-110" charset="0"/>
                          <a:sym typeface="Symbol" pitchFamily="-110" charset="2"/>
                        </a:rPr>
                        <a:t>n</a:t>
                      </a:r>
                      <a:r>
                        <a:rPr kumimoji="0" lang="en-US" sz="2400" b="0" i="0" u="none" strike="noStrike" cap="none" normalizeH="0" baseline="0">
                          <a:ln>
                            <a:noFill/>
                          </a:ln>
                          <a:solidFill>
                            <a:schemeClr val="tx1"/>
                          </a:solidFill>
                          <a:effectLst/>
                          <a:latin typeface="Times New Roman" pitchFamily="-110" charset="0"/>
                          <a:sym typeface="Symbol" pitchFamily="-110" charset="2"/>
                        </a:rPr>
                        <a:t>) </a:t>
                      </a:r>
                      <a:r>
                        <a:rPr kumimoji="0" lang="en-US" sz="2400" b="0" i="0" u="none" strike="noStrike" cap="none" normalizeH="0" baseline="0">
                          <a:ln>
                            <a:noFill/>
                          </a:ln>
                          <a:solidFill>
                            <a:schemeClr val="tx1"/>
                          </a:solidFill>
                          <a:effectLst/>
                          <a:latin typeface="Tahoma" pitchFamily="-110" charset="0"/>
                        </a:rPr>
                        <a:t>grows more</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110000"/>
                        <a:buFont typeface="Wingdings" pitchFamily="-110" charset="2"/>
                        <a:buNone/>
                        <a:tabLst/>
                      </a:pPr>
                      <a:r>
                        <a:rPr kumimoji="0" lang="en-US" sz="2400" b="0" i="0" u="none" strike="noStrike" cap="none" normalizeH="0" baseline="0">
                          <a:ln>
                            <a:noFill/>
                          </a:ln>
                          <a:solidFill>
                            <a:schemeClr val="tx2"/>
                          </a:solidFill>
                          <a:effectLst/>
                          <a:latin typeface="Tahoma" pitchFamily="-110" charset="0"/>
                          <a:sym typeface="Wingdings" pitchFamily="-110" charset="2"/>
                        </a:rPr>
                        <a:t>No</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110000"/>
                        <a:buFont typeface="Wingdings" pitchFamily="-110" charset="2"/>
                        <a:buNone/>
                        <a:tabLst/>
                      </a:pPr>
                      <a:r>
                        <a:rPr kumimoji="0" lang="en-US" sz="2400" b="0" i="0" u="none" strike="noStrike" cap="none" normalizeH="0" baseline="0">
                          <a:ln>
                            <a:noFill/>
                          </a:ln>
                          <a:solidFill>
                            <a:schemeClr val="accent2"/>
                          </a:solidFill>
                          <a:effectLst/>
                          <a:latin typeface="Tahoma" pitchFamily="-110" charset="0"/>
                          <a:sym typeface="Wingdings" pitchFamily="-110" charset="2"/>
                        </a:rPr>
                        <a:t>Yes</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241300">
                <a:tc>
                  <a:txBody>
                    <a:bodyPr/>
                    <a:lstStyle/>
                    <a:p>
                      <a:pPr marL="0" marR="0" lvl="0" indent="0" algn="l" defTabSz="914400" rtl="0" eaLnBrk="1" fontAlgn="base" latinLnBrk="0" hangingPunct="1">
                        <a:lnSpc>
                          <a:spcPct val="100000"/>
                        </a:lnSpc>
                        <a:spcBef>
                          <a:spcPct val="20000"/>
                        </a:spcBef>
                        <a:spcAft>
                          <a:spcPct val="0"/>
                        </a:spcAft>
                        <a:buClr>
                          <a:schemeClr val="hlink"/>
                        </a:buClr>
                        <a:buSzPct val="110000"/>
                        <a:buFont typeface="Wingdings" pitchFamily="-110" charset="2"/>
                        <a:buNone/>
                        <a:tabLst/>
                      </a:pPr>
                      <a:r>
                        <a:rPr kumimoji="0" lang="en-US" sz="2400" b="0" i="0" u="none" strike="noStrike" cap="none" normalizeH="0" baseline="0">
                          <a:ln>
                            <a:noFill/>
                          </a:ln>
                          <a:solidFill>
                            <a:schemeClr val="tx1"/>
                          </a:solidFill>
                          <a:effectLst/>
                          <a:latin typeface="Tahoma" pitchFamily="-110" charset="0"/>
                        </a:rPr>
                        <a:t>Same growth</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110000"/>
                        <a:buFont typeface="Wingdings" pitchFamily="-110" charset="2"/>
                        <a:buNone/>
                        <a:tabLst/>
                      </a:pPr>
                      <a:r>
                        <a:rPr kumimoji="0" lang="en-US" sz="2400" b="0" i="0" u="none" strike="noStrike" cap="none" normalizeH="0" baseline="0">
                          <a:ln>
                            <a:noFill/>
                          </a:ln>
                          <a:solidFill>
                            <a:schemeClr val="accent2"/>
                          </a:solidFill>
                          <a:effectLst/>
                          <a:latin typeface="Tahoma" pitchFamily="-110" charset="0"/>
                          <a:sym typeface="Wingdings" pitchFamily="-110" charset="2"/>
                        </a:rPr>
                        <a:t>Yes</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110000"/>
                        <a:buFont typeface="Wingdings" pitchFamily="-110" charset="2"/>
                        <a:buNone/>
                        <a:tabLst/>
                      </a:pPr>
                      <a:r>
                        <a:rPr kumimoji="0" lang="en-US" sz="2400" b="0" i="0" u="none" strike="noStrike" cap="none" normalizeH="0" baseline="0">
                          <a:ln>
                            <a:noFill/>
                          </a:ln>
                          <a:solidFill>
                            <a:schemeClr val="accent2"/>
                          </a:solidFill>
                          <a:effectLst/>
                          <a:latin typeface="Tahoma" pitchFamily="-110" charset="0"/>
                          <a:sym typeface="Wingdings" pitchFamily="-110" charset="2"/>
                        </a:rPr>
                        <a:t>Yes</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bl>
          </a:graphicData>
        </a:graphic>
      </p:graphicFrame>
    </p:spTree>
  </p:cSld>
  <p:clrMapOvr>
    <a:masterClrMapping/>
  </p:clrMapOvr>
</p:sld>
</file>

<file path=ppt/slides/slide192.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357378" name="Rectangle 2"/>
          <p:cNvSpPr>
            <a:spLocks noGrp="1" noChangeArrowheads="1"/>
          </p:cNvSpPr>
          <p:nvPr>
            <p:ph type="title"/>
          </p:nvPr>
        </p:nvSpPr>
        <p:spPr/>
        <p:txBody>
          <a:bodyPr/>
          <a:lstStyle/>
          <a:p>
            <a:pPr algn="l" eaLnBrk="1" hangingPunct="1"/>
            <a:r>
              <a:rPr lang="en-US" altLang="en-US"/>
              <a:t>Asymptotic Algorithm Analysis</a:t>
            </a:r>
          </a:p>
        </p:txBody>
      </p:sp>
      <p:sp>
        <p:nvSpPr>
          <p:cNvPr id="29699" name="Rectangle 3" descr="Rectangle: Click to edit Master text styles&#10;Second level&#10;Third level&#10;Fourth level&#10;Fifth level"/>
          <p:cNvSpPr>
            <a:spLocks noGrp="1" noChangeArrowheads="1"/>
          </p:cNvSpPr>
          <p:nvPr>
            <p:ph type="body" idx="1"/>
          </p:nvPr>
        </p:nvSpPr>
        <p:spPr>
          <a:xfrm>
            <a:off x="457200" y="1417638"/>
            <a:ext cx="8372475" cy="4572000"/>
          </a:xfrm>
        </p:spPr>
        <p:txBody>
          <a:bodyPr/>
          <a:lstStyle/>
          <a:p>
            <a:pPr eaLnBrk="1" hangingPunct="1"/>
            <a:r>
              <a:rPr lang="en-US" altLang="en-US" sz="2000"/>
              <a:t>The asymptotic analysis of an algorithm involves finding the running time in big-Oh notation</a:t>
            </a:r>
          </a:p>
          <a:p>
            <a:pPr eaLnBrk="1" hangingPunct="1"/>
            <a:r>
              <a:rPr lang="en-US" altLang="en-US" sz="2000"/>
              <a:t>To perform the asymptotic analysis</a:t>
            </a:r>
          </a:p>
          <a:p>
            <a:pPr marL="1028700" lvl="1" indent="-228600" eaLnBrk="1" hangingPunct="1"/>
            <a:r>
              <a:rPr lang="en-US" altLang="en-US" sz="1800"/>
              <a:t>We find the worst-case number of primitive operations executed as a function of the input size</a:t>
            </a:r>
          </a:p>
          <a:p>
            <a:pPr marL="1028700" lvl="1" indent="-228600" eaLnBrk="1" hangingPunct="1"/>
            <a:r>
              <a:rPr lang="en-US" altLang="en-US" sz="1800"/>
              <a:t>We express this function with big-Oh notation</a:t>
            </a:r>
          </a:p>
          <a:p>
            <a:pPr eaLnBrk="1" hangingPunct="1"/>
            <a:r>
              <a:rPr lang="en-US" altLang="en-US" sz="2000"/>
              <a:t>Example:</a:t>
            </a:r>
          </a:p>
          <a:p>
            <a:pPr marL="1028700" lvl="1" indent="-228600" eaLnBrk="1" hangingPunct="1"/>
            <a:r>
              <a:rPr lang="en-US" altLang="en-US" sz="1800"/>
              <a:t>We determine that algorithm </a:t>
            </a:r>
            <a:r>
              <a:rPr lang="en-US" altLang="en-US" sz="1800" b="1" i="1">
                <a:latin typeface="Times New Roman" pitchFamily="18" charset="0"/>
              </a:rPr>
              <a:t>arrayMax</a:t>
            </a:r>
            <a:r>
              <a:rPr lang="en-US" altLang="en-US" sz="1800"/>
              <a:t> executes at most </a:t>
            </a:r>
            <a:r>
              <a:rPr lang="en-US" altLang="en-US" sz="1800">
                <a:latin typeface="Times New Roman" pitchFamily="18" charset="0"/>
                <a:sym typeface="Symbol" pitchFamily="18" charset="2"/>
              </a:rPr>
              <a:t>6</a:t>
            </a:r>
            <a:r>
              <a:rPr lang="en-US" altLang="en-US" sz="1800" b="1" i="1">
                <a:latin typeface="Times New Roman" pitchFamily="18" charset="0"/>
                <a:sym typeface="Symbol" pitchFamily="18" charset="2"/>
              </a:rPr>
              <a:t>n</a:t>
            </a:r>
            <a:r>
              <a:rPr lang="en-US" altLang="en-US" sz="1800">
                <a:latin typeface="Times New Roman" pitchFamily="18" charset="0"/>
                <a:sym typeface="Symbol" pitchFamily="18" charset="2"/>
              </a:rPr>
              <a:t> </a:t>
            </a:r>
            <a:r>
              <a:rPr lang="en-US" altLang="en-US" sz="1800">
                <a:latin typeface="Symbol" pitchFamily="18" charset="2"/>
                <a:sym typeface="Symbol" pitchFamily="18" charset="2"/>
              </a:rPr>
              <a:t>-</a:t>
            </a:r>
            <a:r>
              <a:rPr lang="en-US" altLang="en-US" sz="1800">
                <a:latin typeface="Times New Roman" pitchFamily="18" charset="0"/>
                <a:sym typeface="Symbol" pitchFamily="18" charset="2"/>
              </a:rPr>
              <a:t> 1 </a:t>
            </a:r>
            <a:r>
              <a:rPr lang="en-US" altLang="en-US" sz="1800"/>
              <a:t>primitive operations</a:t>
            </a:r>
          </a:p>
          <a:p>
            <a:pPr marL="1028700" lvl="1" indent="-228600" eaLnBrk="1" hangingPunct="1"/>
            <a:r>
              <a:rPr lang="en-US" altLang="en-US" sz="1800"/>
              <a:t>We say that algorithm </a:t>
            </a:r>
            <a:r>
              <a:rPr lang="en-US" altLang="en-US" sz="1800" b="1" i="1">
                <a:latin typeface="Times New Roman" pitchFamily="18" charset="0"/>
              </a:rPr>
              <a:t>arrayMax</a:t>
            </a:r>
            <a:r>
              <a:rPr lang="en-US" altLang="en-US" sz="1800"/>
              <a:t> “runs in </a:t>
            </a:r>
            <a:r>
              <a:rPr lang="en-US" altLang="en-US" sz="1800" b="1" i="1">
                <a:latin typeface="Times New Roman" pitchFamily="18" charset="0"/>
                <a:sym typeface="Symbol" pitchFamily="18" charset="2"/>
              </a:rPr>
              <a:t>O</a:t>
            </a:r>
            <a:r>
              <a:rPr lang="en-US" altLang="en-US" sz="1800">
                <a:latin typeface="Times New Roman" pitchFamily="18" charset="0"/>
                <a:sym typeface="Symbol" pitchFamily="18" charset="2"/>
              </a:rPr>
              <a:t>(</a:t>
            </a:r>
            <a:r>
              <a:rPr lang="en-US" altLang="en-US" sz="1800" b="1" i="1">
                <a:latin typeface="Times New Roman" pitchFamily="18" charset="0"/>
                <a:sym typeface="Symbol" pitchFamily="18" charset="2"/>
              </a:rPr>
              <a:t>n</a:t>
            </a:r>
            <a:r>
              <a:rPr lang="en-US" altLang="en-US" sz="1800">
                <a:latin typeface="Times New Roman" pitchFamily="18" charset="0"/>
                <a:sym typeface="Symbol" pitchFamily="18" charset="2"/>
              </a:rPr>
              <a:t>) </a:t>
            </a:r>
            <a:r>
              <a:rPr lang="en-US" altLang="en-US" sz="1800"/>
              <a:t>time”</a:t>
            </a:r>
          </a:p>
          <a:p>
            <a:pPr eaLnBrk="1" hangingPunct="1"/>
            <a:r>
              <a:rPr lang="en-US" altLang="en-US" sz="2000"/>
              <a:t>Since constant factors and lower-order terms are eventually dropped anyhow, we can disregard them when counting primitive operations</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9699">
                                            <p:txEl>
                                              <p:pRg st="0" end="0"/>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29699">
                                            <p:txEl>
                                              <p:pRg st="1" end="1"/>
                                            </p:txEl>
                                          </p:spTgt>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29699">
                                            <p:txEl>
                                              <p:pRg st="2" end="2"/>
                                            </p:txEl>
                                          </p:spTgt>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29699">
                                            <p:txEl>
                                              <p:pRg st="3" end="3"/>
                                            </p:txEl>
                                          </p:spTgt>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29699">
                                            <p:txEl>
                                              <p:pRg st="4" end="4"/>
                                            </p:txEl>
                                          </p:spTgt>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29699">
                                            <p:txEl>
                                              <p:pRg st="5" end="5"/>
                                            </p:txEl>
                                          </p:spTgt>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29699">
                                            <p:txEl>
                                              <p:pRg st="6" end="6"/>
                                            </p:txEl>
                                          </p:spTgt>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29699">
                                            <p:txEl>
                                              <p:pRg st="7" end="7"/>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699" grpId="0" build="p"/>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5346" name="Rectangle 2"/>
          <p:cNvSpPr>
            <a:spLocks noGrp="1" noChangeArrowheads="1"/>
          </p:cNvSpPr>
          <p:nvPr>
            <p:ph type="title"/>
          </p:nvPr>
        </p:nvSpPr>
        <p:spPr>
          <a:xfrm>
            <a:off x="685800" y="-304800"/>
            <a:ext cx="7772400" cy="1143000"/>
          </a:xfrm>
        </p:spPr>
        <p:txBody>
          <a:bodyPr/>
          <a:lstStyle/>
          <a:p>
            <a:pPr eaLnBrk="1" hangingPunct="1"/>
            <a:r>
              <a:rPr lang="en-US" altLang="en-US"/>
              <a:t>Some Math</a:t>
            </a:r>
          </a:p>
        </p:txBody>
      </p:sp>
      <p:grpSp>
        <p:nvGrpSpPr>
          <p:cNvPr id="2" name="Group 65"/>
          <p:cNvGrpSpPr>
            <a:grpSpLocks/>
          </p:cNvGrpSpPr>
          <p:nvPr/>
        </p:nvGrpSpPr>
        <p:grpSpPr bwMode="auto">
          <a:xfrm>
            <a:off x="700088" y="446088"/>
            <a:ext cx="3062287" cy="2263775"/>
            <a:chOff x="2982" y="1454"/>
            <a:chExt cx="1929" cy="1426"/>
          </a:xfrm>
        </p:grpSpPr>
        <p:sp>
          <p:nvSpPr>
            <p:cNvPr id="185416" name="Rectangle 66"/>
            <p:cNvSpPr>
              <a:spLocks noChangeArrowheads="1"/>
            </p:cNvSpPr>
            <p:nvPr/>
          </p:nvSpPr>
          <p:spPr bwMode="auto">
            <a:xfrm>
              <a:off x="2982" y="1454"/>
              <a:ext cx="1929"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a:solidFill>
                    <a:schemeClr val="tx2"/>
                  </a:solidFill>
                </a:rPr>
                <a:t>Time Complexity</a:t>
              </a:r>
              <a:endParaRPr lang="en-CA" altLang="en-US">
                <a:solidFill>
                  <a:schemeClr val="tx2"/>
                </a:solidFill>
              </a:endParaRPr>
            </a:p>
          </p:txBody>
        </p:sp>
        <p:pic>
          <p:nvPicPr>
            <p:cNvPr id="185417" name="Picture 67" descr="j0078707"/>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3552" y="2074"/>
              <a:ext cx="768" cy="8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85418" name="Rectangle 68"/>
            <p:cNvSpPr>
              <a:spLocks noChangeArrowheads="1"/>
            </p:cNvSpPr>
            <p:nvPr/>
          </p:nvSpPr>
          <p:spPr bwMode="auto">
            <a:xfrm>
              <a:off x="3198" y="1699"/>
              <a:ext cx="1329"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a:solidFill>
                    <a:schemeClr val="accent2"/>
                  </a:solidFill>
                  <a:cs typeface="Times New Roman" pitchFamily="18" charset="0"/>
                </a:rPr>
                <a:t>t(n) = </a:t>
              </a:r>
              <a:r>
                <a:rPr lang="en-US" altLang="en-US">
                  <a:solidFill>
                    <a:schemeClr val="accent2"/>
                  </a:solidFill>
                  <a:latin typeface="Symbol" pitchFamily="18" charset="2"/>
                  <a:cs typeface="Times New Roman" pitchFamily="18" charset="0"/>
                </a:rPr>
                <a:t>Q</a:t>
              </a:r>
              <a:r>
                <a:rPr lang="en-US" altLang="en-US">
                  <a:solidFill>
                    <a:schemeClr val="accent2"/>
                  </a:solidFill>
                  <a:cs typeface="Times New Roman" pitchFamily="18" charset="0"/>
                </a:rPr>
                <a:t>(n</a:t>
              </a:r>
              <a:r>
                <a:rPr lang="en-US" altLang="en-US" baseline="30000">
                  <a:solidFill>
                    <a:schemeClr val="accent2"/>
                  </a:solidFill>
                  <a:cs typeface="Times New Roman" pitchFamily="18" charset="0"/>
                </a:rPr>
                <a:t>2</a:t>
              </a:r>
              <a:r>
                <a:rPr lang="en-US" altLang="en-US">
                  <a:solidFill>
                    <a:schemeClr val="accent2"/>
                  </a:solidFill>
                  <a:cs typeface="Times New Roman" pitchFamily="18" charset="0"/>
                </a:rPr>
                <a:t>)</a:t>
              </a:r>
              <a:endParaRPr lang="en-CA" altLang="en-US">
                <a:solidFill>
                  <a:schemeClr val="accent2"/>
                </a:solidFill>
                <a:cs typeface="Times New Roman" pitchFamily="18" charset="0"/>
              </a:endParaRPr>
            </a:p>
          </p:txBody>
        </p:sp>
      </p:grpSp>
      <p:grpSp>
        <p:nvGrpSpPr>
          <p:cNvPr id="12" name="Group 16"/>
          <p:cNvGrpSpPr>
            <a:grpSpLocks/>
          </p:cNvGrpSpPr>
          <p:nvPr/>
        </p:nvGrpSpPr>
        <p:grpSpPr bwMode="auto">
          <a:xfrm>
            <a:off x="4724400" y="484188"/>
            <a:ext cx="3741738" cy="2514600"/>
            <a:chOff x="288" y="1440"/>
            <a:chExt cx="2357" cy="1584"/>
          </a:xfrm>
        </p:grpSpPr>
        <p:grpSp>
          <p:nvGrpSpPr>
            <p:cNvPr id="185408" name="Group 17"/>
            <p:cNvGrpSpPr>
              <a:grpSpLocks/>
            </p:cNvGrpSpPr>
            <p:nvPr/>
          </p:nvGrpSpPr>
          <p:grpSpPr bwMode="auto">
            <a:xfrm>
              <a:off x="522" y="2043"/>
              <a:ext cx="1409" cy="981"/>
              <a:chOff x="558" y="864"/>
              <a:chExt cx="1627" cy="1321"/>
            </a:xfrm>
          </p:grpSpPr>
          <p:sp>
            <p:nvSpPr>
              <p:cNvPr id="185411" name="Arc 18"/>
              <p:cNvSpPr>
                <a:spLocks/>
              </p:cNvSpPr>
              <p:nvPr/>
            </p:nvSpPr>
            <p:spPr bwMode="auto">
              <a:xfrm flipV="1">
                <a:off x="850" y="990"/>
                <a:ext cx="1127" cy="932"/>
              </a:xfrm>
              <a:custGeom>
                <a:avLst/>
                <a:gdLst>
                  <a:gd name="T0" fmla="*/ 0 w 21600"/>
                  <a:gd name="T1" fmla="*/ 0 h 21600"/>
                  <a:gd name="T2" fmla="*/ 0 w 21600"/>
                  <a:gd name="T3" fmla="*/ 0 h 21600"/>
                  <a:gd name="T4" fmla="*/ 0 w 21600"/>
                  <a:gd name="T5" fmla="*/ 0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53" y="0"/>
                    </a:moveTo>
                    <a:cubicBezTo>
                      <a:pt x="11962" y="29"/>
                      <a:pt x="21600" y="9691"/>
                      <a:pt x="21600" y="21600"/>
                    </a:cubicBezTo>
                  </a:path>
                  <a:path w="21600" h="21600" stroke="0" extrusionOk="0">
                    <a:moveTo>
                      <a:pt x="53" y="0"/>
                    </a:moveTo>
                    <a:cubicBezTo>
                      <a:pt x="11962" y="29"/>
                      <a:pt x="21600" y="9691"/>
                      <a:pt x="21600" y="21600"/>
                    </a:cubicBezTo>
                    <a:lnTo>
                      <a:pt x="0" y="21600"/>
                    </a:lnTo>
                    <a:lnTo>
                      <a:pt x="53" y="0"/>
                    </a:lnTo>
                    <a:close/>
                  </a:path>
                </a:pathLst>
              </a:custGeom>
              <a:noFill/>
              <a:ln w="38100">
                <a:solidFill>
                  <a:schemeClr val="accent2"/>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85412" name="Rectangle 19"/>
              <p:cNvSpPr>
                <a:spLocks noChangeArrowheads="1"/>
              </p:cNvSpPr>
              <p:nvPr/>
            </p:nvSpPr>
            <p:spPr bwMode="auto">
              <a:xfrm>
                <a:off x="850" y="864"/>
                <a:ext cx="1335" cy="1058"/>
              </a:xfrm>
              <a:prstGeom prst="rect">
                <a:avLst/>
              </a:prstGeom>
              <a:noFill/>
              <a:ln w="381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a:p>
            </p:txBody>
          </p:sp>
          <p:sp>
            <p:nvSpPr>
              <p:cNvPr id="185413" name="Line 20"/>
              <p:cNvSpPr>
                <a:spLocks noChangeShapeType="1"/>
              </p:cNvSpPr>
              <p:nvPr/>
            </p:nvSpPr>
            <p:spPr bwMode="auto">
              <a:xfrm flipV="1">
                <a:off x="850" y="1259"/>
                <a:ext cx="1276" cy="331"/>
              </a:xfrm>
              <a:prstGeom prst="line">
                <a:avLst/>
              </a:prstGeom>
              <a:noFill/>
              <a:ln w="44450">
                <a:solidFill>
                  <a:schemeClr val="accent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85414" name="Text Box 21"/>
              <p:cNvSpPr txBox="1">
                <a:spLocks noChangeArrowheads="1"/>
              </p:cNvSpPr>
              <p:nvPr/>
            </p:nvSpPr>
            <p:spPr bwMode="auto">
              <a:xfrm>
                <a:off x="938" y="1848"/>
                <a:ext cx="1006" cy="3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33" tIns="45717" rIns="91433" bIns="45717"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50000"/>
                  </a:spcBef>
                  <a:buFontTx/>
                  <a:buNone/>
                </a:pPr>
                <a:r>
                  <a:rPr lang="en-US" altLang="en-US" sz="2000" b="1">
                    <a:latin typeface="Arial Rounded MT Bold" pitchFamily="34" charset="0"/>
                  </a:rPr>
                  <a:t>Input Size</a:t>
                </a:r>
              </a:p>
            </p:txBody>
          </p:sp>
          <p:sp>
            <p:nvSpPr>
              <p:cNvPr id="185415" name="Text Box 22"/>
              <p:cNvSpPr txBox="1">
                <a:spLocks noChangeArrowheads="1"/>
              </p:cNvSpPr>
              <p:nvPr/>
            </p:nvSpPr>
            <p:spPr bwMode="auto">
              <a:xfrm rot="-5400000">
                <a:off x="335" y="1280"/>
                <a:ext cx="734"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33" tIns="45717" rIns="91433" bIns="45717"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50000"/>
                  </a:spcBef>
                  <a:buFontTx/>
                  <a:buNone/>
                </a:pPr>
                <a:r>
                  <a:rPr lang="en-US" altLang="en-US" sz="2000" b="1">
                    <a:latin typeface="Arial Rounded MT Bold" pitchFamily="34" charset="0"/>
                  </a:rPr>
                  <a:t>Time</a:t>
                </a:r>
              </a:p>
            </p:txBody>
          </p:sp>
        </p:grpSp>
        <p:sp>
          <p:nvSpPr>
            <p:cNvPr id="185409" name="Rectangle 23"/>
            <p:cNvSpPr>
              <a:spLocks noChangeArrowheads="1"/>
            </p:cNvSpPr>
            <p:nvPr/>
          </p:nvSpPr>
          <p:spPr bwMode="auto">
            <a:xfrm>
              <a:off x="288" y="1440"/>
              <a:ext cx="2357"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a:solidFill>
                    <a:schemeClr val="tx2"/>
                  </a:solidFill>
                </a:rPr>
                <a:t>Classifying Functions</a:t>
              </a:r>
              <a:endParaRPr lang="en-CA" altLang="en-US">
                <a:solidFill>
                  <a:schemeClr val="tx2"/>
                </a:solidFill>
              </a:endParaRPr>
            </a:p>
          </p:txBody>
        </p:sp>
        <p:sp>
          <p:nvSpPr>
            <p:cNvPr id="185410" name="Rectangle 24"/>
            <p:cNvSpPr>
              <a:spLocks noChangeArrowheads="1"/>
            </p:cNvSpPr>
            <p:nvPr/>
          </p:nvSpPr>
          <p:spPr bwMode="auto">
            <a:xfrm>
              <a:off x="870" y="1690"/>
              <a:ext cx="1163"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a:solidFill>
                    <a:schemeClr val="accent2"/>
                  </a:solidFill>
                  <a:cs typeface="Times New Roman" pitchFamily="18" charset="0"/>
                </a:rPr>
                <a:t>f(i) = n</a:t>
              </a:r>
              <a:r>
                <a:rPr lang="en-US" altLang="en-US" baseline="30000">
                  <a:solidFill>
                    <a:schemeClr val="accent2"/>
                  </a:solidFill>
                  <a:latin typeface="Symbol" pitchFamily="18" charset="2"/>
                  <a:cs typeface="Times New Roman" pitchFamily="18" charset="0"/>
                </a:rPr>
                <a:t>Q</a:t>
              </a:r>
              <a:r>
                <a:rPr lang="en-US" altLang="en-US" baseline="30000">
                  <a:solidFill>
                    <a:schemeClr val="accent2"/>
                  </a:solidFill>
                  <a:cs typeface="Times New Roman" pitchFamily="18" charset="0"/>
                </a:rPr>
                <a:t>(n)</a:t>
              </a:r>
              <a:endParaRPr lang="en-CA" altLang="en-US" baseline="30000">
                <a:solidFill>
                  <a:schemeClr val="accent2"/>
                </a:solidFill>
                <a:cs typeface="Times New Roman" pitchFamily="18" charset="0"/>
              </a:endParaRPr>
            </a:p>
          </p:txBody>
        </p:sp>
      </p:grpSp>
      <p:grpSp>
        <p:nvGrpSpPr>
          <p:cNvPr id="21" name="Group 10"/>
          <p:cNvGrpSpPr>
            <a:grpSpLocks/>
          </p:cNvGrpSpPr>
          <p:nvPr/>
        </p:nvGrpSpPr>
        <p:grpSpPr bwMode="auto">
          <a:xfrm>
            <a:off x="5326063" y="3087688"/>
            <a:ext cx="2673350" cy="1789112"/>
            <a:chOff x="3164" y="395"/>
            <a:chExt cx="1684" cy="1127"/>
          </a:xfrm>
        </p:grpSpPr>
        <p:sp>
          <p:nvSpPr>
            <p:cNvPr id="185406" name="Rectangle 11"/>
            <p:cNvSpPr>
              <a:spLocks noChangeArrowheads="1"/>
            </p:cNvSpPr>
            <p:nvPr/>
          </p:nvSpPr>
          <p:spPr bwMode="auto">
            <a:xfrm>
              <a:off x="3210" y="395"/>
              <a:ext cx="1638"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buFontTx/>
                <a:buNone/>
              </a:pPr>
              <a:r>
                <a:rPr lang="en-US" altLang="en-US">
                  <a:solidFill>
                    <a:schemeClr val="tx2"/>
                  </a:solidFill>
                </a:rPr>
                <a:t>Logs and Exps</a:t>
              </a:r>
            </a:p>
          </p:txBody>
        </p:sp>
        <p:sp>
          <p:nvSpPr>
            <p:cNvPr id="185407" name="Rectangle 12"/>
            <p:cNvSpPr>
              <a:spLocks noChangeArrowheads="1"/>
            </p:cNvSpPr>
            <p:nvPr/>
          </p:nvSpPr>
          <p:spPr bwMode="auto">
            <a:xfrm>
              <a:off x="3164" y="772"/>
              <a:ext cx="1636" cy="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buFontTx/>
                <a:buNone/>
              </a:pPr>
              <a:r>
                <a:rPr lang="en-US" altLang="en-US" sz="3600">
                  <a:solidFill>
                    <a:schemeClr val="accent2"/>
                  </a:solidFill>
                  <a:sym typeface="Symbol" pitchFamily="18" charset="2"/>
                </a:rPr>
                <a:t>2</a:t>
              </a:r>
              <a:r>
                <a:rPr lang="en-US" altLang="en-US" sz="3600" baseline="30000">
                  <a:solidFill>
                    <a:schemeClr val="accent2"/>
                  </a:solidFill>
                  <a:sym typeface="Symbol" pitchFamily="18" charset="2"/>
                </a:rPr>
                <a:t>a</a:t>
              </a:r>
              <a:r>
                <a:rPr lang="en-US" altLang="en-US" sz="3600">
                  <a:solidFill>
                    <a:schemeClr val="accent2"/>
                  </a:solidFill>
                  <a:sym typeface="Symbol" pitchFamily="18" charset="2"/>
                </a:rPr>
                <a:t> </a:t>
              </a:r>
              <a:r>
                <a:rPr lang="en-US" altLang="en-US" sz="3600">
                  <a:solidFill>
                    <a:schemeClr val="accent2"/>
                  </a:solidFill>
                  <a:latin typeface="Arial" charset="0"/>
                  <a:cs typeface="Arial" charset="0"/>
                  <a:sym typeface="Symbol" pitchFamily="18" charset="2"/>
                </a:rPr>
                <a:t>×</a:t>
              </a:r>
              <a:r>
                <a:rPr lang="en-US" altLang="en-US" sz="3600">
                  <a:solidFill>
                    <a:schemeClr val="accent2"/>
                  </a:solidFill>
                  <a:sym typeface="Symbol" pitchFamily="18" charset="2"/>
                </a:rPr>
                <a:t> 2</a:t>
              </a:r>
              <a:r>
                <a:rPr lang="en-US" altLang="en-US" sz="3600" baseline="30000">
                  <a:solidFill>
                    <a:schemeClr val="accent2"/>
                  </a:solidFill>
                  <a:sym typeface="Symbol" pitchFamily="18" charset="2"/>
                </a:rPr>
                <a:t>b</a:t>
              </a:r>
              <a:r>
                <a:rPr lang="en-US" altLang="en-US" sz="3600">
                  <a:solidFill>
                    <a:schemeClr val="accent2"/>
                  </a:solidFill>
                  <a:sym typeface="Symbol" pitchFamily="18" charset="2"/>
                </a:rPr>
                <a:t> = 2</a:t>
              </a:r>
              <a:r>
                <a:rPr lang="en-US" altLang="en-US" sz="3600" baseline="30000">
                  <a:solidFill>
                    <a:schemeClr val="accent2"/>
                  </a:solidFill>
                  <a:sym typeface="Symbol" pitchFamily="18" charset="2"/>
                </a:rPr>
                <a:t>a+b</a:t>
              </a:r>
              <a:r>
                <a:rPr lang="en-US" altLang="en-US" sz="3600">
                  <a:solidFill>
                    <a:schemeClr val="accent2"/>
                  </a:solidFill>
                  <a:sym typeface="Symbol" pitchFamily="18" charset="2"/>
                </a:rPr>
                <a:t/>
              </a:r>
              <a:br>
                <a:rPr lang="en-US" altLang="en-US" sz="3600">
                  <a:solidFill>
                    <a:schemeClr val="accent2"/>
                  </a:solidFill>
                  <a:sym typeface="Symbol" pitchFamily="18" charset="2"/>
                </a:rPr>
              </a:br>
              <a:r>
                <a:rPr lang="en-US" altLang="en-US" sz="3600">
                  <a:solidFill>
                    <a:schemeClr val="accent2"/>
                  </a:solidFill>
                  <a:sym typeface="Symbol" pitchFamily="18" charset="2"/>
                </a:rPr>
                <a:t>2</a:t>
              </a:r>
              <a:r>
                <a:rPr lang="en-US" altLang="en-US" sz="3600" baseline="30000">
                  <a:solidFill>
                    <a:schemeClr val="accent2"/>
                  </a:solidFill>
                  <a:sym typeface="Symbol" pitchFamily="18" charset="2"/>
                </a:rPr>
                <a:t>log n</a:t>
              </a:r>
              <a:r>
                <a:rPr lang="en-US" altLang="en-US" sz="3600">
                  <a:solidFill>
                    <a:schemeClr val="accent2"/>
                  </a:solidFill>
                  <a:sym typeface="Symbol" pitchFamily="18" charset="2"/>
                </a:rPr>
                <a:t> = n</a:t>
              </a:r>
              <a:endParaRPr lang="en-US" altLang="en-US">
                <a:solidFill>
                  <a:schemeClr val="accent2"/>
                </a:solidFill>
              </a:endParaRPr>
            </a:p>
          </p:txBody>
        </p:sp>
      </p:grpSp>
      <p:grpSp>
        <p:nvGrpSpPr>
          <p:cNvPr id="24" name="Group 61"/>
          <p:cNvGrpSpPr>
            <a:grpSpLocks/>
          </p:cNvGrpSpPr>
          <p:nvPr/>
        </p:nvGrpSpPr>
        <p:grpSpPr bwMode="auto">
          <a:xfrm>
            <a:off x="712788" y="2895600"/>
            <a:ext cx="3324225" cy="2209800"/>
            <a:chOff x="537" y="2928"/>
            <a:chExt cx="2094" cy="1392"/>
          </a:xfrm>
        </p:grpSpPr>
        <p:sp>
          <p:nvSpPr>
            <p:cNvPr id="185403" name="Text Box 62"/>
            <p:cNvSpPr txBox="1">
              <a:spLocks noChangeArrowheads="1"/>
            </p:cNvSpPr>
            <p:nvPr/>
          </p:nvSpPr>
          <p:spPr bwMode="auto">
            <a:xfrm>
              <a:off x="537" y="2928"/>
              <a:ext cx="2094"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a:solidFill>
                    <a:schemeClr val="tx2"/>
                  </a:solidFill>
                </a:rPr>
                <a:t>Adding Made Easy</a:t>
              </a:r>
              <a:endParaRPr lang="en-CA" altLang="en-US">
                <a:solidFill>
                  <a:schemeClr val="tx2"/>
                </a:solidFill>
              </a:endParaRPr>
            </a:p>
          </p:txBody>
        </p:sp>
        <p:sp>
          <p:nvSpPr>
            <p:cNvPr id="185404" name="Rectangle 63"/>
            <p:cNvSpPr>
              <a:spLocks noChangeArrowheads="1"/>
            </p:cNvSpPr>
            <p:nvPr/>
          </p:nvSpPr>
          <p:spPr bwMode="auto">
            <a:xfrm>
              <a:off x="994" y="3177"/>
              <a:ext cx="979"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CA" altLang="en-US">
                  <a:solidFill>
                    <a:schemeClr val="accent2"/>
                  </a:solidFill>
                  <a:cs typeface="Times New Roman" pitchFamily="18" charset="0"/>
                </a:rPr>
                <a:t>∑</a:t>
              </a:r>
              <a:r>
                <a:rPr lang="en-US" altLang="en-US" baseline="-25000">
                  <a:solidFill>
                    <a:schemeClr val="accent2"/>
                  </a:solidFill>
                  <a:cs typeface="Times New Roman" pitchFamily="18" charset="0"/>
                </a:rPr>
                <a:t>i=1</a:t>
              </a:r>
              <a:r>
                <a:rPr lang="en-US" altLang="en-US">
                  <a:solidFill>
                    <a:schemeClr val="accent2"/>
                  </a:solidFill>
                  <a:cs typeface="Times New Roman" pitchFamily="18" charset="0"/>
                </a:rPr>
                <a:t> f(i).</a:t>
              </a:r>
              <a:endParaRPr lang="en-CA" altLang="en-US">
                <a:solidFill>
                  <a:schemeClr val="accent2"/>
                </a:solidFill>
                <a:cs typeface="Times New Roman" pitchFamily="18" charset="0"/>
              </a:endParaRPr>
            </a:p>
          </p:txBody>
        </p:sp>
        <p:pic>
          <p:nvPicPr>
            <p:cNvPr id="185405" name="Picture 64" descr="easyAddi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996" y="3546"/>
              <a:ext cx="972" cy="7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28" name="Group 69"/>
          <p:cNvGrpSpPr>
            <a:grpSpLocks/>
          </p:cNvGrpSpPr>
          <p:nvPr/>
        </p:nvGrpSpPr>
        <p:grpSpPr bwMode="auto">
          <a:xfrm>
            <a:off x="798513" y="5218113"/>
            <a:ext cx="3163887" cy="1585912"/>
            <a:chOff x="432" y="384"/>
            <a:chExt cx="1993" cy="999"/>
          </a:xfrm>
        </p:grpSpPr>
        <p:sp>
          <p:nvSpPr>
            <p:cNvPr id="185401" name="Rectangle 70"/>
            <p:cNvSpPr>
              <a:spLocks noChangeArrowheads="1"/>
            </p:cNvSpPr>
            <p:nvPr/>
          </p:nvSpPr>
          <p:spPr bwMode="auto">
            <a:xfrm>
              <a:off x="432" y="384"/>
              <a:ext cx="1993"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buFontTx/>
                <a:buNone/>
              </a:pPr>
              <a:r>
                <a:rPr lang="en-US" altLang="en-US">
                  <a:solidFill>
                    <a:schemeClr val="tx2"/>
                  </a:solidFill>
                </a:rPr>
                <a:t>Logic Quantifiers </a:t>
              </a:r>
            </a:p>
          </p:txBody>
        </p:sp>
        <p:sp>
          <p:nvSpPr>
            <p:cNvPr id="185402" name="Rectangle 71"/>
            <p:cNvSpPr>
              <a:spLocks noChangeArrowheads="1"/>
            </p:cNvSpPr>
            <p:nvPr/>
          </p:nvSpPr>
          <p:spPr bwMode="auto">
            <a:xfrm>
              <a:off x="432" y="672"/>
              <a:ext cx="1957" cy="7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buFontTx/>
                <a:buNone/>
              </a:pPr>
              <a:r>
                <a:rPr lang="en-US" altLang="en-US" sz="3600">
                  <a:solidFill>
                    <a:schemeClr val="accent2"/>
                  </a:solidFill>
                  <a:sym typeface="Symbol" pitchFamily="18" charset="2"/>
                </a:rPr>
                <a:t></a:t>
              </a:r>
              <a:r>
                <a:rPr lang="en-US" altLang="en-US">
                  <a:solidFill>
                    <a:srgbClr val="00FFFF"/>
                  </a:solidFill>
                </a:rPr>
                <a:t>g </a:t>
              </a:r>
              <a:r>
                <a:rPr lang="en-US" altLang="en-US">
                  <a:solidFill>
                    <a:srgbClr val="00FFFF"/>
                  </a:solidFill>
                  <a:latin typeface="Symbol" pitchFamily="18" charset="2"/>
                </a:rPr>
                <a:t>"</a:t>
              </a:r>
              <a:r>
                <a:rPr lang="en-US" altLang="en-US">
                  <a:solidFill>
                    <a:srgbClr val="00FFFF"/>
                  </a:solidFill>
                </a:rPr>
                <a:t>b Loves(b,g)</a:t>
              </a:r>
              <a:br>
                <a:rPr lang="en-US" altLang="en-US">
                  <a:solidFill>
                    <a:srgbClr val="00FFFF"/>
                  </a:solidFill>
                </a:rPr>
              </a:br>
              <a:r>
                <a:rPr lang="en-US" altLang="en-US">
                  <a:solidFill>
                    <a:srgbClr val="00FFFF"/>
                  </a:solidFill>
                  <a:latin typeface="Symbol" pitchFamily="18" charset="2"/>
                </a:rPr>
                <a:t>"</a:t>
              </a:r>
              <a:r>
                <a:rPr lang="en-US" altLang="en-US">
                  <a:solidFill>
                    <a:srgbClr val="00FFFF"/>
                  </a:solidFill>
                </a:rPr>
                <a:t>b </a:t>
              </a:r>
              <a:r>
                <a:rPr lang="en-US" altLang="en-US">
                  <a:solidFill>
                    <a:schemeClr val="accent2"/>
                  </a:solidFill>
                  <a:sym typeface="Symbol" pitchFamily="18" charset="2"/>
                </a:rPr>
                <a:t></a:t>
              </a:r>
              <a:r>
                <a:rPr lang="en-US" altLang="en-US">
                  <a:solidFill>
                    <a:schemeClr val="accent2"/>
                  </a:solidFill>
                </a:rPr>
                <a:t>g Loves(b,g)</a:t>
              </a:r>
            </a:p>
          </p:txBody>
        </p:sp>
      </p:grpSp>
      <p:grpSp>
        <p:nvGrpSpPr>
          <p:cNvPr id="31" name="Group 3"/>
          <p:cNvGrpSpPr>
            <a:grpSpLocks/>
          </p:cNvGrpSpPr>
          <p:nvPr/>
        </p:nvGrpSpPr>
        <p:grpSpPr bwMode="auto">
          <a:xfrm>
            <a:off x="4746625" y="4881563"/>
            <a:ext cx="3794125" cy="1900237"/>
            <a:chOff x="2865" y="3027"/>
            <a:chExt cx="2390" cy="1197"/>
          </a:xfrm>
        </p:grpSpPr>
        <p:sp>
          <p:nvSpPr>
            <p:cNvPr id="185353" name="Text Box 4"/>
            <p:cNvSpPr txBox="1">
              <a:spLocks noChangeArrowheads="1"/>
            </p:cNvSpPr>
            <p:nvPr/>
          </p:nvSpPr>
          <p:spPr bwMode="auto">
            <a:xfrm>
              <a:off x="2939" y="3027"/>
              <a:ext cx="2316"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a:solidFill>
                    <a:schemeClr val="tx2"/>
                  </a:solidFill>
                </a:rPr>
                <a:t>Recurrence Relations</a:t>
              </a:r>
              <a:endParaRPr lang="en-CA" altLang="en-US">
                <a:solidFill>
                  <a:schemeClr val="tx2"/>
                </a:solidFill>
              </a:endParaRPr>
            </a:p>
          </p:txBody>
        </p:sp>
        <p:sp>
          <p:nvSpPr>
            <p:cNvPr id="185354" name="Rectangle 5"/>
            <p:cNvSpPr>
              <a:spLocks noChangeArrowheads="1"/>
            </p:cNvSpPr>
            <p:nvPr/>
          </p:nvSpPr>
          <p:spPr bwMode="auto">
            <a:xfrm>
              <a:off x="2865" y="3298"/>
              <a:ext cx="2328"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buFontTx/>
                <a:buNone/>
              </a:pPr>
              <a:r>
                <a:rPr lang="en-US" altLang="en-US">
                  <a:solidFill>
                    <a:schemeClr val="accent2"/>
                  </a:solidFill>
                </a:rPr>
                <a:t>T(n) = a T(n/b) + f(n)</a:t>
              </a:r>
            </a:p>
          </p:txBody>
        </p:sp>
        <p:grpSp>
          <p:nvGrpSpPr>
            <p:cNvPr id="185355" name="Group 6"/>
            <p:cNvGrpSpPr>
              <a:grpSpLocks/>
            </p:cNvGrpSpPr>
            <p:nvPr/>
          </p:nvGrpSpPr>
          <p:grpSpPr bwMode="auto">
            <a:xfrm>
              <a:off x="3072" y="3618"/>
              <a:ext cx="1829" cy="606"/>
              <a:chOff x="90" y="288"/>
              <a:chExt cx="5718" cy="1786"/>
            </a:xfrm>
          </p:grpSpPr>
          <p:sp>
            <p:nvSpPr>
              <p:cNvPr id="185356" name="Oval 7"/>
              <p:cNvSpPr>
                <a:spLocks noChangeArrowheads="1"/>
              </p:cNvSpPr>
              <p:nvPr/>
            </p:nvSpPr>
            <p:spPr bwMode="auto">
              <a:xfrm>
                <a:off x="2616" y="288"/>
                <a:ext cx="504" cy="384"/>
              </a:xfrm>
              <a:prstGeom prst="ellipse">
                <a:avLst/>
              </a:prstGeom>
              <a:solidFill>
                <a:schemeClr val="accent1"/>
              </a:solidFill>
              <a:ln w="19050">
                <a:solidFill>
                  <a:schemeClr val="accent2"/>
                </a:solidFill>
                <a:round/>
                <a:headEnd/>
                <a:tailEnd/>
              </a:ln>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0"/>
                  </a:spcBef>
                  <a:buFontTx/>
                  <a:buNone/>
                </a:pPr>
                <a:endParaRPr lang="en-US" altLang="en-US">
                  <a:latin typeface="Arial Rounded MT Bold" pitchFamily="34" charset="0"/>
                </a:endParaRPr>
              </a:p>
            </p:txBody>
          </p:sp>
          <p:cxnSp>
            <p:nvCxnSpPr>
              <p:cNvPr id="185357" name="AutoShape 8"/>
              <p:cNvCxnSpPr>
                <a:cxnSpLocks noChangeShapeType="1"/>
                <a:stCxn id="185356" idx="4"/>
              </p:cNvCxnSpPr>
              <p:nvPr/>
            </p:nvCxnSpPr>
            <p:spPr bwMode="auto">
              <a:xfrm>
                <a:off x="2868" y="678"/>
                <a:ext cx="2251" cy="480"/>
              </a:xfrm>
              <a:prstGeom prst="straightConnector1">
                <a:avLst/>
              </a:prstGeom>
              <a:noFill/>
              <a:ln w="19050">
                <a:solidFill>
                  <a:schemeClr val="accent2"/>
                </a:solidFill>
                <a:round/>
                <a:headEnd/>
                <a:tailEnd type="triangle" w="med" len="med"/>
              </a:ln>
              <a:extLst>
                <a:ext uri="{909E8E84-426E-40DD-AFC4-6F175D3DCCD1}">
                  <a14:hiddenFill xmlns:a14="http://schemas.microsoft.com/office/drawing/2010/main">
                    <a:noFill/>
                  </a14:hiddenFill>
                </a:ext>
              </a:extLst>
            </p:spPr>
          </p:cxnSp>
          <p:cxnSp>
            <p:nvCxnSpPr>
              <p:cNvPr id="185358" name="AutoShape 9"/>
              <p:cNvCxnSpPr>
                <a:cxnSpLocks noChangeShapeType="1"/>
                <a:stCxn id="185356" idx="4"/>
              </p:cNvCxnSpPr>
              <p:nvPr/>
            </p:nvCxnSpPr>
            <p:spPr bwMode="auto">
              <a:xfrm flipH="1">
                <a:off x="745" y="678"/>
                <a:ext cx="2123" cy="494"/>
              </a:xfrm>
              <a:prstGeom prst="straightConnector1">
                <a:avLst/>
              </a:prstGeom>
              <a:noFill/>
              <a:ln w="19050">
                <a:solidFill>
                  <a:schemeClr val="accent2"/>
                </a:solidFill>
                <a:round/>
                <a:headEnd/>
                <a:tailEnd type="triangle" w="med" len="med"/>
              </a:ln>
              <a:extLst>
                <a:ext uri="{909E8E84-426E-40DD-AFC4-6F175D3DCCD1}">
                  <a14:hiddenFill xmlns:a14="http://schemas.microsoft.com/office/drawing/2010/main">
                    <a:noFill/>
                  </a14:hiddenFill>
                </a:ext>
              </a:extLst>
            </p:spPr>
          </p:cxnSp>
          <p:cxnSp>
            <p:nvCxnSpPr>
              <p:cNvPr id="185359" name="AutoShape 10"/>
              <p:cNvCxnSpPr>
                <a:cxnSpLocks noChangeShapeType="1"/>
                <a:stCxn id="185356" idx="4"/>
              </p:cNvCxnSpPr>
              <p:nvPr/>
            </p:nvCxnSpPr>
            <p:spPr bwMode="auto">
              <a:xfrm flipH="1">
                <a:off x="2287" y="678"/>
                <a:ext cx="581" cy="468"/>
              </a:xfrm>
              <a:prstGeom prst="straightConnector1">
                <a:avLst/>
              </a:prstGeom>
              <a:noFill/>
              <a:ln w="19050">
                <a:solidFill>
                  <a:schemeClr val="accent2"/>
                </a:solidFill>
                <a:round/>
                <a:headEnd/>
                <a:tailEnd type="triangle" w="med" len="med"/>
              </a:ln>
              <a:extLst>
                <a:ext uri="{909E8E84-426E-40DD-AFC4-6F175D3DCCD1}">
                  <a14:hiddenFill xmlns:a14="http://schemas.microsoft.com/office/drawing/2010/main">
                    <a:noFill/>
                  </a14:hiddenFill>
                </a:ext>
              </a:extLst>
            </p:spPr>
          </p:cxnSp>
          <p:cxnSp>
            <p:nvCxnSpPr>
              <p:cNvPr id="185360" name="AutoShape 11"/>
              <p:cNvCxnSpPr>
                <a:cxnSpLocks noChangeShapeType="1"/>
                <a:stCxn id="185356" idx="4"/>
              </p:cNvCxnSpPr>
              <p:nvPr/>
            </p:nvCxnSpPr>
            <p:spPr bwMode="auto">
              <a:xfrm>
                <a:off x="2868" y="678"/>
                <a:ext cx="869" cy="474"/>
              </a:xfrm>
              <a:prstGeom prst="straightConnector1">
                <a:avLst/>
              </a:prstGeom>
              <a:noFill/>
              <a:ln w="19050">
                <a:solidFill>
                  <a:schemeClr val="accent2"/>
                </a:solidFill>
                <a:round/>
                <a:headEnd/>
                <a:tailEnd type="triangle" w="med" len="med"/>
              </a:ln>
              <a:extLst>
                <a:ext uri="{909E8E84-426E-40DD-AFC4-6F175D3DCCD1}">
                  <a14:hiddenFill xmlns:a14="http://schemas.microsoft.com/office/drawing/2010/main">
                    <a:noFill/>
                  </a14:hiddenFill>
                </a:ext>
              </a:extLst>
            </p:spPr>
          </p:cxnSp>
          <p:grpSp>
            <p:nvGrpSpPr>
              <p:cNvPr id="185361" name="Group 12"/>
              <p:cNvGrpSpPr>
                <a:grpSpLocks/>
              </p:cNvGrpSpPr>
              <p:nvPr/>
            </p:nvGrpSpPr>
            <p:grpSpPr bwMode="auto">
              <a:xfrm>
                <a:off x="90" y="1178"/>
                <a:ext cx="1248" cy="896"/>
                <a:chOff x="90" y="1178"/>
                <a:chExt cx="1248" cy="896"/>
              </a:xfrm>
            </p:grpSpPr>
            <p:sp>
              <p:nvSpPr>
                <p:cNvPr id="185392" name="Oval 13"/>
                <p:cNvSpPr>
                  <a:spLocks noChangeArrowheads="1"/>
                </p:cNvSpPr>
                <p:nvPr/>
              </p:nvSpPr>
              <p:spPr bwMode="auto">
                <a:xfrm>
                  <a:off x="533" y="1178"/>
                  <a:ext cx="423" cy="312"/>
                </a:xfrm>
                <a:prstGeom prst="ellipse">
                  <a:avLst/>
                </a:prstGeom>
                <a:solidFill>
                  <a:schemeClr val="accent1"/>
                </a:solidFill>
                <a:ln w="19050">
                  <a:solidFill>
                    <a:schemeClr val="accent2"/>
                  </a:solidFill>
                  <a:round/>
                  <a:headEnd/>
                  <a:tailEnd/>
                </a:ln>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0"/>
                    </a:spcBef>
                    <a:buFontTx/>
                    <a:buNone/>
                  </a:pPr>
                  <a:endParaRPr lang="en-US" altLang="en-US" sz="2000">
                    <a:latin typeface="Arial Rounded MT Bold" pitchFamily="34" charset="0"/>
                  </a:endParaRPr>
                </a:p>
              </p:txBody>
            </p:sp>
            <p:cxnSp>
              <p:nvCxnSpPr>
                <p:cNvPr id="185393" name="AutoShape 14"/>
                <p:cNvCxnSpPr>
                  <a:cxnSpLocks noChangeShapeType="1"/>
                  <a:stCxn id="185392" idx="4"/>
                  <a:endCxn id="185400" idx="0"/>
                </p:cNvCxnSpPr>
                <p:nvPr/>
              </p:nvCxnSpPr>
              <p:spPr bwMode="auto">
                <a:xfrm>
                  <a:off x="744" y="1495"/>
                  <a:ext cx="483" cy="405"/>
                </a:xfrm>
                <a:prstGeom prst="straightConnector1">
                  <a:avLst/>
                </a:prstGeom>
                <a:noFill/>
                <a:ln w="19050">
                  <a:solidFill>
                    <a:schemeClr val="accent2"/>
                  </a:solidFill>
                  <a:round/>
                  <a:headEnd/>
                  <a:tailEnd type="triangle" w="med" len="med"/>
                </a:ln>
                <a:extLst>
                  <a:ext uri="{909E8E84-426E-40DD-AFC4-6F175D3DCCD1}">
                    <a14:hiddenFill xmlns:a14="http://schemas.microsoft.com/office/drawing/2010/main">
                      <a:noFill/>
                    </a14:hiddenFill>
                  </a:ext>
                </a:extLst>
              </p:spPr>
            </p:cxnSp>
            <p:cxnSp>
              <p:nvCxnSpPr>
                <p:cNvPr id="185394" name="AutoShape 15"/>
                <p:cNvCxnSpPr>
                  <a:cxnSpLocks noChangeShapeType="1"/>
                  <a:stCxn id="185392" idx="4"/>
                  <a:endCxn id="185397" idx="0"/>
                </p:cNvCxnSpPr>
                <p:nvPr/>
              </p:nvCxnSpPr>
              <p:spPr bwMode="auto">
                <a:xfrm flipH="1">
                  <a:off x="201" y="1495"/>
                  <a:ext cx="543" cy="405"/>
                </a:xfrm>
                <a:prstGeom prst="straightConnector1">
                  <a:avLst/>
                </a:prstGeom>
                <a:noFill/>
                <a:ln w="19050">
                  <a:solidFill>
                    <a:schemeClr val="accent2"/>
                  </a:solidFill>
                  <a:round/>
                  <a:headEnd/>
                  <a:tailEnd type="triangle" w="med" len="med"/>
                </a:ln>
                <a:extLst>
                  <a:ext uri="{909E8E84-426E-40DD-AFC4-6F175D3DCCD1}">
                    <a14:hiddenFill xmlns:a14="http://schemas.microsoft.com/office/drawing/2010/main">
                      <a:noFill/>
                    </a14:hiddenFill>
                  </a:ext>
                </a:extLst>
              </p:spPr>
            </p:cxnSp>
            <p:cxnSp>
              <p:nvCxnSpPr>
                <p:cNvPr id="185395" name="AutoShape 16"/>
                <p:cNvCxnSpPr>
                  <a:cxnSpLocks noChangeShapeType="1"/>
                  <a:stCxn id="185392" idx="4"/>
                  <a:endCxn id="185398" idx="0"/>
                </p:cNvCxnSpPr>
                <p:nvPr/>
              </p:nvCxnSpPr>
              <p:spPr bwMode="auto">
                <a:xfrm flipH="1">
                  <a:off x="543" y="1495"/>
                  <a:ext cx="201" cy="405"/>
                </a:xfrm>
                <a:prstGeom prst="straightConnector1">
                  <a:avLst/>
                </a:prstGeom>
                <a:noFill/>
                <a:ln w="19050">
                  <a:solidFill>
                    <a:schemeClr val="accent2"/>
                  </a:solidFill>
                  <a:round/>
                  <a:headEnd/>
                  <a:tailEnd type="triangle" w="med" len="med"/>
                </a:ln>
                <a:extLst>
                  <a:ext uri="{909E8E84-426E-40DD-AFC4-6F175D3DCCD1}">
                    <a14:hiddenFill xmlns:a14="http://schemas.microsoft.com/office/drawing/2010/main">
                      <a:noFill/>
                    </a14:hiddenFill>
                  </a:ext>
                </a:extLst>
              </p:spPr>
            </p:cxnSp>
            <p:cxnSp>
              <p:nvCxnSpPr>
                <p:cNvPr id="185396" name="AutoShape 17"/>
                <p:cNvCxnSpPr>
                  <a:cxnSpLocks noChangeShapeType="1"/>
                  <a:stCxn id="185392" idx="4"/>
                  <a:endCxn id="185399" idx="0"/>
                </p:cNvCxnSpPr>
                <p:nvPr/>
              </p:nvCxnSpPr>
              <p:spPr bwMode="auto">
                <a:xfrm>
                  <a:off x="744" y="1495"/>
                  <a:ext cx="141" cy="405"/>
                </a:xfrm>
                <a:prstGeom prst="straightConnector1">
                  <a:avLst/>
                </a:prstGeom>
                <a:noFill/>
                <a:ln w="19050">
                  <a:solidFill>
                    <a:schemeClr val="accent2"/>
                  </a:solidFill>
                  <a:round/>
                  <a:headEnd/>
                  <a:tailEnd type="triangle" w="med" len="med"/>
                </a:ln>
                <a:extLst>
                  <a:ext uri="{909E8E84-426E-40DD-AFC4-6F175D3DCCD1}">
                    <a14:hiddenFill xmlns:a14="http://schemas.microsoft.com/office/drawing/2010/main">
                      <a:noFill/>
                    </a14:hiddenFill>
                  </a:ext>
                </a:extLst>
              </p:spPr>
            </p:cxnSp>
            <p:sp>
              <p:nvSpPr>
                <p:cNvPr id="185397" name="AutoShape 18"/>
                <p:cNvSpPr>
                  <a:spLocks noChangeArrowheads="1"/>
                </p:cNvSpPr>
                <p:nvPr/>
              </p:nvSpPr>
              <p:spPr bwMode="auto">
                <a:xfrm>
                  <a:off x="90" y="1905"/>
                  <a:ext cx="221" cy="169"/>
                </a:xfrm>
                <a:prstGeom prst="triangle">
                  <a:avLst>
                    <a:gd name="adj" fmla="val 50000"/>
                  </a:avLst>
                </a:prstGeom>
                <a:solidFill>
                  <a:schemeClr val="accent1"/>
                </a:solidFill>
                <a:ln w="19050">
                  <a:solidFill>
                    <a:schemeClr val="accent2"/>
                  </a:solidFill>
                  <a:miter lim="800000"/>
                  <a:headEnd/>
                  <a:tailEnd/>
                </a:ln>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0"/>
                    </a:spcBef>
                    <a:buFontTx/>
                    <a:buNone/>
                  </a:pPr>
                  <a:endParaRPr lang="en-US" altLang="en-US" sz="1200" b="1">
                    <a:latin typeface="Arial Rounded MT Bold" pitchFamily="34" charset="0"/>
                  </a:endParaRPr>
                </a:p>
              </p:txBody>
            </p:sp>
            <p:sp>
              <p:nvSpPr>
                <p:cNvPr id="185398" name="AutoShape 19"/>
                <p:cNvSpPr>
                  <a:spLocks noChangeArrowheads="1"/>
                </p:cNvSpPr>
                <p:nvPr/>
              </p:nvSpPr>
              <p:spPr bwMode="auto">
                <a:xfrm>
                  <a:off x="432" y="1905"/>
                  <a:ext cx="222" cy="169"/>
                </a:xfrm>
                <a:prstGeom prst="triangle">
                  <a:avLst>
                    <a:gd name="adj" fmla="val 50000"/>
                  </a:avLst>
                </a:prstGeom>
                <a:solidFill>
                  <a:schemeClr val="accent1"/>
                </a:solidFill>
                <a:ln w="19050">
                  <a:solidFill>
                    <a:schemeClr val="accent2"/>
                  </a:solidFill>
                  <a:miter lim="800000"/>
                  <a:headEnd/>
                  <a:tailEnd/>
                </a:ln>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0"/>
                    </a:spcBef>
                    <a:buFontTx/>
                    <a:buNone/>
                  </a:pPr>
                  <a:endParaRPr lang="en-US" altLang="en-US" sz="1200" b="1">
                    <a:latin typeface="Arial Rounded MT Bold" pitchFamily="34" charset="0"/>
                  </a:endParaRPr>
                </a:p>
              </p:txBody>
            </p:sp>
            <p:sp>
              <p:nvSpPr>
                <p:cNvPr id="185399" name="AutoShape 20"/>
                <p:cNvSpPr>
                  <a:spLocks noChangeArrowheads="1"/>
                </p:cNvSpPr>
                <p:nvPr/>
              </p:nvSpPr>
              <p:spPr bwMode="auto">
                <a:xfrm>
                  <a:off x="774" y="1905"/>
                  <a:ext cx="222" cy="169"/>
                </a:xfrm>
                <a:prstGeom prst="triangle">
                  <a:avLst>
                    <a:gd name="adj" fmla="val 50000"/>
                  </a:avLst>
                </a:prstGeom>
                <a:solidFill>
                  <a:schemeClr val="accent1"/>
                </a:solidFill>
                <a:ln w="19050">
                  <a:solidFill>
                    <a:schemeClr val="accent2"/>
                  </a:solidFill>
                  <a:miter lim="800000"/>
                  <a:headEnd/>
                  <a:tailEnd/>
                </a:ln>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0"/>
                    </a:spcBef>
                    <a:buFontTx/>
                    <a:buNone/>
                  </a:pPr>
                  <a:endParaRPr lang="en-US" altLang="en-US" sz="1200" b="1">
                    <a:latin typeface="Arial Rounded MT Bold" pitchFamily="34" charset="0"/>
                  </a:endParaRPr>
                </a:p>
              </p:txBody>
            </p:sp>
            <p:sp>
              <p:nvSpPr>
                <p:cNvPr id="185400" name="AutoShape 21"/>
                <p:cNvSpPr>
                  <a:spLocks noChangeArrowheads="1"/>
                </p:cNvSpPr>
                <p:nvPr/>
              </p:nvSpPr>
              <p:spPr bwMode="auto">
                <a:xfrm>
                  <a:off x="1117" y="1905"/>
                  <a:ext cx="221" cy="169"/>
                </a:xfrm>
                <a:prstGeom prst="triangle">
                  <a:avLst>
                    <a:gd name="adj" fmla="val 50000"/>
                  </a:avLst>
                </a:prstGeom>
                <a:solidFill>
                  <a:schemeClr val="accent1"/>
                </a:solidFill>
                <a:ln w="19050">
                  <a:solidFill>
                    <a:schemeClr val="accent2"/>
                  </a:solidFill>
                  <a:miter lim="800000"/>
                  <a:headEnd/>
                  <a:tailEnd/>
                </a:ln>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0"/>
                    </a:spcBef>
                    <a:buFontTx/>
                    <a:buNone/>
                  </a:pPr>
                  <a:endParaRPr lang="en-US" altLang="en-US" sz="1200" b="1">
                    <a:latin typeface="Arial Rounded MT Bold" pitchFamily="34" charset="0"/>
                  </a:endParaRPr>
                </a:p>
              </p:txBody>
            </p:sp>
          </p:grpSp>
          <p:grpSp>
            <p:nvGrpSpPr>
              <p:cNvPr id="185362" name="Group 22"/>
              <p:cNvGrpSpPr>
                <a:grpSpLocks/>
              </p:cNvGrpSpPr>
              <p:nvPr/>
            </p:nvGrpSpPr>
            <p:grpSpPr bwMode="auto">
              <a:xfrm>
                <a:off x="1632" y="1168"/>
                <a:ext cx="1248" cy="896"/>
                <a:chOff x="90" y="1178"/>
                <a:chExt cx="1248" cy="896"/>
              </a:xfrm>
            </p:grpSpPr>
            <p:sp>
              <p:nvSpPr>
                <p:cNvPr id="185383" name="Oval 23"/>
                <p:cNvSpPr>
                  <a:spLocks noChangeArrowheads="1"/>
                </p:cNvSpPr>
                <p:nvPr/>
              </p:nvSpPr>
              <p:spPr bwMode="auto">
                <a:xfrm>
                  <a:off x="533" y="1178"/>
                  <a:ext cx="423" cy="312"/>
                </a:xfrm>
                <a:prstGeom prst="ellipse">
                  <a:avLst/>
                </a:prstGeom>
                <a:solidFill>
                  <a:schemeClr val="accent1"/>
                </a:solidFill>
                <a:ln w="19050">
                  <a:solidFill>
                    <a:schemeClr val="accent2"/>
                  </a:solidFill>
                  <a:round/>
                  <a:headEnd/>
                  <a:tailEnd/>
                </a:ln>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0"/>
                    </a:spcBef>
                    <a:buFontTx/>
                    <a:buNone/>
                  </a:pPr>
                  <a:endParaRPr lang="en-US" altLang="en-US" sz="2000">
                    <a:latin typeface="Arial Rounded MT Bold" pitchFamily="34" charset="0"/>
                  </a:endParaRPr>
                </a:p>
              </p:txBody>
            </p:sp>
            <p:cxnSp>
              <p:nvCxnSpPr>
                <p:cNvPr id="185384" name="AutoShape 24"/>
                <p:cNvCxnSpPr>
                  <a:cxnSpLocks noChangeShapeType="1"/>
                  <a:stCxn id="185383" idx="4"/>
                  <a:endCxn id="185391" idx="0"/>
                </p:cNvCxnSpPr>
                <p:nvPr/>
              </p:nvCxnSpPr>
              <p:spPr bwMode="auto">
                <a:xfrm>
                  <a:off x="744" y="1495"/>
                  <a:ext cx="483" cy="405"/>
                </a:xfrm>
                <a:prstGeom prst="straightConnector1">
                  <a:avLst/>
                </a:prstGeom>
                <a:noFill/>
                <a:ln w="19050">
                  <a:solidFill>
                    <a:schemeClr val="accent2"/>
                  </a:solidFill>
                  <a:round/>
                  <a:headEnd/>
                  <a:tailEnd type="triangle" w="med" len="med"/>
                </a:ln>
                <a:extLst>
                  <a:ext uri="{909E8E84-426E-40DD-AFC4-6F175D3DCCD1}">
                    <a14:hiddenFill xmlns:a14="http://schemas.microsoft.com/office/drawing/2010/main">
                      <a:noFill/>
                    </a14:hiddenFill>
                  </a:ext>
                </a:extLst>
              </p:spPr>
            </p:cxnSp>
            <p:cxnSp>
              <p:nvCxnSpPr>
                <p:cNvPr id="185385" name="AutoShape 25"/>
                <p:cNvCxnSpPr>
                  <a:cxnSpLocks noChangeShapeType="1"/>
                  <a:stCxn id="185383" idx="4"/>
                  <a:endCxn id="185388" idx="0"/>
                </p:cNvCxnSpPr>
                <p:nvPr/>
              </p:nvCxnSpPr>
              <p:spPr bwMode="auto">
                <a:xfrm flipH="1">
                  <a:off x="201" y="1495"/>
                  <a:ext cx="543" cy="405"/>
                </a:xfrm>
                <a:prstGeom prst="straightConnector1">
                  <a:avLst/>
                </a:prstGeom>
                <a:noFill/>
                <a:ln w="19050">
                  <a:solidFill>
                    <a:schemeClr val="accent2"/>
                  </a:solidFill>
                  <a:round/>
                  <a:headEnd/>
                  <a:tailEnd type="triangle" w="med" len="med"/>
                </a:ln>
                <a:extLst>
                  <a:ext uri="{909E8E84-426E-40DD-AFC4-6F175D3DCCD1}">
                    <a14:hiddenFill xmlns:a14="http://schemas.microsoft.com/office/drawing/2010/main">
                      <a:noFill/>
                    </a14:hiddenFill>
                  </a:ext>
                </a:extLst>
              </p:spPr>
            </p:cxnSp>
            <p:cxnSp>
              <p:nvCxnSpPr>
                <p:cNvPr id="185386" name="AutoShape 26"/>
                <p:cNvCxnSpPr>
                  <a:cxnSpLocks noChangeShapeType="1"/>
                  <a:stCxn id="185383" idx="4"/>
                  <a:endCxn id="185389" idx="0"/>
                </p:cNvCxnSpPr>
                <p:nvPr/>
              </p:nvCxnSpPr>
              <p:spPr bwMode="auto">
                <a:xfrm flipH="1">
                  <a:off x="543" y="1495"/>
                  <a:ext cx="201" cy="405"/>
                </a:xfrm>
                <a:prstGeom prst="straightConnector1">
                  <a:avLst/>
                </a:prstGeom>
                <a:noFill/>
                <a:ln w="19050">
                  <a:solidFill>
                    <a:schemeClr val="accent2"/>
                  </a:solidFill>
                  <a:round/>
                  <a:headEnd/>
                  <a:tailEnd type="triangle" w="med" len="med"/>
                </a:ln>
                <a:extLst>
                  <a:ext uri="{909E8E84-426E-40DD-AFC4-6F175D3DCCD1}">
                    <a14:hiddenFill xmlns:a14="http://schemas.microsoft.com/office/drawing/2010/main">
                      <a:noFill/>
                    </a14:hiddenFill>
                  </a:ext>
                </a:extLst>
              </p:spPr>
            </p:cxnSp>
            <p:cxnSp>
              <p:nvCxnSpPr>
                <p:cNvPr id="185387" name="AutoShape 27"/>
                <p:cNvCxnSpPr>
                  <a:cxnSpLocks noChangeShapeType="1"/>
                  <a:stCxn id="185383" idx="4"/>
                  <a:endCxn id="185390" idx="0"/>
                </p:cNvCxnSpPr>
                <p:nvPr/>
              </p:nvCxnSpPr>
              <p:spPr bwMode="auto">
                <a:xfrm>
                  <a:off x="744" y="1495"/>
                  <a:ext cx="141" cy="405"/>
                </a:xfrm>
                <a:prstGeom prst="straightConnector1">
                  <a:avLst/>
                </a:prstGeom>
                <a:noFill/>
                <a:ln w="19050">
                  <a:solidFill>
                    <a:schemeClr val="accent2"/>
                  </a:solidFill>
                  <a:round/>
                  <a:headEnd/>
                  <a:tailEnd type="triangle" w="med" len="med"/>
                </a:ln>
                <a:extLst>
                  <a:ext uri="{909E8E84-426E-40DD-AFC4-6F175D3DCCD1}">
                    <a14:hiddenFill xmlns:a14="http://schemas.microsoft.com/office/drawing/2010/main">
                      <a:noFill/>
                    </a14:hiddenFill>
                  </a:ext>
                </a:extLst>
              </p:spPr>
            </p:cxnSp>
            <p:sp>
              <p:nvSpPr>
                <p:cNvPr id="185388" name="AutoShape 28"/>
                <p:cNvSpPr>
                  <a:spLocks noChangeArrowheads="1"/>
                </p:cNvSpPr>
                <p:nvPr/>
              </p:nvSpPr>
              <p:spPr bwMode="auto">
                <a:xfrm>
                  <a:off x="90" y="1905"/>
                  <a:ext cx="221" cy="169"/>
                </a:xfrm>
                <a:prstGeom prst="triangle">
                  <a:avLst>
                    <a:gd name="adj" fmla="val 50000"/>
                  </a:avLst>
                </a:prstGeom>
                <a:solidFill>
                  <a:schemeClr val="accent1"/>
                </a:solidFill>
                <a:ln w="19050">
                  <a:solidFill>
                    <a:schemeClr val="accent2"/>
                  </a:solidFill>
                  <a:miter lim="800000"/>
                  <a:headEnd/>
                  <a:tailEnd/>
                </a:ln>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0"/>
                    </a:spcBef>
                    <a:buFontTx/>
                    <a:buNone/>
                  </a:pPr>
                  <a:endParaRPr lang="en-US" altLang="en-US" sz="1200" b="1">
                    <a:latin typeface="Arial Rounded MT Bold" pitchFamily="34" charset="0"/>
                  </a:endParaRPr>
                </a:p>
              </p:txBody>
            </p:sp>
            <p:sp>
              <p:nvSpPr>
                <p:cNvPr id="185389" name="AutoShape 29"/>
                <p:cNvSpPr>
                  <a:spLocks noChangeArrowheads="1"/>
                </p:cNvSpPr>
                <p:nvPr/>
              </p:nvSpPr>
              <p:spPr bwMode="auto">
                <a:xfrm>
                  <a:off x="432" y="1905"/>
                  <a:ext cx="222" cy="169"/>
                </a:xfrm>
                <a:prstGeom prst="triangle">
                  <a:avLst>
                    <a:gd name="adj" fmla="val 50000"/>
                  </a:avLst>
                </a:prstGeom>
                <a:solidFill>
                  <a:schemeClr val="accent1"/>
                </a:solidFill>
                <a:ln w="19050">
                  <a:solidFill>
                    <a:schemeClr val="accent2"/>
                  </a:solidFill>
                  <a:miter lim="800000"/>
                  <a:headEnd/>
                  <a:tailEnd/>
                </a:ln>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0"/>
                    </a:spcBef>
                    <a:buFontTx/>
                    <a:buNone/>
                  </a:pPr>
                  <a:endParaRPr lang="en-US" altLang="en-US" sz="1200" b="1">
                    <a:latin typeface="Arial Rounded MT Bold" pitchFamily="34" charset="0"/>
                  </a:endParaRPr>
                </a:p>
              </p:txBody>
            </p:sp>
            <p:sp>
              <p:nvSpPr>
                <p:cNvPr id="185390" name="AutoShape 30"/>
                <p:cNvSpPr>
                  <a:spLocks noChangeArrowheads="1"/>
                </p:cNvSpPr>
                <p:nvPr/>
              </p:nvSpPr>
              <p:spPr bwMode="auto">
                <a:xfrm>
                  <a:off x="774" y="1905"/>
                  <a:ext cx="222" cy="169"/>
                </a:xfrm>
                <a:prstGeom prst="triangle">
                  <a:avLst>
                    <a:gd name="adj" fmla="val 50000"/>
                  </a:avLst>
                </a:prstGeom>
                <a:solidFill>
                  <a:schemeClr val="accent1"/>
                </a:solidFill>
                <a:ln w="19050">
                  <a:solidFill>
                    <a:schemeClr val="accent2"/>
                  </a:solidFill>
                  <a:miter lim="800000"/>
                  <a:headEnd/>
                  <a:tailEnd/>
                </a:ln>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0"/>
                    </a:spcBef>
                    <a:buFontTx/>
                    <a:buNone/>
                  </a:pPr>
                  <a:endParaRPr lang="en-US" altLang="en-US" sz="1200" b="1">
                    <a:latin typeface="Arial Rounded MT Bold" pitchFamily="34" charset="0"/>
                  </a:endParaRPr>
                </a:p>
              </p:txBody>
            </p:sp>
            <p:sp>
              <p:nvSpPr>
                <p:cNvPr id="185391" name="AutoShape 31"/>
                <p:cNvSpPr>
                  <a:spLocks noChangeArrowheads="1"/>
                </p:cNvSpPr>
                <p:nvPr/>
              </p:nvSpPr>
              <p:spPr bwMode="auto">
                <a:xfrm>
                  <a:off x="1117" y="1905"/>
                  <a:ext cx="221" cy="169"/>
                </a:xfrm>
                <a:prstGeom prst="triangle">
                  <a:avLst>
                    <a:gd name="adj" fmla="val 50000"/>
                  </a:avLst>
                </a:prstGeom>
                <a:solidFill>
                  <a:schemeClr val="accent1"/>
                </a:solidFill>
                <a:ln w="19050">
                  <a:solidFill>
                    <a:schemeClr val="accent2"/>
                  </a:solidFill>
                  <a:miter lim="800000"/>
                  <a:headEnd/>
                  <a:tailEnd/>
                </a:ln>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0"/>
                    </a:spcBef>
                    <a:buFontTx/>
                    <a:buNone/>
                  </a:pPr>
                  <a:endParaRPr lang="en-US" altLang="en-US" sz="1200" b="1">
                    <a:latin typeface="Arial Rounded MT Bold" pitchFamily="34" charset="0"/>
                  </a:endParaRPr>
                </a:p>
              </p:txBody>
            </p:sp>
          </p:grpSp>
          <p:grpSp>
            <p:nvGrpSpPr>
              <p:cNvPr id="185363" name="Group 32"/>
              <p:cNvGrpSpPr>
                <a:grpSpLocks/>
              </p:cNvGrpSpPr>
              <p:nvPr/>
            </p:nvGrpSpPr>
            <p:grpSpPr bwMode="auto">
              <a:xfrm>
                <a:off x="3120" y="1158"/>
                <a:ext cx="1248" cy="896"/>
                <a:chOff x="90" y="1178"/>
                <a:chExt cx="1248" cy="896"/>
              </a:xfrm>
            </p:grpSpPr>
            <p:sp>
              <p:nvSpPr>
                <p:cNvPr id="185374" name="Oval 33"/>
                <p:cNvSpPr>
                  <a:spLocks noChangeArrowheads="1"/>
                </p:cNvSpPr>
                <p:nvPr/>
              </p:nvSpPr>
              <p:spPr bwMode="auto">
                <a:xfrm>
                  <a:off x="533" y="1178"/>
                  <a:ext cx="423" cy="312"/>
                </a:xfrm>
                <a:prstGeom prst="ellipse">
                  <a:avLst/>
                </a:prstGeom>
                <a:solidFill>
                  <a:schemeClr val="accent1"/>
                </a:solidFill>
                <a:ln w="19050">
                  <a:solidFill>
                    <a:schemeClr val="accent2"/>
                  </a:solidFill>
                  <a:round/>
                  <a:headEnd/>
                  <a:tailEnd/>
                </a:ln>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0"/>
                    </a:spcBef>
                    <a:buFontTx/>
                    <a:buNone/>
                  </a:pPr>
                  <a:endParaRPr lang="en-US" altLang="en-US" sz="2000">
                    <a:latin typeface="Arial Rounded MT Bold" pitchFamily="34" charset="0"/>
                  </a:endParaRPr>
                </a:p>
              </p:txBody>
            </p:sp>
            <p:cxnSp>
              <p:nvCxnSpPr>
                <p:cNvPr id="185375" name="AutoShape 34"/>
                <p:cNvCxnSpPr>
                  <a:cxnSpLocks noChangeShapeType="1"/>
                  <a:stCxn id="185374" idx="4"/>
                  <a:endCxn id="185382" idx="0"/>
                </p:cNvCxnSpPr>
                <p:nvPr/>
              </p:nvCxnSpPr>
              <p:spPr bwMode="auto">
                <a:xfrm>
                  <a:off x="744" y="1495"/>
                  <a:ext cx="483" cy="405"/>
                </a:xfrm>
                <a:prstGeom prst="straightConnector1">
                  <a:avLst/>
                </a:prstGeom>
                <a:noFill/>
                <a:ln w="19050">
                  <a:solidFill>
                    <a:schemeClr val="accent2"/>
                  </a:solidFill>
                  <a:round/>
                  <a:headEnd/>
                  <a:tailEnd type="triangle" w="med" len="med"/>
                </a:ln>
                <a:extLst>
                  <a:ext uri="{909E8E84-426E-40DD-AFC4-6F175D3DCCD1}">
                    <a14:hiddenFill xmlns:a14="http://schemas.microsoft.com/office/drawing/2010/main">
                      <a:noFill/>
                    </a14:hiddenFill>
                  </a:ext>
                </a:extLst>
              </p:spPr>
            </p:cxnSp>
            <p:cxnSp>
              <p:nvCxnSpPr>
                <p:cNvPr id="185376" name="AutoShape 35"/>
                <p:cNvCxnSpPr>
                  <a:cxnSpLocks noChangeShapeType="1"/>
                  <a:stCxn id="185374" idx="4"/>
                  <a:endCxn id="185379" idx="0"/>
                </p:cNvCxnSpPr>
                <p:nvPr/>
              </p:nvCxnSpPr>
              <p:spPr bwMode="auto">
                <a:xfrm flipH="1">
                  <a:off x="201" y="1495"/>
                  <a:ext cx="543" cy="405"/>
                </a:xfrm>
                <a:prstGeom prst="straightConnector1">
                  <a:avLst/>
                </a:prstGeom>
                <a:noFill/>
                <a:ln w="19050">
                  <a:solidFill>
                    <a:schemeClr val="accent2"/>
                  </a:solidFill>
                  <a:round/>
                  <a:headEnd/>
                  <a:tailEnd type="triangle" w="med" len="med"/>
                </a:ln>
                <a:extLst>
                  <a:ext uri="{909E8E84-426E-40DD-AFC4-6F175D3DCCD1}">
                    <a14:hiddenFill xmlns:a14="http://schemas.microsoft.com/office/drawing/2010/main">
                      <a:noFill/>
                    </a14:hiddenFill>
                  </a:ext>
                </a:extLst>
              </p:spPr>
            </p:cxnSp>
            <p:cxnSp>
              <p:nvCxnSpPr>
                <p:cNvPr id="185377" name="AutoShape 36"/>
                <p:cNvCxnSpPr>
                  <a:cxnSpLocks noChangeShapeType="1"/>
                  <a:stCxn id="185374" idx="4"/>
                  <a:endCxn id="185380" idx="0"/>
                </p:cNvCxnSpPr>
                <p:nvPr/>
              </p:nvCxnSpPr>
              <p:spPr bwMode="auto">
                <a:xfrm flipH="1">
                  <a:off x="543" y="1495"/>
                  <a:ext cx="201" cy="405"/>
                </a:xfrm>
                <a:prstGeom prst="straightConnector1">
                  <a:avLst/>
                </a:prstGeom>
                <a:noFill/>
                <a:ln w="19050">
                  <a:solidFill>
                    <a:schemeClr val="accent2"/>
                  </a:solidFill>
                  <a:round/>
                  <a:headEnd/>
                  <a:tailEnd type="triangle" w="med" len="med"/>
                </a:ln>
                <a:extLst>
                  <a:ext uri="{909E8E84-426E-40DD-AFC4-6F175D3DCCD1}">
                    <a14:hiddenFill xmlns:a14="http://schemas.microsoft.com/office/drawing/2010/main">
                      <a:noFill/>
                    </a14:hiddenFill>
                  </a:ext>
                </a:extLst>
              </p:spPr>
            </p:cxnSp>
            <p:cxnSp>
              <p:nvCxnSpPr>
                <p:cNvPr id="185378" name="AutoShape 37"/>
                <p:cNvCxnSpPr>
                  <a:cxnSpLocks noChangeShapeType="1"/>
                  <a:stCxn id="185374" idx="4"/>
                  <a:endCxn id="185381" idx="0"/>
                </p:cNvCxnSpPr>
                <p:nvPr/>
              </p:nvCxnSpPr>
              <p:spPr bwMode="auto">
                <a:xfrm>
                  <a:off x="744" y="1495"/>
                  <a:ext cx="141" cy="405"/>
                </a:xfrm>
                <a:prstGeom prst="straightConnector1">
                  <a:avLst/>
                </a:prstGeom>
                <a:noFill/>
                <a:ln w="19050">
                  <a:solidFill>
                    <a:schemeClr val="accent2"/>
                  </a:solidFill>
                  <a:round/>
                  <a:headEnd/>
                  <a:tailEnd type="triangle" w="med" len="med"/>
                </a:ln>
                <a:extLst>
                  <a:ext uri="{909E8E84-426E-40DD-AFC4-6F175D3DCCD1}">
                    <a14:hiddenFill xmlns:a14="http://schemas.microsoft.com/office/drawing/2010/main">
                      <a:noFill/>
                    </a14:hiddenFill>
                  </a:ext>
                </a:extLst>
              </p:spPr>
            </p:cxnSp>
            <p:sp>
              <p:nvSpPr>
                <p:cNvPr id="185379" name="AutoShape 38"/>
                <p:cNvSpPr>
                  <a:spLocks noChangeArrowheads="1"/>
                </p:cNvSpPr>
                <p:nvPr/>
              </p:nvSpPr>
              <p:spPr bwMode="auto">
                <a:xfrm>
                  <a:off x="90" y="1905"/>
                  <a:ext cx="221" cy="169"/>
                </a:xfrm>
                <a:prstGeom prst="triangle">
                  <a:avLst>
                    <a:gd name="adj" fmla="val 50000"/>
                  </a:avLst>
                </a:prstGeom>
                <a:solidFill>
                  <a:schemeClr val="accent1"/>
                </a:solidFill>
                <a:ln w="19050">
                  <a:solidFill>
                    <a:schemeClr val="accent2"/>
                  </a:solidFill>
                  <a:miter lim="800000"/>
                  <a:headEnd/>
                  <a:tailEnd/>
                </a:ln>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0"/>
                    </a:spcBef>
                    <a:buFontTx/>
                    <a:buNone/>
                  </a:pPr>
                  <a:endParaRPr lang="en-US" altLang="en-US" sz="1200" b="1">
                    <a:latin typeface="Arial Rounded MT Bold" pitchFamily="34" charset="0"/>
                  </a:endParaRPr>
                </a:p>
              </p:txBody>
            </p:sp>
            <p:sp>
              <p:nvSpPr>
                <p:cNvPr id="185380" name="AutoShape 39"/>
                <p:cNvSpPr>
                  <a:spLocks noChangeArrowheads="1"/>
                </p:cNvSpPr>
                <p:nvPr/>
              </p:nvSpPr>
              <p:spPr bwMode="auto">
                <a:xfrm>
                  <a:off x="432" y="1905"/>
                  <a:ext cx="222" cy="169"/>
                </a:xfrm>
                <a:prstGeom prst="triangle">
                  <a:avLst>
                    <a:gd name="adj" fmla="val 50000"/>
                  </a:avLst>
                </a:prstGeom>
                <a:solidFill>
                  <a:schemeClr val="accent1"/>
                </a:solidFill>
                <a:ln w="19050">
                  <a:solidFill>
                    <a:schemeClr val="accent2"/>
                  </a:solidFill>
                  <a:miter lim="800000"/>
                  <a:headEnd/>
                  <a:tailEnd/>
                </a:ln>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0"/>
                    </a:spcBef>
                    <a:buFontTx/>
                    <a:buNone/>
                  </a:pPr>
                  <a:endParaRPr lang="en-US" altLang="en-US" sz="1200" b="1">
                    <a:latin typeface="Arial Rounded MT Bold" pitchFamily="34" charset="0"/>
                  </a:endParaRPr>
                </a:p>
              </p:txBody>
            </p:sp>
            <p:sp>
              <p:nvSpPr>
                <p:cNvPr id="185381" name="AutoShape 40"/>
                <p:cNvSpPr>
                  <a:spLocks noChangeArrowheads="1"/>
                </p:cNvSpPr>
                <p:nvPr/>
              </p:nvSpPr>
              <p:spPr bwMode="auto">
                <a:xfrm>
                  <a:off x="774" y="1905"/>
                  <a:ext cx="222" cy="169"/>
                </a:xfrm>
                <a:prstGeom prst="triangle">
                  <a:avLst>
                    <a:gd name="adj" fmla="val 50000"/>
                  </a:avLst>
                </a:prstGeom>
                <a:solidFill>
                  <a:schemeClr val="accent1"/>
                </a:solidFill>
                <a:ln w="19050">
                  <a:solidFill>
                    <a:schemeClr val="accent2"/>
                  </a:solidFill>
                  <a:miter lim="800000"/>
                  <a:headEnd/>
                  <a:tailEnd/>
                </a:ln>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0"/>
                    </a:spcBef>
                    <a:buFontTx/>
                    <a:buNone/>
                  </a:pPr>
                  <a:endParaRPr lang="en-US" altLang="en-US" sz="1200" b="1">
                    <a:latin typeface="Arial Rounded MT Bold" pitchFamily="34" charset="0"/>
                  </a:endParaRPr>
                </a:p>
              </p:txBody>
            </p:sp>
            <p:sp>
              <p:nvSpPr>
                <p:cNvPr id="185382" name="AutoShape 41"/>
                <p:cNvSpPr>
                  <a:spLocks noChangeArrowheads="1"/>
                </p:cNvSpPr>
                <p:nvPr/>
              </p:nvSpPr>
              <p:spPr bwMode="auto">
                <a:xfrm>
                  <a:off x="1117" y="1905"/>
                  <a:ext cx="221" cy="169"/>
                </a:xfrm>
                <a:prstGeom prst="triangle">
                  <a:avLst>
                    <a:gd name="adj" fmla="val 50000"/>
                  </a:avLst>
                </a:prstGeom>
                <a:solidFill>
                  <a:schemeClr val="accent1"/>
                </a:solidFill>
                <a:ln w="19050">
                  <a:solidFill>
                    <a:schemeClr val="accent2"/>
                  </a:solidFill>
                  <a:miter lim="800000"/>
                  <a:headEnd/>
                  <a:tailEnd/>
                </a:ln>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0"/>
                    </a:spcBef>
                    <a:buFontTx/>
                    <a:buNone/>
                  </a:pPr>
                  <a:endParaRPr lang="en-US" altLang="en-US" sz="1200" b="1">
                    <a:latin typeface="Arial Rounded MT Bold" pitchFamily="34" charset="0"/>
                  </a:endParaRPr>
                </a:p>
              </p:txBody>
            </p:sp>
          </p:grpSp>
          <p:grpSp>
            <p:nvGrpSpPr>
              <p:cNvPr id="185364" name="Group 42"/>
              <p:cNvGrpSpPr>
                <a:grpSpLocks/>
              </p:cNvGrpSpPr>
              <p:nvPr/>
            </p:nvGrpSpPr>
            <p:grpSpPr bwMode="auto">
              <a:xfrm>
                <a:off x="4560" y="1148"/>
                <a:ext cx="1248" cy="896"/>
                <a:chOff x="90" y="1178"/>
                <a:chExt cx="1248" cy="896"/>
              </a:xfrm>
            </p:grpSpPr>
            <p:sp>
              <p:nvSpPr>
                <p:cNvPr id="185365" name="Oval 43"/>
                <p:cNvSpPr>
                  <a:spLocks noChangeArrowheads="1"/>
                </p:cNvSpPr>
                <p:nvPr/>
              </p:nvSpPr>
              <p:spPr bwMode="auto">
                <a:xfrm>
                  <a:off x="533" y="1178"/>
                  <a:ext cx="423" cy="312"/>
                </a:xfrm>
                <a:prstGeom prst="ellipse">
                  <a:avLst/>
                </a:prstGeom>
                <a:solidFill>
                  <a:schemeClr val="accent1"/>
                </a:solidFill>
                <a:ln w="19050">
                  <a:solidFill>
                    <a:schemeClr val="accent2"/>
                  </a:solidFill>
                  <a:round/>
                  <a:headEnd/>
                  <a:tailEnd/>
                </a:ln>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0"/>
                    </a:spcBef>
                    <a:buFontTx/>
                    <a:buNone/>
                  </a:pPr>
                  <a:endParaRPr lang="en-US" altLang="en-US" sz="2000">
                    <a:latin typeface="Arial Rounded MT Bold" pitchFamily="34" charset="0"/>
                  </a:endParaRPr>
                </a:p>
              </p:txBody>
            </p:sp>
            <p:cxnSp>
              <p:nvCxnSpPr>
                <p:cNvPr id="185366" name="AutoShape 44"/>
                <p:cNvCxnSpPr>
                  <a:cxnSpLocks noChangeShapeType="1"/>
                  <a:stCxn id="185365" idx="4"/>
                  <a:endCxn id="185373" idx="0"/>
                </p:cNvCxnSpPr>
                <p:nvPr/>
              </p:nvCxnSpPr>
              <p:spPr bwMode="auto">
                <a:xfrm>
                  <a:off x="744" y="1495"/>
                  <a:ext cx="483" cy="405"/>
                </a:xfrm>
                <a:prstGeom prst="straightConnector1">
                  <a:avLst/>
                </a:prstGeom>
                <a:noFill/>
                <a:ln w="19050">
                  <a:solidFill>
                    <a:schemeClr val="accent2"/>
                  </a:solidFill>
                  <a:round/>
                  <a:headEnd/>
                  <a:tailEnd type="triangle" w="med" len="med"/>
                </a:ln>
                <a:extLst>
                  <a:ext uri="{909E8E84-426E-40DD-AFC4-6F175D3DCCD1}">
                    <a14:hiddenFill xmlns:a14="http://schemas.microsoft.com/office/drawing/2010/main">
                      <a:noFill/>
                    </a14:hiddenFill>
                  </a:ext>
                </a:extLst>
              </p:spPr>
            </p:cxnSp>
            <p:cxnSp>
              <p:nvCxnSpPr>
                <p:cNvPr id="185367" name="AutoShape 45"/>
                <p:cNvCxnSpPr>
                  <a:cxnSpLocks noChangeShapeType="1"/>
                  <a:stCxn id="185365" idx="4"/>
                  <a:endCxn id="185370" idx="0"/>
                </p:cNvCxnSpPr>
                <p:nvPr/>
              </p:nvCxnSpPr>
              <p:spPr bwMode="auto">
                <a:xfrm flipH="1">
                  <a:off x="201" y="1495"/>
                  <a:ext cx="543" cy="405"/>
                </a:xfrm>
                <a:prstGeom prst="straightConnector1">
                  <a:avLst/>
                </a:prstGeom>
                <a:noFill/>
                <a:ln w="19050">
                  <a:solidFill>
                    <a:schemeClr val="accent2"/>
                  </a:solidFill>
                  <a:round/>
                  <a:headEnd/>
                  <a:tailEnd type="triangle" w="med" len="med"/>
                </a:ln>
                <a:extLst>
                  <a:ext uri="{909E8E84-426E-40DD-AFC4-6F175D3DCCD1}">
                    <a14:hiddenFill xmlns:a14="http://schemas.microsoft.com/office/drawing/2010/main">
                      <a:noFill/>
                    </a14:hiddenFill>
                  </a:ext>
                </a:extLst>
              </p:spPr>
            </p:cxnSp>
            <p:cxnSp>
              <p:nvCxnSpPr>
                <p:cNvPr id="185368" name="AutoShape 46"/>
                <p:cNvCxnSpPr>
                  <a:cxnSpLocks noChangeShapeType="1"/>
                  <a:stCxn id="185365" idx="4"/>
                  <a:endCxn id="185371" idx="0"/>
                </p:cNvCxnSpPr>
                <p:nvPr/>
              </p:nvCxnSpPr>
              <p:spPr bwMode="auto">
                <a:xfrm flipH="1">
                  <a:off x="543" y="1495"/>
                  <a:ext cx="201" cy="405"/>
                </a:xfrm>
                <a:prstGeom prst="straightConnector1">
                  <a:avLst/>
                </a:prstGeom>
                <a:noFill/>
                <a:ln w="19050">
                  <a:solidFill>
                    <a:schemeClr val="accent2"/>
                  </a:solidFill>
                  <a:round/>
                  <a:headEnd/>
                  <a:tailEnd type="triangle" w="med" len="med"/>
                </a:ln>
                <a:extLst>
                  <a:ext uri="{909E8E84-426E-40DD-AFC4-6F175D3DCCD1}">
                    <a14:hiddenFill xmlns:a14="http://schemas.microsoft.com/office/drawing/2010/main">
                      <a:noFill/>
                    </a14:hiddenFill>
                  </a:ext>
                </a:extLst>
              </p:spPr>
            </p:cxnSp>
            <p:cxnSp>
              <p:nvCxnSpPr>
                <p:cNvPr id="185369" name="AutoShape 47"/>
                <p:cNvCxnSpPr>
                  <a:cxnSpLocks noChangeShapeType="1"/>
                  <a:stCxn id="185365" idx="4"/>
                  <a:endCxn id="185372" idx="0"/>
                </p:cNvCxnSpPr>
                <p:nvPr/>
              </p:nvCxnSpPr>
              <p:spPr bwMode="auto">
                <a:xfrm>
                  <a:off x="744" y="1495"/>
                  <a:ext cx="141" cy="405"/>
                </a:xfrm>
                <a:prstGeom prst="straightConnector1">
                  <a:avLst/>
                </a:prstGeom>
                <a:noFill/>
                <a:ln w="19050">
                  <a:solidFill>
                    <a:schemeClr val="accent2"/>
                  </a:solidFill>
                  <a:round/>
                  <a:headEnd/>
                  <a:tailEnd type="triangle" w="med" len="med"/>
                </a:ln>
                <a:extLst>
                  <a:ext uri="{909E8E84-426E-40DD-AFC4-6F175D3DCCD1}">
                    <a14:hiddenFill xmlns:a14="http://schemas.microsoft.com/office/drawing/2010/main">
                      <a:noFill/>
                    </a14:hiddenFill>
                  </a:ext>
                </a:extLst>
              </p:spPr>
            </p:cxnSp>
            <p:sp>
              <p:nvSpPr>
                <p:cNvPr id="185370" name="AutoShape 48"/>
                <p:cNvSpPr>
                  <a:spLocks noChangeArrowheads="1"/>
                </p:cNvSpPr>
                <p:nvPr/>
              </p:nvSpPr>
              <p:spPr bwMode="auto">
                <a:xfrm>
                  <a:off x="90" y="1905"/>
                  <a:ext cx="221" cy="169"/>
                </a:xfrm>
                <a:prstGeom prst="triangle">
                  <a:avLst>
                    <a:gd name="adj" fmla="val 50000"/>
                  </a:avLst>
                </a:prstGeom>
                <a:solidFill>
                  <a:schemeClr val="accent1"/>
                </a:solidFill>
                <a:ln w="19050">
                  <a:solidFill>
                    <a:schemeClr val="accent2"/>
                  </a:solidFill>
                  <a:miter lim="800000"/>
                  <a:headEnd/>
                  <a:tailEnd/>
                </a:ln>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0"/>
                    </a:spcBef>
                    <a:buFontTx/>
                    <a:buNone/>
                  </a:pPr>
                  <a:endParaRPr lang="en-US" altLang="en-US" sz="1200" b="1">
                    <a:latin typeface="Arial Rounded MT Bold" pitchFamily="34" charset="0"/>
                  </a:endParaRPr>
                </a:p>
              </p:txBody>
            </p:sp>
            <p:sp>
              <p:nvSpPr>
                <p:cNvPr id="185371" name="AutoShape 49"/>
                <p:cNvSpPr>
                  <a:spLocks noChangeArrowheads="1"/>
                </p:cNvSpPr>
                <p:nvPr/>
              </p:nvSpPr>
              <p:spPr bwMode="auto">
                <a:xfrm>
                  <a:off x="432" y="1905"/>
                  <a:ext cx="222" cy="169"/>
                </a:xfrm>
                <a:prstGeom prst="triangle">
                  <a:avLst>
                    <a:gd name="adj" fmla="val 50000"/>
                  </a:avLst>
                </a:prstGeom>
                <a:solidFill>
                  <a:schemeClr val="accent1"/>
                </a:solidFill>
                <a:ln w="19050">
                  <a:solidFill>
                    <a:schemeClr val="accent2"/>
                  </a:solidFill>
                  <a:miter lim="800000"/>
                  <a:headEnd/>
                  <a:tailEnd/>
                </a:ln>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0"/>
                    </a:spcBef>
                    <a:buFontTx/>
                    <a:buNone/>
                  </a:pPr>
                  <a:endParaRPr lang="en-US" altLang="en-US" sz="1200" b="1">
                    <a:latin typeface="Arial Rounded MT Bold" pitchFamily="34" charset="0"/>
                  </a:endParaRPr>
                </a:p>
              </p:txBody>
            </p:sp>
            <p:sp>
              <p:nvSpPr>
                <p:cNvPr id="185372" name="AutoShape 50"/>
                <p:cNvSpPr>
                  <a:spLocks noChangeArrowheads="1"/>
                </p:cNvSpPr>
                <p:nvPr/>
              </p:nvSpPr>
              <p:spPr bwMode="auto">
                <a:xfrm>
                  <a:off x="774" y="1905"/>
                  <a:ext cx="222" cy="169"/>
                </a:xfrm>
                <a:prstGeom prst="triangle">
                  <a:avLst>
                    <a:gd name="adj" fmla="val 50000"/>
                  </a:avLst>
                </a:prstGeom>
                <a:solidFill>
                  <a:schemeClr val="accent1"/>
                </a:solidFill>
                <a:ln w="19050">
                  <a:solidFill>
                    <a:schemeClr val="accent2"/>
                  </a:solidFill>
                  <a:miter lim="800000"/>
                  <a:headEnd/>
                  <a:tailEnd/>
                </a:ln>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0"/>
                    </a:spcBef>
                    <a:buFontTx/>
                    <a:buNone/>
                  </a:pPr>
                  <a:endParaRPr lang="en-US" altLang="en-US" sz="1200" b="1">
                    <a:latin typeface="Arial Rounded MT Bold" pitchFamily="34" charset="0"/>
                  </a:endParaRPr>
                </a:p>
              </p:txBody>
            </p:sp>
            <p:sp>
              <p:nvSpPr>
                <p:cNvPr id="185373" name="AutoShape 51"/>
                <p:cNvSpPr>
                  <a:spLocks noChangeArrowheads="1"/>
                </p:cNvSpPr>
                <p:nvPr/>
              </p:nvSpPr>
              <p:spPr bwMode="auto">
                <a:xfrm>
                  <a:off x="1117" y="1905"/>
                  <a:ext cx="221" cy="169"/>
                </a:xfrm>
                <a:prstGeom prst="triangle">
                  <a:avLst>
                    <a:gd name="adj" fmla="val 50000"/>
                  </a:avLst>
                </a:prstGeom>
                <a:solidFill>
                  <a:schemeClr val="accent1"/>
                </a:solidFill>
                <a:ln w="19050">
                  <a:solidFill>
                    <a:schemeClr val="accent2"/>
                  </a:solidFill>
                  <a:miter lim="800000"/>
                  <a:headEnd/>
                  <a:tailEnd/>
                </a:ln>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0"/>
                    </a:spcBef>
                    <a:buFontTx/>
                    <a:buNone/>
                  </a:pPr>
                  <a:endParaRPr lang="en-US" altLang="en-US" sz="1200" b="1">
                    <a:latin typeface="Arial Rounded MT Bold" pitchFamily="34" charset="0"/>
                  </a:endParaRPr>
                </a:p>
              </p:txBody>
            </p:sp>
          </p:grpSp>
        </p:gr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0-#ppt_w/2"/>
                                          </p:val>
                                        </p:tav>
                                        <p:tav tm="100000">
                                          <p:val>
                                            <p:strVal val="#ppt_x"/>
                                          </p:val>
                                        </p:tav>
                                      </p:tavLst>
                                    </p:anim>
                                    <p:anim calcmode="lin" valueType="num">
                                      <p:cBhvr additive="base">
                                        <p:cTn id="8" dur="500" fill="hold"/>
                                        <p:tgtEl>
                                          <p:spTgt spid="2"/>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nodeType="clickEffect">
                                  <p:stCondLst>
                                    <p:cond delay="0"/>
                                  </p:stCondLst>
                                  <p:childTnLst>
                                    <p:set>
                                      <p:cBhvr>
                                        <p:cTn id="12" dur="1" fill="hold">
                                          <p:stCondLst>
                                            <p:cond delay="0"/>
                                          </p:stCondLst>
                                        </p:cTn>
                                        <p:tgtEl>
                                          <p:spTgt spid="12"/>
                                        </p:tgtEl>
                                        <p:attrNameLst>
                                          <p:attrName>style.visibility</p:attrName>
                                        </p:attrNameLst>
                                      </p:cBhvr>
                                      <p:to>
                                        <p:strVal val="visible"/>
                                      </p:to>
                                    </p:set>
                                    <p:anim calcmode="lin" valueType="num">
                                      <p:cBhvr additive="base">
                                        <p:cTn id="13" dur="500" fill="hold"/>
                                        <p:tgtEl>
                                          <p:spTgt spid="12"/>
                                        </p:tgtEl>
                                        <p:attrNameLst>
                                          <p:attrName>ppt_x</p:attrName>
                                        </p:attrNameLst>
                                      </p:cBhvr>
                                      <p:tavLst>
                                        <p:tav tm="0">
                                          <p:val>
                                            <p:strVal val="0-#ppt_w/2"/>
                                          </p:val>
                                        </p:tav>
                                        <p:tav tm="100000">
                                          <p:val>
                                            <p:strVal val="#ppt_x"/>
                                          </p:val>
                                        </p:tav>
                                      </p:tavLst>
                                    </p:anim>
                                    <p:anim calcmode="lin" valueType="num">
                                      <p:cBhvr additive="base">
                                        <p:cTn id="14" dur="500" fill="hold"/>
                                        <p:tgtEl>
                                          <p:spTgt spid="12"/>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nodeType="clickEffect">
                                  <p:stCondLst>
                                    <p:cond delay="0"/>
                                  </p:stCondLst>
                                  <p:childTnLst>
                                    <p:set>
                                      <p:cBhvr>
                                        <p:cTn id="18" dur="1" fill="hold">
                                          <p:stCondLst>
                                            <p:cond delay="0"/>
                                          </p:stCondLst>
                                        </p:cTn>
                                        <p:tgtEl>
                                          <p:spTgt spid="21"/>
                                        </p:tgtEl>
                                        <p:attrNameLst>
                                          <p:attrName>style.visibility</p:attrName>
                                        </p:attrNameLst>
                                      </p:cBhvr>
                                      <p:to>
                                        <p:strVal val="visible"/>
                                      </p:to>
                                    </p:set>
                                    <p:anim calcmode="lin" valueType="num">
                                      <p:cBhvr additive="base">
                                        <p:cTn id="19" dur="500" fill="hold"/>
                                        <p:tgtEl>
                                          <p:spTgt spid="21"/>
                                        </p:tgtEl>
                                        <p:attrNameLst>
                                          <p:attrName>ppt_x</p:attrName>
                                        </p:attrNameLst>
                                      </p:cBhvr>
                                      <p:tavLst>
                                        <p:tav tm="0">
                                          <p:val>
                                            <p:strVal val="0-#ppt_w/2"/>
                                          </p:val>
                                        </p:tav>
                                        <p:tav tm="100000">
                                          <p:val>
                                            <p:strVal val="#ppt_x"/>
                                          </p:val>
                                        </p:tav>
                                      </p:tavLst>
                                    </p:anim>
                                    <p:anim calcmode="lin" valueType="num">
                                      <p:cBhvr additive="base">
                                        <p:cTn id="20" dur="500" fill="hold"/>
                                        <p:tgtEl>
                                          <p:spTgt spid="21"/>
                                        </p:tgtEl>
                                        <p:attrNameLst>
                                          <p:attrName>ppt_y</p:attrName>
                                        </p:attrNameLst>
                                      </p:cBhvr>
                                      <p:tavLst>
                                        <p:tav tm="0">
                                          <p:val>
                                            <p:strVal val="#ppt_y"/>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8" fill="hold" nodeType="clickEffect">
                                  <p:stCondLst>
                                    <p:cond delay="0"/>
                                  </p:stCondLst>
                                  <p:childTnLst>
                                    <p:set>
                                      <p:cBhvr>
                                        <p:cTn id="24" dur="1" fill="hold">
                                          <p:stCondLst>
                                            <p:cond delay="0"/>
                                          </p:stCondLst>
                                        </p:cTn>
                                        <p:tgtEl>
                                          <p:spTgt spid="24"/>
                                        </p:tgtEl>
                                        <p:attrNameLst>
                                          <p:attrName>style.visibility</p:attrName>
                                        </p:attrNameLst>
                                      </p:cBhvr>
                                      <p:to>
                                        <p:strVal val="visible"/>
                                      </p:to>
                                    </p:set>
                                    <p:anim calcmode="lin" valueType="num">
                                      <p:cBhvr additive="base">
                                        <p:cTn id="25" dur="500" fill="hold"/>
                                        <p:tgtEl>
                                          <p:spTgt spid="24"/>
                                        </p:tgtEl>
                                        <p:attrNameLst>
                                          <p:attrName>ppt_x</p:attrName>
                                        </p:attrNameLst>
                                      </p:cBhvr>
                                      <p:tavLst>
                                        <p:tav tm="0">
                                          <p:val>
                                            <p:strVal val="0-#ppt_w/2"/>
                                          </p:val>
                                        </p:tav>
                                        <p:tav tm="100000">
                                          <p:val>
                                            <p:strVal val="#ppt_x"/>
                                          </p:val>
                                        </p:tav>
                                      </p:tavLst>
                                    </p:anim>
                                    <p:anim calcmode="lin" valueType="num">
                                      <p:cBhvr additive="base">
                                        <p:cTn id="26" dur="500" fill="hold"/>
                                        <p:tgtEl>
                                          <p:spTgt spid="24"/>
                                        </p:tgtEl>
                                        <p:attrNameLst>
                                          <p:attrName>ppt_y</p:attrName>
                                        </p:attrNameLst>
                                      </p:cBhvr>
                                      <p:tavLst>
                                        <p:tav tm="0">
                                          <p:val>
                                            <p:strVal val="#ppt_y"/>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8" fill="hold" nodeType="clickEffect">
                                  <p:stCondLst>
                                    <p:cond delay="0"/>
                                  </p:stCondLst>
                                  <p:childTnLst>
                                    <p:set>
                                      <p:cBhvr>
                                        <p:cTn id="30" dur="1" fill="hold">
                                          <p:stCondLst>
                                            <p:cond delay="0"/>
                                          </p:stCondLst>
                                        </p:cTn>
                                        <p:tgtEl>
                                          <p:spTgt spid="28"/>
                                        </p:tgtEl>
                                        <p:attrNameLst>
                                          <p:attrName>style.visibility</p:attrName>
                                        </p:attrNameLst>
                                      </p:cBhvr>
                                      <p:to>
                                        <p:strVal val="visible"/>
                                      </p:to>
                                    </p:set>
                                    <p:anim calcmode="lin" valueType="num">
                                      <p:cBhvr additive="base">
                                        <p:cTn id="31" dur="500" fill="hold"/>
                                        <p:tgtEl>
                                          <p:spTgt spid="28"/>
                                        </p:tgtEl>
                                        <p:attrNameLst>
                                          <p:attrName>ppt_x</p:attrName>
                                        </p:attrNameLst>
                                      </p:cBhvr>
                                      <p:tavLst>
                                        <p:tav tm="0">
                                          <p:val>
                                            <p:strVal val="0-#ppt_w/2"/>
                                          </p:val>
                                        </p:tav>
                                        <p:tav tm="100000">
                                          <p:val>
                                            <p:strVal val="#ppt_x"/>
                                          </p:val>
                                        </p:tav>
                                      </p:tavLst>
                                    </p:anim>
                                    <p:anim calcmode="lin" valueType="num">
                                      <p:cBhvr additive="base">
                                        <p:cTn id="32" dur="500" fill="hold"/>
                                        <p:tgtEl>
                                          <p:spTgt spid="28"/>
                                        </p:tgtEl>
                                        <p:attrNameLst>
                                          <p:attrName>ppt_y</p:attrName>
                                        </p:attrNameLst>
                                      </p:cBhvr>
                                      <p:tavLst>
                                        <p:tav tm="0">
                                          <p:val>
                                            <p:strVal val="#ppt_y"/>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8" fill="hold" nodeType="clickEffect">
                                  <p:stCondLst>
                                    <p:cond delay="0"/>
                                  </p:stCondLst>
                                  <p:childTnLst>
                                    <p:set>
                                      <p:cBhvr>
                                        <p:cTn id="36" dur="1" fill="hold">
                                          <p:stCondLst>
                                            <p:cond delay="0"/>
                                          </p:stCondLst>
                                        </p:cTn>
                                        <p:tgtEl>
                                          <p:spTgt spid="31"/>
                                        </p:tgtEl>
                                        <p:attrNameLst>
                                          <p:attrName>style.visibility</p:attrName>
                                        </p:attrNameLst>
                                      </p:cBhvr>
                                      <p:to>
                                        <p:strVal val="visible"/>
                                      </p:to>
                                    </p:set>
                                    <p:anim calcmode="lin" valueType="num">
                                      <p:cBhvr additive="base">
                                        <p:cTn id="37" dur="500" fill="hold"/>
                                        <p:tgtEl>
                                          <p:spTgt spid="31"/>
                                        </p:tgtEl>
                                        <p:attrNameLst>
                                          <p:attrName>ppt_x</p:attrName>
                                        </p:attrNameLst>
                                      </p:cBhvr>
                                      <p:tavLst>
                                        <p:tav tm="0">
                                          <p:val>
                                            <p:strVal val="0-#ppt_w/2"/>
                                          </p:val>
                                        </p:tav>
                                        <p:tav tm="100000">
                                          <p:val>
                                            <p:strVal val="#ppt_x"/>
                                          </p:val>
                                        </p:tav>
                                      </p:tavLst>
                                    </p:anim>
                                    <p:anim calcmode="lin" valueType="num">
                                      <p:cBhvr additive="base">
                                        <p:cTn id="38" dur="500" fill="hold"/>
                                        <p:tgtEl>
                                          <p:spTgt spid="31"/>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5" name="Rectangle 3"/>
          <p:cNvSpPr>
            <a:spLocks noGrp="1" noChangeArrowheads="1"/>
          </p:cNvSpPr>
          <p:nvPr>
            <p:ph type="body" idx="1"/>
          </p:nvPr>
        </p:nvSpPr>
        <p:spPr>
          <a:xfrm>
            <a:off x="304800" y="990600"/>
            <a:ext cx="8839200" cy="1295400"/>
          </a:xfrm>
        </p:spPr>
        <p:txBody>
          <a:bodyPr/>
          <a:lstStyle/>
          <a:p>
            <a:pPr eaLnBrk="1" hangingPunct="1">
              <a:defRPr/>
            </a:pPr>
            <a:r>
              <a:rPr lang="en-US" altLang="en-US" dirty="0">
                <a:cs typeface="Times New Roman" panose="02020603050405020304" pitchFamily="18" charset="0"/>
              </a:rPr>
              <a:t>Specifies</a:t>
            </a:r>
            <a:r>
              <a:rPr lang="en-CA" altLang="en-US" dirty="0">
                <a:cs typeface="Times New Roman" panose="02020603050405020304" pitchFamily="18" charset="0"/>
              </a:rPr>
              <a:t> how the running time </a:t>
            </a:r>
          </a:p>
          <a:p>
            <a:pPr eaLnBrk="1" hangingPunct="1">
              <a:defRPr/>
            </a:pPr>
            <a:r>
              <a:rPr lang="en-CA" altLang="en-US" dirty="0">
                <a:cs typeface="Times New Roman" panose="02020603050405020304" pitchFamily="18" charset="0"/>
              </a:rPr>
              <a:t>depends on the size of the input.  </a:t>
            </a:r>
          </a:p>
        </p:txBody>
      </p:sp>
      <p:sp>
        <p:nvSpPr>
          <p:cNvPr id="4" name="Rectangle 2"/>
          <p:cNvSpPr txBox="1">
            <a:spLocks noChangeArrowheads="1"/>
          </p:cNvSpPr>
          <p:nvPr/>
        </p:nvSpPr>
        <p:spPr bwMode="auto">
          <a:xfrm>
            <a:off x="685800" y="-152400"/>
            <a:ext cx="7772400" cy="1143000"/>
          </a:xfrm>
          <a:prstGeom prst="rect">
            <a:avLst/>
          </a:prstGeom>
          <a:noFill/>
          <a:ln w="9525">
            <a:noFill/>
            <a:miter lim="800000"/>
            <a:headEnd/>
            <a:tailEnd/>
          </a:ln>
          <a:effectLst/>
        </p:spPr>
        <p:txBody>
          <a:bodyPr anchor="ctr"/>
          <a:lstStyle>
            <a:lvl1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mj-lt"/>
                <a:ea typeface="+mj-ea"/>
                <a:cs typeface="+mj-cs"/>
              </a:defRPr>
            </a:lvl1pPr>
            <a:lvl2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2pPr>
            <a:lvl3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3pPr>
            <a:lvl4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4pPr>
            <a:lvl5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5pPr>
            <a:lvl6pPr marL="457200"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6pPr>
            <a:lvl7pPr marL="914400"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7pPr>
            <a:lvl8pPr marL="1371600"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8pPr>
            <a:lvl9pPr marL="1828800"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9pPr>
          </a:lstStyle>
          <a:p>
            <a:pPr eaLnBrk="1" hangingPunct="1">
              <a:defRPr/>
            </a:pPr>
            <a:r>
              <a:rPr lang="en-CA" altLang="en-US" i="0" kern="0" dirty="0">
                <a:cs typeface="Times New Roman" panose="02020603050405020304" pitchFamily="18" charset="0"/>
              </a:rPr>
              <a:t>The Time Complexity of an Algorithm</a:t>
            </a:r>
          </a:p>
        </p:txBody>
      </p:sp>
      <p:pic>
        <p:nvPicPr>
          <p:cNvPr id="203780" name="Picture 9" descr="j0078707"/>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6934200" y="744538"/>
            <a:ext cx="1828800" cy="2241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 name="Rectangle 3"/>
          <p:cNvSpPr txBox="1">
            <a:spLocks noChangeArrowheads="1"/>
          </p:cNvSpPr>
          <p:nvPr/>
        </p:nvSpPr>
        <p:spPr bwMode="auto">
          <a:xfrm>
            <a:off x="685800" y="2362200"/>
            <a:ext cx="6781800" cy="623888"/>
          </a:xfrm>
          <a:prstGeom prst="rect">
            <a:avLst/>
          </a:prstGeom>
          <a:noFill/>
          <a:ln w="9525">
            <a:noFill/>
            <a:miter lim="800000"/>
            <a:headEnd/>
            <a:tailEnd/>
          </a:ln>
          <a:effectLst/>
        </p:spPr>
        <p:txBody>
          <a:bodyPr/>
          <a:lstStyle>
            <a:lvl1pPr eaLnBrk="0" hangingPunct="0">
              <a:spcBef>
                <a:spcPct val="20000"/>
              </a:spcBef>
              <a:tabLst>
                <a:tab pos="858838" algn="l"/>
              </a:tabLst>
              <a:defRPr sz="3200">
                <a:solidFill>
                  <a:schemeClr val="tx1"/>
                </a:solidFill>
                <a:latin typeface="Times New Roman" pitchFamily="18" charset="0"/>
              </a:defRPr>
            </a:lvl1pPr>
            <a:lvl2pPr marL="404813" indent="-290513" eaLnBrk="0" hangingPunct="0">
              <a:spcBef>
                <a:spcPct val="20000"/>
              </a:spcBef>
              <a:buChar char="•"/>
              <a:tabLst>
                <a:tab pos="858838" algn="l"/>
              </a:tabLst>
              <a:defRPr sz="3200">
                <a:solidFill>
                  <a:schemeClr val="tx1"/>
                </a:solidFill>
                <a:latin typeface="Arial" charset="0"/>
              </a:defRPr>
            </a:lvl2pPr>
            <a:lvl3pPr marL="858838" indent="-339725" eaLnBrk="0" hangingPunct="0">
              <a:spcBef>
                <a:spcPct val="20000"/>
              </a:spcBef>
              <a:buChar char="–"/>
              <a:tabLst>
                <a:tab pos="858838" algn="l"/>
              </a:tabLst>
              <a:defRPr sz="2800">
                <a:solidFill>
                  <a:schemeClr val="tx1"/>
                </a:solidFill>
                <a:latin typeface="Arial" charset="0"/>
              </a:defRPr>
            </a:lvl3pPr>
            <a:lvl4pPr marL="1200150" indent="-227013" eaLnBrk="0" hangingPunct="0">
              <a:spcBef>
                <a:spcPct val="20000"/>
              </a:spcBef>
              <a:buChar char="•"/>
              <a:tabLst>
                <a:tab pos="858838" algn="l"/>
              </a:tabLst>
              <a:defRPr sz="2400">
                <a:solidFill>
                  <a:schemeClr val="tx1"/>
                </a:solidFill>
                <a:latin typeface="Arial" charset="0"/>
              </a:defRPr>
            </a:lvl4pPr>
            <a:lvl5pPr marL="1655763" indent="-341313" eaLnBrk="0" hangingPunct="0">
              <a:spcBef>
                <a:spcPct val="20000"/>
              </a:spcBef>
              <a:buChar char="–"/>
              <a:tabLst>
                <a:tab pos="858838" algn="l"/>
              </a:tabLst>
              <a:defRPr sz="2400">
                <a:solidFill>
                  <a:schemeClr val="tx1"/>
                </a:solidFill>
                <a:latin typeface="Arial" charset="0"/>
              </a:defRPr>
            </a:lvl5pPr>
            <a:lvl6pPr marL="2112963" indent="-341313" eaLnBrk="0" fontAlgn="base" hangingPunct="0">
              <a:spcBef>
                <a:spcPct val="20000"/>
              </a:spcBef>
              <a:spcAft>
                <a:spcPct val="0"/>
              </a:spcAft>
              <a:buChar char="–"/>
              <a:tabLst>
                <a:tab pos="858838" algn="l"/>
              </a:tabLst>
              <a:defRPr sz="2400">
                <a:solidFill>
                  <a:schemeClr val="tx1"/>
                </a:solidFill>
                <a:latin typeface="Arial" charset="0"/>
              </a:defRPr>
            </a:lvl6pPr>
            <a:lvl7pPr marL="2570163" indent="-341313" eaLnBrk="0" fontAlgn="base" hangingPunct="0">
              <a:spcBef>
                <a:spcPct val="20000"/>
              </a:spcBef>
              <a:spcAft>
                <a:spcPct val="0"/>
              </a:spcAft>
              <a:buChar char="–"/>
              <a:tabLst>
                <a:tab pos="858838" algn="l"/>
              </a:tabLst>
              <a:defRPr sz="2400">
                <a:solidFill>
                  <a:schemeClr val="tx1"/>
                </a:solidFill>
                <a:latin typeface="Arial" charset="0"/>
              </a:defRPr>
            </a:lvl7pPr>
            <a:lvl8pPr marL="3027363" indent="-341313" eaLnBrk="0" fontAlgn="base" hangingPunct="0">
              <a:spcBef>
                <a:spcPct val="20000"/>
              </a:spcBef>
              <a:spcAft>
                <a:spcPct val="0"/>
              </a:spcAft>
              <a:buChar char="–"/>
              <a:tabLst>
                <a:tab pos="858838" algn="l"/>
              </a:tabLst>
              <a:defRPr sz="2400">
                <a:solidFill>
                  <a:schemeClr val="tx1"/>
                </a:solidFill>
                <a:latin typeface="Arial" charset="0"/>
              </a:defRPr>
            </a:lvl8pPr>
            <a:lvl9pPr marL="3484563" indent="-341313" eaLnBrk="0" fontAlgn="base" hangingPunct="0">
              <a:spcBef>
                <a:spcPct val="20000"/>
              </a:spcBef>
              <a:spcAft>
                <a:spcPct val="0"/>
              </a:spcAft>
              <a:buChar char="–"/>
              <a:tabLst>
                <a:tab pos="858838" algn="l"/>
              </a:tabLst>
              <a:defRPr sz="2400">
                <a:solidFill>
                  <a:schemeClr val="tx1"/>
                </a:solidFill>
                <a:latin typeface="Arial" charset="0"/>
              </a:defRPr>
            </a:lvl9pPr>
          </a:lstStyle>
          <a:p>
            <a:pPr eaLnBrk="1" hangingPunct="1">
              <a:lnSpc>
                <a:spcPct val="90000"/>
              </a:lnSpc>
              <a:defRPr/>
            </a:pPr>
            <a:r>
              <a:rPr lang="en-CA" altLang="en-US" i="0" dirty="0">
                <a:effectLst>
                  <a:outerShdw blurRad="38100" dist="38100" dir="2700000" algn="tl">
                    <a:srgbClr val="000000"/>
                  </a:outerShdw>
                </a:effectLst>
                <a:cs typeface="Times New Roman" pitchFamily="18" charset="0"/>
              </a:rPr>
              <a:t>Definition of Size:</a:t>
            </a:r>
          </a:p>
          <a:p>
            <a:pPr eaLnBrk="1" hangingPunct="1">
              <a:lnSpc>
                <a:spcPct val="90000"/>
              </a:lnSpc>
              <a:buFontTx/>
              <a:buChar char="•"/>
              <a:defRPr/>
            </a:pPr>
            <a:r>
              <a:rPr lang="en-US" altLang="en-US" i="0" dirty="0">
                <a:effectLst>
                  <a:outerShdw blurRad="38100" dist="38100" dir="2700000" algn="tl">
                    <a:srgbClr val="000000"/>
                  </a:outerShdw>
                </a:effectLst>
                <a:cs typeface="Times New Roman" pitchFamily="18" charset="0"/>
                <a:sym typeface="Symbol" pitchFamily="18" charset="2"/>
              </a:rPr>
              <a:t># bits to write down input.</a:t>
            </a:r>
          </a:p>
          <a:p>
            <a:pPr eaLnBrk="1" hangingPunct="1">
              <a:lnSpc>
                <a:spcPct val="90000"/>
              </a:lnSpc>
              <a:buFontTx/>
              <a:buChar char="•"/>
              <a:defRPr/>
            </a:pPr>
            <a:r>
              <a:rPr lang="en-US" altLang="en-US" i="0" dirty="0">
                <a:effectLst>
                  <a:outerShdw blurRad="38100" dist="38100" dir="2700000" algn="tl">
                    <a:srgbClr val="000000"/>
                  </a:outerShdw>
                </a:effectLst>
                <a:cs typeface="Times New Roman" pitchFamily="18" charset="0"/>
                <a:sym typeface="Symbol" pitchFamily="18" charset="2"/>
              </a:rPr>
              <a:t>Denoted </a:t>
            </a:r>
            <a:r>
              <a:rPr lang="en-US" altLang="en-US" dirty="0">
                <a:solidFill>
                  <a:schemeClr val="accent2"/>
                </a:solidFill>
                <a:cs typeface="Times New Roman" pitchFamily="18" charset="0"/>
                <a:sym typeface="Symbol" pitchFamily="18" charset="2"/>
              </a:rPr>
              <a:t>n</a:t>
            </a:r>
            <a:r>
              <a:rPr lang="en-US" altLang="en-US" i="0" dirty="0">
                <a:effectLst>
                  <a:outerShdw blurRad="38100" dist="38100" dir="2700000" algn="tl">
                    <a:srgbClr val="000000"/>
                  </a:outerShdw>
                </a:effectLst>
                <a:cs typeface="Times New Roman" pitchFamily="18" charset="0"/>
                <a:sym typeface="Symbol" pitchFamily="18" charset="2"/>
              </a:rPr>
              <a:t>.</a:t>
            </a:r>
          </a:p>
          <a:p>
            <a:pPr eaLnBrk="1" hangingPunct="1">
              <a:lnSpc>
                <a:spcPct val="90000"/>
              </a:lnSpc>
              <a:defRPr/>
            </a:pPr>
            <a:endParaRPr lang="en-CA" altLang="en-US" i="0" dirty="0">
              <a:effectLst>
                <a:outerShdw blurRad="38100" dist="38100" dir="2700000" algn="tl">
                  <a:srgbClr val="000000"/>
                </a:outerShdw>
              </a:effectLst>
              <a:cs typeface="Times New Roman" pitchFamily="18" charset="0"/>
            </a:endParaRPr>
          </a:p>
          <a:p>
            <a:pPr eaLnBrk="1" hangingPunct="1">
              <a:lnSpc>
                <a:spcPct val="90000"/>
              </a:lnSpc>
              <a:buFontTx/>
              <a:buChar char="•"/>
              <a:defRPr/>
            </a:pPr>
            <a:endParaRPr lang="en-CA" altLang="en-US" i="0" dirty="0">
              <a:effectLst>
                <a:outerShdw blurRad="38100" dist="38100" dir="2700000" algn="tl">
                  <a:srgbClr val="000000"/>
                </a:outerShdw>
              </a:effectLst>
              <a:cs typeface="Times New Roman" pitchFamily="18" charset="0"/>
            </a:endParaRPr>
          </a:p>
          <a:p>
            <a:pPr eaLnBrk="1" hangingPunct="1">
              <a:lnSpc>
                <a:spcPct val="90000"/>
              </a:lnSpc>
              <a:buFontTx/>
              <a:buChar char="•"/>
              <a:defRPr/>
            </a:pPr>
            <a:endParaRPr lang="en-CA" altLang="en-US" i="0" dirty="0">
              <a:effectLst>
                <a:outerShdw blurRad="38100" dist="38100" dir="2700000" algn="tl">
                  <a:srgbClr val="000000"/>
                </a:outerShdw>
              </a:effectLst>
              <a:cs typeface="Times New Roman" pitchFamily="18" charset="0"/>
            </a:endParaRPr>
          </a:p>
        </p:txBody>
      </p:sp>
      <p:sp>
        <p:nvSpPr>
          <p:cNvPr id="13" name="Rectangle 3"/>
          <p:cNvSpPr txBox="1">
            <a:spLocks noChangeArrowheads="1"/>
          </p:cNvSpPr>
          <p:nvPr/>
        </p:nvSpPr>
        <p:spPr bwMode="auto">
          <a:xfrm>
            <a:off x="228600" y="4953000"/>
            <a:ext cx="9144000" cy="2743200"/>
          </a:xfrm>
          <a:prstGeom prst="rect">
            <a:avLst/>
          </a:prstGeom>
          <a:noFill/>
          <a:ln w="9525">
            <a:noFill/>
            <a:miter lim="800000"/>
            <a:headEnd/>
            <a:tailEnd/>
          </a:ln>
          <a:effectLst/>
        </p:spPr>
        <p:txBody>
          <a:bodyPr/>
          <a:lstStyle>
            <a:lvl1pPr marL="342900" indent="-342900" algn="l" rtl="0" eaLnBrk="0" fontAlgn="base" hangingPunct="0">
              <a:spcBef>
                <a:spcPct val="20000"/>
              </a:spcBef>
              <a:spcAft>
                <a:spcPct val="0"/>
              </a:spcAft>
              <a:tabLst>
                <a:tab pos="858838" algn="l"/>
              </a:tabLst>
              <a:defRPr sz="3200">
                <a:solidFill>
                  <a:schemeClr val="tx1"/>
                </a:solidFill>
                <a:effectLst>
                  <a:outerShdw blurRad="38100" dist="38100" dir="2700000" algn="tl">
                    <a:srgbClr val="000000"/>
                  </a:outerShdw>
                </a:effectLst>
                <a:latin typeface="+mn-lt"/>
                <a:ea typeface="+mn-ea"/>
                <a:cs typeface="+mn-cs"/>
              </a:defRPr>
            </a:lvl1pPr>
            <a:lvl2pPr marL="404813" indent="-290513" algn="l" rtl="0" eaLnBrk="0" fontAlgn="base" hangingPunct="0">
              <a:spcBef>
                <a:spcPct val="20000"/>
              </a:spcBef>
              <a:spcAft>
                <a:spcPct val="0"/>
              </a:spcAft>
              <a:buChar char="•"/>
              <a:tabLst>
                <a:tab pos="858838" algn="l"/>
              </a:tabLst>
              <a:defRPr sz="3200">
                <a:solidFill>
                  <a:schemeClr val="tx1"/>
                </a:solidFill>
                <a:latin typeface="Arial" pitchFamily="34" charset="0"/>
              </a:defRPr>
            </a:lvl2pPr>
            <a:lvl3pPr marL="858838" indent="-339725" algn="l" rtl="0" eaLnBrk="0" fontAlgn="base" hangingPunct="0">
              <a:spcBef>
                <a:spcPct val="20000"/>
              </a:spcBef>
              <a:spcAft>
                <a:spcPct val="0"/>
              </a:spcAft>
              <a:buChar char="–"/>
              <a:tabLst>
                <a:tab pos="858838" algn="l"/>
              </a:tabLst>
              <a:defRPr sz="2800">
                <a:solidFill>
                  <a:schemeClr val="tx1"/>
                </a:solidFill>
                <a:latin typeface="Arial" pitchFamily="34" charset="0"/>
              </a:defRPr>
            </a:lvl3pPr>
            <a:lvl4pPr marL="1200150" indent="-227013" algn="l" rtl="0" eaLnBrk="0" fontAlgn="base" hangingPunct="0">
              <a:spcBef>
                <a:spcPct val="20000"/>
              </a:spcBef>
              <a:spcAft>
                <a:spcPct val="0"/>
              </a:spcAft>
              <a:buChar char="•"/>
              <a:tabLst>
                <a:tab pos="858838" algn="l"/>
              </a:tabLst>
              <a:defRPr sz="2400">
                <a:solidFill>
                  <a:schemeClr val="tx1"/>
                </a:solidFill>
                <a:latin typeface="Arial" pitchFamily="34" charset="0"/>
              </a:defRPr>
            </a:lvl4pPr>
            <a:lvl5pPr marL="1655763" indent="-341313" algn="l" rtl="0" eaLnBrk="0" fontAlgn="base" hangingPunct="0">
              <a:spcBef>
                <a:spcPct val="20000"/>
              </a:spcBef>
              <a:spcAft>
                <a:spcPct val="0"/>
              </a:spcAft>
              <a:buChar char="–"/>
              <a:tabLst>
                <a:tab pos="858838" algn="l"/>
              </a:tabLst>
              <a:defRPr sz="2400">
                <a:solidFill>
                  <a:schemeClr val="tx1"/>
                </a:solidFill>
                <a:latin typeface="Arial" pitchFamily="34" charset="0"/>
              </a:defRPr>
            </a:lvl5pPr>
            <a:lvl6pPr marL="2112963" indent="-341313" algn="l" rtl="0" eaLnBrk="0" fontAlgn="base" hangingPunct="0">
              <a:spcBef>
                <a:spcPct val="20000"/>
              </a:spcBef>
              <a:spcAft>
                <a:spcPct val="0"/>
              </a:spcAft>
              <a:buChar char="–"/>
              <a:tabLst>
                <a:tab pos="858838" algn="l"/>
              </a:tabLst>
              <a:defRPr sz="2400">
                <a:solidFill>
                  <a:schemeClr val="tx1"/>
                </a:solidFill>
                <a:latin typeface="Arial" pitchFamily="34" charset="0"/>
              </a:defRPr>
            </a:lvl6pPr>
            <a:lvl7pPr marL="2570163" indent="-341313" algn="l" rtl="0" eaLnBrk="0" fontAlgn="base" hangingPunct="0">
              <a:spcBef>
                <a:spcPct val="20000"/>
              </a:spcBef>
              <a:spcAft>
                <a:spcPct val="0"/>
              </a:spcAft>
              <a:buChar char="–"/>
              <a:tabLst>
                <a:tab pos="858838" algn="l"/>
              </a:tabLst>
              <a:defRPr sz="2400">
                <a:solidFill>
                  <a:schemeClr val="tx1"/>
                </a:solidFill>
                <a:latin typeface="Arial" pitchFamily="34" charset="0"/>
              </a:defRPr>
            </a:lvl7pPr>
            <a:lvl8pPr marL="3027363" indent="-341313" algn="l" rtl="0" eaLnBrk="0" fontAlgn="base" hangingPunct="0">
              <a:spcBef>
                <a:spcPct val="20000"/>
              </a:spcBef>
              <a:spcAft>
                <a:spcPct val="0"/>
              </a:spcAft>
              <a:buChar char="–"/>
              <a:tabLst>
                <a:tab pos="858838" algn="l"/>
              </a:tabLst>
              <a:defRPr sz="2400">
                <a:solidFill>
                  <a:schemeClr val="tx1"/>
                </a:solidFill>
                <a:latin typeface="Arial" pitchFamily="34" charset="0"/>
              </a:defRPr>
            </a:lvl8pPr>
            <a:lvl9pPr marL="3484563" indent="-341313" algn="l" rtl="0" eaLnBrk="0" fontAlgn="base" hangingPunct="0">
              <a:spcBef>
                <a:spcPct val="20000"/>
              </a:spcBef>
              <a:spcAft>
                <a:spcPct val="0"/>
              </a:spcAft>
              <a:buChar char="–"/>
              <a:tabLst>
                <a:tab pos="858838" algn="l"/>
              </a:tabLst>
              <a:defRPr sz="2400">
                <a:solidFill>
                  <a:schemeClr val="tx1"/>
                </a:solidFill>
                <a:latin typeface="Arial" pitchFamily="34" charset="0"/>
              </a:defRPr>
            </a:lvl9pPr>
          </a:lstStyle>
          <a:p>
            <a:pPr eaLnBrk="1" hangingPunct="1">
              <a:defRPr/>
            </a:pPr>
            <a:r>
              <a:rPr lang="en-US" altLang="en-US" i="0" kern="0" dirty="0">
                <a:cs typeface="Times New Roman" panose="02020603050405020304" pitchFamily="18" charset="0"/>
              </a:rPr>
              <a:t>                            </a:t>
            </a:r>
            <a:r>
              <a:rPr lang="en-US" altLang="en-US" kern="0" dirty="0">
                <a:solidFill>
                  <a:schemeClr val="accent2"/>
                </a:solidFill>
                <a:cs typeface="Times New Roman" panose="02020603050405020304" pitchFamily="18" charset="0"/>
              </a:rPr>
              <a:t>n</a:t>
            </a:r>
            <a:r>
              <a:rPr lang="en-US" altLang="en-US" i="0" kern="0" dirty="0">
                <a:cs typeface="Times New Roman" panose="02020603050405020304" pitchFamily="18" charset="0"/>
              </a:rPr>
              <a:t> = #  of elements </a:t>
            </a:r>
          </a:p>
          <a:p>
            <a:pPr eaLnBrk="1" hangingPunct="1">
              <a:defRPr/>
            </a:pPr>
            <a:r>
              <a:rPr lang="en-US" altLang="en-US" i="0" kern="0" dirty="0">
                <a:cs typeface="Times New Roman" panose="02020603050405020304" pitchFamily="18" charset="0"/>
              </a:rPr>
              <a:t>     Small Cheat:</a:t>
            </a:r>
            <a:endParaRPr lang="en-CA" altLang="en-US" i="0" kern="0" dirty="0">
              <a:cs typeface="Times New Roman" panose="02020603050405020304" pitchFamily="18" charset="0"/>
            </a:endParaRPr>
          </a:p>
        </p:txBody>
      </p:sp>
      <p:grpSp>
        <p:nvGrpSpPr>
          <p:cNvPr id="14" name="Group 4"/>
          <p:cNvGrpSpPr>
            <a:grpSpLocks/>
          </p:cNvGrpSpPr>
          <p:nvPr/>
        </p:nvGrpSpPr>
        <p:grpSpPr bwMode="auto">
          <a:xfrm>
            <a:off x="2982913" y="4344988"/>
            <a:ext cx="3341687" cy="455612"/>
            <a:chOff x="2160" y="2740"/>
            <a:chExt cx="2105" cy="287"/>
          </a:xfrm>
        </p:grpSpPr>
        <p:sp>
          <p:nvSpPr>
            <p:cNvPr id="203788" name="Rectangle 5"/>
            <p:cNvSpPr>
              <a:spLocks noChangeAspect="1" noChangeArrowheads="1"/>
            </p:cNvSpPr>
            <p:nvPr/>
          </p:nvSpPr>
          <p:spPr bwMode="auto">
            <a:xfrm>
              <a:off x="2160" y="2784"/>
              <a:ext cx="2098" cy="237"/>
            </a:xfrm>
            <a:prstGeom prst="rect">
              <a:avLst/>
            </a:prstGeom>
            <a:noFill/>
            <a:ln w="9525">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wrap="none">
              <a:spAutoFit/>
            </a:bodyP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r>
                <a:rPr lang="en-US" altLang="en-US" sz="1800" i="0">
                  <a:solidFill>
                    <a:srgbClr val="FFFFFF"/>
                  </a:solidFill>
                  <a:latin typeface="Tahoma" pitchFamily="34" charset="0"/>
                </a:rPr>
                <a:t>14,23,25,30,31,52,62,79,88,98</a:t>
              </a:r>
              <a:endParaRPr lang="en-CA" altLang="en-US" sz="1800" i="0">
                <a:solidFill>
                  <a:srgbClr val="FFFFFF"/>
                </a:solidFill>
                <a:latin typeface="Tahoma" pitchFamily="34" charset="0"/>
              </a:endParaRPr>
            </a:p>
          </p:txBody>
        </p:sp>
        <p:sp>
          <p:nvSpPr>
            <p:cNvPr id="203789" name="Rectangle 6"/>
            <p:cNvSpPr>
              <a:spLocks noChangeAspect="1" noChangeArrowheads="1"/>
            </p:cNvSpPr>
            <p:nvPr/>
          </p:nvSpPr>
          <p:spPr bwMode="auto">
            <a:xfrm>
              <a:off x="2160" y="2740"/>
              <a:ext cx="2105" cy="287"/>
            </a:xfrm>
            <a:prstGeom prst="rect">
              <a:avLst/>
            </a:prstGeom>
            <a:noFill/>
            <a:ln w="38100">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i="0">
                <a:solidFill>
                  <a:srgbClr val="FFFFFF"/>
                </a:solidFill>
              </a:endParaRPr>
            </a:p>
          </p:txBody>
        </p:sp>
      </p:grpSp>
      <p:grpSp>
        <p:nvGrpSpPr>
          <p:cNvPr id="17" name="Group 16"/>
          <p:cNvGrpSpPr>
            <a:grpSpLocks/>
          </p:cNvGrpSpPr>
          <p:nvPr/>
        </p:nvGrpSpPr>
        <p:grpSpPr bwMode="auto">
          <a:xfrm>
            <a:off x="3124200" y="3429000"/>
            <a:ext cx="3200400" cy="838200"/>
            <a:chOff x="2971800" y="1390650"/>
            <a:chExt cx="3200400" cy="838200"/>
          </a:xfrm>
        </p:grpSpPr>
        <p:sp>
          <p:nvSpPr>
            <p:cNvPr id="203786" name="Text Box 7"/>
            <p:cNvSpPr txBox="1">
              <a:spLocks noChangeArrowheads="1"/>
            </p:cNvSpPr>
            <p:nvPr/>
          </p:nvSpPr>
          <p:spPr bwMode="auto">
            <a:xfrm>
              <a:off x="4260850" y="1390650"/>
              <a:ext cx="590550"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r>
                <a:rPr lang="en-US" altLang="en-US" i="0">
                  <a:solidFill>
                    <a:schemeClr val="accent2"/>
                  </a:solidFill>
                </a:rPr>
                <a:t>10</a:t>
              </a:r>
              <a:endParaRPr lang="en-CA" altLang="en-US" i="0">
                <a:solidFill>
                  <a:schemeClr val="accent2"/>
                </a:solidFill>
              </a:endParaRPr>
            </a:p>
          </p:txBody>
        </p:sp>
        <p:sp>
          <p:nvSpPr>
            <p:cNvPr id="203787" name="AutoShape 8"/>
            <p:cNvSpPr>
              <a:spLocks/>
            </p:cNvSpPr>
            <p:nvPr/>
          </p:nvSpPr>
          <p:spPr bwMode="auto">
            <a:xfrm rot="5400000" flipV="1">
              <a:off x="4419600" y="476250"/>
              <a:ext cx="304800" cy="3200400"/>
            </a:xfrm>
            <a:prstGeom prst="leftBrace">
              <a:avLst>
                <a:gd name="adj1" fmla="val 87500"/>
                <a:gd name="adj2" fmla="val 50000"/>
              </a:avLst>
            </a:prstGeom>
            <a:noFill/>
            <a:ln w="38100">
              <a:solidFill>
                <a:schemeClr val="accent2"/>
              </a:solidFill>
              <a:round/>
              <a:headEnd/>
              <a:tailEnd/>
            </a:ln>
            <a:extLst>
              <a:ext uri="{909E8E84-426E-40DD-AFC4-6F175D3DCCD1}">
                <a14:hiddenFill xmlns:a14="http://schemas.microsoft.com/office/drawing/2010/main">
                  <a:solidFill>
                    <a:srgbClr val="FFFFFF"/>
                  </a:solidFill>
                </a14:hiddenFill>
              </a:ext>
            </a:extLst>
          </p:spPr>
          <p:txBody>
            <a:bodyPr vert="eaVert" wrap="none" anchor="ct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endParaRPr lang="en-US" altLang="en-US" i="0">
                <a:solidFill>
                  <a:srgbClr val="FFFFFF"/>
                </a:solidFill>
              </a:endParaRPr>
            </a:p>
          </p:txBody>
        </p:sp>
      </p:grpSp>
      <p:sp>
        <p:nvSpPr>
          <p:cNvPr id="3" name="Rectangle 2"/>
          <p:cNvSpPr/>
          <p:nvPr/>
        </p:nvSpPr>
        <p:spPr>
          <a:xfrm>
            <a:off x="3124200" y="5586413"/>
            <a:ext cx="5410200" cy="1014412"/>
          </a:xfrm>
          <a:prstGeom prst="rect">
            <a:avLst/>
          </a:prstGeom>
        </p:spPr>
        <p:txBody>
          <a:bodyPr>
            <a:spAutoFit/>
          </a:bodyPr>
          <a:lstStyle/>
          <a:p>
            <a:pPr>
              <a:defRPr/>
            </a:pPr>
            <a:r>
              <a:rPr lang="en-US" altLang="en-US" i="0" kern="0" dirty="0">
                <a:cs typeface="Times New Roman" panose="02020603050405020304" pitchFamily="18" charset="0"/>
              </a:rPr>
              <a:t>It may takes </a:t>
            </a:r>
            <a:r>
              <a:rPr lang="en-US" altLang="en-US" kern="0" dirty="0">
                <a:cs typeface="Times New Roman" panose="02020603050405020304" pitchFamily="18" charset="0"/>
              </a:rPr>
              <a:t>O(log n) </a:t>
            </a:r>
            <a:r>
              <a:rPr lang="en-US" altLang="en-US" i="0" kern="0" dirty="0">
                <a:cs typeface="Times New Roman" panose="02020603050405020304" pitchFamily="18" charset="0"/>
              </a:rPr>
              <a:t>bits </a:t>
            </a:r>
            <a:br>
              <a:rPr lang="en-US" altLang="en-US" i="0" kern="0" dirty="0">
                <a:cs typeface="Times New Roman" panose="02020603050405020304" pitchFamily="18" charset="0"/>
              </a:rPr>
            </a:br>
            <a:r>
              <a:rPr lang="en-US" altLang="en-US" i="0" kern="0" dirty="0">
                <a:cs typeface="Times New Roman" panose="02020603050405020304" pitchFamily="18" charset="0"/>
              </a:rPr>
              <a:t>to represent each element.</a:t>
            </a:r>
            <a:endParaRPr lang="en-CA" altLang="en-US" i="0" kern="0" dirty="0">
              <a:cs typeface="Times New Roman" panose="02020603050405020304" pitchFamily="18"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nodeType="withEffect">
                                  <p:stCondLst>
                                    <p:cond delay="0"/>
                                  </p:stCondLst>
                                  <p:childTnLst>
                                    <p:set>
                                      <p:cBhvr>
                                        <p:cTn id="6" dur="1" fill="hold">
                                          <p:stCondLst>
                                            <p:cond delay="0"/>
                                          </p:stCondLst>
                                        </p:cTn>
                                        <p:tgtEl>
                                          <p:spTgt spid="12">
                                            <p:txEl>
                                              <p:pRg st="0" end="0"/>
                                            </p:txEl>
                                          </p:spTgt>
                                        </p:tgtEl>
                                        <p:attrNameLst>
                                          <p:attrName>style.visibility</p:attrName>
                                        </p:attrNameLst>
                                      </p:cBhvr>
                                      <p:to>
                                        <p:strVal val="visible"/>
                                      </p:to>
                                    </p:set>
                                    <p:anim calcmode="lin" valueType="num">
                                      <p:cBhvr additive="base">
                                        <p:cTn id="7" dur="500" fill="hold"/>
                                        <p:tgtEl>
                                          <p:spTgt spid="12">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12">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nodeType="clickEffect">
                                  <p:stCondLst>
                                    <p:cond delay="0"/>
                                  </p:stCondLst>
                                  <p:childTnLst>
                                    <p:set>
                                      <p:cBhvr>
                                        <p:cTn id="12" dur="1" fill="hold">
                                          <p:stCondLst>
                                            <p:cond delay="0"/>
                                          </p:stCondLst>
                                        </p:cTn>
                                        <p:tgtEl>
                                          <p:spTgt spid="12">
                                            <p:txEl>
                                              <p:pRg st="1" end="1"/>
                                            </p:txEl>
                                          </p:spTgt>
                                        </p:tgtEl>
                                        <p:attrNameLst>
                                          <p:attrName>style.visibility</p:attrName>
                                        </p:attrNameLst>
                                      </p:cBhvr>
                                      <p:to>
                                        <p:strVal val="visible"/>
                                      </p:to>
                                    </p:set>
                                    <p:anim calcmode="lin" valueType="num">
                                      <p:cBhvr additive="base">
                                        <p:cTn id="13" dur="500" fill="hold"/>
                                        <p:tgtEl>
                                          <p:spTgt spid="12">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12">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nodeType="clickEffect">
                                  <p:stCondLst>
                                    <p:cond delay="0"/>
                                  </p:stCondLst>
                                  <p:childTnLst>
                                    <p:set>
                                      <p:cBhvr>
                                        <p:cTn id="18" dur="1" fill="hold">
                                          <p:stCondLst>
                                            <p:cond delay="0"/>
                                          </p:stCondLst>
                                        </p:cTn>
                                        <p:tgtEl>
                                          <p:spTgt spid="12">
                                            <p:txEl>
                                              <p:pRg st="2" end="2"/>
                                            </p:txEl>
                                          </p:spTgt>
                                        </p:tgtEl>
                                        <p:attrNameLst>
                                          <p:attrName>style.visibility</p:attrName>
                                        </p:attrNameLst>
                                      </p:cBhvr>
                                      <p:to>
                                        <p:strVal val="visible"/>
                                      </p:to>
                                    </p:set>
                                    <p:anim calcmode="lin" valueType="num">
                                      <p:cBhvr additive="base">
                                        <p:cTn id="19" dur="500" fill="hold"/>
                                        <p:tgtEl>
                                          <p:spTgt spid="12">
                                            <p:txEl>
                                              <p:pRg st="2" end="2"/>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12">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8" fill="hold" nodeType="clickEffect">
                                  <p:stCondLst>
                                    <p:cond delay="0"/>
                                  </p:stCondLst>
                                  <p:childTnLst>
                                    <p:set>
                                      <p:cBhvr>
                                        <p:cTn id="24" dur="1" fill="hold">
                                          <p:stCondLst>
                                            <p:cond delay="0"/>
                                          </p:stCondLst>
                                        </p:cTn>
                                        <p:tgtEl>
                                          <p:spTgt spid="14"/>
                                        </p:tgtEl>
                                        <p:attrNameLst>
                                          <p:attrName>style.visibility</p:attrName>
                                        </p:attrNameLst>
                                      </p:cBhvr>
                                      <p:to>
                                        <p:strVal val="visible"/>
                                      </p:to>
                                    </p:set>
                                    <p:anim calcmode="lin" valueType="num">
                                      <p:cBhvr additive="base">
                                        <p:cTn id="25" dur="500" fill="hold"/>
                                        <p:tgtEl>
                                          <p:spTgt spid="14"/>
                                        </p:tgtEl>
                                        <p:attrNameLst>
                                          <p:attrName>ppt_x</p:attrName>
                                        </p:attrNameLst>
                                      </p:cBhvr>
                                      <p:tavLst>
                                        <p:tav tm="0">
                                          <p:val>
                                            <p:strVal val="0-#ppt_w/2"/>
                                          </p:val>
                                        </p:tav>
                                        <p:tav tm="100000">
                                          <p:val>
                                            <p:strVal val="#ppt_x"/>
                                          </p:val>
                                        </p:tav>
                                      </p:tavLst>
                                    </p:anim>
                                    <p:anim calcmode="lin" valueType="num">
                                      <p:cBhvr additive="base">
                                        <p:cTn id="26" dur="500" fill="hold"/>
                                        <p:tgtEl>
                                          <p:spTgt spid="14"/>
                                        </p:tgtEl>
                                        <p:attrNameLst>
                                          <p:attrName>ppt_y</p:attrName>
                                        </p:attrNameLst>
                                      </p:cBhvr>
                                      <p:tavLst>
                                        <p:tav tm="0">
                                          <p:val>
                                            <p:strVal val="#ppt_y"/>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8" fill="hold" nodeType="clickEffect">
                                  <p:stCondLst>
                                    <p:cond delay="0"/>
                                  </p:stCondLst>
                                  <p:childTnLst>
                                    <p:set>
                                      <p:cBhvr>
                                        <p:cTn id="30" dur="1" fill="hold">
                                          <p:stCondLst>
                                            <p:cond delay="0"/>
                                          </p:stCondLst>
                                        </p:cTn>
                                        <p:tgtEl>
                                          <p:spTgt spid="13">
                                            <p:txEl>
                                              <p:pRg st="0" end="0"/>
                                            </p:txEl>
                                          </p:spTgt>
                                        </p:tgtEl>
                                        <p:attrNameLst>
                                          <p:attrName>style.visibility</p:attrName>
                                        </p:attrNameLst>
                                      </p:cBhvr>
                                      <p:to>
                                        <p:strVal val="visible"/>
                                      </p:to>
                                    </p:set>
                                    <p:anim calcmode="lin" valueType="num">
                                      <p:cBhvr additive="base">
                                        <p:cTn id="31" dur="500" fill="hold"/>
                                        <p:tgtEl>
                                          <p:spTgt spid="13">
                                            <p:txEl>
                                              <p:pRg st="0" end="0"/>
                                            </p:txEl>
                                          </p:spTgt>
                                        </p:tgtEl>
                                        <p:attrNameLst>
                                          <p:attrName>ppt_x</p:attrName>
                                        </p:attrNameLst>
                                      </p:cBhvr>
                                      <p:tavLst>
                                        <p:tav tm="0">
                                          <p:val>
                                            <p:strVal val="0-#ppt_w/2"/>
                                          </p:val>
                                        </p:tav>
                                        <p:tav tm="100000">
                                          <p:val>
                                            <p:strVal val="#ppt_x"/>
                                          </p:val>
                                        </p:tav>
                                      </p:tavLst>
                                    </p:anim>
                                    <p:anim calcmode="lin" valueType="num">
                                      <p:cBhvr additive="base">
                                        <p:cTn id="32" dur="500" fill="hold"/>
                                        <p:tgtEl>
                                          <p:spTgt spid="13">
                                            <p:txEl>
                                              <p:pRg st="0" end="0"/>
                                            </p:txEl>
                                          </p:spTgt>
                                        </p:tgtEl>
                                        <p:attrNameLst>
                                          <p:attrName>ppt_y</p:attrName>
                                        </p:attrNameLst>
                                      </p:cBhvr>
                                      <p:tavLst>
                                        <p:tav tm="0">
                                          <p:val>
                                            <p:strVal val="#ppt_y"/>
                                          </p:val>
                                        </p:tav>
                                        <p:tav tm="100000">
                                          <p:val>
                                            <p:strVal val="#ppt_y"/>
                                          </p:val>
                                        </p:tav>
                                      </p:tavLst>
                                    </p:anim>
                                  </p:childTnLst>
                                </p:cTn>
                              </p:par>
                              <p:par>
                                <p:cTn id="33" presetID="2" presetClass="entr" presetSubtype="8" fill="hold" nodeType="withEffect">
                                  <p:stCondLst>
                                    <p:cond delay="0"/>
                                  </p:stCondLst>
                                  <p:childTnLst>
                                    <p:set>
                                      <p:cBhvr>
                                        <p:cTn id="34" dur="1" fill="hold">
                                          <p:stCondLst>
                                            <p:cond delay="0"/>
                                          </p:stCondLst>
                                        </p:cTn>
                                        <p:tgtEl>
                                          <p:spTgt spid="17"/>
                                        </p:tgtEl>
                                        <p:attrNameLst>
                                          <p:attrName>style.visibility</p:attrName>
                                        </p:attrNameLst>
                                      </p:cBhvr>
                                      <p:to>
                                        <p:strVal val="visible"/>
                                      </p:to>
                                    </p:set>
                                    <p:anim calcmode="lin" valueType="num">
                                      <p:cBhvr additive="base">
                                        <p:cTn id="35" dur="500" fill="hold"/>
                                        <p:tgtEl>
                                          <p:spTgt spid="17"/>
                                        </p:tgtEl>
                                        <p:attrNameLst>
                                          <p:attrName>ppt_x</p:attrName>
                                        </p:attrNameLst>
                                      </p:cBhvr>
                                      <p:tavLst>
                                        <p:tav tm="0">
                                          <p:val>
                                            <p:strVal val="0-#ppt_w/2"/>
                                          </p:val>
                                        </p:tav>
                                        <p:tav tm="100000">
                                          <p:val>
                                            <p:strVal val="#ppt_x"/>
                                          </p:val>
                                        </p:tav>
                                      </p:tavLst>
                                    </p:anim>
                                    <p:anim calcmode="lin" valueType="num">
                                      <p:cBhvr additive="base">
                                        <p:cTn id="36" dur="500" fill="hold"/>
                                        <p:tgtEl>
                                          <p:spTgt spid="17"/>
                                        </p:tgtEl>
                                        <p:attrNameLst>
                                          <p:attrName>ppt_y</p:attrName>
                                        </p:attrNameLst>
                                      </p:cBhvr>
                                      <p:tavLst>
                                        <p:tav tm="0">
                                          <p:val>
                                            <p:strVal val="#ppt_y"/>
                                          </p:val>
                                        </p:tav>
                                        <p:tav tm="100000">
                                          <p:val>
                                            <p:strVal val="#ppt_y"/>
                                          </p:val>
                                        </p:tav>
                                      </p:tavLst>
                                    </p:anim>
                                  </p:childTnLst>
                                </p:cTn>
                              </p:par>
                            </p:childTnLst>
                          </p:cTn>
                        </p:par>
                      </p:childTnLst>
                    </p:cTn>
                  </p:par>
                  <p:par>
                    <p:cTn id="37" fill="hold" nodeType="clickPar">
                      <p:stCondLst>
                        <p:cond delay="indefinite"/>
                      </p:stCondLst>
                      <p:childTnLst>
                        <p:par>
                          <p:cTn id="38" fill="hold" nodeType="withGroup">
                            <p:stCondLst>
                              <p:cond delay="0"/>
                            </p:stCondLst>
                            <p:childTnLst>
                              <p:par>
                                <p:cTn id="39" presetID="2" presetClass="entr" presetSubtype="8" fill="hold" nodeType="clickEffect">
                                  <p:stCondLst>
                                    <p:cond delay="0"/>
                                  </p:stCondLst>
                                  <p:childTnLst>
                                    <p:set>
                                      <p:cBhvr>
                                        <p:cTn id="40" dur="1" fill="hold">
                                          <p:stCondLst>
                                            <p:cond delay="0"/>
                                          </p:stCondLst>
                                        </p:cTn>
                                        <p:tgtEl>
                                          <p:spTgt spid="13">
                                            <p:txEl>
                                              <p:pRg st="1" end="1"/>
                                            </p:txEl>
                                          </p:spTgt>
                                        </p:tgtEl>
                                        <p:attrNameLst>
                                          <p:attrName>style.visibility</p:attrName>
                                        </p:attrNameLst>
                                      </p:cBhvr>
                                      <p:to>
                                        <p:strVal val="visible"/>
                                      </p:to>
                                    </p:set>
                                    <p:anim calcmode="lin" valueType="num">
                                      <p:cBhvr additive="base">
                                        <p:cTn id="41" dur="500" fill="hold"/>
                                        <p:tgtEl>
                                          <p:spTgt spid="13">
                                            <p:txEl>
                                              <p:pRg st="1" end="1"/>
                                            </p:txEl>
                                          </p:spTgt>
                                        </p:tgtEl>
                                        <p:attrNameLst>
                                          <p:attrName>ppt_x</p:attrName>
                                        </p:attrNameLst>
                                      </p:cBhvr>
                                      <p:tavLst>
                                        <p:tav tm="0">
                                          <p:val>
                                            <p:strVal val="0-#ppt_w/2"/>
                                          </p:val>
                                        </p:tav>
                                        <p:tav tm="100000">
                                          <p:val>
                                            <p:strVal val="#ppt_x"/>
                                          </p:val>
                                        </p:tav>
                                      </p:tavLst>
                                    </p:anim>
                                    <p:anim calcmode="lin" valueType="num">
                                      <p:cBhvr additive="base">
                                        <p:cTn id="42" dur="500" fill="hold"/>
                                        <p:tgtEl>
                                          <p:spTgt spid="13">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43" fill="hold" nodeType="clickPar">
                      <p:stCondLst>
                        <p:cond delay="indefinite"/>
                      </p:stCondLst>
                      <p:childTnLst>
                        <p:par>
                          <p:cTn id="44" fill="hold" nodeType="withGroup">
                            <p:stCondLst>
                              <p:cond delay="0"/>
                            </p:stCondLst>
                            <p:childTnLst>
                              <p:par>
                                <p:cTn id="45" presetID="2" presetClass="entr" presetSubtype="8" fill="hold" grpId="0" nodeType="clickEffect">
                                  <p:stCondLst>
                                    <p:cond delay="0"/>
                                  </p:stCondLst>
                                  <p:childTnLst>
                                    <p:set>
                                      <p:cBhvr>
                                        <p:cTn id="46" dur="1" fill="hold">
                                          <p:stCondLst>
                                            <p:cond delay="0"/>
                                          </p:stCondLst>
                                        </p:cTn>
                                        <p:tgtEl>
                                          <p:spTgt spid="3"/>
                                        </p:tgtEl>
                                        <p:attrNameLst>
                                          <p:attrName>style.visibility</p:attrName>
                                        </p:attrNameLst>
                                      </p:cBhvr>
                                      <p:to>
                                        <p:strVal val="visible"/>
                                      </p:to>
                                    </p:set>
                                    <p:anim calcmode="lin" valueType="num">
                                      <p:cBhvr additive="base">
                                        <p:cTn id="47" dur="500" fill="hold"/>
                                        <p:tgtEl>
                                          <p:spTgt spid="3"/>
                                        </p:tgtEl>
                                        <p:attrNameLst>
                                          <p:attrName>ppt_x</p:attrName>
                                        </p:attrNameLst>
                                      </p:cBhvr>
                                      <p:tavLst>
                                        <p:tav tm="0">
                                          <p:val>
                                            <p:strVal val="0-#ppt_w/2"/>
                                          </p:val>
                                        </p:tav>
                                        <p:tav tm="100000">
                                          <p:val>
                                            <p:strVal val="#ppt_x"/>
                                          </p:val>
                                        </p:tav>
                                      </p:tavLst>
                                    </p:anim>
                                    <p:anim calcmode="lin" valueType="num">
                                      <p:cBhvr additive="base">
                                        <p:cTn id="48" dur="500" fill="hold"/>
                                        <p:tgtEl>
                                          <p:spTgt spid="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4" name="Rectangle 2"/>
          <p:cNvSpPr>
            <a:spLocks noGrp="1" noChangeArrowheads="1"/>
          </p:cNvSpPr>
          <p:nvPr>
            <p:ph type="title"/>
          </p:nvPr>
        </p:nvSpPr>
        <p:spPr>
          <a:xfrm>
            <a:off x="609600" y="-152400"/>
            <a:ext cx="7772400" cy="1143000"/>
          </a:xfrm>
        </p:spPr>
        <p:txBody>
          <a:bodyPr/>
          <a:lstStyle/>
          <a:p>
            <a:pPr>
              <a:defRPr/>
            </a:pPr>
            <a:r>
              <a:rPr lang="en-US"/>
              <a:t>Experimental Studies</a:t>
            </a:r>
            <a:endParaRPr lang="en-US" dirty="0"/>
          </a:p>
        </p:txBody>
      </p:sp>
      <p:sp>
        <p:nvSpPr>
          <p:cNvPr id="8195" name="Rectangle 3" descr="Rectangle: Click to edit Master text styles&#10;Second level&#10;Third level&#10;Fourth level&#10;Fifth level"/>
          <p:cNvSpPr>
            <a:spLocks noGrp="1" noChangeArrowheads="1"/>
          </p:cNvSpPr>
          <p:nvPr>
            <p:ph type="body" sz="half" idx="1"/>
          </p:nvPr>
        </p:nvSpPr>
        <p:spPr>
          <a:xfrm>
            <a:off x="390525" y="1373188"/>
            <a:ext cx="4324350" cy="4267200"/>
          </a:xfrm>
        </p:spPr>
        <p:txBody>
          <a:bodyPr/>
          <a:lstStyle/>
          <a:p>
            <a:pPr marL="0" indent="0">
              <a:defRPr/>
            </a:pPr>
            <a:r>
              <a:rPr lang="en-US" altLang="en-US" sz="2400" dirty="0"/>
              <a:t>Write a program implementing the algorithm</a:t>
            </a:r>
          </a:p>
          <a:p>
            <a:pPr marL="0" indent="0">
              <a:defRPr/>
            </a:pPr>
            <a:r>
              <a:rPr lang="en-US" altLang="en-US" sz="2400" dirty="0"/>
              <a:t>Run the program with inputs of varying size and composition</a:t>
            </a:r>
          </a:p>
          <a:p>
            <a:pPr marL="0" indent="0">
              <a:defRPr/>
            </a:pPr>
            <a:r>
              <a:rPr lang="en-US" altLang="en-US" sz="2400" dirty="0"/>
              <a:t>Use a method like </a:t>
            </a:r>
            <a:r>
              <a:rPr lang="en-US" altLang="en-US" sz="2400" dirty="0" err="1">
                <a:solidFill>
                  <a:srgbClr val="FF0000"/>
                </a:solidFill>
                <a:latin typeface="Arial Narrow" pitchFamily="34" charset="0"/>
              </a:rPr>
              <a:t>System.currentTimeMillis</a:t>
            </a:r>
            <a:r>
              <a:rPr lang="en-US" altLang="en-US" sz="2400" dirty="0">
                <a:solidFill>
                  <a:srgbClr val="FF0000"/>
                </a:solidFill>
                <a:latin typeface="Arial Narrow" pitchFamily="34" charset="0"/>
              </a:rPr>
              <a:t>()</a:t>
            </a:r>
            <a:r>
              <a:rPr lang="en-US" altLang="en-US" sz="2400" dirty="0">
                <a:solidFill>
                  <a:srgbClr val="FF0000"/>
                </a:solidFill>
              </a:rPr>
              <a:t> </a:t>
            </a:r>
            <a:r>
              <a:rPr lang="en-US" altLang="en-US" sz="2400" dirty="0"/>
              <a:t>to get an accurate measure of the actual running time</a:t>
            </a:r>
          </a:p>
          <a:p>
            <a:pPr marL="0" indent="0">
              <a:defRPr/>
            </a:pPr>
            <a:r>
              <a:rPr lang="en-US" altLang="en-US" sz="2400" dirty="0"/>
              <a:t>Plot the results</a:t>
            </a:r>
          </a:p>
        </p:txBody>
      </p:sp>
      <p:graphicFrame>
        <p:nvGraphicFramePr>
          <p:cNvPr id="205828" name="Object 2"/>
          <p:cNvGraphicFramePr>
            <a:graphicFrameLocks noGrp="1" noChangeAspect="1"/>
          </p:cNvGraphicFramePr>
          <p:nvPr>
            <p:ph type="chart" sz="half" idx="2"/>
          </p:nvPr>
        </p:nvGraphicFramePr>
        <p:xfrm>
          <a:off x="4479925" y="1323975"/>
          <a:ext cx="4714875" cy="4746625"/>
        </p:xfrm>
        <a:graphic>
          <a:graphicData uri="http://schemas.openxmlformats.org/presentationml/2006/ole">
            <mc:AlternateContent xmlns:mc="http://schemas.openxmlformats.org/markup-compatibility/2006">
              <mc:Choice xmlns:v="urn:schemas-microsoft-com:vml" Requires="v">
                <p:oleObj spid="_x0000_s205865" r:id="rId3" imgW="4712616" imgH="4749196" progId="Excel.Sheet.8">
                  <p:embed/>
                </p:oleObj>
              </mc:Choice>
              <mc:Fallback>
                <p:oleObj r:id="rId3" imgW="4712616" imgH="4749196" progId="Excel.Sheet.8">
                  <p:embed/>
                  <p:pic>
                    <p:nvPicPr>
                      <p:cNvPr id="0" name="Picture 14"/>
                      <p:cNvPicPr>
                        <a:picLocks noGrp="1"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479925" y="1323975"/>
                        <a:ext cx="4714875" cy="4746625"/>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8195">
                                            <p:txEl>
                                              <p:pRg st="0" end="0"/>
                                            </p:txEl>
                                          </p:spTgt>
                                        </p:tgtEl>
                                        <p:attrNameLst>
                                          <p:attrName>style.visibility</p:attrName>
                                        </p:attrNameLst>
                                      </p:cBhvr>
                                      <p:to>
                                        <p:strVal val="visible"/>
                                      </p:to>
                                    </p:set>
                                    <p:anim calcmode="lin" valueType="num">
                                      <p:cBhvr additive="base">
                                        <p:cTn id="7" dur="500" fill="hold"/>
                                        <p:tgtEl>
                                          <p:spTgt spid="8195">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8195">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8195">
                                            <p:txEl>
                                              <p:pRg st="1" end="1"/>
                                            </p:txEl>
                                          </p:spTgt>
                                        </p:tgtEl>
                                        <p:attrNameLst>
                                          <p:attrName>style.visibility</p:attrName>
                                        </p:attrNameLst>
                                      </p:cBhvr>
                                      <p:to>
                                        <p:strVal val="visible"/>
                                      </p:to>
                                    </p:set>
                                    <p:anim calcmode="lin" valueType="num">
                                      <p:cBhvr additive="base">
                                        <p:cTn id="13" dur="500" fill="hold"/>
                                        <p:tgtEl>
                                          <p:spTgt spid="8195">
                                            <p:txEl>
                                              <p:pRg st="1" end="1"/>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8195">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nodeType="clickEffect">
                                  <p:stCondLst>
                                    <p:cond delay="0"/>
                                  </p:stCondLst>
                                  <p:childTnLst>
                                    <p:set>
                                      <p:cBhvr>
                                        <p:cTn id="18" dur="1" fill="hold">
                                          <p:stCondLst>
                                            <p:cond delay="0"/>
                                          </p:stCondLst>
                                        </p:cTn>
                                        <p:tgtEl>
                                          <p:spTgt spid="8195">
                                            <p:txEl>
                                              <p:pRg st="2" end="2"/>
                                            </p:txEl>
                                          </p:spTgt>
                                        </p:tgtEl>
                                        <p:attrNameLst>
                                          <p:attrName>style.visibility</p:attrName>
                                        </p:attrNameLst>
                                      </p:cBhvr>
                                      <p:to>
                                        <p:strVal val="visible"/>
                                      </p:to>
                                    </p:set>
                                    <p:anim calcmode="lin" valueType="num">
                                      <p:cBhvr additive="base">
                                        <p:cTn id="19" dur="500" fill="hold"/>
                                        <p:tgtEl>
                                          <p:spTgt spid="8195">
                                            <p:txEl>
                                              <p:pRg st="2" end="2"/>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8195">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4" fill="hold" nodeType="clickEffect">
                                  <p:stCondLst>
                                    <p:cond delay="0"/>
                                  </p:stCondLst>
                                  <p:childTnLst>
                                    <p:set>
                                      <p:cBhvr>
                                        <p:cTn id="24" dur="1" fill="hold">
                                          <p:stCondLst>
                                            <p:cond delay="0"/>
                                          </p:stCondLst>
                                        </p:cTn>
                                        <p:tgtEl>
                                          <p:spTgt spid="8195">
                                            <p:txEl>
                                              <p:pRg st="3" end="3"/>
                                            </p:txEl>
                                          </p:spTgt>
                                        </p:tgtEl>
                                        <p:attrNameLst>
                                          <p:attrName>style.visibility</p:attrName>
                                        </p:attrNameLst>
                                      </p:cBhvr>
                                      <p:to>
                                        <p:strVal val="visible"/>
                                      </p:to>
                                    </p:set>
                                    <p:anim calcmode="lin" valueType="num">
                                      <p:cBhvr additive="base">
                                        <p:cTn id="25" dur="500" fill="hold"/>
                                        <p:tgtEl>
                                          <p:spTgt spid="8195">
                                            <p:txEl>
                                              <p:pRg st="3" end="3"/>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8195">
                                            <p:txEl>
                                              <p:pRg st="3" end="3"/>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2" name="Rectangle 2"/>
          <p:cNvSpPr>
            <a:spLocks noGrp="1" noChangeArrowheads="1"/>
          </p:cNvSpPr>
          <p:nvPr>
            <p:ph type="title"/>
          </p:nvPr>
        </p:nvSpPr>
        <p:spPr>
          <a:xfrm>
            <a:off x="685800" y="-76200"/>
            <a:ext cx="7772400" cy="1143000"/>
          </a:xfrm>
        </p:spPr>
        <p:txBody>
          <a:bodyPr/>
          <a:lstStyle/>
          <a:p>
            <a:pPr>
              <a:defRPr/>
            </a:pPr>
            <a:r>
              <a:rPr lang="en-US"/>
              <a:t>Theoretical Analysis</a:t>
            </a:r>
          </a:p>
        </p:txBody>
      </p:sp>
      <p:sp>
        <p:nvSpPr>
          <p:cNvPr id="10243" name="Rectangle 3" descr="Rectangle: Click to edit Master text styles&#10;Second level&#10;Third level&#10;Fourth level&#10;Fifth level"/>
          <p:cNvSpPr>
            <a:spLocks noGrp="1" noChangeArrowheads="1"/>
          </p:cNvSpPr>
          <p:nvPr>
            <p:ph type="body" idx="1"/>
          </p:nvPr>
        </p:nvSpPr>
        <p:spPr>
          <a:xfrm>
            <a:off x="457200" y="1066800"/>
            <a:ext cx="7772400" cy="4267200"/>
          </a:xfrm>
        </p:spPr>
        <p:txBody>
          <a:bodyPr/>
          <a:lstStyle/>
          <a:p>
            <a:pPr>
              <a:defRPr/>
            </a:pPr>
            <a:r>
              <a:rPr lang="en-US" sz="2800" dirty="0"/>
              <a:t>Uses a high-level description of the algorithm instead of an implementation</a:t>
            </a:r>
          </a:p>
          <a:p>
            <a:pPr>
              <a:defRPr/>
            </a:pPr>
            <a:r>
              <a:rPr lang="en-US" sz="2800" dirty="0"/>
              <a:t>Characterizes running time as a function of the input size, </a:t>
            </a:r>
            <a:r>
              <a:rPr lang="en-US" sz="2800" b="1" i="1" dirty="0">
                <a:solidFill>
                  <a:schemeClr val="tx2"/>
                </a:solidFill>
              </a:rPr>
              <a:t>n</a:t>
            </a:r>
            <a:r>
              <a:rPr lang="en-US" sz="2800" dirty="0"/>
              <a:t>.</a:t>
            </a:r>
          </a:p>
          <a:p>
            <a:pPr>
              <a:defRPr/>
            </a:pPr>
            <a:r>
              <a:rPr lang="en-US" sz="2800" dirty="0"/>
              <a:t>Takes into account all possible inputs</a:t>
            </a:r>
          </a:p>
          <a:p>
            <a:pPr>
              <a:defRPr/>
            </a:pPr>
            <a:r>
              <a:rPr lang="en-US" sz="2800" dirty="0"/>
              <a:t>Allows us to evaluate the speed of an algorithm independent of the hardware/software environment</a:t>
            </a:r>
          </a:p>
        </p:txBody>
      </p:sp>
      <p:graphicFrame>
        <p:nvGraphicFramePr>
          <p:cNvPr id="206852" name="Object 4"/>
          <p:cNvGraphicFramePr>
            <a:graphicFrameLocks noChangeAspect="1"/>
          </p:cNvGraphicFramePr>
          <p:nvPr/>
        </p:nvGraphicFramePr>
        <p:xfrm>
          <a:off x="7162800" y="228600"/>
          <a:ext cx="1495425" cy="2057400"/>
        </p:xfrm>
        <a:graphic>
          <a:graphicData uri="http://schemas.openxmlformats.org/presentationml/2006/ole">
            <mc:AlternateContent xmlns:mc="http://schemas.openxmlformats.org/markup-compatibility/2006">
              <mc:Choice xmlns:v="urn:schemas-microsoft-com:vml" Requires="v">
                <p:oleObj spid="_x0000_s206889" name="Clip" r:id="rId3" imgW="2306932" imgH="3175061" progId="">
                  <p:embed/>
                </p:oleObj>
              </mc:Choice>
              <mc:Fallback>
                <p:oleObj name="Clip" r:id="rId3" imgW="2306932" imgH="3175061" progId="">
                  <p:embed/>
                  <p:pic>
                    <p:nvPicPr>
                      <p:cNvPr id="0" name="Picture 14"/>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7162800" y="228600"/>
                        <a:ext cx="1495425" cy="205740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10243">
                                            <p:txEl>
                                              <p:pRg st="0" end="0"/>
                                            </p:txEl>
                                          </p:spTgt>
                                        </p:tgtEl>
                                        <p:attrNameLst>
                                          <p:attrName>style.visibility</p:attrName>
                                        </p:attrNameLst>
                                      </p:cBhvr>
                                      <p:to>
                                        <p:strVal val="visible"/>
                                      </p:to>
                                    </p:set>
                                    <p:anim calcmode="lin" valueType="num">
                                      <p:cBhvr additive="base">
                                        <p:cTn id="7" dur="500" fill="hold"/>
                                        <p:tgtEl>
                                          <p:spTgt spid="10243">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10243">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10243">
                                            <p:txEl>
                                              <p:pRg st="1" end="1"/>
                                            </p:txEl>
                                          </p:spTgt>
                                        </p:tgtEl>
                                        <p:attrNameLst>
                                          <p:attrName>style.visibility</p:attrName>
                                        </p:attrNameLst>
                                      </p:cBhvr>
                                      <p:to>
                                        <p:strVal val="visible"/>
                                      </p:to>
                                    </p:set>
                                    <p:anim calcmode="lin" valueType="num">
                                      <p:cBhvr additive="base">
                                        <p:cTn id="13" dur="500" fill="hold"/>
                                        <p:tgtEl>
                                          <p:spTgt spid="10243">
                                            <p:txEl>
                                              <p:pRg st="1" end="1"/>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10243">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nodeType="clickEffect">
                                  <p:stCondLst>
                                    <p:cond delay="0"/>
                                  </p:stCondLst>
                                  <p:childTnLst>
                                    <p:set>
                                      <p:cBhvr>
                                        <p:cTn id="18" dur="1" fill="hold">
                                          <p:stCondLst>
                                            <p:cond delay="0"/>
                                          </p:stCondLst>
                                        </p:cTn>
                                        <p:tgtEl>
                                          <p:spTgt spid="10243">
                                            <p:txEl>
                                              <p:pRg st="2" end="2"/>
                                            </p:txEl>
                                          </p:spTgt>
                                        </p:tgtEl>
                                        <p:attrNameLst>
                                          <p:attrName>style.visibility</p:attrName>
                                        </p:attrNameLst>
                                      </p:cBhvr>
                                      <p:to>
                                        <p:strVal val="visible"/>
                                      </p:to>
                                    </p:set>
                                    <p:anim calcmode="lin" valueType="num">
                                      <p:cBhvr additive="base">
                                        <p:cTn id="19" dur="500" fill="hold"/>
                                        <p:tgtEl>
                                          <p:spTgt spid="10243">
                                            <p:txEl>
                                              <p:pRg st="2" end="2"/>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10243">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4" fill="hold" nodeType="clickEffect">
                                  <p:stCondLst>
                                    <p:cond delay="0"/>
                                  </p:stCondLst>
                                  <p:childTnLst>
                                    <p:set>
                                      <p:cBhvr>
                                        <p:cTn id="24" dur="1" fill="hold">
                                          <p:stCondLst>
                                            <p:cond delay="0"/>
                                          </p:stCondLst>
                                        </p:cTn>
                                        <p:tgtEl>
                                          <p:spTgt spid="10243">
                                            <p:txEl>
                                              <p:pRg st="3" end="3"/>
                                            </p:txEl>
                                          </p:spTgt>
                                        </p:tgtEl>
                                        <p:attrNameLst>
                                          <p:attrName>style.visibility</p:attrName>
                                        </p:attrNameLst>
                                      </p:cBhvr>
                                      <p:to>
                                        <p:strVal val="visible"/>
                                      </p:to>
                                    </p:set>
                                    <p:anim calcmode="lin" valueType="num">
                                      <p:cBhvr additive="base">
                                        <p:cTn id="25" dur="500" fill="hold"/>
                                        <p:tgtEl>
                                          <p:spTgt spid="10243">
                                            <p:txEl>
                                              <p:pRg st="3" end="3"/>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10243">
                                            <p:txEl>
                                              <p:pRg st="3" end="3"/>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2" name="Rectangle 2"/>
          <p:cNvSpPr>
            <a:spLocks noGrp="1" noChangeArrowheads="1"/>
          </p:cNvSpPr>
          <p:nvPr>
            <p:ph type="title"/>
          </p:nvPr>
        </p:nvSpPr>
        <p:spPr>
          <a:xfrm>
            <a:off x="685800" y="-76200"/>
            <a:ext cx="7772400" cy="1143000"/>
          </a:xfrm>
        </p:spPr>
        <p:txBody>
          <a:bodyPr/>
          <a:lstStyle/>
          <a:p>
            <a:pPr>
              <a:defRPr/>
            </a:pPr>
            <a:r>
              <a:rPr lang="en-US"/>
              <a:t>Theoretical Analysis</a:t>
            </a:r>
          </a:p>
        </p:txBody>
      </p:sp>
      <p:sp>
        <p:nvSpPr>
          <p:cNvPr id="10243" name="Rectangle 3" descr="Rectangle: Click to edit Master text styles&#10;Second level&#10;Third level&#10;Fourth level&#10;Fifth level"/>
          <p:cNvSpPr>
            <a:spLocks noGrp="1" noChangeArrowheads="1"/>
          </p:cNvSpPr>
          <p:nvPr>
            <p:ph type="body" idx="1"/>
          </p:nvPr>
        </p:nvSpPr>
        <p:spPr>
          <a:xfrm>
            <a:off x="304800" y="914400"/>
            <a:ext cx="8229600" cy="4267200"/>
          </a:xfrm>
        </p:spPr>
        <p:txBody>
          <a:bodyPr/>
          <a:lstStyle/>
          <a:p>
            <a:pPr>
              <a:defRPr/>
            </a:pPr>
            <a:r>
              <a:rPr lang="en-US" sz="2800" dirty="0">
                <a:effectLst>
                  <a:outerShdw blurRad="38100" dist="38100" dir="2700000" algn="tl">
                    <a:srgbClr val="000000">
                      <a:alpha val="43137"/>
                    </a:srgbClr>
                  </a:outerShdw>
                </a:effectLst>
              </a:rPr>
              <a:t>Suppose we theoretically determine </a:t>
            </a:r>
            <a:br>
              <a:rPr lang="en-US" sz="2800" dirty="0">
                <a:effectLst>
                  <a:outerShdw blurRad="38100" dist="38100" dir="2700000" algn="tl">
                    <a:srgbClr val="000000">
                      <a:alpha val="43137"/>
                    </a:srgbClr>
                  </a:outerShdw>
                </a:effectLst>
              </a:rPr>
            </a:br>
            <a:r>
              <a:rPr lang="en-US" sz="2800" dirty="0">
                <a:effectLst>
                  <a:outerShdw blurRad="38100" dist="38100" dir="2700000" algn="tl">
                    <a:srgbClr val="000000">
                      <a:alpha val="43137"/>
                    </a:srgbClr>
                  </a:outerShdw>
                </a:effectLst>
              </a:rPr>
              <a:t>our algorithm has running time  </a:t>
            </a:r>
            <a:br>
              <a:rPr lang="en-US" sz="2800" dirty="0">
                <a:effectLst>
                  <a:outerShdw blurRad="38100" dist="38100" dir="2700000" algn="tl">
                    <a:srgbClr val="000000">
                      <a:alpha val="43137"/>
                    </a:srgbClr>
                  </a:outerShdw>
                </a:effectLst>
              </a:rPr>
            </a:br>
            <a:r>
              <a:rPr lang="en-US" sz="2800" dirty="0">
                <a:effectLst>
                  <a:outerShdw blurRad="38100" dist="38100" dir="2700000" algn="tl">
                    <a:srgbClr val="000000">
                      <a:alpha val="43137"/>
                    </a:srgbClr>
                  </a:outerShdw>
                </a:effectLst>
              </a:rPr>
              <a:t>      </a:t>
            </a:r>
            <a:r>
              <a:rPr lang="en-US" sz="2800" i="1" dirty="0">
                <a:solidFill>
                  <a:schemeClr val="accent1"/>
                </a:solidFill>
                <a:effectLst>
                  <a:outerShdw blurRad="38100" dist="38100" dir="2700000" algn="tl">
                    <a:srgbClr val="000000">
                      <a:alpha val="43137"/>
                    </a:srgbClr>
                  </a:outerShdw>
                </a:effectLst>
              </a:rPr>
              <a:t>T(n) = O(n</a:t>
            </a:r>
            <a:r>
              <a:rPr lang="en-US" sz="2800" i="1" baseline="30000" dirty="0">
                <a:solidFill>
                  <a:schemeClr val="accent1"/>
                </a:solidFill>
                <a:effectLst>
                  <a:outerShdw blurRad="38100" dist="38100" dir="2700000" algn="tl">
                    <a:srgbClr val="000000">
                      <a:alpha val="43137"/>
                    </a:srgbClr>
                  </a:outerShdw>
                </a:effectLst>
              </a:rPr>
              <a:t>2</a:t>
            </a:r>
            <a:r>
              <a:rPr lang="en-US" sz="2800" i="1" dirty="0">
                <a:solidFill>
                  <a:schemeClr val="accent1"/>
                </a:solidFill>
                <a:effectLst>
                  <a:outerShdw blurRad="38100" dist="38100" dir="2700000" algn="tl">
                    <a:srgbClr val="000000">
                      <a:alpha val="43137"/>
                    </a:srgbClr>
                  </a:outerShdw>
                </a:effectLst>
              </a:rPr>
              <a:t>) = cn</a:t>
            </a:r>
            <a:r>
              <a:rPr lang="en-US" sz="2800" i="1" baseline="30000" dirty="0">
                <a:solidFill>
                  <a:schemeClr val="accent1"/>
                </a:solidFill>
                <a:effectLst>
                  <a:outerShdw blurRad="38100" dist="38100" dir="2700000" algn="tl">
                    <a:srgbClr val="000000">
                      <a:alpha val="43137"/>
                    </a:srgbClr>
                  </a:outerShdw>
                </a:effectLst>
              </a:rPr>
              <a:t>2  </a:t>
            </a:r>
            <a:r>
              <a:rPr lang="en-US" sz="2800" i="1" dirty="0">
                <a:solidFill>
                  <a:schemeClr val="accent1"/>
                </a:solidFill>
                <a:effectLst>
                  <a:outerShdw blurRad="38100" dist="38100" dir="2700000" algn="tl">
                    <a:srgbClr val="000000">
                      <a:alpha val="43137"/>
                    </a:srgbClr>
                  </a:outerShdw>
                </a:effectLst>
              </a:rPr>
              <a:t>+</a:t>
            </a:r>
            <a:r>
              <a:rPr lang="en-US" sz="2800" i="1" dirty="0" err="1">
                <a:solidFill>
                  <a:schemeClr val="accent1"/>
                </a:solidFill>
                <a:effectLst>
                  <a:outerShdw blurRad="38100" dist="38100" dir="2700000" algn="tl">
                    <a:srgbClr val="000000">
                      <a:alpha val="43137"/>
                    </a:srgbClr>
                  </a:outerShdw>
                </a:effectLst>
              </a:rPr>
              <a:t>an+b</a:t>
            </a:r>
            <a:endParaRPr lang="en-US" sz="2800" i="1" dirty="0">
              <a:solidFill>
                <a:schemeClr val="accent1"/>
              </a:solidFill>
              <a:effectLst>
                <a:outerShdw blurRad="38100" dist="38100" dir="2700000" algn="tl">
                  <a:srgbClr val="000000">
                    <a:alpha val="43137"/>
                  </a:srgbClr>
                </a:outerShdw>
              </a:effectLst>
            </a:endParaRPr>
          </a:p>
          <a:p>
            <a:pPr>
              <a:buFont typeface="Arial" pitchFamily="34" charset="0"/>
              <a:buChar char="•"/>
              <a:defRPr/>
            </a:pPr>
            <a:r>
              <a:rPr lang="en-US" sz="2800" dirty="0">
                <a:effectLst>
                  <a:outerShdw blurRad="38100" dist="38100" dir="2700000" algn="tl">
                    <a:srgbClr val="000000">
                      <a:alpha val="43137"/>
                    </a:srgbClr>
                  </a:outerShdw>
                </a:effectLst>
              </a:rPr>
              <a:t>The lower order terms </a:t>
            </a:r>
            <a:r>
              <a:rPr lang="en-US" sz="2800" i="1" dirty="0" err="1">
                <a:solidFill>
                  <a:schemeClr val="accent1"/>
                </a:solidFill>
                <a:effectLst>
                  <a:outerShdw blurRad="38100" dist="38100" dir="2700000" algn="tl">
                    <a:srgbClr val="000000">
                      <a:alpha val="43137"/>
                    </a:srgbClr>
                  </a:outerShdw>
                </a:effectLst>
              </a:rPr>
              <a:t>an+b</a:t>
            </a:r>
            <a:r>
              <a:rPr lang="en-US" sz="2800" dirty="0">
                <a:effectLst>
                  <a:outerShdw blurRad="38100" dist="38100" dir="2700000" algn="tl">
                    <a:srgbClr val="000000">
                      <a:alpha val="43137"/>
                    </a:srgbClr>
                  </a:outerShdw>
                </a:effectLst>
              </a:rPr>
              <a:t> </a:t>
            </a:r>
            <a:br>
              <a:rPr lang="en-US" sz="2800" dirty="0">
                <a:effectLst>
                  <a:outerShdw blurRad="38100" dist="38100" dir="2700000" algn="tl">
                    <a:srgbClr val="000000">
                      <a:alpha val="43137"/>
                    </a:srgbClr>
                  </a:outerShdw>
                </a:effectLst>
              </a:rPr>
            </a:br>
            <a:r>
              <a:rPr lang="en-US" sz="2800" dirty="0">
                <a:effectLst>
                  <a:outerShdw blurRad="38100" dist="38100" dir="2700000" algn="tl">
                    <a:srgbClr val="000000">
                      <a:alpha val="43137"/>
                    </a:srgbClr>
                  </a:outerShdw>
                </a:effectLst>
              </a:rPr>
              <a:t> don’t matter for big </a:t>
            </a:r>
            <a:r>
              <a:rPr lang="en-US" sz="2800" i="1" dirty="0">
                <a:solidFill>
                  <a:schemeClr val="accent1"/>
                </a:solidFill>
                <a:effectLst>
                  <a:outerShdw blurRad="38100" dist="38100" dir="2700000" algn="tl">
                    <a:srgbClr val="000000">
                      <a:alpha val="43137"/>
                    </a:srgbClr>
                  </a:outerShdw>
                </a:effectLst>
              </a:rPr>
              <a:t>n.</a:t>
            </a:r>
          </a:p>
        </p:txBody>
      </p:sp>
      <p:graphicFrame>
        <p:nvGraphicFramePr>
          <p:cNvPr id="206852" name="Object 4"/>
          <p:cNvGraphicFramePr>
            <a:graphicFrameLocks noChangeAspect="1"/>
          </p:cNvGraphicFramePr>
          <p:nvPr/>
        </p:nvGraphicFramePr>
        <p:xfrm>
          <a:off x="7162800" y="228600"/>
          <a:ext cx="1495425" cy="2057400"/>
        </p:xfrm>
        <a:graphic>
          <a:graphicData uri="http://schemas.openxmlformats.org/presentationml/2006/ole">
            <mc:AlternateContent xmlns:mc="http://schemas.openxmlformats.org/markup-compatibility/2006">
              <mc:Choice xmlns:v="urn:schemas-microsoft-com:vml" Requires="v">
                <p:oleObj spid="_x0000_s684061" name="Clip" r:id="rId3" imgW="2306932" imgH="3175061" progId="">
                  <p:embed/>
                </p:oleObj>
              </mc:Choice>
              <mc:Fallback>
                <p:oleObj name="Clip" r:id="rId3" imgW="2306932" imgH="3175061" progId="">
                  <p:embed/>
                  <p:pic>
                    <p:nvPicPr>
                      <p:cNvPr id="0" name="Object 14"/>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7162800" y="228600"/>
                        <a:ext cx="1495425" cy="205740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10243">
                                            <p:txEl>
                                              <p:pRg st="0" end="0"/>
                                            </p:txEl>
                                          </p:spTgt>
                                        </p:tgtEl>
                                        <p:attrNameLst>
                                          <p:attrName>style.visibility</p:attrName>
                                        </p:attrNameLst>
                                      </p:cBhvr>
                                      <p:to>
                                        <p:strVal val="visible"/>
                                      </p:to>
                                    </p:set>
                                    <p:anim calcmode="lin" valueType="num">
                                      <p:cBhvr additive="base">
                                        <p:cTn id="7" dur="500" fill="hold"/>
                                        <p:tgtEl>
                                          <p:spTgt spid="10243">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10243">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10243">
                                            <p:txEl>
                                              <p:pRg st="1" end="1"/>
                                            </p:txEl>
                                          </p:spTgt>
                                        </p:tgtEl>
                                        <p:attrNameLst>
                                          <p:attrName>style.visibility</p:attrName>
                                        </p:attrNameLst>
                                      </p:cBhvr>
                                      <p:to>
                                        <p:strVal val="visible"/>
                                      </p:to>
                                    </p:set>
                                    <p:anim calcmode="lin" valueType="num">
                                      <p:cBhvr additive="base">
                                        <p:cTn id="13" dur="500" fill="hold"/>
                                        <p:tgtEl>
                                          <p:spTgt spid="10243">
                                            <p:txEl>
                                              <p:pRg st="1" end="1"/>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10243">
                                            <p:txEl>
                                              <p:pRg st="1" end="1"/>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2" name="Rectangle 2"/>
          <p:cNvSpPr>
            <a:spLocks noGrp="1" noChangeArrowheads="1"/>
          </p:cNvSpPr>
          <p:nvPr>
            <p:ph type="title"/>
          </p:nvPr>
        </p:nvSpPr>
        <p:spPr>
          <a:xfrm>
            <a:off x="685800" y="-76200"/>
            <a:ext cx="7772400" cy="1143000"/>
          </a:xfrm>
        </p:spPr>
        <p:txBody>
          <a:bodyPr/>
          <a:lstStyle/>
          <a:p>
            <a:pPr>
              <a:defRPr/>
            </a:pPr>
            <a:r>
              <a:rPr lang="en-US" dirty="0"/>
              <a:t>Theoretical Analysis</a:t>
            </a:r>
          </a:p>
        </p:txBody>
      </p:sp>
      <p:sp>
        <p:nvSpPr>
          <p:cNvPr id="10243" name="Rectangle 3" descr="Rectangle: Click to edit Master text styles&#10;Second level&#10;Third level&#10;Fourth level&#10;Fifth level"/>
          <p:cNvSpPr>
            <a:spLocks noGrp="1" noChangeArrowheads="1"/>
          </p:cNvSpPr>
          <p:nvPr>
            <p:ph type="body" idx="1"/>
          </p:nvPr>
        </p:nvSpPr>
        <p:spPr>
          <a:xfrm>
            <a:off x="304800" y="914400"/>
            <a:ext cx="8229600" cy="4267200"/>
          </a:xfrm>
        </p:spPr>
        <p:txBody>
          <a:bodyPr/>
          <a:lstStyle/>
          <a:p>
            <a:pPr>
              <a:defRPr/>
            </a:pPr>
            <a:r>
              <a:rPr lang="en-US" sz="2800" dirty="0">
                <a:effectLst>
                  <a:outerShdw blurRad="38100" dist="38100" dir="2700000" algn="tl">
                    <a:srgbClr val="000000">
                      <a:alpha val="43137"/>
                    </a:srgbClr>
                  </a:outerShdw>
                </a:effectLst>
                <a:latin typeface="+mj-lt"/>
              </a:rPr>
              <a:t>Suppose we theoretically determine </a:t>
            </a:r>
            <a:br>
              <a:rPr lang="en-US" sz="2800" dirty="0">
                <a:effectLst>
                  <a:outerShdw blurRad="38100" dist="38100" dir="2700000" algn="tl">
                    <a:srgbClr val="000000">
                      <a:alpha val="43137"/>
                    </a:srgbClr>
                  </a:outerShdw>
                </a:effectLst>
                <a:latin typeface="+mj-lt"/>
              </a:rPr>
            </a:br>
            <a:r>
              <a:rPr lang="en-US" sz="2800" dirty="0">
                <a:effectLst>
                  <a:outerShdw blurRad="38100" dist="38100" dir="2700000" algn="tl">
                    <a:srgbClr val="000000">
                      <a:alpha val="43137"/>
                    </a:srgbClr>
                  </a:outerShdw>
                </a:effectLst>
                <a:latin typeface="+mj-lt"/>
              </a:rPr>
              <a:t>our algorithm has running time  </a:t>
            </a:r>
            <a:br>
              <a:rPr lang="en-US" sz="2800" dirty="0">
                <a:effectLst>
                  <a:outerShdw blurRad="38100" dist="38100" dir="2700000" algn="tl">
                    <a:srgbClr val="000000">
                      <a:alpha val="43137"/>
                    </a:srgbClr>
                  </a:outerShdw>
                </a:effectLst>
                <a:latin typeface="+mj-lt"/>
              </a:rPr>
            </a:br>
            <a:r>
              <a:rPr lang="en-US" sz="2800" dirty="0">
                <a:effectLst>
                  <a:outerShdw blurRad="38100" dist="38100" dir="2700000" algn="tl">
                    <a:srgbClr val="000000">
                      <a:alpha val="43137"/>
                    </a:srgbClr>
                  </a:outerShdw>
                </a:effectLst>
                <a:latin typeface="+mj-lt"/>
              </a:rPr>
              <a:t>      </a:t>
            </a:r>
            <a:r>
              <a:rPr lang="en-US" sz="2800" i="1" dirty="0">
                <a:solidFill>
                  <a:schemeClr val="accent1"/>
                </a:solidFill>
                <a:effectLst>
                  <a:outerShdw blurRad="38100" dist="38100" dir="2700000" algn="tl">
                    <a:srgbClr val="000000">
                      <a:alpha val="43137"/>
                    </a:srgbClr>
                  </a:outerShdw>
                </a:effectLst>
              </a:rPr>
              <a:t>T(n) = </a:t>
            </a:r>
            <a:r>
              <a:rPr lang="en-US" sz="2800" i="1" dirty="0">
                <a:solidFill>
                  <a:schemeClr val="accent1"/>
                </a:solidFill>
                <a:effectLst>
                  <a:outerShdw blurRad="38100" dist="38100" dir="2700000" algn="tl">
                    <a:srgbClr val="000000">
                      <a:alpha val="43137"/>
                    </a:srgbClr>
                  </a:outerShdw>
                </a:effectLst>
                <a:latin typeface="+mj-lt"/>
              </a:rPr>
              <a:t>O(n</a:t>
            </a:r>
            <a:r>
              <a:rPr lang="en-US" sz="2800" i="1" baseline="30000" dirty="0">
                <a:solidFill>
                  <a:schemeClr val="accent1"/>
                </a:solidFill>
                <a:effectLst>
                  <a:outerShdw blurRad="38100" dist="38100" dir="2700000" algn="tl">
                    <a:srgbClr val="000000">
                      <a:alpha val="43137"/>
                    </a:srgbClr>
                  </a:outerShdw>
                </a:effectLst>
                <a:latin typeface="+mj-lt"/>
              </a:rPr>
              <a:t>2</a:t>
            </a:r>
            <a:r>
              <a:rPr lang="en-US" sz="2800" i="1" dirty="0">
                <a:solidFill>
                  <a:schemeClr val="accent1"/>
                </a:solidFill>
                <a:effectLst>
                  <a:outerShdw blurRad="38100" dist="38100" dir="2700000" algn="tl">
                    <a:srgbClr val="000000">
                      <a:alpha val="43137"/>
                    </a:srgbClr>
                  </a:outerShdw>
                </a:effectLst>
                <a:latin typeface="+mj-lt"/>
              </a:rPr>
              <a:t>) = cn</a:t>
            </a:r>
            <a:r>
              <a:rPr lang="en-US" sz="2800" i="1" baseline="30000" dirty="0">
                <a:solidFill>
                  <a:schemeClr val="accent1"/>
                </a:solidFill>
                <a:effectLst>
                  <a:outerShdw blurRad="38100" dist="38100" dir="2700000" algn="tl">
                    <a:srgbClr val="000000">
                      <a:alpha val="43137"/>
                    </a:srgbClr>
                  </a:outerShdw>
                </a:effectLst>
                <a:latin typeface="+mj-lt"/>
              </a:rPr>
              <a:t>2 </a:t>
            </a:r>
            <a:endParaRPr lang="en-US" sz="2800" i="1" dirty="0">
              <a:solidFill>
                <a:schemeClr val="accent1"/>
              </a:solidFill>
              <a:effectLst>
                <a:outerShdw blurRad="38100" dist="38100" dir="2700000" algn="tl">
                  <a:srgbClr val="000000">
                    <a:alpha val="43137"/>
                  </a:srgbClr>
                </a:outerShdw>
              </a:effectLst>
              <a:latin typeface="+mj-lt"/>
            </a:endParaRPr>
          </a:p>
          <a:p>
            <a:pPr>
              <a:buFont typeface="Arial" pitchFamily="34" charset="0"/>
              <a:buChar char="•"/>
              <a:defRPr/>
            </a:pPr>
            <a:r>
              <a:rPr lang="en-US" sz="2800" dirty="0">
                <a:effectLst>
                  <a:outerShdw blurRad="38100" dist="38100" dir="2700000" algn="tl">
                    <a:srgbClr val="000000">
                      <a:alpha val="43137"/>
                    </a:srgbClr>
                  </a:outerShdw>
                </a:effectLst>
                <a:latin typeface="+mj-lt"/>
              </a:rPr>
              <a:t>We don’t know </a:t>
            </a:r>
            <a:r>
              <a:rPr lang="en-US" sz="2800" i="1" dirty="0">
                <a:solidFill>
                  <a:schemeClr val="accent1"/>
                </a:solidFill>
                <a:effectLst>
                  <a:outerShdw blurRad="38100" dist="38100" dir="2700000" algn="tl">
                    <a:srgbClr val="000000">
                      <a:alpha val="43137"/>
                    </a:srgbClr>
                  </a:outerShdw>
                </a:effectLst>
                <a:latin typeface="+mj-lt"/>
              </a:rPr>
              <a:t>c</a:t>
            </a:r>
            <a:r>
              <a:rPr lang="en-US" sz="2800" dirty="0">
                <a:effectLst>
                  <a:outerShdw blurRad="38100" dist="38100" dir="2700000" algn="tl">
                    <a:srgbClr val="000000">
                      <a:alpha val="43137"/>
                    </a:srgbClr>
                  </a:outerShdw>
                </a:effectLst>
                <a:latin typeface="+mj-lt"/>
              </a:rPr>
              <a:t>, because we did not consider:</a:t>
            </a:r>
          </a:p>
          <a:p>
            <a:pPr lvl="2">
              <a:buFont typeface="Arial" pitchFamily="34" charset="0"/>
              <a:buChar char="•"/>
              <a:defRPr/>
            </a:pPr>
            <a:r>
              <a:rPr lang="en-US" dirty="0">
                <a:effectLst>
                  <a:outerShdw blurRad="38100" dist="38100" dir="2700000" algn="tl">
                    <a:srgbClr val="000000">
                      <a:alpha val="43137"/>
                    </a:srgbClr>
                  </a:outerShdw>
                </a:effectLst>
                <a:latin typeface="+mj-lt"/>
              </a:rPr>
              <a:t>Which implementation of abstract algorithm</a:t>
            </a:r>
          </a:p>
          <a:p>
            <a:pPr lvl="2">
              <a:buFont typeface="Arial" pitchFamily="34" charset="0"/>
              <a:buChar char="•"/>
              <a:defRPr/>
            </a:pPr>
            <a:r>
              <a:rPr lang="en-US">
                <a:effectLst>
                  <a:outerShdw blurRad="38100" dist="38100" dir="2700000" algn="tl">
                    <a:srgbClr val="000000">
                      <a:alpha val="43137"/>
                    </a:srgbClr>
                  </a:outerShdw>
                </a:effectLst>
                <a:latin typeface="+mj-lt"/>
              </a:rPr>
              <a:t>Whether 7 </a:t>
            </a:r>
            <a:r>
              <a:rPr lang="en-US" dirty="0">
                <a:effectLst>
                  <a:outerShdw blurRad="38100" dist="38100" dir="2700000" algn="tl">
                    <a:srgbClr val="000000">
                      <a:alpha val="43137"/>
                    </a:srgbClr>
                  </a:outerShdw>
                </a:effectLst>
                <a:latin typeface="+mj-lt"/>
              </a:rPr>
              <a:t>or 9 lines of code in inner loop.</a:t>
            </a:r>
          </a:p>
          <a:p>
            <a:pPr lvl="2">
              <a:buFont typeface="Arial" pitchFamily="34" charset="0"/>
              <a:buChar char="•"/>
              <a:defRPr/>
            </a:pPr>
            <a:r>
              <a:rPr lang="en-US" dirty="0">
                <a:effectLst>
                  <a:outerShdw blurRad="38100" dist="38100" dir="2700000" algn="tl">
                    <a:srgbClr val="000000">
                      <a:alpha val="43137"/>
                    </a:srgbClr>
                  </a:outerShdw>
                </a:effectLst>
                <a:latin typeface="+mj-lt"/>
              </a:rPr>
              <a:t>Exactly which operations we count.</a:t>
            </a:r>
          </a:p>
          <a:p>
            <a:pPr lvl="2">
              <a:buFont typeface="Arial" pitchFamily="34" charset="0"/>
              <a:buChar char="•"/>
              <a:defRPr/>
            </a:pPr>
            <a:r>
              <a:rPr lang="en-US" dirty="0">
                <a:effectLst>
                  <a:outerShdw blurRad="38100" dist="38100" dir="2700000" algn="tl">
                    <a:srgbClr val="000000">
                      <a:alpha val="43137"/>
                    </a:srgbClr>
                  </a:outerShdw>
                </a:effectLst>
                <a:latin typeface="+mj-lt"/>
              </a:rPr>
              <a:t>The running time of the computer</a:t>
            </a:r>
          </a:p>
          <a:p>
            <a:pPr lvl="2">
              <a:buFont typeface="Arial" pitchFamily="34" charset="0"/>
              <a:buChar char="•"/>
              <a:defRPr/>
            </a:pPr>
            <a:endParaRPr lang="en-US" dirty="0">
              <a:effectLst>
                <a:outerShdw blurRad="38100" dist="38100" dir="2700000" algn="tl">
                  <a:srgbClr val="000000">
                    <a:alpha val="43137"/>
                  </a:srgbClr>
                </a:outerShdw>
              </a:effectLst>
              <a:latin typeface="+mj-lt"/>
            </a:endParaRPr>
          </a:p>
        </p:txBody>
      </p:sp>
      <p:graphicFrame>
        <p:nvGraphicFramePr>
          <p:cNvPr id="206852" name="Object 4"/>
          <p:cNvGraphicFramePr>
            <a:graphicFrameLocks noChangeAspect="1"/>
          </p:cNvGraphicFramePr>
          <p:nvPr/>
        </p:nvGraphicFramePr>
        <p:xfrm>
          <a:off x="7162800" y="228600"/>
          <a:ext cx="1495425" cy="2057400"/>
        </p:xfrm>
        <a:graphic>
          <a:graphicData uri="http://schemas.openxmlformats.org/presentationml/2006/ole">
            <mc:AlternateContent xmlns:mc="http://schemas.openxmlformats.org/markup-compatibility/2006">
              <mc:Choice xmlns:v="urn:schemas-microsoft-com:vml" Requires="v">
                <p:oleObj spid="_x0000_s685085" name="Clip" r:id="rId3" imgW="2306932" imgH="3175061" progId="">
                  <p:embed/>
                </p:oleObj>
              </mc:Choice>
              <mc:Fallback>
                <p:oleObj name="Clip" r:id="rId3" imgW="2306932" imgH="3175061" progId="">
                  <p:embed/>
                  <p:pic>
                    <p:nvPicPr>
                      <p:cNvPr id="0" name="Object 14"/>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7162800" y="228600"/>
                        <a:ext cx="1495425" cy="205740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10243">
                                            <p:txEl>
                                              <p:pRg st="1" end="1"/>
                                            </p:txEl>
                                          </p:spTgt>
                                        </p:tgtEl>
                                        <p:attrNameLst>
                                          <p:attrName>style.visibility</p:attrName>
                                        </p:attrNameLst>
                                      </p:cBhvr>
                                      <p:to>
                                        <p:strVal val="visible"/>
                                      </p:to>
                                    </p:set>
                                    <p:anim calcmode="lin" valueType="num">
                                      <p:cBhvr additive="base">
                                        <p:cTn id="7" dur="500" fill="hold"/>
                                        <p:tgtEl>
                                          <p:spTgt spid="10243">
                                            <p:txEl>
                                              <p:pRg st="1" end="1"/>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10243">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10243">
                                            <p:txEl>
                                              <p:pRg st="2" end="2"/>
                                            </p:txEl>
                                          </p:spTgt>
                                        </p:tgtEl>
                                        <p:attrNameLst>
                                          <p:attrName>style.visibility</p:attrName>
                                        </p:attrNameLst>
                                      </p:cBhvr>
                                      <p:to>
                                        <p:strVal val="visible"/>
                                      </p:to>
                                    </p:set>
                                    <p:anim calcmode="lin" valueType="num">
                                      <p:cBhvr additive="base">
                                        <p:cTn id="13" dur="500" fill="hold"/>
                                        <p:tgtEl>
                                          <p:spTgt spid="10243">
                                            <p:txEl>
                                              <p:pRg st="2" end="2"/>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10243">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nodeType="clickEffect">
                                  <p:stCondLst>
                                    <p:cond delay="0"/>
                                  </p:stCondLst>
                                  <p:childTnLst>
                                    <p:set>
                                      <p:cBhvr>
                                        <p:cTn id="18" dur="1" fill="hold">
                                          <p:stCondLst>
                                            <p:cond delay="0"/>
                                          </p:stCondLst>
                                        </p:cTn>
                                        <p:tgtEl>
                                          <p:spTgt spid="10243">
                                            <p:txEl>
                                              <p:pRg st="3" end="3"/>
                                            </p:txEl>
                                          </p:spTgt>
                                        </p:tgtEl>
                                        <p:attrNameLst>
                                          <p:attrName>style.visibility</p:attrName>
                                        </p:attrNameLst>
                                      </p:cBhvr>
                                      <p:to>
                                        <p:strVal val="visible"/>
                                      </p:to>
                                    </p:set>
                                    <p:anim calcmode="lin" valueType="num">
                                      <p:cBhvr additive="base">
                                        <p:cTn id="19" dur="500" fill="hold"/>
                                        <p:tgtEl>
                                          <p:spTgt spid="10243">
                                            <p:txEl>
                                              <p:pRg st="3" end="3"/>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10243">
                                            <p:txEl>
                                              <p:pRg st="3" end="3"/>
                                            </p:txEl>
                                          </p:spTgt>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4" fill="hold" nodeType="clickEffect">
                                  <p:stCondLst>
                                    <p:cond delay="0"/>
                                  </p:stCondLst>
                                  <p:childTnLst>
                                    <p:set>
                                      <p:cBhvr>
                                        <p:cTn id="24" dur="1" fill="hold">
                                          <p:stCondLst>
                                            <p:cond delay="0"/>
                                          </p:stCondLst>
                                        </p:cTn>
                                        <p:tgtEl>
                                          <p:spTgt spid="10243">
                                            <p:txEl>
                                              <p:pRg st="4" end="4"/>
                                            </p:txEl>
                                          </p:spTgt>
                                        </p:tgtEl>
                                        <p:attrNameLst>
                                          <p:attrName>style.visibility</p:attrName>
                                        </p:attrNameLst>
                                      </p:cBhvr>
                                      <p:to>
                                        <p:strVal val="visible"/>
                                      </p:to>
                                    </p:set>
                                    <p:anim calcmode="lin" valueType="num">
                                      <p:cBhvr additive="base">
                                        <p:cTn id="25" dur="500" fill="hold"/>
                                        <p:tgtEl>
                                          <p:spTgt spid="10243">
                                            <p:txEl>
                                              <p:pRg st="4" end="4"/>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10243">
                                            <p:txEl>
                                              <p:pRg st="4" end="4"/>
                                            </p:txEl>
                                          </p:spTgt>
                                        </p:tgtEl>
                                        <p:attrNameLst>
                                          <p:attrName>ppt_y</p:attrName>
                                        </p:attrNameLst>
                                      </p:cBhvr>
                                      <p:tavLst>
                                        <p:tav tm="0">
                                          <p:val>
                                            <p:strVal val="1+#ppt_h/2"/>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4" fill="hold" nodeType="clickEffect">
                                  <p:stCondLst>
                                    <p:cond delay="0"/>
                                  </p:stCondLst>
                                  <p:childTnLst>
                                    <p:set>
                                      <p:cBhvr>
                                        <p:cTn id="30" dur="1" fill="hold">
                                          <p:stCondLst>
                                            <p:cond delay="0"/>
                                          </p:stCondLst>
                                        </p:cTn>
                                        <p:tgtEl>
                                          <p:spTgt spid="10243">
                                            <p:txEl>
                                              <p:pRg st="5" end="5"/>
                                            </p:txEl>
                                          </p:spTgt>
                                        </p:tgtEl>
                                        <p:attrNameLst>
                                          <p:attrName>style.visibility</p:attrName>
                                        </p:attrNameLst>
                                      </p:cBhvr>
                                      <p:to>
                                        <p:strVal val="visible"/>
                                      </p:to>
                                    </p:set>
                                    <p:anim calcmode="lin" valueType="num">
                                      <p:cBhvr additive="base">
                                        <p:cTn id="31" dur="500" fill="hold"/>
                                        <p:tgtEl>
                                          <p:spTgt spid="10243">
                                            <p:txEl>
                                              <p:pRg st="5" end="5"/>
                                            </p:txEl>
                                          </p:spTgt>
                                        </p:tgtEl>
                                        <p:attrNameLst>
                                          <p:attrName>ppt_x</p:attrName>
                                        </p:attrNameLst>
                                      </p:cBhvr>
                                      <p:tavLst>
                                        <p:tav tm="0">
                                          <p:val>
                                            <p:strVal val="#ppt_x"/>
                                          </p:val>
                                        </p:tav>
                                        <p:tav tm="100000">
                                          <p:val>
                                            <p:strVal val="#ppt_x"/>
                                          </p:val>
                                        </p:tav>
                                      </p:tavLst>
                                    </p:anim>
                                    <p:anim calcmode="lin" valueType="num">
                                      <p:cBhvr additive="base">
                                        <p:cTn id="32" dur="500" fill="hold"/>
                                        <p:tgtEl>
                                          <p:spTgt spid="10243">
                                            <p:txEl>
                                              <p:pRg st="5" end="5"/>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2" name="Rectangle 2"/>
          <p:cNvSpPr>
            <a:spLocks noGrp="1" noChangeArrowheads="1"/>
          </p:cNvSpPr>
          <p:nvPr>
            <p:ph type="title"/>
          </p:nvPr>
        </p:nvSpPr>
        <p:spPr>
          <a:xfrm>
            <a:off x="685800" y="-76200"/>
            <a:ext cx="7772400" cy="1143000"/>
          </a:xfrm>
        </p:spPr>
        <p:txBody>
          <a:bodyPr/>
          <a:lstStyle/>
          <a:p>
            <a:pPr>
              <a:defRPr/>
            </a:pPr>
            <a:r>
              <a:rPr lang="en-US"/>
              <a:t>Theoretical Analysis</a:t>
            </a:r>
          </a:p>
        </p:txBody>
      </p:sp>
      <p:sp>
        <p:nvSpPr>
          <p:cNvPr id="10243" name="Rectangle 3" descr="Rectangle: Click to edit Master text styles&#10;Second level&#10;Third level&#10;Fourth level&#10;Fifth level"/>
          <p:cNvSpPr>
            <a:spLocks noGrp="1" noChangeArrowheads="1"/>
          </p:cNvSpPr>
          <p:nvPr>
            <p:ph type="body" idx="1"/>
          </p:nvPr>
        </p:nvSpPr>
        <p:spPr>
          <a:xfrm>
            <a:off x="304800" y="914400"/>
            <a:ext cx="9220200" cy="4267200"/>
          </a:xfrm>
        </p:spPr>
        <p:txBody>
          <a:bodyPr/>
          <a:lstStyle/>
          <a:p>
            <a:pPr>
              <a:defRPr/>
            </a:pPr>
            <a:r>
              <a:rPr lang="en-US" sz="2800" dirty="0">
                <a:effectLst>
                  <a:outerShdw blurRad="38100" dist="38100" dir="2700000" algn="tl">
                    <a:srgbClr val="000000">
                      <a:alpha val="43137"/>
                    </a:srgbClr>
                  </a:outerShdw>
                </a:effectLst>
                <a:latin typeface="+mj-lt"/>
              </a:rPr>
              <a:t>Suppose we theoretically determine </a:t>
            </a:r>
            <a:br>
              <a:rPr lang="en-US" sz="2800" dirty="0">
                <a:effectLst>
                  <a:outerShdw blurRad="38100" dist="38100" dir="2700000" algn="tl">
                    <a:srgbClr val="000000">
                      <a:alpha val="43137"/>
                    </a:srgbClr>
                  </a:outerShdw>
                </a:effectLst>
                <a:latin typeface="+mj-lt"/>
              </a:rPr>
            </a:br>
            <a:r>
              <a:rPr lang="en-US" sz="2800" dirty="0">
                <a:effectLst>
                  <a:outerShdw blurRad="38100" dist="38100" dir="2700000" algn="tl">
                    <a:srgbClr val="000000">
                      <a:alpha val="43137"/>
                    </a:srgbClr>
                  </a:outerShdw>
                </a:effectLst>
                <a:latin typeface="+mj-lt"/>
              </a:rPr>
              <a:t>our algorithm has running time  </a:t>
            </a:r>
            <a:br>
              <a:rPr lang="en-US" sz="2800" dirty="0">
                <a:effectLst>
                  <a:outerShdw blurRad="38100" dist="38100" dir="2700000" algn="tl">
                    <a:srgbClr val="000000">
                      <a:alpha val="43137"/>
                    </a:srgbClr>
                  </a:outerShdw>
                </a:effectLst>
                <a:latin typeface="+mj-lt"/>
              </a:rPr>
            </a:br>
            <a:r>
              <a:rPr lang="en-US" sz="2800" dirty="0">
                <a:effectLst>
                  <a:outerShdw blurRad="38100" dist="38100" dir="2700000" algn="tl">
                    <a:srgbClr val="000000">
                      <a:alpha val="43137"/>
                    </a:srgbClr>
                  </a:outerShdw>
                </a:effectLst>
                <a:latin typeface="+mj-lt"/>
              </a:rPr>
              <a:t>      </a:t>
            </a:r>
            <a:r>
              <a:rPr lang="en-US" sz="2800" i="1" dirty="0">
                <a:solidFill>
                  <a:schemeClr val="accent1"/>
                </a:solidFill>
                <a:effectLst>
                  <a:outerShdw blurRad="38100" dist="38100" dir="2700000" algn="tl">
                    <a:srgbClr val="000000">
                      <a:alpha val="43137"/>
                    </a:srgbClr>
                  </a:outerShdw>
                </a:effectLst>
                <a:latin typeface="+mj-lt"/>
              </a:rPr>
              <a:t>T(n) = O(n</a:t>
            </a:r>
            <a:r>
              <a:rPr lang="en-US" sz="2800" i="1" baseline="30000" dirty="0">
                <a:solidFill>
                  <a:schemeClr val="accent1"/>
                </a:solidFill>
                <a:effectLst>
                  <a:outerShdw blurRad="38100" dist="38100" dir="2700000" algn="tl">
                    <a:srgbClr val="000000">
                      <a:alpha val="43137"/>
                    </a:srgbClr>
                  </a:outerShdw>
                </a:effectLst>
                <a:latin typeface="+mj-lt"/>
              </a:rPr>
              <a:t>2</a:t>
            </a:r>
            <a:r>
              <a:rPr lang="en-US" sz="2800" i="1" dirty="0">
                <a:solidFill>
                  <a:schemeClr val="accent1"/>
                </a:solidFill>
                <a:effectLst>
                  <a:outerShdw blurRad="38100" dist="38100" dir="2700000" algn="tl">
                    <a:srgbClr val="000000">
                      <a:alpha val="43137"/>
                    </a:srgbClr>
                  </a:outerShdw>
                </a:effectLst>
                <a:latin typeface="+mj-lt"/>
              </a:rPr>
              <a:t>) = cn</a:t>
            </a:r>
            <a:r>
              <a:rPr lang="en-US" sz="2800" i="1" baseline="30000" dirty="0">
                <a:solidFill>
                  <a:schemeClr val="accent1"/>
                </a:solidFill>
                <a:effectLst>
                  <a:outerShdw blurRad="38100" dist="38100" dir="2700000" algn="tl">
                    <a:srgbClr val="000000">
                      <a:alpha val="43137"/>
                    </a:srgbClr>
                  </a:outerShdw>
                </a:effectLst>
                <a:latin typeface="+mj-lt"/>
              </a:rPr>
              <a:t>2 </a:t>
            </a:r>
            <a:endParaRPr lang="en-US" sz="2800" i="1" dirty="0">
              <a:solidFill>
                <a:schemeClr val="accent1"/>
              </a:solidFill>
              <a:effectLst>
                <a:outerShdw blurRad="38100" dist="38100" dir="2700000" algn="tl">
                  <a:srgbClr val="000000">
                    <a:alpha val="43137"/>
                  </a:srgbClr>
                </a:outerShdw>
              </a:effectLst>
              <a:latin typeface="+mj-lt"/>
            </a:endParaRPr>
          </a:p>
          <a:p>
            <a:pPr>
              <a:buFont typeface="Arial" pitchFamily="34" charset="0"/>
              <a:buChar char="•"/>
              <a:defRPr/>
            </a:pPr>
            <a:r>
              <a:rPr lang="en-US" sz="2800" dirty="0">
                <a:effectLst>
                  <a:outerShdw blurRad="38100" dist="38100" dir="2700000" algn="tl">
                    <a:srgbClr val="000000">
                      <a:alpha val="43137"/>
                    </a:srgbClr>
                  </a:outerShdw>
                </a:effectLst>
                <a:latin typeface="+mj-lt"/>
              </a:rPr>
              <a:t>Determine c, experimentally</a:t>
            </a:r>
          </a:p>
          <a:p>
            <a:pPr lvl="2">
              <a:buFont typeface="Arial" pitchFamily="34" charset="0"/>
              <a:buChar char="•"/>
              <a:defRPr/>
            </a:pPr>
            <a:r>
              <a:rPr lang="en-US" dirty="0">
                <a:effectLst>
                  <a:outerShdw blurRad="38100" dist="38100" dir="2700000" algn="tl">
                    <a:srgbClr val="000000">
                      <a:alpha val="43137"/>
                    </a:srgbClr>
                  </a:outerShdw>
                </a:effectLst>
                <a:latin typeface="+mj-lt"/>
              </a:rPr>
              <a:t>Running it on input of size </a:t>
            </a:r>
            <a:r>
              <a:rPr lang="en-US" i="1" dirty="0">
                <a:solidFill>
                  <a:schemeClr val="accent1"/>
                </a:solidFill>
                <a:effectLst>
                  <a:outerShdw blurRad="38100" dist="38100" dir="2700000" algn="tl">
                    <a:srgbClr val="000000">
                      <a:alpha val="43137"/>
                    </a:srgbClr>
                  </a:outerShdw>
                </a:effectLst>
                <a:latin typeface="+mj-lt"/>
              </a:rPr>
              <a:t>n=10</a:t>
            </a:r>
            <a:r>
              <a:rPr lang="en-US" i="1" baseline="30000" dirty="0">
                <a:solidFill>
                  <a:schemeClr val="accent1"/>
                </a:solidFill>
                <a:latin typeface="+mj-lt"/>
              </a:rPr>
              <a:t>3</a:t>
            </a:r>
            <a:r>
              <a:rPr lang="en-US" dirty="0">
                <a:effectLst>
                  <a:outerShdw blurRad="38100" dist="38100" dir="2700000" algn="tl">
                    <a:srgbClr val="000000">
                      <a:alpha val="43137"/>
                    </a:srgbClr>
                  </a:outerShdw>
                </a:effectLst>
                <a:latin typeface="+mj-lt"/>
              </a:rPr>
              <a:t> takes </a:t>
            </a:r>
            <a:r>
              <a:rPr lang="en-US" i="1" dirty="0">
                <a:solidFill>
                  <a:schemeClr val="accent1"/>
                </a:solidFill>
                <a:effectLst>
                  <a:outerShdw blurRad="38100" dist="38100" dir="2700000" algn="tl">
                    <a:srgbClr val="000000">
                      <a:alpha val="43137"/>
                    </a:srgbClr>
                  </a:outerShdw>
                </a:effectLst>
                <a:latin typeface="+mj-lt"/>
              </a:rPr>
              <a:t>T=10</a:t>
            </a:r>
            <a:r>
              <a:rPr lang="en-US" i="1" baseline="30000" dirty="0">
                <a:solidFill>
                  <a:schemeClr val="accent1"/>
                </a:solidFill>
                <a:latin typeface="+mj-lt"/>
              </a:rPr>
              <a:t>-3</a:t>
            </a:r>
            <a:r>
              <a:rPr lang="en-US" i="1" dirty="0">
                <a:solidFill>
                  <a:schemeClr val="accent1"/>
                </a:solidFill>
                <a:effectLst>
                  <a:outerShdw blurRad="38100" dist="38100" dir="2700000" algn="tl">
                    <a:srgbClr val="000000">
                      <a:alpha val="43137"/>
                    </a:srgbClr>
                  </a:outerShdw>
                </a:effectLst>
                <a:latin typeface="+mj-lt"/>
              </a:rPr>
              <a:t> sec</a:t>
            </a:r>
            <a:r>
              <a:rPr lang="en-US" dirty="0">
                <a:effectLst>
                  <a:outerShdw blurRad="38100" dist="38100" dir="2700000" algn="tl">
                    <a:srgbClr val="000000">
                      <a:alpha val="43137"/>
                    </a:srgbClr>
                  </a:outerShdw>
                </a:effectLst>
                <a:latin typeface="+mj-lt"/>
              </a:rPr>
              <a:t>.</a:t>
            </a:r>
          </a:p>
          <a:p>
            <a:pPr lvl="2">
              <a:buFont typeface="Arial" pitchFamily="34" charset="0"/>
              <a:buChar char="•"/>
              <a:defRPr/>
            </a:pPr>
            <a:r>
              <a:rPr lang="en-US" i="1" dirty="0">
                <a:solidFill>
                  <a:schemeClr val="accent1"/>
                </a:solidFill>
                <a:effectLst>
                  <a:outerShdw blurRad="38100" dist="38100" dir="2700000" algn="tl">
                    <a:srgbClr val="000000">
                      <a:alpha val="43137"/>
                    </a:srgbClr>
                  </a:outerShdw>
                </a:effectLst>
                <a:latin typeface="+mj-lt"/>
              </a:rPr>
              <a:t>T(10</a:t>
            </a:r>
            <a:r>
              <a:rPr lang="en-US" i="1" baseline="30000" dirty="0">
                <a:solidFill>
                  <a:schemeClr val="accent1"/>
                </a:solidFill>
                <a:latin typeface="+mj-lt"/>
              </a:rPr>
              <a:t>3</a:t>
            </a:r>
            <a:r>
              <a:rPr lang="en-US" i="1" dirty="0">
                <a:solidFill>
                  <a:schemeClr val="accent1"/>
                </a:solidFill>
                <a:effectLst>
                  <a:outerShdw blurRad="38100" dist="38100" dir="2700000" algn="tl">
                    <a:srgbClr val="000000">
                      <a:alpha val="43137"/>
                    </a:srgbClr>
                  </a:outerShdw>
                </a:effectLst>
                <a:latin typeface="+mj-lt"/>
              </a:rPr>
              <a:t>)  =  c(10</a:t>
            </a:r>
            <a:r>
              <a:rPr lang="en-US" i="1" baseline="30000" dirty="0">
                <a:solidFill>
                  <a:schemeClr val="accent1"/>
                </a:solidFill>
                <a:latin typeface="+mj-lt"/>
              </a:rPr>
              <a:t>3</a:t>
            </a:r>
            <a:r>
              <a:rPr lang="en-US" i="1" dirty="0">
                <a:solidFill>
                  <a:schemeClr val="accent1"/>
                </a:solidFill>
                <a:effectLst>
                  <a:outerShdw blurRad="38100" dist="38100" dir="2700000" algn="tl">
                    <a:srgbClr val="000000">
                      <a:alpha val="43137"/>
                    </a:srgbClr>
                  </a:outerShdw>
                </a:effectLst>
                <a:latin typeface="+mj-lt"/>
              </a:rPr>
              <a:t>)</a:t>
            </a:r>
            <a:r>
              <a:rPr lang="en-US" i="1" baseline="30000" dirty="0">
                <a:solidFill>
                  <a:schemeClr val="accent1"/>
                </a:solidFill>
                <a:latin typeface="+mj-lt"/>
              </a:rPr>
              <a:t>2 </a:t>
            </a:r>
            <a:r>
              <a:rPr lang="en-US" i="1" dirty="0">
                <a:solidFill>
                  <a:schemeClr val="accent1"/>
                </a:solidFill>
                <a:effectLst>
                  <a:outerShdw blurRad="38100" dist="38100" dir="2700000" algn="tl">
                    <a:srgbClr val="000000">
                      <a:alpha val="43137"/>
                    </a:srgbClr>
                  </a:outerShdw>
                </a:effectLst>
                <a:latin typeface="+mj-lt"/>
              </a:rPr>
              <a:t>=  c10</a:t>
            </a:r>
            <a:r>
              <a:rPr lang="en-US" i="1" baseline="30000" dirty="0">
                <a:solidFill>
                  <a:schemeClr val="accent1"/>
                </a:solidFill>
                <a:latin typeface="+mj-lt"/>
              </a:rPr>
              <a:t>6  </a:t>
            </a:r>
            <a:r>
              <a:rPr lang="en-US" i="1" dirty="0">
                <a:solidFill>
                  <a:schemeClr val="accent1"/>
                </a:solidFill>
                <a:effectLst>
                  <a:outerShdw blurRad="38100" dist="38100" dir="2700000" algn="tl">
                    <a:srgbClr val="000000">
                      <a:alpha val="43137"/>
                    </a:srgbClr>
                  </a:outerShdw>
                </a:effectLst>
                <a:latin typeface="+mj-lt"/>
              </a:rPr>
              <a:t>= 10</a:t>
            </a:r>
            <a:r>
              <a:rPr lang="en-US" i="1" baseline="30000" dirty="0">
                <a:solidFill>
                  <a:schemeClr val="accent1"/>
                </a:solidFill>
                <a:latin typeface="+mj-lt"/>
              </a:rPr>
              <a:t>-3</a:t>
            </a:r>
            <a:r>
              <a:rPr lang="en-US" i="1" dirty="0">
                <a:solidFill>
                  <a:schemeClr val="accent1"/>
                </a:solidFill>
                <a:effectLst>
                  <a:outerShdw blurRad="38100" dist="38100" dir="2700000" algn="tl">
                    <a:srgbClr val="000000">
                      <a:alpha val="43137"/>
                    </a:srgbClr>
                  </a:outerShdw>
                </a:effectLst>
                <a:latin typeface="+mj-lt"/>
              </a:rPr>
              <a:t/>
            </a:r>
            <a:br>
              <a:rPr lang="en-US" i="1" dirty="0">
                <a:solidFill>
                  <a:schemeClr val="accent1"/>
                </a:solidFill>
                <a:effectLst>
                  <a:outerShdw blurRad="38100" dist="38100" dir="2700000" algn="tl">
                    <a:srgbClr val="000000">
                      <a:alpha val="43137"/>
                    </a:srgbClr>
                  </a:outerShdw>
                </a:effectLst>
                <a:latin typeface="+mj-lt"/>
              </a:rPr>
            </a:br>
            <a:r>
              <a:rPr lang="en-US" i="1" dirty="0">
                <a:solidFill>
                  <a:schemeClr val="accent1"/>
                </a:solidFill>
                <a:effectLst>
                  <a:outerShdw blurRad="38100" dist="38100" dir="2700000" algn="tl">
                    <a:srgbClr val="000000">
                      <a:alpha val="43137"/>
                    </a:srgbClr>
                  </a:outerShdw>
                </a:effectLst>
                <a:latin typeface="+mj-lt"/>
              </a:rPr>
              <a:t>   c = 10</a:t>
            </a:r>
            <a:r>
              <a:rPr lang="en-US" i="1" baseline="30000" dirty="0">
                <a:solidFill>
                  <a:schemeClr val="accent1"/>
                </a:solidFill>
                <a:latin typeface="+mj-lt"/>
              </a:rPr>
              <a:t>-9</a:t>
            </a:r>
            <a:endParaRPr lang="en-US" dirty="0">
              <a:effectLst>
                <a:outerShdw blurRad="38100" dist="38100" dir="2700000" algn="tl">
                  <a:srgbClr val="000000">
                    <a:alpha val="43137"/>
                  </a:srgbClr>
                </a:outerShdw>
              </a:effectLst>
              <a:latin typeface="+mj-lt"/>
            </a:endParaRPr>
          </a:p>
          <a:p>
            <a:pPr lvl="1">
              <a:buFont typeface="Arial" pitchFamily="34" charset="0"/>
              <a:buChar char="•"/>
              <a:defRPr/>
            </a:pPr>
            <a:r>
              <a:rPr lang="en-US" sz="2800" dirty="0">
                <a:effectLst>
                  <a:outerShdw blurRad="38100" dist="38100" dir="2700000" algn="tl">
                    <a:srgbClr val="000000">
                      <a:alpha val="43137"/>
                    </a:srgbClr>
                  </a:outerShdw>
                </a:effectLst>
                <a:latin typeface="+mj-lt"/>
              </a:rPr>
              <a:t>Use this </a:t>
            </a:r>
            <a:r>
              <a:rPr lang="en-US" sz="2800" i="1" dirty="0">
                <a:solidFill>
                  <a:schemeClr val="accent1"/>
                </a:solidFill>
                <a:effectLst>
                  <a:outerShdw blurRad="38100" dist="38100" dir="2700000" algn="tl">
                    <a:srgbClr val="000000">
                      <a:alpha val="43137"/>
                    </a:srgbClr>
                  </a:outerShdw>
                </a:effectLst>
                <a:latin typeface="+mj-lt"/>
              </a:rPr>
              <a:t>c</a:t>
            </a:r>
            <a:r>
              <a:rPr lang="en-US" sz="2800" dirty="0">
                <a:effectLst>
                  <a:outerShdw blurRad="38100" dist="38100" dir="2700000" algn="tl">
                    <a:srgbClr val="000000">
                      <a:alpha val="43137"/>
                    </a:srgbClr>
                  </a:outerShdw>
                </a:effectLst>
                <a:latin typeface="+mj-lt"/>
              </a:rPr>
              <a:t> theoretically.</a:t>
            </a:r>
          </a:p>
          <a:p>
            <a:pPr lvl="2">
              <a:buFont typeface="Arial" pitchFamily="34" charset="0"/>
              <a:buChar char="•"/>
              <a:defRPr/>
            </a:pPr>
            <a:r>
              <a:rPr lang="en-US" dirty="0">
                <a:effectLst>
                  <a:outerShdw blurRad="38100" dist="38100" dir="2700000" algn="tl">
                    <a:srgbClr val="000000">
                      <a:alpha val="43137"/>
                    </a:srgbClr>
                  </a:outerShdw>
                </a:effectLst>
                <a:latin typeface="+mj-lt"/>
              </a:rPr>
              <a:t>On input of size </a:t>
            </a:r>
            <a:r>
              <a:rPr lang="en-US" i="1" dirty="0">
                <a:solidFill>
                  <a:schemeClr val="accent1"/>
                </a:solidFill>
                <a:effectLst>
                  <a:outerShdw blurRad="38100" dist="38100" dir="2700000" algn="tl">
                    <a:srgbClr val="000000">
                      <a:alpha val="43137"/>
                    </a:srgbClr>
                  </a:outerShdw>
                </a:effectLst>
                <a:latin typeface="+mj-lt"/>
              </a:rPr>
              <a:t>n=10</a:t>
            </a:r>
            <a:r>
              <a:rPr lang="en-US" i="1" baseline="30000" dirty="0">
                <a:solidFill>
                  <a:schemeClr val="accent1"/>
                </a:solidFill>
                <a:latin typeface="+mj-lt"/>
              </a:rPr>
              <a:t>6</a:t>
            </a:r>
            <a:r>
              <a:rPr lang="en-US" dirty="0">
                <a:effectLst>
                  <a:outerShdw blurRad="38100" dist="38100" dir="2700000" algn="tl">
                    <a:srgbClr val="000000">
                      <a:alpha val="43137"/>
                    </a:srgbClr>
                  </a:outerShdw>
                </a:effectLst>
                <a:latin typeface="+mj-lt"/>
              </a:rPr>
              <a:t>,  time is </a:t>
            </a:r>
          </a:p>
          <a:p>
            <a:pPr lvl="2">
              <a:buNone/>
              <a:defRPr/>
            </a:pPr>
            <a:r>
              <a:rPr lang="en-US" i="1" dirty="0">
                <a:solidFill>
                  <a:schemeClr val="accent1"/>
                </a:solidFill>
                <a:effectLst>
                  <a:outerShdw blurRad="38100" dist="38100" dir="2700000" algn="tl">
                    <a:srgbClr val="000000">
                      <a:alpha val="43137"/>
                    </a:srgbClr>
                  </a:outerShdw>
                </a:effectLst>
                <a:latin typeface="+mj-lt"/>
              </a:rPr>
              <a:t>      T(10</a:t>
            </a:r>
            <a:r>
              <a:rPr lang="en-US" i="1" baseline="30000" dirty="0">
                <a:solidFill>
                  <a:schemeClr val="accent1"/>
                </a:solidFill>
                <a:latin typeface="+mj-lt"/>
              </a:rPr>
              <a:t>6</a:t>
            </a:r>
            <a:r>
              <a:rPr lang="en-US" i="1" dirty="0">
                <a:solidFill>
                  <a:schemeClr val="accent1"/>
                </a:solidFill>
                <a:effectLst>
                  <a:outerShdw blurRad="38100" dist="38100" dir="2700000" algn="tl">
                    <a:srgbClr val="000000">
                      <a:alpha val="43137"/>
                    </a:srgbClr>
                  </a:outerShdw>
                </a:effectLst>
                <a:latin typeface="+mj-lt"/>
              </a:rPr>
              <a:t>)  =  c(10</a:t>
            </a:r>
            <a:r>
              <a:rPr lang="en-US" i="1" baseline="30000" dirty="0">
                <a:solidFill>
                  <a:schemeClr val="accent1"/>
                </a:solidFill>
                <a:latin typeface="+mj-lt"/>
              </a:rPr>
              <a:t>6</a:t>
            </a:r>
            <a:r>
              <a:rPr lang="en-US" i="1" dirty="0">
                <a:solidFill>
                  <a:schemeClr val="accent1"/>
                </a:solidFill>
                <a:effectLst>
                  <a:outerShdw blurRad="38100" dist="38100" dir="2700000" algn="tl">
                    <a:srgbClr val="000000">
                      <a:alpha val="43137"/>
                    </a:srgbClr>
                  </a:outerShdw>
                </a:effectLst>
                <a:latin typeface="+mj-lt"/>
              </a:rPr>
              <a:t>)</a:t>
            </a:r>
            <a:r>
              <a:rPr lang="en-US" i="1" baseline="30000" dirty="0">
                <a:solidFill>
                  <a:schemeClr val="accent1"/>
                </a:solidFill>
                <a:latin typeface="+mj-lt"/>
              </a:rPr>
              <a:t>2 </a:t>
            </a:r>
            <a:r>
              <a:rPr lang="en-US" i="1" dirty="0">
                <a:solidFill>
                  <a:schemeClr val="accent1"/>
                </a:solidFill>
                <a:effectLst>
                  <a:outerShdw blurRad="38100" dist="38100" dir="2700000" algn="tl">
                    <a:srgbClr val="000000">
                      <a:alpha val="43137"/>
                    </a:srgbClr>
                  </a:outerShdw>
                </a:effectLst>
                <a:latin typeface="+mj-lt"/>
              </a:rPr>
              <a:t>= 10</a:t>
            </a:r>
            <a:r>
              <a:rPr lang="en-US" i="1" baseline="30000" dirty="0">
                <a:solidFill>
                  <a:schemeClr val="accent1"/>
                </a:solidFill>
                <a:latin typeface="+mj-lt"/>
              </a:rPr>
              <a:t>3  </a:t>
            </a:r>
            <a:r>
              <a:rPr lang="en-US" i="1" dirty="0">
                <a:solidFill>
                  <a:schemeClr val="accent1"/>
                </a:solidFill>
                <a:effectLst>
                  <a:outerShdw blurRad="38100" dist="38100" dir="2700000" algn="tl">
                    <a:srgbClr val="000000">
                      <a:alpha val="43137"/>
                    </a:srgbClr>
                  </a:outerShdw>
                </a:effectLst>
                <a:latin typeface="+mj-lt"/>
              </a:rPr>
              <a:t>sec = 17 minutes. </a:t>
            </a:r>
          </a:p>
          <a:p>
            <a:pPr lvl="2">
              <a:buFont typeface="Arial" pitchFamily="34" charset="0"/>
              <a:buChar char="•"/>
              <a:defRPr/>
            </a:pPr>
            <a:r>
              <a:rPr lang="en-US" dirty="0">
                <a:effectLst>
                  <a:outerShdw blurRad="38100" dist="38100" dir="2700000" algn="tl">
                    <a:srgbClr val="000000">
                      <a:alpha val="43137"/>
                    </a:srgbClr>
                  </a:outerShdw>
                </a:effectLst>
                <a:latin typeface="+mj-lt"/>
              </a:rPr>
              <a:t>Given </a:t>
            </a:r>
            <a:r>
              <a:rPr lang="en-US" i="1" dirty="0">
                <a:solidFill>
                  <a:schemeClr val="accent1"/>
                </a:solidFill>
                <a:effectLst>
                  <a:outerShdw blurRad="38100" dist="38100" dir="2700000" algn="tl">
                    <a:srgbClr val="000000">
                      <a:alpha val="43137"/>
                    </a:srgbClr>
                  </a:outerShdw>
                </a:effectLst>
                <a:latin typeface="+mj-lt"/>
              </a:rPr>
              <a:t>1 hr</a:t>
            </a:r>
            <a:r>
              <a:rPr lang="en-US" dirty="0">
                <a:effectLst>
                  <a:outerShdw blurRad="38100" dist="38100" dir="2700000" algn="tl">
                    <a:srgbClr val="000000">
                      <a:alpha val="43137"/>
                    </a:srgbClr>
                  </a:outerShdw>
                </a:effectLst>
                <a:latin typeface="+mj-lt"/>
              </a:rPr>
              <a:t>, can handle input size</a:t>
            </a:r>
          </a:p>
          <a:p>
            <a:pPr lvl="2">
              <a:buNone/>
              <a:defRPr/>
            </a:pPr>
            <a:r>
              <a:rPr lang="en-US" i="1" dirty="0">
                <a:solidFill>
                  <a:schemeClr val="accent1"/>
                </a:solidFill>
                <a:effectLst>
                  <a:outerShdw blurRad="38100" dist="38100" dir="2700000" algn="tl">
                    <a:srgbClr val="000000">
                      <a:alpha val="43137"/>
                    </a:srgbClr>
                  </a:outerShdw>
                </a:effectLst>
                <a:latin typeface="+mj-lt"/>
              </a:rPr>
              <a:t>      n = (T/c)</a:t>
            </a:r>
            <a:r>
              <a:rPr lang="en-US" i="1" baseline="30000" dirty="0">
                <a:solidFill>
                  <a:schemeClr val="accent1"/>
                </a:solidFill>
                <a:latin typeface="+mj-lt"/>
              </a:rPr>
              <a:t>1/2 </a:t>
            </a:r>
            <a:r>
              <a:rPr lang="en-US" i="1" dirty="0">
                <a:solidFill>
                  <a:schemeClr val="accent1"/>
                </a:solidFill>
                <a:effectLst>
                  <a:outerShdw blurRad="38100" dist="38100" dir="2700000" algn="tl">
                    <a:srgbClr val="000000">
                      <a:alpha val="43137"/>
                    </a:srgbClr>
                  </a:outerShdw>
                </a:effectLst>
                <a:latin typeface="+mj-lt"/>
              </a:rPr>
              <a:t>= (60</a:t>
            </a:r>
            <a:r>
              <a:rPr lang="en-US" i="1" baseline="30000" dirty="0">
                <a:solidFill>
                  <a:schemeClr val="accent1"/>
                </a:solidFill>
                <a:effectLst>
                  <a:outerShdw blurRad="38100" dist="38100" dir="2700000" algn="tl">
                    <a:srgbClr val="000000">
                      <a:alpha val="43137"/>
                    </a:srgbClr>
                  </a:outerShdw>
                </a:effectLst>
                <a:latin typeface="+mj-lt"/>
              </a:rPr>
              <a:t>2 </a:t>
            </a:r>
            <a:r>
              <a:rPr lang="en-US" i="1" dirty="0">
                <a:solidFill>
                  <a:schemeClr val="accent1"/>
                </a:solidFill>
                <a:effectLst>
                  <a:outerShdw blurRad="38100" dist="38100" dir="2700000" algn="tl">
                    <a:srgbClr val="000000">
                      <a:alpha val="43137"/>
                    </a:srgbClr>
                  </a:outerShdw>
                </a:effectLst>
                <a:latin typeface="+mj-lt"/>
              </a:rPr>
              <a:t>/c)</a:t>
            </a:r>
            <a:r>
              <a:rPr lang="en-US" i="1" baseline="30000" dirty="0">
                <a:solidFill>
                  <a:schemeClr val="accent1"/>
                </a:solidFill>
                <a:latin typeface="+mj-lt"/>
              </a:rPr>
              <a:t>1/2 </a:t>
            </a:r>
            <a:r>
              <a:rPr lang="en-US" i="1" dirty="0">
                <a:solidFill>
                  <a:schemeClr val="accent1"/>
                </a:solidFill>
                <a:effectLst>
                  <a:outerShdw blurRad="38100" dist="38100" dir="2700000" algn="tl">
                    <a:srgbClr val="000000">
                      <a:alpha val="43137"/>
                    </a:srgbClr>
                  </a:outerShdw>
                </a:effectLst>
                <a:latin typeface="+mj-lt"/>
              </a:rPr>
              <a:t>= 2×10</a:t>
            </a:r>
            <a:r>
              <a:rPr lang="en-US" i="1" baseline="30000" dirty="0">
                <a:solidFill>
                  <a:schemeClr val="accent1"/>
                </a:solidFill>
                <a:effectLst>
                  <a:outerShdw blurRad="38100" dist="38100" dir="2700000" algn="tl">
                    <a:srgbClr val="000000">
                      <a:alpha val="43137"/>
                    </a:srgbClr>
                  </a:outerShdw>
                </a:effectLst>
                <a:latin typeface="+mj-lt"/>
              </a:rPr>
              <a:t>6</a:t>
            </a:r>
            <a:endParaRPr lang="en-US" baseline="30000" dirty="0">
              <a:effectLst>
                <a:outerShdw blurRad="38100" dist="38100" dir="2700000" algn="tl">
                  <a:srgbClr val="000000">
                    <a:alpha val="43137"/>
                  </a:srgbClr>
                </a:outerShdw>
              </a:effectLst>
              <a:latin typeface="+mj-lt"/>
            </a:endParaRPr>
          </a:p>
        </p:txBody>
      </p:sp>
      <p:graphicFrame>
        <p:nvGraphicFramePr>
          <p:cNvPr id="206852" name="Object 4"/>
          <p:cNvGraphicFramePr>
            <a:graphicFrameLocks noChangeAspect="1"/>
          </p:cNvGraphicFramePr>
          <p:nvPr/>
        </p:nvGraphicFramePr>
        <p:xfrm>
          <a:off x="7162800" y="228600"/>
          <a:ext cx="1495425" cy="2057400"/>
        </p:xfrm>
        <a:graphic>
          <a:graphicData uri="http://schemas.openxmlformats.org/presentationml/2006/ole">
            <mc:AlternateContent xmlns:mc="http://schemas.openxmlformats.org/markup-compatibility/2006">
              <mc:Choice xmlns:v="urn:schemas-microsoft-com:vml" Requires="v">
                <p:oleObj spid="_x0000_s687133" name="Clip" r:id="rId4" imgW="2306932" imgH="3175061" progId="">
                  <p:embed/>
                </p:oleObj>
              </mc:Choice>
              <mc:Fallback>
                <p:oleObj name="Clip" r:id="rId4" imgW="2306932" imgH="3175061" progId="">
                  <p:embed/>
                  <p:pic>
                    <p:nvPicPr>
                      <p:cNvPr id="0" name="Object 14"/>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7162800" y="228600"/>
                        <a:ext cx="1495425" cy="205740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10243">
                                            <p:txEl>
                                              <p:pRg st="1" end="1"/>
                                            </p:txEl>
                                          </p:spTgt>
                                        </p:tgtEl>
                                        <p:attrNameLst>
                                          <p:attrName>style.visibility</p:attrName>
                                        </p:attrNameLst>
                                      </p:cBhvr>
                                      <p:to>
                                        <p:strVal val="visible"/>
                                      </p:to>
                                    </p:set>
                                    <p:anim calcmode="lin" valueType="num">
                                      <p:cBhvr additive="base">
                                        <p:cTn id="7" dur="500" fill="hold"/>
                                        <p:tgtEl>
                                          <p:spTgt spid="10243">
                                            <p:txEl>
                                              <p:pRg st="1" end="1"/>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10243">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10243">
                                            <p:txEl>
                                              <p:pRg st="2" end="2"/>
                                            </p:txEl>
                                          </p:spTgt>
                                        </p:tgtEl>
                                        <p:attrNameLst>
                                          <p:attrName>style.visibility</p:attrName>
                                        </p:attrNameLst>
                                      </p:cBhvr>
                                      <p:to>
                                        <p:strVal val="visible"/>
                                      </p:to>
                                    </p:set>
                                    <p:anim calcmode="lin" valueType="num">
                                      <p:cBhvr additive="base">
                                        <p:cTn id="13" dur="500" fill="hold"/>
                                        <p:tgtEl>
                                          <p:spTgt spid="10243">
                                            <p:txEl>
                                              <p:pRg st="2" end="2"/>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10243">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nodeType="clickEffect">
                                  <p:stCondLst>
                                    <p:cond delay="0"/>
                                  </p:stCondLst>
                                  <p:childTnLst>
                                    <p:set>
                                      <p:cBhvr>
                                        <p:cTn id="18" dur="1" fill="hold">
                                          <p:stCondLst>
                                            <p:cond delay="0"/>
                                          </p:stCondLst>
                                        </p:cTn>
                                        <p:tgtEl>
                                          <p:spTgt spid="10243">
                                            <p:txEl>
                                              <p:pRg st="3" end="3"/>
                                            </p:txEl>
                                          </p:spTgt>
                                        </p:tgtEl>
                                        <p:attrNameLst>
                                          <p:attrName>style.visibility</p:attrName>
                                        </p:attrNameLst>
                                      </p:cBhvr>
                                      <p:to>
                                        <p:strVal val="visible"/>
                                      </p:to>
                                    </p:set>
                                    <p:anim calcmode="lin" valueType="num">
                                      <p:cBhvr additive="base">
                                        <p:cTn id="19" dur="500" fill="hold"/>
                                        <p:tgtEl>
                                          <p:spTgt spid="10243">
                                            <p:txEl>
                                              <p:pRg st="3" end="3"/>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10243">
                                            <p:txEl>
                                              <p:pRg st="3" end="3"/>
                                            </p:txEl>
                                          </p:spTgt>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4" fill="hold" nodeType="clickEffect">
                                  <p:stCondLst>
                                    <p:cond delay="0"/>
                                  </p:stCondLst>
                                  <p:childTnLst>
                                    <p:set>
                                      <p:cBhvr>
                                        <p:cTn id="24" dur="1" fill="hold">
                                          <p:stCondLst>
                                            <p:cond delay="0"/>
                                          </p:stCondLst>
                                        </p:cTn>
                                        <p:tgtEl>
                                          <p:spTgt spid="10243">
                                            <p:txEl>
                                              <p:pRg st="4" end="4"/>
                                            </p:txEl>
                                          </p:spTgt>
                                        </p:tgtEl>
                                        <p:attrNameLst>
                                          <p:attrName>style.visibility</p:attrName>
                                        </p:attrNameLst>
                                      </p:cBhvr>
                                      <p:to>
                                        <p:strVal val="visible"/>
                                      </p:to>
                                    </p:set>
                                    <p:anim calcmode="lin" valueType="num">
                                      <p:cBhvr additive="base">
                                        <p:cTn id="25" dur="500" fill="hold"/>
                                        <p:tgtEl>
                                          <p:spTgt spid="10243">
                                            <p:txEl>
                                              <p:pRg st="4" end="4"/>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10243">
                                            <p:txEl>
                                              <p:pRg st="4" end="4"/>
                                            </p:txEl>
                                          </p:spTgt>
                                        </p:tgtEl>
                                        <p:attrNameLst>
                                          <p:attrName>ppt_y</p:attrName>
                                        </p:attrNameLst>
                                      </p:cBhvr>
                                      <p:tavLst>
                                        <p:tav tm="0">
                                          <p:val>
                                            <p:strVal val="1+#ppt_h/2"/>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4" fill="hold" nodeType="clickEffect">
                                  <p:stCondLst>
                                    <p:cond delay="0"/>
                                  </p:stCondLst>
                                  <p:childTnLst>
                                    <p:set>
                                      <p:cBhvr>
                                        <p:cTn id="30" dur="1" fill="hold">
                                          <p:stCondLst>
                                            <p:cond delay="0"/>
                                          </p:stCondLst>
                                        </p:cTn>
                                        <p:tgtEl>
                                          <p:spTgt spid="10243">
                                            <p:txEl>
                                              <p:pRg st="5" end="5"/>
                                            </p:txEl>
                                          </p:spTgt>
                                        </p:tgtEl>
                                        <p:attrNameLst>
                                          <p:attrName>style.visibility</p:attrName>
                                        </p:attrNameLst>
                                      </p:cBhvr>
                                      <p:to>
                                        <p:strVal val="visible"/>
                                      </p:to>
                                    </p:set>
                                    <p:anim calcmode="lin" valueType="num">
                                      <p:cBhvr additive="base">
                                        <p:cTn id="31" dur="500" fill="hold"/>
                                        <p:tgtEl>
                                          <p:spTgt spid="10243">
                                            <p:txEl>
                                              <p:pRg st="5" end="5"/>
                                            </p:txEl>
                                          </p:spTgt>
                                        </p:tgtEl>
                                        <p:attrNameLst>
                                          <p:attrName>ppt_x</p:attrName>
                                        </p:attrNameLst>
                                      </p:cBhvr>
                                      <p:tavLst>
                                        <p:tav tm="0">
                                          <p:val>
                                            <p:strVal val="#ppt_x"/>
                                          </p:val>
                                        </p:tav>
                                        <p:tav tm="100000">
                                          <p:val>
                                            <p:strVal val="#ppt_x"/>
                                          </p:val>
                                        </p:tav>
                                      </p:tavLst>
                                    </p:anim>
                                    <p:anim calcmode="lin" valueType="num">
                                      <p:cBhvr additive="base">
                                        <p:cTn id="32" dur="500" fill="hold"/>
                                        <p:tgtEl>
                                          <p:spTgt spid="10243">
                                            <p:txEl>
                                              <p:pRg st="5" end="5"/>
                                            </p:txEl>
                                          </p:spTgt>
                                        </p:tgtEl>
                                        <p:attrNameLst>
                                          <p:attrName>ppt_y</p:attrName>
                                        </p:attrNameLst>
                                      </p:cBhvr>
                                      <p:tavLst>
                                        <p:tav tm="0">
                                          <p:val>
                                            <p:strVal val="1+#ppt_h/2"/>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4" fill="hold" nodeType="clickEffect">
                                  <p:stCondLst>
                                    <p:cond delay="0"/>
                                  </p:stCondLst>
                                  <p:childTnLst>
                                    <p:set>
                                      <p:cBhvr>
                                        <p:cTn id="36" dur="1" fill="hold">
                                          <p:stCondLst>
                                            <p:cond delay="0"/>
                                          </p:stCondLst>
                                        </p:cTn>
                                        <p:tgtEl>
                                          <p:spTgt spid="10243">
                                            <p:txEl>
                                              <p:pRg st="6" end="6"/>
                                            </p:txEl>
                                          </p:spTgt>
                                        </p:tgtEl>
                                        <p:attrNameLst>
                                          <p:attrName>style.visibility</p:attrName>
                                        </p:attrNameLst>
                                      </p:cBhvr>
                                      <p:to>
                                        <p:strVal val="visible"/>
                                      </p:to>
                                    </p:set>
                                    <p:anim calcmode="lin" valueType="num">
                                      <p:cBhvr additive="base">
                                        <p:cTn id="37" dur="500" fill="hold"/>
                                        <p:tgtEl>
                                          <p:spTgt spid="10243">
                                            <p:txEl>
                                              <p:pRg st="6" end="6"/>
                                            </p:txEl>
                                          </p:spTgt>
                                        </p:tgtEl>
                                        <p:attrNameLst>
                                          <p:attrName>ppt_x</p:attrName>
                                        </p:attrNameLst>
                                      </p:cBhvr>
                                      <p:tavLst>
                                        <p:tav tm="0">
                                          <p:val>
                                            <p:strVal val="#ppt_x"/>
                                          </p:val>
                                        </p:tav>
                                        <p:tav tm="100000">
                                          <p:val>
                                            <p:strVal val="#ppt_x"/>
                                          </p:val>
                                        </p:tav>
                                      </p:tavLst>
                                    </p:anim>
                                    <p:anim calcmode="lin" valueType="num">
                                      <p:cBhvr additive="base">
                                        <p:cTn id="38" dur="500" fill="hold"/>
                                        <p:tgtEl>
                                          <p:spTgt spid="10243">
                                            <p:txEl>
                                              <p:pRg st="6" end="6"/>
                                            </p:txEl>
                                          </p:spTgt>
                                        </p:tgtEl>
                                        <p:attrNameLst>
                                          <p:attrName>ppt_y</p:attrName>
                                        </p:attrNameLst>
                                      </p:cBhvr>
                                      <p:tavLst>
                                        <p:tav tm="0">
                                          <p:val>
                                            <p:strVal val="1+#ppt_h/2"/>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2" presetClass="entr" presetSubtype="4" fill="hold" nodeType="clickEffect">
                                  <p:stCondLst>
                                    <p:cond delay="0"/>
                                  </p:stCondLst>
                                  <p:childTnLst>
                                    <p:set>
                                      <p:cBhvr>
                                        <p:cTn id="42" dur="1" fill="hold">
                                          <p:stCondLst>
                                            <p:cond delay="0"/>
                                          </p:stCondLst>
                                        </p:cTn>
                                        <p:tgtEl>
                                          <p:spTgt spid="10243">
                                            <p:txEl>
                                              <p:pRg st="7" end="7"/>
                                            </p:txEl>
                                          </p:spTgt>
                                        </p:tgtEl>
                                        <p:attrNameLst>
                                          <p:attrName>style.visibility</p:attrName>
                                        </p:attrNameLst>
                                      </p:cBhvr>
                                      <p:to>
                                        <p:strVal val="visible"/>
                                      </p:to>
                                    </p:set>
                                    <p:anim calcmode="lin" valueType="num">
                                      <p:cBhvr additive="base">
                                        <p:cTn id="43" dur="500" fill="hold"/>
                                        <p:tgtEl>
                                          <p:spTgt spid="10243">
                                            <p:txEl>
                                              <p:pRg st="7" end="7"/>
                                            </p:txEl>
                                          </p:spTgt>
                                        </p:tgtEl>
                                        <p:attrNameLst>
                                          <p:attrName>ppt_x</p:attrName>
                                        </p:attrNameLst>
                                      </p:cBhvr>
                                      <p:tavLst>
                                        <p:tav tm="0">
                                          <p:val>
                                            <p:strVal val="#ppt_x"/>
                                          </p:val>
                                        </p:tav>
                                        <p:tav tm="100000">
                                          <p:val>
                                            <p:strVal val="#ppt_x"/>
                                          </p:val>
                                        </p:tav>
                                      </p:tavLst>
                                    </p:anim>
                                    <p:anim calcmode="lin" valueType="num">
                                      <p:cBhvr additive="base">
                                        <p:cTn id="44" dur="500" fill="hold"/>
                                        <p:tgtEl>
                                          <p:spTgt spid="10243">
                                            <p:txEl>
                                              <p:pRg st="7" end="7"/>
                                            </p:txEl>
                                          </p:spTgt>
                                        </p:tgtEl>
                                        <p:attrNameLst>
                                          <p:attrName>ppt_y</p:attrName>
                                        </p:attrNameLst>
                                      </p:cBhvr>
                                      <p:tavLst>
                                        <p:tav tm="0">
                                          <p:val>
                                            <p:strVal val="1+#ppt_h/2"/>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2" presetClass="entr" presetSubtype="4" fill="hold" nodeType="clickEffect">
                                  <p:stCondLst>
                                    <p:cond delay="0"/>
                                  </p:stCondLst>
                                  <p:childTnLst>
                                    <p:set>
                                      <p:cBhvr>
                                        <p:cTn id="48" dur="1" fill="hold">
                                          <p:stCondLst>
                                            <p:cond delay="0"/>
                                          </p:stCondLst>
                                        </p:cTn>
                                        <p:tgtEl>
                                          <p:spTgt spid="10243">
                                            <p:txEl>
                                              <p:pRg st="8" end="8"/>
                                            </p:txEl>
                                          </p:spTgt>
                                        </p:tgtEl>
                                        <p:attrNameLst>
                                          <p:attrName>style.visibility</p:attrName>
                                        </p:attrNameLst>
                                      </p:cBhvr>
                                      <p:to>
                                        <p:strVal val="visible"/>
                                      </p:to>
                                    </p:set>
                                    <p:anim calcmode="lin" valueType="num">
                                      <p:cBhvr additive="base">
                                        <p:cTn id="49" dur="500" fill="hold"/>
                                        <p:tgtEl>
                                          <p:spTgt spid="10243">
                                            <p:txEl>
                                              <p:pRg st="8" end="8"/>
                                            </p:txEl>
                                          </p:spTgt>
                                        </p:tgtEl>
                                        <p:attrNameLst>
                                          <p:attrName>ppt_x</p:attrName>
                                        </p:attrNameLst>
                                      </p:cBhvr>
                                      <p:tavLst>
                                        <p:tav tm="0">
                                          <p:val>
                                            <p:strVal val="#ppt_x"/>
                                          </p:val>
                                        </p:tav>
                                        <p:tav tm="100000">
                                          <p:val>
                                            <p:strVal val="#ppt_x"/>
                                          </p:val>
                                        </p:tav>
                                      </p:tavLst>
                                    </p:anim>
                                    <p:anim calcmode="lin" valueType="num">
                                      <p:cBhvr additive="base">
                                        <p:cTn id="50" dur="500" fill="hold"/>
                                        <p:tgtEl>
                                          <p:spTgt spid="10243">
                                            <p:txEl>
                                              <p:pRg st="8" end="8"/>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p:cNvGrpSpPr/>
          <p:nvPr/>
        </p:nvGrpSpPr>
        <p:grpSpPr>
          <a:xfrm>
            <a:off x="4878388" y="1903413"/>
            <a:ext cx="3932237" cy="944562"/>
            <a:chOff x="4878388" y="1903413"/>
            <a:chExt cx="3932237" cy="944562"/>
          </a:xfrm>
        </p:grpSpPr>
        <p:pic>
          <p:nvPicPr>
            <p:cNvPr id="7" name="Picture 2"/>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4878388" y="1903413"/>
              <a:ext cx="3932237" cy="944562"/>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a:solidFill>
                    <a:schemeClr val="hlink"/>
                  </a:solidFill>
                  <a:miter lim="800000"/>
                  <a:headEnd/>
                  <a:tailEnd/>
                </a14:hiddenLine>
              </a:ext>
            </a:extLst>
          </p:spPr>
        </p:pic>
        <p:sp>
          <p:nvSpPr>
            <p:cNvPr id="2" name="Rectangle 1"/>
            <p:cNvSpPr/>
            <p:nvPr/>
          </p:nvSpPr>
          <p:spPr bwMode="auto">
            <a:xfrm>
              <a:off x="8089557" y="2003136"/>
              <a:ext cx="381000" cy="253206"/>
            </a:xfrm>
            <a:prstGeom prst="rect">
              <a:avLst/>
            </a:prstGeom>
            <a:solidFill>
              <a:schemeClr val="tx1"/>
            </a:solidFill>
            <a:ln w="38100" cap="sq" cmpd="sng" algn="ctr">
              <a:noFill/>
              <a:prstDash val="solid"/>
              <a:round/>
              <a:headEnd type="none" w="med" len="med"/>
              <a:tailEnd type="none" w="med" len="med"/>
            </a:ln>
            <a:effectLst/>
          </p:spPr>
          <p:txBody>
            <a:bodyPr vert="horz" wrap="square" lIns="274320" tIns="45720" rIns="27432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800" b="0" i="0" u="none" strike="noStrike" cap="none" normalizeH="0" baseline="0">
                <a:ln>
                  <a:noFill/>
                </a:ln>
                <a:solidFill>
                  <a:schemeClr val="tx1"/>
                </a:solidFill>
                <a:effectLst>
                  <a:outerShdw blurRad="38100" dist="38100" dir="2700000" algn="tl">
                    <a:srgbClr val="000000">
                      <a:alpha val="43137"/>
                    </a:srgbClr>
                  </a:outerShdw>
                </a:effectLst>
                <a:latin typeface="Times New Roman" pitchFamily="18" charset="0"/>
              </a:endParaRPr>
            </a:p>
          </p:txBody>
        </p:sp>
      </p:grpSp>
      <p:sp>
        <p:nvSpPr>
          <p:cNvPr id="4" name="Rectangle 3"/>
          <p:cNvSpPr>
            <a:spLocks noChangeArrowheads="1"/>
          </p:cNvSpPr>
          <p:nvPr/>
        </p:nvSpPr>
        <p:spPr bwMode="auto">
          <a:xfrm>
            <a:off x="76200" y="990600"/>
            <a:ext cx="5054600" cy="5435600"/>
          </a:xfrm>
          <a:prstGeom prst="rect">
            <a:avLst/>
          </a:prstGeom>
          <a:noFill/>
          <a:ln w="57150" cap="sq">
            <a:noFill/>
            <a:miter lim="800000"/>
            <a:headEnd/>
            <a:tailEnd/>
          </a:ln>
          <a:effectLst/>
        </p:spPr>
        <p:txBody>
          <a:bodyPr wrap="none" lIns="274320" rIns="274320">
            <a:spAutoFit/>
          </a:bodyPr>
          <a:lstStyle/>
          <a:p>
            <a:pPr eaLnBrk="0" hangingPunct="0">
              <a:spcBef>
                <a:spcPct val="20000"/>
              </a:spcBef>
              <a:defRPr/>
            </a:pPr>
            <a:r>
              <a:rPr lang="en-US" sz="2800" i="0" dirty="0">
                <a:solidFill>
                  <a:schemeClr val="tx2"/>
                </a:solidFill>
                <a:effectLst>
                  <a:outerShdw blurRad="38100" dist="38100" dir="2700000" algn="tl">
                    <a:srgbClr val="000000"/>
                  </a:outerShdw>
                </a:effectLst>
              </a:rPr>
              <a:t>Search:</a:t>
            </a:r>
          </a:p>
          <a:p>
            <a:pPr marL="457200" indent="-457200" eaLnBrk="0" hangingPunct="0">
              <a:spcBef>
                <a:spcPct val="20000"/>
              </a:spcBef>
              <a:buFont typeface="Arial" panose="020B0604020202020204" pitchFamily="34" charset="0"/>
              <a:buChar char="•"/>
              <a:defRPr/>
            </a:pPr>
            <a:r>
              <a:rPr lang="en-US" sz="2800" i="0" dirty="0">
                <a:solidFill>
                  <a:srgbClr val="FFFFFF"/>
                </a:solidFill>
                <a:effectLst>
                  <a:outerShdw blurRad="38100" dist="38100" dir="2700000" algn="tl">
                    <a:srgbClr val="000000"/>
                  </a:outerShdw>
                </a:effectLst>
              </a:rPr>
              <a:t>Input: A linked list. </a:t>
            </a:r>
          </a:p>
          <a:p>
            <a:pPr marL="457200" indent="-457200" eaLnBrk="0" hangingPunct="0">
              <a:spcBef>
                <a:spcPct val="20000"/>
              </a:spcBef>
              <a:buFont typeface="Arial" panose="020B0604020202020204" pitchFamily="34" charset="0"/>
              <a:buChar char="•"/>
              <a:defRPr/>
            </a:pPr>
            <a:r>
              <a:rPr lang="en-US" sz="2800" i="0" dirty="0">
                <a:solidFill>
                  <a:srgbClr val="FFFFFF"/>
                </a:solidFill>
                <a:effectLst>
                  <a:outerShdw blurRad="38100" dist="38100" dir="2700000" algn="tl">
                    <a:srgbClr val="000000"/>
                  </a:outerShdw>
                </a:effectLst>
              </a:rPr>
              <a:t>Output: Find the end. </a:t>
            </a:r>
          </a:p>
          <a:p>
            <a:pPr marL="457200" indent="-457200" eaLnBrk="0" hangingPunct="0">
              <a:spcBef>
                <a:spcPct val="20000"/>
              </a:spcBef>
              <a:buFont typeface="Arial" panose="020B0604020202020204" pitchFamily="34" charset="0"/>
              <a:buChar char="•"/>
              <a:defRPr/>
            </a:pPr>
            <a:r>
              <a:rPr lang="en-US" sz="2800" i="0" dirty="0">
                <a:solidFill>
                  <a:srgbClr val="FFFFFF"/>
                </a:solidFill>
                <a:effectLst>
                  <a:outerShdw blurRad="38100" dist="38100" dir="2700000" algn="tl">
                    <a:srgbClr val="000000"/>
                  </a:outerShdw>
                </a:effectLst>
              </a:rPr>
              <a:t> </a:t>
            </a:r>
            <a:r>
              <a:rPr lang="en-US" sz="2800" i="0" dirty="0" err="1">
                <a:solidFill>
                  <a:srgbClr val="FFFFFF"/>
                </a:solidFill>
                <a:effectLst>
                  <a:outerShdw blurRad="38100" dist="38100" dir="2700000" algn="tl">
                    <a:srgbClr val="000000"/>
                  </a:outerShdw>
                </a:effectLst>
              </a:rPr>
              <a:t>Alg</a:t>
            </a:r>
            <a:r>
              <a:rPr lang="en-US" sz="2800" i="0" dirty="0">
                <a:solidFill>
                  <a:srgbClr val="FFFFFF"/>
                </a:solidFill>
                <a:effectLst>
                  <a:outerShdw blurRad="38100" dist="38100" dir="2700000" algn="tl">
                    <a:srgbClr val="000000"/>
                  </a:outerShdw>
                </a:effectLst>
              </a:rPr>
              <a:t>: Walk there.</a:t>
            </a:r>
          </a:p>
          <a:p>
            <a:pPr marL="457200" indent="-457200" eaLnBrk="0" hangingPunct="0">
              <a:spcBef>
                <a:spcPct val="20000"/>
              </a:spcBef>
              <a:buFont typeface="Arial" panose="020B0604020202020204" pitchFamily="34" charset="0"/>
              <a:buChar char="•"/>
              <a:defRPr/>
            </a:pPr>
            <a:r>
              <a:rPr lang="en-US" sz="2800" i="0" dirty="0">
                <a:solidFill>
                  <a:srgbClr val="FFFFFF"/>
                </a:solidFill>
                <a:effectLst>
                  <a:outerShdw blurRad="38100" dist="38100" dir="2700000" algn="tl">
                    <a:srgbClr val="000000"/>
                  </a:outerShdw>
                </a:effectLst>
              </a:rPr>
              <a:t>Time</a:t>
            </a:r>
          </a:p>
          <a:p>
            <a:pPr marL="457200" indent="-457200" eaLnBrk="0" hangingPunct="0">
              <a:spcBef>
                <a:spcPct val="20000"/>
              </a:spcBef>
              <a:buFont typeface="Arial" panose="020B0604020202020204" pitchFamily="34" charset="0"/>
              <a:buChar char="•"/>
              <a:defRPr/>
            </a:pPr>
            <a:endParaRPr lang="en-US" sz="1400" i="0" dirty="0">
              <a:solidFill>
                <a:srgbClr val="FFFFFF"/>
              </a:solidFill>
              <a:effectLst>
                <a:outerShdw blurRad="38100" dist="38100" dir="2700000" algn="tl">
                  <a:srgbClr val="000000"/>
                </a:outerShdw>
              </a:effectLst>
            </a:endParaRPr>
          </a:p>
          <a:p>
            <a:pPr eaLnBrk="0" hangingPunct="0">
              <a:spcBef>
                <a:spcPct val="20000"/>
              </a:spcBef>
              <a:defRPr/>
            </a:pPr>
            <a:r>
              <a:rPr lang="en-US" sz="2800" i="0" dirty="0">
                <a:solidFill>
                  <a:schemeClr val="tx2"/>
                </a:solidFill>
                <a:effectLst>
                  <a:outerShdw blurRad="38100" dist="38100" dir="2700000" algn="tl">
                    <a:srgbClr val="000000"/>
                  </a:outerShdw>
                </a:effectLst>
              </a:rPr>
              <a:t>Insert Front:</a:t>
            </a:r>
          </a:p>
          <a:p>
            <a:pPr marL="457200" indent="-457200" eaLnBrk="0" hangingPunct="0">
              <a:spcBef>
                <a:spcPct val="20000"/>
              </a:spcBef>
              <a:buFont typeface="Arial" panose="020B0604020202020204" pitchFamily="34" charset="0"/>
              <a:buChar char="•"/>
              <a:defRPr/>
            </a:pPr>
            <a:r>
              <a:rPr lang="en-US" sz="2800" i="0" dirty="0">
                <a:solidFill>
                  <a:srgbClr val="FFFFFF"/>
                </a:solidFill>
                <a:effectLst>
                  <a:outerShdw blurRad="38100" dist="38100" dir="2700000" algn="tl">
                    <a:srgbClr val="000000"/>
                  </a:outerShdw>
                </a:effectLst>
              </a:rPr>
              <a:t>Input: A linked list. </a:t>
            </a:r>
          </a:p>
          <a:p>
            <a:pPr marL="457200" indent="-457200" eaLnBrk="0" hangingPunct="0">
              <a:spcBef>
                <a:spcPct val="20000"/>
              </a:spcBef>
              <a:buFont typeface="Arial" panose="020B0604020202020204" pitchFamily="34" charset="0"/>
              <a:buChar char="•"/>
              <a:defRPr/>
            </a:pPr>
            <a:r>
              <a:rPr lang="en-US" sz="2800" i="0" dirty="0">
                <a:solidFill>
                  <a:srgbClr val="FFFFFF"/>
                </a:solidFill>
                <a:effectLst>
                  <a:outerShdw blurRad="38100" dist="38100" dir="2700000" algn="tl">
                    <a:srgbClr val="000000"/>
                  </a:outerShdw>
                </a:effectLst>
              </a:rPr>
              <a:t>Output: Add record to front.</a:t>
            </a:r>
          </a:p>
          <a:p>
            <a:pPr marL="457200" indent="-457200" eaLnBrk="0" hangingPunct="0">
              <a:spcBef>
                <a:spcPct val="20000"/>
              </a:spcBef>
              <a:buFont typeface="Arial" panose="020B0604020202020204" pitchFamily="34" charset="0"/>
              <a:buChar char="•"/>
              <a:defRPr/>
            </a:pPr>
            <a:r>
              <a:rPr lang="en-US" sz="2800" i="0" dirty="0" err="1">
                <a:solidFill>
                  <a:srgbClr val="FFFFFF"/>
                </a:solidFill>
                <a:effectLst>
                  <a:outerShdw blurRad="38100" dist="38100" dir="2700000" algn="tl">
                    <a:srgbClr val="000000"/>
                  </a:outerShdw>
                </a:effectLst>
              </a:rPr>
              <a:t>Alg</a:t>
            </a:r>
            <a:r>
              <a:rPr lang="en-US" sz="2800" i="0" dirty="0">
                <a:solidFill>
                  <a:srgbClr val="FFFFFF"/>
                </a:solidFill>
                <a:effectLst>
                  <a:outerShdw blurRad="38100" dist="38100" dir="2700000" algn="tl">
                    <a:srgbClr val="000000"/>
                  </a:outerShdw>
                </a:effectLst>
              </a:rPr>
              <a:t>: Play with pointers.</a:t>
            </a:r>
          </a:p>
          <a:p>
            <a:pPr marL="457200" indent="-457200" eaLnBrk="0" hangingPunct="0">
              <a:spcBef>
                <a:spcPct val="20000"/>
              </a:spcBef>
              <a:buFont typeface="Arial" panose="020B0604020202020204" pitchFamily="34" charset="0"/>
              <a:buChar char="•"/>
              <a:defRPr/>
            </a:pPr>
            <a:r>
              <a:rPr lang="en-US" sz="2800" i="0" dirty="0">
                <a:solidFill>
                  <a:srgbClr val="FFFFFF"/>
                </a:solidFill>
                <a:effectLst>
                  <a:outerShdw blurRad="38100" dist="38100" dir="2700000" algn="tl">
                    <a:srgbClr val="000000"/>
                  </a:outerShdw>
                </a:effectLst>
              </a:rPr>
              <a:t>Time</a:t>
            </a:r>
          </a:p>
        </p:txBody>
      </p:sp>
      <p:sp>
        <p:nvSpPr>
          <p:cNvPr id="5" name="Rectangle 4"/>
          <p:cNvSpPr>
            <a:spLocks noChangeArrowheads="1"/>
          </p:cNvSpPr>
          <p:nvPr/>
        </p:nvSpPr>
        <p:spPr bwMode="auto">
          <a:xfrm>
            <a:off x="1631950" y="3046413"/>
            <a:ext cx="3206750" cy="523875"/>
          </a:xfrm>
          <a:prstGeom prst="rect">
            <a:avLst/>
          </a:prstGeom>
          <a:noFill/>
          <a:ln w="57150" cap="sq">
            <a:noFill/>
            <a:miter lim="800000"/>
            <a:headEnd/>
            <a:tailEnd/>
          </a:ln>
          <a:effectLst/>
        </p:spPr>
        <p:txBody>
          <a:bodyPr wrap="none" lIns="274320" rIns="274320">
            <a:spAutoFit/>
          </a:bodyPr>
          <a:lstStyle/>
          <a:p>
            <a:pPr eaLnBrk="0" hangingPunct="0">
              <a:spcBef>
                <a:spcPct val="20000"/>
              </a:spcBef>
              <a:defRPr/>
            </a:pPr>
            <a:r>
              <a:rPr lang="en-US" sz="2800" i="0" dirty="0">
                <a:solidFill>
                  <a:srgbClr val="FFFFFF"/>
                </a:solidFill>
                <a:effectLst>
                  <a:outerShdw blurRad="38100" dist="38100" dir="2700000" algn="tl">
                    <a:srgbClr val="000000"/>
                  </a:outerShdw>
                </a:effectLst>
                <a:latin typeface="Times New Roman"/>
                <a:cs typeface="Times New Roman"/>
                <a:sym typeface="Symbol"/>
              </a:rPr>
              <a:t></a:t>
            </a:r>
            <a:r>
              <a:rPr lang="en-US" sz="2800" i="0" dirty="0">
                <a:solidFill>
                  <a:srgbClr val="FFFFFF"/>
                </a:solidFill>
                <a:effectLst>
                  <a:outerShdw blurRad="38100" dist="38100" dir="2700000" algn="tl">
                    <a:srgbClr val="000000"/>
                  </a:outerShdw>
                </a:effectLst>
                <a:latin typeface="Times New Roman"/>
                <a:cs typeface="Times New Roman"/>
              </a:rPr>
              <a:t> </a:t>
            </a:r>
            <a:r>
              <a:rPr lang="en-US" sz="2800" i="0" dirty="0">
                <a:solidFill>
                  <a:srgbClr val="FFFFFF"/>
                </a:solidFill>
                <a:effectLst>
                  <a:outerShdw blurRad="38100" dist="38100" dir="2700000" algn="tl">
                    <a:srgbClr val="000000"/>
                  </a:outerShdw>
                </a:effectLst>
                <a:latin typeface="Times New Roman"/>
                <a:cs typeface="Times New Roman"/>
                <a:sym typeface="Symbol"/>
              </a:rPr>
              <a:t># of records = </a:t>
            </a:r>
            <a:r>
              <a:rPr lang="en-US" sz="2800" dirty="0">
                <a:solidFill>
                  <a:srgbClr val="FFFFFF"/>
                </a:solidFill>
                <a:effectLst>
                  <a:outerShdw blurRad="38100" dist="38100" dir="2700000" algn="tl">
                    <a:srgbClr val="000000"/>
                  </a:outerShdw>
                </a:effectLst>
                <a:latin typeface="Times New Roman"/>
                <a:cs typeface="Times New Roman"/>
                <a:sym typeface="Symbol"/>
              </a:rPr>
              <a:t>n</a:t>
            </a:r>
            <a:r>
              <a:rPr lang="en-US" sz="2800" i="0" dirty="0">
                <a:solidFill>
                  <a:srgbClr val="FFFFFF"/>
                </a:solidFill>
                <a:effectLst>
                  <a:outerShdw blurRad="38100" dist="38100" dir="2700000" algn="tl">
                    <a:srgbClr val="000000"/>
                  </a:outerShdw>
                </a:effectLst>
                <a:latin typeface="Times New Roman"/>
                <a:cs typeface="Times New Roman"/>
                <a:sym typeface="Symbol"/>
              </a:rPr>
              <a:t>.</a:t>
            </a:r>
            <a:endParaRPr lang="en-US" sz="2800" i="0" dirty="0">
              <a:solidFill>
                <a:srgbClr val="FFFFFF"/>
              </a:solidFill>
              <a:effectLst>
                <a:outerShdw blurRad="38100" dist="38100" dir="2700000" algn="tl">
                  <a:srgbClr val="000000"/>
                </a:outerShdw>
              </a:effectLst>
            </a:endParaRPr>
          </a:p>
        </p:txBody>
      </p:sp>
      <p:sp>
        <p:nvSpPr>
          <p:cNvPr id="6" name="Rectangle 5"/>
          <p:cNvSpPr>
            <a:spLocks noChangeArrowheads="1"/>
          </p:cNvSpPr>
          <p:nvPr/>
        </p:nvSpPr>
        <p:spPr bwMode="auto">
          <a:xfrm>
            <a:off x="1612900" y="5876925"/>
            <a:ext cx="1025525" cy="522288"/>
          </a:xfrm>
          <a:prstGeom prst="rect">
            <a:avLst/>
          </a:prstGeom>
          <a:noFill/>
          <a:ln w="57150" cap="sq">
            <a:noFill/>
            <a:miter lim="800000"/>
            <a:headEnd/>
            <a:tailEnd/>
          </a:ln>
          <a:effectLst/>
        </p:spPr>
        <p:txBody>
          <a:bodyPr wrap="none" lIns="274320" rIns="274320">
            <a:spAutoFit/>
          </a:bodyPr>
          <a:lstStyle/>
          <a:p>
            <a:pPr eaLnBrk="0" hangingPunct="0">
              <a:spcBef>
                <a:spcPct val="20000"/>
              </a:spcBef>
              <a:defRPr/>
            </a:pPr>
            <a:r>
              <a:rPr lang="en-US" sz="2800" i="0" dirty="0">
                <a:solidFill>
                  <a:srgbClr val="FFFFFF"/>
                </a:solidFill>
                <a:effectLst>
                  <a:outerShdw blurRad="38100" dist="38100" dir="2700000" algn="tl">
                    <a:srgbClr val="000000"/>
                  </a:outerShdw>
                </a:effectLst>
                <a:latin typeface="Times New Roman"/>
                <a:cs typeface="Times New Roman"/>
                <a:sym typeface="Symbol"/>
              </a:rPr>
              <a:t>= 4</a:t>
            </a:r>
            <a:endParaRPr lang="en-US" sz="2800" i="0" baseline="30000" dirty="0">
              <a:solidFill>
                <a:srgbClr val="FFFFFF"/>
              </a:solidFill>
              <a:effectLst>
                <a:outerShdw blurRad="38100" dist="38100" dir="2700000" algn="tl">
                  <a:srgbClr val="000000"/>
                </a:outerShdw>
              </a:effectLst>
            </a:endParaRPr>
          </a:p>
        </p:txBody>
      </p:sp>
      <p:sp>
        <p:nvSpPr>
          <p:cNvPr id="207878" name="Rectangle 79"/>
          <p:cNvSpPr>
            <a:spLocks noChangeArrowheads="1"/>
          </p:cNvSpPr>
          <p:nvPr/>
        </p:nvSpPr>
        <p:spPr bwMode="auto">
          <a:xfrm>
            <a:off x="609600" y="-152400"/>
            <a:ext cx="8458200" cy="1066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r>
              <a:rPr lang="en-US" altLang="en-US" sz="4400" i="0">
                <a:solidFill>
                  <a:schemeClr val="tx2"/>
                </a:solidFill>
              </a:rPr>
              <a:t>Linear vs Constant Time</a:t>
            </a:r>
          </a:p>
        </p:txBody>
      </p:sp>
      <p:pic>
        <p:nvPicPr>
          <p:cNvPr id="9" name="Picture 2" descr="http://www.canwalk.org.au/wp-content/uploads/2012/09/walk1.gif"/>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6172200" y="1296988"/>
            <a:ext cx="838200" cy="808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6" name="Group 15"/>
          <p:cNvGrpSpPr>
            <a:grpSpLocks/>
          </p:cNvGrpSpPr>
          <p:nvPr/>
        </p:nvGrpSpPr>
        <p:grpSpPr bwMode="auto">
          <a:xfrm>
            <a:off x="5238750" y="3048000"/>
            <a:ext cx="3557588" cy="3694113"/>
            <a:chOff x="5238878" y="3048000"/>
            <a:chExt cx="3557588" cy="3693356"/>
          </a:xfrm>
        </p:grpSpPr>
        <p:pic>
          <p:nvPicPr>
            <p:cNvPr id="207881" name="Picture 3"/>
            <p:cNvPicPr>
              <a:picLocks noChangeAspect="1" noChangeArrowheads="1"/>
            </p:cNvPicPr>
            <p:nvPr/>
          </p:nvPicPr>
          <p:blipFill>
            <a:blip r:embed="rId4" cstate="print">
              <a:extLst>
                <a:ext uri="{28A0092B-C50C-407E-A947-70E740481C1C}">
                  <a14:useLocalDpi xmlns:a14="http://schemas.microsoft.com/office/drawing/2010/main" val="0"/>
                </a:ext>
              </a:extLst>
            </a:blip>
            <a:srcRect l="69118"/>
            <a:stretch>
              <a:fillRect/>
            </a:stretch>
          </p:blipFill>
          <p:spPr bwMode="auto">
            <a:xfrm>
              <a:off x="5245100" y="5744406"/>
              <a:ext cx="1600200" cy="99695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a:solidFill>
                    <a:schemeClr val="hlink"/>
                  </a:solidFill>
                  <a:miter lim="800000"/>
                  <a:headEnd/>
                  <a:tailEnd/>
                </a14:hiddenLine>
              </a:ext>
            </a:extLst>
          </p:spPr>
        </p:pic>
        <p:grpSp>
          <p:nvGrpSpPr>
            <p:cNvPr id="207882" name="Group 10"/>
            <p:cNvGrpSpPr>
              <a:grpSpLocks/>
            </p:cNvGrpSpPr>
            <p:nvPr/>
          </p:nvGrpSpPr>
          <p:grpSpPr bwMode="auto">
            <a:xfrm>
              <a:off x="5238878" y="3048000"/>
              <a:ext cx="3557588" cy="2690813"/>
              <a:chOff x="5586412" y="2362200"/>
              <a:chExt cx="3557588" cy="2690813"/>
            </a:xfrm>
          </p:grpSpPr>
          <p:pic>
            <p:nvPicPr>
              <p:cNvPr id="207883" name="Picture 8"/>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5586412" y="2362200"/>
                <a:ext cx="3557588" cy="2690813"/>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a:solidFill>
                      <a:schemeClr val="hlink"/>
                    </a:solidFill>
                    <a:miter lim="800000"/>
                    <a:headEnd/>
                    <a:tailEnd/>
                  </a14:hiddenLine>
                </a:ext>
              </a:extLst>
            </p:spPr>
          </p:pic>
          <p:pic>
            <p:nvPicPr>
              <p:cNvPr id="207884" name="Picture 3"/>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6457950" y="2938463"/>
                <a:ext cx="325437" cy="192087"/>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a:solidFill>
                      <a:schemeClr val="hlink"/>
                    </a:solidFill>
                    <a:miter lim="800000"/>
                    <a:headEnd/>
                    <a:tailEnd/>
                  </a14:hiddenLine>
                </a:ext>
              </a:extLst>
            </p:spPr>
          </p:pic>
          <p:pic>
            <p:nvPicPr>
              <p:cNvPr id="207885" name="Picture 3"/>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6470650" y="3911600"/>
                <a:ext cx="327025" cy="192088"/>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a:solidFill>
                      <a:schemeClr val="hlink"/>
                    </a:solidFill>
                    <a:miter lim="800000"/>
                    <a:headEnd/>
                    <a:tailEnd/>
                  </a14:hiddenLine>
                </a:ext>
              </a:extLst>
            </p:spPr>
          </p:pic>
          <p:pic>
            <p:nvPicPr>
              <p:cNvPr id="207886" name="Picture 3"/>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6484937" y="4824413"/>
                <a:ext cx="327025" cy="192087"/>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a:solidFill>
                      <a:schemeClr val="hlink"/>
                    </a:solidFill>
                    <a:miter lim="800000"/>
                    <a:headEnd/>
                    <a:tailEnd/>
                  </a14:hiddenLine>
                </a:ext>
              </a:extLst>
            </p:spPr>
          </p:pic>
        </p:gr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nodeType="with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anim calcmode="lin" valueType="num">
                                      <p:cBhvr additive="base">
                                        <p:cTn id="7" dur="500" fill="hold"/>
                                        <p:tgtEl>
                                          <p:spTgt spid="4">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4">
                                            <p:txEl>
                                              <p:pRg st="0" end="0"/>
                                            </p:txEl>
                                          </p:spTgt>
                                        </p:tgtEl>
                                        <p:attrNameLst>
                                          <p:attrName>ppt_y</p:attrName>
                                        </p:attrNameLst>
                                      </p:cBhvr>
                                      <p:tavLst>
                                        <p:tav tm="0">
                                          <p:val>
                                            <p:strVal val="#ppt_y"/>
                                          </p:val>
                                        </p:tav>
                                        <p:tav tm="100000">
                                          <p:val>
                                            <p:strVal val="#ppt_y"/>
                                          </p:val>
                                        </p:tav>
                                      </p:tavLst>
                                    </p:anim>
                                  </p:childTnLst>
                                </p:cTn>
                              </p:par>
                              <p:par>
                                <p:cTn id="9" presetID="2" presetClass="entr" presetSubtype="8" fill="hold" nodeType="with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500" fill="hold"/>
                                        <p:tgtEl>
                                          <p:spTgt spid="3"/>
                                        </p:tgtEl>
                                        <p:attrNameLst>
                                          <p:attrName>ppt_x</p:attrName>
                                        </p:attrNameLst>
                                      </p:cBhvr>
                                      <p:tavLst>
                                        <p:tav tm="0">
                                          <p:val>
                                            <p:strVal val="0-#ppt_w/2"/>
                                          </p:val>
                                        </p:tav>
                                        <p:tav tm="100000">
                                          <p:val>
                                            <p:strVal val="#ppt_x"/>
                                          </p:val>
                                        </p:tav>
                                      </p:tavLst>
                                    </p:anim>
                                    <p:anim calcmode="lin" valueType="num">
                                      <p:cBhvr additive="base">
                                        <p:cTn id="12" dur="500" fill="hold"/>
                                        <p:tgtEl>
                                          <p:spTgt spid="3"/>
                                        </p:tgtEl>
                                        <p:attrNameLst>
                                          <p:attrName>ppt_y</p:attrName>
                                        </p:attrNameLst>
                                      </p:cBhvr>
                                      <p:tavLst>
                                        <p:tav tm="0">
                                          <p:val>
                                            <p:strVal val="#ppt_y"/>
                                          </p:val>
                                        </p:tav>
                                        <p:tav tm="100000">
                                          <p:val>
                                            <p:strVal val="#ppt_y"/>
                                          </p:val>
                                        </p:tav>
                                      </p:tavLst>
                                    </p:anim>
                                  </p:childTnLst>
                                </p:cTn>
                              </p:par>
                              <p:par>
                                <p:cTn id="13" presetID="2" presetClass="entr" presetSubtype="8" fill="hold" nodeType="withEffect">
                                  <p:stCondLst>
                                    <p:cond delay="0"/>
                                  </p:stCondLst>
                                  <p:childTnLst>
                                    <p:set>
                                      <p:cBhvr>
                                        <p:cTn id="14" dur="1" fill="hold">
                                          <p:stCondLst>
                                            <p:cond delay="0"/>
                                          </p:stCondLst>
                                        </p:cTn>
                                        <p:tgtEl>
                                          <p:spTgt spid="4">
                                            <p:txEl>
                                              <p:pRg st="1" end="1"/>
                                            </p:txEl>
                                          </p:spTgt>
                                        </p:tgtEl>
                                        <p:attrNameLst>
                                          <p:attrName>style.visibility</p:attrName>
                                        </p:attrNameLst>
                                      </p:cBhvr>
                                      <p:to>
                                        <p:strVal val="visible"/>
                                      </p:to>
                                    </p:set>
                                    <p:anim calcmode="lin" valueType="num">
                                      <p:cBhvr additive="base">
                                        <p:cTn id="15" dur="500" fill="hold"/>
                                        <p:tgtEl>
                                          <p:spTgt spid="4">
                                            <p:txEl>
                                              <p:pRg st="1" end="1"/>
                                            </p:txEl>
                                          </p:spTgt>
                                        </p:tgtEl>
                                        <p:attrNameLst>
                                          <p:attrName>ppt_x</p:attrName>
                                        </p:attrNameLst>
                                      </p:cBhvr>
                                      <p:tavLst>
                                        <p:tav tm="0">
                                          <p:val>
                                            <p:strVal val="0-#ppt_w/2"/>
                                          </p:val>
                                        </p:tav>
                                        <p:tav tm="100000">
                                          <p:val>
                                            <p:strVal val="#ppt_x"/>
                                          </p:val>
                                        </p:tav>
                                      </p:tavLst>
                                    </p:anim>
                                    <p:anim calcmode="lin" valueType="num">
                                      <p:cBhvr additive="base">
                                        <p:cTn id="16" dur="500" fill="hold"/>
                                        <p:tgtEl>
                                          <p:spTgt spid="4">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7" fill="hold" nodeType="clickPar">
                      <p:stCondLst>
                        <p:cond delay="indefinite"/>
                      </p:stCondLst>
                      <p:childTnLst>
                        <p:par>
                          <p:cTn id="18" fill="hold" nodeType="withGroup">
                            <p:stCondLst>
                              <p:cond delay="0"/>
                            </p:stCondLst>
                            <p:childTnLst>
                              <p:par>
                                <p:cTn id="19" presetID="2" presetClass="entr" presetSubtype="8" fill="hold" nodeType="clickEffect">
                                  <p:stCondLst>
                                    <p:cond delay="0"/>
                                  </p:stCondLst>
                                  <p:childTnLst>
                                    <p:set>
                                      <p:cBhvr>
                                        <p:cTn id="20" dur="1" fill="hold">
                                          <p:stCondLst>
                                            <p:cond delay="0"/>
                                          </p:stCondLst>
                                        </p:cTn>
                                        <p:tgtEl>
                                          <p:spTgt spid="4">
                                            <p:txEl>
                                              <p:pRg st="2" end="2"/>
                                            </p:txEl>
                                          </p:spTgt>
                                        </p:tgtEl>
                                        <p:attrNameLst>
                                          <p:attrName>style.visibility</p:attrName>
                                        </p:attrNameLst>
                                      </p:cBhvr>
                                      <p:to>
                                        <p:strVal val="visible"/>
                                      </p:to>
                                    </p:set>
                                    <p:anim calcmode="lin" valueType="num">
                                      <p:cBhvr additive="base">
                                        <p:cTn id="21" dur="500" fill="hold"/>
                                        <p:tgtEl>
                                          <p:spTgt spid="4">
                                            <p:txEl>
                                              <p:pRg st="2" end="2"/>
                                            </p:txEl>
                                          </p:spTgt>
                                        </p:tgtEl>
                                        <p:attrNameLst>
                                          <p:attrName>ppt_x</p:attrName>
                                        </p:attrNameLst>
                                      </p:cBhvr>
                                      <p:tavLst>
                                        <p:tav tm="0">
                                          <p:val>
                                            <p:strVal val="0-#ppt_w/2"/>
                                          </p:val>
                                        </p:tav>
                                        <p:tav tm="100000">
                                          <p:val>
                                            <p:strVal val="#ppt_x"/>
                                          </p:val>
                                        </p:tav>
                                      </p:tavLst>
                                    </p:anim>
                                    <p:anim calcmode="lin" valueType="num">
                                      <p:cBhvr additive="base">
                                        <p:cTn id="22" dur="500" fill="hold"/>
                                        <p:tgtEl>
                                          <p:spTgt spid="4">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23" fill="hold" nodeType="clickPar">
                      <p:stCondLst>
                        <p:cond delay="indefinite"/>
                      </p:stCondLst>
                      <p:childTnLst>
                        <p:par>
                          <p:cTn id="24" fill="hold" nodeType="withGroup">
                            <p:stCondLst>
                              <p:cond delay="0"/>
                            </p:stCondLst>
                            <p:childTnLst>
                              <p:par>
                                <p:cTn id="25" presetID="2" presetClass="entr" presetSubtype="8" fill="hold" nodeType="clickEffect">
                                  <p:stCondLst>
                                    <p:cond delay="0"/>
                                  </p:stCondLst>
                                  <p:childTnLst>
                                    <p:set>
                                      <p:cBhvr>
                                        <p:cTn id="26" dur="1" fill="hold">
                                          <p:stCondLst>
                                            <p:cond delay="0"/>
                                          </p:stCondLst>
                                        </p:cTn>
                                        <p:tgtEl>
                                          <p:spTgt spid="4">
                                            <p:txEl>
                                              <p:pRg st="3" end="3"/>
                                            </p:txEl>
                                          </p:spTgt>
                                        </p:tgtEl>
                                        <p:attrNameLst>
                                          <p:attrName>style.visibility</p:attrName>
                                        </p:attrNameLst>
                                      </p:cBhvr>
                                      <p:to>
                                        <p:strVal val="visible"/>
                                      </p:to>
                                    </p:set>
                                    <p:anim calcmode="lin" valueType="num">
                                      <p:cBhvr additive="base">
                                        <p:cTn id="27" dur="500" fill="hold"/>
                                        <p:tgtEl>
                                          <p:spTgt spid="4">
                                            <p:txEl>
                                              <p:pRg st="3" end="3"/>
                                            </p:txEl>
                                          </p:spTgt>
                                        </p:tgtEl>
                                        <p:attrNameLst>
                                          <p:attrName>ppt_x</p:attrName>
                                        </p:attrNameLst>
                                      </p:cBhvr>
                                      <p:tavLst>
                                        <p:tav tm="0">
                                          <p:val>
                                            <p:strVal val="0-#ppt_w/2"/>
                                          </p:val>
                                        </p:tav>
                                        <p:tav tm="100000">
                                          <p:val>
                                            <p:strVal val="#ppt_x"/>
                                          </p:val>
                                        </p:tav>
                                      </p:tavLst>
                                    </p:anim>
                                    <p:anim calcmode="lin" valueType="num">
                                      <p:cBhvr additive="base">
                                        <p:cTn id="28" dur="500" fill="hold"/>
                                        <p:tgtEl>
                                          <p:spTgt spid="4">
                                            <p:txEl>
                                              <p:pRg st="3" end="3"/>
                                            </p:txEl>
                                          </p:spTgt>
                                        </p:tgtEl>
                                        <p:attrNameLst>
                                          <p:attrName>ppt_y</p:attrName>
                                        </p:attrNameLst>
                                      </p:cBhvr>
                                      <p:tavLst>
                                        <p:tav tm="0">
                                          <p:val>
                                            <p:strVal val="#ppt_y"/>
                                          </p:val>
                                        </p:tav>
                                        <p:tav tm="100000">
                                          <p:val>
                                            <p:strVal val="#ppt_y"/>
                                          </p:val>
                                        </p:tav>
                                      </p:tavLst>
                                    </p:anim>
                                  </p:childTnLst>
                                </p:cTn>
                              </p:par>
                              <p:par>
                                <p:cTn id="29" presetID="2" presetClass="entr" presetSubtype="8" fill="hold" nodeType="withEffect">
                                  <p:stCondLst>
                                    <p:cond delay="0"/>
                                  </p:stCondLst>
                                  <p:childTnLst>
                                    <p:set>
                                      <p:cBhvr>
                                        <p:cTn id="30" dur="1" fill="hold">
                                          <p:stCondLst>
                                            <p:cond delay="0"/>
                                          </p:stCondLst>
                                        </p:cTn>
                                        <p:tgtEl>
                                          <p:spTgt spid="9"/>
                                        </p:tgtEl>
                                        <p:attrNameLst>
                                          <p:attrName>style.visibility</p:attrName>
                                        </p:attrNameLst>
                                      </p:cBhvr>
                                      <p:to>
                                        <p:strVal val="visible"/>
                                      </p:to>
                                    </p:set>
                                    <p:anim calcmode="lin" valueType="num">
                                      <p:cBhvr additive="base">
                                        <p:cTn id="31" dur="500" fill="hold"/>
                                        <p:tgtEl>
                                          <p:spTgt spid="9"/>
                                        </p:tgtEl>
                                        <p:attrNameLst>
                                          <p:attrName>ppt_x</p:attrName>
                                        </p:attrNameLst>
                                      </p:cBhvr>
                                      <p:tavLst>
                                        <p:tav tm="0">
                                          <p:val>
                                            <p:strVal val="0-#ppt_w/2"/>
                                          </p:val>
                                        </p:tav>
                                        <p:tav tm="100000">
                                          <p:val>
                                            <p:strVal val="#ppt_x"/>
                                          </p:val>
                                        </p:tav>
                                      </p:tavLst>
                                    </p:anim>
                                    <p:anim calcmode="lin" valueType="num">
                                      <p:cBhvr additive="base">
                                        <p:cTn id="32" dur="500" fill="hold"/>
                                        <p:tgtEl>
                                          <p:spTgt spid="9"/>
                                        </p:tgtEl>
                                        <p:attrNameLst>
                                          <p:attrName>ppt_y</p:attrName>
                                        </p:attrNameLst>
                                      </p:cBhvr>
                                      <p:tavLst>
                                        <p:tav tm="0">
                                          <p:val>
                                            <p:strVal val="#ppt_y"/>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8" fill="hold" nodeType="clickEffect">
                                  <p:stCondLst>
                                    <p:cond delay="0"/>
                                  </p:stCondLst>
                                  <p:childTnLst>
                                    <p:set>
                                      <p:cBhvr>
                                        <p:cTn id="36" dur="1" fill="hold">
                                          <p:stCondLst>
                                            <p:cond delay="0"/>
                                          </p:stCondLst>
                                        </p:cTn>
                                        <p:tgtEl>
                                          <p:spTgt spid="4">
                                            <p:txEl>
                                              <p:pRg st="4" end="4"/>
                                            </p:txEl>
                                          </p:spTgt>
                                        </p:tgtEl>
                                        <p:attrNameLst>
                                          <p:attrName>style.visibility</p:attrName>
                                        </p:attrNameLst>
                                      </p:cBhvr>
                                      <p:to>
                                        <p:strVal val="visible"/>
                                      </p:to>
                                    </p:set>
                                    <p:anim calcmode="lin" valueType="num">
                                      <p:cBhvr additive="base">
                                        <p:cTn id="37" dur="500" fill="hold"/>
                                        <p:tgtEl>
                                          <p:spTgt spid="4">
                                            <p:txEl>
                                              <p:pRg st="4" end="4"/>
                                            </p:txEl>
                                          </p:spTgt>
                                        </p:tgtEl>
                                        <p:attrNameLst>
                                          <p:attrName>ppt_x</p:attrName>
                                        </p:attrNameLst>
                                      </p:cBhvr>
                                      <p:tavLst>
                                        <p:tav tm="0">
                                          <p:val>
                                            <p:strVal val="0-#ppt_w/2"/>
                                          </p:val>
                                        </p:tav>
                                        <p:tav tm="100000">
                                          <p:val>
                                            <p:strVal val="#ppt_x"/>
                                          </p:val>
                                        </p:tav>
                                      </p:tavLst>
                                    </p:anim>
                                    <p:anim calcmode="lin" valueType="num">
                                      <p:cBhvr additive="base">
                                        <p:cTn id="38" dur="500" fill="hold"/>
                                        <p:tgtEl>
                                          <p:spTgt spid="4">
                                            <p:txEl>
                                              <p:pRg st="4" end="4"/>
                                            </p:txEl>
                                          </p:spTgt>
                                        </p:tgtEl>
                                        <p:attrNameLst>
                                          <p:attrName>ppt_y</p:attrName>
                                        </p:attrNameLst>
                                      </p:cBhvr>
                                      <p:tavLst>
                                        <p:tav tm="0">
                                          <p:val>
                                            <p:strVal val="#ppt_y"/>
                                          </p:val>
                                        </p:tav>
                                        <p:tav tm="100000">
                                          <p:val>
                                            <p:strVal val="#ppt_y"/>
                                          </p:val>
                                        </p:tav>
                                      </p:tavLst>
                                    </p:anim>
                                  </p:childTnLst>
                                </p:cTn>
                              </p:par>
                            </p:childTnLst>
                          </p:cTn>
                        </p:par>
                      </p:childTnLst>
                    </p:cTn>
                  </p:par>
                  <p:par>
                    <p:cTn id="39" fill="hold" nodeType="clickPar">
                      <p:stCondLst>
                        <p:cond delay="indefinite"/>
                      </p:stCondLst>
                      <p:childTnLst>
                        <p:par>
                          <p:cTn id="40" fill="hold" nodeType="withGroup">
                            <p:stCondLst>
                              <p:cond delay="0"/>
                            </p:stCondLst>
                            <p:childTnLst>
                              <p:par>
                                <p:cTn id="41" presetID="2" presetClass="entr" presetSubtype="8" fill="hold" grpId="0" nodeType="clickEffect">
                                  <p:stCondLst>
                                    <p:cond delay="0"/>
                                  </p:stCondLst>
                                  <p:childTnLst>
                                    <p:set>
                                      <p:cBhvr>
                                        <p:cTn id="42" dur="1" fill="hold">
                                          <p:stCondLst>
                                            <p:cond delay="0"/>
                                          </p:stCondLst>
                                        </p:cTn>
                                        <p:tgtEl>
                                          <p:spTgt spid="5"/>
                                        </p:tgtEl>
                                        <p:attrNameLst>
                                          <p:attrName>style.visibility</p:attrName>
                                        </p:attrNameLst>
                                      </p:cBhvr>
                                      <p:to>
                                        <p:strVal val="visible"/>
                                      </p:to>
                                    </p:set>
                                    <p:anim calcmode="lin" valueType="num">
                                      <p:cBhvr additive="base">
                                        <p:cTn id="43" dur="500" fill="hold"/>
                                        <p:tgtEl>
                                          <p:spTgt spid="5"/>
                                        </p:tgtEl>
                                        <p:attrNameLst>
                                          <p:attrName>ppt_x</p:attrName>
                                        </p:attrNameLst>
                                      </p:cBhvr>
                                      <p:tavLst>
                                        <p:tav tm="0">
                                          <p:val>
                                            <p:strVal val="0-#ppt_w/2"/>
                                          </p:val>
                                        </p:tav>
                                        <p:tav tm="100000">
                                          <p:val>
                                            <p:strVal val="#ppt_x"/>
                                          </p:val>
                                        </p:tav>
                                      </p:tavLst>
                                    </p:anim>
                                    <p:anim calcmode="lin" valueType="num">
                                      <p:cBhvr additive="base">
                                        <p:cTn id="44" dur="500" fill="hold"/>
                                        <p:tgtEl>
                                          <p:spTgt spid="5"/>
                                        </p:tgtEl>
                                        <p:attrNameLst>
                                          <p:attrName>ppt_y</p:attrName>
                                        </p:attrNameLst>
                                      </p:cBhvr>
                                      <p:tavLst>
                                        <p:tav tm="0">
                                          <p:val>
                                            <p:strVal val="#ppt_y"/>
                                          </p:val>
                                        </p:tav>
                                        <p:tav tm="100000">
                                          <p:val>
                                            <p:strVal val="#ppt_y"/>
                                          </p:val>
                                        </p:tav>
                                      </p:tavLst>
                                    </p:anim>
                                  </p:childTnLst>
                                </p:cTn>
                              </p:par>
                            </p:childTnLst>
                          </p:cTn>
                        </p:par>
                      </p:childTnLst>
                    </p:cTn>
                  </p:par>
                  <p:par>
                    <p:cTn id="45" fill="hold" nodeType="clickPar">
                      <p:stCondLst>
                        <p:cond delay="indefinite"/>
                      </p:stCondLst>
                      <p:childTnLst>
                        <p:par>
                          <p:cTn id="46" fill="hold" nodeType="withGroup">
                            <p:stCondLst>
                              <p:cond delay="0"/>
                            </p:stCondLst>
                            <p:childTnLst>
                              <p:par>
                                <p:cTn id="47" presetID="2" presetClass="entr" presetSubtype="8" fill="hold" nodeType="clickEffect">
                                  <p:stCondLst>
                                    <p:cond delay="0"/>
                                  </p:stCondLst>
                                  <p:childTnLst>
                                    <p:set>
                                      <p:cBhvr>
                                        <p:cTn id="48" dur="1" fill="hold">
                                          <p:stCondLst>
                                            <p:cond delay="0"/>
                                          </p:stCondLst>
                                        </p:cTn>
                                        <p:tgtEl>
                                          <p:spTgt spid="4">
                                            <p:txEl>
                                              <p:pRg st="6" end="6"/>
                                            </p:txEl>
                                          </p:spTgt>
                                        </p:tgtEl>
                                        <p:attrNameLst>
                                          <p:attrName>style.visibility</p:attrName>
                                        </p:attrNameLst>
                                      </p:cBhvr>
                                      <p:to>
                                        <p:strVal val="visible"/>
                                      </p:to>
                                    </p:set>
                                    <p:anim calcmode="lin" valueType="num">
                                      <p:cBhvr additive="base">
                                        <p:cTn id="49" dur="500" fill="hold"/>
                                        <p:tgtEl>
                                          <p:spTgt spid="4">
                                            <p:txEl>
                                              <p:pRg st="6" end="6"/>
                                            </p:txEl>
                                          </p:spTgt>
                                        </p:tgtEl>
                                        <p:attrNameLst>
                                          <p:attrName>ppt_x</p:attrName>
                                        </p:attrNameLst>
                                      </p:cBhvr>
                                      <p:tavLst>
                                        <p:tav tm="0">
                                          <p:val>
                                            <p:strVal val="0-#ppt_w/2"/>
                                          </p:val>
                                        </p:tav>
                                        <p:tav tm="100000">
                                          <p:val>
                                            <p:strVal val="#ppt_x"/>
                                          </p:val>
                                        </p:tav>
                                      </p:tavLst>
                                    </p:anim>
                                    <p:anim calcmode="lin" valueType="num">
                                      <p:cBhvr additive="base">
                                        <p:cTn id="50" dur="500" fill="hold"/>
                                        <p:tgtEl>
                                          <p:spTgt spid="4">
                                            <p:txEl>
                                              <p:pRg st="6" end="6"/>
                                            </p:txEl>
                                          </p:spTgt>
                                        </p:tgtEl>
                                        <p:attrNameLst>
                                          <p:attrName>ppt_y</p:attrName>
                                        </p:attrNameLst>
                                      </p:cBhvr>
                                      <p:tavLst>
                                        <p:tav tm="0">
                                          <p:val>
                                            <p:strVal val="#ppt_y"/>
                                          </p:val>
                                        </p:tav>
                                        <p:tav tm="100000">
                                          <p:val>
                                            <p:strVal val="#ppt_y"/>
                                          </p:val>
                                        </p:tav>
                                      </p:tavLst>
                                    </p:anim>
                                  </p:childTnLst>
                                </p:cTn>
                              </p:par>
                              <p:par>
                                <p:cTn id="51" presetID="2" presetClass="entr" presetSubtype="8" fill="hold" nodeType="withEffect">
                                  <p:stCondLst>
                                    <p:cond delay="0"/>
                                  </p:stCondLst>
                                  <p:childTnLst>
                                    <p:set>
                                      <p:cBhvr>
                                        <p:cTn id="52" dur="1" fill="hold">
                                          <p:stCondLst>
                                            <p:cond delay="0"/>
                                          </p:stCondLst>
                                        </p:cTn>
                                        <p:tgtEl>
                                          <p:spTgt spid="4">
                                            <p:txEl>
                                              <p:pRg st="7" end="7"/>
                                            </p:txEl>
                                          </p:spTgt>
                                        </p:tgtEl>
                                        <p:attrNameLst>
                                          <p:attrName>style.visibility</p:attrName>
                                        </p:attrNameLst>
                                      </p:cBhvr>
                                      <p:to>
                                        <p:strVal val="visible"/>
                                      </p:to>
                                    </p:set>
                                    <p:anim calcmode="lin" valueType="num">
                                      <p:cBhvr additive="base">
                                        <p:cTn id="53" dur="500" fill="hold"/>
                                        <p:tgtEl>
                                          <p:spTgt spid="4">
                                            <p:txEl>
                                              <p:pRg st="7" end="7"/>
                                            </p:txEl>
                                          </p:spTgt>
                                        </p:tgtEl>
                                        <p:attrNameLst>
                                          <p:attrName>ppt_x</p:attrName>
                                        </p:attrNameLst>
                                      </p:cBhvr>
                                      <p:tavLst>
                                        <p:tav tm="0">
                                          <p:val>
                                            <p:strVal val="0-#ppt_w/2"/>
                                          </p:val>
                                        </p:tav>
                                        <p:tav tm="100000">
                                          <p:val>
                                            <p:strVal val="#ppt_x"/>
                                          </p:val>
                                        </p:tav>
                                      </p:tavLst>
                                    </p:anim>
                                    <p:anim calcmode="lin" valueType="num">
                                      <p:cBhvr additive="base">
                                        <p:cTn id="54" dur="500" fill="hold"/>
                                        <p:tgtEl>
                                          <p:spTgt spid="4">
                                            <p:txEl>
                                              <p:pRg st="7" end="7"/>
                                            </p:txEl>
                                          </p:spTgt>
                                        </p:tgtEl>
                                        <p:attrNameLst>
                                          <p:attrName>ppt_y</p:attrName>
                                        </p:attrNameLst>
                                      </p:cBhvr>
                                      <p:tavLst>
                                        <p:tav tm="0">
                                          <p:val>
                                            <p:strVal val="#ppt_y"/>
                                          </p:val>
                                        </p:tav>
                                        <p:tav tm="100000">
                                          <p:val>
                                            <p:strVal val="#ppt_y"/>
                                          </p:val>
                                        </p:tav>
                                      </p:tavLst>
                                    </p:anim>
                                  </p:childTnLst>
                                </p:cTn>
                              </p:par>
                              <p:par>
                                <p:cTn id="55" presetID="2" presetClass="entr" presetSubtype="8" fill="hold" nodeType="withEffect">
                                  <p:stCondLst>
                                    <p:cond delay="0"/>
                                  </p:stCondLst>
                                  <p:childTnLst>
                                    <p:set>
                                      <p:cBhvr>
                                        <p:cTn id="56" dur="1" fill="hold">
                                          <p:stCondLst>
                                            <p:cond delay="0"/>
                                          </p:stCondLst>
                                        </p:cTn>
                                        <p:tgtEl>
                                          <p:spTgt spid="4">
                                            <p:txEl>
                                              <p:pRg st="8" end="8"/>
                                            </p:txEl>
                                          </p:spTgt>
                                        </p:tgtEl>
                                        <p:attrNameLst>
                                          <p:attrName>style.visibility</p:attrName>
                                        </p:attrNameLst>
                                      </p:cBhvr>
                                      <p:to>
                                        <p:strVal val="visible"/>
                                      </p:to>
                                    </p:set>
                                    <p:anim calcmode="lin" valueType="num">
                                      <p:cBhvr additive="base">
                                        <p:cTn id="57" dur="500" fill="hold"/>
                                        <p:tgtEl>
                                          <p:spTgt spid="4">
                                            <p:txEl>
                                              <p:pRg st="8" end="8"/>
                                            </p:txEl>
                                          </p:spTgt>
                                        </p:tgtEl>
                                        <p:attrNameLst>
                                          <p:attrName>ppt_x</p:attrName>
                                        </p:attrNameLst>
                                      </p:cBhvr>
                                      <p:tavLst>
                                        <p:tav tm="0">
                                          <p:val>
                                            <p:strVal val="0-#ppt_w/2"/>
                                          </p:val>
                                        </p:tav>
                                        <p:tav tm="100000">
                                          <p:val>
                                            <p:strVal val="#ppt_x"/>
                                          </p:val>
                                        </p:tav>
                                      </p:tavLst>
                                    </p:anim>
                                    <p:anim calcmode="lin" valueType="num">
                                      <p:cBhvr additive="base">
                                        <p:cTn id="58" dur="500" fill="hold"/>
                                        <p:tgtEl>
                                          <p:spTgt spid="4">
                                            <p:txEl>
                                              <p:pRg st="8" end="8"/>
                                            </p:txEl>
                                          </p:spTgt>
                                        </p:tgtEl>
                                        <p:attrNameLst>
                                          <p:attrName>ppt_y</p:attrName>
                                        </p:attrNameLst>
                                      </p:cBhvr>
                                      <p:tavLst>
                                        <p:tav tm="0">
                                          <p:val>
                                            <p:strVal val="#ppt_y"/>
                                          </p:val>
                                        </p:tav>
                                        <p:tav tm="100000">
                                          <p:val>
                                            <p:strVal val="#ppt_y"/>
                                          </p:val>
                                        </p:tav>
                                      </p:tavLst>
                                    </p:anim>
                                  </p:childTnLst>
                                </p:cTn>
                              </p:par>
                            </p:childTnLst>
                          </p:cTn>
                        </p:par>
                      </p:childTnLst>
                    </p:cTn>
                  </p:par>
                  <p:par>
                    <p:cTn id="59" fill="hold" nodeType="clickPar">
                      <p:stCondLst>
                        <p:cond delay="indefinite"/>
                      </p:stCondLst>
                      <p:childTnLst>
                        <p:par>
                          <p:cTn id="60" fill="hold" nodeType="withGroup">
                            <p:stCondLst>
                              <p:cond delay="0"/>
                            </p:stCondLst>
                            <p:childTnLst>
                              <p:par>
                                <p:cTn id="61" presetID="2" presetClass="entr" presetSubtype="8" fill="hold" nodeType="clickEffect">
                                  <p:stCondLst>
                                    <p:cond delay="0"/>
                                  </p:stCondLst>
                                  <p:childTnLst>
                                    <p:set>
                                      <p:cBhvr>
                                        <p:cTn id="62" dur="1" fill="hold">
                                          <p:stCondLst>
                                            <p:cond delay="0"/>
                                          </p:stCondLst>
                                        </p:cTn>
                                        <p:tgtEl>
                                          <p:spTgt spid="4">
                                            <p:txEl>
                                              <p:pRg st="9" end="9"/>
                                            </p:txEl>
                                          </p:spTgt>
                                        </p:tgtEl>
                                        <p:attrNameLst>
                                          <p:attrName>style.visibility</p:attrName>
                                        </p:attrNameLst>
                                      </p:cBhvr>
                                      <p:to>
                                        <p:strVal val="visible"/>
                                      </p:to>
                                    </p:set>
                                    <p:anim calcmode="lin" valueType="num">
                                      <p:cBhvr additive="base">
                                        <p:cTn id="63" dur="500" fill="hold"/>
                                        <p:tgtEl>
                                          <p:spTgt spid="4">
                                            <p:txEl>
                                              <p:pRg st="9" end="9"/>
                                            </p:txEl>
                                          </p:spTgt>
                                        </p:tgtEl>
                                        <p:attrNameLst>
                                          <p:attrName>ppt_x</p:attrName>
                                        </p:attrNameLst>
                                      </p:cBhvr>
                                      <p:tavLst>
                                        <p:tav tm="0">
                                          <p:val>
                                            <p:strVal val="0-#ppt_w/2"/>
                                          </p:val>
                                        </p:tav>
                                        <p:tav tm="100000">
                                          <p:val>
                                            <p:strVal val="#ppt_x"/>
                                          </p:val>
                                        </p:tav>
                                      </p:tavLst>
                                    </p:anim>
                                    <p:anim calcmode="lin" valueType="num">
                                      <p:cBhvr additive="base">
                                        <p:cTn id="64" dur="500" fill="hold"/>
                                        <p:tgtEl>
                                          <p:spTgt spid="4">
                                            <p:txEl>
                                              <p:pRg st="9" end="9"/>
                                            </p:txEl>
                                          </p:spTgt>
                                        </p:tgtEl>
                                        <p:attrNameLst>
                                          <p:attrName>ppt_y</p:attrName>
                                        </p:attrNameLst>
                                      </p:cBhvr>
                                      <p:tavLst>
                                        <p:tav tm="0">
                                          <p:val>
                                            <p:strVal val="#ppt_y"/>
                                          </p:val>
                                        </p:tav>
                                        <p:tav tm="100000">
                                          <p:val>
                                            <p:strVal val="#ppt_y"/>
                                          </p:val>
                                        </p:tav>
                                      </p:tavLst>
                                    </p:anim>
                                  </p:childTnLst>
                                </p:cTn>
                              </p:par>
                              <p:par>
                                <p:cTn id="65" presetID="2" presetClass="entr" presetSubtype="8" fill="hold" nodeType="withEffect">
                                  <p:stCondLst>
                                    <p:cond delay="0"/>
                                  </p:stCondLst>
                                  <p:childTnLst>
                                    <p:set>
                                      <p:cBhvr>
                                        <p:cTn id="66" dur="1" fill="hold">
                                          <p:stCondLst>
                                            <p:cond delay="0"/>
                                          </p:stCondLst>
                                        </p:cTn>
                                        <p:tgtEl>
                                          <p:spTgt spid="16"/>
                                        </p:tgtEl>
                                        <p:attrNameLst>
                                          <p:attrName>style.visibility</p:attrName>
                                        </p:attrNameLst>
                                      </p:cBhvr>
                                      <p:to>
                                        <p:strVal val="visible"/>
                                      </p:to>
                                    </p:set>
                                    <p:anim calcmode="lin" valueType="num">
                                      <p:cBhvr additive="base">
                                        <p:cTn id="67" dur="500" fill="hold"/>
                                        <p:tgtEl>
                                          <p:spTgt spid="16"/>
                                        </p:tgtEl>
                                        <p:attrNameLst>
                                          <p:attrName>ppt_x</p:attrName>
                                        </p:attrNameLst>
                                      </p:cBhvr>
                                      <p:tavLst>
                                        <p:tav tm="0">
                                          <p:val>
                                            <p:strVal val="0-#ppt_w/2"/>
                                          </p:val>
                                        </p:tav>
                                        <p:tav tm="100000">
                                          <p:val>
                                            <p:strVal val="#ppt_x"/>
                                          </p:val>
                                        </p:tav>
                                      </p:tavLst>
                                    </p:anim>
                                    <p:anim calcmode="lin" valueType="num">
                                      <p:cBhvr additive="base">
                                        <p:cTn id="68" dur="500" fill="hold"/>
                                        <p:tgtEl>
                                          <p:spTgt spid="16"/>
                                        </p:tgtEl>
                                        <p:attrNameLst>
                                          <p:attrName>ppt_y</p:attrName>
                                        </p:attrNameLst>
                                      </p:cBhvr>
                                      <p:tavLst>
                                        <p:tav tm="0">
                                          <p:val>
                                            <p:strVal val="#ppt_y"/>
                                          </p:val>
                                        </p:tav>
                                        <p:tav tm="100000">
                                          <p:val>
                                            <p:strVal val="#ppt_y"/>
                                          </p:val>
                                        </p:tav>
                                      </p:tavLst>
                                    </p:anim>
                                  </p:childTnLst>
                                </p:cTn>
                              </p:par>
                            </p:childTnLst>
                          </p:cTn>
                        </p:par>
                      </p:childTnLst>
                    </p:cTn>
                  </p:par>
                  <p:par>
                    <p:cTn id="69" fill="hold" nodeType="clickPar">
                      <p:stCondLst>
                        <p:cond delay="indefinite"/>
                      </p:stCondLst>
                      <p:childTnLst>
                        <p:par>
                          <p:cTn id="70" fill="hold" nodeType="withGroup">
                            <p:stCondLst>
                              <p:cond delay="0"/>
                            </p:stCondLst>
                            <p:childTnLst>
                              <p:par>
                                <p:cTn id="71" presetID="2" presetClass="entr" presetSubtype="8" fill="hold" nodeType="clickEffect">
                                  <p:stCondLst>
                                    <p:cond delay="0"/>
                                  </p:stCondLst>
                                  <p:childTnLst>
                                    <p:set>
                                      <p:cBhvr>
                                        <p:cTn id="72" dur="1" fill="hold">
                                          <p:stCondLst>
                                            <p:cond delay="0"/>
                                          </p:stCondLst>
                                        </p:cTn>
                                        <p:tgtEl>
                                          <p:spTgt spid="4">
                                            <p:txEl>
                                              <p:pRg st="10" end="10"/>
                                            </p:txEl>
                                          </p:spTgt>
                                        </p:tgtEl>
                                        <p:attrNameLst>
                                          <p:attrName>style.visibility</p:attrName>
                                        </p:attrNameLst>
                                      </p:cBhvr>
                                      <p:to>
                                        <p:strVal val="visible"/>
                                      </p:to>
                                    </p:set>
                                    <p:anim calcmode="lin" valueType="num">
                                      <p:cBhvr additive="base">
                                        <p:cTn id="73" dur="500" fill="hold"/>
                                        <p:tgtEl>
                                          <p:spTgt spid="4">
                                            <p:txEl>
                                              <p:pRg st="10" end="10"/>
                                            </p:txEl>
                                          </p:spTgt>
                                        </p:tgtEl>
                                        <p:attrNameLst>
                                          <p:attrName>ppt_x</p:attrName>
                                        </p:attrNameLst>
                                      </p:cBhvr>
                                      <p:tavLst>
                                        <p:tav tm="0">
                                          <p:val>
                                            <p:strVal val="0-#ppt_w/2"/>
                                          </p:val>
                                        </p:tav>
                                        <p:tav tm="100000">
                                          <p:val>
                                            <p:strVal val="#ppt_x"/>
                                          </p:val>
                                        </p:tav>
                                      </p:tavLst>
                                    </p:anim>
                                    <p:anim calcmode="lin" valueType="num">
                                      <p:cBhvr additive="base">
                                        <p:cTn id="74" dur="500" fill="hold"/>
                                        <p:tgtEl>
                                          <p:spTgt spid="4">
                                            <p:txEl>
                                              <p:pRg st="10" end="10"/>
                                            </p:txEl>
                                          </p:spTgt>
                                        </p:tgtEl>
                                        <p:attrNameLst>
                                          <p:attrName>ppt_y</p:attrName>
                                        </p:attrNameLst>
                                      </p:cBhvr>
                                      <p:tavLst>
                                        <p:tav tm="0">
                                          <p:val>
                                            <p:strVal val="#ppt_y"/>
                                          </p:val>
                                        </p:tav>
                                        <p:tav tm="100000">
                                          <p:val>
                                            <p:strVal val="#ppt_y"/>
                                          </p:val>
                                        </p:tav>
                                      </p:tavLst>
                                    </p:anim>
                                  </p:childTnLst>
                                </p:cTn>
                              </p:par>
                            </p:childTnLst>
                          </p:cTn>
                        </p:par>
                      </p:childTnLst>
                    </p:cTn>
                  </p:par>
                  <p:par>
                    <p:cTn id="75" fill="hold" nodeType="clickPar">
                      <p:stCondLst>
                        <p:cond delay="indefinite"/>
                      </p:stCondLst>
                      <p:childTnLst>
                        <p:par>
                          <p:cTn id="76" fill="hold" nodeType="withGroup">
                            <p:stCondLst>
                              <p:cond delay="0"/>
                            </p:stCondLst>
                            <p:childTnLst>
                              <p:par>
                                <p:cTn id="77" presetID="2" presetClass="entr" presetSubtype="8" fill="hold" grpId="0" nodeType="clickEffect">
                                  <p:stCondLst>
                                    <p:cond delay="0"/>
                                  </p:stCondLst>
                                  <p:childTnLst>
                                    <p:set>
                                      <p:cBhvr>
                                        <p:cTn id="78" dur="1" fill="hold">
                                          <p:stCondLst>
                                            <p:cond delay="0"/>
                                          </p:stCondLst>
                                        </p:cTn>
                                        <p:tgtEl>
                                          <p:spTgt spid="6"/>
                                        </p:tgtEl>
                                        <p:attrNameLst>
                                          <p:attrName>style.visibility</p:attrName>
                                        </p:attrNameLst>
                                      </p:cBhvr>
                                      <p:to>
                                        <p:strVal val="visible"/>
                                      </p:to>
                                    </p:set>
                                    <p:anim calcmode="lin" valueType="num">
                                      <p:cBhvr additive="base">
                                        <p:cTn id="79" dur="500" fill="hold"/>
                                        <p:tgtEl>
                                          <p:spTgt spid="6"/>
                                        </p:tgtEl>
                                        <p:attrNameLst>
                                          <p:attrName>ppt_x</p:attrName>
                                        </p:attrNameLst>
                                      </p:cBhvr>
                                      <p:tavLst>
                                        <p:tav tm="0">
                                          <p:val>
                                            <p:strVal val="0-#ppt_w/2"/>
                                          </p:val>
                                        </p:tav>
                                        <p:tav tm="100000">
                                          <p:val>
                                            <p:strVal val="#ppt_x"/>
                                          </p:val>
                                        </p:tav>
                                      </p:tavLst>
                                    </p:anim>
                                    <p:anim calcmode="lin" valueType="num">
                                      <p:cBhvr additive="base">
                                        <p:cTn id="80" dur="500" fill="hold"/>
                                        <p:tgtEl>
                                          <p:spTgt spid="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a:spLocks noChangeArrowheads="1"/>
          </p:cNvSpPr>
          <p:nvPr/>
        </p:nvSpPr>
        <p:spPr bwMode="auto">
          <a:xfrm>
            <a:off x="76200" y="990600"/>
            <a:ext cx="1849438" cy="5435600"/>
          </a:xfrm>
          <a:prstGeom prst="rect">
            <a:avLst/>
          </a:prstGeom>
          <a:noFill/>
          <a:ln w="57150" cap="sq">
            <a:noFill/>
            <a:miter lim="800000"/>
            <a:headEnd/>
            <a:tailEnd/>
          </a:ln>
          <a:effectLst/>
        </p:spPr>
        <p:txBody>
          <a:bodyPr wrap="none" lIns="274320" rIns="274320">
            <a:spAutoFit/>
          </a:bodyPr>
          <a:lstStyle/>
          <a:p>
            <a:pPr marL="457200" indent="-457200" eaLnBrk="0" hangingPunct="0">
              <a:spcBef>
                <a:spcPct val="20000"/>
              </a:spcBef>
              <a:buFont typeface="Arial" panose="020B0604020202020204" pitchFamily="34" charset="0"/>
              <a:buChar char="•"/>
              <a:defRPr/>
            </a:pPr>
            <a:endParaRPr lang="en-US" sz="2800" i="0" dirty="0">
              <a:solidFill>
                <a:schemeClr val="tx1">
                  <a:lumMod val="95000"/>
                </a:schemeClr>
              </a:solidFill>
              <a:effectLst>
                <a:outerShdw blurRad="38100" dist="38100" dir="2700000" algn="tl">
                  <a:srgbClr val="000000"/>
                </a:outerShdw>
              </a:effectLst>
            </a:endParaRPr>
          </a:p>
          <a:p>
            <a:pPr marL="457200" indent="-457200" eaLnBrk="0" hangingPunct="0">
              <a:spcBef>
                <a:spcPct val="20000"/>
              </a:spcBef>
              <a:buFont typeface="Arial" panose="020B0604020202020204" pitchFamily="34" charset="0"/>
              <a:buChar char="•"/>
              <a:defRPr/>
            </a:pPr>
            <a:endParaRPr lang="en-US" sz="2800" i="0" dirty="0">
              <a:solidFill>
                <a:schemeClr val="tx1">
                  <a:lumMod val="95000"/>
                </a:schemeClr>
              </a:solidFill>
              <a:effectLst>
                <a:outerShdw blurRad="38100" dist="38100" dir="2700000" algn="tl">
                  <a:srgbClr val="000000"/>
                </a:outerShdw>
              </a:effectLst>
            </a:endParaRPr>
          </a:p>
          <a:p>
            <a:pPr marL="457200" indent="-457200" eaLnBrk="0" hangingPunct="0">
              <a:spcBef>
                <a:spcPct val="20000"/>
              </a:spcBef>
              <a:buFont typeface="Arial" panose="020B0604020202020204" pitchFamily="34" charset="0"/>
              <a:buChar char="•"/>
              <a:defRPr/>
            </a:pPr>
            <a:endParaRPr lang="en-US" sz="2800" i="0" dirty="0">
              <a:solidFill>
                <a:schemeClr val="tx1">
                  <a:lumMod val="95000"/>
                </a:schemeClr>
              </a:solidFill>
              <a:effectLst>
                <a:outerShdw blurRad="38100" dist="38100" dir="2700000" algn="tl">
                  <a:srgbClr val="000000"/>
                </a:outerShdw>
              </a:effectLst>
            </a:endParaRPr>
          </a:p>
          <a:p>
            <a:pPr marL="457200" indent="-457200" eaLnBrk="0" hangingPunct="0">
              <a:spcBef>
                <a:spcPct val="20000"/>
              </a:spcBef>
              <a:buFont typeface="Arial" panose="020B0604020202020204" pitchFamily="34" charset="0"/>
              <a:buChar char="•"/>
              <a:defRPr/>
            </a:pPr>
            <a:endParaRPr lang="en-US" sz="2800" i="0" dirty="0">
              <a:solidFill>
                <a:schemeClr val="tx1">
                  <a:lumMod val="95000"/>
                </a:schemeClr>
              </a:solidFill>
              <a:effectLst>
                <a:outerShdw blurRad="38100" dist="38100" dir="2700000" algn="tl">
                  <a:srgbClr val="000000"/>
                </a:outerShdw>
              </a:effectLst>
            </a:endParaRPr>
          </a:p>
          <a:p>
            <a:pPr marL="457200" indent="-457200" eaLnBrk="0" hangingPunct="0">
              <a:spcBef>
                <a:spcPct val="20000"/>
              </a:spcBef>
              <a:buFont typeface="Arial" panose="020B0604020202020204" pitchFamily="34" charset="0"/>
              <a:buChar char="•"/>
              <a:defRPr/>
            </a:pPr>
            <a:r>
              <a:rPr lang="en-US" sz="2800" i="0" dirty="0">
                <a:solidFill>
                  <a:schemeClr val="tx1">
                    <a:lumMod val="95000"/>
                  </a:schemeClr>
                </a:solidFill>
                <a:effectLst>
                  <a:outerShdw blurRad="38100" dist="38100" dir="2700000" algn="tl">
                    <a:srgbClr val="000000"/>
                  </a:outerShdw>
                </a:effectLst>
              </a:rPr>
              <a:t>Time </a:t>
            </a:r>
          </a:p>
          <a:p>
            <a:pPr marL="457200" indent="-457200" eaLnBrk="0" hangingPunct="0">
              <a:spcBef>
                <a:spcPct val="20000"/>
              </a:spcBef>
              <a:buFont typeface="Arial" panose="020B0604020202020204" pitchFamily="34" charset="0"/>
              <a:buChar char="•"/>
              <a:defRPr/>
            </a:pPr>
            <a:endParaRPr lang="en-US" sz="1400" i="0" dirty="0">
              <a:solidFill>
                <a:schemeClr val="tx1">
                  <a:lumMod val="95000"/>
                </a:schemeClr>
              </a:solidFill>
              <a:effectLst>
                <a:outerShdw blurRad="38100" dist="38100" dir="2700000" algn="tl">
                  <a:srgbClr val="000000"/>
                </a:outerShdw>
              </a:effectLst>
            </a:endParaRPr>
          </a:p>
          <a:p>
            <a:pPr marL="457200" indent="-457200" eaLnBrk="0" hangingPunct="0">
              <a:spcBef>
                <a:spcPct val="20000"/>
              </a:spcBef>
              <a:buFont typeface="Arial" panose="020B0604020202020204" pitchFamily="34" charset="0"/>
              <a:buChar char="•"/>
              <a:defRPr/>
            </a:pPr>
            <a:endParaRPr lang="en-US" sz="2800" i="0" dirty="0">
              <a:solidFill>
                <a:schemeClr val="tx1">
                  <a:lumMod val="95000"/>
                </a:schemeClr>
              </a:solidFill>
              <a:effectLst>
                <a:outerShdw blurRad="38100" dist="38100" dir="2700000" algn="tl">
                  <a:srgbClr val="000000"/>
                </a:outerShdw>
              </a:effectLst>
            </a:endParaRPr>
          </a:p>
          <a:p>
            <a:pPr marL="457200" indent="-457200" eaLnBrk="0" hangingPunct="0">
              <a:spcBef>
                <a:spcPct val="20000"/>
              </a:spcBef>
              <a:buFont typeface="Arial" panose="020B0604020202020204" pitchFamily="34" charset="0"/>
              <a:buChar char="•"/>
              <a:defRPr/>
            </a:pPr>
            <a:endParaRPr lang="en-US" sz="2800" i="0" dirty="0">
              <a:solidFill>
                <a:schemeClr val="tx1">
                  <a:lumMod val="95000"/>
                </a:schemeClr>
              </a:solidFill>
              <a:effectLst>
                <a:outerShdw blurRad="38100" dist="38100" dir="2700000" algn="tl">
                  <a:srgbClr val="000000"/>
                </a:outerShdw>
              </a:effectLst>
            </a:endParaRPr>
          </a:p>
          <a:p>
            <a:pPr marL="457200" indent="-457200" eaLnBrk="0" hangingPunct="0">
              <a:spcBef>
                <a:spcPct val="20000"/>
              </a:spcBef>
              <a:buFont typeface="Arial" panose="020B0604020202020204" pitchFamily="34" charset="0"/>
              <a:buChar char="•"/>
              <a:defRPr/>
            </a:pPr>
            <a:endParaRPr lang="en-US" sz="2800" i="0" dirty="0">
              <a:solidFill>
                <a:schemeClr val="tx1">
                  <a:lumMod val="95000"/>
                </a:schemeClr>
              </a:solidFill>
              <a:effectLst>
                <a:outerShdw blurRad="38100" dist="38100" dir="2700000" algn="tl">
                  <a:srgbClr val="000000"/>
                </a:outerShdw>
              </a:effectLst>
            </a:endParaRPr>
          </a:p>
          <a:p>
            <a:pPr marL="457200" indent="-457200" eaLnBrk="0" hangingPunct="0">
              <a:spcBef>
                <a:spcPct val="20000"/>
              </a:spcBef>
              <a:buFont typeface="Arial" panose="020B0604020202020204" pitchFamily="34" charset="0"/>
              <a:buChar char="•"/>
              <a:defRPr/>
            </a:pPr>
            <a:endParaRPr lang="en-US" sz="2800" i="0" dirty="0">
              <a:solidFill>
                <a:schemeClr val="tx1">
                  <a:lumMod val="95000"/>
                </a:schemeClr>
              </a:solidFill>
              <a:effectLst>
                <a:outerShdw blurRad="38100" dist="38100" dir="2700000" algn="tl">
                  <a:srgbClr val="000000"/>
                </a:outerShdw>
              </a:effectLst>
            </a:endParaRPr>
          </a:p>
          <a:p>
            <a:pPr marL="457200" indent="-457200" eaLnBrk="0" hangingPunct="0">
              <a:spcBef>
                <a:spcPct val="20000"/>
              </a:spcBef>
              <a:buFont typeface="Arial" panose="020B0604020202020204" pitchFamily="34" charset="0"/>
              <a:buChar char="•"/>
              <a:defRPr/>
            </a:pPr>
            <a:r>
              <a:rPr lang="en-US" sz="2800" i="0" dirty="0">
                <a:solidFill>
                  <a:schemeClr val="tx1">
                    <a:lumMod val="95000"/>
                  </a:schemeClr>
                </a:solidFill>
                <a:effectLst>
                  <a:outerShdw blurRad="38100" dist="38100" dir="2700000" algn="tl">
                    <a:srgbClr val="000000"/>
                  </a:outerShdw>
                </a:effectLst>
              </a:rPr>
              <a:t>Time</a:t>
            </a:r>
          </a:p>
        </p:txBody>
      </p:sp>
      <p:sp>
        <p:nvSpPr>
          <p:cNvPr id="5" name="Rectangle 4"/>
          <p:cNvSpPr>
            <a:spLocks noChangeArrowheads="1"/>
          </p:cNvSpPr>
          <p:nvPr/>
        </p:nvSpPr>
        <p:spPr bwMode="auto">
          <a:xfrm>
            <a:off x="1631950" y="3046413"/>
            <a:ext cx="3206750" cy="523875"/>
          </a:xfrm>
          <a:prstGeom prst="rect">
            <a:avLst/>
          </a:prstGeom>
          <a:noFill/>
          <a:ln w="57150" cap="sq">
            <a:noFill/>
            <a:miter lim="800000"/>
            <a:headEnd/>
            <a:tailEnd/>
          </a:ln>
          <a:effectLst/>
        </p:spPr>
        <p:txBody>
          <a:bodyPr wrap="none" lIns="274320" rIns="274320">
            <a:spAutoFit/>
          </a:bodyPr>
          <a:lstStyle/>
          <a:p>
            <a:pPr eaLnBrk="0" hangingPunct="0">
              <a:spcBef>
                <a:spcPct val="20000"/>
              </a:spcBef>
              <a:defRPr/>
            </a:pPr>
            <a:r>
              <a:rPr lang="en-US" sz="2800" i="0" dirty="0">
                <a:solidFill>
                  <a:srgbClr val="FFFFFF"/>
                </a:solidFill>
                <a:effectLst>
                  <a:outerShdw blurRad="38100" dist="38100" dir="2700000" algn="tl">
                    <a:srgbClr val="000000"/>
                  </a:outerShdw>
                </a:effectLst>
                <a:latin typeface="Times New Roman"/>
                <a:cs typeface="Times New Roman"/>
                <a:sym typeface="Symbol"/>
              </a:rPr>
              <a:t></a:t>
            </a:r>
            <a:r>
              <a:rPr lang="en-US" sz="2800" i="0" dirty="0">
                <a:solidFill>
                  <a:srgbClr val="FFFFFF"/>
                </a:solidFill>
                <a:effectLst>
                  <a:outerShdw blurRad="38100" dist="38100" dir="2700000" algn="tl">
                    <a:srgbClr val="000000"/>
                  </a:outerShdw>
                </a:effectLst>
                <a:latin typeface="Times New Roman"/>
                <a:cs typeface="Times New Roman"/>
              </a:rPr>
              <a:t> </a:t>
            </a:r>
            <a:r>
              <a:rPr lang="en-US" sz="2800" i="0" dirty="0">
                <a:solidFill>
                  <a:srgbClr val="FFFFFF"/>
                </a:solidFill>
                <a:effectLst>
                  <a:outerShdw blurRad="38100" dist="38100" dir="2700000" algn="tl">
                    <a:srgbClr val="000000"/>
                  </a:outerShdw>
                </a:effectLst>
                <a:latin typeface="Times New Roman"/>
                <a:cs typeface="Times New Roman"/>
                <a:sym typeface="Symbol"/>
              </a:rPr>
              <a:t># of records = </a:t>
            </a:r>
            <a:r>
              <a:rPr lang="en-US" sz="2800" dirty="0">
                <a:solidFill>
                  <a:srgbClr val="FFFFFF"/>
                </a:solidFill>
                <a:effectLst>
                  <a:outerShdw blurRad="38100" dist="38100" dir="2700000" algn="tl">
                    <a:srgbClr val="000000"/>
                  </a:outerShdw>
                </a:effectLst>
                <a:latin typeface="Times New Roman"/>
                <a:cs typeface="Times New Roman"/>
                <a:sym typeface="Symbol"/>
              </a:rPr>
              <a:t>n</a:t>
            </a:r>
            <a:r>
              <a:rPr lang="en-US" sz="2800" i="0" dirty="0">
                <a:solidFill>
                  <a:srgbClr val="FFFFFF"/>
                </a:solidFill>
                <a:effectLst>
                  <a:outerShdw blurRad="38100" dist="38100" dir="2700000" algn="tl">
                    <a:srgbClr val="000000"/>
                  </a:outerShdw>
                </a:effectLst>
                <a:latin typeface="Times New Roman"/>
                <a:cs typeface="Times New Roman"/>
                <a:sym typeface="Symbol"/>
              </a:rPr>
              <a:t>.</a:t>
            </a:r>
            <a:endParaRPr lang="en-US" sz="2800" i="0" dirty="0">
              <a:solidFill>
                <a:srgbClr val="FFFFFF"/>
              </a:solidFill>
              <a:effectLst>
                <a:outerShdw blurRad="38100" dist="38100" dir="2700000" algn="tl">
                  <a:srgbClr val="000000"/>
                </a:outerShdw>
              </a:effectLst>
            </a:endParaRPr>
          </a:p>
        </p:txBody>
      </p:sp>
      <p:sp>
        <p:nvSpPr>
          <p:cNvPr id="6" name="Rectangle 5"/>
          <p:cNvSpPr>
            <a:spLocks noChangeArrowheads="1"/>
          </p:cNvSpPr>
          <p:nvPr/>
        </p:nvSpPr>
        <p:spPr bwMode="auto">
          <a:xfrm>
            <a:off x="1612900" y="5876925"/>
            <a:ext cx="1025525" cy="522288"/>
          </a:xfrm>
          <a:prstGeom prst="rect">
            <a:avLst/>
          </a:prstGeom>
          <a:noFill/>
          <a:ln w="57150" cap="sq">
            <a:noFill/>
            <a:miter lim="800000"/>
            <a:headEnd/>
            <a:tailEnd/>
          </a:ln>
          <a:effectLst/>
        </p:spPr>
        <p:txBody>
          <a:bodyPr wrap="none" lIns="274320" rIns="274320">
            <a:spAutoFit/>
          </a:bodyPr>
          <a:lstStyle/>
          <a:p>
            <a:pPr eaLnBrk="0" hangingPunct="0">
              <a:spcBef>
                <a:spcPct val="20000"/>
              </a:spcBef>
              <a:defRPr/>
            </a:pPr>
            <a:r>
              <a:rPr lang="en-US" sz="2800" i="0" dirty="0">
                <a:solidFill>
                  <a:schemeClr val="tx1">
                    <a:lumMod val="95000"/>
                  </a:schemeClr>
                </a:solidFill>
                <a:effectLst>
                  <a:outerShdw blurRad="38100" dist="38100" dir="2700000" algn="tl">
                    <a:srgbClr val="000000"/>
                  </a:outerShdw>
                </a:effectLst>
                <a:latin typeface="Times New Roman"/>
                <a:cs typeface="Times New Roman"/>
                <a:sym typeface="Symbol"/>
              </a:rPr>
              <a:t>= 4</a:t>
            </a:r>
            <a:endParaRPr lang="en-US" sz="2800" i="0" baseline="30000" dirty="0">
              <a:solidFill>
                <a:schemeClr val="tx1">
                  <a:lumMod val="95000"/>
                </a:schemeClr>
              </a:solidFill>
              <a:effectLst>
                <a:outerShdw blurRad="38100" dist="38100" dir="2700000" algn="tl">
                  <a:srgbClr val="000000"/>
                </a:outerShdw>
              </a:effectLst>
            </a:endParaRPr>
          </a:p>
        </p:txBody>
      </p:sp>
      <p:sp>
        <p:nvSpPr>
          <p:cNvPr id="208901" name="Rectangle 79"/>
          <p:cNvSpPr>
            <a:spLocks noChangeArrowheads="1"/>
          </p:cNvSpPr>
          <p:nvPr/>
        </p:nvSpPr>
        <p:spPr bwMode="auto">
          <a:xfrm>
            <a:off x="609600" y="-152400"/>
            <a:ext cx="8458200" cy="1066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r>
              <a:rPr lang="en-US" altLang="en-US" sz="4400" i="0">
                <a:solidFill>
                  <a:schemeClr val="tx2"/>
                </a:solidFill>
              </a:rPr>
              <a:t>Linear vs Constant Time</a:t>
            </a:r>
          </a:p>
        </p:txBody>
      </p:sp>
      <p:sp>
        <p:nvSpPr>
          <p:cNvPr id="17" name="Rectangle 16"/>
          <p:cNvSpPr>
            <a:spLocks noChangeArrowheads="1"/>
          </p:cNvSpPr>
          <p:nvPr/>
        </p:nvSpPr>
        <p:spPr bwMode="auto">
          <a:xfrm>
            <a:off x="1600200" y="3514725"/>
            <a:ext cx="3449638" cy="522288"/>
          </a:xfrm>
          <a:prstGeom prst="rect">
            <a:avLst/>
          </a:prstGeom>
          <a:noFill/>
          <a:ln w="57150" cap="sq">
            <a:noFill/>
            <a:miter lim="800000"/>
            <a:headEnd/>
            <a:tailEnd/>
          </a:ln>
          <a:effectLst/>
        </p:spPr>
        <p:txBody>
          <a:bodyPr wrap="none" lIns="274320" rIns="274320">
            <a:spAutoFit/>
          </a:bodyPr>
          <a:lstStyle/>
          <a:p>
            <a:pPr eaLnBrk="0" hangingPunct="0">
              <a:spcBef>
                <a:spcPct val="20000"/>
              </a:spcBef>
              <a:defRPr/>
            </a:pPr>
            <a:r>
              <a:rPr lang="en-US" sz="2800" i="0" dirty="0">
                <a:solidFill>
                  <a:srgbClr val="FFFFFF"/>
                </a:solidFill>
                <a:effectLst>
                  <a:outerShdw blurRad="38100" dist="38100" dir="2700000" algn="tl">
                    <a:srgbClr val="000000"/>
                  </a:outerShdw>
                </a:effectLst>
                <a:latin typeface="Times New Roman"/>
                <a:cs typeface="Times New Roman"/>
                <a:sym typeface="Symbol"/>
              </a:rPr>
              <a:t>= linear time = O(n)</a:t>
            </a:r>
            <a:endParaRPr lang="en-US" sz="2800" i="0" dirty="0">
              <a:solidFill>
                <a:srgbClr val="FFFFFF"/>
              </a:solidFill>
              <a:effectLst>
                <a:outerShdw blurRad="38100" dist="38100" dir="2700000" algn="tl">
                  <a:srgbClr val="000000"/>
                </a:outerShdw>
              </a:effectLst>
            </a:endParaRPr>
          </a:p>
        </p:txBody>
      </p:sp>
      <p:grpSp>
        <p:nvGrpSpPr>
          <p:cNvPr id="36" name="Group 35"/>
          <p:cNvGrpSpPr>
            <a:grpSpLocks/>
          </p:cNvGrpSpPr>
          <p:nvPr/>
        </p:nvGrpSpPr>
        <p:grpSpPr bwMode="auto">
          <a:xfrm>
            <a:off x="2813050" y="3935413"/>
            <a:ext cx="6635750" cy="1131887"/>
            <a:chOff x="4094779" y="4241850"/>
            <a:chExt cx="6634227" cy="1131877"/>
          </a:xfrm>
        </p:grpSpPr>
        <p:cxnSp>
          <p:nvCxnSpPr>
            <p:cNvPr id="208905" name="Straight Arrow Connector 2"/>
            <p:cNvCxnSpPr>
              <a:cxnSpLocks noChangeShapeType="1"/>
            </p:cNvCxnSpPr>
            <p:nvPr/>
          </p:nvCxnSpPr>
          <p:spPr bwMode="auto">
            <a:xfrm flipV="1">
              <a:off x="5472535" y="4241850"/>
              <a:ext cx="0" cy="274313"/>
            </a:xfrm>
            <a:prstGeom prst="straightConnector1">
              <a:avLst/>
            </a:prstGeom>
            <a:noFill/>
            <a:ln w="38100" cap="sq" algn="ctr">
              <a:solidFill>
                <a:schemeClr val="hlink"/>
              </a:solidFill>
              <a:round/>
              <a:headEnd/>
              <a:tailEnd type="arrow" w="med" len="med"/>
            </a:ln>
            <a:extLst>
              <a:ext uri="{909E8E84-426E-40DD-AFC4-6F175D3DCCD1}">
                <a14:hiddenFill xmlns:a14="http://schemas.microsoft.com/office/drawing/2010/main">
                  <a:noFill/>
                </a14:hiddenFill>
              </a:ext>
            </a:extLst>
          </p:spPr>
        </p:cxnSp>
        <p:sp>
          <p:nvSpPr>
            <p:cNvPr id="18" name="Rectangle 17"/>
            <p:cNvSpPr>
              <a:spLocks noChangeArrowheads="1"/>
            </p:cNvSpPr>
            <p:nvPr/>
          </p:nvSpPr>
          <p:spPr bwMode="auto">
            <a:xfrm>
              <a:off x="4094779" y="4419648"/>
              <a:ext cx="6634227" cy="954079"/>
            </a:xfrm>
            <a:prstGeom prst="rect">
              <a:avLst/>
            </a:prstGeom>
            <a:noFill/>
            <a:ln w="57150" cap="sq">
              <a:noFill/>
              <a:miter lim="800000"/>
              <a:headEnd/>
              <a:tailEnd/>
            </a:ln>
            <a:effectLst/>
          </p:spPr>
          <p:txBody>
            <a:bodyPr wrap="none" lIns="274320" rIns="274320">
              <a:spAutoFit/>
            </a:bodyPr>
            <a:lstStyle/>
            <a:p>
              <a:pPr eaLnBrk="0" hangingPunct="0">
                <a:spcBef>
                  <a:spcPct val="20000"/>
                </a:spcBef>
                <a:defRPr/>
              </a:pPr>
              <a:r>
                <a:rPr lang="en-US" sz="2800" i="0" dirty="0">
                  <a:solidFill>
                    <a:srgbClr val="FFFFFF"/>
                  </a:solidFill>
                  <a:effectLst>
                    <a:outerShdw blurRad="38100" dist="38100" dir="2700000" algn="tl">
                      <a:srgbClr val="000000"/>
                    </a:outerShdw>
                  </a:effectLst>
                  <a:latin typeface="Times New Roman"/>
                  <a:cs typeface="Times New Roman"/>
                  <a:sym typeface="Symbol"/>
                </a:rPr>
                <a:t>Big Oh  O( ) </a:t>
              </a:r>
              <a:br>
                <a:rPr lang="en-US" sz="2800" i="0" dirty="0">
                  <a:solidFill>
                    <a:srgbClr val="FFFFFF"/>
                  </a:solidFill>
                  <a:effectLst>
                    <a:outerShdw blurRad="38100" dist="38100" dir="2700000" algn="tl">
                      <a:srgbClr val="000000"/>
                    </a:outerShdw>
                  </a:effectLst>
                  <a:latin typeface="Times New Roman"/>
                  <a:cs typeface="Times New Roman"/>
                  <a:sym typeface="Symbol"/>
                </a:rPr>
              </a:br>
              <a:r>
                <a:rPr lang="en-US" sz="2800" i="0" dirty="0">
                  <a:solidFill>
                    <a:srgbClr val="FFFFFF"/>
                  </a:solidFill>
                  <a:effectLst>
                    <a:outerShdw blurRad="38100" dist="38100" dir="2700000" algn="tl">
                      <a:srgbClr val="000000"/>
                    </a:outerShdw>
                  </a:effectLst>
                  <a:latin typeface="Times New Roman"/>
                  <a:cs typeface="Times New Roman"/>
                  <a:sym typeface="Symbol"/>
                </a:rPr>
                <a:t>  means ignore the multiplicative constant </a:t>
              </a:r>
              <a:endParaRPr lang="en-US" sz="2800" i="0" dirty="0">
                <a:solidFill>
                  <a:srgbClr val="FFFFFF"/>
                </a:solidFill>
                <a:effectLst>
                  <a:outerShdw blurRad="38100" dist="38100" dir="2700000" algn="tl">
                    <a:srgbClr val="000000"/>
                  </a:outerShdw>
                </a:effectLst>
              </a:endParaRPr>
            </a:p>
          </p:txBody>
        </p:sp>
      </p:grpSp>
      <p:sp>
        <p:nvSpPr>
          <p:cNvPr id="27" name="Rectangle 26"/>
          <p:cNvSpPr>
            <a:spLocks noChangeArrowheads="1"/>
          </p:cNvSpPr>
          <p:nvPr/>
        </p:nvSpPr>
        <p:spPr bwMode="auto">
          <a:xfrm>
            <a:off x="2946400" y="4911725"/>
            <a:ext cx="4679950" cy="523875"/>
          </a:xfrm>
          <a:prstGeom prst="rect">
            <a:avLst/>
          </a:prstGeom>
          <a:noFill/>
          <a:ln w="57150" cap="sq">
            <a:noFill/>
            <a:miter lim="800000"/>
            <a:headEnd/>
            <a:tailEnd/>
          </a:ln>
          <a:effectLst/>
        </p:spPr>
        <p:txBody>
          <a:bodyPr wrap="none" lIns="274320" rIns="274320">
            <a:spAutoFit/>
          </a:bodyPr>
          <a:lstStyle/>
          <a:p>
            <a:pPr eaLnBrk="0" hangingPunct="0">
              <a:spcBef>
                <a:spcPct val="20000"/>
              </a:spcBef>
              <a:defRPr/>
            </a:pPr>
            <a:r>
              <a:rPr lang="en-US" sz="2800" dirty="0">
                <a:solidFill>
                  <a:srgbClr val="FFFFFF"/>
                </a:solidFill>
                <a:effectLst>
                  <a:outerShdw blurRad="38100" dist="38100" dir="2700000" algn="tl">
                    <a:srgbClr val="000000"/>
                  </a:outerShdw>
                </a:effectLst>
                <a:latin typeface="Times New Roman"/>
                <a:cs typeface="Times New Roman"/>
                <a:sym typeface="Symbol"/>
              </a:rPr>
              <a:t>2n</a:t>
            </a:r>
            <a:r>
              <a:rPr lang="en-US" sz="2800" i="0" dirty="0">
                <a:solidFill>
                  <a:srgbClr val="FFFFFF"/>
                </a:solidFill>
                <a:effectLst>
                  <a:outerShdw blurRad="38100" dist="38100" dir="2700000" algn="tl">
                    <a:srgbClr val="000000"/>
                  </a:outerShdw>
                </a:effectLst>
                <a:latin typeface="Times New Roman"/>
                <a:cs typeface="Times New Roman"/>
                <a:sym typeface="Symbol"/>
              </a:rPr>
              <a:t> and </a:t>
            </a:r>
            <a:r>
              <a:rPr lang="en-US" sz="2800" dirty="0">
                <a:solidFill>
                  <a:srgbClr val="FFFFFF"/>
                </a:solidFill>
                <a:effectLst>
                  <a:outerShdw blurRad="38100" dist="38100" dir="2700000" algn="tl">
                    <a:srgbClr val="000000"/>
                  </a:outerShdw>
                </a:effectLst>
                <a:latin typeface="Times New Roman"/>
                <a:cs typeface="Times New Roman"/>
                <a:sym typeface="Symbol"/>
              </a:rPr>
              <a:t>10000n</a:t>
            </a:r>
            <a:r>
              <a:rPr lang="en-US" sz="2800" i="0" dirty="0">
                <a:solidFill>
                  <a:srgbClr val="FFFFFF"/>
                </a:solidFill>
                <a:effectLst>
                  <a:outerShdw blurRad="38100" dist="38100" dir="2700000" algn="tl">
                    <a:srgbClr val="000000"/>
                  </a:outerShdw>
                </a:effectLst>
                <a:latin typeface="Times New Roman"/>
                <a:cs typeface="Times New Roman"/>
                <a:sym typeface="Symbol"/>
              </a:rPr>
              <a:t> are both fine.</a:t>
            </a:r>
            <a:endParaRPr lang="en-US" sz="2800" i="0" dirty="0">
              <a:solidFill>
                <a:srgbClr val="FFFFFF"/>
              </a:solidFill>
              <a:effectLst>
                <a:outerShdw blurRad="38100" dist="38100" dir="2700000" algn="tl">
                  <a:srgbClr val="000000"/>
                </a:outerShdw>
              </a:effectLst>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withEffect">
                                  <p:stCondLst>
                                    <p:cond delay="0"/>
                                  </p:stCondLst>
                                  <p:childTnLst>
                                    <p:set>
                                      <p:cBhvr>
                                        <p:cTn id="6" dur="1" fill="hold">
                                          <p:stCondLst>
                                            <p:cond delay="0"/>
                                          </p:stCondLst>
                                        </p:cTn>
                                        <p:tgtEl>
                                          <p:spTgt spid="17"/>
                                        </p:tgtEl>
                                        <p:attrNameLst>
                                          <p:attrName>style.visibility</p:attrName>
                                        </p:attrNameLst>
                                      </p:cBhvr>
                                      <p:to>
                                        <p:strVal val="visible"/>
                                      </p:to>
                                    </p:set>
                                    <p:anim calcmode="lin" valueType="num">
                                      <p:cBhvr additive="base">
                                        <p:cTn id="7" dur="500" fill="hold"/>
                                        <p:tgtEl>
                                          <p:spTgt spid="17"/>
                                        </p:tgtEl>
                                        <p:attrNameLst>
                                          <p:attrName>ppt_x</p:attrName>
                                        </p:attrNameLst>
                                      </p:cBhvr>
                                      <p:tavLst>
                                        <p:tav tm="0">
                                          <p:val>
                                            <p:strVal val="0-#ppt_w/2"/>
                                          </p:val>
                                        </p:tav>
                                        <p:tav tm="100000">
                                          <p:val>
                                            <p:strVal val="#ppt_x"/>
                                          </p:val>
                                        </p:tav>
                                      </p:tavLst>
                                    </p:anim>
                                    <p:anim calcmode="lin" valueType="num">
                                      <p:cBhvr additive="base">
                                        <p:cTn id="8" dur="500" fill="hold"/>
                                        <p:tgtEl>
                                          <p:spTgt spid="17"/>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nodeType="clickEffect">
                                  <p:stCondLst>
                                    <p:cond delay="0"/>
                                  </p:stCondLst>
                                  <p:childTnLst>
                                    <p:set>
                                      <p:cBhvr>
                                        <p:cTn id="12" dur="1" fill="hold">
                                          <p:stCondLst>
                                            <p:cond delay="0"/>
                                          </p:stCondLst>
                                        </p:cTn>
                                        <p:tgtEl>
                                          <p:spTgt spid="36"/>
                                        </p:tgtEl>
                                        <p:attrNameLst>
                                          <p:attrName>style.visibility</p:attrName>
                                        </p:attrNameLst>
                                      </p:cBhvr>
                                      <p:to>
                                        <p:strVal val="visible"/>
                                      </p:to>
                                    </p:set>
                                    <p:anim calcmode="lin" valueType="num">
                                      <p:cBhvr additive="base">
                                        <p:cTn id="13" dur="500" fill="hold"/>
                                        <p:tgtEl>
                                          <p:spTgt spid="36"/>
                                        </p:tgtEl>
                                        <p:attrNameLst>
                                          <p:attrName>ppt_x</p:attrName>
                                        </p:attrNameLst>
                                      </p:cBhvr>
                                      <p:tavLst>
                                        <p:tav tm="0">
                                          <p:val>
                                            <p:strVal val="0-#ppt_w/2"/>
                                          </p:val>
                                        </p:tav>
                                        <p:tav tm="100000">
                                          <p:val>
                                            <p:strVal val="#ppt_x"/>
                                          </p:val>
                                        </p:tav>
                                      </p:tavLst>
                                    </p:anim>
                                    <p:anim calcmode="lin" valueType="num">
                                      <p:cBhvr additive="base">
                                        <p:cTn id="14" dur="500" fill="hold"/>
                                        <p:tgtEl>
                                          <p:spTgt spid="36"/>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27"/>
                                        </p:tgtEl>
                                        <p:attrNameLst>
                                          <p:attrName>style.visibility</p:attrName>
                                        </p:attrNameLst>
                                      </p:cBhvr>
                                      <p:to>
                                        <p:strVal val="visible"/>
                                      </p:to>
                                    </p:set>
                                    <p:anim calcmode="lin" valueType="num">
                                      <p:cBhvr additive="base">
                                        <p:cTn id="19" dur="500" fill="hold"/>
                                        <p:tgtEl>
                                          <p:spTgt spid="27"/>
                                        </p:tgtEl>
                                        <p:attrNameLst>
                                          <p:attrName>ppt_x</p:attrName>
                                        </p:attrNameLst>
                                      </p:cBhvr>
                                      <p:tavLst>
                                        <p:tav tm="0">
                                          <p:val>
                                            <p:strVal val="0-#ppt_w/2"/>
                                          </p:val>
                                        </p:tav>
                                        <p:tav tm="100000">
                                          <p:val>
                                            <p:strVal val="#ppt_x"/>
                                          </p:val>
                                        </p:tav>
                                      </p:tavLst>
                                    </p:anim>
                                    <p:anim calcmode="lin" valueType="num">
                                      <p:cBhvr additive="base">
                                        <p:cTn id="20" dur="500" fill="hold"/>
                                        <p:tgtEl>
                                          <p:spTgt spid="2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p:bldP spid="27" grpId="0"/>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a:spLocks noChangeArrowheads="1"/>
          </p:cNvSpPr>
          <p:nvPr/>
        </p:nvSpPr>
        <p:spPr bwMode="auto">
          <a:xfrm>
            <a:off x="76200" y="990600"/>
            <a:ext cx="1758950" cy="5435600"/>
          </a:xfrm>
          <a:prstGeom prst="rect">
            <a:avLst/>
          </a:prstGeom>
          <a:noFill/>
          <a:ln w="57150" cap="sq">
            <a:noFill/>
            <a:miter lim="800000"/>
            <a:headEnd/>
            <a:tailEnd/>
          </a:ln>
          <a:effectLst/>
        </p:spPr>
        <p:txBody>
          <a:bodyPr wrap="none" lIns="274320" rIns="274320">
            <a:spAutoFit/>
          </a:bodyPr>
          <a:lstStyle/>
          <a:p>
            <a:pPr marL="457200" indent="-457200" eaLnBrk="0" hangingPunct="0">
              <a:spcBef>
                <a:spcPct val="20000"/>
              </a:spcBef>
              <a:buFont typeface="Arial" panose="020B0604020202020204" pitchFamily="34" charset="0"/>
              <a:buChar char="•"/>
              <a:defRPr/>
            </a:pPr>
            <a:endParaRPr lang="en-US" sz="2800" i="0" dirty="0">
              <a:solidFill>
                <a:schemeClr val="tx1">
                  <a:lumMod val="95000"/>
                </a:schemeClr>
              </a:solidFill>
              <a:effectLst>
                <a:outerShdw blurRad="38100" dist="38100" dir="2700000" algn="tl">
                  <a:srgbClr val="000000"/>
                </a:outerShdw>
              </a:effectLst>
            </a:endParaRPr>
          </a:p>
          <a:p>
            <a:pPr marL="457200" indent="-457200" eaLnBrk="0" hangingPunct="0">
              <a:spcBef>
                <a:spcPct val="20000"/>
              </a:spcBef>
              <a:buFont typeface="Arial" panose="020B0604020202020204" pitchFamily="34" charset="0"/>
              <a:buChar char="•"/>
              <a:defRPr/>
            </a:pPr>
            <a:endParaRPr lang="en-US" sz="2800" i="0" dirty="0">
              <a:solidFill>
                <a:schemeClr val="tx1">
                  <a:lumMod val="95000"/>
                </a:schemeClr>
              </a:solidFill>
              <a:effectLst>
                <a:outerShdw blurRad="38100" dist="38100" dir="2700000" algn="tl">
                  <a:srgbClr val="000000"/>
                </a:outerShdw>
              </a:effectLst>
            </a:endParaRPr>
          </a:p>
          <a:p>
            <a:pPr eaLnBrk="0" hangingPunct="0">
              <a:spcBef>
                <a:spcPct val="20000"/>
              </a:spcBef>
              <a:defRPr/>
            </a:pPr>
            <a:endParaRPr lang="en-US" sz="2800" i="0" dirty="0">
              <a:solidFill>
                <a:schemeClr val="tx1">
                  <a:lumMod val="95000"/>
                </a:schemeClr>
              </a:solidFill>
              <a:effectLst>
                <a:outerShdw blurRad="38100" dist="38100" dir="2700000" algn="tl">
                  <a:srgbClr val="000000"/>
                </a:outerShdw>
              </a:effectLst>
            </a:endParaRPr>
          </a:p>
          <a:p>
            <a:pPr eaLnBrk="0" hangingPunct="0">
              <a:spcBef>
                <a:spcPct val="20000"/>
              </a:spcBef>
              <a:defRPr/>
            </a:pPr>
            <a:endParaRPr lang="en-US" sz="2800" i="0" dirty="0">
              <a:solidFill>
                <a:schemeClr val="tx1">
                  <a:lumMod val="95000"/>
                </a:schemeClr>
              </a:solidFill>
              <a:effectLst>
                <a:outerShdw blurRad="38100" dist="38100" dir="2700000" algn="tl">
                  <a:srgbClr val="000000"/>
                </a:outerShdw>
              </a:effectLst>
            </a:endParaRPr>
          </a:p>
          <a:p>
            <a:pPr eaLnBrk="0" hangingPunct="0">
              <a:spcBef>
                <a:spcPct val="20000"/>
              </a:spcBef>
              <a:defRPr/>
            </a:pPr>
            <a:r>
              <a:rPr lang="en-US" sz="2800" i="0" dirty="0">
                <a:solidFill>
                  <a:schemeClr val="tx1">
                    <a:lumMod val="95000"/>
                  </a:schemeClr>
                </a:solidFill>
                <a:effectLst>
                  <a:outerShdw blurRad="38100" dist="38100" dir="2700000" algn="tl">
                    <a:srgbClr val="000000"/>
                  </a:outerShdw>
                </a:effectLst>
              </a:rPr>
              <a:t> </a:t>
            </a:r>
          </a:p>
          <a:p>
            <a:pPr marL="457200" indent="-457200" eaLnBrk="0" hangingPunct="0">
              <a:spcBef>
                <a:spcPct val="20000"/>
              </a:spcBef>
              <a:buFont typeface="Arial" panose="020B0604020202020204" pitchFamily="34" charset="0"/>
              <a:buChar char="•"/>
              <a:defRPr/>
            </a:pPr>
            <a:endParaRPr lang="en-US" sz="1400" i="0" dirty="0">
              <a:solidFill>
                <a:schemeClr val="tx1">
                  <a:lumMod val="95000"/>
                </a:schemeClr>
              </a:solidFill>
              <a:effectLst>
                <a:outerShdw blurRad="38100" dist="38100" dir="2700000" algn="tl">
                  <a:srgbClr val="000000"/>
                </a:outerShdw>
              </a:effectLst>
            </a:endParaRPr>
          </a:p>
          <a:p>
            <a:pPr marL="457200" indent="-457200" eaLnBrk="0" hangingPunct="0">
              <a:spcBef>
                <a:spcPct val="20000"/>
              </a:spcBef>
              <a:buFont typeface="Arial" panose="020B0604020202020204" pitchFamily="34" charset="0"/>
              <a:buChar char="•"/>
              <a:defRPr/>
            </a:pPr>
            <a:endParaRPr lang="en-US" sz="2800" i="0" dirty="0">
              <a:solidFill>
                <a:schemeClr val="tx1">
                  <a:lumMod val="95000"/>
                </a:schemeClr>
              </a:solidFill>
              <a:effectLst>
                <a:outerShdw blurRad="38100" dist="38100" dir="2700000" algn="tl">
                  <a:srgbClr val="000000"/>
                </a:outerShdw>
              </a:effectLst>
            </a:endParaRPr>
          </a:p>
          <a:p>
            <a:pPr marL="457200" indent="-457200" eaLnBrk="0" hangingPunct="0">
              <a:spcBef>
                <a:spcPct val="20000"/>
              </a:spcBef>
              <a:buFont typeface="Arial" panose="020B0604020202020204" pitchFamily="34" charset="0"/>
              <a:buChar char="•"/>
              <a:defRPr/>
            </a:pPr>
            <a:endParaRPr lang="en-US" sz="2800" i="0" dirty="0">
              <a:solidFill>
                <a:schemeClr val="tx1">
                  <a:lumMod val="95000"/>
                </a:schemeClr>
              </a:solidFill>
              <a:effectLst>
                <a:outerShdw blurRad="38100" dist="38100" dir="2700000" algn="tl">
                  <a:srgbClr val="000000"/>
                </a:outerShdw>
              </a:effectLst>
            </a:endParaRPr>
          </a:p>
          <a:p>
            <a:pPr marL="457200" indent="-457200" eaLnBrk="0" hangingPunct="0">
              <a:spcBef>
                <a:spcPct val="20000"/>
              </a:spcBef>
              <a:buFont typeface="Arial" panose="020B0604020202020204" pitchFamily="34" charset="0"/>
              <a:buChar char="•"/>
              <a:defRPr/>
            </a:pPr>
            <a:endParaRPr lang="en-US" sz="2800" i="0" dirty="0">
              <a:solidFill>
                <a:schemeClr val="tx1">
                  <a:lumMod val="95000"/>
                </a:schemeClr>
              </a:solidFill>
              <a:effectLst>
                <a:outerShdw blurRad="38100" dist="38100" dir="2700000" algn="tl">
                  <a:srgbClr val="000000"/>
                </a:outerShdw>
              </a:effectLst>
            </a:endParaRPr>
          </a:p>
          <a:p>
            <a:pPr marL="457200" indent="-457200" eaLnBrk="0" hangingPunct="0">
              <a:spcBef>
                <a:spcPct val="20000"/>
              </a:spcBef>
              <a:buFont typeface="Arial" panose="020B0604020202020204" pitchFamily="34" charset="0"/>
              <a:buChar char="•"/>
              <a:defRPr/>
            </a:pPr>
            <a:endParaRPr lang="en-US" sz="2800" i="0" dirty="0">
              <a:solidFill>
                <a:schemeClr val="tx1">
                  <a:lumMod val="95000"/>
                </a:schemeClr>
              </a:solidFill>
              <a:effectLst>
                <a:outerShdw blurRad="38100" dist="38100" dir="2700000" algn="tl">
                  <a:srgbClr val="000000"/>
                </a:outerShdw>
              </a:effectLst>
            </a:endParaRPr>
          </a:p>
          <a:p>
            <a:pPr marL="457200" indent="-457200" eaLnBrk="0" hangingPunct="0">
              <a:spcBef>
                <a:spcPct val="20000"/>
              </a:spcBef>
              <a:buFont typeface="Arial" panose="020B0604020202020204" pitchFamily="34" charset="0"/>
              <a:buChar char="•"/>
              <a:defRPr/>
            </a:pPr>
            <a:r>
              <a:rPr lang="en-US" sz="2800" i="0" dirty="0">
                <a:solidFill>
                  <a:schemeClr val="tx1">
                    <a:lumMod val="95000"/>
                  </a:schemeClr>
                </a:solidFill>
                <a:effectLst>
                  <a:outerShdw blurRad="38100" dist="38100" dir="2700000" algn="tl">
                    <a:srgbClr val="000000"/>
                  </a:outerShdw>
                </a:effectLst>
              </a:rPr>
              <a:t>Time</a:t>
            </a:r>
          </a:p>
        </p:txBody>
      </p:sp>
      <p:sp>
        <p:nvSpPr>
          <p:cNvPr id="6" name="Rectangle 5"/>
          <p:cNvSpPr>
            <a:spLocks noChangeArrowheads="1"/>
          </p:cNvSpPr>
          <p:nvPr/>
        </p:nvSpPr>
        <p:spPr bwMode="auto">
          <a:xfrm>
            <a:off x="1612900" y="5897563"/>
            <a:ext cx="1025525" cy="522287"/>
          </a:xfrm>
          <a:prstGeom prst="rect">
            <a:avLst/>
          </a:prstGeom>
          <a:noFill/>
          <a:ln w="57150" cap="sq">
            <a:noFill/>
            <a:miter lim="800000"/>
            <a:headEnd/>
            <a:tailEnd/>
          </a:ln>
          <a:effectLst/>
        </p:spPr>
        <p:txBody>
          <a:bodyPr wrap="none" lIns="274320" rIns="274320">
            <a:spAutoFit/>
          </a:bodyPr>
          <a:lstStyle/>
          <a:p>
            <a:pPr eaLnBrk="0" hangingPunct="0">
              <a:spcBef>
                <a:spcPct val="20000"/>
              </a:spcBef>
              <a:defRPr/>
            </a:pPr>
            <a:r>
              <a:rPr lang="en-US" sz="2800" i="0" dirty="0">
                <a:solidFill>
                  <a:schemeClr val="tx1">
                    <a:lumMod val="95000"/>
                  </a:schemeClr>
                </a:solidFill>
                <a:effectLst>
                  <a:outerShdw blurRad="38100" dist="38100" dir="2700000" algn="tl">
                    <a:srgbClr val="000000"/>
                  </a:outerShdw>
                </a:effectLst>
                <a:latin typeface="Times New Roman"/>
                <a:cs typeface="Times New Roman"/>
                <a:sym typeface="Symbol"/>
              </a:rPr>
              <a:t>= 4</a:t>
            </a:r>
            <a:endParaRPr lang="en-US" sz="2800" i="0" baseline="30000" dirty="0">
              <a:solidFill>
                <a:schemeClr val="tx1">
                  <a:lumMod val="95000"/>
                </a:schemeClr>
              </a:solidFill>
              <a:effectLst>
                <a:outerShdw blurRad="38100" dist="38100" dir="2700000" algn="tl">
                  <a:srgbClr val="000000"/>
                </a:outerShdw>
              </a:effectLst>
            </a:endParaRPr>
          </a:p>
        </p:txBody>
      </p:sp>
      <p:sp>
        <p:nvSpPr>
          <p:cNvPr id="209924" name="Rectangle 79"/>
          <p:cNvSpPr>
            <a:spLocks noChangeArrowheads="1"/>
          </p:cNvSpPr>
          <p:nvPr/>
        </p:nvSpPr>
        <p:spPr bwMode="auto">
          <a:xfrm>
            <a:off x="609600" y="-152400"/>
            <a:ext cx="8458200" cy="1066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r>
              <a:rPr lang="en-US" altLang="en-US" sz="4400" i="0">
                <a:solidFill>
                  <a:schemeClr val="tx2"/>
                </a:solidFill>
              </a:rPr>
              <a:t>Linear vs Constant Time</a:t>
            </a:r>
          </a:p>
        </p:txBody>
      </p:sp>
      <p:sp>
        <p:nvSpPr>
          <p:cNvPr id="20" name="Rectangle 19"/>
          <p:cNvSpPr>
            <a:spLocks noChangeArrowheads="1"/>
          </p:cNvSpPr>
          <p:nvPr/>
        </p:nvSpPr>
        <p:spPr bwMode="auto">
          <a:xfrm>
            <a:off x="2286000" y="5897563"/>
            <a:ext cx="3906838" cy="522287"/>
          </a:xfrm>
          <a:prstGeom prst="rect">
            <a:avLst/>
          </a:prstGeom>
          <a:noFill/>
          <a:ln w="57150" cap="sq">
            <a:noFill/>
            <a:miter lim="800000"/>
            <a:headEnd/>
            <a:tailEnd/>
          </a:ln>
          <a:effectLst/>
        </p:spPr>
        <p:txBody>
          <a:bodyPr wrap="none" lIns="274320" rIns="274320">
            <a:spAutoFit/>
          </a:bodyPr>
          <a:lstStyle/>
          <a:p>
            <a:pPr eaLnBrk="0" hangingPunct="0">
              <a:spcBef>
                <a:spcPct val="20000"/>
              </a:spcBef>
              <a:defRPr/>
            </a:pPr>
            <a:r>
              <a:rPr lang="en-US" sz="2800" i="0" dirty="0">
                <a:solidFill>
                  <a:schemeClr val="tx1">
                    <a:lumMod val="95000"/>
                  </a:schemeClr>
                </a:solidFill>
                <a:effectLst>
                  <a:outerShdw blurRad="38100" dist="38100" dir="2700000" algn="tl">
                    <a:srgbClr val="000000"/>
                  </a:outerShdw>
                </a:effectLst>
                <a:latin typeface="Times New Roman"/>
                <a:cs typeface="Times New Roman"/>
                <a:sym typeface="Symbol"/>
              </a:rPr>
              <a:t>= Constant time = O(1)</a:t>
            </a:r>
            <a:endParaRPr lang="en-US" sz="2800" i="0" dirty="0">
              <a:solidFill>
                <a:schemeClr val="tx1">
                  <a:lumMod val="95000"/>
                </a:schemeClr>
              </a:solidFill>
              <a:effectLst>
                <a:outerShdw blurRad="38100" dist="38100" dir="2700000" algn="tl">
                  <a:srgbClr val="000000"/>
                </a:outerShdw>
              </a:effectLst>
            </a:endParaRPr>
          </a:p>
        </p:txBody>
      </p:sp>
      <p:cxnSp>
        <p:nvCxnSpPr>
          <p:cNvPr id="21" name="Straight Arrow Connector 20"/>
          <p:cNvCxnSpPr>
            <a:cxnSpLocks noChangeShapeType="1"/>
          </p:cNvCxnSpPr>
          <p:nvPr/>
        </p:nvCxnSpPr>
        <p:spPr bwMode="auto">
          <a:xfrm>
            <a:off x="5334000" y="5681663"/>
            <a:ext cx="0" cy="274637"/>
          </a:xfrm>
          <a:prstGeom prst="straightConnector1">
            <a:avLst/>
          </a:prstGeom>
          <a:noFill/>
          <a:ln w="38100" cap="sq" algn="ctr">
            <a:solidFill>
              <a:schemeClr val="hlink"/>
            </a:solidFill>
            <a:round/>
            <a:headEnd/>
            <a:tailEnd type="arrow" w="med" len="med"/>
          </a:ln>
          <a:extLst>
            <a:ext uri="{909E8E84-426E-40DD-AFC4-6F175D3DCCD1}">
              <a14:hiddenFill xmlns:a14="http://schemas.microsoft.com/office/drawing/2010/main">
                <a:noFill/>
              </a14:hiddenFill>
            </a:ext>
          </a:extLst>
        </p:spPr>
      </p:cxnSp>
      <p:sp>
        <p:nvSpPr>
          <p:cNvPr id="24" name="Text Box 10"/>
          <p:cNvSpPr txBox="1">
            <a:spLocks noChangeArrowheads="1"/>
          </p:cNvSpPr>
          <p:nvPr/>
        </p:nvSpPr>
        <p:spPr bwMode="auto">
          <a:xfrm>
            <a:off x="503238" y="6323013"/>
            <a:ext cx="5389562" cy="522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defRPr/>
            </a:pPr>
            <a:r>
              <a:rPr lang="en-US" altLang="en-US" sz="2800" i="0">
                <a:solidFill>
                  <a:schemeClr val="tx1">
                    <a:lumMod val="95000"/>
                  </a:schemeClr>
                </a:solidFill>
              </a:rPr>
              <a:t>Time does not “depend” on input.</a:t>
            </a:r>
          </a:p>
        </p:txBody>
      </p:sp>
      <p:sp>
        <p:nvSpPr>
          <p:cNvPr id="26" name="Rectangle 25"/>
          <p:cNvSpPr>
            <a:spLocks noChangeArrowheads="1"/>
          </p:cNvSpPr>
          <p:nvPr/>
        </p:nvSpPr>
        <p:spPr bwMode="auto">
          <a:xfrm>
            <a:off x="2971800" y="4911725"/>
            <a:ext cx="4321175" cy="523875"/>
          </a:xfrm>
          <a:prstGeom prst="rect">
            <a:avLst/>
          </a:prstGeom>
          <a:noFill/>
          <a:ln w="57150" cap="sq">
            <a:noFill/>
            <a:miter lim="800000"/>
            <a:headEnd/>
            <a:tailEnd/>
          </a:ln>
          <a:effectLst/>
        </p:spPr>
        <p:txBody>
          <a:bodyPr wrap="none" lIns="274320" rIns="274320">
            <a:spAutoFit/>
          </a:bodyPr>
          <a:lstStyle/>
          <a:p>
            <a:pPr eaLnBrk="0" hangingPunct="0">
              <a:spcBef>
                <a:spcPct val="20000"/>
              </a:spcBef>
              <a:defRPr/>
            </a:pPr>
            <a:r>
              <a:rPr lang="en-US" sz="2800" dirty="0">
                <a:solidFill>
                  <a:srgbClr val="FFFFFF"/>
                </a:solidFill>
                <a:effectLst>
                  <a:outerShdw blurRad="38100" dist="38100" dir="2700000" algn="tl">
                    <a:srgbClr val="000000"/>
                  </a:outerShdw>
                </a:effectLst>
                <a:latin typeface="Times New Roman"/>
                <a:cs typeface="Times New Roman"/>
                <a:sym typeface="Symbol"/>
              </a:rPr>
              <a:t>2</a:t>
            </a:r>
            <a:r>
              <a:rPr lang="en-US" sz="2800" i="0" dirty="0">
                <a:solidFill>
                  <a:srgbClr val="FFFFFF"/>
                </a:solidFill>
                <a:effectLst>
                  <a:outerShdw blurRad="38100" dist="38100" dir="2700000" algn="tl">
                    <a:srgbClr val="000000"/>
                  </a:outerShdw>
                </a:effectLst>
                <a:latin typeface="Times New Roman"/>
                <a:cs typeface="Times New Roman"/>
                <a:sym typeface="Symbol"/>
              </a:rPr>
              <a:t> and </a:t>
            </a:r>
            <a:r>
              <a:rPr lang="en-US" sz="2800" dirty="0">
                <a:solidFill>
                  <a:srgbClr val="FFFFFF"/>
                </a:solidFill>
                <a:effectLst>
                  <a:outerShdw blurRad="38100" dist="38100" dir="2700000" algn="tl">
                    <a:srgbClr val="000000"/>
                  </a:outerShdw>
                </a:effectLst>
                <a:latin typeface="Times New Roman"/>
                <a:cs typeface="Times New Roman"/>
                <a:sym typeface="Symbol"/>
              </a:rPr>
              <a:t>10000</a:t>
            </a:r>
            <a:r>
              <a:rPr lang="en-US" sz="2800" i="0" dirty="0">
                <a:solidFill>
                  <a:srgbClr val="FFFFFF"/>
                </a:solidFill>
                <a:effectLst>
                  <a:outerShdw blurRad="38100" dist="38100" dir="2700000" algn="tl">
                    <a:srgbClr val="000000"/>
                  </a:outerShdw>
                </a:effectLst>
                <a:latin typeface="Times New Roman"/>
                <a:cs typeface="Times New Roman"/>
                <a:sym typeface="Symbol"/>
              </a:rPr>
              <a:t> are both fine.</a:t>
            </a:r>
            <a:endParaRPr lang="en-US" sz="2800" i="0" dirty="0">
              <a:solidFill>
                <a:srgbClr val="FFFFFF"/>
              </a:solidFill>
              <a:effectLst>
                <a:outerShdw blurRad="38100" dist="38100" dir="2700000" algn="tl">
                  <a:srgbClr val="000000"/>
                </a:outerShdw>
              </a:effectLst>
            </a:endParaRPr>
          </a:p>
        </p:txBody>
      </p:sp>
      <p:sp>
        <p:nvSpPr>
          <p:cNvPr id="19" name="Rectangle 18"/>
          <p:cNvSpPr>
            <a:spLocks noChangeArrowheads="1"/>
          </p:cNvSpPr>
          <p:nvPr/>
        </p:nvSpPr>
        <p:spPr bwMode="auto">
          <a:xfrm>
            <a:off x="2813050" y="4113213"/>
            <a:ext cx="6635750" cy="954087"/>
          </a:xfrm>
          <a:prstGeom prst="rect">
            <a:avLst/>
          </a:prstGeom>
          <a:noFill/>
          <a:ln w="57150" cap="sq">
            <a:noFill/>
            <a:miter lim="800000"/>
            <a:headEnd/>
            <a:tailEnd/>
          </a:ln>
          <a:effectLst/>
        </p:spPr>
        <p:txBody>
          <a:bodyPr wrap="none" lIns="274320" rIns="274320">
            <a:spAutoFit/>
          </a:bodyPr>
          <a:lstStyle/>
          <a:p>
            <a:pPr eaLnBrk="0" hangingPunct="0">
              <a:spcBef>
                <a:spcPct val="20000"/>
              </a:spcBef>
              <a:defRPr/>
            </a:pPr>
            <a:r>
              <a:rPr lang="en-US" sz="2800" i="0" dirty="0">
                <a:solidFill>
                  <a:srgbClr val="FFFFFF"/>
                </a:solidFill>
                <a:effectLst>
                  <a:outerShdw blurRad="38100" dist="38100" dir="2700000" algn="tl">
                    <a:srgbClr val="000000"/>
                  </a:outerShdw>
                </a:effectLst>
                <a:latin typeface="Times New Roman"/>
                <a:cs typeface="Times New Roman"/>
                <a:sym typeface="Symbol"/>
              </a:rPr>
              <a:t>Big Oh  O( ) </a:t>
            </a:r>
            <a:br>
              <a:rPr lang="en-US" sz="2800" i="0" dirty="0">
                <a:solidFill>
                  <a:srgbClr val="FFFFFF"/>
                </a:solidFill>
                <a:effectLst>
                  <a:outerShdw blurRad="38100" dist="38100" dir="2700000" algn="tl">
                    <a:srgbClr val="000000"/>
                  </a:outerShdw>
                </a:effectLst>
                <a:latin typeface="Times New Roman"/>
                <a:cs typeface="Times New Roman"/>
                <a:sym typeface="Symbol"/>
              </a:rPr>
            </a:br>
            <a:r>
              <a:rPr lang="en-US" sz="2800" i="0" dirty="0">
                <a:solidFill>
                  <a:srgbClr val="FFFFFF"/>
                </a:solidFill>
                <a:effectLst>
                  <a:outerShdw blurRad="38100" dist="38100" dir="2700000" algn="tl">
                    <a:srgbClr val="000000"/>
                  </a:outerShdw>
                </a:effectLst>
                <a:latin typeface="Times New Roman"/>
                <a:cs typeface="Times New Roman"/>
                <a:sym typeface="Symbol"/>
              </a:rPr>
              <a:t>  means ignore the multiplicative constant </a:t>
            </a:r>
            <a:endParaRPr lang="en-US" sz="2800" i="0" dirty="0">
              <a:solidFill>
                <a:srgbClr val="FFFFFF"/>
              </a:solidFill>
              <a:effectLst>
                <a:outerShdw blurRad="38100" dist="38100" dir="2700000" algn="tl">
                  <a:srgbClr val="000000"/>
                </a:outerShdw>
              </a:effectLst>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withEffect">
                                  <p:stCondLst>
                                    <p:cond delay="0"/>
                                  </p:stCondLst>
                                  <p:childTnLst>
                                    <p:set>
                                      <p:cBhvr>
                                        <p:cTn id="6" dur="1" fill="hold">
                                          <p:stCondLst>
                                            <p:cond delay="0"/>
                                          </p:stCondLst>
                                        </p:cTn>
                                        <p:tgtEl>
                                          <p:spTgt spid="20"/>
                                        </p:tgtEl>
                                        <p:attrNameLst>
                                          <p:attrName>style.visibility</p:attrName>
                                        </p:attrNameLst>
                                      </p:cBhvr>
                                      <p:to>
                                        <p:strVal val="visible"/>
                                      </p:to>
                                    </p:set>
                                    <p:anim calcmode="lin" valueType="num">
                                      <p:cBhvr additive="base">
                                        <p:cTn id="7" dur="500" fill="hold"/>
                                        <p:tgtEl>
                                          <p:spTgt spid="20"/>
                                        </p:tgtEl>
                                        <p:attrNameLst>
                                          <p:attrName>ppt_x</p:attrName>
                                        </p:attrNameLst>
                                      </p:cBhvr>
                                      <p:tavLst>
                                        <p:tav tm="0">
                                          <p:val>
                                            <p:strVal val="0-#ppt_w/2"/>
                                          </p:val>
                                        </p:tav>
                                        <p:tav tm="100000">
                                          <p:val>
                                            <p:strVal val="#ppt_x"/>
                                          </p:val>
                                        </p:tav>
                                      </p:tavLst>
                                    </p:anim>
                                    <p:anim calcmode="lin" valueType="num">
                                      <p:cBhvr additive="base">
                                        <p:cTn id="8" dur="500" fill="hold"/>
                                        <p:tgtEl>
                                          <p:spTgt spid="20"/>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nodeType="clickEffect">
                                  <p:stCondLst>
                                    <p:cond delay="0"/>
                                  </p:stCondLst>
                                  <p:childTnLst>
                                    <p:set>
                                      <p:cBhvr>
                                        <p:cTn id="12" dur="1" fill="hold">
                                          <p:stCondLst>
                                            <p:cond delay="0"/>
                                          </p:stCondLst>
                                        </p:cTn>
                                        <p:tgtEl>
                                          <p:spTgt spid="21"/>
                                        </p:tgtEl>
                                        <p:attrNameLst>
                                          <p:attrName>style.visibility</p:attrName>
                                        </p:attrNameLst>
                                      </p:cBhvr>
                                      <p:to>
                                        <p:strVal val="visible"/>
                                      </p:to>
                                    </p:set>
                                    <p:anim calcmode="lin" valueType="num">
                                      <p:cBhvr additive="base">
                                        <p:cTn id="13" dur="500" fill="hold"/>
                                        <p:tgtEl>
                                          <p:spTgt spid="21"/>
                                        </p:tgtEl>
                                        <p:attrNameLst>
                                          <p:attrName>ppt_x</p:attrName>
                                        </p:attrNameLst>
                                      </p:cBhvr>
                                      <p:tavLst>
                                        <p:tav tm="0">
                                          <p:val>
                                            <p:strVal val="0-#ppt_w/2"/>
                                          </p:val>
                                        </p:tav>
                                        <p:tav tm="100000">
                                          <p:val>
                                            <p:strVal val="#ppt_x"/>
                                          </p:val>
                                        </p:tav>
                                      </p:tavLst>
                                    </p:anim>
                                    <p:anim calcmode="lin" valueType="num">
                                      <p:cBhvr additive="base">
                                        <p:cTn id="14" dur="500" fill="hold"/>
                                        <p:tgtEl>
                                          <p:spTgt spid="21"/>
                                        </p:tgtEl>
                                        <p:attrNameLst>
                                          <p:attrName>ppt_y</p:attrName>
                                        </p:attrNameLst>
                                      </p:cBhvr>
                                      <p:tavLst>
                                        <p:tav tm="0">
                                          <p:val>
                                            <p:strVal val="#ppt_y"/>
                                          </p:val>
                                        </p:tav>
                                        <p:tav tm="100000">
                                          <p:val>
                                            <p:strVal val="#ppt_y"/>
                                          </p:val>
                                        </p:tav>
                                      </p:tavLst>
                                    </p:anim>
                                  </p:childTnLst>
                                </p:cTn>
                              </p:par>
                              <p:par>
                                <p:cTn id="15" presetID="2" presetClass="entr" presetSubtype="8" fill="hold" grpId="0" nodeType="withEffect">
                                  <p:stCondLst>
                                    <p:cond delay="0"/>
                                  </p:stCondLst>
                                  <p:childTnLst>
                                    <p:set>
                                      <p:cBhvr>
                                        <p:cTn id="16" dur="1" fill="hold">
                                          <p:stCondLst>
                                            <p:cond delay="0"/>
                                          </p:stCondLst>
                                        </p:cTn>
                                        <p:tgtEl>
                                          <p:spTgt spid="26"/>
                                        </p:tgtEl>
                                        <p:attrNameLst>
                                          <p:attrName>style.visibility</p:attrName>
                                        </p:attrNameLst>
                                      </p:cBhvr>
                                      <p:to>
                                        <p:strVal val="visible"/>
                                      </p:to>
                                    </p:set>
                                    <p:anim calcmode="lin" valueType="num">
                                      <p:cBhvr additive="base">
                                        <p:cTn id="17" dur="500" fill="hold"/>
                                        <p:tgtEl>
                                          <p:spTgt spid="26"/>
                                        </p:tgtEl>
                                        <p:attrNameLst>
                                          <p:attrName>ppt_x</p:attrName>
                                        </p:attrNameLst>
                                      </p:cBhvr>
                                      <p:tavLst>
                                        <p:tav tm="0">
                                          <p:val>
                                            <p:strVal val="0-#ppt_w/2"/>
                                          </p:val>
                                        </p:tav>
                                        <p:tav tm="100000">
                                          <p:val>
                                            <p:strVal val="#ppt_x"/>
                                          </p:val>
                                        </p:tav>
                                      </p:tavLst>
                                    </p:anim>
                                    <p:anim calcmode="lin" valueType="num">
                                      <p:cBhvr additive="base">
                                        <p:cTn id="18" dur="500" fill="hold"/>
                                        <p:tgtEl>
                                          <p:spTgt spid="26"/>
                                        </p:tgtEl>
                                        <p:attrNameLst>
                                          <p:attrName>ppt_y</p:attrName>
                                        </p:attrNameLst>
                                      </p:cBhvr>
                                      <p:tavLst>
                                        <p:tav tm="0">
                                          <p:val>
                                            <p:strVal val="#ppt_y"/>
                                          </p:val>
                                        </p:tav>
                                        <p:tav tm="100000">
                                          <p:val>
                                            <p:strVal val="#ppt_y"/>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2" presetClass="entr" presetSubtype="8" fill="hold" grpId="0" nodeType="clickEffect">
                                  <p:stCondLst>
                                    <p:cond delay="0"/>
                                  </p:stCondLst>
                                  <p:childTnLst>
                                    <p:set>
                                      <p:cBhvr>
                                        <p:cTn id="22" dur="1" fill="hold">
                                          <p:stCondLst>
                                            <p:cond delay="0"/>
                                          </p:stCondLst>
                                        </p:cTn>
                                        <p:tgtEl>
                                          <p:spTgt spid="24"/>
                                        </p:tgtEl>
                                        <p:attrNameLst>
                                          <p:attrName>style.visibility</p:attrName>
                                        </p:attrNameLst>
                                      </p:cBhvr>
                                      <p:to>
                                        <p:strVal val="visible"/>
                                      </p:to>
                                    </p:set>
                                    <p:anim calcmode="lin" valueType="num">
                                      <p:cBhvr additive="base">
                                        <p:cTn id="23" dur="500" fill="hold"/>
                                        <p:tgtEl>
                                          <p:spTgt spid="24"/>
                                        </p:tgtEl>
                                        <p:attrNameLst>
                                          <p:attrName>ppt_x</p:attrName>
                                        </p:attrNameLst>
                                      </p:cBhvr>
                                      <p:tavLst>
                                        <p:tav tm="0">
                                          <p:val>
                                            <p:strVal val="0-#ppt_w/2"/>
                                          </p:val>
                                        </p:tav>
                                        <p:tav tm="100000">
                                          <p:val>
                                            <p:strVal val="#ppt_x"/>
                                          </p:val>
                                        </p:tav>
                                      </p:tavLst>
                                    </p:anim>
                                    <p:anim calcmode="lin" valueType="num">
                                      <p:cBhvr additive="base">
                                        <p:cTn id="24" dur="500" fill="hold"/>
                                        <p:tgtEl>
                                          <p:spTgt spid="2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24" grpId="0"/>
      <p:bldP spid="26" grpId="0"/>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a:spLocks noChangeArrowheads="1"/>
          </p:cNvSpPr>
          <p:nvPr/>
        </p:nvSpPr>
        <p:spPr bwMode="auto">
          <a:xfrm>
            <a:off x="76200" y="990600"/>
            <a:ext cx="1758950" cy="5435600"/>
          </a:xfrm>
          <a:prstGeom prst="rect">
            <a:avLst/>
          </a:prstGeom>
          <a:noFill/>
          <a:ln w="57150" cap="sq">
            <a:noFill/>
            <a:miter lim="800000"/>
            <a:headEnd/>
            <a:tailEnd/>
          </a:ln>
          <a:effectLst/>
        </p:spPr>
        <p:txBody>
          <a:bodyPr wrap="none" lIns="274320" rIns="274320">
            <a:spAutoFit/>
          </a:bodyPr>
          <a:lstStyle/>
          <a:p>
            <a:pPr marL="457200" indent="-457200" eaLnBrk="0" hangingPunct="0">
              <a:spcBef>
                <a:spcPct val="20000"/>
              </a:spcBef>
              <a:buFont typeface="Arial" panose="020B0604020202020204" pitchFamily="34" charset="0"/>
              <a:buChar char="•"/>
              <a:defRPr/>
            </a:pPr>
            <a:endParaRPr lang="en-US" sz="2800" i="0" dirty="0">
              <a:solidFill>
                <a:srgbClr val="FFFFFF"/>
              </a:solidFill>
              <a:effectLst>
                <a:outerShdw blurRad="38100" dist="38100" dir="2700000" algn="tl">
                  <a:srgbClr val="000000"/>
                </a:outerShdw>
              </a:effectLst>
            </a:endParaRPr>
          </a:p>
          <a:p>
            <a:pPr marL="457200" indent="-457200" eaLnBrk="0" hangingPunct="0">
              <a:spcBef>
                <a:spcPct val="20000"/>
              </a:spcBef>
              <a:buFont typeface="Arial" panose="020B0604020202020204" pitchFamily="34" charset="0"/>
              <a:buChar char="•"/>
              <a:defRPr/>
            </a:pPr>
            <a:endParaRPr lang="en-US" sz="2800" i="0" dirty="0">
              <a:solidFill>
                <a:srgbClr val="FFFFFF"/>
              </a:solidFill>
              <a:effectLst>
                <a:outerShdw blurRad="38100" dist="38100" dir="2700000" algn="tl">
                  <a:srgbClr val="000000"/>
                </a:outerShdw>
              </a:effectLst>
            </a:endParaRPr>
          </a:p>
          <a:p>
            <a:pPr eaLnBrk="0" hangingPunct="0">
              <a:spcBef>
                <a:spcPct val="20000"/>
              </a:spcBef>
              <a:defRPr/>
            </a:pPr>
            <a:endParaRPr lang="en-US" sz="2800" i="0" dirty="0">
              <a:solidFill>
                <a:srgbClr val="FFFFFF"/>
              </a:solidFill>
              <a:effectLst>
                <a:outerShdw blurRad="38100" dist="38100" dir="2700000" algn="tl">
                  <a:srgbClr val="000000"/>
                </a:outerShdw>
              </a:effectLst>
            </a:endParaRPr>
          </a:p>
          <a:p>
            <a:pPr eaLnBrk="0" hangingPunct="0">
              <a:spcBef>
                <a:spcPct val="20000"/>
              </a:spcBef>
              <a:defRPr/>
            </a:pPr>
            <a:endParaRPr lang="en-US" sz="2800" i="0" dirty="0">
              <a:solidFill>
                <a:srgbClr val="FFFFFF"/>
              </a:solidFill>
              <a:effectLst>
                <a:outerShdw blurRad="38100" dist="38100" dir="2700000" algn="tl">
                  <a:srgbClr val="000000"/>
                </a:outerShdw>
              </a:effectLst>
            </a:endParaRPr>
          </a:p>
          <a:p>
            <a:pPr eaLnBrk="0" hangingPunct="0">
              <a:spcBef>
                <a:spcPct val="20000"/>
              </a:spcBef>
              <a:defRPr/>
            </a:pPr>
            <a:r>
              <a:rPr lang="en-US" sz="2800" i="0" dirty="0">
                <a:solidFill>
                  <a:srgbClr val="FFFFFF"/>
                </a:solidFill>
                <a:effectLst>
                  <a:outerShdw blurRad="38100" dist="38100" dir="2700000" algn="tl">
                    <a:srgbClr val="000000"/>
                  </a:outerShdw>
                </a:effectLst>
              </a:rPr>
              <a:t> </a:t>
            </a:r>
          </a:p>
          <a:p>
            <a:pPr marL="457200" indent="-457200" eaLnBrk="0" hangingPunct="0">
              <a:spcBef>
                <a:spcPct val="20000"/>
              </a:spcBef>
              <a:buFont typeface="Arial" panose="020B0604020202020204" pitchFamily="34" charset="0"/>
              <a:buChar char="•"/>
              <a:defRPr/>
            </a:pPr>
            <a:endParaRPr lang="en-US" sz="1400" i="0" dirty="0">
              <a:solidFill>
                <a:srgbClr val="FFFFFF"/>
              </a:solidFill>
              <a:effectLst>
                <a:outerShdw blurRad="38100" dist="38100" dir="2700000" algn="tl">
                  <a:srgbClr val="000000"/>
                </a:outerShdw>
              </a:effectLst>
            </a:endParaRPr>
          </a:p>
          <a:p>
            <a:pPr marL="457200" indent="-457200" eaLnBrk="0" hangingPunct="0">
              <a:spcBef>
                <a:spcPct val="20000"/>
              </a:spcBef>
              <a:buFont typeface="Arial" panose="020B0604020202020204" pitchFamily="34" charset="0"/>
              <a:buChar char="•"/>
              <a:defRPr/>
            </a:pPr>
            <a:endParaRPr lang="en-US" sz="2800" i="0" dirty="0">
              <a:solidFill>
                <a:srgbClr val="FFFFFF"/>
              </a:solidFill>
              <a:effectLst>
                <a:outerShdw blurRad="38100" dist="38100" dir="2700000" algn="tl">
                  <a:srgbClr val="000000"/>
                </a:outerShdw>
              </a:effectLst>
            </a:endParaRPr>
          </a:p>
          <a:p>
            <a:pPr marL="457200" indent="-457200" eaLnBrk="0" hangingPunct="0">
              <a:spcBef>
                <a:spcPct val="20000"/>
              </a:spcBef>
              <a:buFont typeface="Arial" panose="020B0604020202020204" pitchFamily="34" charset="0"/>
              <a:buChar char="•"/>
              <a:defRPr/>
            </a:pPr>
            <a:endParaRPr lang="en-US" sz="2800" i="0" dirty="0">
              <a:solidFill>
                <a:srgbClr val="FFFFFF"/>
              </a:solidFill>
              <a:effectLst>
                <a:outerShdw blurRad="38100" dist="38100" dir="2700000" algn="tl">
                  <a:srgbClr val="000000"/>
                </a:outerShdw>
              </a:effectLst>
            </a:endParaRPr>
          </a:p>
          <a:p>
            <a:pPr marL="457200" indent="-457200" eaLnBrk="0" hangingPunct="0">
              <a:spcBef>
                <a:spcPct val="20000"/>
              </a:spcBef>
              <a:buFont typeface="Arial" panose="020B0604020202020204" pitchFamily="34" charset="0"/>
              <a:buChar char="•"/>
              <a:defRPr/>
            </a:pPr>
            <a:endParaRPr lang="en-US" sz="2800" i="0" dirty="0">
              <a:solidFill>
                <a:srgbClr val="FFFFFF"/>
              </a:solidFill>
              <a:effectLst>
                <a:outerShdw blurRad="38100" dist="38100" dir="2700000" algn="tl">
                  <a:srgbClr val="000000"/>
                </a:outerShdw>
              </a:effectLst>
            </a:endParaRPr>
          </a:p>
          <a:p>
            <a:pPr marL="457200" indent="-457200" eaLnBrk="0" hangingPunct="0">
              <a:spcBef>
                <a:spcPct val="20000"/>
              </a:spcBef>
              <a:buFont typeface="Arial" panose="020B0604020202020204" pitchFamily="34" charset="0"/>
              <a:buChar char="•"/>
              <a:defRPr/>
            </a:pPr>
            <a:endParaRPr lang="en-US" sz="2800" i="0" dirty="0">
              <a:solidFill>
                <a:srgbClr val="FFFFFF"/>
              </a:solidFill>
              <a:effectLst>
                <a:outerShdw blurRad="38100" dist="38100" dir="2700000" algn="tl">
                  <a:srgbClr val="000000"/>
                </a:outerShdw>
              </a:effectLst>
            </a:endParaRPr>
          </a:p>
          <a:p>
            <a:pPr marL="457200" indent="-457200" eaLnBrk="0" hangingPunct="0">
              <a:spcBef>
                <a:spcPct val="20000"/>
              </a:spcBef>
              <a:buFont typeface="Arial" panose="020B0604020202020204" pitchFamily="34" charset="0"/>
              <a:buChar char="•"/>
              <a:defRPr/>
            </a:pPr>
            <a:r>
              <a:rPr lang="en-US" sz="2800" i="0" dirty="0">
                <a:solidFill>
                  <a:srgbClr val="FFFFFF"/>
                </a:solidFill>
                <a:effectLst>
                  <a:outerShdw blurRad="38100" dist="38100" dir="2700000" algn="tl">
                    <a:srgbClr val="000000"/>
                  </a:outerShdw>
                </a:effectLst>
              </a:rPr>
              <a:t>Time</a:t>
            </a:r>
          </a:p>
        </p:txBody>
      </p:sp>
      <p:sp>
        <p:nvSpPr>
          <p:cNvPr id="6" name="Rectangle 5"/>
          <p:cNvSpPr>
            <a:spLocks noChangeArrowheads="1"/>
          </p:cNvSpPr>
          <p:nvPr/>
        </p:nvSpPr>
        <p:spPr bwMode="auto">
          <a:xfrm>
            <a:off x="1612900" y="5897563"/>
            <a:ext cx="1025525" cy="522287"/>
          </a:xfrm>
          <a:prstGeom prst="rect">
            <a:avLst/>
          </a:prstGeom>
          <a:noFill/>
          <a:ln w="57150" cap="sq">
            <a:noFill/>
            <a:miter lim="800000"/>
            <a:headEnd/>
            <a:tailEnd/>
          </a:ln>
          <a:effectLst/>
        </p:spPr>
        <p:txBody>
          <a:bodyPr wrap="none" lIns="274320" rIns="274320">
            <a:spAutoFit/>
          </a:bodyPr>
          <a:lstStyle/>
          <a:p>
            <a:pPr eaLnBrk="0" hangingPunct="0">
              <a:spcBef>
                <a:spcPct val="20000"/>
              </a:spcBef>
              <a:defRPr/>
            </a:pPr>
            <a:r>
              <a:rPr lang="en-US" sz="2800" i="0" dirty="0">
                <a:solidFill>
                  <a:srgbClr val="FFFFFF"/>
                </a:solidFill>
                <a:effectLst>
                  <a:outerShdw blurRad="38100" dist="38100" dir="2700000" algn="tl">
                    <a:srgbClr val="000000"/>
                  </a:outerShdw>
                </a:effectLst>
                <a:latin typeface="Times New Roman"/>
                <a:cs typeface="Times New Roman"/>
                <a:sym typeface="Symbol"/>
              </a:rPr>
              <a:t>= 4</a:t>
            </a:r>
            <a:endParaRPr lang="en-US" sz="2800" i="0" baseline="30000" dirty="0">
              <a:solidFill>
                <a:srgbClr val="FFFFFF"/>
              </a:solidFill>
              <a:effectLst>
                <a:outerShdw blurRad="38100" dist="38100" dir="2700000" algn="tl">
                  <a:srgbClr val="000000"/>
                </a:outerShdw>
              </a:effectLst>
            </a:endParaRPr>
          </a:p>
        </p:txBody>
      </p:sp>
      <p:sp>
        <p:nvSpPr>
          <p:cNvPr id="210948" name="Rectangle 79"/>
          <p:cNvSpPr>
            <a:spLocks noChangeArrowheads="1"/>
          </p:cNvSpPr>
          <p:nvPr/>
        </p:nvSpPr>
        <p:spPr bwMode="auto">
          <a:xfrm>
            <a:off x="609600" y="-152400"/>
            <a:ext cx="8458200" cy="1066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r>
              <a:rPr lang="en-US" altLang="en-US" sz="4400" i="0">
                <a:solidFill>
                  <a:schemeClr val="tx2"/>
                </a:solidFill>
              </a:rPr>
              <a:t>Linear vs Constant Time</a:t>
            </a:r>
          </a:p>
        </p:txBody>
      </p:sp>
      <p:sp>
        <p:nvSpPr>
          <p:cNvPr id="20" name="Rectangle 19"/>
          <p:cNvSpPr>
            <a:spLocks noChangeArrowheads="1"/>
          </p:cNvSpPr>
          <p:nvPr/>
        </p:nvSpPr>
        <p:spPr bwMode="auto">
          <a:xfrm>
            <a:off x="2286000" y="5897563"/>
            <a:ext cx="3906838" cy="522287"/>
          </a:xfrm>
          <a:prstGeom prst="rect">
            <a:avLst/>
          </a:prstGeom>
          <a:noFill/>
          <a:ln w="57150" cap="sq">
            <a:noFill/>
            <a:miter lim="800000"/>
            <a:headEnd/>
            <a:tailEnd/>
          </a:ln>
          <a:effectLst/>
        </p:spPr>
        <p:txBody>
          <a:bodyPr wrap="none" lIns="274320" rIns="274320">
            <a:spAutoFit/>
          </a:bodyPr>
          <a:lstStyle/>
          <a:p>
            <a:pPr eaLnBrk="0" hangingPunct="0">
              <a:spcBef>
                <a:spcPct val="20000"/>
              </a:spcBef>
              <a:defRPr/>
            </a:pPr>
            <a:r>
              <a:rPr lang="en-US" sz="2800" i="0" dirty="0">
                <a:solidFill>
                  <a:srgbClr val="FFFFFF"/>
                </a:solidFill>
                <a:effectLst>
                  <a:outerShdw blurRad="38100" dist="38100" dir="2700000" algn="tl">
                    <a:srgbClr val="000000"/>
                  </a:outerShdw>
                </a:effectLst>
                <a:latin typeface="Times New Roman"/>
                <a:cs typeface="Times New Roman"/>
                <a:sym typeface="Symbol"/>
              </a:rPr>
              <a:t>= Constant time = O(1)</a:t>
            </a:r>
            <a:endParaRPr lang="en-US" sz="2800" i="0" dirty="0">
              <a:solidFill>
                <a:srgbClr val="FFFFFF"/>
              </a:solidFill>
              <a:effectLst>
                <a:outerShdw blurRad="38100" dist="38100" dir="2700000" algn="tl">
                  <a:srgbClr val="000000"/>
                </a:outerShdw>
              </a:effectLst>
            </a:endParaRPr>
          </a:p>
        </p:txBody>
      </p:sp>
      <p:sp>
        <p:nvSpPr>
          <p:cNvPr id="202758" name="Text Box 10"/>
          <p:cNvSpPr txBox="1">
            <a:spLocks noChangeArrowheads="1"/>
          </p:cNvSpPr>
          <p:nvPr/>
        </p:nvSpPr>
        <p:spPr bwMode="auto">
          <a:xfrm>
            <a:off x="503238" y="6323013"/>
            <a:ext cx="5389562" cy="522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defRPr/>
            </a:pPr>
            <a:r>
              <a:rPr lang="en-US" altLang="en-US" sz="2800" i="0" dirty="0">
                <a:solidFill>
                  <a:schemeClr val="tx1">
                    <a:lumMod val="95000"/>
                  </a:schemeClr>
                </a:solidFill>
              </a:rPr>
              <a:t>Time does not “depend” on input.</a:t>
            </a:r>
          </a:p>
        </p:txBody>
      </p:sp>
      <p:sp>
        <p:nvSpPr>
          <p:cNvPr id="22" name="Text Box 6"/>
          <p:cNvSpPr txBox="1">
            <a:spLocks noChangeArrowheads="1"/>
          </p:cNvSpPr>
          <p:nvPr/>
        </p:nvSpPr>
        <p:spPr bwMode="auto">
          <a:xfrm>
            <a:off x="152400" y="749300"/>
            <a:ext cx="6553200" cy="954088"/>
          </a:xfrm>
          <a:prstGeom prst="rect">
            <a:avLst/>
          </a:prstGeom>
          <a:noFill/>
          <a:ln w="38100" cap="sq">
            <a:noFill/>
            <a:miter lim="800000"/>
            <a:headEnd/>
            <a:tailEnd/>
          </a:ln>
          <a:effectLst/>
        </p:spPr>
        <p:txBody>
          <a:bodyPr lIns="274320" rIns="274320">
            <a:spAutoFit/>
          </a:bodyPr>
          <a:lstStyle/>
          <a:p>
            <a:pPr eaLnBrk="0" hangingPunct="0">
              <a:spcBef>
                <a:spcPct val="0"/>
              </a:spcBef>
              <a:defRPr/>
            </a:pPr>
            <a:r>
              <a:rPr lang="en-US" sz="2800" i="0" dirty="0">
                <a:solidFill>
                  <a:srgbClr val="FFCC66"/>
                </a:solidFill>
                <a:cs typeface="Arial" charset="0"/>
                <a:sym typeface="Symbol" pitchFamily="18" charset="2"/>
              </a:rPr>
              <a:t> a Java Program J</a:t>
            </a:r>
            <a:r>
              <a:rPr lang="en-US" sz="2800" i="0" dirty="0">
                <a:solidFill>
                  <a:srgbClr val="FFCC66"/>
                </a:solidFill>
                <a:cs typeface="Arial" charset="0"/>
              </a:rPr>
              <a:t>, </a:t>
            </a:r>
            <a:r>
              <a:rPr lang="en-US" sz="2800" i="0" dirty="0">
                <a:solidFill>
                  <a:srgbClr val="FFCC66"/>
                </a:solidFill>
                <a:cs typeface="Arial" charset="0"/>
                <a:sym typeface="Symbol" pitchFamily="18" charset="2"/>
              </a:rPr>
              <a:t>  an integer k</a:t>
            </a:r>
            <a:r>
              <a:rPr lang="en-US" sz="2800" i="0" dirty="0">
                <a:solidFill>
                  <a:srgbClr val="FFCC66"/>
                </a:solidFill>
                <a:cs typeface="Arial" charset="0"/>
              </a:rPr>
              <a:t>,</a:t>
            </a:r>
            <a:r>
              <a:rPr lang="en-US" sz="2800" i="0" dirty="0">
                <a:solidFill>
                  <a:srgbClr val="FFFFFF"/>
                </a:solidFill>
                <a:cs typeface="Arial" charset="0"/>
              </a:rPr>
              <a:t> </a:t>
            </a:r>
          </a:p>
          <a:p>
            <a:pPr eaLnBrk="0" hangingPunct="0">
              <a:spcBef>
                <a:spcPct val="0"/>
              </a:spcBef>
              <a:defRPr/>
            </a:pPr>
            <a:r>
              <a:rPr lang="en-US" sz="2800" i="0" dirty="0">
                <a:solidFill>
                  <a:srgbClr val="FFCC66"/>
                </a:solidFill>
                <a:latin typeface="Symbol" pitchFamily="18" charset="2"/>
                <a:cs typeface="Arial" charset="0"/>
              </a:rPr>
              <a:t>"</a:t>
            </a:r>
            <a:r>
              <a:rPr lang="en-US" sz="2800" i="0" dirty="0">
                <a:solidFill>
                  <a:srgbClr val="FFCC66"/>
                </a:solidFill>
                <a:cs typeface="Arial" charset="0"/>
              </a:rPr>
              <a:t> inputs I,  </a:t>
            </a:r>
            <a:r>
              <a:rPr lang="en-US" sz="2800" i="0" dirty="0">
                <a:solidFill>
                  <a:srgbClr val="FFCC66"/>
                </a:solidFill>
                <a:effectLst>
                  <a:outerShdw blurRad="38100" dist="38100" dir="2700000" algn="tl">
                    <a:srgbClr val="000000"/>
                  </a:outerShdw>
                </a:effectLst>
                <a:cs typeface="Arial" charset="0"/>
              </a:rPr>
              <a:t>Time(J,I)</a:t>
            </a:r>
            <a:r>
              <a:rPr lang="en-US" sz="2800" i="0" dirty="0">
                <a:solidFill>
                  <a:srgbClr val="FFCC66"/>
                </a:solidFill>
                <a:cs typeface="Arial" charset="0"/>
              </a:rPr>
              <a:t> </a:t>
            </a:r>
            <a:r>
              <a:rPr lang="en-US" sz="2800" i="0" dirty="0">
                <a:solidFill>
                  <a:srgbClr val="FFCC66"/>
                </a:solidFill>
                <a:latin typeface="Times New Roman"/>
                <a:cs typeface="Times New Roman"/>
              </a:rPr>
              <a:t>≤</a:t>
            </a:r>
            <a:r>
              <a:rPr lang="en-US" sz="2800" i="0" dirty="0">
                <a:solidFill>
                  <a:srgbClr val="FFCC66"/>
                </a:solidFill>
                <a:cs typeface="Times New Roman" pitchFamily="18" charset="0"/>
              </a:rPr>
              <a:t> k</a:t>
            </a:r>
            <a:endParaRPr lang="en-US" sz="2800" i="0" dirty="0">
              <a:solidFill>
                <a:srgbClr val="FFCC66"/>
              </a:solidFill>
              <a:effectLst>
                <a:outerShdw blurRad="38100" dist="38100" dir="2700000" algn="tl">
                  <a:srgbClr val="000000"/>
                </a:outerShdw>
              </a:effectLst>
              <a:cs typeface="Arial" charset="0"/>
            </a:endParaRPr>
          </a:p>
        </p:txBody>
      </p:sp>
      <p:grpSp>
        <p:nvGrpSpPr>
          <p:cNvPr id="23" name="Group 5"/>
          <p:cNvGrpSpPr>
            <a:grpSpLocks/>
          </p:cNvGrpSpPr>
          <p:nvPr/>
        </p:nvGrpSpPr>
        <p:grpSpPr bwMode="auto">
          <a:xfrm>
            <a:off x="73025" y="2678113"/>
            <a:ext cx="1447800" cy="2133600"/>
            <a:chOff x="2013" y="2206"/>
            <a:chExt cx="679" cy="1010"/>
          </a:xfrm>
        </p:grpSpPr>
        <p:sp>
          <p:nvSpPr>
            <p:cNvPr id="210976" name="Freeform 6"/>
            <p:cNvSpPr>
              <a:spLocks/>
            </p:cNvSpPr>
            <p:nvPr/>
          </p:nvSpPr>
          <p:spPr bwMode="auto">
            <a:xfrm rot="4483878">
              <a:off x="2407" y="2307"/>
              <a:ext cx="138" cy="432"/>
            </a:xfrm>
            <a:custGeom>
              <a:avLst/>
              <a:gdLst>
                <a:gd name="T0" fmla="*/ 0 w 525"/>
                <a:gd name="T1" fmla="*/ 0 h 1307"/>
                <a:gd name="T2" fmla="*/ 0 w 525"/>
                <a:gd name="T3" fmla="*/ 0 h 1307"/>
                <a:gd name="T4" fmla="*/ 0 w 525"/>
                <a:gd name="T5" fmla="*/ 0 h 1307"/>
                <a:gd name="T6" fmla="*/ 0 w 525"/>
                <a:gd name="T7" fmla="*/ 0 h 1307"/>
                <a:gd name="T8" fmla="*/ 0 w 525"/>
                <a:gd name="T9" fmla="*/ 0 h 1307"/>
                <a:gd name="T10" fmla="*/ 0 w 525"/>
                <a:gd name="T11" fmla="*/ 0 h 1307"/>
                <a:gd name="T12" fmla="*/ 0 w 525"/>
                <a:gd name="T13" fmla="*/ 0 h 1307"/>
                <a:gd name="T14" fmla="*/ 0 w 525"/>
                <a:gd name="T15" fmla="*/ 0 h 1307"/>
                <a:gd name="T16" fmla="*/ 0 w 525"/>
                <a:gd name="T17" fmla="*/ 0 h 1307"/>
                <a:gd name="T18" fmla="*/ 0 w 525"/>
                <a:gd name="T19" fmla="*/ 0 h 1307"/>
                <a:gd name="T20" fmla="*/ 0 w 525"/>
                <a:gd name="T21" fmla="*/ 0 h 1307"/>
                <a:gd name="T22" fmla="*/ 0 w 525"/>
                <a:gd name="T23" fmla="*/ 0 h 1307"/>
                <a:gd name="T24" fmla="*/ 0 w 525"/>
                <a:gd name="T25" fmla="*/ 0 h 1307"/>
                <a:gd name="T26" fmla="*/ 0 w 525"/>
                <a:gd name="T27" fmla="*/ 0 h 1307"/>
                <a:gd name="T28" fmla="*/ 0 w 525"/>
                <a:gd name="T29" fmla="*/ 0 h 1307"/>
                <a:gd name="T30" fmla="*/ 0 w 525"/>
                <a:gd name="T31" fmla="*/ 0 h 1307"/>
                <a:gd name="T32" fmla="*/ 0 w 525"/>
                <a:gd name="T33" fmla="*/ 0 h 1307"/>
                <a:gd name="T34" fmla="*/ 0 w 525"/>
                <a:gd name="T35" fmla="*/ 0 h 1307"/>
                <a:gd name="T36" fmla="*/ 0 w 525"/>
                <a:gd name="T37" fmla="*/ 0 h 1307"/>
                <a:gd name="T38" fmla="*/ 0 w 525"/>
                <a:gd name="T39" fmla="*/ 0 h 1307"/>
                <a:gd name="T40" fmla="*/ 0 w 525"/>
                <a:gd name="T41" fmla="*/ 0 h 1307"/>
                <a:gd name="T42" fmla="*/ 0 w 525"/>
                <a:gd name="T43" fmla="*/ 0 h 1307"/>
                <a:gd name="T44" fmla="*/ 0 w 525"/>
                <a:gd name="T45" fmla="*/ 0 h 1307"/>
                <a:gd name="T46" fmla="*/ 0 w 525"/>
                <a:gd name="T47" fmla="*/ 0 h 1307"/>
                <a:gd name="T48" fmla="*/ 0 w 525"/>
                <a:gd name="T49" fmla="*/ 0 h 1307"/>
                <a:gd name="T50" fmla="*/ 0 w 525"/>
                <a:gd name="T51" fmla="*/ 0 h 1307"/>
                <a:gd name="T52" fmla="*/ 0 w 525"/>
                <a:gd name="T53" fmla="*/ 0 h 1307"/>
                <a:gd name="T54" fmla="*/ 0 w 525"/>
                <a:gd name="T55" fmla="*/ 0 h 1307"/>
                <a:gd name="T56" fmla="*/ 0 w 525"/>
                <a:gd name="T57" fmla="*/ 0 h 1307"/>
                <a:gd name="T58" fmla="*/ 0 w 525"/>
                <a:gd name="T59" fmla="*/ 0 h 1307"/>
                <a:gd name="T60" fmla="*/ 0 w 525"/>
                <a:gd name="T61" fmla="*/ 0 h 1307"/>
                <a:gd name="T62" fmla="*/ 0 w 525"/>
                <a:gd name="T63" fmla="*/ 0 h 1307"/>
                <a:gd name="T64" fmla="*/ 0 w 525"/>
                <a:gd name="T65" fmla="*/ 0 h 1307"/>
                <a:gd name="T66" fmla="*/ 0 w 525"/>
                <a:gd name="T67" fmla="*/ 0 h 1307"/>
                <a:gd name="T68" fmla="*/ 0 w 525"/>
                <a:gd name="T69" fmla="*/ 0 h 1307"/>
                <a:gd name="T70" fmla="*/ 0 w 525"/>
                <a:gd name="T71" fmla="*/ 0 h 1307"/>
                <a:gd name="T72" fmla="*/ 0 w 525"/>
                <a:gd name="T73" fmla="*/ 0 h 1307"/>
                <a:gd name="T74" fmla="*/ 0 w 525"/>
                <a:gd name="T75" fmla="*/ 0 h 1307"/>
                <a:gd name="T76" fmla="*/ 0 w 525"/>
                <a:gd name="T77" fmla="*/ 0 h 1307"/>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525"/>
                <a:gd name="T118" fmla="*/ 0 h 1307"/>
                <a:gd name="T119" fmla="*/ 525 w 525"/>
                <a:gd name="T120" fmla="*/ 1307 h 1307"/>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525" h="1307">
                  <a:moveTo>
                    <a:pt x="146" y="1103"/>
                  </a:moveTo>
                  <a:lnTo>
                    <a:pt x="50" y="1175"/>
                  </a:lnTo>
                  <a:lnTo>
                    <a:pt x="22" y="1199"/>
                  </a:lnTo>
                  <a:lnTo>
                    <a:pt x="0" y="1249"/>
                  </a:lnTo>
                  <a:lnTo>
                    <a:pt x="29" y="1300"/>
                  </a:lnTo>
                  <a:lnTo>
                    <a:pt x="58" y="1307"/>
                  </a:lnTo>
                  <a:lnTo>
                    <a:pt x="146" y="1278"/>
                  </a:lnTo>
                  <a:lnTo>
                    <a:pt x="277" y="1175"/>
                  </a:lnTo>
                  <a:lnTo>
                    <a:pt x="394" y="1053"/>
                  </a:lnTo>
                  <a:lnTo>
                    <a:pt x="518" y="913"/>
                  </a:lnTo>
                  <a:lnTo>
                    <a:pt x="525" y="855"/>
                  </a:lnTo>
                  <a:lnTo>
                    <a:pt x="525" y="695"/>
                  </a:lnTo>
                  <a:lnTo>
                    <a:pt x="489" y="446"/>
                  </a:lnTo>
                  <a:lnTo>
                    <a:pt x="511" y="300"/>
                  </a:lnTo>
                  <a:lnTo>
                    <a:pt x="525" y="241"/>
                  </a:lnTo>
                  <a:lnTo>
                    <a:pt x="503" y="212"/>
                  </a:lnTo>
                  <a:lnTo>
                    <a:pt x="452" y="183"/>
                  </a:lnTo>
                  <a:lnTo>
                    <a:pt x="415" y="162"/>
                  </a:lnTo>
                  <a:lnTo>
                    <a:pt x="437" y="30"/>
                  </a:lnTo>
                  <a:lnTo>
                    <a:pt x="423" y="0"/>
                  </a:lnTo>
                  <a:lnTo>
                    <a:pt x="394" y="9"/>
                  </a:lnTo>
                  <a:lnTo>
                    <a:pt x="379" y="176"/>
                  </a:lnTo>
                  <a:lnTo>
                    <a:pt x="365" y="219"/>
                  </a:lnTo>
                  <a:lnTo>
                    <a:pt x="358" y="248"/>
                  </a:lnTo>
                  <a:lnTo>
                    <a:pt x="299" y="227"/>
                  </a:lnTo>
                  <a:lnTo>
                    <a:pt x="255" y="227"/>
                  </a:lnTo>
                  <a:lnTo>
                    <a:pt x="255" y="255"/>
                  </a:lnTo>
                  <a:lnTo>
                    <a:pt x="284" y="279"/>
                  </a:lnTo>
                  <a:lnTo>
                    <a:pt x="336" y="279"/>
                  </a:lnTo>
                  <a:lnTo>
                    <a:pt x="372" y="307"/>
                  </a:lnTo>
                  <a:lnTo>
                    <a:pt x="401" y="358"/>
                  </a:lnTo>
                  <a:lnTo>
                    <a:pt x="430" y="439"/>
                  </a:lnTo>
                  <a:lnTo>
                    <a:pt x="452" y="599"/>
                  </a:lnTo>
                  <a:lnTo>
                    <a:pt x="452" y="745"/>
                  </a:lnTo>
                  <a:lnTo>
                    <a:pt x="437" y="862"/>
                  </a:lnTo>
                  <a:lnTo>
                    <a:pt x="408" y="913"/>
                  </a:lnTo>
                  <a:lnTo>
                    <a:pt x="306" y="986"/>
                  </a:lnTo>
                  <a:lnTo>
                    <a:pt x="196" y="1053"/>
                  </a:lnTo>
                  <a:lnTo>
                    <a:pt x="146" y="1103"/>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210977" name="Group 7"/>
            <p:cNvGrpSpPr>
              <a:grpSpLocks/>
            </p:cNvGrpSpPr>
            <p:nvPr/>
          </p:nvGrpSpPr>
          <p:grpSpPr bwMode="auto">
            <a:xfrm>
              <a:off x="2013" y="2206"/>
              <a:ext cx="339" cy="1010"/>
              <a:chOff x="240" y="2880"/>
              <a:chExt cx="339" cy="1010"/>
            </a:xfrm>
          </p:grpSpPr>
          <p:sp>
            <p:nvSpPr>
              <p:cNvPr id="210978" name="Freeform 8"/>
              <p:cNvSpPr>
                <a:spLocks/>
              </p:cNvSpPr>
              <p:nvPr/>
            </p:nvSpPr>
            <p:spPr bwMode="auto">
              <a:xfrm flipH="1">
                <a:off x="361" y="2969"/>
                <a:ext cx="142" cy="191"/>
              </a:xfrm>
              <a:custGeom>
                <a:avLst/>
                <a:gdLst>
                  <a:gd name="T0" fmla="*/ 0 w 432"/>
                  <a:gd name="T1" fmla="*/ 0 h 485"/>
                  <a:gd name="T2" fmla="*/ 0 w 432"/>
                  <a:gd name="T3" fmla="*/ 0 h 485"/>
                  <a:gd name="T4" fmla="*/ 0 w 432"/>
                  <a:gd name="T5" fmla="*/ 0 h 485"/>
                  <a:gd name="T6" fmla="*/ 0 w 432"/>
                  <a:gd name="T7" fmla="*/ 0 h 485"/>
                  <a:gd name="T8" fmla="*/ 0 w 432"/>
                  <a:gd name="T9" fmla="*/ 0 h 485"/>
                  <a:gd name="T10" fmla="*/ 0 w 432"/>
                  <a:gd name="T11" fmla="*/ 0 h 485"/>
                  <a:gd name="T12" fmla="*/ 0 w 432"/>
                  <a:gd name="T13" fmla="*/ 0 h 485"/>
                  <a:gd name="T14" fmla="*/ 0 w 432"/>
                  <a:gd name="T15" fmla="*/ 0 h 485"/>
                  <a:gd name="T16" fmla="*/ 0 w 432"/>
                  <a:gd name="T17" fmla="*/ 0 h 485"/>
                  <a:gd name="T18" fmla="*/ 0 w 432"/>
                  <a:gd name="T19" fmla="*/ 0 h 485"/>
                  <a:gd name="T20" fmla="*/ 0 w 432"/>
                  <a:gd name="T21" fmla="*/ 0 h 485"/>
                  <a:gd name="T22" fmla="*/ 0 w 432"/>
                  <a:gd name="T23" fmla="*/ 0 h 485"/>
                  <a:gd name="T24" fmla="*/ 0 w 432"/>
                  <a:gd name="T25" fmla="*/ 0 h 485"/>
                  <a:gd name="T26" fmla="*/ 0 w 432"/>
                  <a:gd name="T27" fmla="*/ 0 h 485"/>
                  <a:gd name="T28" fmla="*/ 0 w 432"/>
                  <a:gd name="T29" fmla="*/ 0 h 48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2"/>
                  <a:gd name="T46" fmla="*/ 0 h 485"/>
                  <a:gd name="T47" fmla="*/ 432 w 432"/>
                  <a:gd name="T48" fmla="*/ 485 h 48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2" h="485">
                    <a:moveTo>
                      <a:pt x="123" y="206"/>
                    </a:moveTo>
                    <a:lnTo>
                      <a:pt x="159" y="53"/>
                    </a:lnTo>
                    <a:lnTo>
                      <a:pt x="248" y="0"/>
                    </a:lnTo>
                    <a:lnTo>
                      <a:pt x="335" y="0"/>
                    </a:lnTo>
                    <a:lnTo>
                      <a:pt x="388" y="53"/>
                    </a:lnTo>
                    <a:lnTo>
                      <a:pt x="432" y="215"/>
                    </a:lnTo>
                    <a:lnTo>
                      <a:pt x="415" y="349"/>
                    </a:lnTo>
                    <a:lnTo>
                      <a:pt x="379" y="458"/>
                    </a:lnTo>
                    <a:lnTo>
                      <a:pt x="309" y="485"/>
                    </a:lnTo>
                    <a:lnTo>
                      <a:pt x="221" y="475"/>
                    </a:lnTo>
                    <a:lnTo>
                      <a:pt x="132" y="368"/>
                    </a:lnTo>
                    <a:lnTo>
                      <a:pt x="123" y="288"/>
                    </a:lnTo>
                    <a:lnTo>
                      <a:pt x="0" y="242"/>
                    </a:lnTo>
                    <a:lnTo>
                      <a:pt x="0" y="189"/>
                    </a:lnTo>
                    <a:lnTo>
                      <a:pt x="123" y="206"/>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0979" name="Freeform 9"/>
              <p:cNvSpPr>
                <a:spLocks/>
              </p:cNvSpPr>
              <p:nvPr/>
            </p:nvSpPr>
            <p:spPr bwMode="auto">
              <a:xfrm flipH="1">
                <a:off x="371" y="3171"/>
                <a:ext cx="165" cy="325"/>
              </a:xfrm>
              <a:custGeom>
                <a:avLst/>
                <a:gdLst>
                  <a:gd name="T0" fmla="*/ 0 w 500"/>
                  <a:gd name="T1" fmla="*/ 0 h 828"/>
                  <a:gd name="T2" fmla="*/ 0 w 500"/>
                  <a:gd name="T3" fmla="*/ 0 h 828"/>
                  <a:gd name="T4" fmla="*/ 0 w 500"/>
                  <a:gd name="T5" fmla="*/ 0 h 828"/>
                  <a:gd name="T6" fmla="*/ 0 w 500"/>
                  <a:gd name="T7" fmla="*/ 0 h 828"/>
                  <a:gd name="T8" fmla="*/ 0 w 500"/>
                  <a:gd name="T9" fmla="*/ 0 h 828"/>
                  <a:gd name="T10" fmla="*/ 0 w 500"/>
                  <a:gd name="T11" fmla="*/ 0 h 828"/>
                  <a:gd name="T12" fmla="*/ 0 w 500"/>
                  <a:gd name="T13" fmla="*/ 0 h 828"/>
                  <a:gd name="T14" fmla="*/ 0 w 500"/>
                  <a:gd name="T15" fmla="*/ 0 h 828"/>
                  <a:gd name="T16" fmla="*/ 0 w 500"/>
                  <a:gd name="T17" fmla="*/ 0 h 828"/>
                  <a:gd name="T18" fmla="*/ 0 w 500"/>
                  <a:gd name="T19" fmla="*/ 0 h 828"/>
                  <a:gd name="T20" fmla="*/ 0 w 500"/>
                  <a:gd name="T21" fmla="*/ 0 h 828"/>
                  <a:gd name="T22" fmla="*/ 0 w 500"/>
                  <a:gd name="T23" fmla="*/ 0 h 828"/>
                  <a:gd name="T24" fmla="*/ 0 w 500"/>
                  <a:gd name="T25" fmla="*/ 0 h 828"/>
                  <a:gd name="T26" fmla="*/ 0 w 500"/>
                  <a:gd name="T27" fmla="*/ 0 h 828"/>
                  <a:gd name="T28" fmla="*/ 0 w 500"/>
                  <a:gd name="T29" fmla="*/ 0 h 828"/>
                  <a:gd name="T30" fmla="*/ 0 w 500"/>
                  <a:gd name="T31" fmla="*/ 0 h 828"/>
                  <a:gd name="T32" fmla="*/ 0 w 500"/>
                  <a:gd name="T33" fmla="*/ 0 h 828"/>
                  <a:gd name="T34" fmla="*/ 0 w 500"/>
                  <a:gd name="T35" fmla="*/ 0 h 828"/>
                  <a:gd name="T36" fmla="*/ 0 w 500"/>
                  <a:gd name="T37" fmla="*/ 0 h 828"/>
                  <a:gd name="T38" fmla="*/ 0 w 500"/>
                  <a:gd name="T39" fmla="*/ 0 h 828"/>
                  <a:gd name="T40" fmla="*/ 0 w 500"/>
                  <a:gd name="T41" fmla="*/ 0 h 828"/>
                  <a:gd name="T42" fmla="*/ 0 w 500"/>
                  <a:gd name="T43" fmla="*/ 0 h 828"/>
                  <a:gd name="T44" fmla="*/ 0 w 500"/>
                  <a:gd name="T45" fmla="*/ 0 h 828"/>
                  <a:gd name="T46" fmla="*/ 0 w 500"/>
                  <a:gd name="T47" fmla="*/ 0 h 828"/>
                  <a:gd name="T48" fmla="*/ 0 w 500"/>
                  <a:gd name="T49" fmla="*/ 0 h 828"/>
                  <a:gd name="T50" fmla="*/ 0 w 500"/>
                  <a:gd name="T51" fmla="*/ 0 h 828"/>
                  <a:gd name="T52" fmla="*/ 0 w 500"/>
                  <a:gd name="T53" fmla="*/ 0 h 8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00"/>
                  <a:gd name="T82" fmla="*/ 0 h 828"/>
                  <a:gd name="T83" fmla="*/ 500 w 500"/>
                  <a:gd name="T84" fmla="*/ 828 h 8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00" h="828">
                    <a:moveTo>
                      <a:pt x="41" y="173"/>
                    </a:moveTo>
                    <a:lnTo>
                      <a:pt x="163" y="35"/>
                    </a:lnTo>
                    <a:lnTo>
                      <a:pt x="232" y="0"/>
                    </a:lnTo>
                    <a:lnTo>
                      <a:pt x="366" y="5"/>
                    </a:lnTo>
                    <a:lnTo>
                      <a:pt x="488" y="57"/>
                    </a:lnTo>
                    <a:lnTo>
                      <a:pt x="500" y="126"/>
                    </a:lnTo>
                    <a:lnTo>
                      <a:pt x="483" y="207"/>
                    </a:lnTo>
                    <a:lnTo>
                      <a:pt x="396" y="281"/>
                    </a:lnTo>
                    <a:lnTo>
                      <a:pt x="349" y="414"/>
                    </a:lnTo>
                    <a:lnTo>
                      <a:pt x="349" y="552"/>
                    </a:lnTo>
                    <a:lnTo>
                      <a:pt x="384" y="637"/>
                    </a:lnTo>
                    <a:lnTo>
                      <a:pt x="448" y="695"/>
                    </a:lnTo>
                    <a:lnTo>
                      <a:pt x="448" y="765"/>
                    </a:lnTo>
                    <a:lnTo>
                      <a:pt x="419" y="800"/>
                    </a:lnTo>
                    <a:lnTo>
                      <a:pt x="384" y="816"/>
                    </a:lnTo>
                    <a:lnTo>
                      <a:pt x="268" y="828"/>
                    </a:lnTo>
                    <a:lnTo>
                      <a:pt x="163" y="747"/>
                    </a:lnTo>
                    <a:lnTo>
                      <a:pt x="53" y="574"/>
                    </a:lnTo>
                    <a:lnTo>
                      <a:pt x="0" y="368"/>
                    </a:lnTo>
                    <a:lnTo>
                      <a:pt x="140" y="436"/>
                    </a:lnTo>
                    <a:lnTo>
                      <a:pt x="192" y="436"/>
                    </a:lnTo>
                    <a:lnTo>
                      <a:pt x="227" y="396"/>
                    </a:lnTo>
                    <a:lnTo>
                      <a:pt x="251" y="316"/>
                    </a:lnTo>
                    <a:lnTo>
                      <a:pt x="209" y="293"/>
                    </a:lnTo>
                    <a:lnTo>
                      <a:pt x="53" y="293"/>
                    </a:lnTo>
                    <a:lnTo>
                      <a:pt x="18" y="293"/>
                    </a:lnTo>
                    <a:lnTo>
                      <a:pt x="41" y="173"/>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0980" name="Freeform 10"/>
              <p:cNvSpPr>
                <a:spLocks/>
              </p:cNvSpPr>
              <p:nvPr/>
            </p:nvSpPr>
            <p:spPr bwMode="auto">
              <a:xfrm flipH="1">
                <a:off x="325" y="3185"/>
                <a:ext cx="87" cy="352"/>
              </a:xfrm>
              <a:custGeom>
                <a:avLst/>
                <a:gdLst>
                  <a:gd name="T0" fmla="*/ 0 w 265"/>
                  <a:gd name="T1" fmla="*/ 0 h 895"/>
                  <a:gd name="T2" fmla="*/ 0 w 265"/>
                  <a:gd name="T3" fmla="*/ 0 h 895"/>
                  <a:gd name="T4" fmla="*/ 0 w 265"/>
                  <a:gd name="T5" fmla="*/ 0 h 895"/>
                  <a:gd name="T6" fmla="*/ 0 w 265"/>
                  <a:gd name="T7" fmla="*/ 0 h 895"/>
                  <a:gd name="T8" fmla="*/ 0 w 265"/>
                  <a:gd name="T9" fmla="*/ 0 h 895"/>
                  <a:gd name="T10" fmla="*/ 0 w 265"/>
                  <a:gd name="T11" fmla="*/ 0 h 895"/>
                  <a:gd name="T12" fmla="*/ 0 w 265"/>
                  <a:gd name="T13" fmla="*/ 0 h 895"/>
                  <a:gd name="T14" fmla="*/ 0 w 265"/>
                  <a:gd name="T15" fmla="*/ 0 h 895"/>
                  <a:gd name="T16" fmla="*/ 0 w 265"/>
                  <a:gd name="T17" fmla="*/ 0 h 895"/>
                  <a:gd name="T18" fmla="*/ 0 w 265"/>
                  <a:gd name="T19" fmla="*/ 0 h 895"/>
                  <a:gd name="T20" fmla="*/ 0 w 265"/>
                  <a:gd name="T21" fmla="*/ 0 h 895"/>
                  <a:gd name="T22" fmla="*/ 0 w 265"/>
                  <a:gd name="T23" fmla="*/ 0 h 895"/>
                  <a:gd name="T24" fmla="*/ 0 w 265"/>
                  <a:gd name="T25" fmla="*/ 0 h 895"/>
                  <a:gd name="T26" fmla="*/ 0 w 265"/>
                  <a:gd name="T27" fmla="*/ 0 h 895"/>
                  <a:gd name="T28" fmla="*/ 0 w 265"/>
                  <a:gd name="T29" fmla="*/ 0 h 895"/>
                  <a:gd name="T30" fmla="*/ 0 w 265"/>
                  <a:gd name="T31" fmla="*/ 0 h 895"/>
                  <a:gd name="T32" fmla="*/ 0 w 265"/>
                  <a:gd name="T33" fmla="*/ 0 h 895"/>
                  <a:gd name="T34" fmla="*/ 0 w 265"/>
                  <a:gd name="T35" fmla="*/ 0 h 895"/>
                  <a:gd name="T36" fmla="*/ 0 w 265"/>
                  <a:gd name="T37" fmla="*/ 0 h 895"/>
                  <a:gd name="T38" fmla="*/ 0 w 265"/>
                  <a:gd name="T39" fmla="*/ 0 h 895"/>
                  <a:gd name="T40" fmla="*/ 0 w 265"/>
                  <a:gd name="T41" fmla="*/ 0 h 895"/>
                  <a:gd name="T42" fmla="*/ 0 w 265"/>
                  <a:gd name="T43" fmla="*/ 0 h 895"/>
                  <a:gd name="T44" fmla="*/ 0 w 265"/>
                  <a:gd name="T45" fmla="*/ 0 h 895"/>
                  <a:gd name="T46" fmla="*/ 0 w 265"/>
                  <a:gd name="T47" fmla="*/ 0 h 895"/>
                  <a:gd name="T48" fmla="*/ 0 w 265"/>
                  <a:gd name="T49" fmla="*/ 0 h 895"/>
                  <a:gd name="T50" fmla="*/ 0 w 265"/>
                  <a:gd name="T51" fmla="*/ 0 h 895"/>
                  <a:gd name="T52" fmla="*/ 0 w 265"/>
                  <a:gd name="T53" fmla="*/ 0 h 895"/>
                  <a:gd name="T54" fmla="*/ 0 w 265"/>
                  <a:gd name="T55" fmla="*/ 0 h 89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65"/>
                  <a:gd name="T85" fmla="*/ 0 h 895"/>
                  <a:gd name="T86" fmla="*/ 265 w 265"/>
                  <a:gd name="T87" fmla="*/ 895 h 89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65" h="895">
                    <a:moveTo>
                      <a:pt x="0" y="75"/>
                    </a:moveTo>
                    <a:lnTo>
                      <a:pt x="29" y="23"/>
                    </a:lnTo>
                    <a:lnTo>
                      <a:pt x="83" y="0"/>
                    </a:lnTo>
                    <a:lnTo>
                      <a:pt x="135" y="5"/>
                    </a:lnTo>
                    <a:lnTo>
                      <a:pt x="206" y="108"/>
                    </a:lnTo>
                    <a:lnTo>
                      <a:pt x="265" y="264"/>
                    </a:lnTo>
                    <a:lnTo>
                      <a:pt x="265" y="384"/>
                    </a:lnTo>
                    <a:lnTo>
                      <a:pt x="241" y="447"/>
                    </a:lnTo>
                    <a:lnTo>
                      <a:pt x="118" y="522"/>
                    </a:lnTo>
                    <a:lnTo>
                      <a:pt x="83" y="573"/>
                    </a:lnTo>
                    <a:lnTo>
                      <a:pt x="83" y="608"/>
                    </a:lnTo>
                    <a:lnTo>
                      <a:pt x="123" y="654"/>
                    </a:lnTo>
                    <a:lnTo>
                      <a:pt x="189" y="723"/>
                    </a:lnTo>
                    <a:lnTo>
                      <a:pt x="224" y="814"/>
                    </a:lnTo>
                    <a:lnTo>
                      <a:pt x="212" y="895"/>
                    </a:lnTo>
                    <a:lnTo>
                      <a:pt x="177" y="877"/>
                    </a:lnTo>
                    <a:lnTo>
                      <a:pt x="159" y="764"/>
                    </a:lnTo>
                    <a:lnTo>
                      <a:pt x="101" y="694"/>
                    </a:lnTo>
                    <a:lnTo>
                      <a:pt x="54" y="676"/>
                    </a:lnTo>
                    <a:lnTo>
                      <a:pt x="29" y="643"/>
                    </a:lnTo>
                    <a:lnTo>
                      <a:pt x="29" y="568"/>
                    </a:lnTo>
                    <a:lnTo>
                      <a:pt x="64" y="505"/>
                    </a:lnTo>
                    <a:lnTo>
                      <a:pt x="123" y="465"/>
                    </a:lnTo>
                    <a:lnTo>
                      <a:pt x="212" y="402"/>
                    </a:lnTo>
                    <a:lnTo>
                      <a:pt x="224" y="327"/>
                    </a:lnTo>
                    <a:lnTo>
                      <a:pt x="177" y="224"/>
                    </a:lnTo>
                    <a:lnTo>
                      <a:pt x="101" y="143"/>
                    </a:lnTo>
                    <a:lnTo>
                      <a:pt x="0" y="75"/>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0981" name="Freeform 11"/>
              <p:cNvSpPr>
                <a:spLocks/>
              </p:cNvSpPr>
              <p:nvPr/>
            </p:nvSpPr>
            <p:spPr bwMode="auto">
              <a:xfrm flipH="1">
                <a:off x="308" y="3434"/>
                <a:ext cx="126" cy="456"/>
              </a:xfrm>
              <a:custGeom>
                <a:avLst/>
                <a:gdLst>
                  <a:gd name="T0" fmla="*/ 0 w 383"/>
                  <a:gd name="T1" fmla="*/ 0 h 1160"/>
                  <a:gd name="T2" fmla="*/ 0 w 383"/>
                  <a:gd name="T3" fmla="*/ 0 h 1160"/>
                  <a:gd name="T4" fmla="*/ 0 w 383"/>
                  <a:gd name="T5" fmla="*/ 0 h 1160"/>
                  <a:gd name="T6" fmla="*/ 0 w 383"/>
                  <a:gd name="T7" fmla="*/ 0 h 1160"/>
                  <a:gd name="T8" fmla="*/ 0 w 383"/>
                  <a:gd name="T9" fmla="*/ 0 h 1160"/>
                  <a:gd name="T10" fmla="*/ 0 w 383"/>
                  <a:gd name="T11" fmla="*/ 0 h 1160"/>
                  <a:gd name="T12" fmla="*/ 0 w 383"/>
                  <a:gd name="T13" fmla="*/ 0 h 1160"/>
                  <a:gd name="T14" fmla="*/ 0 w 383"/>
                  <a:gd name="T15" fmla="*/ 0 h 1160"/>
                  <a:gd name="T16" fmla="*/ 0 w 383"/>
                  <a:gd name="T17" fmla="*/ 0 h 1160"/>
                  <a:gd name="T18" fmla="*/ 0 w 383"/>
                  <a:gd name="T19" fmla="*/ 0 h 1160"/>
                  <a:gd name="T20" fmla="*/ 0 w 383"/>
                  <a:gd name="T21" fmla="*/ 0 h 1160"/>
                  <a:gd name="T22" fmla="*/ 0 w 383"/>
                  <a:gd name="T23" fmla="*/ 0 h 1160"/>
                  <a:gd name="T24" fmla="*/ 0 w 383"/>
                  <a:gd name="T25" fmla="*/ 0 h 1160"/>
                  <a:gd name="T26" fmla="*/ 0 w 383"/>
                  <a:gd name="T27" fmla="*/ 0 h 1160"/>
                  <a:gd name="T28" fmla="*/ 0 w 383"/>
                  <a:gd name="T29" fmla="*/ 0 h 1160"/>
                  <a:gd name="T30" fmla="*/ 0 w 383"/>
                  <a:gd name="T31" fmla="*/ 0 h 1160"/>
                  <a:gd name="T32" fmla="*/ 0 w 383"/>
                  <a:gd name="T33" fmla="*/ 0 h 1160"/>
                  <a:gd name="T34" fmla="*/ 0 w 383"/>
                  <a:gd name="T35" fmla="*/ 0 h 1160"/>
                  <a:gd name="T36" fmla="*/ 0 w 383"/>
                  <a:gd name="T37" fmla="*/ 0 h 1160"/>
                  <a:gd name="T38" fmla="*/ 0 w 383"/>
                  <a:gd name="T39" fmla="*/ 0 h 1160"/>
                  <a:gd name="T40" fmla="*/ 0 w 383"/>
                  <a:gd name="T41" fmla="*/ 0 h 1160"/>
                  <a:gd name="T42" fmla="*/ 0 w 383"/>
                  <a:gd name="T43" fmla="*/ 0 h 1160"/>
                  <a:gd name="T44" fmla="*/ 0 w 383"/>
                  <a:gd name="T45" fmla="*/ 0 h 1160"/>
                  <a:gd name="T46" fmla="*/ 0 w 383"/>
                  <a:gd name="T47" fmla="*/ 0 h 1160"/>
                  <a:gd name="T48" fmla="*/ 0 w 383"/>
                  <a:gd name="T49" fmla="*/ 0 h 1160"/>
                  <a:gd name="T50" fmla="*/ 0 w 383"/>
                  <a:gd name="T51" fmla="*/ 0 h 1160"/>
                  <a:gd name="T52" fmla="*/ 0 w 383"/>
                  <a:gd name="T53" fmla="*/ 0 h 116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83"/>
                  <a:gd name="T82" fmla="*/ 0 h 1160"/>
                  <a:gd name="T83" fmla="*/ 383 w 383"/>
                  <a:gd name="T84" fmla="*/ 1160 h 116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83" h="1160">
                    <a:moveTo>
                      <a:pt x="0" y="0"/>
                    </a:moveTo>
                    <a:lnTo>
                      <a:pt x="99" y="17"/>
                    </a:lnTo>
                    <a:lnTo>
                      <a:pt x="151" y="103"/>
                    </a:lnTo>
                    <a:lnTo>
                      <a:pt x="203" y="257"/>
                    </a:lnTo>
                    <a:lnTo>
                      <a:pt x="226" y="451"/>
                    </a:lnTo>
                    <a:lnTo>
                      <a:pt x="226" y="560"/>
                    </a:lnTo>
                    <a:lnTo>
                      <a:pt x="191" y="696"/>
                    </a:lnTo>
                    <a:lnTo>
                      <a:pt x="134" y="885"/>
                    </a:lnTo>
                    <a:lnTo>
                      <a:pt x="122" y="937"/>
                    </a:lnTo>
                    <a:lnTo>
                      <a:pt x="139" y="965"/>
                    </a:lnTo>
                    <a:lnTo>
                      <a:pt x="261" y="1006"/>
                    </a:lnTo>
                    <a:lnTo>
                      <a:pt x="383" y="1086"/>
                    </a:lnTo>
                    <a:lnTo>
                      <a:pt x="378" y="1119"/>
                    </a:lnTo>
                    <a:lnTo>
                      <a:pt x="290" y="1160"/>
                    </a:lnTo>
                    <a:lnTo>
                      <a:pt x="256" y="1142"/>
                    </a:lnTo>
                    <a:lnTo>
                      <a:pt x="191" y="1057"/>
                    </a:lnTo>
                    <a:lnTo>
                      <a:pt x="116" y="1016"/>
                    </a:lnTo>
                    <a:lnTo>
                      <a:pt x="34" y="988"/>
                    </a:lnTo>
                    <a:lnTo>
                      <a:pt x="29" y="948"/>
                    </a:lnTo>
                    <a:lnTo>
                      <a:pt x="52" y="868"/>
                    </a:lnTo>
                    <a:lnTo>
                      <a:pt x="116" y="743"/>
                    </a:lnTo>
                    <a:lnTo>
                      <a:pt x="156" y="594"/>
                    </a:lnTo>
                    <a:lnTo>
                      <a:pt x="156" y="423"/>
                    </a:lnTo>
                    <a:lnTo>
                      <a:pt x="122" y="274"/>
                    </a:lnTo>
                    <a:lnTo>
                      <a:pt x="47" y="136"/>
                    </a:lnTo>
                    <a:lnTo>
                      <a:pt x="12" y="63"/>
                    </a:lnTo>
                    <a:lnTo>
                      <a:pt x="0" y="0"/>
                    </a:lnTo>
                    <a:close/>
                  </a:path>
                </a:pathLst>
              </a:custGeom>
              <a:solidFill>
                <a:srgbClr val="00FF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0982" name="Freeform 12"/>
              <p:cNvSpPr>
                <a:spLocks/>
              </p:cNvSpPr>
              <p:nvPr/>
            </p:nvSpPr>
            <p:spPr bwMode="auto">
              <a:xfrm flipH="1">
                <a:off x="427" y="3432"/>
                <a:ext cx="152" cy="404"/>
              </a:xfrm>
              <a:custGeom>
                <a:avLst/>
                <a:gdLst>
                  <a:gd name="T0" fmla="*/ 0 w 461"/>
                  <a:gd name="T1" fmla="*/ 0 h 1027"/>
                  <a:gd name="T2" fmla="*/ 0 w 461"/>
                  <a:gd name="T3" fmla="*/ 0 h 1027"/>
                  <a:gd name="T4" fmla="*/ 0 w 461"/>
                  <a:gd name="T5" fmla="*/ 0 h 1027"/>
                  <a:gd name="T6" fmla="*/ 0 w 461"/>
                  <a:gd name="T7" fmla="*/ 0 h 1027"/>
                  <a:gd name="T8" fmla="*/ 0 w 461"/>
                  <a:gd name="T9" fmla="*/ 0 h 1027"/>
                  <a:gd name="T10" fmla="*/ 0 w 461"/>
                  <a:gd name="T11" fmla="*/ 0 h 1027"/>
                  <a:gd name="T12" fmla="*/ 0 w 461"/>
                  <a:gd name="T13" fmla="*/ 0 h 1027"/>
                  <a:gd name="T14" fmla="*/ 0 w 461"/>
                  <a:gd name="T15" fmla="*/ 0 h 1027"/>
                  <a:gd name="T16" fmla="*/ 0 w 461"/>
                  <a:gd name="T17" fmla="*/ 0 h 1027"/>
                  <a:gd name="T18" fmla="*/ 0 w 461"/>
                  <a:gd name="T19" fmla="*/ 0 h 1027"/>
                  <a:gd name="T20" fmla="*/ 0 w 461"/>
                  <a:gd name="T21" fmla="*/ 0 h 1027"/>
                  <a:gd name="T22" fmla="*/ 0 w 461"/>
                  <a:gd name="T23" fmla="*/ 0 h 1027"/>
                  <a:gd name="T24" fmla="*/ 0 w 461"/>
                  <a:gd name="T25" fmla="*/ 0 h 1027"/>
                  <a:gd name="T26" fmla="*/ 0 w 461"/>
                  <a:gd name="T27" fmla="*/ 0 h 1027"/>
                  <a:gd name="T28" fmla="*/ 0 w 461"/>
                  <a:gd name="T29" fmla="*/ 0 h 1027"/>
                  <a:gd name="T30" fmla="*/ 0 w 461"/>
                  <a:gd name="T31" fmla="*/ 0 h 1027"/>
                  <a:gd name="T32" fmla="*/ 0 w 461"/>
                  <a:gd name="T33" fmla="*/ 0 h 1027"/>
                  <a:gd name="T34" fmla="*/ 0 w 461"/>
                  <a:gd name="T35" fmla="*/ 0 h 1027"/>
                  <a:gd name="T36" fmla="*/ 0 w 461"/>
                  <a:gd name="T37" fmla="*/ 0 h 1027"/>
                  <a:gd name="T38" fmla="*/ 0 w 461"/>
                  <a:gd name="T39" fmla="*/ 0 h 1027"/>
                  <a:gd name="T40" fmla="*/ 0 w 461"/>
                  <a:gd name="T41" fmla="*/ 0 h 1027"/>
                  <a:gd name="T42" fmla="*/ 0 w 461"/>
                  <a:gd name="T43" fmla="*/ 0 h 1027"/>
                  <a:gd name="T44" fmla="*/ 0 w 461"/>
                  <a:gd name="T45" fmla="*/ 0 h 1027"/>
                  <a:gd name="T46" fmla="*/ 0 w 461"/>
                  <a:gd name="T47" fmla="*/ 0 h 1027"/>
                  <a:gd name="T48" fmla="*/ 0 w 461"/>
                  <a:gd name="T49" fmla="*/ 0 h 1027"/>
                  <a:gd name="T50" fmla="*/ 0 w 461"/>
                  <a:gd name="T51" fmla="*/ 0 h 1027"/>
                  <a:gd name="T52" fmla="*/ 0 w 461"/>
                  <a:gd name="T53" fmla="*/ 0 h 1027"/>
                  <a:gd name="T54" fmla="*/ 0 w 461"/>
                  <a:gd name="T55" fmla="*/ 0 h 102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61"/>
                  <a:gd name="T85" fmla="*/ 0 h 1027"/>
                  <a:gd name="T86" fmla="*/ 461 w 461"/>
                  <a:gd name="T87" fmla="*/ 1027 h 102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61" h="1027">
                    <a:moveTo>
                      <a:pt x="421" y="0"/>
                    </a:moveTo>
                    <a:lnTo>
                      <a:pt x="449" y="22"/>
                    </a:lnTo>
                    <a:lnTo>
                      <a:pt x="461" y="91"/>
                    </a:lnTo>
                    <a:lnTo>
                      <a:pt x="439" y="159"/>
                    </a:lnTo>
                    <a:lnTo>
                      <a:pt x="380" y="245"/>
                    </a:lnTo>
                    <a:lnTo>
                      <a:pt x="315" y="348"/>
                    </a:lnTo>
                    <a:lnTo>
                      <a:pt x="293" y="462"/>
                    </a:lnTo>
                    <a:lnTo>
                      <a:pt x="310" y="645"/>
                    </a:lnTo>
                    <a:lnTo>
                      <a:pt x="350" y="868"/>
                    </a:lnTo>
                    <a:lnTo>
                      <a:pt x="380" y="959"/>
                    </a:lnTo>
                    <a:lnTo>
                      <a:pt x="368" y="987"/>
                    </a:lnTo>
                    <a:lnTo>
                      <a:pt x="298" y="992"/>
                    </a:lnTo>
                    <a:lnTo>
                      <a:pt x="211" y="969"/>
                    </a:lnTo>
                    <a:lnTo>
                      <a:pt x="134" y="1004"/>
                    </a:lnTo>
                    <a:lnTo>
                      <a:pt x="87" y="1027"/>
                    </a:lnTo>
                    <a:lnTo>
                      <a:pt x="53" y="1022"/>
                    </a:lnTo>
                    <a:lnTo>
                      <a:pt x="0" y="959"/>
                    </a:lnTo>
                    <a:lnTo>
                      <a:pt x="53" y="936"/>
                    </a:lnTo>
                    <a:lnTo>
                      <a:pt x="187" y="908"/>
                    </a:lnTo>
                    <a:lnTo>
                      <a:pt x="263" y="936"/>
                    </a:lnTo>
                    <a:lnTo>
                      <a:pt x="315" y="936"/>
                    </a:lnTo>
                    <a:lnTo>
                      <a:pt x="310" y="890"/>
                    </a:lnTo>
                    <a:lnTo>
                      <a:pt x="258" y="616"/>
                    </a:lnTo>
                    <a:lnTo>
                      <a:pt x="222" y="456"/>
                    </a:lnTo>
                    <a:lnTo>
                      <a:pt x="228" y="376"/>
                    </a:lnTo>
                    <a:lnTo>
                      <a:pt x="280" y="227"/>
                    </a:lnTo>
                    <a:lnTo>
                      <a:pt x="333" y="91"/>
                    </a:lnTo>
                    <a:lnTo>
                      <a:pt x="421" y="0"/>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0983" name="Freeform 13"/>
              <p:cNvSpPr>
                <a:spLocks/>
              </p:cNvSpPr>
              <p:nvPr/>
            </p:nvSpPr>
            <p:spPr bwMode="auto">
              <a:xfrm flipH="1">
                <a:off x="246" y="2891"/>
                <a:ext cx="273" cy="221"/>
              </a:xfrm>
              <a:custGeom>
                <a:avLst/>
                <a:gdLst>
                  <a:gd name="T0" fmla="*/ 0 w 827"/>
                  <a:gd name="T1" fmla="*/ 0 h 563"/>
                  <a:gd name="T2" fmla="*/ 0 w 827"/>
                  <a:gd name="T3" fmla="*/ 0 h 563"/>
                  <a:gd name="T4" fmla="*/ 0 w 827"/>
                  <a:gd name="T5" fmla="*/ 0 h 563"/>
                  <a:gd name="T6" fmla="*/ 0 w 827"/>
                  <a:gd name="T7" fmla="*/ 0 h 563"/>
                  <a:gd name="T8" fmla="*/ 0 w 827"/>
                  <a:gd name="T9" fmla="*/ 0 h 563"/>
                  <a:gd name="T10" fmla="*/ 0 w 827"/>
                  <a:gd name="T11" fmla="*/ 0 h 563"/>
                  <a:gd name="T12" fmla="*/ 0 w 827"/>
                  <a:gd name="T13" fmla="*/ 0 h 563"/>
                  <a:gd name="T14" fmla="*/ 0 w 827"/>
                  <a:gd name="T15" fmla="*/ 0 h 563"/>
                  <a:gd name="T16" fmla="*/ 0 w 827"/>
                  <a:gd name="T17" fmla="*/ 0 h 563"/>
                  <a:gd name="T18" fmla="*/ 0 w 827"/>
                  <a:gd name="T19" fmla="*/ 0 h 563"/>
                  <a:gd name="T20" fmla="*/ 0 w 827"/>
                  <a:gd name="T21" fmla="*/ 0 h 563"/>
                  <a:gd name="T22" fmla="*/ 0 w 827"/>
                  <a:gd name="T23" fmla="*/ 0 h 563"/>
                  <a:gd name="T24" fmla="*/ 0 w 827"/>
                  <a:gd name="T25" fmla="*/ 0 h 563"/>
                  <a:gd name="T26" fmla="*/ 0 w 827"/>
                  <a:gd name="T27" fmla="*/ 0 h 563"/>
                  <a:gd name="T28" fmla="*/ 0 w 827"/>
                  <a:gd name="T29" fmla="*/ 0 h 563"/>
                  <a:gd name="T30" fmla="*/ 0 w 827"/>
                  <a:gd name="T31" fmla="*/ 0 h 563"/>
                  <a:gd name="T32" fmla="*/ 0 w 827"/>
                  <a:gd name="T33" fmla="*/ 0 h 563"/>
                  <a:gd name="T34" fmla="*/ 0 w 827"/>
                  <a:gd name="T35" fmla="*/ 0 h 563"/>
                  <a:gd name="T36" fmla="*/ 0 w 827"/>
                  <a:gd name="T37" fmla="*/ 0 h 563"/>
                  <a:gd name="T38" fmla="*/ 0 w 827"/>
                  <a:gd name="T39" fmla="*/ 0 h 563"/>
                  <a:gd name="T40" fmla="*/ 0 w 827"/>
                  <a:gd name="T41" fmla="*/ 0 h 563"/>
                  <a:gd name="T42" fmla="*/ 0 w 827"/>
                  <a:gd name="T43" fmla="*/ 0 h 563"/>
                  <a:gd name="T44" fmla="*/ 0 w 827"/>
                  <a:gd name="T45" fmla="*/ 0 h 563"/>
                  <a:gd name="T46" fmla="*/ 0 w 827"/>
                  <a:gd name="T47" fmla="*/ 0 h 56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27"/>
                  <a:gd name="T73" fmla="*/ 0 h 563"/>
                  <a:gd name="T74" fmla="*/ 827 w 827"/>
                  <a:gd name="T75" fmla="*/ 563 h 56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27" h="563">
                    <a:moveTo>
                      <a:pt x="0" y="139"/>
                    </a:moveTo>
                    <a:lnTo>
                      <a:pt x="108" y="18"/>
                    </a:lnTo>
                    <a:lnTo>
                      <a:pt x="160" y="75"/>
                    </a:lnTo>
                    <a:lnTo>
                      <a:pt x="213" y="110"/>
                    </a:lnTo>
                    <a:lnTo>
                      <a:pt x="269" y="110"/>
                    </a:lnTo>
                    <a:lnTo>
                      <a:pt x="327" y="52"/>
                    </a:lnTo>
                    <a:lnTo>
                      <a:pt x="396" y="5"/>
                    </a:lnTo>
                    <a:lnTo>
                      <a:pt x="477" y="0"/>
                    </a:lnTo>
                    <a:lnTo>
                      <a:pt x="563" y="35"/>
                    </a:lnTo>
                    <a:lnTo>
                      <a:pt x="620" y="87"/>
                    </a:lnTo>
                    <a:lnTo>
                      <a:pt x="648" y="157"/>
                    </a:lnTo>
                    <a:lnTo>
                      <a:pt x="654" y="249"/>
                    </a:lnTo>
                    <a:lnTo>
                      <a:pt x="671" y="331"/>
                    </a:lnTo>
                    <a:lnTo>
                      <a:pt x="718" y="371"/>
                    </a:lnTo>
                    <a:lnTo>
                      <a:pt x="774" y="389"/>
                    </a:lnTo>
                    <a:lnTo>
                      <a:pt x="827" y="401"/>
                    </a:lnTo>
                    <a:lnTo>
                      <a:pt x="786" y="563"/>
                    </a:lnTo>
                    <a:lnTo>
                      <a:pt x="654" y="540"/>
                    </a:lnTo>
                    <a:lnTo>
                      <a:pt x="517" y="493"/>
                    </a:lnTo>
                    <a:lnTo>
                      <a:pt x="407" y="441"/>
                    </a:lnTo>
                    <a:lnTo>
                      <a:pt x="286" y="389"/>
                    </a:lnTo>
                    <a:lnTo>
                      <a:pt x="160" y="331"/>
                    </a:lnTo>
                    <a:lnTo>
                      <a:pt x="57" y="209"/>
                    </a:lnTo>
                    <a:lnTo>
                      <a:pt x="0" y="139"/>
                    </a:lnTo>
                    <a:close/>
                  </a:path>
                </a:pathLst>
              </a:custGeom>
              <a:solidFill>
                <a:srgbClr val="063D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0984" name="Freeform 14"/>
              <p:cNvSpPr>
                <a:spLocks/>
              </p:cNvSpPr>
              <p:nvPr/>
            </p:nvSpPr>
            <p:spPr bwMode="auto">
              <a:xfrm flipH="1">
                <a:off x="240" y="2880"/>
                <a:ext cx="283" cy="238"/>
              </a:xfrm>
              <a:custGeom>
                <a:avLst/>
                <a:gdLst>
                  <a:gd name="T0" fmla="*/ 0 w 856"/>
                  <a:gd name="T1" fmla="*/ 0 h 606"/>
                  <a:gd name="T2" fmla="*/ 0 w 856"/>
                  <a:gd name="T3" fmla="*/ 0 h 606"/>
                  <a:gd name="T4" fmla="*/ 0 w 856"/>
                  <a:gd name="T5" fmla="*/ 0 h 606"/>
                  <a:gd name="T6" fmla="*/ 0 w 856"/>
                  <a:gd name="T7" fmla="*/ 0 h 606"/>
                  <a:gd name="T8" fmla="*/ 0 w 856"/>
                  <a:gd name="T9" fmla="*/ 0 h 606"/>
                  <a:gd name="T10" fmla="*/ 0 w 856"/>
                  <a:gd name="T11" fmla="*/ 0 h 606"/>
                  <a:gd name="T12" fmla="*/ 0 w 856"/>
                  <a:gd name="T13" fmla="*/ 0 h 606"/>
                  <a:gd name="T14" fmla="*/ 0 w 856"/>
                  <a:gd name="T15" fmla="*/ 0 h 606"/>
                  <a:gd name="T16" fmla="*/ 0 w 856"/>
                  <a:gd name="T17" fmla="*/ 0 h 606"/>
                  <a:gd name="T18" fmla="*/ 0 w 856"/>
                  <a:gd name="T19" fmla="*/ 0 h 606"/>
                  <a:gd name="T20" fmla="*/ 0 w 856"/>
                  <a:gd name="T21" fmla="*/ 0 h 606"/>
                  <a:gd name="T22" fmla="*/ 0 w 856"/>
                  <a:gd name="T23" fmla="*/ 0 h 606"/>
                  <a:gd name="T24" fmla="*/ 0 w 856"/>
                  <a:gd name="T25" fmla="*/ 0 h 606"/>
                  <a:gd name="T26" fmla="*/ 0 w 856"/>
                  <a:gd name="T27" fmla="*/ 0 h 606"/>
                  <a:gd name="T28" fmla="*/ 0 w 856"/>
                  <a:gd name="T29" fmla="*/ 0 h 606"/>
                  <a:gd name="T30" fmla="*/ 0 w 856"/>
                  <a:gd name="T31" fmla="*/ 0 h 606"/>
                  <a:gd name="T32" fmla="*/ 0 w 856"/>
                  <a:gd name="T33" fmla="*/ 0 h 606"/>
                  <a:gd name="T34" fmla="*/ 0 w 856"/>
                  <a:gd name="T35" fmla="*/ 0 h 606"/>
                  <a:gd name="T36" fmla="*/ 0 w 856"/>
                  <a:gd name="T37" fmla="*/ 0 h 606"/>
                  <a:gd name="T38" fmla="*/ 0 w 856"/>
                  <a:gd name="T39" fmla="*/ 0 h 606"/>
                  <a:gd name="T40" fmla="*/ 0 w 856"/>
                  <a:gd name="T41" fmla="*/ 0 h 606"/>
                  <a:gd name="T42" fmla="*/ 0 w 856"/>
                  <a:gd name="T43" fmla="*/ 0 h 606"/>
                  <a:gd name="T44" fmla="*/ 0 w 856"/>
                  <a:gd name="T45" fmla="*/ 0 h 606"/>
                  <a:gd name="T46" fmla="*/ 0 w 856"/>
                  <a:gd name="T47" fmla="*/ 0 h 606"/>
                  <a:gd name="T48" fmla="*/ 0 w 856"/>
                  <a:gd name="T49" fmla="*/ 0 h 606"/>
                  <a:gd name="T50" fmla="*/ 0 w 856"/>
                  <a:gd name="T51" fmla="*/ 0 h 606"/>
                  <a:gd name="T52" fmla="*/ 0 w 856"/>
                  <a:gd name="T53" fmla="*/ 0 h 606"/>
                  <a:gd name="T54" fmla="*/ 0 w 856"/>
                  <a:gd name="T55" fmla="*/ 0 h 606"/>
                  <a:gd name="T56" fmla="*/ 0 w 856"/>
                  <a:gd name="T57" fmla="*/ 0 h 606"/>
                  <a:gd name="T58" fmla="*/ 0 w 856"/>
                  <a:gd name="T59" fmla="*/ 0 h 606"/>
                  <a:gd name="T60" fmla="*/ 0 w 856"/>
                  <a:gd name="T61" fmla="*/ 0 h 606"/>
                  <a:gd name="T62" fmla="*/ 0 w 856"/>
                  <a:gd name="T63" fmla="*/ 0 h 606"/>
                  <a:gd name="T64" fmla="*/ 0 w 856"/>
                  <a:gd name="T65" fmla="*/ 0 h 606"/>
                  <a:gd name="T66" fmla="*/ 0 w 856"/>
                  <a:gd name="T67" fmla="*/ 0 h 606"/>
                  <a:gd name="T68" fmla="*/ 0 w 856"/>
                  <a:gd name="T69" fmla="*/ 0 h 606"/>
                  <a:gd name="T70" fmla="*/ 0 w 856"/>
                  <a:gd name="T71" fmla="*/ 0 h 606"/>
                  <a:gd name="T72" fmla="*/ 0 w 856"/>
                  <a:gd name="T73" fmla="*/ 0 h 606"/>
                  <a:gd name="T74" fmla="*/ 0 w 856"/>
                  <a:gd name="T75" fmla="*/ 0 h 606"/>
                  <a:gd name="T76" fmla="*/ 0 w 856"/>
                  <a:gd name="T77" fmla="*/ 0 h 606"/>
                  <a:gd name="T78" fmla="*/ 0 w 856"/>
                  <a:gd name="T79" fmla="*/ 0 h 606"/>
                  <a:gd name="T80" fmla="*/ 0 w 856"/>
                  <a:gd name="T81" fmla="*/ 0 h 606"/>
                  <a:gd name="T82" fmla="*/ 0 w 856"/>
                  <a:gd name="T83" fmla="*/ 0 h 606"/>
                  <a:gd name="T84" fmla="*/ 0 w 856"/>
                  <a:gd name="T85" fmla="*/ 0 h 606"/>
                  <a:gd name="T86" fmla="*/ 0 w 856"/>
                  <a:gd name="T87" fmla="*/ 0 h 606"/>
                  <a:gd name="T88" fmla="*/ 0 w 856"/>
                  <a:gd name="T89" fmla="*/ 0 h 606"/>
                  <a:gd name="T90" fmla="*/ 0 w 856"/>
                  <a:gd name="T91" fmla="*/ 0 h 606"/>
                  <a:gd name="T92" fmla="*/ 0 w 856"/>
                  <a:gd name="T93" fmla="*/ 0 h 606"/>
                  <a:gd name="T94" fmla="*/ 0 w 856"/>
                  <a:gd name="T95" fmla="*/ 0 h 606"/>
                  <a:gd name="T96" fmla="*/ 0 w 856"/>
                  <a:gd name="T97" fmla="*/ 0 h 606"/>
                  <a:gd name="T98" fmla="*/ 0 w 856"/>
                  <a:gd name="T99" fmla="*/ 0 h 606"/>
                  <a:gd name="T100" fmla="*/ 0 w 856"/>
                  <a:gd name="T101" fmla="*/ 0 h 6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56"/>
                  <a:gd name="T154" fmla="*/ 0 h 606"/>
                  <a:gd name="T155" fmla="*/ 856 w 856"/>
                  <a:gd name="T156" fmla="*/ 606 h 6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56" h="606">
                    <a:moveTo>
                      <a:pt x="75" y="266"/>
                    </a:moveTo>
                    <a:lnTo>
                      <a:pt x="172" y="363"/>
                    </a:lnTo>
                    <a:lnTo>
                      <a:pt x="304" y="428"/>
                    </a:lnTo>
                    <a:lnTo>
                      <a:pt x="489" y="513"/>
                    </a:lnTo>
                    <a:lnTo>
                      <a:pt x="615" y="566"/>
                    </a:lnTo>
                    <a:lnTo>
                      <a:pt x="816" y="606"/>
                    </a:lnTo>
                    <a:lnTo>
                      <a:pt x="856" y="393"/>
                    </a:lnTo>
                    <a:lnTo>
                      <a:pt x="804" y="393"/>
                    </a:lnTo>
                    <a:lnTo>
                      <a:pt x="753" y="363"/>
                    </a:lnTo>
                    <a:lnTo>
                      <a:pt x="695" y="323"/>
                    </a:lnTo>
                    <a:lnTo>
                      <a:pt x="695" y="243"/>
                    </a:lnTo>
                    <a:lnTo>
                      <a:pt x="660" y="116"/>
                    </a:lnTo>
                    <a:lnTo>
                      <a:pt x="597" y="46"/>
                    </a:lnTo>
                    <a:lnTo>
                      <a:pt x="505" y="0"/>
                    </a:lnTo>
                    <a:lnTo>
                      <a:pt x="391" y="12"/>
                    </a:lnTo>
                    <a:lnTo>
                      <a:pt x="321" y="53"/>
                    </a:lnTo>
                    <a:lnTo>
                      <a:pt x="286" y="98"/>
                    </a:lnTo>
                    <a:lnTo>
                      <a:pt x="253" y="121"/>
                    </a:lnTo>
                    <a:lnTo>
                      <a:pt x="218" y="116"/>
                    </a:lnTo>
                    <a:lnTo>
                      <a:pt x="166" y="63"/>
                    </a:lnTo>
                    <a:lnTo>
                      <a:pt x="132" y="0"/>
                    </a:lnTo>
                    <a:lnTo>
                      <a:pt x="103" y="30"/>
                    </a:lnTo>
                    <a:lnTo>
                      <a:pt x="0" y="150"/>
                    </a:lnTo>
                    <a:lnTo>
                      <a:pt x="5" y="178"/>
                    </a:lnTo>
                    <a:lnTo>
                      <a:pt x="17" y="191"/>
                    </a:lnTo>
                    <a:lnTo>
                      <a:pt x="120" y="81"/>
                    </a:lnTo>
                    <a:lnTo>
                      <a:pt x="172" y="133"/>
                    </a:lnTo>
                    <a:lnTo>
                      <a:pt x="206" y="168"/>
                    </a:lnTo>
                    <a:lnTo>
                      <a:pt x="253" y="168"/>
                    </a:lnTo>
                    <a:lnTo>
                      <a:pt x="286" y="156"/>
                    </a:lnTo>
                    <a:lnTo>
                      <a:pt x="339" y="116"/>
                    </a:lnTo>
                    <a:lnTo>
                      <a:pt x="367" y="70"/>
                    </a:lnTo>
                    <a:lnTo>
                      <a:pt x="442" y="46"/>
                    </a:lnTo>
                    <a:lnTo>
                      <a:pt x="505" y="53"/>
                    </a:lnTo>
                    <a:lnTo>
                      <a:pt x="562" y="87"/>
                    </a:lnTo>
                    <a:lnTo>
                      <a:pt x="615" y="138"/>
                    </a:lnTo>
                    <a:lnTo>
                      <a:pt x="643" y="203"/>
                    </a:lnTo>
                    <a:lnTo>
                      <a:pt x="643" y="260"/>
                    </a:lnTo>
                    <a:lnTo>
                      <a:pt x="643" y="323"/>
                    </a:lnTo>
                    <a:lnTo>
                      <a:pt x="666" y="375"/>
                    </a:lnTo>
                    <a:lnTo>
                      <a:pt x="730" y="410"/>
                    </a:lnTo>
                    <a:lnTo>
                      <a:pt x="804" y="444"/>
                    </a:lnTo>
                    <a:lnTo>
                      <a:pt x="770" y="554"/>
                    </a:lnTo>
                    <a:lnTo>
                      <a:pt x="580" y="503"/>
                    </a:lnTo>
                    <a:lnTo>
                      <a:pt x="454" y="450"/>
                    </a:lnTo>
                    <a:lnTo>
                      <a:pt x="339" y="416"/>
                    </a:lnTo>
                    <a:lnTo>
                      <a:pt x="241" y="363"/>
                    </a:lnTo>
                    <a:lnTo>
                      <a:pt x="120" y="266"/>
                    </a:lnTo>
                    <a:lnTo>
                      <a:pt x="34" y="173"/>
                    </a:lnTo>
                    <a:lnTo>
                      <a:pt x="22" y="185"/>
                    </a:lnTo>
                    <a:lnTo>
                      <a:pt x="75" y="26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0985" name="Oval 15"/>
              <p:cNvSpPr>
                <a:spLocks noChangeArrowheads="1"/>
              </p:cNvSpPr>
              <p:nvPr/>
            </p:nvSpPr>
            <p:spPr bwMode="auto">
              <a:xfrm rot="4286940" flipH="1">
                <a:off x="413" y="3029"/>
                <a:ext cx="55" cy="16"/>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i="0">
                  <a:solidFill>
                    <a:srgbClr val="FFFFFF"/>
                  </a:solidFill>
                  <a:cs typeface="Arial" charset="0"/>
                </a:endParaRPr>
              </a:p>
            </p:txBody>
          </p:sp>
          <p:sp>
            <p:nvSpPr>
              <p:cNvPr id="210986" name="Oval 16"/>
              <p:cNvSpPr>
                <a:spLocks noChangeArrowheads="1"/>
              </p:cNvSpPr>
              <p:nvPr/>
            </p:nvSpPr>
            <p:spPr bwMode="auto">
              <a:xfrm rot="4286940" flipH="1">
                <a:off x="429" y="3038"/>
                <a:ext cx="32" cy="6"/>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i="0">
                  <a:solidFill>
                    <a:srgbClr val="FFFFFF"/>
                  </a:solidFill>
                  <a:cs typeface="Arial" charset="0"/>
                </a:endParaRPr>
              </a:p>
            </p:txBody>
          </p:sp>
          <p:sp>
            <p:nvSpPr>
              <p:cNvPr id="210987" name="Oval 17"/>
              <p:cNvSpPr>
                <a:spLocks noChangeArrowheads="1"/>
              </p:cNvSpPr>
              <p:nvPr/>
            </p:nvSpPr>
            <p:spPr bwMode="auto">
              <a:xfrm rot="4286940" flipH="1">
                <a:off x="430" y="3028"/>
                <a:ext cx="55" cy="17"/>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i="0">
                  <a:solidFill>
                    <a:srgbClr val="FFFFFF"/>
                  </a:solidFill>
                  <a:cs typeface="Arial" charset="0"/>
                </a:endParaRPr>
              </a:p>
            </p:txBody>
          </p:sp>
          <p:sp>
            <p:nvSpPr>
              <p:cNvPr id="210988" name="Oval 18"/>
              <p:cNvSpPr>
                <a:spLocks noChangeArrowheads="1"/>
              </p:cNvSpPr>
              <p:nvPr/>
            </p:nvSpPr>
            <p:spPr bwMode="auto">
              <a:xfrm rot="4286940" flipH="1">
                <a:off x="445" y="3038"/>
                <a:ext cx="32" cy="6"/>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i="0">
                  <a:solidFill>
                    <a:srgbClr val="FFFFFF"/>
                  </a:solidFill>
                  <a:cs typeface="Arial" charset="0"/>
                </a:endParaRPr>
              </a:p>
            </p:txBody>
          </p:sp>
          <p:sp>
            <p:nvSpPr>
              <p:cNvPr id="210989" name="Oval 19"/>
              <p:cNvSpPr>
                <a:spLocks noChangeArrowheads="1"/>
              </p:cNvSpPr>
              <p:nvPr/>
            </p:nvSpPr>
            <p:spPr bwMode="auto">
              <a:xfrm flipH="1">
                <a:off x="433" y="3106"/>
                <a:ext cx="66" cy="34"/>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400" i="0">
                  <a:solidFill>
                    <a:srgbClr val="FFFFFF"/>
                  </a:solidFill>
                  <a:latin typeface="Arial Rounded MT Bold" pitchFamily="34" charset="0"/>
                  <a:cs typeface="Arial" charset="0"/>
                </a:endParaRPr>
              </a:p>
            </p:txBody>
          </p:sp>
          <p:sp>
            <p:nvSpPr>
              <p:cNvPr id="210990" name="Oval 20"/>
              <p:cNvSpPr>
                <a:spLocks noChangeArrowheads="1"/>
              </p:cNvSpPr>
              <p:nvPr/>
            </p:nvSpPr>
            <p:spPr bwMode="auto">
              <a:xfrm>
                <a:off x="432" y="3264"/>
                <a:ext cx="96" cy="96"/>
              </a:xfrm>
              <a:prstGeom prst="ellipse">
                <a:avLst/>
              </a:prstGeom>
              <a:solidFill>
                <a:srgbClr val="00FFFF"/>
              </a:solidFill>
              <a:ln w="38100">
                <a:solidFill>
                  <a:srgbClr val="00FFFF"/>
                </a:solidFill>
                <a:round/>
                <a:headEnd/>
                <a:tailEnd/>
              </a:ln>
            </p:spPr>
            <p:txBody>
              <a:bodyPr wrap="none" anchor="ct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i="0">
                  <a:solidFill>
                    <a:srgbClr val="FFFFFF"/>
                  </a:solidFill>
                  <a:cs typeface="Arial" charset="0"/>
                </a:endParaRPr>
              </a:p>
            </p:txBody>
          </p:sp>
        </p:grpSp>
      </p:grpSp>
      <p:sp>
        <p:nvSpPr>
          <p:cNvPr id="45" name="AutoShape 38"/>
          <p:cNvSpPr>
            <a:spLocks noChangeArrowheads="1"/>
          </p:cNvSpPr>
          <p:nvPr/>
        </p:nvSpPr>
        <p:spPr bwMode="auto">
          <a:xfrm>
            <a:off x="1752600" y="1770063"/>
            <a:ext cx="5105400" cy="1974850"/>
          </a:xfrm>
          <a:prstGeom prst="wedgeRoundRectCallout">
            <a:avLst>
              <a:gd name="adj1" fmla="val -59773"/>
              <a:gd name="adj2" fmla="val 16880"/>
              <a:gd name="adj3" fmla="val 16667"/>
            </a:avLst>
          </a:prstGeom>
          <a:noFill/>
          <a:ln w="38100">
            <a:solidFill>
              <a:srgbClr val="00FFFF"/>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50000"/>
              </a:spcBef>
            </a:pPr>
            <a:r>
              <a:rPr lang="en-US" altLang="en-US" sz="2800" i="0">
                <a:solidFill>
                  <a:srgbClr val="FFFFFF"/>
                </a:solidFill>
                <a:cs typeface="Arial" charset="0"/>
              </a:rPr>
              <a:t>I write a Java Program </a:t>
            </a:r>
            <a:r>
              <a:rPr lang="en-US" altLang="en-US" sz="2800" i="0">
                <a:solidFill>
                  <a:srgbClr val="FFCC66"/>
                </a:solidFill>
                <a:cs typeface="Arial" charset="0"/>
              </a:rPr>
              <a:t>J</a:t>
            </a:r>
            <a:r>
              <a:rPr lang="en-US" altLang="en-US" sz="2800" i="0">
                <a:solidFill>
                  <a:srgbClr val="FFFFFF"/>
                </a:solidFill>
                <a:cs typeface="Arial" charset="0"/>
              </a:rPr>
              <a:t/>
            </a:r>
            <a:br>
              <a:rPr lang="en-US" altLang="en-US" sz="2800" i="0">
                <a:solidFill>
                  <a:srgbClr val="FFFFFF"/>
                </a:solidFill>
                <a:cs typeface="Arial" charset="0"/>
              </a:rPr>
            </a:br>
            <a:r>
              <a:rPr lang="en-US" altLang="en-US" sz="2800" i="0">
                <a:solidFill>
                  <a:srgbClr val="FFFFFF"/>
                </a:solidFill>
                <a:cs typeface="Arial" charset="0"/>
              </a:rPr>
              <a:t>and allow it some </a:t>
            </a:r>
            <a:r>
              <a:rPr lang="en-US" altLang="en-US" sz="2800" i="0">
                <a:solidFill>
                  <a:srgbClr val="FFCC66"/>
                </a:solidFill>
                <a:cs typeface="Arial" charset="0"/>
              </a:rPr>
              <a:t>k</a:t>
            </a:r>
            <a:r>
              <a:rPr lang="en-US" altLang="en-US" sz="2800" i="0">
                <a:solidFill>
                  <a:srgbClr val="FFFFFF"/>
                </a:solidFill>
                <a:cs typeface="Arial" charset="0"/>
              </a:rPr>
              <a:t> time steps.</a:t>
            </a:r>
            <a:br>
              <a:rPr lang="en-US" altLang="en-US" sz="2800" i="0">
                <a:solidFill>
                  <a:srgbClr val="FFFFFF"/>
                </a:solidFill>
                <a:cs typeface="Arial" charset="0"/>
              </a:rPr>
            </a:br>
            <a:endParaRPr lang="en-US" altLang="en-US" sz="2800" i="0">
              <a:solidFill>
                <a:srgbClr val="FFCC66"/>
              </a:solidFill>
              <a:cs typeface="Arial" charset="0"/>
            </a:endParaRPr>
          </a:p>
        </p:txBody>
      </p:sp>
      <p:grpSp>
        <p:nvGrpSpPr>
          <p:cNvPr id="46" name="Group 21"/>
          <p:cNvGrpSpPr>
            <a:grpSpLocks/>
          </p:cNvGrpSpPr>
          <p:nvPr/>
        </p:nvGrpSpPr>
        <p:grpSpPr bwMode="auto">
          <a:xfrm flipH="1">
            <a:off x="7543800" y="3665538"/>
            <a:ext cx="1347788" cy="2341562"/>
            <a:chOff x="4560" y="1645"/>
            <a:chExt cx="849" cy="1475"/>
          </a:xfrm>
        </p:grpSpPr>
        <p:grpSp>
          <p:nvGrpSpPr>
            <p:cNvPr id="210960" name="Group 22"/>
            <p:cNvGrpSpPr>
              <a:grpSpLocks/>
            </p:cNvGrpSpPr>
            <p:nvPr/>
          </p:nvGrpSpPr>
          <p:grpSpPr bwMode="auto">
            <a:xfrm>
              <a:off x="4560" y="2056"/>
              <a:ext cx="849" cy="1064"/>
              <a:chOff x="2593" y="1179"/>
              <a:chExt cx="849" cy="1064"/>
            </a:xfrm>
          </p:grpSpPr>
          <p:sp>
            <p:nvSpPr>
              <p:cNvPr id="210969" name="Freeform 23"/>
              <p:cNvSpPr>
                <a:spLocks/>
              </p:cNvSpPr>
              <p:nvPr/>
            </p:nvSpPr>
            <p:spPr bwMode="auto">
              <a:xfrm>
                <a:off x="3035" y="1179"/>
                <a:ext cx="302" cy="308"/>
              </a:xfrm>
              <a:custGeom>
                <a:avLst/>
                <a:gdLst>
                  <a:gd name="T0" fmla="*/ 220 w 302"/>
                  <a:gd name="T1" fmla="*/ 225 h 308"/>
                  <a:gd name="T2" fmla="*/ 220 w 302"/>
                  <a:gd name="T3" fmla="*/ 197 h 308"/>
                  <a:gd name="T4" fmla="*/ 216 w 302"/>
                  <a:gd name="T5" fmla="*/ 159 h 308"/>
                  <a:gd name="T6" fmla="*/ 208 w 302"/>
                  <a:gd name="T7" fmla="*/ 135 h 308"/>
                  <a:gd name="T8" fmla="*/ 198 w 302"/>
                  <a:gd name="T9" fmla="*/ 116 h 308"/>
                  <a:gd name="T10" fmla="*/ 181 w 302"/>
                  <a:gd name="T11" fmla="*/ 93 h 308"/>
                  <a:gd name="T12" fmla="*/ 193 w 302"/>
                  <a:gd name="T13" fmla="*/ 80 h 308"/>
                  <a:gd name="T14" fmla="*/ 199 w 302"/>
                  <a:gd name="T15" fmla="*/ 60 h 308"/>
                  <a:gd name="T16" fmla="*/ 196 w 302"/>
                  <a:gd name="T17" fmla="*/ 38 h 308"/>
                  <a:gd name="T18" fmla="*/ 184 w 302"/>
                  <a:gd name="T19" fmla="*/ 18 h 308"/>
                  <a:gd name="T20" fmla="*/ 163 w 302"/>
                  <a:gd name="T21" fmla="*/ 5 h 308"/>
                  <a:gd name="T22" fmla="*/ 142 w 302"/>
                  <a:gd name="T23" fmla="*/ 0 h 308"/>
                  <a:gd name="T24" fmla="*/ 136 w 302"/>
                  <a:gd name="T25" fmla="*/ 9 h 308"/>
                  <a:gd name="T26" fmla="*/ 148 w 302"/>
                  <a:gd name="T27" fmla="*/ 15 h 308"/>
                  <a:gd name="T28" fmla="*/ 160 w 302"/>
                  <a:gd name="T29" fmla="*/ 23 h 308"/>
                  <a:gd name="T30" fmla="*/ 172 w 302"/>
                  <a:gd name="T31" fmla="*/ 39 h 308"/>
                  <a:gd name="T32" fmla="*/ 171 w 302"/>
                  <a:gd name="T33" fmla="*/ 57 h 308"/>
                  <a:gd name="T34" fmla="*/ 157 w 302"/>
                  <a:gd name="T35" fmla="*/ 71 h 308"/>
                  <a:gd name="T36" fmla="*/ 151 w 302"/>
                  <a:gd name="T37" fmla="*/ 74 h 308"/>
                  <a:gd name="T38" fmla="*/ 117 w 302"/>
                  <a:gd name="T39" fmla="*/ 71 h 308"/>
                  <a:gd name="T40" fmla="*/ 93 w 302"/>
                  <a:gd name="T41" fmla="*/ 74 h 308"/>
                  <a:gd name="T42" fmla="*/ 69 w 302"/>
                  <a:gd name="T43" fmla="*/ 84 h 308"/>
                  <a:gd name="T44" fmla="*/ 64 w 302"/>
                  <a:gd name="T45" fmla="*/ 87 h 308"/>
                  <a:gd name="T46" fmla="*/ 45 w 302"/>
                  <a:gd name="T47" fmla="*/ 75 h 308"/>
                  <a:gd name="T48" fmla="*/ 28 w 302"/>
                  <a:gd name="T49" fmla="*/ 59 h 308"/>
                  <a:gd name="T50" fmla="*/ 25 w 302"/>
                  <a:gd name="T51" fmla="*/ 48 h 308"/>
                  <a:gd name="T52" fmla="*/ 30 w 302"/>
                  <a:gd name="T53" fmla="*/ 36 h 308"/>
                  <a:gd name="T54" fmla="*/ 43 w 302"/>
                  <a:gd name="T55" fmla="*/ 29 h 308"/>
                  <a:gd name="T56" fmla="*/ 48 w 302"/>
                  <a:gd name="T57" fmla="*/ 20 h 308"/>
                  <a:gd name="T58" fmla="*/ 40 w 302"/>
                  <a:gd name="T59" fmla="*/ 15 h 308"/>
                  <a:gd name="T60" fmla="*/ 25 w 302"/>
                  <a:gd name="T61" fmla="*/ 18 h 308"/>
                  <a:gd name="T62" fmla="*/ 6 w 302"/>
                  <a:gd name="T63" fmla="*/ 36 h 308"/>
                  <a:gd name="T64" fmla="*/ 0 w 302"/>
                  <a:gd name="T65" fmla="*/ 56 h 308"/>
                  <a:gd name="T66" fmla="*/ 6 w 302"/>
                  <a:gd name="T67" fmla="*/ 74 h 308"/>
                  <a:gd name="T68" fmla="*/ 22 w 302"/>
                  <a:gd name="T69" fmla="*/ 93 h 308"/>
                  <a:gd name="T70" fmla="*/ 40 w 302"/>
                  <a:gd name="T71" fmla="*/ 107 h 308"/>
                  <a:gd name="T72" fmla="*/ 25 w 302"/>
                  <a:gd name="T73" fmla="*/ 140 h 308"/>
                  <a:gd name="T74" fmla="*/ 22 w 302"/>
                  <a:gd name="T75" fmla="*/ 171 h 308"/>
                  <a:gd name="T76" fmla="*/ 24 w 302"/>
                  <a:gd name="T77" fmla="*/ 204 h 308"/>
                  <a:gd name="T78" fmla="*/ 27 w 302"/>
                  <a:gd name="T79" fmla="*/ 233 h 308"/>
                  <a:gd name="T80" fmla="*/ 39 w 302"/>
                  <a:gd name="T81" fmla="*/ 258 h 308"/>
                  <a:gd name="T82" fmla="*/ 55 w 302"/>
                  <a:gd name="T83" fmla="*/ 278 h 308"/>
                  <a:gd name="T84" fmla="*/ 79 w 302"/>
                  <a:gd name="T85" fmla="*/ 293 h 308"/>
                  <a:gd name="T86" fmla="*/ 99 w 302"/>
                  <a:gd name="T87" fmla="*/ 303 h 308"/>
                  <a:gd name="T88" fmla="*/ 124 w 302"/>
                  <a:gd name="T89" fmla="*/ 308 h 308"/>
                  <a:gd name="T90" fmla="*/ 148 w 302"/>
                  <a:gd name="T91" fmla="*/ 308 h 308"/>
                  <a:gd name="T92" fmla="*/ 172 w 302"/>
                  <a:gd name="T93" fmla="*/ 305 h 308"/>
                  <a:gd name="T94" fmla="*/ 196 w 302"/>
                  <a:gd name="T95" fmla="*/ 297 h 308"/>
                  <a:gd name="T96" fmla="*/ 208 w 302"/>
                  <a:gd name="T97" fmla="*/ 284 h 308"/>
                  <a:gd name="T98" fmla="*/ 220 w 302"/>
                  <a:gd name="T99" fmla="*/ 266 h 308"/>
                  <a:gd name="T100" fmla="*/ 253 w 302"/>
                  <a:gd name="T101" fmla="*/ 278 h 308"/>
                  <a:gd name="T102" fmla="*/ 273 w 302"/>
                  <a:gd name="T103" fmla="*/ 288 h 308"/>
                  <a:gd name="T104" fmla="*/ 288 w 302"/>
                  <a:gd name="T105" fmla="*/ 290 h 308"/>
                  <a:gd name="T106" fmla="*/ 298 w 302"/>
                  <a:gd name="T107" fmla="*/ 281 h 308"/>
                  <a:gd name="T108" fmla="*/ 302 w 302"/>
                  <a:gd name="T109" fmla="*/ 269 h 308"/>
                  <a:gd name="T110" fmla="*/ 294 w 302"/>
                  <a:gd name="T111" fmla="*/ 254 h 308"/>
                  <a:gd name="T112" fmla="*/ 270 w 302"/>
                  <a:gd name="T113" fmla="*/ 243 h 308"/>
                  <a:gd name="T114" fmla="*/ 238 w 302"/>
                  <a:gd name="T115" fmla="*/ 236 h 308"/>
                  <a:gd name="T116" fmla="*/ 220 w 302"/>
                  <a:gd name="T117" fmla="*/ 225 h 30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02"/>
                  <a:gd name="T178" fmla="*/ 0 h 308"/>
                  <a:gd name="T179" fmla="*/ 302 w 302"/>
                  <a:gd name="T180" fmla="*/ 308 h 30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02" h="308">
                    <a:moveTo>
                      <a:pt x="220" y="225"/>
                    </a:moveTo>
                    <a:lnTo>
                      <a:pt x="220" y="197"/>
                    </a:lnTo>
                    <a:lnTo>
                      <a:pt x="216" y="159"/>
                    </a:lnTo>
                    <a:lnTo>
                      <a:pt x="208" y="135"/>
                    </a:lnTo>
                    <a:lnTo>
                      <a:pt x="198" y="116"/>
                    </a:lnTo>
                    <a:lnTo>
                      <a:pt x="181" y="93"/>
                    </a:lnTo>
                    <a:lnTo>
                      <a:pt x="193" y="80"/>
                    </a:lnTo>
                    <a:lnTo>
                      <a:pt x="199" y="60"/>
                    </a:lnTo>
                    <a:lnTo>
                      <a:pt x="196" y="38"/>
                    </a:lnTo>
                    <a:lnTo>
                      <a:pt x="184" y="18"/>
                    </a:lnTo>
                    <a:lnTo>
                      <a:pt x="163" y="5"/>
                    </a:lnTo>
                    <a:lnTo>
                      <a:pt x="142" y="0"/>
                    </a:lnTo>
                    <a:lnTo>
                      <a:pt x="136" y="9"/>
                    </a:lnTo>
                    <a:lnTo>
                      <a:pt x="148" y="15"/>
                    </a:lnTo>
                    <a:lnTo>
                      <a:pt x="160" y="23"/>
                    </a:lnTo>
                    <a:lnTo>
                      <a:pt x="172" y="39"/>
                    </a:lnTo>
                    <a:lnTo>
                      <a:pt x="171" y="57"/>
                    </a:lnTo>
                    <a:lnTo>
                      <a:pt x="157" y="71"/>
                    </a:lnTo>
                    <a:lnTo>
                      <a:pt x="151" y="74"/>
                    </a:lnTo>
                    <a:lnTo>
                      <a:pt x="117" y="71"/>
                    </a:lnTo>
                    <a:lnTo>
                      <a:pt x="93" y="74"/>
                    </a:lnTo>
                    <a:lnTo>
                      <a:pt x="69" y="84"/>
                    </a:lnTo>
                    <a:lnTo>
                      <a:pt x="64" y="87"/>
                    </a:lnTo>
                    <a:lnTo>
                      <a:pt x="45" y="75"/>
                    </a:lnTo>
                    <a:lnTo>
                      <a:pt x="28" y="59"/>
                    </a:lnTo>
                    <a:lnTo>
                      <a:pt x="25" y="48"/>
                    </a:lnTo>
                    <a:lnTo>
                      <a:pt x="30" y="36"/>
                    </a:lnTo>
                    <a:lnTo>
                      <a:pt x="43" y="29"/>
                    </a:lnTo>
                    <a:lnTo>
                      <a:pt x="48" y="20"/>
                    </a:lnTo>
                    <a:lnTo>
                      <a:pt x="40" y="15"/>
                    </a:lnTo>
                    <a:lnTo>
                      <a:pt x="25" y="18"/>
                    </a:lnTo>
                    <a:lnTo>
                      <a:pt x="6" y="36"/>
                    </a:lnTo>
                    <a:lnTo>
                      <a:pt x="0" y="56"/>
                    </a:lnTo>
                    <a:lnTo>
                      <a:pt x="6" y="74"/>
                    </a:lnTo>
                    <a:lnTo>
                      <a:pt x="22" y="93"/>
                    </a:lnTo>
                    <a:lnTo>
                      <a:pt x="40" y="107"/>
                    </a:lnTo>
                    <a:lnTo>
                      <a:pt x="25" y="140"/>
                    </a:lnTo>
                    <a:lnTo>
                      <a:pt x="22" y="171"/>
                    </a:lnTo>
                    <a:lnTo>
                      <a:pt x="24" y="204"/>
                    </a:lnTo>
                    <a:lnTo>
                      <a:pt x="27" y="233"/>
                    </a:lnTo>
                    <a:lnTo>
                      <a:pt x="39" y="258"/>
                    </a:lnTo>
                    <a:lnTo>
                      <a:pt x="55" y="278"/>
                    </a:lnTo>
                    <a:lnTo>
                      <a:pt x="79" y="293"/>
                    </a:lnTo>
                    <a:lnTo>
                      <a:pt x="99" y="303"/>
                    </a:lnTo>
                    <a:lnTo>
                      <a:pt x="124" y="308"/>
                    </a:lnTo>
                    <a:lnTo>
                      <a:pt x="148" y="308"/>
                    </a:lnTo>
                    <a:lnTo>
                      <a:pt x="172" y="305"/>
                    </a:lnTo>
                    <a:lnTo>
                      <a:pt x="196" y="297"/>
                    </a:lnTo>
                    <a:lnTo>
                      <a:pt x="208" y="284"/>
                    </a:lnTo>
                    <a:lnTo>
                      <a:pt x="220" y="266"/>
                    </a:lnTo>
                    <a:lnTo>
                      <a:pt x="253" y="278"/>
                    </a:lnTo>
                    <a:lnTo>
                      <a:pt x="273" y="288"/>
                    </a:lnTo>
                    <a:lnTo>
                      <a:pt x="288" y="290"/>
                    </a:lnTo>
                    <a:lnTo>
                      <a:pt x="298" y="281"/>
                    </a:lnTo>
                    <a:lnTo>
                      <a:pt x="302" y="269"/>
                    </a:lnTo>
                    <a:lnTo>
                      <a:pt x="294" y="254"/>
                    </a:lnTo>
                    <a:lnTo>
                      <a:pt x="270" y="243"/>
                    </a:lnTo>
                    <a:lnTo>
                      <a:pt x="238" y="236"/>
                    </a:lnTo>
                    <a:lnTo>
                      <a:pt x="220" y="22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0970" name="Freeform 24"/>
              <p:cNvSpPr>
                <a:spLocks/>
              </p:cNvSpPr>
              <p:nvPr/>
            </p:nvSpPr>
            <p:spPr bwMode="auto">
              <a:xfrm>
                <a:off x="3065" y="1498"/>
                <a:ext cx="216" cy="346"/>
              </a:xfrm>
              <a:custGeom>
                <a:avLst/>
                <a:gdLst>
                  <a:gd name="T0" fmla="*/ 45 w 216"/>
                  <a:gd name="T1" fmla="*/ 18 h 346"/>
                  <a:gd name="T2" fmla="*/ 57 w 216"/>
                  <a:gd name="T3" fmla="*/ 8 h 346"/>
                  <a:gd name="T4" fmla="*/ 78 w 216"/>
                  <a:gd name="T5" fmla="*/ 0 h 346"/>
                  <a:gd name="T6" fmla="*/ 99 w 216"/>
                  <a:gd name="T7" fmla="*/ 2 h 346"/>
                  <a:gd name="T8" fmla="*/ 117 w 216"/>
                  <a:gd name="T9" fmla="*/ 5 h 346"/>
                  <a:gd name="T10" fmla="*/ 140 w 216"/>
                  <a:gd name="T11" fmla="*/ 12 h 346"/>
                  <a:gd name="T12" fmla="*/ 158 w 216"/>
                  <a:gd name="T13" fmla="*/ 28 h 346"/>
                  <a:gd name="T14" fmla="*/ 174 w 216"/>
                  <a:gd name="T15" fmla="*/ 44 h 346"/>
                  <a:gd name="T16" fmla="*/ 191 w 216"/>
                  <a:gd name="T17" fmla="*/ 73 h 346"/>
                  <a:gd name="T18" fmla="*/ 203 w 216"/>
                  <a:gd name="T19" fmla="*/ 104 h 346"/>
                  <a:gd name="T20" fmla="*/ 210 w 216"/>
                  <a:gd name="T21" fmla="*/ 139 h 346"/>
                  <a:gd name="T22" fmla="*/ 215 w 216"/>
                  <a:gd name="T23" fmla="*/ 173 h 346"/>
                  <a:gd name="T24" fmla="*/ 216 w 216"/>
                  <a:gd name="T25" fmla="*/ 211 h 346"/>
                  <a:gd name="T26" fmla="*/ 210 w 216"/>
                  <a:gd name="T27" fmla="*/ 245 h 346"/>
                  <a:gd name="T28" fmla="*/ 206 w 216"/>
                  <a:gd name="T29" fmla="*/ 271 h 346"/>
                  <a:gd name="T30" fmla="*/ 195 w 216"/>
                  <a:gd name="T31" fmla="*/ 299 h 346"/>
                  <a:gd name="T32" fmla="*/ 176 w 216"/>
                  <a:gd name="T33" fmla="*/ 320 h 346"/>
                  <a:gd name="T34" fmla="*/ 150 w 216"/>
                  <a:gd name="T35" fmla="*/ 337 h 346"/>
                  <a:gd name="T36" fmla="*/ 114 w 216"/>
                  <a:gd name="T37" fmla="*/ 344 h 346"/>
                  <a:gd name="T38" fmla="*/ 78 w 216"/>
                  <a:gd name="T39" fmla="*/ 346 h 346"/>
                  <a:gd name="T40" fmla="*/ 50 w 216"/>
                  <a:gd name="T41" fmla="*/ 340 h 346"/>
                  <a:gd name="T42" fmla="*/ 24 w 216"/>
                  <a:gd name="T43" fmla="*/ 325 h 346"/>
                  <a:gd name="T44" fmla="*/ 9 w 216"/>
                  <a:gd name="T45" fmla="*/ 302 h 346"/>
                  <a:gd name="T46" fmla="*/ 0 w 216"/>
                  <a:gd name="T47" fmla="*/ 268 h 346"/>
                  <a:gd name="T48" fmla="*/ 3 w 216"/>
                  <a:gd name="T49" fmla="*/ 236 h 346"/>
                  <a:gd name="T50" fmla="*/ 17 w 216"/>
                  <a:gd name="T51" fmla="*/ 211 h 346"/>
                  <a:gd name="T52" fmla="*/ 30 w 216"/>
                  <a:gd name="T53" fmla="*/ 193 h 346"/>
                  <a:gd name="T54" fmla="*/ 42 w 216"/>
                  <a:gd name="T55" fmla="*/ 175 h 346"/>
                  <a:gd name="T56" fmla="*/ 47 w 216"/>
                  <a:gd name="T57" fmla="*/ 155 h 346"/>
                  <a:gd name="T58" fmla="*/ 45 w 216"/>
                  <a:gd name="T59" fmla="*/ 134 h 346"/>
                  <a:gd name="T60" fmla="*/ 38 w 216"/>
                  <a:gd name="T61" fmla="*/ 109 h 346"/>
                  <a:gd name="T62" fmla="*/ 32 w 216"/>
                  <a:gd name="T63" fmla="*/ 85 h 346"/>
                  <a:gd name="T64" fmla="*/ 30 w 216"/>
                  <a:gd name="T65" fmla="*/ 59 h 346"/>
                  <a:gd name="T66" fmla="*/ 35 w 216"/>
                  <a:gd name="T67" fmla="*/ 34 h 346"/>
                  <a:gd name="T68" fmla="*/ 45 w 216"/>
                  <a:gd name="T69" fmla="*/ 18 h 34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16"/>
                  <a:gd name="T106" fmla="*/ 0 h 346"/>
                  <a:gd name="T107" fmla="*/ 216 w 216"/>
                  <a:gd name="T108" fmla="*/ 346 h 34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16" h="346">
                    <a:moveTo>
                      <a:pt x="45" y="18"/>
                    </a:moveTo>
                    <a:lnTo>
                      <a:pt x="57" y="8"/>
                    </a:lnTo>
                    <a:lnTo>
                      <a:pt x="78" y="0"/>
                    </a:lnTo>
                    <a:lnTo>
                      <a:pt x="99" y="2"/>
                    </a:lnTo>
                    <a:lnTo>
                      <a:pt x="117" y="5"/>
                    </a:lnTo>
                    <a:lnTo>
                      <a:pt x="140" y="12"/>
                    </a:lnTo>
                    <a:lnTo>
                      <a:pt x="158" y="28"/>
                    </a:lnTo>
                    <a:lnTo>
                      <a:pt x="174" y="44"/>
                    </a:lnTo>
                    <a:lnTo>
                      <a:pt x="191" y="73"/>
                    </a:lnTo>
                    <a:lnTo>
                      <a:pt x="203" y="104"/>
                    </a:lnTo>
                    <a:lnTo>
                      <a:pt x="210" y="139"/>
                    </a:lnTo>
                    <a:lnTo>
                      <a:pt x="215" y="173"/>
                    </a:lnTo>
                    <a:lnTo>
                      <a:pt x="216" y="211"/>
                    </a:lnTo>
                    <a:lnTo>
                      <a:pt x="210" y="245"/>
                    </a:lnTo>
                    <a:lnTo>
                      <a:pt x="206" y="271"/>
                    </a:lnTo>
                    <a:lnTo>
                      <a:pt x="195" y="299"/>
                    </a:lnTo>
                    <a:lnTo>
                      <a:pt x="176" y="320"/>
                    </a:lnTo>
                    <a:lnTo>
                      <a:pt x="150" y="337"/>
                    </a:lnTo>
                    <a:lnTo>
                      <a:pt x="114" y="344"/>
                    </a:lnTo>
                    <a:lnTo>
                      <a:pt x="78" y="346"/>
                    </a:lnTo>
                    <a:lnTo>
                      <a:pt x="50" y="340"/>
                    </a:lnTo>
                    <a:lnTo>
                      <a:pt x="24" y="325"/>
                    </a:lnTo>
                    <a:lnTo>
                      <a:pt x="9" y="302"/>
                    </a:lnTo>
                    <a:lnTo>
                      <a:pt x="0" y="268"/>
                    </a:lnTo>
                    <a:lnTo>
                      <a:pt x="3" y="236"/>
                    </a:lnTo>
                    <a:lnTo>
                      <a:pt x="17" y="211"/>
                    </a:lnTo>
                    <a:lnTo>
                      <a:pt x="30" y="193"/>
                    </a:lnTo>
                    <a:lnTo>
                      <a:pt x="42" y="175"/>
                    </a:lnTo>
                    <a:lnTo>
                      <a:pt x="47" y="155"/>
                    </a:lnTo>
                    <a:lnTo>
                      <a:pt x="45" y="134"/>
                    </a:lnTo>
                    <a:lnTo>
                      <a:pt x="38" y="109"/>
                    </a:lnTo>
                    <a:lnTo>
                      <a:pt x="32" y="85"/>
                    </a:lnTo>
                    <a:lnTo>
                      <a:pt x="30" y="59"/>
                    </a:lnTo>
                    <a:lnTo>
                      <a:pt x="35" y="34"/>
                    </a:lnTo>
                    <a:lnTo>
                      <a:pt x="45"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0971" name="Freeform 25"/>
              <p:cNvSpPr>
                <a:spLocks/>
              </p:cNvSpPr>
              <p:nvPr/>
            </p:nvSpPr>
            <p:spPr bwMode="auto">
              <a:xfrm>
                <a:off x="2825" y="1515"/>
                <a:ext cx="321" cy="165"/>
              </a:xfrm>
              <a:custGeom>
                <a:avLst/>
                <a:gdLst>
                  <a:gd name="T0" fmla="*/ 254 w 321"/>
                  <a:gd name="T1" fmla="*/ 36 h 165"/>
                  <a:gd name="T2" fmla="*/ 269 w 321"/>
                  <a:gd name="T3" fmla="*/ 15 h 165"/>
                  <a:gd name="T4" fmla="*/ 294 w 321"/>
                  <a:gd name="T5" fmla="*/ 0 h 165"/>
                  <a:gd name="T6" fmla="*/ 311 w 321"/>
                  <a:gd name="T7" fmla="*/ 3 h 165"/>
                  <a:gd name="T8" fmla="*/ 321 w 321"/>
                  <a:gd name="T9" fmla="*/ 18 h 165"/>
                  <a:gd name="T10" fmla="*/ 318 w 321"/>
                  <a:gd name="T11" fmla="*/ 50 h 165"/>
                  <a:gd name="T12" fmla="*/ 306 w 321"/>
                  <a:gd name="T13" fmla="*/ 80 h 165"/>
                  <a:gd name="T14" fmla="*/ 282 w 321"/>
                  <a:gd name="T15" fmla="*/ 98 h 165"/>
                  <a:gd name="T16" fmla="*/ 243 w 321"/>
                  <a:gd name="T17" fmla="*/ 119 h 165"/>
                  <a:gd name="T18" fmla="*/ 207 w 321"/>
                  <a:gd name="T19" fmla="*/ 147 h 165"/>
                  <a:gd name="T20" fmla="*/ 179 w 321"/>
                  <a:gd name="T21" fmla="*/ 165 h 165"/>
                  <a:gd name="T22" fmla="*/ 162 w 321"/>
                  <a:gd name="T23" fmla="*/ 164 h 165"/>
                  <a:gd name="T24" fmla="*/ 137 w 321"/>
                  <a:gd name="T25" fmla="*/ 149 h 165"/>
                  <a:gd name="T26" fmla="*/ 104 w 321"/>
                  <a:gd name="T27" fmla="*/ 116 h 165"/>
                  <a:gd name="T28" fmla="*/ 75 w 321"/>
                  <a:gd name="T29" fmla="*/ 93 h 165"/>
                  <a:gd name="T30" fmla="*/ 62 w 321"/>
                  <a:gd name="T31" fmla="*/ 98 h 165"/>
                  <a:gd name="T32" fmla="*/ 54 w 321"/>
                  <a:gd name="T33" fmla="*/ 116 h 165"/>
                  <a:gd name="T34" fmla="*/ 50 w 321"/>
                  <a:gd name="T35" fmla="*/ 117 h 165"/>
                  <a:gd name="T36" fmla="*/ 24 w 321"/>
                  <a:gd name="T37" fmla="*/ 120 h 165"/>
                  <a:gd name="T38" fmla="*/ 9 w 321"/>
                  <a:gd name="T39" fmla="*/ 107 h 165"/>
                  <a:gd name="T40" fmla="*/ 2 w 321"/>
                  <a:gd name="T41" fmla="*/ 75 h 165"/>
                  <a:gd name="T42" fmla="*/ 0 w 321"/>
                  <a:gd name="T43" fmla="*/ 30 h 165"/>
                  <a:gd name="T44" fmla="*/ 18 w 321"/>
                  <a:gd name="T45" fmla="*/ 9 h 165"/>
                  <a:gd name="T46" fmla="*/ 45 w 321"/>
                  <a:gd name="T47" fmla="*/ 9 h 165"/>
                  <a:gd name="T48" fmla="*/ 69 w 321"/>
                  <a:gd name="T49" fmla="*/ 20 h 165"/>
                  <a:gd name="T50" fmla="*/ 89 w 321"/>
                  <a:gd name="T51" fmla="*/ 51 h 165"/>
                  <a:gd name="T52" fmla="*/ 104 w 321"/>
                  <a:gd name="T53" fmla="*/ 77 h 165"/>
                  <a:gd name="T54" fmla="*/ 126 w 321"/>
                  <a:gd name="T55" fmla="*/ 101 h 165"/>
                  <a:gd name="T56" fmla="*/ 152 w 321"/>
                  <a:gd name="T57" fmla="*/ 120 h 165"/>
                  <a:gd name="T58" fmla="*/ 171 w 321"/>
                  <a:gd name="T59" fmla="*/ 123 h 165"/>
                  <a:gd name="T60" fmla="*/ 189 w 321"/>
                  <a:gd name="T61" fmla="*/ 116 h 165"/>
                  <a:gd name="T62" fmla="*/ 212 w 321"/>
                  <a:gd name="T63" fmla="*/ 96 h 165"/>
                  <a:gd name="T64" fmla="*/ 231 w 321"/>
                  <a:gd name="T65" fmla="*/ 72 h 165"/>
                  <a:gd name="T66" fmla="*/ 254 w 321"/>
                  <a:gd name="T67" fmla="*/ 36 h 16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21"/>
                  <a:gd name="T103" fmla="*/ 0 h 165"/>
                  <a:gd name="T104" fmla="*/ 321 w 321"/>
                  <a:gd name="T105" fmla="*/ 165 h 16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21" h="165">
                    <a:moveTo>
                      <a:pt x="254" y="36"/>
                    </a:moveTo>
                    <a:lnTo>
                      <a:pt x="269" y="15"/>
                    </a:lnTo>
                    <a:lnTo>
                      <a:pt x="294" y="0"/>
                    </a:lnTo>
                    <a:lnTo>
                      <a:pt x="311" y="3"/>
                    </a:lnTo>
                    <a:lnTo>
                      <a:pt x="321" y="18"/>
                    </a:lnTo>
                    <a:lnTo>
                      <a:pt x="318" y="50"/>
                    </a:lnTo>
                    <a:lnTo>
                      <a:pt x="306" y="80"/>
                    </a:lnTo>
                    <a:lnTo>
                      <a:pt x="282" y="98"/>
                    </a:lnTo>
                    <a:lnTo>
                      <a:pt x="243" y="119"/>
                    </a:lnTo>
                    <a:lnTo>
                      <a:pt x="207" y="147"/>
                    </a:lnTo>
                    <a:lnTo>
                      <a:pt x="179" y="165"/>
                    </a:lnTo>
                    <a:lnTo>
                      <a:pt x="162" y="164"/>
                    </a:lnTo>
                    <a:lnTo>
                      <a:pt x="137" y="149"/>
                    </a:lnTo>
                    <a:lnTo>
                      <a:pt x="104" y="116"/>
                    </a:lnTo>
                    <a:lnTo>
                      <a:pt x="75" y="93"/>
                    </a:lnTo>
                    <a:lnTo>
                      <a:pt x="62" y="98"/>
                    </a:lnTo>
                    <a:lnTo>
                      <a:pt x="54" y="116"/>
                    </a:lnTo>
                    <a:lnTo>
                      <a:pt x="50" y="117"/>
                    </a:lnTo>
                    <a:lnTo>
                      <a:pt x="24" y="120"/>
                    </a:lnTo>
                    <a:lnTo>
                      <a:pt x="9" y="107"/>
                    </a:lnTo>
                    <a:lnTo>
                      <a:pt x="2" y="75"/>
                    </a:lnTo>
                    <a:lnTo>
                      <a:pt x="0" y="30"/>
                    </a:lnTo>
                    <a:lnTo>
                      <a:pt x="18" y="9"/>
                    </a:lnTo>
                    <a:lnTo>
                      <a:pt x="45" y="9"/>
                    </a:lnTo>
                    <a:lnTo>
                      <a:pt x="69" y="20"/>
                    </a:lnTo>
                    <a:lnTo>
                      <a:pt x="89" y="51"/>
                    </a:lnTo>
                    <a:lnTo>
                      <a:pt x="104" y="77"/>
                    </a:lnTo>
                    <a:lnTo>
                      <a:pt x="126" y="101"/>
                    </a:lnTo>
                    <a:lnTo>
                      <a:pt x="152" y="120"/>
                    </a:lnTo>
                    <a:lnTo>
                      <a:pt x="171" y="123"/>
                    </a:lnTo>
                    <a:lnTo>
                      <a:pt x="189" y="116"/>
                    </a:lnTo>
                    <a:lnTo>
                      <a:pt x="212" y="96"/>
                    </a:lnTo>
                    <a:lnTo>
                      <a:pt x="231" y="72"/>
                    </a:lnTo>
                    <a:lnTo>
                      <a:pt x="254" y="3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0972" name="Freeform 26"/>
              <p:cNvSpPr>
                <a:spLocks/>
              </p:cNvSpPr>
              <p:nvPr/>
            </p:nvSpPr>
            <p:spPr bwMode="auto">
              <a:xfrm>
                <a:off x="3202" y="1530"/>
                <a:ext cx="240" cy="348"/>
              </a:xfrm>
              <a:custGeom>
                <a:avLst/>
                <a:gdLst>
                  <a:gd name="T0" fmla="*/ 16 w 240"/>
                  <a:gd name="T1" fmla="*/ 2 h 348"/>
                  <a:gd name="T2" fmla="*/ 45 w 240"/>
                  <a:gd name="T3" fmla="*/ 6 h 348"/>
                  <a:gd name="T4" fmla="*/ 67 w 240"/>
                  <a:gd name="T5" fmla="*/ 32 h 348"/>
                  <a:gd name="T6" fmla="*/ 91 w 240"/>
                  <a:gd name="T7" fmla="*/ 57 h 348"/>
                  <a:gd name="T8" fmla="*/ 121 w 240"/>
                  <a:gd name="T9" fmla="*/ 81 h 348"/>
                  <a:gd name="T10" fmla="*/ 144 w 240"/>
                  <a:gd name="T11" fmla="*/ 99 h 348"/>
                  <a:gd name="T12" fmla="*/ 169 w 240"/>
                  <a:gd name="T13" fmla="*/ 113 h 348"/>
                  <a:gd name="T14" fmla="*/ 196 w 240"/>
                  <a:gd name="T15" fmla="*/ 126 h 348"/>
                  <a:gd name="T16" fmla="*/ 219 w 240"/>
                  <a:gd name="T17" fmla="*/ 135 h 348"/>
                  <a:gd name="T18" fmla="*/ 235 w 240"/>
                  <a:gd name="T19" fmla="*/ 147 h 348"/>
                  <a:gd name="T20" fmla="*/ 240 w 240"/>
                  <a:gd name="T21" fmla="*/ 159 h 348"/>
                  <a:gd name="T22" fmla="*/ 231 w 240"/>
                  <a:gd name="T23" fmla="*/ 176 h 348"/>
                  <a:gd name="T24" fmla="*/ 210 w 240"/>
                  <a:gd name="T25" fmla="*/ 191 h 348"/>
                  <a:gd name="T26" fmla="*/ 166 w 240"/>
                  <a:gd name="T27" fmla="*/ 203 h 348"/>
                  <a:gd name="T28" fmla="*/ 127 w 240"/>
                  <a:gd name="T29" fmla="*/ 215 h 348"/>
                  <a:gd name="T30" fmla="*/ 103 w 240"/>
                  <a:gd name="T31" fmla="*/ 230 h 348"/>
                  <a:gd name="T32" fmla="*/ 108 w 240"/>
                  <a:gd name="T33" fmla="*/ 245 h 348"/>
                  <a:gd name="T34" fmla="*/ 109 w 240"/>
                  <a:gd name="T35" fmla="*/ 249 h 348"/>
                  <a:gd name="T36" fmla="*/ 135 w 240"/>
                  <a:gd name="T37" fmla="*/ 273 h 348"/>
                  <a:gd name="T38" fmla="*/ 163 w 240"/>
                  <a:gd name="T39" fmla="*/ 293 h 348"/>
                  <a:gd name="T40" fmla="*/ 189 w 240"/>
                  <a:gd name="T41" fmla="*/ 309 h 348"/>
                  <a:gd name="T42" fmla="*/ 193 w 240"/>
                  <a:gd name="T43" fmla="*/ 317 h 348"/>
                  <a:gd name="T44" fmla="*/ 195 w 240"/>
                  <a:gd name="T45" fmla="*/ 321 h 348"/>
                  <a:gd name="T46" fmla="*/ 192 w 240"/>
                  <a:gd name="T47" fmla="*/ 330 h 348"/>
                  <a:gd name="T48" fmla="*/ 187 w 240"/>
                  <a:gd name="T49" fmla="*/ 333 h 348"/>
                  <a:gd name="T50" fmla="*/ 177 w 240"/>
                  <a:gd name="T51" fmla="*/ 341 h 348"/>
                  <a:gd name="T52" fmla="*/ 172 w 240"/>
                  <a:gd name="T53" fmla="*/ 344 h 348"/>
                  <a:gd name="T54" fmla="*/ 153 w 240"/>
                  <a:gd name="T55" fmla="*/ 348 h 348"/>
                  <a:gd name="T56" fmla="*/ 130 w 240"/>
                  <a:gd name="T57" fmla="*/ 330 h 348"/>
                  <a:gd name="T58" fmla="*/ 112 w 240"/>
                  <a:gd name="T59" fmla="*/ 305 h 348"/>
                  <a:gd name="T60" fmla="*/ 87 w 240"/>
                  <a:gd name="T61" fmla="*/ 270 h 348"/>
                  <a:gd name="T62" fmla="*/ 70 w 240"/>
                  <a:gd name="T63" fmla="*/ 237 h 348"/>
                  <a:gd name="T64" fmla="*/ 69 w 240"/>
                  <a:gd name="T65" fmla="*/ 219 h 348"/>
                  <a:gd name="T66" fmla="*/ 81 w 240"/>
                  <a:gd name="T67" fmla="*/ 203 h 348"/>
                  <a:gd name="T68" fmla="*/ 112 w 240"/>
                  <a:gd name="T69" fmla="*/ 194 h 348"/>
                  <a:gd name="T70" fmla="*/ 148 w 240"/>
                  <a:gd name="T71" fmla="*/ 180 h 348"/>
                  <a:gd name="T72" fmla="*/ 172 w 240"/>
                  <a:gd name="T73" fmla="*/ 173 h 348"/>
                  <a:gd name="T74" fmla="*/ 180 w 240"/>
                  <a:gd name="T75" fmla="*/ 164 h 348"/>
                  <a:gd name="T76" fmla="*/ 175 w 240"/>
                  <a:gd name="T77" fmla="*/ 155 h 348"/>
                  <a:gd name="T78" fmla="*/ 154 w 240"/>
                  <a:gd name="T79" fmla="*/ 141 h 348"/>
                  <a:gd name="T80" fmla="*/ 121 w 240"/>
                  <a:gd name="T81" fmla="*/ 125 h 348"/>
                  <a:gd name="T82" fmla="*/ 85 w 240"/>
                  <a:gd name="T83" fmla="*/ 113 h 348"/>
                  <a:gd name="T84" fmla="*/ 57 w 240"/>
                  <a:gd name="T85" fmla="*/ 101 h 348"/>
                  <a:gd name="T86" fmla="*/ 24 w 240"/>
                  <a:gd name="T87" fmla="*/ 75 h 348"/>
                  <a:gd name="T88" fmla="*/ 9 w 240"/>
                  <a:gd name="T89" fmla="*/ 53 h 348"/>
                  <a:gd name="T90" fmla="*/ 0 w 240"/>
                  <a:gd name="T91" fmla="*/ 24 h 348"/>
                  <a:gd name="T92" fmla="*/ 9 w 240"/>
                  <a:gd name="T93" fmla="*/ 8 h 348"/>
                  <a:gd name="T94" fmla="*/ 22 w 240"/>
                  <a:gd name="T95" fmla="*/ 0 h 348"/>
                  <a:gd name="T96" fmla="*/ 16 w 240"/>
                  <a:gd name="T97" fmla="*/ 2 h 34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40"/>
                  <a:gd name="T148" fmla="*/ 0 h 348"/>
                  <a:gd name="T149" fmla="*/ 240 w 240"/>
                  <a:gd name="T150" fmla="*/ 348 h 34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40" h="348">
                    <a:moveTo>
                      <a:pt x="16" y="2"/>
                    </a:moveTo>
                    <a:lnTo>
                      <a:pt x="45" y="6"/>
                    </a:lnTo>
                    <a:lnTo>
                      <a:pt x="67" y="32"/>
                    </a:lnTo>
                    <a:lnTo>
                      <a:pt x="91" y="57"/>
                    </a:lnTo>
                    <a:lnTo>
                      <a:pt x="121" y="81"/>
                    </a:lnTo>
                    <a:lnTo>
                      <a:pt x="144" y="99"/>
                    </a:lnTo>
                    <a:lnTo>
                      <a:pt x="169" y="113"/>
                    </a:lnTo>
                    <a:lnTo>
                      <a:pt x="196" y="126"/>
                    </a:lnTo>
                    <a:lnTo>
                      <a:pt x="219" y="135"/>
                    </a:lnTo>
                    <a:lnTo>
                      <a:pt x="235" y="147"/>
                    </a:lnTo>
                    <a:lnTo>
                      <a:pt x="240" y="159"/>
                    </a:lnTo>
                    <a:lnTo>
                      <a:pt x="231" y="176"/>
                    </a:lnTo>
                    <a:lnTo>
                      <a:pt x="210" y="191"/>
                    </a:lnTo>
                    <a:lnTo>
                      <a:pt x="166" y="203"/>
                    </a:lnTo>
                    <a:lnTo>
                      <a:pt x="127" y="215"/>
                    </a:lnTo>
                    <a:lnTo>
                      <a:pt x="103" y="230"/>
                    </a:lnTo>
                    <a:lnTo>
                      <a:pt x="108" y="245"/>
                    </a:lnTo>
                    <a:lnTo>
                      <a:pt x="109" y="249"/>
                    </a:lnTo>
                    <a:lnTo>
                      <a:pt x="135" y="273"/>
                    </a:lnTo>
                    <a:lnTo>
                      <a:pt x="163" y="293"/>
                    </a:lnTo>
                    <a:lnTo>
                      <a:pt x="189" y="309"/>
                    </a:lnTo>
                    <a:lnTo>
                      <a:pt x="193" y="317"/>
                    </a:lnTo>
                    <a:lnTo>
                      <a:pt x="195" y="321"/>
                    </a:lnTo>
                    <a:lnTo>
                      <a:pt x="192" y="330"/>
                    </a:lnTo>
                    <a:lnTo>
                      <a:pt x="187" y="333"/>
                    </a:lnTo>
                    <a:lnTo>
                      <a:pt x="177" y="341"/>
                    </a:lnTo>
                    <a:lnTo>
                      <a:pt x="172" y="344"/>
                    </a:lnTo>
                    <a:lnTo>
                      <a:pt x="153" y="348"/>
                    </a:lnTo>
                    <a:lnTo>
                      <a:pt x="130" y="330"/>
                    </a:lnTo>
                    <a:lnTo>
                      <a:pt x="112" y="305"/>
                    </a:lnTo>
                    <a:lnTo>
                      <a:pt x="87" y="270"/>
                    </a:lnTo>
                    <a:lnTo>
                      <a:pt x="70" y="237"/>
                    </a:lnTo>
                    <a:lnTo>
                      <a:pt x="69" y="219"/>
                    </a:lnTo>
                    <a:lnTo>
                      <a:pt x="81" y="203"/>
                    </a:lnTo>
                    <a:lnTo>
                      <a:pt x="112" y="194"/>
                    </a:lnTo>
                    <a:lnTo>
                      <a:pt x="148" y="180"/>
                    </a:lnTo>
                    <a:lnTo>
                      <a:pt x="172" y="173"/>
                    </a:lnTo>
                    <a:lnTo>
                      <a:pt x="180" y="164"/>
                    </a:lnTo>
                    <a:lnTo>
                      <a:pt x="175" y="155"/>
                    </a:lnTo>
                    <a:lnTo>
                      <a:pt x="154" y="141"/>
                    </a:lnTo>
                    <a:lnTo>
                      <a:pt x="121" y="125"/>
                    </a:lnTo>
                    <a:lnTo>
                      <a:pt x="85" y="113"/>
                    </a:lnTo>
                    <a:lnTo>
                      <a:pt x="57" y="101"/>
                    </a:lnTo>
                    <a:lnTo>
                      <a:pt x="24" y="75"/>
                    </a:lnTo>
                    <a:lnTo>
                      <a:pt x="9" y="53"/>
                    </a:lnTo>
                    <a:lnTo>
                      <a:pt x="0" y="24"/>
                    </a:lnTo>
                    <a:lnTo>
                      <a:pt x="9" y="8"/>
                    </a:lnTo>
                    <a:lnTo>
                      <a:pt x="22" y="0"/>
                    </a:lnTo>
                    <a:lnTo>
                      <a:pt x="16" y="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0973" name="Freeform 27"/>
              <p:cNvSpPr>
                <a:spLocks/>
              </p:cNvSpPr>
              <p:nvPr/>
            </p:nvSpPr>
            <p:spPr bwMode="auto">
              <a:xfrm>
                <a:off x="3148" y="1775"/>
                <a:ext cx="187" cy="420"/>
              </a:xfrm>
              <a:custGeom>
                <a:avLst/>
                <a:gdLst>
                  <a:gd name="T0" fmla="*/ 52 w 187"/>
                  <a:gd name="T1" fmla="*/ 0 h 420"/>
                  <a:gd name="T2" fmla="*/ 67 w 187"/>
                  <a:gd name="T3" fmla="*/ 7 h 420"/>
                  <a:gd name="T4" fmla="*/ 84 w 187"/>
                  <a:gd name="T5" fmla="*/ 21 h 420"/>
                  <a:gd name="T6" fmla="*/ 91 w 187"/>
                  <a:gd name="T7" fmla="*/ 39 h 420"/>
                  <a:gd name="T8" fmla="*/ 103 w 187"/>
                  <a:gd name="T9" fmla="*/ 69 h 420"/>
                  <a:gd name="T10" fmla="*/ 111 w 187"/>
                  <a:gd name="T11" fmla="*/ 102 h 420"/>
                  <a:gd name="T12" fmla="*/ 117 w 187"/>
                  <a:gd name="T13" fmla="*/ 133 h 420"/>
                  <a:gd name="T14" fmla="*/ 114 w 187"/>
                  <a:gd name="T15" fmla="*/ 160 h 420"/>
                  <a:gd name="T16" fmla="*/ 108 w 187"/>
                  <a:gd name="T17" fmla="*/ 181 h 420"/>
                  <a:gd name="T18" fmla="*/ 99 w 187"/>
                  <a:gd name="T19" fmla="*/ 205 h 420"/>
                  <a:gd name="T20" fmla="*/ 82 w 187"/>
                  <a:gd name="T21" fmla="*/ 235 h 420"/>
                  <a:gd name="T22" fmla="*/ 64 w 187"/>
                  <a:gd name="T23" fmla="*/ 265 h 420"/>
                  <a:gd name="T24" fmla="*/ 51 w 187"/>
                  <a:gd name="T25" fmla="*/ 286 h 420"/>
                  <a:gd name="T26" fmla="*/ 43 w 187"/>
                  <a:gd name="T27" fmla="*/ 303 h 420"/>
                  <a:gd name="T28" fmla="*/ 43 w 187"/>
                  <a:gd name="T29" fmla="*/ 319 h 420"/>
                  <a:gd name="T30" fmla="*/ 48 w 187"/>
                  <a:gd name="T31" fmla="*/ 333 h 420"/>
                  <a:gd name="T32" fmla="*/ 72 w 187"/>
                  <a:gd name="T33" fmla="*/ 340 h 420"/>
                  <a:gd name="T34" fmla="*/ 106 w 187"/>
                  <a:gd name="T35" fmla="*/ 349 h 420"/>
                  <a:gd name="T36" fmla="*/ 157 w 187"/>
                  <a:gd name="T37" fmla="*/ 366 h 420"/>
                  <a:gd name="T38" fmla="*/ 181 w 187"/>
                  <a:gd name="T39" fmla="*/ 378 h 420"/>
                  <a:gd name="T40" fmla="*/ 187 w 187"/>
                  <a:gd name="T41" fmla="*/ 391 h 420"/>
                  <a:gd name="T42" fmla="*/ 181 w 187"/>
                  <a:gd name="T43" fmla="*/ 402 h 420"/>
                  <a:gd name="T44" fmla="*/ 163 w 187"/>
                  <a:gd name="T45" fmla="*/ 414 h 420"/>
                  <a:gd name="T46" fmla="*/ 157 w 187"/>
                  <a:gd name="T47" fmla="*/ 415 h 420"/>
                  <a:gd name="T48" fmla="*/ 133 w 187"/>
                  <a:gd name="T49" fmla="*/ 420 h 420"/>
                  <a:gd name="T50" fmla="*/ 121 w 187"/>
                  <a:gd name="T51" fmla="*/ 415 h 420"/>
                  <a:gd name="T52" fmla="*/ 112 w 187"/>
                  <a:gd name="T53" fmla="*/ 405 h 420"/>
                  <a:gd name="T54" fmla="*/ 97 w 187"/>
                  <a:gd name="T55" fmla="*/ 387 h 420"/>
                  <a:gd name="T56" fmla="*/ 73 w 187"/>
                  <a:gd name="T57" fmla="*/ 370 h 420"/>
                  <a:gd name="T58" fmla="*/ 54 w 187"/>
                  <a:gd name="T59" fmla="*/ 367 h 420"/>
                  <a:gd name="T60" fmla="*/ 36 w 187"/>
                  <a:gd name="T61" fmla="*/ 367 h 420"/>
                  <a:gd name="T62" fmla="*/ 22 w 187"/>
                  <a:gd name="T63" fmla="*/ 367 h 420"/>
                  <a:gd name="T64" fmla="*/ 10 w 187"/>
                  <a:gd name="T65" fmla="*/ 360 h 420"/>
                  <a:gd name="T66" fmla="*/ 4 w 187"/>
                  <a:gd name="T67" fmla="*/ 352 h 420"/>
                  <a:gd name="T68" fmla="*/ 0 w 187"/>
                  <a:gd name="T69" fmla="*/ 339 h 420"/>
                  <a:gd name="T70" fmla="*/ 3 w 187"/>
                  <a:gd name="T71" fmla="*/ 327 h 420"/>
                  <a:gd name="T72" fmla="*/ 7 w 187"/>
                  <a:gd name="T73" fmla="*/ 307 h 420"/>
                  <a:gd name="T74" fmla="*/ 15 w 187"/>
                  <a:gd name="T75" fmla="*/ 291 h 420"/>
                  <a:gd name="T76" fmla="*/ 27 w 187"/>
                  <a:gd name="T77" fmla="*/ 264 h 420"/>
                  <a:gd name="T78" fmla="*/ 49 w 187"/>
                  <a:gd name="T79" fmla="*/ 229 h 420"/>
                  <a:gd name="T80" fmla="*/ 64 w 187"/>
                  <a:gd name="T81" fmla="*/ 201 h 420"/>
                  <a:gd name="T82" fmla="*/ 70 w 187"/>
                  <a:gd name="T83" fmla="*/ 175 h 420"/>
                  <a:gd name="T84" fmla="*/ 73 w 187"/>
                  <a:gd name="T85" fmla="*/ 150 h 420"/>
                  <a:gd name="T86" fmla="*/ 64 w 187"/>
                  <a:gd name="T87" fmla="*/ 121 h 420"/>
                  <a:gd name="T88" fmla="*/ 52 w 187"/>
                  <a:gd name="T89" fmla="*/ 97 h 420"/>
                  <a:gd name="T90" fmla="*/ 37 w 187"/>
                  <a:gd name="T91" fmla="*/ 72 h 420"/>
                  <a:gd name="T92" fmla="*/ 25 w 187"/>
                  <a:gd name="T93" fmla="*/ 51 h 420"/>
                  <a:gd name="T94" fmla="*/ 21 w 187"/>
                  <a:gd name="T95" fmla="*/ 30 h 420"/>
                  <a:gd name="T96" fmla="*/ 25 w 187"/>
                  <a:gd name="T97" fmla="*/ 16 h 420"/>
                  <a:gd name="T98" fmla="*/ 33 w 187"/>
                  <a:gd name="T99" fmla="*/ 7 h 420"/>
                  <a:gd name="T100" fmla="*/ 46 w 187"/>
                  <a:gd name="T101" fmla="*/ 3 h 420"/>
                  <a:gd name="T102" fmla="*/ 52 w 187"/>
                  <a:gd name="T103" fmla="*/ 0 h 42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87"/>
                  <a:gd name="T157" fmla="*/ 0 h 420"/>
                  <a:gd name="T158" fmla="*/ 187 w 187"/>
                  <a:gd name="T159" fmla="*/ 420 h 42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87" h="420">
                    <a:moveTo>
                      <a:pt x="52" y="0"/>
                    </a:moveTo>
                    <a:lnTo>
                      <a:pt x="67" y="7"/>
                    </a:lnTo>
                    <a:lnTo>
                      <a:pt x="84" y="21"/>
                    </a:lnTo>
                    <a:lnTo>
                      <a:pt x="91" y="39"/>
                    </a:lnTo>
                    <a:lnTo>
                      <a:pt x="103" y="69"/>
                    </a:lnTo>
                    <a:lnTo>
                      <a:pt x="111" y="102"/>
                    </a:lnTo>
                    <a:lnTo>
                      <a:pt x="117" y="133"/>
                    </a:lnTo>
                    <a:lnTo>
                      <a:pt x="114" y="160"/>
                    </a:lnTo>
                    <a:lnTo>
                      <a:pt x="108" y="181"/>
                    </a:lnTo>
                    <a:lnTo>
                      <a:pt x="99" y="205"/>
                    </a:lnTo>
                    <a:lnTo>
                      <a:pt x="82" y="235"/>
                    </a:lnTo>
                    <a:lnTo>
                      <a:pt x="64" y="265"/>
                    </a:lnTo>
                    <a:lnTo>
                      <a:pt x="51" y="286"/>
                    </a:lnTo>
                    <a:lnTo>
                      <a:pt x="43" y="303"/>
                    </a:lnTo>
                    <a:lnTo>
                      <a:pt x="43" y="319"/>
                    </a:lnTo>
                    <a:lnTo>
                      <a:pt x="48" y="333"/>
                    </a:lnTo>
                    <a:lnTo>
                      <a:pt x="72" y="340"/>
                    </a:lnTo>
                    <a:lnTo>
                      <a:pt x="106" y="349"/>
                    </a:lnTo>
                    <a:lnTo>
                      <a:pt x="157" y="366"/>
                    </a:lnTo>
                    <a:lnTo>
                      <a:pt x="181" y="378"/>
                    </a:lnTo>
                    <a:lnTo>
                      <a:pt x="187" y="391"/>
                    </a:lnTo>
                    <a:lnTo>
                      <a:pt x="181" y="402"/>
                    </a:lnTo>
                    <a:lnTo>
                      <a:pt x="163" y="414"/>
                    </a:lnTo>
                    <a:lnTo>
                      <a:pt x="157" y="415"/>
                    </a:lnTo>
                    <a:lnTo>
                      <a:pt x="133" y="420"/>
                    </a:lnTo>
                    <a:lnTo>
                      <a:pt x="121" y="415"/>
                    </a:lnTo>
                    <a:lnTo>
                      <a:pt x="112" y="405"/>
                    </a:lnTo>
                    <a:lnTo>
                      <a:pt x="97" y="387"/>
                    </a:lnTo>
                    <a:lnTo>
                      <a:pt x="73" y="370"/>
                    </a:lnTo>
                    <a:lnTo>
                      <a:pt x="54" y="367"/>
                    </a:lnTo>
                    <a:lnTo>
                      <a:pt x="36" y="367"/>
                    </a:lnTo>
                    <a:lnTo>
                      <a:pt x="22" y="367"/>
                    </a:lnTo>
                    <a:lnTo>
                      <a:pt x="10" y="360"/>
                    </a:lnTo>
                    <a:lnTo>
                      <a:pt x="4" y="352"/>
                    </a:lnTo>
                    <a:lnTo>
                      <a:pt x="0" y="339"/>
                    </a:lnTo>
                    <a:lnTo>
                      <a:pt x="3" y="327"/>
                    </a:lnTo>
                    <a:lnTo>
                      <a:pt x="7" y="307"/>
                    </a:lnTo>
                    <a:lnTo>
                      <a:pt x="15" y="291"/>
                    </a:lnTo>
                    <a:lnTo>
                      <a:pt x="27" y="264"/>
                    </a:lnTo>
                    <a:lnTo>
                      <a:pt x="49" y="229"/>
                    </a:lnTo>
                    <a:lnTo>
                      <a:pt x="64" y="201"/>
                    </a:lnTo>
                    <a:lnTo>
                      <a:pt x="70" y="175"/>
                    </a:lnTo>
                    <a:lnTo>
                      <a:pt x="73" y="150"/>
                    </a:lnTo>
                    <a:lnTo>
                      <a:pt x="64" y="121"/>
                    </a:lnTo>
                    <a:lnTo>
                      <a:pt x="52" y="97"/>
                    </a:lnTo>
                    <a:lnTo>
                      <a:pt x="37" y="72"/>
                    </a:lnTo>
                    <a:lnTo>
                      <a:pt x="25" y="51"/>
                    </a:lnTo>
                    <a:lnTo>
                      <a:pt x="21" y="30"/>
                    </a:lnTo>
                    <a:lnTo>
                      <a:pt x="25" y="16"/>
                    </a:lnTo>
                    <a:lnTo>
                      <a:pt x="33" y="7"/>
                    </a:lnTo>
                    <a:lnTo>
                      <a:pt x="46" y="3"/>
                    </a:lnTo>
                    <a:lnTo>
                      <a:pt x="52"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0974" name="Freeform 28"/>
              <p:cNvSpPr>
                <a:spLocks/>
              </p:cNvSpPr>
              <p:nvPr/>
            </p:nvSpPr>
            <p:spPr bwMode="auto">
              <a:xfrm>
                <a:off x="2989" y="1773"/>
                <a:ext cx="165" cy="450"/>
              </a:xfrm>
              <a:custGeom>
                <a:avLst/>
                <a:gdLst>
                  <a:gd name="T0" fmla="*/ 81 w 165"/>
                  <a:gd name="T1" fmla="*/ 49 h 450"/>
                  <a:gd name="T2" fmla="*/ 97 w 165"/>
                  <a:gd name="T3" fmla="*/ 25 h 450"/>
                  <a:gd name="T4" fmla="*/ 123 w 165"/>
                  <a:gd name="T5" fmla="*/ 3 h 450"/>
                  <a:gd name="T6" fmla="*/ 147 w 165"/>
                  <a:gd name="T7" fmla="*/ 0 h 450"/>
                  <a:gd name="T8" fmla="*/ 160 w 165"/>
                  <a:gd name="T9" fmla="*/ 15 h 450"/>
                  <a:gd name="T10" fmla="*/ 165 w 165"/>
                  <a:gd name="T11" fmla="*/ 37 h 450"/>
                  <a:gd name="T12" fmla="*/ 157 w 165"/>
                  <a:gd name="T13" fmla="*/ 60 h 450"/>
                  <a:gd name="T14" fmla="*/ 141 w 165"/>
                  <a:gd name="T15" fmla="*/ 75 h 450"/>
                  <a:gd name="T16" fmla="*/ 112 w 165"/>
                  <a:gd name="T17" fmla="*/ 97 h 450"/>
                  <a:gd name="T18" fmla="*/ 93 w 165"/>
                  <a:gd name="T19" fmla="*/ 120 h 450"/>
                  <a:gd name="T20" fmla="*/ 82 w 165"/>
                  <a:gd name="T21" fmla="*/ 144 h 450"/>
                  <a:gd name="T22" fmla="*/ 78 w 165"/>
                  <a:gd name="T23" fmla="*/ 168 h 450"/>
                  <a:gd name="T24" fmla="*/ 76 w 165"/>
                  <a:gd name="T25" fmla="*/ 195 h 450"/>
                  <a:gd name="T26" fmla="*/ 82 w 165"/>
                  <a:gd name="T27" fmla="*/ 223 h 450"/>
                  <a:gd name="T28" fmla="*/ 82 w 165"/>
                  <a:gd name="T29" fmla="*/ 228 h 450"/>
                  <a:gd name="T30" fmla="*/ 90 w 165"/>
                  <a:gd name="T31" fmla="*/ 261 h 450"/>
                  <a:gd name="T32" fmla="*/ 97 w 165"/>
                  <a:gd name="T33" fmla="*/ 294 h 450"/>
                  <a:gd name="T34" fmla="*/ 108 w 165"/>
                  <a:gd name="T35" fmla="*/ 327 h 450"/>
                  <a:gd name="T36" fmla="*/ 118 w 165"/>
                  <a:gd name="T37" fmla="*/ 351 h 450"/>
                  <a:gd name="T38" fmla="*/ 121 w 165"/>
                  <a:gd name="T39" fmla="*/ 369 h 450"/>
                  <a:gd name="T40" fmla="*/ 114 w 165"/>
                  <a:gd name="T41" fmla="*/ 376 h 450"/>
                  <a:gd name="T42" fmla="*/ 96 w 165"/>
                  <a:gd name="T43" fmla="*/ 385 h 450"/>
                  <a:gd name="T44" fmla="*/ 78 w 165"/>
                  <a:gd name="T45" fmla="*/ 405 h 450"/>
                  <a:gd name="T46" fmla="*/ 67 w 165"/>
                  <a:gd name="T47" fmla="*/ 433 h 450"/>
                  <a:gd name="T48" fmla="*/ 63 w 165"/>
                  <a:gd name="T49" fmla="*/ 447 h 450"/>
                  <a:gd name="T50" fmla="*/ 58 w 165"/>
                  <a:gd name="T51" fmla="*/ 450 h 450"/>
                  <a:gd name="T52" fmla="*/ 48 w 165"/>
                  <a:gd name="T53" fmla="*/ 450 h 450"/>
                  <a:gd name="T54" fmla="*/ 13 w 165"/>
                  <a:gd name="T55" fmla="*/ 438 h 450"/>
                  <a:gd name="T56" fmla="*/ 0 w 165"/>
                  <a:gd name="T57" fmla="*/ 424 h 450"/>
                  <a:gd name="T58" fmla="*/ 3 w 165"/>
                  <a:gd name="T59" fmla="*/ 411 h 450"/>
                  <a:gd name="T60" fmla="*/ 13 w 165"/>
                  <a:gd name="T61" fmla="*/ 396 h 450"/>
                  <a:gd name="T62" fmla="*/ 31 w 165"/>
                  <a:gd name="T63" fmla="*/ 381 h 450"/>
                  <a:gd name="T64" fmla="*/ 61 w 165"/>
                  <a:gd name="T65" fmla="*/ 364 h 450"/>
                  <a:gd name="T66" fmla="*/ 72 w 165"/>
                  <a:gd name="T67" fmla="*/ 349 h 450"/>
                  <a:gd name="T68" fmla="*/ 73 w 165"/>
                  <a:gd name="T69" fmla="*/ 325 h 450"/>
                  <a:gd name="T70" fmla="*/ 69 w 165"/>
                  <a:gd name="T71" fmla="*/ 286 h 450"/>
                  <a:gd name="T72" fmla="*/ 55 w 165"/>
                  <a:gd name="T73" fmla="*/ 241 h 450"/>
                  <a:gd name="T74" fmla="*/ 48 w 165"/>
                  <a:gd name="T75" fmla="*/ 195 h 450"/>
                  <a:gd name="T76" fmla="*/ 42 w 165"/>
                  <a:gd name="T77" fmla="*/ 154 h 450"/>
                  <a:gd name="T78" fmla="*/ 43 w 165"/>
                  <a:gd name="T79" fmla="*/ 127 h 450"/>
                  <a:gd name="T80" fmla="*/ 49 w 165"/>
                  <a:gd name="T81" fmla="*/ 100 h 450"/>
                  <a:gd name="T82" fmla="*/ 58 w 165"/>
                  <a:gd name="T83" fmla="*/ 78 h 450"/>
                  <a:gd name="T84" fmla="*/ 72 w 165"/>
                  <a:gd name="T85" fmla="*/ 57 h 450"/>
                  <a:gd name="T86" fmla="*/ 81 w 165"/>
                  <a:gd name="T87" fmla="*/ 49 h 45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65"/>
                  <a:gd name="T133" fmla="*/ 0 h 450"/>
                  <a:gd name="T134" fmla="*/ 165 w 165"/>
                  <a:gd name="T135" fmla="*/ 450 h 45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65" h="450">
                    <a:moveTo>
                      <a:pt x="81" y="49"/>
                    </a:moveTo>
                    <a:lnTo>
                      <a:pt x="97" y="25"/>
                    </a:lnTo>
                    <a:lnTo>
                      <a:pt x="123" y="3"/>
                    </a:lnTo>
                    <a:lnTo>
                      <a:pt x="147" y="0"/>
                    </a:lnTo>
                    <a:lnTo>
                      <a:pt x="160" y="15"/>
                    </a:lnTo>
                    <a:lnTo>
                      <a:pt x="165" y="37"/>
                    </a:lnTo>
                    <a:lnTo>
                      <a:pt x="157" y="60"/>
                    </a:lnTo>
                    <a:lnTo>
                      <a:pt x="141" y="75"/>
                    </a:lnTo>
                    <a:lnTo>
                      <a:pt x="112" y="97"/>
                    </a:lnTo>
                    <a:lnTo>
                      <a:pt x="93" y="120"/>
                    </a:lnTo>
                    <a:lnTo>
                      <a:pt x="82" y="144"/>
                    </a:lnTo>
                    <a:lnTo>
                      <a:pt x="78" y="168"/>
                    </a:lnTo>
                    <a:lnTo>
                      <a:pt x="76" y="195"/>
                    </a:lnTo>
                    <a:lnTo>
                      <a:pt x="82" y="223"/>
                    </a:lnTo>
                    <a:lnTo>
                      <a:pt x="82" y="228"/>
                    </a:lnTo>
                    <a:lnTo>
                      <a:pt x="90" y="261"/>
                    </a:lnTo>
                    <a:lnTo>
                      <a:pt x="97" y="294"/>
                    </a:lnTo>
                    <a:lnTo>
                      <a:pt x="108" y="327"/>
                    </a:lnTo>
                    <a:lnTo>
                      <a:pt x="118" y="351"/>
                    </a:lnTo>
                    <a:lnTo>
                      <a:pt x="121" y="369"/>
                    </a:lnTo>
                    <a:lnTo>
                      <a:pt x="114" y="376"/>
                    </a:lnTo>
                    <a:lnTo>
                      <a:pt x="96" y="385"/>
                    </a:lnTo>
                    <a:lnTo>
                      <a:pt x="78" y="405"/>
                    </a:lnTo>
                    <a:lnTo>
                      <a:pt x="67" y="433"/>
                    </a:lnTo>
                    <a:lnTo>
                      <a:pt x="63" y="447"/>
                    </a:lnTo>
                    <a:lnTo>
                      <a:pt x="58" y="450"/>
                    </a:lnTo>
                    <a:lnTo>
                      <a:pt x="48" y="450"/>
                    </a:lnTo>
                    <a:lnTo>
                      <a:pt x="13" y="438"/>
                    </a:lnTo>
                    <a:lnTo>
                      <a:pt x="0" y="424"/>
                    </a:lnTo>
                    <a:lnTo>
                      <a:pt x="3" y="411"/>
                    </a:lnTo>
                    <a:lnTo>
                      <a:pt x="13" y="396"/>
                    </a:lnTo>
                    <a:lnTo>
                      <a:pt x="31" y="381"/>
                    </a:lnTo>
                    <a:lnTo>
                      <a:pt x="61" y="364"/>
                    </a:lnTo>
                    <a:lnTo>
                      <a:pt x="72" y="349"/>
                    </a:lnTo>
                    <a:lnTo>
                      <a:pt x="73" y="325"/>
                    </a:lnTo>
                    <a:lnTo>
                      <a:pt x="69" y="286"/>
                    </a:lnTo>
                    <a:lnTo>
                      <a:pt x="55" y="241"/>
                    </a:lnTo>
                    <a:lnTo>
                      <a:pt x="48" y="195"/>
                    </a:lnTo>
                    <a:lnTo>
                      <a:pt x="42" y="154"/>
                    </a:lnTo>
                    <a:lnTo>
                      <a:pt x="43" y="127"/>
                    </a:lnTo>
                    <a:lnTo>
                      <a:pt x="49" y="100"/>
                    </a:lnTo>
                    <a:lnTo>
                      <a:pt x="58" y="78"/>
                    </a:lnTo>
                    <a:lnTo>
                      <a:pt x="72" y="57"/>
                    </a:lnTo>
                    <a:lnTo>
                      <a:pt x="81" y="4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0975" name="Freeform 29"/>
              <p:cNvSpPr>
                <a:spLocks/>
              </p:cNvSpPr>
              <p:nvPr/>
            </p:nvSpPr>
            <p:spPr bwMode="auto">
              <a:xfrm>
                <a:off x="2593" y="1767"/>
                <a:ext cx="488" cy="476"/>
              </a:xfrm>
              <a:custGeom>
                <a:avLst/>
                <a:gdLst>
                  <a:gd name="T0" fmla="*/ 480 w 488"/>
                  <a:gd name="T1" fmla="*/ 0 h 476"/>
                  <a:gd name="T2" fmla="*/ 432 w 488"/>
                  <a:gd name="T3" fmla="*/ 19 h 476"/>
                  <a:gd name="T4" fmla="*/ 402 w 488"/>
                  <a:gd name="T5" fmla="*/ 45 h 476"/>
                  <a:gd name="T6" fmla="*/ 381 w 488"/>
                  <a:gd name="T7" fmla="*/ 81 h 476"/>
                  <a:gd name="T8" fmla="*/ 363 w 488"/>
                  <a:gd name="T9" fmla="*/ 118 h 476"/>
                  <a:gd name="T10" fmla="*/ 352 w 488"/>
                  <a:gd name="T11" fmla="*/ 160 h 476"/>
                  <a:gd name="T12" fmla="*/ 346 w 488"/>
                  <a:gd name="T13" fmla="*/ 202 h 476"/>
                  <a:gd name="T14" fmla="*/ 337 w 488"/>
                  <a:gd name="T15" fmla="*/ 241 h 476"/>
                  <a:gd name="T16" fmla="*/ 327 w 488"/>
                  <a:gd name="T17" fmla="*/ 265 h 476"/>
                  <a:gd name="T18" fmla="*/ 313 w 488"/>
                  <a:gd name="T19" fmla="*/ 283 h 476"/>
                  <a:gd name="T20" fmla="*/ 294 w 488"/>
                  <a:gd name="T21" fmla="*/ 300 h 476"/>
                  <a:gd name="T22" fmla="*/ 289 w 488"/>
                  <a:gd name="T23" fmla="*/ 301 h 476"/>
                  <a:gd name="T24" fmla="*/ 264 w 488"/>
                  <a:gd name="T25" fmla="*/ 316 h 476"/>
                  <a:gd name="T26" fmla="*/ 223 w 488"/>
                  <a:gd name="T27" fmla="*/ 334 h 476"/>
                  <a:gd name="T28" fmla="*/ 184 w 488"/>
                  <a:gd name="T29" fmla="*/ 354 h 476"/>
                  <a:gd name="T30" fmla="*/ 148 w 488"/>
                  <a:gd name="T31" fmla="*/ 367 h 476"/>
                  <a:gd name="T32" fmla="*/ 127 w 488"/>
                  <a:gd name="T33" fmla="*/ 333 h 476"/>
                  <a:gd name="T34" fmla="*/ 127 w 488"/>
                  <a:gd name="T35" fmla="*/ 337 h 476"/>
                  <a:gd name="T36" fmla="*/ 111 w 488"/>
                  <a:gd name="T37" fmla="*/ 373 h 476"/>
                  <a:gd name="T38" fmla="*/ 88 w 488"/>
                  <a:gd name="T39" fmla="*/ 405 h 476"/>
                  <a:gd name="T40" fmla="*/ 51 w 488"/>
                  <a:gd name="T41" fmla="*/ 435 h 476"/>
                  <a:gd name="T42" fmla="*/ 12 w 488"/>
                  <a:gd name="T43" fmla="*/ 460 h 476"/>
                  <a:gd name="T44" fmla="*/ 0 w 488"/>
                  <a:gd name="T45" fmla="*/ 469 h 476"/>
                  <a:gd name="T46" fmla="*/ 10 w 488"/>
                  <a:gd name="T47" fmla="*/ 474 h 476"/>
                  <a:gd name="T48" fmla="*/ 6 w 488"/>
                  <a:gd name="T49" fmla="*/ 476 h 476"/>
                  <a:gd name="T50" fmla="*/ 64 w 488"/>
                  <a:gd name="T51" fmla="*/ 459 h 476"/>
                  <a:gd name="T52" fmla="*/ 118 w 488"/>
                  <a:gd name="T53" fmla="*/ 448 h 476"/>
                  <a:gd name="T54" fmla="*/ 175 w 488"/>
                  <a:gd name="T55" fmla="*/ 438 h 476"/>
                  <a:gd name="T56" fmla="*/ 204 w 488"/>
                  <a:gd name="T57" fmla="*/ 436 h 476"/>
                  <a:gd name="T58" fmla="*/ 168 w 488"/>
                  <a:gd name="T59" fmla="*/ 393 h 476"/>
                  <a:gd name="T60" fmla="*/ 163 w 488"/>
                  <a:gd name="T61" fmla="*/ 396 h 476"/>
                  <a:gd name="T62" fmla="*/ 217 w 488"/>
                  <a:gd name="T63" fmla="*/ 366 h 476"/>
                  <a:gd name="T64" fmla="*/ 262 w 488"/>
                  <a:gd name="T65" fmla="*/ 342 h 476"/>
                  <a:gd name="T66" fmla="*/ 298 w 488"/>
                  <a:gd name="T67" fmla="*/ 324 h 476"/>
                  <a:gd name="T68" fmla="*/ 328 w 488"/>
                  <a:gd name="T69" fmla="*/ 301 h 476"/>
                  <a:gd name="T70" fmla="*/ 346 w 488"/>
                  <a:gd name="T71" fmla="*/ 279 h 476"/>
                  <a:gd name="T72" fmla="*/ 358 w 488"/>
                  <a:gd name="T73" fmla="*/ 249 h 476"/>
                  <a:gd name="T74" fmla="*/ 367 w 488"/>
                  <a:gd name="T75" fmla="*/ 208 h 476"/>
                  <a:gd name="T76" fmla="*/ 375 w 488"/>
                  <a:gd name="T77" fmla="*/ 171 h 476"/>
                  <a:gd name="T78" fmla="*/ 384 w 488"/>
                  <a:gd name="T79" fmla="*/ 135 h 476"/>
                  <a:gd name="T80" fmla="*/ 394 w 488"/>
                  <a:gd name="T81" fmla="*/ 99 h 476"/>
                  <a:gd name="T82" fmla="*/ 412 w 488"/>
                  <a:gd name="T83" fmla="*/ 69 h 476"/>
                  <a:gd name="T84" fmla="*/ 433 w 488"/>
                  <a:gd name="T85" fmla="*/ 48 h 476"/>
                  <a:gd name="T86" fmla="*/ 465 w 488"/>
                  <a:gd name="T87" fmla="*/ 33 h 476"/>
                  <a:gd name="T88" fmla="*/ 488 w 488"/>
                  <a:gd name="T89" fmla="*/ 22 h 476"/>
                  <a:gd name="T90" fmla="*/ 480 w 488"/>
                  <a:gd name="T91" fmla="*/ 0 h 47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88"/>
                  <a:gd name="T139" fmla="*/ 0 h 476"/>
                  <a:gd name="T140" fmla="*/ 488 w 488"/>
                  <a:gd name="T141" fmla="*/ 476 h 47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88" h="476">
                    <a:moveTo>
                      <a:pt x="480" y="0"/>
                    </a:moveTo>
                    <a:lnTo>
                      <a:pt x="432" y="19"/>
                    </a:lnTo>
                    <a:lnTo>
                      <a:pt x="402" y="45"/>
                    </a:lnTo>
                    <a:lnTo>
                      <a:pt x="381" y="81"/>
                    </a:lnTo>
                    <a:lnTo>
                      <a:pt x="363" y="118"/>
                    </a:lnTo>
                    <a:lnTo>
                      <a:pt x="352" y="160"/>
                    </a:lnTo>
                    <a:lnTo>
                      <a:pt x="346" y="202"/>
                    </a:lnTo>
                    <a:lnTo>
                      <a:pt x="337" y="241"/>
                    </a:lnTo>
                    <a:lnTo>
                      <a:pt x="327" y="265"/>
                    </a:lnTo>
                    <a:lnTo>
                      <a:pt x="313" y="283"/>
                    </a:lnTo>
                    <a:lnTo>
                      <a:pt x="294" y="300"/>
                    </a:lnTo>
                    <a:lnTo>
                      <a:pt x="289" y="301"/>
                    </a:lnTo>
                    <a:lnTo>
                      <a:pt x="264" y="316"/>
                    </a:lnTo>
                    <a:lnTo>
                      <a:pt x="223" y="334"/>
                    </a:lnTo>
                    <a:lnTo>
                      <a:pt x="184" y="354"/>
                    </a:lnTo>
                    <a:lnTo>
                      <a:pt x="148" y="367"/>
                    </a:lnTo>
                    <a:lnTo>
                      <a:pt x="127" y="333"/>
                    </a:lnTo>
                    <a:lnTo>
                      <a:pt x="127" y="337"/>
                    </a:lnTo>
                    <a:lnTo>
                      <a:pt x="111" y="373"/>
                    </a:lnTo>
                    <a:lnTo>
                      <a:pt x="88" y="405"/>
                    </a:lnTo>
                    <a:lnTo>
                      <a:pt x="51" y="435"/>
                    </a:lnTo>
                    <a:lnTo>
                      <a:pt x="12" y="460"/>
                    </a:lnTo>
                    <a:lnTo>
                      <a:pt x="0" y="469"/>
                    </a:lnTo>
                    <a:lnTo>
                      <a:pt x="10" y="474"/>
                    </a:lnTo>
                    <a:lnTo>
                      <a:pt x="6" y="476"/>
                    </a:lnTo>
                    <a:lnTo>
                      <a:pt x="64" y="459"/>
                    </a:lnTo>
                    <a:lnTo>
                      <a:pt x="118" y="448"/>
                    </a:lnTo>
                    <a:lnTo>
                      <a:pt x="175" y="438"/>
                    </a:lnTo>
                    <a:lnTo>
                      <a:pt x="204" y="436"/>
                    </a:lnTo>
                    <a:lnTo>
                      <a:pt x="168" y="393"/>
                    </a:lnTo>
                    <a:lnTo>
                      <a:pt x="163" y="396"/>
                    </a:lnTo>
                    <a:lnTo>
                      <a:pt x="217" y="366"/>
                    </a:lnTo>
                    <a:lnTo>
                      <a:pt x="262" y="342"/>
                    </a:lnTo>
                    <a:lnTo>
                      <a:pt x="298" y="324"/>
                    </a:lnTo>
                    <a:lnTo>
                      <a:pt x="328" y="301"/>
                    </a:lnTo>
                    <a:lnTo>
                      <a:pt x="346" y="279"/>
                    </a:lnTo>
                    <a:lnTo>
                      <a:pt x="358" y="249"/>
                    </a:lnTo>
                    <a:lnTo>
                      <a:pt x="367" y="208"/>
                    </a:lnTo>
                    <a:lnTo>
                      <a:pt x="375" y="171"/>
                    </a:lnTo>
                    <a:lnTo>
                      <a:pt x="384" y="135"/>
                    </a:lnTo>
                    <a:lnTo>
                      <a:pt x="394" y="99"/>
                    </a:lnTo>
                    <a:lnTo>
                      <a:pt x="412" y="69"/>
                    </a:lnTo>
                    <a:lnTo>
                      <a:pt x="433" y="48"/>
                    </a:lnTo>
                    <a:lnTo>
                      <a:pt x="465" y="33"/>
                    </a:lnTo>
                    <a:lnTo>
                      <a:pt x="488" y="22"/>
                    </a:lnTo>
                    <a:lnTo>
                      <a:pt x="480"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210961" name="Group 30"/>
            <p:cNvGrpSpPr>
              <a:grpSpLocks/>
            </p:cNvGrpSpPr>
            <p:nvPr/>
          </p:nvGrpSpPr>
          <p:grpSpPr bwMode="auto">
            <a:xfrm>
              <a:off x="4703" y="1645"/>
              <a:ext cx="230" cy="1456"/>
              <a:chOff x="2720" y="768"/>
              <a:chExt cx="230" cy="1456"/>
            </a:xfrm>
          </p:grpSpPr>
          <p:sp>
            <p:nvSpPr>
              <p:cNvPr id="210967" name="Freeform 31"/>
              <p:cNvSpPr>
                <a:spLocks/>
              </p:cNvSpPr>
              <p:nvPr/>
            </p:nvSpPr>
            <p:spPr bwMode="auto">
              <a:xfrm>
                <a:off x="2720" y="795"/>
                <a:ext cx="230" cy="293"/>
              </a:xfrm>
              <a:custGeom>
                <a:avLst/>
                <a:gdLst>
                  <a:gd name="T0" fmla="*/ 147 w 230"/>
                  <a:gd name="T1" fmla="*/ 264 h 293"/>
                  <a:gd name="T2" fmla="*/ 170 w 230"/>
                  <a:gd name="T3" fmla="*/ 252 h 293"/>
                  <a:gd name="T4" fmla="*/ 182 w 230"/>
                  <a:gd name="T5" fmla="*/ 234 h 293"/>
                  <a:gd name="T6" fmla="*/ 192 w 230"/>
                  <a:gd name="T7" fmla="*/ 204 h 293"/>
                  <a:gd name="T8" fmla="*/ 198 w 230"/>
                  <a:gd name="T9" fmla="*/ 165 h 293"/>
                  <a:gd name="T10" fmla="*/ 195 w 230"/>
                  <a:gd name="T11" fmla="*/ 111 h 293"/>
                  <a:gd name="T12" fmla="*/ 192 w 230"/>
                  <a:gd name="T13" fmla="*/ 81 h 293"/>
                  <a:gd name="T14" fmla="*/ 167 w 230"/>
                  <a:gd name="T15" fmla="*/ 84 h 293"/>
                  <a:gd name="T16" fmla="*/ 177 w 230"/>
                  <a:gd name="T17" fmla="*/ 2 h 293"/>
                  <a:gd name="T18" fmla="*/ 230 w 230"/>
                  <a:gd name="T19" fmla="*/ 69 h 293"/>
                  <a:gd name="T20" fmla="*/ 212 w 230"/>
                  <a:gd name="T21" fmla="*/ 77 h 293"/>
                  <a:gd name="T22" fmla="*/ 219 w 230"/>
                  <a:gd name="T23" fmla="*/ 125 h 293"/>
                  <a:gd name="T24" fmla="*/ 219 w 230"/>
                  <a:gd name="T25" fmla="*/ 129 h 293"/>
                  <a:gd name="T26" fmla="*/ 219 w 230"/>
                  <a:gd name="T27" fmla="*/ 179 h 293"/>
                  <a:gd name="T28" fmla="*/ 218 w 230"/>
                  <a:gd name="T29" fmla="*/ 183 h 293"/>
                  <a:gd name="T30" fmla="*/ 210 w 230"/>
                  <a:gd name="T31" fmla="*/ 222 h 293"/>
                  <a:gd name="T32" fmla="*/ 197 w 230"/>
                  <a:gd name="T33" fmla="*/ 258 h 293"/>
                  <a:gd name="T34" fmla="*/ 174 w 230"/>
                  <a:gd name="T35" fmla="*/ 279 h 293"/>
                  <a:gd name="T36" fmla="*/ 143 w 230"/>
                  <a:gd name="T37" fmla="*/ 288 h 293"/>
                  <a:gd name="T38" fmla="*/ 113 w 230"/>
                  <a:gd name="T39" fmla="*/ 293 h 293"/>
                  <a:gd name="T40" fmla="*/ 84 w 230"/>
                  <a:gd name="T41" fmla="*/ 290 h 293"/>
                  <a:gd name="T42" fmla="*/ 57 w 230"/>
                  <a:gd name="T43" fmla="*/ 279 h 293"/>
                  <a:gd name="T44" fmla="*/ 33 w 230"/>
                  <a:gd name="T45" fmla="*/ 257 h 293"/>
                  <a:gd name="T46" fmla="*/ 17 w 230"/>
                  <a:gd name="T47" fmla="*/ 227 h 293"/>
                  <a:gd name="T48" fmla="*/ 8 w 230"/>
                  <a:gd name="T49" fmla="*/ 192 h 293"/>
                  <a:gd name="T50" fmla="*/ 5 w 230"/>
                  <a:gd name="T51" fmla="*/ 153 h 293"/>
                  <a:gd name="T52" fmla="*/ 8 w 230"/>
                  <a:gd name="T53" fmla="*/ 116 h 293"/>
                  <a:gd name="T54" fmla="*/ 21 w 230"/>
                  <a:gd name="T55" fmla="*/ 89 h 293"/>
                  <a:gd name="T56" fmla="*/ 0 w 230"/>
                  <a:gd name="T57" fmla="*/ 72 h 293"/>
                  <a:gd name="T58" fmla="*/ 50 w 230"/>
                  <a:gd name="T59" fmla="*/ 0 h 293"/>
                  <a:gd name="T60" fmla="*/ 60 w 230"/>
                  <a:gd name="T61" fmla="*/ 92 h 293"/>
                  <a:gd name="T62" fmla="*/ 36 w 230"/>
                  <a:gd name="T63" fmla="*/ 90 h 293"/>
                  <a:gd name="T64" fmla="*/ 26 w 230"/>
                  <a:gd name="T65" fmla="*/ 128 h 293"/>
                  <a:gd name="T66" fmla="*/ 26 w 230"/>
                  <a:gd name="T67" fmla="*/ 162 h 293"/>
                  <a:gd name="T68" fmla="*/ 29 w 230"/>
                  <a:gd name="T69" fmla="*/ 192 h 293"/>
                  <a:gd name="T70" fmla="*/ 38 w 230"/>
                  <a:gd name="T71" fmla="*/ 221 h 293"/>
                  <a:gd name="T72" fmla="*/ 54 w 230"/>
                  <a:gd name="T73" fmla="*/ 242 h 293"/>
                  <a:gd name="T74" fmla="*/ 74 w 230"/>
                  <a:gd name="T75" fmla="*/ 258 h 293"/>
                  <a:gd name="T76" fmla="*/ 99 w 230"/>
                  <a:gd name="T77" fmla="*/ 267 h 293"/>
                  <a:gd name="T78" fmla="*/ 125 w 230"/>
                  <a:gd name="T79" fmla="*/ 267 h 293"/>
                  <a:gd name="T80" fmla="*/ 147 w 230"/>
                  <a:gd name="T81" fmla="*/ 264 h 29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30"/>
                  <a:gd name="T124" fmla="*/ 0 h 293"/>
                  <a:gd name="T125" fmla="*/ 230 w 230"/>
                  <a:gd name="T126" fmla="*/ 293 h 29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30" h="293">
                    <a:moveTo>
                      <a:pt x="147" y="264"/>
                    </a:moveTo>
                    <a:lnTo>
                      <a:pt x="170" y="252"/>
                    </a:lnTo>
                    <a:lnTo>
                      <a:pt x="182" y="234"/>
                    </a:lnTo>
                    <a:lnTo>
                      <a:pt x="192" y="204"/>
                    </a:lnTo>
                    <a:lnTo>
                      <a:pt x="198" y="165"/>
                    </a:lnTo>
                    <a:lnTo>
                      <a:pt x="195" y="111"/>
                    </a:lnTo>
                    <a:lnTo>
                      <a:pt x="192" y="81"/>
                    </a:lnTo>
                    <a:lnTo>
                      <a:pt x="167" y="84"/>
                    </a:lnTo>
                    <a:lnTo>
                      <a:pt x="177" y="2"/>
                    </a:lnTo>
                    <a:lnTo>
                      <a:pt x="230" y="69"/>
                    </a:lnTo>
                    <a:lnTo>
                      <a:pt x="212" y="77"/>
                    </a:lnTo>
                    <a:lnTo>
                      <a:pt x="219" y="125"/>
                    </a:lnTo>
                    <a:lnTo>
                      <a:pt x="219" y="129"/>
                    </a:lnTo>
                    <a:lnTo>
                      <a:pt x="219" y="179"/>
                    </a:lnTo>
                    <a:lnTo>
                      <a:pt x="218" y="183"/>
                    </a:lnTo>
                    <a:lnTo>
                      <a:pt x="210" y="222"/>
                    </a:lnTo>
                    <a:lnTo>
                      <a:pt x="197" y="258"/>
                    </a:lnTo>
                    <a:lnTo>
                      <a:pt x="174" y="279"/>
                    </a:lnTo>
                    <a:lnTo>
                      <a:pt x="143" y="288"/>
                    </a:lnTo>
                    <a:lnTo>
                      <a:pt x="113" y="293"/>
                    </a:lnTo>
                    <a:lnTo>
                      <a:pt x="84" y="290"/>
                    </a:lnTo>
                    <a:lnTo>
                      <a:pt x="57" y="279"/>
                    </a:lnTo>
                    <a:lnTo>
                      <a:pt x="33" y="257"/>
                    </a:lnTo>
                    <a:lnTo>
                      <a:pt x="17" y="227"/>
                    </a:lnTo>
                    <a:lnTo>
                      <a:pt x="8" y="192"/>
                    </a:lnTo>
                    <a:lnTo>
                      <a:pt x="5" y="153"/>
                    </a:lnTo>
                    <a:lnTo>
                      <a:pt x="8" y="116"/>
                    </a:lnTo>
                    <a:lnTo>
                      <a:pt x="21" y="89"/>
                    </a:lnTo>
                    <a:lnTo>
                      <a:pt x="0" y="72"/>
                    </a:lnTo>
                    <a:lnTo>
                      <a:pt x="50" y="0"/>
                    </a:lnTo>
                    <a:lnTo>
                      <a:pt x="60" y="92"/>
                    </a:lnTo>
                    <a:lnTo>
                      <a:pt x="36" y="90"/>
                    </a:lnTo>
                    <a:lnTo>
                      <a:pt x="26" y="128"/>
                    </a:lnTo>
                    <a:lnTo>
                      <a:pt x="26" y="162"/>
                    </a:lnTo>
                    <a:lnTo>
                      <a:pt x="29" y="192"/>
                    </a:lnTo>
                    <a:lnTo>
                      <a:pt x="38" y="221"/>
                    </a:lnTo>
                    <a:lnTo>
                      <a:pt x="54" y="242"/>
                    </a:lnTo>
                    <a:lnTo>
                      <a:pt x="74" y="258"/>
                    </a:lnTo>
                    <a:lnTo>
                      <a:pt x="99" y="267"/>
                    </a:lnTo>
                    <a:lnTo>
                      <a:pt x="125" y="267"/>
                    </a:lnTo>
                    <a:lnTo>
                      <a:pt x="147" y="264"/>
                    </a:lnTo>
                    <a:close/>
                  </a:path>
                </a:pathLst>
              </a:custGeom>
              <a:solidFill>
                <a:srgbClr val="A5002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0968" name="Freeform 32"/>
              <p:cNvSpPr>
                <a:spLocks/>
              </p:cNvSpPr>
              <p:nvPr/>
            </p:nvSpPr>
            <p:spPr bwMode="auto">
              <a:xfrm>
                <a:off x="2794" y="768"/>
                <a:ext cx="96" cy="1456"/>
              </a:xfrm>
              <a:custGeom>
                <a:avLst/>
                <a:gdLst>
                  <a:gd name="T0" fmla="*/ 27 w 96"/>
                  <a:gd name="T1" fmla="*/ 306 h 1456"/>
                  <a:gd name="T2" fmla="*/ 28 w 96"/>
                  <a:gd name="T3" fmla="*/ 78 h 1456"/>
                  <a:gd name="T4" fmla="*/ 0 w 96"/>
                  <a:gd name="T5" fmla="*/ 80 h 1456"/>
                  <a:gd name="T6" fmla="*/ 40 w 96"/>
                  <a:gd name="T7" fmla="*/ 0 h 1456"/>
                  <a:gd name="T8" fmla="*/ 73 w 96"/>
                  <a:gd name="T9" fmla="*/ 80 h 1456"/>
                  <a:gd name="T10" fmla="*/ 45 w 96"/>
                  <a:gd name="T11" fmla="*/ 75 h 1456"/>
                  <a:gd name="T12" fmla="*/ 46 w 96"/>
                  <a:gd name="T13" fmla="*/ 306 h 1456"/>
                  <a:gd name="T14" fmla="*/ 55 w 96"/>
                  <a:gd name="T15" fmla="*/ 582 h 1456"/>
                  <a:gd name="T16" fmla="*/ 70 w 96"/>
                  <a:gd name="T17" fmla="*/ 815 h 1456"/>
                  <a:gd name="T18" fmla="*/ 81 w 96"/>
                  <a:gd name="T19" fmla="*/ 1129 h 1456"/>
                  <a:gd name="T20" fmla="*/ 79 w 96"/>
                  <a:gd name="T21" fmla="*/ 1134 h 1456"/>
                  <a:gd name="T22" fmla="*/ 94 w 96"/>
                  <a:gd name="T23" fmla="*/ 1398 h 1456"/>
                  <a:gd name="T24" fmla="*/ 96 w 96"/>
                  <a:gd name="T25" fmla="*/ 1446 h 1456"/>
                  <a:gd name="T26" fmla="*/ 88 w 96"/>
                  <a:gd name="T27" fmla="*/ 1455 h 1456"/>
                  <a:gd name="T28" fmla="*/ 76 w 96"/>
                  <a:gd name="T29" fmla="*/ 1456 h 1456"/>
                  <a:gd name="T30" fmla="*/ 67 w 96"/>
                  <a:gd name="T31" fmla="*/ 1447 h 1456"/>
                  <a:gd name="T32" fmla="*/ 64 w 96"/>
                  <a:gd name="T33" fmla="*/ 1438 h 1456"/>
                  <a:gd name="T34" fmla="*/ 51 w 96"/>
                  <a:gd name="T35" fmla="*/ 911 h 1456"/>
                  <a:gd name="T36" fmla="*/ 34 w 96"/>
                  <a:gd name="T37" fmla="*/ 540 h 1456"/>
                  <a:gd name="T38" fmla="*/ 27 w 96"/>
                  <a:gd name="T39" fmla="*/ 306 h 145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96"/>
                  <a:gd name="T61" fmla="*/ 0 h 1456"/>
                  <a:gd name="T62" fmla="*/ 96 w 96"/>
                  <a:gd name="T63" fmla="*/ 1456 h 145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96" h="1456">
                    <a:moveTo>
                      <a:pt x="27" y="306"/>
                    </a:moveTo>
                    <a:lnTo>
                      <a:pt x="28" y="78"/>
                    </a:lnTo>
                    <a:lnTo>
                      <a:pt x="0" y="80"/>
                    </a:lnTo>
                    <a:lnTo>
                      <a:pt x="40" y="0"/>
                    </a:lnTo>
                    <a:lnTo>
                      <a:pt x="73" y="80"/>
                    </a:lnTo>
                    <a:lnTo>
                      <a:pt x="45" y="75"/>
                    </a:lnTo>
                    <a:lnTo>
                      <a:pt x="46" y="306"/>
                    </a:lnTo>
                    <a:lnTo>
                      <a:pt x="55" y="582"/>
                    </a:lnTo>
                    <a:lnTo>
                      <a:pt x="70" y="815"/>
                    </a:lnTo>
                    <a:lnTo>
                      <a:pt x="81" y="1129"/>
                    </a:lnTo>
                    <a:lnTo>
                      <a:pt x="79" y="1134"/>
                    </a:lnTo>
                    <a:lnTo>
                      <a:pt x="94" y="1398"/>
                    </a:lnTo>
                    <a:lnTo>
                      <a:pt x="96" y="1446"/>
                    </a:lnTo>
                    <a:lnTo>
                      <a:pt x="88" y="1455"/>
                    </a:lnTo>
                    <a:lnTo>
                      <a:pt x="76" y="1456"/>
                    </a:lnTo>
                    <a:lnTo>
                      <a:pt x="67" y="1447"/>
                    </a:lnTo>
                    <a:lnTo>
                      <a:pt x="64" y="1438"/>
                    </a:lnTo>
                    <a:lnTo>
                      <a:pt x="51" y="911"/>
                    </a:lnTo>
                    <a:lnTo>
                      <a:pt x="34" y="540"/>
                    </a:lnTo>
                    <a:lnTo>
                      <a:pt x="27" y="306"/>
                    </a:lnTo>
                    <a:close/>
                  </a:path>
                </a:pathLst>
              </a:custGeom>
              <a:solidFill>
                <a:srgbClr val="A5002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210962" name="Group 33"/>
            <p:cNvGrpSpPr>
              <a:grpSpLocks/>
            </p:cNvGrpSpPr>
            <p:nvPr/>
          </p:nvGrpSpPr>
          <p:grpSpPr bwMode="auto">
            <a:xfrm>
              <a:off x="5125" y="2204"/>
              <a:ext cx="77" cy="68"/>
              <a:chOff x="1747" y="2620"/>
              <a:chExt cx="44" cy="73"/>
            </a:xfrm>
          </p:grpSpPr>
          <p:sp>
            <p:nvSpPr>
              <p:cNvPr id="210963" name="Oval 34"/>
              <p:cNvSpPr>
                <a:spLocks noChangeArrowheads="1"/>
              </p:cNvSpPr>
              <p:nvPr/>
            </p:nvSpPr>
            <p:spPr bwMode="auto">
              <a:xfrm rot="4286940" flipH="1">
                <a:off x="1721" y="2646"/>
                <a:ext cx="73" cy="22"/>
              </a:xfrm>
              <a:prstGeom prst="ellipse">
                <a:avLst/>
              </a:prstGeom>
              <a:solidFill>
                <a:schemeClr val="tx2"/>
              </a:solidFill>
              <a:ln w="12700" cap="sq">
                <a:solidFill>
                  <a:schemeClr val="tx1"/>
                </a:solidFill>
                <a:round/>
                <a:headEnd type="none" w="sm" len="sm"/>
                <a:tailEnd type="none" w="sm" len="sm"/>
              </a:ln>
            </p:spPr>
            <p:txBody>
              <a:bodyPr rot="10800000" wrap="none" lIns="274320" rIns="274320" anchor="ctr">
                <a:spAutoFit/>
              </a:bodyP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i="0">
                  <a:solidFill>
                    <a:srgbClr val="FFFFFF"/>
                  </a:solidFill>
                  <a:cs typeface="Arial" charset="0"/>
                </a:endParaRPr>
              </a:p>
            </p:txBody>
          </p:sp>
          <p:sp>
            <p:nvSpPr>
              <p:cNvPr id="210964" name="Oval 35"/>
              <p:cNvSpPr>
                <a:spLocks noChangeArrowheads="1"/>
              </p:cNvSpPr>
              <p:nvPr/>
            </p:nvSpPr>
            <p:spPr bwMode="auto">
              <a:xfrm rot="4286940" flipH="1">
                <a:off x="1741" y="2659"/>
                <a:ext cx="43" cy="8"/>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rot="10800000" wrap="none" lIns="274320" rIns="274320" anchor="ctr">
                <a:spAutoFit/>
              </a:bodyP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i="0">
                  <a:solidFill>
                    <a:srgbClr val="FFFFFF"/>
                  </a:solidFill>
                  <a:cs typeface="Arial" charset="0"/>
                </a:endParaRPr>
              </a:p>
            </p:txBody>
          </p:sp>
          <p:sp>
            <p:nvSpPr>
              <p:cNvPr id="210965" name="Oval 36"/>
              <p:cNvSpPr>
                <a:spLocks noChangeArrowheads="1"/>
              </p:cNvSpPr>
              <p:nvPr/>
            </p:nvSpPr>
            <p:spPr bwMode="auto">
              <a:xfrm rot="4286940" flipH="1">
                <a:off x="1743" y="2646"/>
                <a:ext cx="73" cy="22"/>
              </a:xfrm>
              <a:prstGeom prst="ellipse">
                <a:avLst/>
              </a:prstGeom>
              <a:solidFill>
                <a:schemeClr val="tx2"/>
              </a:solidFill>
              <a:ln w="12700" cap="sq">
                <a:solidFill>
                  <a:schemeClr val="tx1"/>
                </a:solidFill>
                <a:round/>
                <a:headEnd type="none" w="sm" len="sm"/>
                <a:tailEnd type="none" w="sm" len="sm"/>
              </a:ln>
            </p:spPr>
            <p:txBody>
              <a:bodyPr rot="10800000" wrap="none" lIns="274320" rIns="274320" anchor="ctr">
                <a:spAutoFit/>
              </a:bodyP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i="0">
                  <a:solidFill>
                    <a:srgbClr val="FFFFFF"/>
                  </a:solidFill>
                  <a:cs typeface="Arial" charset="0"/>
                </a:endParaRPr>
              </a:p>
            </p:txBody>
          </p:sp>
          <p:sp>
            <p:nvSpPr>
              <p:cNvPr id="210966" name="Oval 37"/>
              <p:cNvSpPr>
                <a:spLocks noChangeArrowheads="1"/>
              </p:cNvSpPr>
              <p:nvPr/>
            </p:nvSpPr>
            <p:spPr bwMode="auto">
              <a:xfrm rot="4286940" flipH="1">
                <a:off x="1763" y="2659"/>
                <a:ext cx="43" cy="8"/>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rot="10800000" wrap="none" lIns="274320" rIns="274320" anchor="ctr">
                <a:spAutoFit/>
              </a:bodyP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i="0">
                  <a:solidFill>
                    <a:srgbClr val="FFFFFF"/>
                  </a:solidFill>
                  <a:cs typeface="Arial" charset="0"/>
                </a:endParaRPr>
              </a:p>
            </p:txBody>
          </p:sp>
        </p:grpSp>
      </p:grpSp>
      <p:sp>
        <p:nvSpPr>
          <p:cNvPr id="63" name="AutoShape 38"/>
          <p:cNvSpPr>
            <a:spLocks noChangeArrowheads="1"/>
          </p:cNvSpPr>
          <p:nvPr/>
        </p:nvSpPr>
        <p:spPr bwMode="auto">
          <a:xfrm>
            <a:off x="1700213" y="3797300"/>
            <a:ext cx="5233987" cy="1077913"/>
          </a:xfrm>
          <a:prstGeom prst="wedgeRoundRectCallout">
            <a:avLst>
              <a:gd name="adj1" fmla="val 54426"/>
              <a:gd name="adj2" fmla="val -9620"/>
              <a:gd name="adj3" fmla="val 16667"/>
            </a:avLst>
          </a:prstGeom>
          <a:noFill/>
          <a:ln w="38100">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50000"/>
              </a:spcBef>
            </a:pPr>
            <a:r>
              <a:rPr lang="en-US" altLang="en-US" sz="2800" i="0">
                <a:solidFill>
                  <a:srgbClr val="FFFFFF"/>
                </a:solidFill>
                <a:cs typeface="Arial" charset="0"/>
              </a:rPr>
              <a:t>Ha. You can only use a small fixed amount like 4.</a:t>
            </a:r>
          </a:p>
        </p:txBody>
      </p:sp>
      <p:grpSp>
        <p:nvGrpSpPr>
          <p:cNvPr id="5" name="Group 4"/>
          <p:cNvGrpSpPr>
            <a:grpSpLocks/>
          </p:cNvGrpSpPr>
          <p:nvPr/>
        </p:nvGrpSpPr>
        <p:grpSpPr bwMode="auto">
          <a:xfrm>
            <a:off x="5867400" y="636588"/>
            <a:ext cx="3457575" cy="2517775"/>
            <a:chOff x="5867400" y="636607"/>
            <a:chExt cx="3456961" cy="2518349"/>
          </a:xfrm>
        </p:grpSpPr>
        <p:pic>
          <p:nvPicPr>
            <p:cNvPr id="210958" name="Picture 5" descr="j0116172"/>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7906508" y="1226353"/>
              <a:ext cx="1417853" cy="19286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0959" name="AutoShape 8"/>
            <p:cNvSpPr>
              <a:spLocks noChangeArrowheads="1"/>
            </p:cNvSpPr>
            <p:nvPr/>
          </p:nvSpPr>
          <p:spPr bwMode="auto">
            <a:xfrm>
              <a:off x="5867400" y="636607"/>
              <a:ext cx="1949450" cy="1066800"/>
            </a:xfrm>
            <a:prstGeom prst="wedgeRectCallout">
              <a:avLst>
                <a:gd name="adj1" fmla="val 66926"/>
                <a:gd name="adj2" fmla="val 29806"/>
              </a:avLst>
            </a:prstGeom>
            <a:noFill/>
            <a:ln w="38100">
              <a:solidFill>
                <a:srgbClr val="CC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r>
                <a:rPr lang="en-CA" altLang="en-US" sz="2800" i="0">
                  <a:solidFill>
                    <a:srgbClr val="FFFFFF"/>
                  </a:solidFill>
                </a:rPr>
                <a:t>Understand</a:t>
              </a:r>
              <a:br>
                <a:rPr lang="en-CA" altLang="en-US" sz="2800" i="0">
                  <a:solidFill>
                    <a:srgbClr val="FFFFFF"/>
                  </a:solidFill>
                </a:rPr>
              </a:br>
              <a:r>
                <a:rPr lang="en-CA" altLang="en-US" sz="2800" i="0">
                  <a:solidFill>
                    <a:srgbClr val="FFFFFF"/>
                  </a:solidFill>
                </a:rPr>
                <a:t>Quantifiers!</a:t>
              </a:r>
              <a:endParaRPr lang="en-US" altLang="en-US" sz="2800" i="0">
                <a:solidFill>
                  <a:srgbClr val="FFFFFF"/>
                </a:solidFill>
              </a:endParaRPr>
            </a:p>
          </p:txBody>
        </p:sp>
      </p:grpSp>
      <p:sp>
        <p:nvSpPr>
          <p:cNvPr id="2" name="Rectangle 1"/>
          <p:cNvSpPr>
            <a:spLocks noChangeArrowheads="1"/>
          </p:cNvSpPr>
          <p:nvPr/>
        </p:nvSpPr>
        <p:spPr bwMode="auto">
          <a:xfrm>
            <a:off x="1828800" y="2679700"/>
            <a:ext cx="4860925" cy="954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50000"/>
              </a:spcBef>
            </a:pPr>
            <a:r>
              <a:rPr lang="en-US" altLang="en-US" sz="2800" i="0">
                <a:solidFill>
                  <a:srgbClr val="FFFFFF"/>
                </a:solidFill>
                <a:cs typeface="Arial" charset="0"/>
              </a:rPr>
              <a:t>No. This can be as big as I like.</a:t>
            </a:r>
            <a:br>
              <a:rPr lang="en-US" altLang="en-US" sz="2800" i="0">
                <a:solidFill>
                  <a:srgbClr val="FFFFFF"/>
                </a:solidFill>
                <a:cs typeface="Arial" charset="0"/>
              </a:rPr>
            </a:br>
            <a:r>
              <a:rPr lang="en-US" altLang="en-US" sz="2800" i="0">
                <a:solidFill>
                  <a:srgbClr val="FFFFFF"/>
                </a:solidFill>
                <a:cs typeface="Arial" charset="0"/>
              </a:rPr>
              <a:t>eg k = 1,000,000,000,000,000!</a:t>
            </a:r>
            <a:endParaRPr lang="en-US" altLang="en-US" sz="2800" i="0">
              <a:solidFill>
                <a:srgbClr val="FFCC66"/>
              </a:solidFill>
              <a:cs typeface="Arial"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grpId="0" nodeType="withEffect">
                                  <p:stCondLst>
                                    <p:cond delay="0"/>
                                  </p:stCondLst>
                                  <p:childTnLst>
                                    <p:set>
                                      <p:cBhvr>
                                        <p:cTn id="6" dur="1" fill="hold">
                                          <p:stCondLst>
                                            <p:cond delay="0"/>
                                          </p:stCondLst>
                                        </p:cTn>
                                        <p:tgtEl>
                                          <p:spTgt spid="22"/>
                                        </p:tgtEl>
                                        <p:attrNameLst>
                                          <p:attrName>style.visibility</p:attrName>
                                        </p:attrNameLst>
                                      </p:cBhvr>
                                      <p:to>
                                        <p:strVal val="visible"/>
                                      </p:to>
                                    </p:set>
                                    <p:anim calcmode="lin" valueType="num">
                                      <p:cBhvr additive="base">
                                        <p:cTn id="7" dur="500" fill="hold"/>
                                        <p:tgtEl>
                                          <p:spTgt spid="22"/>
                                        </p:tgtEl>
                                        <p:attrNameLst>
                                          <p:attrName>ppt_x</p:attrName>
                                        </p:attrNameLst>
                                      </p:cBhvr>
                                      <p:tavLst>
                                        <p:tav tm="0">
                                          <p:val>
                                            <p:strVal val="#ppt_x"/>
                                          </p:val>
                                        </p:tav>
                                        <p:tav tm="100000">
                                          <p:val>
                                            <p:strVal val="#ppt_x"/>
                                          </p:val>
                                        </p:tav>
                                      </p:tavLst>
                                    </p:anim>
                                    <p:anim calcmode="lin" valueType="num">
                                      <p:cBhvr additive="base">
                                        <p:cTn id="8" dur="500" fill="hold"/>
                                        <p:tgtEl>
                                          <p:spTgt spid="22"/>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1" fill="hold" nodeType="clickEffect">
                                  <p:stCondLst>
                                    <p:cond delay="0"/>
                                  </p:stCondLst>
                                  <p:childTnLst>
                                    <p:set>
                                      <p:cBhvr>
                                        <p:cTn id="12" dur="1" fill="hold">
                                          <p:stCondLst>
                                            <p:cond delay="0"/>
                                          </p:stCondLst>
                                        </p:cTn>
                                        <p:tgtEl>
                                          <p:spTgt spid="5"/>
                                        </p:tgtEl>
                                        <p:attrNameLst>
                                          <p:attrName>style.visibility</p:attrName>
                                        </p:attrNameLst>
                                      </p:cBhvr>
                                      <p:to>
                                        <p:strVal val="visible"/>
                                      </p:to>
                                    </p:set>
                                    <p:anim calcmode="lin" valueType="num">
                                      <p:cBhvr additive="base">
                                        <p:cTn id="13" dur="500" fill="hold"/>
                                        <p:tgtEl>
                                          <p:spTgt spid="5"/>
                                        </p:tgtEl>
                                        <p:attrNameLst>
                                          <p:attrName>ppt_x</p:attrName>
                                        </p:attrNameLst>
                                      </p:cBhvr>
                                      <p:tavLst>
                                        <p:tav tm="0">
                                          <p:val>
                                            <p:strVal val="#ppt_x"/>
                                          </p:val>
                                        </p:tav>
                                        <p:tav tm="100000">
                                          <p:val>
                                            <p:strVal val="#ppt_x"/>
                                          </p:val>
                                        </p:tav>
                                      </p:tavLst>
                                    </p:anim>
                                    <p:anim calcmode="lin" valueType="num">
                                      <p:cBhvr additive="base">
                                        <p:cTn id="14" dur="500" fill="hold"/>
                                        <p:tgtEl>
                                          <p:spTgt spid="5"/>
                                        </p:tgtEl>
                                        <p:attrNameLst>
                                          <p:attrName>ppt_y</p:attrName>
                                        </p:attrNameLst>
                                      </p:cBhvr>
                                      <p:tavLst>
                                        <p:tav tm="0">
                                          <p:val>
                                            <p:strVal val="0-#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nodeType="clickEffect">
                                  <p:stCondLst>
                                    <p:cond delay="0"/>
                                  </p:stCondLst>
                                  <p:childTnLst>
                                    <p:set>
                                      <p:cBhvr>
                                        <p:cTn id="18" dur="1" fill="hold">
                                          <p:stCondLst>
                                            <p:cond delay="0"/>
                                          </p:stCondLst>
                                        </p:cTn>
                                        <p:tgtEl>
                                          <p:spTgt spid="23"/>
                                        </p:tgtEl>
                                        <p:attrNameLst>
                                          <p:attrName>style.visibility</p:attrName>
                                        </p:attrNameLst>
                                      </p:cBhvr>
                                      <p:to>
                                        <p:strVal val="visible"/>
                                      </p:to>
                                    </p:set>
                                    <p:anim calcmode="lin" valueType="num">
                                      <p:cBhvr additive="base">
                                        <p:cTn id="19" dur="500" fill="hold"/>
                                        <p:tgtEl>
                                          <p:spTgt spid="23"/>
                                        </p:tgtEl>
                                        <p:attrNameLst>
                                          <p:attrName>ppt_x</p:attrName>
                                        </p:attrNameLst>
                                      </p:cBhvr>
                                      <p:tavLst>
                                        <p:tav tm="0">
                                          <p:val>
                                            <p:strVal val="0-#ppt_w/2"/>
                                          </p:val>
                                        </p:tav>
                                        <p:tav tm="100000">
                                          <p:val>
                                            <p:strVal val="#ppt_x"/>
                                          </p:val>
                                        </p:tav>
                                      </p:tavLst>
                                    </p:anim>
                                    <p:anim calcmode="lin" valueType="num">
                                      <p:cBhvr additive="base">
                                        <p:cTn id="20" dur="500" fill="hold"/>
                                        <p:tgtEl>
                                          <p:spTgt spid="23"/>
                                        </p:tgtEl>
                                        <p:attrNameLst>
                                          <p:attrName>ppt_y</p:attrName>
                                        </p:attrNameLst>
                                      </p:cBhvr>
                                      <p:tavLst>
                                        <p:tav tm="0">
                                          <p:val>
                                            <p:strVal val="#ppt_y"/>
                                          </p:val>
                                        </p:tav>
                                        <p:tav tm="100000">
                                          <p:val>
                                            <p:strVal val="#ppt_y"/>
                                          </p:val>
                                        </p:tav>
                                      </p:tavLst>
                                    </p:anim>
                                  </p:childTnLst>
                                </p:cTn>
                              </p:par>
                              <p:par>
                                <p:cTn id="21" presetID="2" presetClass="entr" presetSubtype="8" fill="hold" grpId="0" nodeType="withEffect">
                                  <p:stCondLst>
                                    <p:cond delay="0"/>
                                  </p:stCondLst>
                                  <p:childTnLst>
                                    <p:set>
                                      <p:cBhvr>
                                        <p:cTn id="22" dur="1" fill="hold">
                                          <p:stCondLst>
                                            <p:cond delay="0"/>
                                          </p:stCondLst>
                                        </p:cTn>
                                        <p:tgtEl>
                                          <p:spTgt spid="45"/>
                                        </p:tgtEl>
                                        <p:attrNameLst>
                                          <p:attrName>style.visibility</p:attrName>
                                        </p:attrNameLst>
                                      </p:cBhvr>
                                      <p:to>
                                        <p:strVal val="visible"/>
                                      </p:to>
                                    </p:set>
                                    <p:anim calcmode="lin" valueType="num">
                                      <p:cBhvr additive="base">
                                        <p:cTn id="23" dur="500" fill="hold"/>
                                        <p:tgtEl>
                                          <p:spTgt spid="45"/>
                                        </p:tgtEl>
                                        <p:attrNameLst>
                                          <p:attrName>ppt_x</p:attrName>
                                        </p:attrNameLst>
                                      </p:cBhvr>
                                      <p:tavLst>
                                        <p:tav tm="0">
                                          <p:val>
                                            <p:strVal val="0-#ppt_w/2"/>
                                          </p:val>
                                        </p:tav>
                                        <p:tav tm="100000">
                                          <p:val>
                                            <p:strVal val="#ppt_x"/>
                                          </p:val>
                                        </p:tav>
                                      </p:tavLst>
                                    </p:anim>
                                    <p:anim calcmode="lin" valueType="num">
                                      <p:cBhvr additive="base">
                                        <p:cTn id="24" dur="500" fill="hold"/>
                                        <p:tgtEl>
                                          <p:spTgt spid="45"/>
                                        </p:tgtEl>
                                        <p:attrNameLst>
                                          <p:attrName>ppt_y</p:attrName>
                                        </p:attrNameLst>
                                      </p:cBhvr>
                                      <p:tavLst>
                                        <p:tav tm="0">
                                          <p:val>
                                            <p:strVal val="#ppt_y"/>
                                          </p:val>
                                        </p:tav>
                                        <p:tav tm="100000">
                                          <p:val>
                                            <p:strVal val="#ppt_y"/>
                                          </p:val>
                                        </p:tav>
                                      </p:tavLst>
                                    </p:anim>
                                  </p:childTnLst>
                                </p:cTn>
                              </p:par>
                            </p:childTnLst>
                          </p:cTn>
                        </p:par>
                      </p:childTnLst>
                    </p:cTn>
                  </p:par>
                  <p:par>
                    <p:cTn id="25" fill="hold" nodeType="clickPar">
                      <p:stCondLst>
                        <p:cond delay="indefinite"/>
                      </p:stCondLst>
                      <p:childTnLst>
                        <p:par>
                          <p:cTn id="26" fill="hold" nodeType="withGroup">
                            <p:stCondLst>
                              <p:cond delay="0"/>
                            </p:stCondLst>
                            <p:childTnLst>
                              <p:par>
                                <p:cTn id="27" presetID="2" presetClass="entr" presetSubtype="2" fill="hold" nodeType="clickEffect">
                                  <p:stCondLst>
                                    <p:cond delay="0"/>
                                  </p:stCondLst>
                                  <p:childTnLst>
                                    <p:set>
                                      <p:cBhvr>
                                        <p:cTn id="28" dur="1" fill="hold">
                                          <p:stCondLst>
                                            <p:cond delay="0"/>
                                          </p:stCondLst>
                                        </p:cTn>
                                        <p:tgtEl>
                                          <p:spTgt spid="46"/>
                                        </p:tgtEl>
                                        <p:attrNameLst>
                                          <p:attrName>style.visibility</p:attrName>
                                        </p:attrNameLst>
                                      </p:cBhvr>
                                      <p:to>
                                        <p:strVal val="visible"/>
                                      </p:to>
                                    </p:set>
                                    <p:anim calcmode="lin" valueType="num">
                                      <p:cBhvr additive="base">
                                        <p:cTn id="29" dur="500" fill="hold"/>
                                        <p:tgtEl>
                                          <p:spTgt spid="46"/>
                                        </p:tgtEl>
                                        <p:attrNameLst>
                                          <p:attrName>ppt_x</p:attrName>
                                        </p:attrNameLst>
                                      </p:cBhvr>
                                      <p:tavLst>
                                        <p:tav tm="0">
                                          <p:val>
                                            <p:strVal val="1+#ppt_w/2"/>
                                          </p:val>
                                        </p:tav>
                                        <p:tav tm="100000">
                                          <p:val>
                                            <p:strVal val="#ppt_x"/>
                                          </p:val>
                                        </p:tav>
                                      </p:tavLst>
                                    </p:anim>
                                    <p:anim calcmode="lin" valueType="num">
                                      <p:cBhvr additive="base">
                                        <p:cTn id="30" dur="500" fill="hold"/>
                                        <p:tgtEl>
                                          <p:spTgt spid="46"/>
                                        </p:tgtEl>
                                        <p:attrNameLst>
                                          <p:attrName>ppt_y</p:attrName>
                                        </p:attrNameLst>
                                      </p:cBhvr>
                                      <p:tavLst>
                                        <p:tav tm="0">
                                          <p:val>
                                            <p:strVal val="#ppt_y"/>
                                          </p:val>
                                        </p:tav>
                                        <p:tav tm="100000">
                                          <p:val>
                                            <p:strVal val="#ppt_y"/>
                                          </p:val>
                                        </p:tav>
                                      </p:tavLst>
                                    </p:anim>
                                  </p:childTnLst>
                                </p:cTn>
                              </p:par>
                              <p:par>
                                <p:cTn id="31" presetID="2" presetClass="entr" presetSubtype="2" fill="hold" grpId="0" nodeType="withEffect">
                                  <p:stCondLst>
                                    <p:cond delay="0"/>
                                  </p:stCondLst>
                                  <p:childTnLst>
                                    <p:set>
                                      <p:cBhvr>
                                        <p:cTn id="32" dur="1" fill="hold">
                                          <p:stCondLst>
                                            <p:cond delay="0"/>
                                          </p:stCondLst>
                                        </p:cTn>
                                        <p:tgtEl>
                                          <p:spTgt spid="63"/>
                                        </p:tgtEl>
                                        <p:attrNameLst>
                                          <p:attrName>style.visibility</p:attrName>
                                        </p:attrNameLst>
                                      </p:cBhvr>
                                      <p:to>
                                        <p:strVal val="visible"/>
                                      </p:to>
                                    </p:set>
                                    <p:anim calcmode="lin" valueType="num">
                                      <p:cBhvr additive="base">
                                        <p:cTn id="33" dur="500" fill="hold"/>
                                        <p:tgtEl>
                                          <p:spTgt spid="63"/>
                                        </p:tgtEl>
                                        <p:attrNameLst>
                                          <p:attrName>ppt_x</p:attrName>
                                        </p:attrNameLst>
                                      </p:cBhvr>
                                      <p:tavLst>
                                        <p:tav tm="0">
                                          <p:val>
                                            <p:strVal val="1+#ppt_w/2"/>
                                          </p:val>
                                        </p:tav>
                                        <p:tav tm="100000">
                                          <p:val>
                                            <p:strVal val="#ppt_x"/>
                                          </p:val>
                                        </p:tav>
                                      </p:tavLst>
                                    </p:anim>
                                    <p:anim calcmode="lin" valueType="num">
                                      <p:cBhvr additive="base">
                                        <p:cTn id="34" dur="500" fill="hold"/>
                                        <p:tgtEl>
                                          <p:spTgt spid="63"/>
                                        </p:tgtEl>
                                        <p:attrNameLst>
                                          <p:attrName>ppt_y</p:attrName>
                                        </p:attrNameLst>
                                      </p:cBhvr>
                                      <p:tavLst>
                                        <p:tav tm="0">
                                          <p:val>
                                            <p:strVal val="#ppt_y"/>
                                          </p:val>
                                        </p:tav>
                                        <p:tav tm="100000">
                                          <p:val>
                                            <p:strVal val="#ppt_y"/>
                                          </p:val>
                                        </p:tav>
                                      </p:tavLst>
                                    </p:anim>
                                  </p:childTnLst>
                                </p:cTn>
                              </p:par>
                            </p:childTnLst>
                          </p:cTn>
                        </p:par>
                      </p:childTnLst>
                    </p:cTn>
                  </p:par>
                  <p:par>
                    <p:cTn id="35" fill="hold" nodeType="clickPar">
                      <p:stCondLst>
                        <p:cond delay="indefinite"/>
                      </p:stCondLst>
                      <p:childTnLst>
                        <p:par>
                          <p:cTn id="36" fill="hold" nodeType="withGroup">
                            <p:stCondLst>
                              <p:cond delay="0"/>
                            </p:stCondLst>
                            <p:childTnLst>
                              <p:par>
                                <p:cTn id="37" presetID="2" presetClass="entr" presetSubtype="8" fill="hold" grpId="0" nodeType="clickEffect">
                                  <p:stCondLst>
                                    <p:cond delay="0"/>
                                  </p:stCondLst>
                                  <p:childTnLst>
                                    <p:set>
                                      <p:cBhvr>
                                        <p:cTn id="38" dur="1" fill="hold">
                                          <p:stCondLst>
                                            <p:cond delay="0"/>
                                          </p:stCondLst>
                                        </p:cTn>
                                        <p:tgtEl>
                                          <p:spTgt spid="2"/>
                                        </p:tgtEl>
                                        <p:attrNameLst>
                                          <p:attrName>style.visibility</p:attrName>
                                        </p:attrNameLst>
                                      </p:cBhvr>
                                      <p:to>
                                        <p:strVal val="visible"/>
                                      </p:to>
                                    </p:set>
                                    <p:anim calcmode="lin" valueType="num">
                                      <p:cBhvr additive="base">
                                        <p:cTn id="39" dur="500" fill="hold"/>
                                        <p:tgtEl>
                                          <p:spTgt spid="2"/>
                                        </p:tgtEl>
                                        <p:attrNameLst>
                                          <p:attrName>ppt_x</p:attrName>
                                        </p:attrNameLst>
                                      </p:cBhvr>
                                      <p:tavLst>
                                        <p:tav tm="0">
                                          <p:val>
                                            <p:strVal val="0-#ppt_w/2"/>
                                          </p:val>
                                        </p:tav>
                                        <p:tav tm="100000">
                                          <p:val>
                                            <p:strVal val="#ppt_x"/>
                                          </p:val>
                                        </p:tav>
                                      </p:tavLst>
                                    </p:anim>
                                    <p:anim calcmode="lin" valueType="num">
                                      <p:cBhvr additive="base">
                                        <p:cTn id="40" dur="500" fill="hold"/>
                                        <p:tgtEl>
                                          <p:spTgt spid="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p:bldP spid="45" grpId="0" animBg="1"/>
      <p:bldP spid="63" grpId="0" animBg="1"/>
      <p:bldP spid="2" grpId="0"/>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6370" name="Rectangle 2"/>
          <p:cNvSpPr>
            <a:spLocks noGrp="1" noChangeArrowheads="1"/>
          </p:cNvSpPr>
          <p:nvPr>
            <p:ph type="ctrTitle"/>
          </p:nvPr>
        </p:nvSpPr>
        <p:spPr>
          <a:xfrm>
            <a:off x="685800" y="2286000"/>
            <a:ext cx="7772400" cy="1143000"/>
          </a:xfrm>
        </p:spPr>
        <p:txBody>
          <a:bodyPr/>
          <a:lstStyle/>
          <a:p>
            <a:pPr eaLnBrk="1" hangingPunct="1"/>
            <a:r>
              <a:rPr lang="en-CA" altLang="en-US"/>
              <a:t>The Time Complexity of an Algorithm</a:t>
            </a:r>
          </a:p>
        </p:txBody>
      </p:sp>
      <p:sp>
        <p:nvSpPr>
          <p:cNvPr id="186371" name="Rectangle 3"/>
          <p:cNvSpPr>
            <a:spLocks noGrp="1" noChangeArrowheads="1"/>
          </p:cNvSpPr>
          <p:nvPr>
            <p:ph type="subTitle" idx="1"/>
          </p:nvPr>
        </p:nvSpPr>
        <p:spPr/>
        <p:txBody>
          <a:bodyPr/>
          <a:lstStyle/>
          <a:p>
            <a:pPr eaLnBrk="1" hangingPunct="1"/>
            <a:r>
              <a:rPr lang="en-US" altLang="en-US"/>
              <a:t>Specifies</a:t>
            </a:r>
            <a:r>
              <a:rPr lang="en-CA" altLang="en-US"/>
              <a:t> how the running time depends on the size of the input.  </a:t>
            </a:r>
          </a:p>
          <a:p>
            <a:pPr eaLnBrk="1" hangingPunct="1"/>
            <a:endParaRPr lang="en-CA" altLang="en-US"/>
          </a:p>
        </p:txBody>
      </p:sp>
      <p:sp>
        <p:nvSpPr>
          <p:cNvPr id="4" name="Subtitle 5"/>
          <p:cNvSpPr txBox="1">
            <a:spLocks/>
          </p:cNvSpPr>
          <p:nvPr/>
        </p:nvSpPr>
        <p:spPr bwMode="auto">
          <a:xfrm>
            <a:off x="1524000" y="6096000"/>
            <a:ext cx="6400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0" indent="0" algn="ctr" rtl="0" eaLnBrk="0" fontAlgn="base" hangingPunct="0">
              <a:spcBef>
                <a:spcPct val="20000"/>
              </a:spcBef>
              <a:spcAft>
                <a:spcPct val="0"/>
              </a:spcAft>
              <a:buNone/>
              <a:defRPr sz="3200">
                <a:solidFill>
                  <a:schemeClr val="tx1"/>
                </a:solidFill>
                <a:latin typeface="+mn-lt"/>
                <a:ea typeface="+mn-ea"/>
                <a:cs typeface="+mn-cs"/>
              </a:defRPr>
            </a:lvl1pPr>
            <a:lvl2pPr marL="457200" indent="0" algn="ctr" rtl="0" eaLnBrk="0" fontAlgn="base" hangingPunct="0">
              <a:spcBef>
                <a:spcPct val="20000"/>
              </a:spcBef>
              <a:spcAft>
                <a:spcPct val="0"/>
              </a:spcAft>
              <a:buNone/>
              <a:defRPr sz="2800">
                <a:solidFill>
                  <a:schemeClr val="tx1"/>
                </a:solidFill>
                <a:latin typeface="+mn-lt"/>
              </a:defRPr>
            </a:lvl2pPr>
            <a:lvl3pPr marL="914400" indent="0" algn="ctr" rtl="0" eaLnBrk="0" fontAlgn="base" hangingPunct="0">
              <a:spcBef>
                <a:spcPct val="20000"/>
              </a:spcBef>
              <a:spcAft>
                <a:spcPct val="0"/>
              </a:spcAft>
              <a:buNone/>
              <a:defRPr sz="2400">
                <a:solidFill>
                  <a:schemeClr val="tx1"/>
                </a:solidFill>
                <a:latin typeface="+mn-lt"/>
              </a:defRPr>
            </a:lvl3pPr>
            <a:lvl4pPr marL="1371600" indent="0" algn="ctr" rtl="0" eaLnBrk="0" fontAlgn="base" hangingPunct="0">
              <a:spcBef>
                <a:spcPct val="20000"/>
              </a:spcBef>
              <a:spcAft>
                <a:spcPct val="0"/>
              </a:spcAft>
              <a:buNone/>
              <a:defRPr sz="2000">
                <a:solidFill>
                  <a:schemeClr val="tx1"/>
                </a:solidFill>
                <a:latin typeface="+mn-lt"/>
              </a:defRPr>
            </a:lvl4pPr>
            <a:lvl5pPr marL="1828800" indent="0" algn="ctr" rtl="0" eaLnBrk="0" fontAlgn="base" hangingPunct="0">
              <a:spcBef>
                <a:spcPct val="20000"/>
              </a:spcBef>
              <a:spcAft>
                <a:spcPct val="0"/>
              </a:spcAft>
              <a:buNone/>
              <a:defRPr sz="2000">
                <a:solidFill>
                  <a:schemeClr val="tx1"/>
                </a:solidFill>
                <a:latin typeface="+mn-lt"/>
              </a:defRPr>
            </a:lvl5pPr>
            <a:lvl6pPr marL="2286000" indent="0" algn="ctr" rtl="0" fontAlgn="base">
              <a:spcBef>
                <a:spcPct val="20000"/>
              </a:spcBef>
              <a:spcAft>
                <a:spcPct val="0"/>
              </a:spcAft>
              <a:buNone/>
              <a:defRPr sz="2000">
                <a:solidFill>
                  <a:schemeClr val="tx1"/>
                </a:solidFill>
                <a:latin typeface="+mn-lt"/>
              </a:defRPr>
            </a:lvl6pPr>
            <a:lvl7pPr marL="2743200" indent="0" algn="ctr" rtl="0" fontAlgn="base">
              <a:spcBef>
                <a:spcPct val="20000"/>
              </a:spcBef>
              <a:spcAft>
                <a:spcPct val="0"/>
              </a:spcAft>
              <a:buNone/>
              <a:defRPr sz="2000">
                <a:solidFill>
                  <a:schemeClr val="tx1"/>
                </a:solidFill>
                <a:latin typeface="+mn-lt"/>
              </a:defRPr>
            </a:lvl7pPr>
            <a:lvl8pPr marL="3200400" indent="0" algn="ctr" rtl="0" fontAlgn="base">
              <a:spcBef>
                <a:spcPct val="20000"/>
              </a:spcBef>
              <a:spcAft>
                <a:spcPct val="0"/>
              </a:spcAft>
              <a:buNone/>
              <a:defRPr sz="2000">
                <a:solidFill>
                  <a:schemeClr val="tx1"/>
                </a:solidFill>
                <a:latin typeface="+mn-lt"/>
              </a:defRPr>
            </a:lvl8pPr>
            <a:lvl9pPr marL="3657600" indent="0" algn="ctr" rtl="0" fontAlgn="base">
              <a:spcBef>
                <a:spcPct val="20000"/>
              </a:spcBef>
              <a:spcAft>
                <a:spcPct val="0"/>
              </a:spcAft>
              <a:buNone/>
              <a:defRPr sz="2000">
                <a:solidFill>
                  <a:schemeClr val="tx1"/>
                </a:solidFill>
                <a:latin typeface="+mn-lt"/>
              </a:defRPr>
            </a:lvl9pPr>
          </a:lstStyle>
          <a:p>
            <a:pPr>
              <a:defRPr/>
            </a:pPr>
            <a:r>
              <a:rPr lang="en-US" i="0" kern="0"/>
              <a:t>Goodrich &amp; Tamassia, Chapter 4</a:t>
            </a:r>
            <a:endParaRPr lang="en-US" i="0" kern="0" dirty="0"/>
          </a:p>
        </p:txBody>
      </p:sp>
    </p:spTree>
  </p:cSld>
  <p:clrMapOvr>
    <a:masterClrMapping/>
  </p:clrMapOvr>
  <p:timing>
    <p:tnLst>
      <p:par>
        <p:cTn id="1" dur="indefinite" restart="never" nodeType="tmRoot"/>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a:spLocks noChangeArrowheads="1"/>
          </p:cNvSpPr>
          <p:nvPr/>
        </p:nvSpPr>
        <p:spPr bwMode="auto">
          <a:xfrm>
            <a:off x="76200" y="990600"/>
            <a:ext cx="1758950" cy="5435600"/>
          </a:xfrm>
          <a:prstGeom prst="rect">
            <a:avLst/>
          </a:prstGeom>
          <a:noFill/>
          <a:ln w="57150" cap="sq">
            <a:noFill/>
            <a:miter lim="800000"/>
            <a:headEnd/>
            <a:tailEnd/>
          </a:ln>
          <a:effectLst/>
        </p:spPr>
        <p:txBody>
          <a:bodyPr wrap="none" lIns="274320" rIns="274320">
            <a:spAutoFit/>
          </a:bodyPr>
          <a:lstStyle/>
          <a:p>
            <a:pPr marL="457200" indent="-457200" eaLnBrk="0" hangingPunct="0">
              <a:spcBef>
                <a:spcPct val="20000"/>
              </a:spcBef>
              <a:buFont typeface="Arial" panose="020B0604020202020204" pitchFamily="34" charset="0"/>
              <a:buChar char="•"/>
              <a:defRPr/>
            </a:pPr>
            <a:endParaRPr lang="en-US" sz="2800" i="0" dirty="0">
              <a:solidFill>
                <a:schemeClr val="tx1">
                  <a:lumMod val="95000"/>
                </a:schemeClr>
              </a:solidFill>
              <a:effectLst>
                <a:outerShdw blurRad="38100" dist="38100" dir="2700000" algn="tl">
                  <a:srgbClr val="000000"/>
                </a:outerShdw>
              </a:effectLst>
            </a:endParaRPr>
          </a:p>
          <a:p>
            <a:pPr marL="457200" indent="-457200" eaLnBrk="0" hangingPunct="0">
              <a:spcBef>
                <a:spcPct val="20000"/>
              </a:spcBef>
              <a:buFont typeface="Arial" panose="020B0604020202020204" pitchFamily="34" charset="0"/>
              <a:buChar char="•"/>
              <a:defRPr/>
            </a:pPr>
            <a:endParaRPr lang="en-US" sz="2800" i="0" dirty="0">
              <a:solidFill>
                <a:schemeClr val="tx1">
                  <a:lumMod val="95000"/>
                </a:schemeClr>
              </a:solidFill>
              <a:effectLst>
                <a:outerShdw blurRad="38100" dist="38100" dir="2700000" algn="tl">
                  <a:srgbClr val="000000"/>
                </a:outerShdw>
              </a:effectLst>
            </a:endParaRPr>
          </a:p>
          <a:p>
            <a:pPr eaLnBrk="0" hangingPunct="0">
              <a:spcBef>
                <a:spcPct val="20000"/>
              </a:spcBef>
              <a:defRPr/>
            </a:pPr>
            <a:endParaRPr lang="en-US" sz="2800" i="0" dirty="0">
              <a:solidFill>
                <a:schemeClr val="tx1">
                  <a:lumMod val="95000"/>
                </a:schemeClr>
              </a:solidFill>
              <a:effectLst>
                <a:outerShdw blurRad="38100" dist="38100" dir="2700000" algn="tl">
                  <a:srgbClr val="000000"/>
                </a:outerShdw>
              </a:effectLst>
            </a:endParaRPr>
          </a:p>
          <a:p>
            <a:pPr eaLnBrk="0" hangingPunct="0">
              <a:spcBef>
                <a:spcPct val="20000"/>
              </a:spcBef>
              <a:defRPr/>
            </a:pPr>
            <a:endParaRPr lang="en-US" sz="2800" i="0" dirty="0">
              <a:solidFill>
                <a:schemeClr val="tx1">
                  <a:lumMod val="95000"/>
                </a:schemeClr>
              </a:solidFill>
              <a:effectLst>
                <a:outerShdw blurRad="38100" dist="38100" dir="2700000" algn="tl">
                  <a:srgbClr val="000000"/>
                </a:outerShdw>
              </a:effectLst>
            </a:endParaRPr>
          </a:p>
          <a:p>
            <a:pPr eaLnBrk="0" hangingPunct="0">
              <a:spcBef>
                <a:spcPct val="20000"/>
              </a:spcBef>
              <a:defRPr/>
            </a:pPr>
            <a:r>
              <a:rPr lang="en-US" sz="2800" i="0" dirty="0">
                <a:solidFill>
                  <a:schemeClr val="tx1">
                    <a:lumMod val="95000"/>
                  </a:schemeClr>
                </a:solidFill>
                <a:effectLst>
                  <a:outerShdw blurRad="38100" dist="38100" dir="2700000" algn="tl">
                    <a:srgbClr val="000000"/>
                  </a:outerShdw>
                </a:effectLst>
              </a:rPr>
              <a:t> </a:t>
            </a:r>
          </a:p>
          <a:p>
            <a:pPr marL="457200" indent="-457200" eaLnBrk="0" hangingPunct="0">
              <a:spcBef>
                <a:spcPct val="20000"/>
              </a:spcBef>
              <a:buFont typeface="Arial" panose="020B0604020202020204" pitchFamily="34" charset="0"/>
              <a:buChar char="•"/>
              <a:defRPr/>
            </a:pPr>
            <a:endParaRPr lang="en-US" sz="1400" i="0" dirty="0">
              <a:solidFill>
                <a:schemeClr val="tx1">
                  <a:lumMod val="95000"/>
                </a:schemeClr>
              </a:solidFill>
              <a:effectLst>
                <a:outerShdw blurRad="38100" dist="38100" dir="2700000" algn="tl">
                  <a:srgbClr val="000000"/>
                </a:outerShdw>
              </a:effectLst>
            </a:endParaRPr>
          </a:p>
          <a:p>
            <a:pPr marL="457200" indent="-457200" eaLnBrk="0" hangingPunct="0">
              <a:spcBef>
                <a:spcPct val="20000"/>
              </a:spcBef>
              <a:buFont typeface="Arial" panose="020B0604020202020204" pitchFamily="34" charset="0"/>
              <a:buChar char="•"/>
              <a:defRPr/>
            </a:pPr>
            <a:endParaRPr lang="en-US" sz="2800" i="0" dirty="0">
              <a:solidFill>
                <a:schemeClr val="tx1">
                  <a:lumMod val="95000"/>
                </a:schemeClr>
              </a:solidFill>
              <a:effectLst>
                <a:outerShdw blurRad="38100" dist="38100" dir="2700000" algn="tl">
                  <a:srgbClr val="000000"/>
                </a:outerShdw>
              </a:effectLst>
            </a:endParaRPr>
          </a:p>
          <a:p>
            <a:pPr marL="457200" indent="-457200" eaLnBrk="0" hangingPunct="0">
              <a:spcBef>
                <a:spcPct val="20000"/>
              </a:spcBef>
              <a:buFont typeface="Arial" panose="020B0604020202020204" pitchFamily="34" charset="0"/>
              <a:buChar char="•"/>
              <a:defRPr/>
            </a:pPr>
            <a:endParaRPr lang="en-US" sz="2800" i="0" dirty="0">
              <a:solidFill>
                <a:schemeClr val="tx1">
                  <a:lumMod val="95000"/>
                </a:schemeClr>
              </a:solidFill>
              <a:effectLst>
                <a:outerShdw blurRad="38100" dist="38100" dir="2700000" algn="tl">
                  <a:srgbClr val="000000"/>
                </a:outerShdw>
              </a:effectLst>
            </a:endParaRPr>
          </a:p>
          <a:p>
            <a:pPr marL="457200" indent="-457200" eaLnBrk="0" hangingPunct="0">
              <a:spcBef>
                <a:spcPct val="20000"/>
              </a:spcBef>
              <a:buFont typeface="Arial" panose="020B0604020202020204" pitchFamily="34" charset="0"/>
              <a:buChar char="•"/>
              <a:defRPr/>
            </a:pPr>
            <a:endParaRPr lang="en-US" sz="2800" i="0" dirty="0">
              <a:solidFill>
                <a:schemeClr val="tx1">
                  <a:lumMod val="95000"/>
                </a:schemeClr>
              </a:solidFill>
              <a:effectLst>
                <a:outerShdw blurRad="38100" dist="38100" dir="2700000" algn="tl">
                  <a:srgbClr val="000000"/>
                </a:outerShdw>
              </a:effectLst>
            </a:endParaRPr>
          </a:p>
          <a:p>
            <a:pPr marL="457200" indent="-457200" eaLnBrk="0" hangingPunct="0">
              <a:spcBef>
                <a:spcPct val="20000"/>
              </a:spcBef>
              <a:buFont typeface="Arial" panose="020B0604020202020204" pitchFamily="34" charset="0"/>
              <a:buChar char="•"/>
              <a:defRPr/>
            </a:pPr>
            <a:endParaRPr lang="en-US" sz="2800" i="0" dirty="0">
              <a:solidFill>
                <a:schemeClr val="tx1">
                  <a:lumMod val="95000"/>
                </a:schemeClr>
              </a:solidFill>
              <a:effectLst>
                <a:outerShdw blurRad="38100" dist="38100" dir="2700000" algn="tl">
                  <a:srgbClr val="000000"/>
                </a:outerShdw>
              </a:effectLst>
            </a:endParaRPr>
          </a:p>
          <a:p>
            <a:pPr marL="457200" indent="-457200" eaLnBrk="0" hangingPunct="0">
              <a:spcBef>
                <a:spcPct val="20000"/>
              </a:spcBef>
              <a:buFont typeface="Arial" panose="020B0604020202020204" pitchFamily="34" charset="0"/>
              <a:buChar char="•"/>
              <a:defRPr/>
            </a:pPr>
            <a:r>
              <a:rPr lang="en-US" sz="2800" i="0" dirty="0">
                <a:solidFill>
                  <a:schemeClr val="tx1">
                    <a:lumMod val="95000"/>
                  </a:schemeClr>
                </a:solidFill>
                <a:effectLst>
                  <a:outerShdw blurRad="38100" dist="38100" dir="2700000" algn="tl">
                    <a:srgbClr val="000000"/>
                  </a:outerShdw>
                </a:effectLst>
              </a:rPr>
              <a:t>Time</a:t>
            </a:r>
          </a:p>
        </p:txBody>
      </p:sp>
      <p:sp>
        <p:nvSpPr>
          <p:cNvPr id="6" name="Rectangle 5"/>
          <p:cNvSpPr>
            <a:spLocks noChangeArrowheads="1"/>
          </p:cNvSpPr>
          <p:nvPr/>
        </p:nvSpPr>
        <p:spPr bwMode="auto">
          <a:xfrm>
            <a:off x="1612900" y="5897563"/>
            <a:ext cx="1025525" cy="522287"/>
          </a:xfrm>
          <a:prstGeom prst="rect">
            <a:avLst/>
          </a:prstGeom>
          <a:noFill/>
          <a:ln w="57150" cap="sq">
            <a:noFill/>
            <a:miter lim="800000"/>
            <a:headEnd/>
            <a:tailEnd/>
          </a:ln>
          <a:effectLst/>
        </p:spPr>
        <p:txBody>
          <a:bodyPr wrap="none" lIns="274320" rIns="274320">
            <a:spAutoFit/>
          </a:bodyPr>
          <a:lstStyle/>
          <a:p>
            <a:pPr eaLnBrk="0" hangingPunct="0">
              <a:spcBef>
                <a:spcPct val="20000"/>
              </a:spcBef>
              <a:defRPr/>
            </a:pPr>
            <a:r>
              <a:rPr lang="en-US" sz="2800" i="0" dirty="0">
                <a:solidFill>
                  <a:srgbClr val="FFFFFF"/>
                </a:solidFill>
                <a:effectLst>
                  <a:outerShdw blurRad="38100" dist="38100" dir="2700000" algn="tl">
                    <a:srgbClr val="000000"/>
                  </a:outerShdw>
                </a:effectLst>
                <a:latin typeface="Times New Roman"/>
                <a:cs typeface="Times New Roman"/>
                <a:sym typeface="Symbol"/>
              </a:rPr>
              <a:t>= 4</a:t>
            </a:r>
            <a:endParaRPr lang="en-US" sz="2800" i="0" baseline="30000" dirty="0">
              <a:solidFill>
                <a:srgbClr val="FFFFFF"/>
              </a:solidFill>
              <a:effectLst>
                <a:outerShdw blurRad="38100" dist="38100" dir="2700000" algn="tl">
                  <a:srgbClr val="000000"/>
                </a:outerShdw>
              </a:effectLst>
            </a:endParaRPr>
          </a:p>
        </p:txBody>
      </p:sp>
      <p:sp>
        <p:nvSpPr>
          <p:cNvPr id="211972" name="Rectangle 79"/>
          <p:cNvSpPr>
            <a:spLocks noChangeArrowheads="1"/>
          </p:cNvSpPr>
          <p:nvPr/>
        </p:nvSpPr>
        <p:spPr bwMode="auto">
          <a:xfrm>
            <a:off x="609600" y="-152400"/>
            <a:ext cx="8458200" cy="1066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r>
              <a:rPr lang="en-US" altLang="en-US" sz="4400" i="0">
                <a:solidFill>
                  <a:schemeClr val="tx2"/>
                </a:solidFill>
              </a:rPr>
              <a:t>Linear vs Constant Time</a:t>
            </a:r>
          </a:p>
        </p:txBody>
      </p:sp>
      <p:sp>
        <p:nvSpPr>
          <p:cNvPr id="20" name="Rectangle 19"/>
          <p:cNvSpPr>
            <a:spLocks noChangeArrowheads="1"/>
          </p:cNvSpPr>
          <p:nvPr/>
        </p:nvSpPr>
        <p:spPr bwMode="auto">
          <a:xfrm>
            <a:off x="2286000" y="5897563"/>
            <a:ext cx="3906838" cy="522287"/>
          </a:xfrm>
          <a:prstGeom prst="rect">
            <a:avLst/>
          </a:prstGeom>
          <a:noFill/>
          <a:ln w="57150" cap="sq">
            <a:noFill/>
            <a:miter lim="800000"/>
            <a:headEnd/>
            <a:tailEnd/>
          </a:ln>
          <a:effectLst/>
        </p:spPr>
        <p:txBody>
          <a:bodyPr wrap="none" lIns="274320" rIns="274320">
            <a:spAutoFit/>
          </a:bodyPr>
          <a:lstStyle/>
          <a:p>
            <a:pPr eaLnBrk="0" hangingPunct="0">
              <a:spcBef>
                <a:spcPct val="20000"/>
              </a:spcBef>
              <a:defRPr/>
            </a:pPr>
            <a:r>
              <a:rPr lang="en-US" sz="2800" i="0" dirty="0">
                <a:solidFill>
                  <a:schemeClr val="tx1">
                    <a:lumMod val="95000"/>
                  </a:schemeClr>
                </a:solidFill>
                <a:effectLst>
                  <a:outerShdw blurRad="38100" dist="38100" dir="2700000" algn="tl">
                    <a:srgbClr val="000000"/>
                  </a:outerShdw>
                </a:effectLst>
                <a:latin typeface="Times New Roman"/>
                <a:cs typeface="Times New Roman"/>
                <a:sym typeface="Symbol"/>
              </a:rPr>
              <a:t>= Constant time = O(1)</a:t>
            </a:r>
            <a:endParaRPr lang="en-US" sz="2800" i="0" dirty="0">
              <a:solidFill>
                <a:schemeClr val="tx1">
                  <a:lumMod val="95000"/>
                </a:schemeClr>
              </a:solidFill>
              <a:effectLst>
                <a:outerShdw blurRad="38100" dist="38100" dir="2700000" algn="tl">
                  <a:srgbClr val="000000"/>
                </a:outerShdw>
              </a:effectLst>
            </a:endParaRPr>
          </a:p>
        </p:txBody>
      </p:sp>
      <p:sp>
        <p:nvSpPr>
          <p:cNvPr id="203782" name="Text Box 10"/>
          <p:cNvSpPr txBox="1">
            <a:spLocks noChangeArrowheads="1"/>
          </p:cNvSpPr>
          <p:nvPr/>
        </p:nvSpPr>
        <p:spPr bwMode="auto">
          <a:xfrm>
            <a:off x="503238" y="6323013"/>
            <a:ext cx="5389562" cy="522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defRPr/>
            </a:pPr>
            <a:r>
              <a:rPr lang="en-US" altLang="en-US" sz="2800" i="0">
                <a:solidFill>
                  <a:schemeClr val="tx1">
                    <a:lumMod val="95000"/>
                  </a:schemeClr>
                </a:solidFill>
              </a:rPr>
              <a:t>Time does not “depend” on input.</a:t>
            </a:r>
          </a:p>
        </p:txBody>
      </p:sp>
      <p:sp>
        <p:nvSpPr>
          <p:cNvPr id="22" name="Text Box 6"/>
          <p:cNvSpPr txBox="1">
            <a:spLocks noChangeArrowheads="1"/>
          </p:cNvSpPr>
          <p:nvPr/>
        </p:nvSpPr>
        <p:spPr bwMode="auto">
          <a:xfrm>
            <a:off x="152400" y="749300"/>
            <a:ext cx="6553200" cy="954088"/>
          </a:xfrm>
          <a:prstGeom prst="rect">
            <a:avLst/>
          </a:prstGeom>
          <a:noFill/>
          <a:ln w="38100" cap="sq">
            <a:noFill/>
            <a:miter lim="800000"/>
            <a:headEnd/>
            <a:tailEnd/>
          </a:ln>
          <a:effectLst/>
        </p:spPr>
        <p:txBody>
          <a:bodyPr lIns="274320" rIns="274320">
            <a:spAutoFit/>
          </a:bodyPr>
          <a:lstStyle/>
          <a:p>
            <a:pPr eaLnBrk="0" hangingPunct="0">
              <a:spcBef>
                <a:spcPct val="0"/>
              </a:spcBef>
              <a:defRPr/>
            </a:pPr>
            <a:r>
              <a:rPr lang="en-US" sz="2800" i="0" dirty="0">
                <a:solidFill>
                  <a:srgbClr val="FFCC66"/>
                </a:solidFill>
                <a:cs typeface="Arial" charset="0"/>
                <a:sym typeface="Symbol" pitchFamily="18" charset="2"/>
              </a:rPr>
              <a:t> a Java Program J</a:t>
            </a:r>
            <a:r>
              <a:rPr lang="en-US" sz="2800" i="0" dirty="0">
                <a:solidFill>
                  <a:srgbClr val="FFCC66"/>
                </a:solidFill>
                <a:cs typeface="Arial" charset="0"/>
              </a:rPr>
              <a:t>, </a:t>
            </a:r>
            <a:r>
              <a:rPr lang="en-US" sz="2800" i="0" dirty="0">
                <a:solidFill>
                  <a:srgbClr val="FFCC66"/>
                </a:solidFill>
                <a:cs typeface="Arial" charset="0"/>
                <a:sym typeface="Symbol" pitchFamily="18" charset="2"/>
              </a:rPr>
              <a:t>  an integer k</a:t>
            </a:r>
            <a:r>
              <a:rPr lang="en-US" sz="2800" i="0" dirty="0">
                <a:solidFill>
                  <a:srgbClr val="FFCC66"/>
                </a:solidFill>
                <a:cs typeface="Arial" charset="0"/>
              </a:rPr>
              <a:t>,</a:t>
            </a:r>
            <a:r>
              <a:rPr lang="en-US" sz="2800" i="0" dirty="0">
                <a:solidFill>
                  <a:srgbClr val="FFFFFF"/>
                </a:solidFill>
                <a:cs typeface="Arial" charset="0"/>
              </a:rPr>
              <a:t> </a:t>
            </a:r>
          </a:p>
          <a:p>
            <a:pPr eaLnBrk="0" hangingPunct="0">
              <a:spcBef>
                <a:spcPct val="0"/>
              </a:spcBef>
              <a:defRPr/>
            </a:pPr>
            <a:r>
              <a:rPr lang="en-US" sz="2800" i="0" dirty="0">
                <a:solidFill>
                  <a:srgbClr val="FFCC66"/>
                </a:solidFill>
                <a:latin typeface="Symbol" pitchFamily="18" charset="2"/>
                <a:cs typeface="Arial" charset="0"/>
              </a:rPr>
              <a:t>"</a:t>
            </a:r>
            <a:r>
              <a:rPr lang="en-US" sz="2800" i="0" dirty="0">
                <a:solidFill>
                  <a:srgbClr val="FFCC66"/>
                </a:solidFill>
                <a:cs typeface="Arial" charset="0"/>
              </a:rPr>
              <a:t> inputs I,  </a:t>
            </a:r>
            <a:r>
              <a:rPr lang="en-US" sz="2800" i="0" dirty="0">
                <a:solidFill>
                  <a:srgbClr val="FFCC66"/>
                </a:solidFill>
                <a:effectLst>
                  <a:outerShdw blurRad="38100" dist="38100" dir="2700000" algn="tl">
                    <a:srgbClr val="000000"/>
                  </a:outerShdw>
                </a:effectLst>
                <a:cs typeface="Arial" charset="0"/>
              </a:rPr>
              <a:t>Time(J,I)</a:t>
            </a:r>
            <a:r>
              <a:rPr lang="en-US" sz="2800" i="0" dirty="0">
                <a:solidFill>
                  <a:srgbClr val="FFCC66"/>
                </a:solidFill>
                <a:cs typeface="Arial" charset="0"/>
              </a:rPr>
              <a:t> </a:t>
            </a:r>
            <a:r>
              <a:rPr lang="en-US" sz="2800" i="0" dirty="0">
                <a:solidFill>
                  <a:srgbClr val="FFCC66"/>
                </a:solidFill>
                <a:latin typeface="Times New Roman"/>
                <a:cs typeface="Times New Roman"/>
              </a:rPr>
              <a:t>≤</a:t>
            </a:r>
            <a:r>
              <a:rPr lang="en-US" sz="2800" i="0" dirty="0">
                <a:solidFill>
                  <a:srgbClr val="FFCC66"/>
                </a:solidFill>
                <a:cs typeface="Times New Roman" pitchFamily="18" charset="0"/>
              </a:rPr>
              <a:t> k</a:t>
            </a:r>
            <a:endParaRPr lang="en-US" sz="2800" i="0" dirty="0">
              <a:solidFill>
                <a:srgbClr val="FFCC66"/>
              </a:solidFill>
              <a:effectLst>
                <a:outerShdw blurRad="38100" dist="38100" dir="2700000" algn="tl">
                  <a:srgbClr val="000000"/>
                </a:outerShdw>
              </a:effectLst>
              <a:cs typeface="Arial" charset="0"/>
            </a:endParaRPr>
          </a:p>
        </p:txBody>
      </p:sp>
      <p:grpSp>
        <p:nvGrpSpPr>
          <p:cNvPr id="211976" name="Group 5"/>
          <p:cNvGrpSpPr>
            <a:grpSpLocks/>
          </p:cNvGrpSpPr>
          <p:nvPr/>
        </p:nvGrpSpPr>
        <p:grpSpPr bwMode="auto">
          <a:xfrm>
            <a:off x="73025" y="2678113"/>
            <a:ext cx="1447800" cy="2133600"/>
            <a:chOff x="2013" y="2206"/>
            <a:chExt cx="679" cy="1010"/>
          </a:xfrm>
        </p:grpSpPr>
        <p:sp>
          <p:nvSpPr>
            <p:cNvPr id="212000" name="Freeform 6"/>
            <p:cNvSpPr>
              <a:spLocks/>
            </p:cNvSpPr>
            <p:nvPr/>
          </p:nvSpPr>
          <p:spPr bwMode="auto">
            <a:xfrm rot="4483878">
              <a:off x="2407" y="2307"/>
              <a:ext cx="138" cy="432"/>
            </a:xfrm>
            <a:custGeom>
              <a:avLst/>
              <a:gdLst>
                <a:gd name="T0" fmla="*/ 0 w 525"/>
                <a:gd name="T1" fmla="*/ 0 h 1307"/>
                <a:gd name="T2" fmla="*/ 0 w 525"/>
                <a:gd name="T3" fmla="*/ 0 h 1307"/>
                <a:gd name="T4" fmla="*/ 0 w 525"/>
                <a:gd name="T5" fmla="*/ 0 h 1307"/>
                <a:gd name="T6" fmla="*/ 0 w 525"/>
                <a:gd name="T7" fmla="*/ 0 h 1307"/>
                <a:gd name="T8" fmla="*/ 0 w 525"/>
                <a:gd name="T9" fmla="*/ 0 h 1307"/>
                <a:gd name="T10" fmla="*/ 0 w 525"/>
                <a:gd name="T11" fmla="*/ 0 h 1307"/>
                <a:gd name="T12" fmla="*/ 0 w 525"/>
                <a:gd name="T13" fmla="*/ 0 h 1307"/>
                <a:gd name="T14" fmla="*/ 0 w 525"/>
                <a:gd name="T15" fmla="*/ 0 h 1307"/>
                <a:gd name="T16" fmla="*/ 0 w 525"/>
                <a:gd name="T17" fmla="*/ 0 h 1307"/>
                <a:gd name="T18" fmla="*/ 0 w 525"/>
                <a:gd name="T19" fmla="*/ 0 h 1307"/>
                <a:gd name="T20" fmla="*/ 0 w 525"/>
                <a:gd name="T21" fmla="*/ 0 h 1307"/>
                <a:gd name="T22" fmla="*/ 0 w 525"/>
                <a:gd name="T23" fmla="*/ 0 h 1307"/>
                <a:gd name="T24" fmla="*/ 0 w 525"/>
                <a:gd name="T25" fmla="*/ 0 h 1307"/>
                <a:gd name="T26" fmla="*/ 0 w 525"/>
                <a:gd name="T27" fmla="*/ 0 h 1307"/>
                <a:gd name="T28" fmla="*/ 0 w 525"/>
                <a:gd name="T29" fmla="*/ 0 h 1307"/>
                <a:gd name="T30" fmla="*/ 0 w 525"/>
                <a:gd name="T31" fmla="*/ 0 h 1307"/>
                <a:gd name="T32" fmla="*/ 0 w 525"/>
                <a:gd name="T33" fmla="*/ 0 h 1307"/>
                <a:gd name="T34" fmla="*/ 0 w 525"/>
                <a:gd name="T35" fmla="*/ 0 h 1307"/>
                <a:gd name="T36" fmla="*/ 0 w 525"/>
                <a:gd name="T37" fmla="*/ 0 h 1307"/>
                <a:gd name="T38" fmla="*/ 0 w 525"/>
                <a:gd name="T39" fmla="*/ 0 h 1307"/>
                <a:gd name="T40" fmla="*/ 0 w 525"/>
                <a:gd name="T41" fmla="*/ 0 h 1307"/>
                <a:gd name="T42" fmla="*/ 0 w 525"/>
                <a:gd name="T43" fmla="*/ 0 h 1307"/>
                <a:gd name="T44" fmla="*/ 0 w 525"/>
                <a:gd name="T45" fmla="*/ 0 h 1307"/>
                <a:gd name="T46" fmla="*/ 0 w 525"/>
                <a:gd name="T47" fmla="*/ 0 h 1307"/>
                <a:gd name="T48" fmla="*/ 0 w 525"/>
                <a:gd name="T49" fmla="*/ 0 h 1307"/>
                <a:gd name="T50" fmla="*/ 0 w 525"/>
                <a:gd name="T51" fmla="*/ 0 h 1307"/>
                <a:gd name="T52" fmla="*/ 0 w 525"/>
                <a:gd name="T53" fmla="*/ 0 h 1307"/>
                <a:gd name="T54" fmla="*/ 0 w 525"/>
                <a:gd name="T55" fmla="*/ 0 h 1307"/>
                <a:gd name="T56" fmla="*/ 0 w 525"/>
                <a:gd name="T57" fmla="*/ 0 h 1307"/>
                <a:gd name="T58" fmla="*/ 0 w 525"/>
                <a:gd name="T59" fmla="*/ 0 h 1307"/>
                <a:gd name="T60" fmla="*/ 0 w 525"/>
                <a:gd name="T61" fmla="*/ 0 h 1307"/>
                <a:gd name="T62" fmla="*/ 0 w 525"/>
                <a:gd name="T63" fmla="*/ 0 h 1307"/>
                <a:gd name="T64" fmla="*/ 0 w 525"/>
                <a:gd name="T65" fmla="*/ 0 h 1307"/>
                <a:gd name="T66" fmla="*/ 0 w 525"/>
                <a:gd name="T67" fmla="*/ 0 h 1307"/>
                <a:gd name="T68" fmla="*/ 0 w 525"/>
                <a:gd name="T69" fmla="*/ 0 h 1307"/>
                <a:gd name="T70" fmla="*/ 0 w 525"/>
                <a:gd name="T71" fmla="*/ 0 h 1307"/>
                <a:gd name="T72" fmla="*/ 0 w 525"/>
                <a:gd name="T73" fmla="*/ 0 h 1307"/>
                <a:gd name="T74" fmla="*/ 0 w 525"/>
                <a:gd name="T75" fmla="*/ 0 h 1307"/>
                <a:gd name="T76" fmla="*/ 0 w 525"/>
                <a:gd name="T77" fmla="*/ 0 h 1307"/>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525"/>
                <a:gd name="T118" fmla="*/ 0 h 1307"/>
                <a:gd name="T119" fmla="*/ 525 w 525"/>
                <a:gd name="T120" fmla="*/ 1307 h 1307"/>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525" h="1307">
                  <a:moveTo>
                    <a:pt x="146" y="1103"/>
                  </a:moveTo>
                  <a:lnTo>
                    <a:pt x="50" y="1175"/>
                  </a:lnTo>
                  <a:lnTo>
                    <a:pt x="22" y="1199"/>
                  </a:lnTo>
                  <a:lnTo>
                    <a:pt x="0" y="1249"/>
                  </a:lnTo>
                  <a:lnTo>
                    <a:pt x="29" y="1300"/>
                  </a:lnTo>
                  <a:lnTo>
                    <a:pt x="58" y="1307"/>
                  </a:lnTo>
                  <a:lnTo>
                    <a:pt x="146" y="1278"/>
                  </a:lnTo>
                  <a:lnTo>
                    <a:pt x="277" y="1175"/>
                  </a:lnTo>
                  <a:lnTo>
                    <a:pt x="394" y="1053"/>
                  </a:lnTo>
                  <a:lnTo>
                    <a:pt x="518" y="913"/>
                  </a:lnTo>
                  <a:lnTo>
                    <a:pt x="525" y="855"/>
                  </a:lnTo>
                  <a:lnTo>
                    <a:pt x="525" y="695"/>
                  </a:lnTo>
                  <a:lnTo>
                    <a:pt x="489" y="446"/>
                  </a:lnTo>
                  <a:lnTo>
                    <a:pt x="511" y="300"/>
                  </a:lnTo>
                  <a:lnTo>
                    <a:pt x="525" y="241"/>
                  </a:lnTo>
                  <a:lnTo>
                    <a:pt x="503" y="212"/>
                  </a:lnTo>
                  <a:lnTo>
                    <a:pt x="452" y="183"/>
                  </a:lnTo>
                  <a:lnTo>
                    <a:pt x="415" y="162"/>
                  </a:lnTo>
                  <a:lnTo>
                    <a:pt x="437" y="30"/>
                  </a:lnTo>
                  <a:lnTo>
                    <a:pt x="423" y="0"/>
                  </a:lnTo>
                  <a:lnTo>
                    <a:pt x="394" y="9"/>
                  </a:lnTo>
                  <a:lnTo>
                    <a:pt x="379" y="176"/>
                  </a:lnTo>
                  <a:lnTo>
                    <a:pt x="365" y="219"/>
                  </a:lnTo>
                  <a:lnTo>
                    <a:pt x="358" y="248"/>
                  </a:lnTo>
                  <a:lnTo>
                    <a:pt x="299" y="227"/>
                  </a:lnTo>
                  <a:lnTo>
                    <a:pt x="255" y="227"/>
                  </a:lnTo>
                  <a:lnTo>
                    <a:pt x="255" y="255"/>
                  </a:lnTo>
                  <a:lnTo>
                    <a:pt x="284" y="279"/>
                  </a:lnTo>
                  <a:lnTo>
                    <a:pt x="336" y="279"/>
                  </a:lnTo>
                  <a:lnTo>
                    <a:pt x="372" y="307"/>
                  </a:lnTo>
                  <a:lnTo>
                    <a:pt x="401" y="358"/>
                  </a:lnTo>
                  <a:lnTo>
                    <a:pt x="430" y="439"/>
                  </a:lnTo>
                  <a:lnTo>
                    <a:pt x="452" y="599"/>
                  </a:lnTo>
                  <a:lnTo>
                    <a:pt x="452" y="745"/>
                  </a:lnTo>
                  <a:lnTo>
                    <a:pt x="437" y="862"/>
                  </a:lnTo>
                  <a:lnTo>
                    <a:pt x="408" y="913"/>
                  </a:lnTo>
                  <a:lnTo>
                    <a:pt x="306" y="986"/>
                  </a:lnTo>
                  <a:lnTo>
                    <a:pt x="196" y="1053"/>
                  </a:lnTo>
                  <a:lnTo>
                    <a:pt x="146" y="1103"/>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212001" name="Group 7"/>
            <p:cNvGrpSpPr>
              <a:grpSpLocks/>
            </p:cNvGrpSpPr>
            <p:nvPr/>
          </p:nvGrpSpPr>
          <p:grpSpPr bwMode="auto">
            <a:xfrm>
              <a:off x="2013" y="2206"/>
              <a:ext cx="339" cy="1010"/>
              <a:chOff x="240" y="2880"/>
              <a:chExt cx="339" cy="1010"/>
            </a:xfrm>
          </p:grpSpPr>
          <p:sp>
            <p:nvSpPr>
              <p:cNvPr id="212002" name="Freeform 8"/>
              <p:cNvSpPr>
                <a:spLocks/>
              </p:cNvSpPr>
              <p:nvPr/>
            </p:nvSpPr>
            <p:spPr bwMode="auto">
              <a:xfrm flipH="1">
                <a:off x="361" y="2969"/>
                <a:ext cx="142" cy="191"/>
              </a:xfrm>
              <a:custGeom>
                <a:avLst/>
                <a:gdLst>
                  <a:gd name="T0" fmla="*/ 0 w 432"/>
                  <a:gd name="T1" fmla="*/ 0 h 485"/>
                  <a:gd name="T2" fmla="*/ 0 w 432"/>
                  <a:gd name="T3" fmla="*/ 0 h 485"/>
                  <a:gd name="T4" fmla="*/ 0 w 432"/>
                  <a:gd name="T5" fmla="*/ 0 h 485"/>
                  <a:gd name="T6" fmla="*/ 0 w 432"/>
                  <a:gd name="T7" fmla="*/ 0 h 485"/>
                  <a:gd name="T8" fmla="*/ 0 w 432"/>
                  <a:gd name="T9" fmla="*/ 0 h 485"/>
                  <a:gd name="T10" fmla="*/ 0 w 432"/>
                  <a:gd name="T11" fmla="*/ 0 h 485"/>
                  <a:gd name="T12" fmla="*/ 0 w 432"/>
                  <a:gd name="T13" fmla="*/ 0 h 485"/>
                  <a:gd name="T14" fmla="*/ 0 w 432"/>
                  <a:gd name="T15" fmla="*/ 0 h 485"/>
                  <a:gd name="T16" fmla="*/ 0 w 432"/>
                  <a:gd name="T17" fmla="*/ 0 h 485"/>
                  <a:gd name="T18" fmla="*/ 0 w 432"/>
                  <a:gd name="T19" fmla="*/ 0 h 485"/>
                  <a:gd name="T20" fmla="*/ 0 w 432"/>
                  <a:gd name="T21" fmla="*/ 0 h 485"/>
                  <a:gd name="T22" fmla="*/ 0 w 432"/>
                  <a:gd name="T23" fmla="*/ 0 h 485"/>
                  <a:gd name="T24" fmla="*/ 0 w 432"/>
                  <a:gd name="T25" fmla="*/ 0 h 485"/>
                  <a:gd name="T26" fmla="*/ 0 w 432"/>
                  <a:gd name="T27" fmla="*/ 0 h 485"/>
                  <a:gd name="T28" fmla="*/ 0 w 432"/>
                  <a:gd name="T29" fmla="*/ 0 h 48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2"/>
                  <a:gd name="T46" fmla="*/ 0 h 485"/>
                  <a:gd name="T47" fmla="*/ 432 w 432"/>
                  <a:gd name="T48" fmla="*/ 485 h 48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2" h="485">
                    <a:moveTo>
                      <a:pt x="123" y="206"/>
                    </a:moveTo>
                    <a:lnTo>
                      <a:pt x="159" y="53"/>
                    </a:lnTo>
                    <a:lnTo>
                      <a:pt x="248" y="0"/>
                    </a:lnTo>
                    <a:lnTo>
                      <a:pt x="335" y="0"/>
                    </a:lnTo>
                    <a:lnTo>
                      <a:pt x="388" y="53"/>
                    </a:lnTo>
                    <a:lnTo>
                      <a:pt x="432" y="215"/>
                    </a:lnTo>
                    <a:lnTo>
                      <a:pt x="415" y="349"/>
                    </a:lnTo>
                    <a:lnTo>
                      <a:pt x="379" y="458"/>
                    </a:lnTo>
                    <a:lnTo>
                      <a:pt x="309" y="485"/>
                    </a:lnTo>
                    <a:lnTo>
                      <a:pt x="221" y="475"/>
                    </a:lnTo>
                    <a:lnTo>
                      <a:pt x="132" y="368"/>
                    </a:lnTo>
                    <a:lnTo>
                      <a:pt x="123" y="288"/>
                    </a:lnTo>
                    <a:lnTo>
                      <a:pt x="0" y="242"/>
                    </a:lnTo>
                    <a:lnTo>
                      <a:pt x="0" y="189"/>
                    </a:lnTo>
                    <a:lnTo>
                      <a:pt x="123" y="206"/>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2003" name="Freeform 9"/>
              <p:cNvSpPr>
                <a:spLocks/>
              </p:cNvSpPr>
              <p:nvPr/>
            </p:nvSpPr>
            <p:spPr bwMode="auto">
              <a:xfrm flipH="1">
                <a:off x="371" y="3171"/>
                <a:ext cx="165" cy="325"/>
              </a:xfrm>
              <a:custGeom>
                <a:avLst/>
                <a:gdLst>
                  <a:gd name="T0" fmla="*/ 0 w 500"/>
                  <a:gd name="T1" fmla="*/ 0 h 828"/>
                  <a:gd name="T2" fmla="*/ 0 w 500"/>
                  <a:gd name="T3" fmla="*/ 0 h 828"/>
                  <a:gd name="T4" fmla="*/ 0 w 500"/>
                  <a:gd name="T5" fmla="*/ 0 h 828"/>
                  <a:gd name="T6" fmla="*/ 0 w 500"/>
                  <a:gd name="T7" fmla="*/ 0 h 828"/>
                  <a:gd name="T8" fmla="*/ 0 w 500"/>
                  <a:gd name="T9" fmla="*/ 0 h 828"/>
                  <a:gd name="T10" fmla="*/ 0 w 500"/>
                  <a:gd name="T11" fmla="*/ 0 h 828"/>
                  <a:gd name="T12" fmla="*/ 0 w 500"/>
                  <a:gd name="T13" fmla="*/ 0 h 828"/>
                  <a:gd name="T14" fmla="*/ 0 w 500"/>
                  <a:gd name="T15" fmla="*/ 0 h 828"/>
                  <a:gd name="T16" fmla="*/ 0 w 500"/>
                  <a:gd name="T17" fmla="*/ 0 h 828"/>
                  <a:gd name="T18" fmla="*/ 0 w 500"/>
                  <a:gd name="T19" fmla="*/ 0 h 828"/>
                  <a:gd name="T20" fmla="*/ 0 w 500"/>
                  <a:gd name="T21" fmla="*/ 0 h 828"/>
                  <a:gd name="T22" fmla="*/ 0 w 500"/>
                  <a:gd name="T23" fmla="*/ 0 h 828"/>
                  <a:gd name="T24" fmla="*/ 0 w 500"/>
                  <a:gd name="T25" fmla="*/ 0 h 828"/>
                  <a:gd name="T26" fmla="*/ 0 w 500"/>
                  <a:gd name="T27" fmla="*/ 0 h 828"/>
                  <a:gd name="T28" fmla="*/ 0 w 500"/>
                  <a:gd name="T29" fmla="*/ 0 h 828"/>
                  <a:gd name="T30" fmla="*/ 0 w 500"/>
                  <a:gd name="T31" fmla="*/ 0 h 828"/>
                  <a:gd name="T32" fmla="*/ 0 w 500"/>
                  <a:gd name="T33" fmla="*/ 0 h 828"/>
                  <a:gd name="T34" fmla="*/ 0 w 500"/>
                  <a:gd name="T35" fmla="*/ 0 h 828"/>
                  <a:gd name="T36" fmla="*/ 0 w 500"/>
                  <a:gd name="T37" fmla="*/ 0 h 828"/>
                  <a:gd name="T38" fmla="*/ 0 w 500"/>
                  <a:gd name="T39" fmla="*/ 0 h 828"/>
                  <a:gd name="T40" fmla="*/ 0 w 500"/>
                  <a:gd name="T41" fmla="*/ 0 h 828"/>
                  <a:gd name="T42" fmla="*/ 0 w 500"/>
                  <a:gd name="T43" fmla="*/ 0 h 828"/>
                  <a:gd name="T44" fmla="*/ 0 w 500"/>
                  <a:gd name="T45" fmla="*/ 0 h 828"/>
                  <a:gd name="T46" fmla="*/ 0 w 500"/>
                  <a:gd name="T47" fmla="*/ 0 h 828"/>
                  <a:gd name="T48" fmla="*/ 0 w 500"/>
                  <a:gd name="T49" fmla="*/ 0 h 828"/>
                  <a:gd name="T50" fmla="*/ 0 w 500"/>
                  <a:gd name="T51" fmla="*/ 0 h 828"/>
                  <a:gd name="T52" fmla="*/ 0 w 500"/>
                  <a:gd name="T53" fmla="*/ 0 h 8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00"/>
                  <a:gd name="T82" fmla="*/ 0 h 828"/>
                  <a:gd name="T83" fmla="*/ 500 w 500"/>
                  <a:gd name="T84" fmla="*/ 828 h 8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00" h="828">
                    <a:moveTo>
                      <a:pt x="41" y="173"/>
                    </a:moveTo>
                    <a:lnTo>
                      <a:pt x="163" y="35"/>
                    </a:lnTo>
                    <a:lnTo>
                      <a:pt x="232" y="0"/>
                    </a:lnTo>
                    <a:lnTo>
                      <a:pt x="366" y="5"/>
                    </a:lnTo>
                    <a:lnTo>
                      <a:pt x="488" y="57"/>
                    </a:lnTo>
                    <a:lnTo>
                      <a:pt x="500" y="126"/>
                    </a:lnTo>
                    <a:lnTo>
                      <a:pt x="483" y="207"/>
                    </a:lnTo>
                    <a:lnTo>
                      <a:pt x="396" y="281"/>
                    </a:lnTo>
                    <a:lnTo>
                      <a:pt x="349" y="414"/>
                    </a:lnTo>
                    <a:lnTo>
                      <a:pt x="349" y="552"/>
                    </a:lnTo>
                    <a:lnTo>
                      <a:pt x="384" y="637"/>
                    </a:lnTo>
                    <a:lnTo>
                      <a:pt x="448" y="695"/>
                    </a:lnTo>
                    <a:lnTo>
                      <a:pt x="448" y="765"/>
                    </a:lnTo>
                    <a:lnTo>
                      <a:pt x="419" y="800"/>
                    </a:lnTo>
                    <a:lnTo>
                      <a:pt x="384" y="816"/>
                    </a:lnTo>
                    <a:lnTo>
                      <a:pt x="268" y="828"/>
                    </a:lnTo>
                    <a:lnTo>
                      <a:pt x="163" y="747"/>
                    </a:lnTo>
                    <a:lnTo>
                      <a:pt x="53" y="574"/>
                    </a:lnTo>
                    <a:lnTo>
                      <a:pt x="0" y="368"/>
                    </a:lnTo>
                    <a:lnTo>
                      <a:pt x="140" y="436"/>
                    </a:lnTo>
                    <a:lnTo>
                      <a:pt x="192" y="436"/>
                    </a:lnTo>
                    <a:lnTo>
                      <a:pt x="227" y="396"/>
                    </a:lnTo>
                    <a:lnTo>
                      <a:pt x="251" y="316"/>
                    </a:lnTo>
                    <a:lnTo>
                      <a:pt x="209" y="293"/>
                    </a:lnTo>
                    <a:lnTo>
                      <a:pt x="53" y="293"/>
                    </a:lnTo>
                    <a:lnTo>
                      <a:pt x="18" y="293"/>
                    </a:lnTo>
                    <a:lnTo>
                      <a:pt x="41" y="173"/>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2004" name="Freeform 10"/>
              <p:cNvSpPr>
                <a:spLocks/>
              </p:cNvSpPr>
              <p:nvPr/>
            </p:nvSpPr>
            <p:spPr bwMode="auto">
              <a:xfrm flipH="1">
                <a:off x="325" y="3185"/>
                <a:ext cx="87" cy="352"/>
              </a:xfrm>
              <a:custGeom>
                <a:avLst/>
                <a:gdLst>
                  <a:gd name="T0" fmla="*/ 0 w 265"/>
                  <a:gd name="T1" fmla="*/ 0 h 895"/>
                  <a:gd name="T2" fmla="*/ 0 w 265"/>
                  <a:gd name="T3" fmla="*/ 0 h 895"/>
                  <a:gd name="T4" fmla="*/ 0 w 265"/>
                  <a:gd name="T5" fmla="*/ 0 h 895"/>
                  <a:gd name="T6" fmla="*/ 0 w 265"/>
                  <a:gd name="T7" fmla="*/ 0 h 895"/>
                  <a:gd name="T8" fmla="*/ 0 w 265"/>
                  <a:gd name="T9" fmla="*/ 0 h 895"/>
                  <a:gd name="T10" fmla="*/ 0 w 265"/>
                  <a:gd name="T11" fmla="*/ 0 h 895"/>
                  <a:gd name="T12" fmla="*/ 0 w 265"/>
                  <a:gd name="T13" fmla="*/ 0 h 895"/>
                  <a:gd name="T14" fmla="*/ 0 w 265"/>
                  <a:gd name="T15" fmla="*/ 0 h 895"/>
                  <a:gd name="T16" fmla="*/ 0 w 265"/>
                  <a:gd name="T17" fmla="*/ 0 h 895"/>
                  <a:gd name="T18" fmla="*/ 0 w 265"/>
                  <a:gd name="T19" fmla="*/ 0 h 895"/>
                  <a:gd name="T20" fmla="*/ 0 w 265"/>
                  <a:gd name="T21" fmla="*/ 0 h 895"/>
                  <a:gd name="T22" fmla="*/ 0 w 265"/>
                  <a:gd name="T23" fmla="*/ 0 h 895"/>
                  <a:gd name="T24" fmla="*/ 0 w 265"/>
                  <a:gd name="T25" fmla="*/ 0 h 895"/>
                  <a:gd name="T26" fmla="*/ 0 w 265"/>
                  <a:gd name="T27" fmla="*/ 0 h 895"/>
                  <a:gd name="T28" fmla="*/ 0 w 265"/>
                  <a:gd name="T29" fmla="*/ 0 h 895"/>
                  <a:gd name="T30" fmla="*/ 0 w 265"/>
                  <a:gd name="T31" fmla="*/ 0 h 895"/>
                  <a:gd name="T32" fmla="*/ 0 w 265"/>
                  <a:gd name="T33" fmla="*/ 0 h 895"/>
                  <a:gd name="T34" fmla="*/ 0 w 265"/>
                  <a:gd name="T35" fmla="*/ 0 h 895"/>
                  <a:gd name="T36" fmla="*/ 0 w 265"/>
                  <a:gd name="T37" fmla="*/ 0 h 895"/>
                  <a:gd name="T38" fmla="*/ 0 w 265"/>
                  <a:gd name="T39" fmla="*/ 0 h 895"/>
                  <a:gd name="T40" fmla="*/ 0 w 265"/>
                  <a:gd name="T41" fmla="*/ 0 h 895"/>
                  <a:gd name="T42" fmla="*/ 0 w 265"/>
                  <a:gd name="T43" fmla="*/ 0 h 895"/>
                  <a:gd name="T44" fmla="*/ 0 w 265"/>
                  <a:gd name="T45" fmla="*/ 0 h 895"/>
                  <a:gd name="T46" fmla="*/ 0 w 265"/>
                  <a:gd name="T47" fmla="*/ 0 h 895"/>
                  <a:gd name="T48" fmla="*/ 0 w 265"/>
                  <a:gd name="T49" fmla="*/ 0 h 895"/>
                  <a:gd name="T50" fmla="*/ 0 w 265"/>
                  <a:gd name="T51" fmla="*/ 0 h 895"/>
                  <a:gd name="T52" fmla="*/ 0 w 265"/>
                  <a:gd name="T53" fmla="*/ 0 h 895"/>
                  <a:gd name="T54" fmla="*/ 0 w 265"/>
                  <a:gd name="T55" fmla="*/ 0 h 89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65"/>
                  <a:gd name="T85" fmla="*/ 0 h 895"/>
                  <a:gd name="T86" fmla="*/ 265 w 265"/>
                  <a:gd name="T87" fmla="*/ 895 h 89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65" h="895">
                    <a:moveTo>
                      <a:pt x="0" y="75"/>
                    </a:moveTo>
                    <a:lnTo>
                      <a:pt x="29" y="23"/>
                    </a:lnTo>
                    <a:lnTo>
                      <a:pt x="83" y="0"/>
                    </a:lnTo>
                    <a:lnTo>
                      <a:pt x="135" y="5"/>
                    </a:lnTo>
                    <a:lnTo>
                      <a:pt x="206" y="108"/>
                    </a:lnTo>
                    <a:lnTo>
                      <a:pt x="265" y="264"/>
                    </a:lnTo>
                    <a:lnTo>
                      <a:pt x="265" y="384"/>
                    </a:lnTo>
                    <a:lnTo>
                      <a:pt x="241" y="447"/>
                    </a:lnTo>
                    <a:lnTo>
                      <a:pt x="118" y="522"/>
                    </a:lnTo>
                    <a:lnTo>
                      <a:pt x="83" y="573"/>
                    </a:lnTo>
                    <a:lnTo>
                      <a:pt x="83" y="608"/>
                    </a:lnTo>
                    <a:lnTo>
                      <a:pt x="123" y="654"/>
                    </a:lnTo>
                    <a:lnTo>
                      <a:pt x="189" y="723"/>
                    </a:lnTo>
                    <a:lnTo>
                      <a:pt x="224" y="814"/>
                    </a:lnTo>
                    <a:lnTo>
                      <a:pt x="212" y="895"/>
                    </a:lnTo>
                    <a:lnTo>
                      <a:pt x="177" y="877"/>
                    </a:lnTo>
                    <a:lnTo>
                      <a:pt x="159" y="764"/>
                    </a:lnTo>
                    <a:lnTo>
                      <a:pt x="101" y="694"/>
                    </a:lnTo>
                    <a:lnTo>
                      <a:pt x="54" y="676"/>
                    </a:lnTo>
                    <a:lnTo>
                      <a:pt x="29" y="643"/>
                    </a:lnTo>
                    <a:lnTo>
                      <a:pt x="29" y="568"/>
                    </a:lnTo>
                    <a:lnTo>
                      <a:pt x="64" y="505"/>
                    </a:lnTo>
                    <a:lnTo>
                      <a:pt x="123" y="465"/>
                    </a:lnTo>
                    <a:lnTo>
                      <a:pt x="212" y="402"/>
                    </a:lnTo>
                    <a:lnTo>
                      <a:pt x="224" y="327"/>
                    </a:lnTo>
                    <a:lnTo>
                      <a:pt x="177" y="224"/>
                    </a:lnTo>
                    <a:lnTo>
                      <a:pt x="101" y="143"/>
                    </a:lnTo>
                    <a:lnTo>
                      <a:pt x="0" y="75"/>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2005" name="Freeform 11"/>
              <p:cNvSpPr>
                <a:spLocks/>
              </p:cNvSpPr>
              <p:nvPr/>
            </p:nvSpPr>
            <p:spPr bwMode="auto">
              <a:xfrm flipH="1">
                <a:off x="308" y="3434"/>
                <a:ext cx="126" cy="456"/>
              </a:xfrm>
              <a:custGeom>
                <a:avLst/>
                <a:gdLst>
                  <a:gd name="T0" fmla="*/ 0 w 383"/>
                  <a:gd name="T1" fmla="*/ 0 h 1160"/>
                  <a:gd name="T2" fmla="*/ 0 w 383"/>
                  <a:gd name="T3" fmla="*/ 0 h 1160"/>
                  <a:gd name="T4" fmla="*/ 0 w 383"/>
                  <a:gd name="T5" fmla="*/ 0 h 1160"/>
                  <a:gd name="T6" fmla="*/ 0 w 383"/>
                  <a:gd name="T7" fmla="*/ 0 h 1160"/>
                  <a:gd name="T8" fmla="*/ 0 w 383"/>
                  <a:gd name="T9" fmla="*/ 0 h 1160"/>
                  <a:gd name="T10" fmla="*/ 0 w 383"/>
                  <a:gd name="T11" fmla="*/ 0 h 1160"/>
                  <a:gd name="T12" fmla="*/ 0 w 383"/>
                  <a:gd name="T13" fmla="*/ 0 h 1160"/>
                  <a:gd name="T14" fmla="*/ 0 w 383"/>
                  <a:gd name="T15" fmla="*/ 0 h 1160"/>
                  <a:gd name="T16" fmla="*/ 0 w 383"/>
                  <a:gd name="T17" fmla="*/ 0 h 1160"/>
                  <a:gd name="T18" fmla="*/ 0 w 383"/>
                  <a:gd name="T19" fmla="*/ 0 h 1160"/>
                  <a:gd name="T20" fmla="*/ 0 w 383"/>
                  <a:gd name="T21" fmla="*/ 0 h 1160"/>
                  <a:gd name="T22" fmla="*/ 0 w 383"/>
                  <a:gd name="T23" fmla="*/ 0 h 1160"/>
                  <a:gd name="T24" fmla="*/ 0 w 383"/>
                  <a:gd name="T25" fmla="*/ 0 h 1160"/>
                  <a:gd name="T26" fmla="*/ 0 w 383"/>
                  <a:gd name="T27" fmla="*/ 0 h 1160"/>
                  <a:gd name="T28" fmla="*/ 0 w 383"/>
                  <a:gd name="T29" fmla="*/ 0 h 1160"/>
                  <a:gd name="T30" fmla="*/ 0 w 383"/>
                  <a:gd name="T31" fmla="*/ 0 h 1160"/>
                  <a:gd name="T32" fmla="*/ 0 w 383"/>
                  <a:gd name="T33" fmla="*/ 0 h 1160"/>
                  <a:gd name="T34" fmla="*/ 0 w 383"/>
                  <a:gd name="T35" fmla="*/ 0 h 1160"/>
                  <a:gd name="T36" fmla="*/ 0 w 383"/>
                  <a:gd name="T37" fmla="*/ 0 h 1160"/>
                  <a:gd name="T38" fmla="*/ 0 w 383"/>
                  <a:gd name="T39" fmla="*/ 0 h 1160"/>
                  <a:gd name="T40" fmla="*/ 0 w 383"/>
                  <a:gd name="T41" fmla="*/ 0 h 1160"/>
                  <a:gd name="T42" fmla="*/ 0 w 383"/>
                  <a:gd name="T43" fmla="*/ 0 h 1160"/>
                  <a:gd name="T44" fmla="*/ 0 w 383"/>
                  <a:gd name="T45" fmla="*/ 0 h 1160"/>
                  <a:gd name="T46" fmla="*/ 0 w 383"/>
                  <a:gd name="T47" fmla="*/ 0 h 1160"/>
                  <a:gd name="T48" fmla="*/ 0 w 383"/>
                  <a:gd name="T49" fmla="*/ 0 h 1160"/>
                  <a:gd name="T50" fmla="*/ 0 w 383"/>
                  <a:gd name="T51" fmla="*/ 0 h 1160"/>
                  <a:gd name="T52" fmla="*/ 0 w 383"/>
                  <a:gd name="T53" fmla="*/ 0 h 116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83"/>
                  <a:gd name="T82" fmla="*/ 0 h 1160"/>
                  <a:gd name="T83" fmla="*/ 383 w 383"/>
                  <a:gd name="T84" fmla="*/ 1160 h 116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83" h="1160">
                    <a:moveTo>
                      <a:pt x="0" y="0"/>
                    </a:moveTo>
                    <a:lnTo>
                      <a:pt x="99" y="17"/>
                    </a:lnTo>
                    <a:lnTo>
                      <a:pt x="151" y="103"/>
                    </a:lnTo>
                    <a:lnTo>
                      <a:pt x="203" y="257"/>
                    </a:lnTo>
                    <a:lnTo>
                      <a:pt x="226" y="451"/>
                    </a:lnTo>
                    <a:lnTo>
                      <a:pt x="226" y="560"/>
                    </a:lnTo>
                    <a:lnTo>
                      <a:pt x="191" y="696"/>
                    </a:lnTo>
                    <a:lnTo>
                      <a:pt x="134" y="885"/>
                    </a:lnTo>
                    <a:lnTo>
                      <a:pt x="122" y="937"/>
                    </a:lnTo>
                    <a:lnTo>
                      <a:pt x="139" y="965"/>
                    </a:lnTo>
                    <a:lnTo>
                      <a:pt x="261" y="1006"/>
                    </a:lnTo>
                    <a:lnTo>
                      <a:pt x="383" y="1086"/>
                    </a:lnTo>
                    <a:lnTo>
                      <a:pt x="378" y="1119"/>
                    </a:lnTo>
                    <a:lnTo>
                      <a:pt x="290" y="1160"/>
                    </a:lnTo>
                    <a:lnTo>
                      <a:pt x="256" y="1142"/>
                    </a:lnTo>
                    <a:lnTo>
                      <a:pt x="191" y="1057"/>
                    </a:lnTo>
                    <a:lnTo>
                      <a:pt x="116" y="1016"/>
                    </a:lnTo>
                    <a:lnTo>
                      <a:pt x="34" y="988"/>
                    </a:lnTo>
                    <a:lnTo>
                      <a:pt x="29" y="948"/>
                    </a:lnTo>
                    <a:lnTo>
                      <a:pt x="52" y="868"/>
                    </a:lnTo>
                    <a:lnTo>
                      <a:pt x="116" y="743"/>
                    </a:lnTo>
                    <a:lnTo>
                      <a:pt x="156" y="594"/>
                    </a:lnTo>
                    <a:lnTo>
                      <a:pt x="156" y="423"/>
                    </a:lnTo>
                    <a:lnTo>
                      <a:pt x="122" y="274"/>
                    </a:lnTo>
                    <a:lnTo>
                      <a:pt x="47" y="136"/>
                    </a:lnTo>
                    <a:lnTo>
                      <a:pt x="12" y="63"/>
                    </a:lnTo>
                    <a:lnTo>
                      <a:pt x="0" y="0"/>
                    </a:lnTo>
                    <a:close/>
                  </a:path>
                </a:pathLst>
              </a:custGeom>
              <a:solidFill>
                <a:srgbClr val="00FF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2006" name="Freeform 12"/>
              <p:cNvSpPr>
                <a:spLocks/>
              </p:cNvSpPr>
              <p:nvPr/>
            </p:nvSpPr>
            <p:spPr bwMode="auto">
              <a:xfrm flipH="1">
                <a:off x="427" y="3432"/>
                <a:ext cx="152" cy="404"/>
              </a:xfrm>
              <a:custGeom>
                <a:avLst/>
                <a:gdLst>
                  <a:gd name="T0" fmla="*/ 0 w 461"/>
                  <a:gd name="T1" fmla="*/ 0 h 1027"/>
                  <a:gd name="T2" fmla="*/ 0 w 461"/>
                  <a:gd name="T3" fmla="*/ 0 h 1027"/>
                  <a:gd name="T4" fmla="*/ 0 w 461"/>
                  <a:gd name="T5" fmla="*/ 0 h 1027"/>
                  <a:gd name="T6" fmla="*/ 0 w 461"/>
                  <a:gd name="T7" fmla="*/ 0 h 1027"/>
                  <a:gd name="T8" fmla="*/ 0 w 461"/>
                  <a:gd name="T9" fmla="*/ 0 h 1027"/>
                  <a:gd name="T10" fmla="*/ 0 w 461"/>
                  <a:gd name="T11" fmla="*/ 0 h 1027"/>
                  <a:gd name="T12" fmla="*/ 0 w 461"/>
                  <a:gd name="T13" fmla="*/ 0 h 1027"/>
                  <a:gd name="T14" fmla="*/ 0 w 461"/>
                  <a:gd name="T15" fmla="*/ 0 h 1027"/>
                  <a:gd name="T16" fmla="*/ 0 w 461"/>
                  <a:gd name="T17" fmla="*/ 0 h 1027"/>
                  <a:gd name="T18" fmla="*/ 0 w 461"/>
                  <a:gd name="T19" fmla="*/ 0 h 1027"/>
                  <a:gd name="T20" fmla="*/ 0 w 461"/>
                  <a:gd name="T21" fmla="*/ 0 h 1027"/>
                  <a:gd name="T22" fmla="*/ 0 w 461"/>
                  <a:gd name="T23" fmla="*/ 0 h 1027"/>
                  <a:gd name="T24" fmla="*/ 0 w 461"/>
                  <a:gd name="T25" fmla="*/ 0 h 1027"/>
                  <a:gd name="T26" fmla="*/ 0 w 461"/>
                  <a:gd name="T27" fmla="*/ 0 h 1027"/>
                  <a:gd name="T28" fmla="*/ 0 w 461"/>
                  <a:gd name="T29" fmla="*/ 0 h 1027"/>
                  <a:gd name="T30" fmla="*/ 0 w 461"/>
                  <a:gd name="T31" fmla="*/ 0 h 1027"/>
                  <a:gd name="T32" fmla="*/ 0 w 461"/>
                  <a:gd name="T33" fmla="*/ 0 h 1027"/>
                  <a:gd name="T34" fmla="*/ 0 w 461"/>
                  <a:gd name="T35" fmla="*/ 0 h 1027"/>
                  <a:gd name="T36" fmla="*/ 0 w 461"/>
                  <a:gd name="T37" fmla="*/ 0 h 1027"/>
                  <a:gd name="T38" fmla="*/ 0 w 461"/>
                  <a:gd name="T39" fmla="*/ 0 h 1027"/>
                  <a:gd name="T40" fmla="*/ 0 w 461"/>
                  <a:gd name="T41" fmla="*/ 0 h 1027"/>
                  <a:gd name="T42" fmla="*/ 0 w 461"/>
                  <a:gd name="T43" fmla="*/ 0 h 1027"/>
                  <a:gd name="T44" fmla="*/ 0 w 461"/>
                  <a:gd name="T45" fmla="*/ 0 h 1027"/>
                  <a:gd name="T46" fmla="*/ 0 w 461"/>
                  <a:gd name="T47" fmla="*/ 0 h 1027"/>
                  <a:gd name="T48" fmla="*/ 0 w 461"/>
                  <a:gd name="T49" fmla="*/ 0 h 1027"/>
                  <a:gd name="T50" fmla="*/ 0 w 461"/>
                  <a:gd name="T51" fmla="*/ 0 h 1027"/>
                  <a:gd name="T52" fmla="*/ 0 w 461"/>
                  <a:gd name="T53" fmla="*/ 0 h 1027"/>
                  <a:gd name="T54" fmla="*/ 0 w 461"/>
                  <a:gd name="T55" fmla="*/ 0 h 102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61"/>
                  <a:gd name="T85" fmla="*/ 0 h 1027"/>
                  <a:gd name="T86" fmla="*/ 461 w 461"/>
                  <a:gd name="T87" fmla="*/ 1027 h 102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61" h="1027">
                    <a:moveTo>
                      <a:pt x="421" y="0"/>
                    </a:moveTo>
                    <a:lnTo>
                      <a:pt x="449" y="22"/>
                    </a:lnTo>
                    <a:lnTo>
                      <a:pt x="461" y="91"/>
                    </a:lnTo>
                    <a:lnTo>
                      <a:pt x="439" y="159"/>
                    </a:lnTo>
                    <a:lnTo>
                      <a:pt x="380" y="245"/>
                    </a:lnTo>
                    <a:lnTo>
                      <a:pt x="315" y="348"/>
                    </a:lnTo>
                    <a:lnTo>
                      <a:pt x="293" y="462"/>
                    </a:lnTo>
                    <a:lnTo>
                      <a:pt x="310" y="645"/>
                    </a:lnTo>
                    <a:lnTo>
                      <a:pt x="350" y="868"/>
                    </a:lnTo>
                    <a:lnTo>
                      <a:pt x="380" y="959"/>
                    </a:lnTo>
                    <a:lnTo>
                      <a:pt x="368" y="987"/>
                    </a:lnTo>
                    <a:lnTo>
                      <a:pt x="298" y="992"/>
                    </a:lnTo>
                    <a:lnTo>
                      <a:pt x="211" y="969"/>
                    </a:lnTo>
                    <a:lnTo>
                      <a:pt x="134" y="1004"/>
                    </a:lnTo>
                    <a:lnTo>
                      <a:pt x="87" y="1027"/>
                    </a:lnTo>
                    <a:lnTo>
                      <a:pt x="53" y="1022"/>
                    </a:lnTo>
                    <a:lnTo>
                      <a:pt x="0" y="959"/>
                    </a:lnTo>
                    <a:lnTo>
                      <a:pt x="53" y="936"/>
                    </a:lnTo>
                    <a:lnTo>
                      <a:pt x="187" y="908"/>
                    </a:lnTo>
                    <a:lnTo>
                      <a:pt x="263" y="936"/>
                    </a:lnTo>
                    <a:lnTo>
                      <a:pt x="315" y="936"/>
                    </a:lnTo>
                    <a:lnTo>
                      <a:pt x="310" y="890"/>
                    </a:lnTo>
                    <a:lnTo>
                      <a:pt x="258" y="616"/>
                    </a:lnTo>
                    <a:lnTo>
                      <a:pt x="222" y="456"/>
                    </a:lnTo>
                    <a:lnTo>
                      <a:pt x="228" y="376"/>
                    </a:lnTo>
                    <a:lnTo>
                      <a:pt x="280" y="227"/>
                    </a:lnTo>
                    <a:lnTo>
                      <a:pt x="333" y="91"/>
                    </a:lnTo>
                    <a:lnTo>
                      <a:pt x="421" y="0"/>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2007" name="Freeform 13"/>
              <p:cNvSpPr>
                <a:spLocks/>
              </p:cNvSpPr>
              <p:nvPr/>
            </p:nvSpPr>
            <p:spPr bwMode="auto">
              <a:xfrm flipH="1">
                <a:off x="246" y="2891"/>
                <a:ext cx="273" cy="221"/>
              </a:xfrm>
              <a:custGeom>
                <a:avLst/>
                <a:gdLst>
                  <a:gd name="T0" fmla="*/ 0 w 827"/>
                  <a:gd name="T1" fmla="*/ 0 h 563"/>
                  <a:gd name="T2" fmla="*/ 0 w 827"/>
                  <a:gd name="T3" fmla="*/ 0 h 563"/>
                  <a:gd name="T4" fmla="*/ 0 w 827"/>
                  <a:gd name="T5" fmla="*/ 0 h 563"/>
                  <a:gd name="T6" fmla="*/ 0 w 827"/>
                  <a:gd name="T7" fmla="*/ 0 h 563"/>
                  <a:gd name="T8" fmla="*/ 0 w 827"/>
                  <a:gd name="T9" fmla="*/ 0 h 563"/>
                  <a:gd name="T10" fmla="*/ 0 w 827"/>
                  <a:gd name="T11" fmla="*/ 0 h 563"/>
                  <a:gd name="T12" fmla="*/ 0 w 827"/>
                  <a:gd name="T13" fmla="*/ 0 h 563"/>
                  <a:gd name="T14" fmla="*/ 0 w 827"/>
                  <a:gd name="T15" fmla="*/ 0 h 563"/>
                  <a:gd name="T16" fmla="*/ 0 w 827"/>
                  <a:gd name="T17" fmla="*/ 0 h 563"/>
                  <a:gd name="T18" fmla="*/ 0 w 827"/>
                  <a:gd name="T19" fmla="*/ 0 h 563"/>
                  <a:gd name="T20" fmla="*/ 0 w 827"/>
                  <a:gd name="T21" fmla="*/ 0 h 563"/>
                  <a:gd name="T22" fmla="*/ 0 w 827"/>
                  <a:gd name="T23" fmla="*/ 0 h 563"/>
                  <a:gd name="T24" fmla="*/ 0 w 827"/>
                  <a:gd name="T25" fmla="*/ 0 h 563"/>
                  <a:gd name="T26" fmla="*/ 0 w 827"/>
                  <a:gd name="T27" fmla="*/ 0 h 563"/>
                  <a:gd name="T28" fmla="*/ 0 w 827"/>
                  <a:gd name="T29" fmla="*/ 0 h 563"/>
                  <a:gd name="T30" fmla="*/ 0 w 827"/>
                  <a:gd name="T31" fmla="*/ 0 h 563"/>
                  <a:gd name="T32" fmla="*/ 0 w 827"/>
                  <a:gd name="T33" fmla="*/ 0 h 563"/>
                  <a:gd name="T34" fmla="*/ 0 w 827"/>
                  <a:gd name="T35" fmla="*/ 0 h 563"/>
                  <a:gd name="T36" fmla="*/ 0 w 827"/>
                  <a:gd name="T37" fmla="*/ 0 h 563"/>
                  <a:gd name="T38" fmla="*/ 0 w 827"/>
                  <a:gd name="T39" fmla="*/ 0 h 563"/>
                  <a:gd name="T40" fmla="*/ 0 w 827"/>
                  <a:gd name="T41" fmla="*/ 0 h 563"/>
                  <a:gd name="T42" fmla="*/ 0 w 827"/>
                  <a:gd name="T43" fmla="*/ 0 h 563"/>
                  <a:gd name="T44" fmla="*/ 0 w 827"/>
                  <a:gd name="T45" fmla="*/ 0 h 563"/>
                  <a:gd name="T46" fmla="*/ 0 w 827"/>
                  <a:gd name="T47" fmla="*/ 0 h 56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27"/>
                  <a:gd name="T73" fmla="*/ 0 h 563"/>
                  <a:gd name="T74" fmla="*/ 827 w 827"/>
                  <a:gd name="T75" fmla="*/ 563 h 56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27" h="563">
                    <a:moveTo>
                      <a:pt x="0" y="139"/>
                    </a:moveTo>
                    <a:lnTo>
                      <a:pt x="108" y="18"/>
                    </a:lnTo>
                    <a:lnTo>
                      <a:pt x="160" y="75"/>
                    </a:lnTo>
                    <a:lnTo>
                      <a:pt x="213" y="110"/>
                    </a:lnTo>
                    <a:lnTo>
                      <a:pt x="269" y="110"/>
                    </a:lnTo>
                    <a:lnTo>
                      <a:pt x="327" y="52"/>
                    </a:lnTo>
                    <a:lnTo>
                      <a:pt x="396" y="5"/>
                    </a:lnTo>
                    <a:lnTo>
                      <a:pt x="477" y="0"/>
                    </a:lnTo>
                    <a:lnTo>
                      <a:pt x="563" y="35"/>
                    </a:lnTo>
                    <a:lnTo>
                      <a:pt x="620" y="87"/>
                    </a:lnTo>
                    <a:lnTo>
                      <a:pt x="648" y="157"/>
                    </a:lnTo>
                    <a:lnTo>
                      <a:pt x="654" y="249"/>
                    </a:lnTo>
                    <a:lnTo>
                      <a:pt x="671" y="331"/>
                    </a:lnTo>
                    <a:lnTo>
                      <a:pt x="718" y="371"/>
                    </a:lnTo>
                    <a:lnTo>
                      <a:pt x="774" y="389"/>
                    </a:lnTo>
                    <a:lnTo>
                      <a:pt x="827" y="401"/>
                    </a:lnTo>
                    <a:lnTo>
                      <a:pt x="786" y="563"/>
                    </a:lnTo>
                    <a:lnTo>
                      <a:pt x="654" y="540"/>
                    </a:lnTo>
                    <a:lnTo>
                      <a:pt x="517" y="493"/>
                    </a:lnTo>
                    <a:lnTo>
                      <a:pt x="407" y="441"/>
                    </a:lnTo>
                    <a:lnTo>
                      <a:pt x="286" y="389"/>
                    </a:lnTo>
                    <a:lnTo>
                      <a:pt x="160" y="331"/>
                    </a:lnTo>
                    <a:lnTo>
                      <a:pt x="57" y="209"/>
                    </a:lnTo>
                    <a:lnTo>
                      <a:pt x="0" y="139"/>
                    </a:lnTo>
                    <a:close/>
                  </a:path>
                </a:pathLst>
              </a:custGeom>
              <a:solidFill>
                <a:srgbClr val="063D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2008" name="Freeform 14"/>
              <p:cNvSpPr>
                <a:spLocks/>
              </p:cNvSpPr>
              <p:nvPr/>
            </p:nvSpPr>
            <p:spPr bwMode="auto">
              <a:xfrm flipH="1">
                <a:off x="240" y="2880"/>
                <a:ext cx="283" cy="238"/>
              </a:xfrm>
              <a:custGeom>
                <a:avLst/>
                <a:gdLst>
                  <a:gd name="T0" fmla="*/ 0 w 856"/>
                  <a:gd name="T1" fmla="*/ 0 h 606"/>
                  <a:gd name="T2" fmla="*/ 0 w 856"/>
                  <a:gd name="T3" fmla="*/ 0 h 606"/>
                  <a:gd name="T4" fmla="*/ 0 w 856"/>
                  <a:gd name="T5" fmla="*/ 0 h 606"/>
                  <a:gd name="T6" fmla="*/ 0 w 856"/>
                  <a:gd name="T7" fmla="*/ 0 h 606"/>
                  <a:gd name="T8" fmla="*/ 0 w 856"/>
                  <a:gd name="T9" fmla="*/ 0 h 606"/>
                  <a:gd name="T10" fmla="*/ 0 w 856"/>
                  <a:gd name="T11" fmla="*/ 0 h 606"/>
                  <a:gd name="T12" fmla="*/ 0 w 856"/>
                  <a:gd name="T13" fmla="*/ 0 h 606"/>
                  <a:gd name="T14" fmla="*/ 0 w 856"/>
                  <a:gd name="T15" fmla="*/ 0 h 606"/>
                  <a:gd name="T16" fmla="*/ 0 w 856"/>
                  <a:gd name="T17" fmla="*/ 0 h 606"/>
                  <a:gd name="T18" fmla="*/ 0 w 856"/>
                  <a:gd name="T19" fmla="*/ 0 h 606"/>
                  <a:gd name="T20" fmla="*/ 0 w 856"/>
                  <a:gd name="T21" fmla="*/ 0 h 606"/>
                  <a:gd name="T22" fmla="*/ 0 w 856"/>
                  <a:gd name="T23" fmla="*/ 0 h 606"/>
                  <a:gd name="T24" fmla="*/ 0 w 856"/>
                  <a:gd name="T25" fmla="*/ 0 h 606"/>
                  <a:gd name="T26" fmla="*/ 0 w 856"/>
                  <a:gd name="T27" fmla="*/ 0 h 606"/>
                  <a:gd name="T28" fmla="*/ 0 w 856"/>
                  <a:gd name="T29" fmla="*/ 0 h 606"/>
                  <a:gd name="T30" fmla="*/ 0 w 856"/>
                  <a:gd name="T31" fmla="*/ 0 h 606"/>
                  <a:gd name="T32" fmla="*/ 0 w 856"/>
                  <a:gd name="T33" fmla="*/ 0 h 606"/>
                  <a:gd name="T34" fmla="*/ 0 w 856"/>
                  <a:gd name="T35" fmla="*/ 0 h 606"/>
                  <a:gd name="T36" fmla="*/ 0 w 856"/>
                  <a:gd name="T37" fmla="*/ 0 h 606"/>
                  <a:gd name="T38" fmla="*/ 0 w 856"/>
                  <a:gd name="T39" fmla="*/ 0 h 606"/>
                  <a:gd name="T40" fmla="*/ 0 w 856"/>
                  <a:gd name="T41" fmla="*/ 0 h 606"/>
                  <a:gd name="T42" fmla="*/ 0 w 856"/>
                  <a:gd name="T43" fmla="*/ 0 h 606"/>
                  <a:gd name="T44" fmla="*/ 0 w 856"/>
                  <a:gd name="T45" fmla="*/ 0 h 606"/>
                  <a:gd name="T46" fmla="*/ 0 w 856"/>
                  <a:gd name="T47" fmla="*/ 0 h 606"/>
                  <a:gd name="T48" fmla="*/ 0 w 856"/>
                  <a:gd name="T49" fmla="*/ 0 h 606"/>
                  <a:gd name="T50" fmla="*/ 0 w 856"/>
                  <a:gd name="T51" fmla="*/ 0 h 606"/>
                  <a:gd name="T52" fmla="*/ 0 w 856"/>
                  <a:gd name="T53" fmla="*/ 0 h 606"/>
                  <a:gd name="T54" fmla="*/ 0 w 856"/>
                  <a:gd name="T55" fmla="*/ 0 h 606"/>
                  <a:gd name="T56" fmla="*/ 0 w 856"/>
                  <a:gd name="T57" fmla="*/ 0 h 606"/>
                  <a:gd name="T58" fmla="*/ 0 w 856"/>
                  <a:gd name="T59" fmla="*/ 0 h 606"/>
                  <a:gd name="T60" fmla="*/ 0 w 856"/>
                  <a:gd name="T61" fmla="*/ 0 h 606"/>
                  <a:gd name="T62" fmla="*/ 0 w 856"/>
                  <a:gd name="T63" fmla="*/ 0 h 606"/>
                  <a:gd name="T64" fmla="*/ 0 w 856"/>
                  <a:gd name="T65" fmla="*/ 0 h 606"/>
                  <a:gd name="T66" fmla="*/ 0 w 856"/>
                  <a:gd name="T67" fmla="*/ 0 h 606"/>
                  <a:gd name="T68" fmla="*/ 0 w 856"/>
                  <a:gd name="T69" fmla="*/ 0 h 606"/>
                  <a:gd name="T70" fmla="*/ 0 w 856"/>
                  <a:gd name="T71" fmla="*/ 0 h 606"/>
                  <a:gd name="T72" fmla="*/ 0 w 856"/>
                  <a:gd name="T73" fmla="*/ 0 h 606"/>
                  <a:gd name="T74" fmla="*/ 0 w 856"/>
                  <a:gd name="T75" fmla="*/ 0 h 606"/>
                  <a:gd name="T76" fmla="*/ 0 w 856"/>
                  <a:gd name="T77" fmla="*/ 0 h 606"/>
                  <a:gd name="T78" fmla="*/ 0 w 856"/>
                  <a:gd name="T79" fmla="*/ 0 h 606"/>
                  <a:gd name="T80" fmla="*/ 0 w 856"/>
                  <a:gd name="T81" fmla="*/ 0 h 606"/>
                  <a:gd name="T82" fmla="*/ 0 w 856"/>
                  <a:gd name="T83" fmla="*/ 0 h 606"/>
                  <a:gd name="T84" fmla="*/ 0 w 856"/>
                  <a:gd name="T85" fmla="*/ 0 h 606"/>
                  <a:gd name="T86" fmla="*/ 0 w 856"/>
                  <a:gd name="T87" fmla="*/ 0 h 606"/>
                  <a:gd name="T88" fmla="*/ 0 w 856"/>
                  <a:gd name="T89" fmla="*/ 0 h 606"/>
                  <a:gd name="T90" fmla="*/ 0 w 856"/>
                  <a:gd name="T91" fmla="*/ 0 h 606"/>
                  <a:gd name="T92" fmla="*/ 0 w 856"/>
                  <a:gd name="T93" fmla="*/ 0 h 606"/>
                  <a:gd name="T94" fmla="*/ 0 w 856"/>
                  <a:gd name="T95" fmla="*/ 0 h 606"/>
                  <a:gd name="T96" fmla="*/ 0 w 856"/>
                  <a:gd name="T97" fmla="*/ 0 h 606"/>
                  <a:gd name="T98" fmla="*/ 0 w 856"/>
                  <a:gd name="T99" fmla="*/ 0 h 606"/>
                  <a:gd name="T100" fmla="*/ 0 w 856"/>
                  <a:gd name="T101" fmla="*/ 0 h 6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56"/>
                  <a:gd name="T154" fmla="*/ 0 h 606"/>
                  <a:gd name="T155" fmla="*/ 856 w 856"/>
                  <a:gd name="T156" fmla="*/ 606 h 6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56" h="606">
                    <a:moveTo>
                      <a:pt x="75" y="266"/>
                    </a:moveTo>
                    <a:lnTo>
                      <a:pt x="172" y="363"/>
                    </a:lnTo>
                    <a:lnTo>
                      <a:pt x="304" y="428"/>
                    </a:lnTo>
                    <a:lnTo>
                      <a:pt x="489" y="513"/>
                    </a:lnTo>
                    <a:lnTo>
                      <a:pt x="615" y="566"/>
                    </a:lnTo>
                    <a:lnTo>
                      <a:pt x="816" y="606"/>
                    </a:lnTo>
                    <a:lnTo>
                      <a:pt x="856" y="393"/>
                    </a:lnTo>
                    <a:lnTo>
                      <a:pt x="804" y="393"/>
                    </a:lnTo>
                    <a:lnTo>
                      <a:pt x="753" y="363"/>
                    </a:lnTo>
                    <a:lnTo>
                      <a:pt x="695" y="323"/>
                    </a:lnTo>
                    <a:lnTo>
                      <a:pt x="695" y="243"/>
                    </a:lnTo>
                    <a:lnTo>
                      <a:pt x="660" y="116"/>
                    </a:lnTo>
                    <a:lnTo>
                      <a:pt x="597" y="46"/>
                    </a:lnTo>
                    <a:lnTo>
                      <a:pt x="505" y="0"/>
                    </a:lnTo>
                    <a:lnTo>
                      <a:pt x="391" y="12"/>
                    </a:lnTo>
                    <a:lnTo>
                      <a:pt x="321" y="53"/>
                    </a:lnTo>
                    <a:lnTo>
                      <a:pt x="286" y="98"/>
                    </a:lnTo>
                    <a:lnTo>
                      <a:pt x="253" y="121"/>
                    </a:lnTo>
                    <a:lnTo>
                      <a:pt x="218" y="116"/>
                    </a:lnTo>
                    <a:lnTo>
                      <a:pt x="166" y="63"/>
                    </a:lnTo>
                    <a:lnTo>
                      <a:pt x="132" y="0"/>
                    </a:lnTo>
                    <a:lnTo>
                      <a:pt x="103" y="30"/>
                    </a:lnTo>
                    <a:lnTo>
                      <a:pt x="0" y="150"/>
                    </a:lnTo>
                    <a:lnTo>
                      <a:pt x="5" y="178"/>
                    </a:lnTo>
                    <a:lnTo>
                      <a:pt x="17" y="191"/>
                    </a:lnTo>
                    <a:lnTo>
                      <a:pt x="120" y="81"/>
                    </a:lnTo>
                    <a:lnTo>
                      <a:pt x="172" y="133"/>
                    </a:lnTo>
                    <a:lnTo>
                      <a:pt x="206" y="168"/>
                    </a:lnTo>
                    <a:lnTo>
                      <a:pt x="253" y="168"/>
                    </a:lnTo>
                    <a:lnTo>
                      <a:pt x="286" y="156"/>
                    </a:lnTo>
                    <a:lnTo>
                      <a:pt x="339" y="116"/>
                    </a:lnTo>
                    <a:lnTo>
                      <a:pt x="367" y="70"/>
                    </a:lnTo>
                    <a:lnTo>
                      <a:pt x="442" y="46"/>
                    </a:lnTo>
                    <a:lnTo>
                      <a:pt x="505" y="53"/>
                    </a:lnTo>
                    <a:lnTo>
                      <a:pt x="562" y="87"/>
                    </a:lnTo>
                    <a:lnTo>
                      <a:pt x="615" y="138"/>
                    </a:lnTo>
                    <a:lnTo>
                      <a:pt x="643" y="203"/>
                    </a:lnTo>
                    <a:lnTo>
                      <a:pt x="643" y="260"/>
                    </a:lnTo>
                    <a:lnTo>
                      <a:pt x="643" y="323"/>
                    </a:lnTo>
                    <a:lnTo>
                      <a:pt x="666" y="375"/>
                    </a:lnTo>
                    <a:lnTo>
                      <a:pt x="730" y="410"/>
                    </a:lnTo>
                    <a:lnTo>
                      <a:pt x="804" y="444"/>
                    </a:lnTo>
                    <a:lnTo>
                      <a:pt x="770" y="554"/>
                    </a:lnTo>
                    <a:lnTo>
                      <a:pt x="580" y="503"/>
                    </a:lnTo>
                    <a:lnTo>
                      <a:pt x="454" y="450"/>
                    </a:lnTo>
                    <a:lnTo>
                      <a:pt x="339" y="416"/>
                    </a:lnTo>
                    <a:lnTo>
                      <a:pt x="241" y="363"/>
                    </a:lnTo>
                    <a:lnTo>
                      <a:pt x="120" y="266"/>
                    </a:lnTo>
                    <a:lnTo>
                      <a:pt x="34" y="173"/>
                    </a:lnTo>
                    <a:lnTo>
                      <a:pt x="22" y="185"/>
                    </a:lnTo>
                    <a:lnTo>
                      <a:pt x="75" y="26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2009" name="Oval 15"/>
              <p:cNvSpPr>
                <a:spLocks noChangeArrowheads="1"/>
              </p:cNvSpPr>
              <p:nvPr/>
            </p:nvSpPr>
            <p:spPr bwMode="auto">
              <a:xfrm rot="4286940" flipH="1">
                <a:off x="413" y="3029"/>
                <a:ext cx="55" cy="16"/>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i="0">
                  <a:solidFill>
                    <a:srgbClr val="FFFFFF"/>
                  </a:solidFill>
                  <a:cs typeface="Arial" charset="0"/>
                </a:endParaRPr>
              </a:p>
            </p:txBody>
          </p:sp>
          <p:sp>
            <p:nvSpPr>
              <p:cNvPr id="212010" name="Oval 16"/>
              <p:cNvSpPr>
                <a:spLocks noChangeArrowheads="1"/>
              </p:cNvSpPr>
              <p:nvPr/>
            </p:nvSpPr>
            <p:spPr bwMode="auto">
              <a:xfrm rot="4286940" flipH="1">
                <a:off x="429" y="3038"/>
                <a:ext cx="32" cy="6"/>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i="0">
                  <a:solidFill>
                    <a:srgbClr val="FFFFFF"/>
                  </a:solidFill>
                  <a:cs typeface="Arial" charset="0"/>
                </a:endParaRPr>
              </a:p>
            </p:txBody>
          </p:sp>
          <p:sp>
            <p:nvSpPr>
              <p:cNvPr id="212011" name="Oval 17"/>
              <p:cNvSpPr>
                <a:spLocks noChangeArrowheads="1"/>
              </p:cNvSpPr>
              <p:nvPr/>
            </p:nvSpPr>
            <p:spPr bwMode="auto">
              <a:xfrm rot="4286940" flipH="1">
                <a:off x="430" y="3028"/>
                <a:ext cx="55" cy="17"/>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i="0">
                  <a:solidFill>
                    <a:srgbClr val="FFFFFF"/>
                  </a:solidFill>
                  <a:cs typeface="Arial" charset="0"/>
                </a:endParaRPr>
              </a:p>
            </p:txBody>
          </p:sp>
          <p:sp>
            <p:nvSpPr>
              <p:cNvPr id="212012" name="Oval 18"/>
              <p:cNvSpPr>
                <a:spLocks noChangeArrowheads="1"/>
              </p:cNvSpPr>
              <p:nvPr/>
            </p:nvSpPr>
            <p:spPr bwMode="auto">
              <a:xfrm rot="4286940" flipH="1">
                <a:off x="445" y="3038"/>
                <a:ext cx="32" cy="6"/>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i="0">
                  <a:solidFill>
                    <a:srgbClr val="FFFFFF"/>
                  </a:solidFill>
                  <a:cs typeface="Arial" charset="0"/>
                </a:endParaRPr>
              </a:p>
            </p:txBody>
          </p:sp>
          <p:sp>
            <p:nvSpPr>
              <p:cNvPr id="212013" name="Oval 19"/>
              <p:cNvSpPr>
                <a:spLocks noChangeArrowheads="1"/>
              </p:cNvSpPr>
              <p:nvPr/>
            </p:nvSpPr>
            <p:spPr bwMode="auto">
              <a:xfrm flipH="1">
                <a:off x="433" y="3106"/>
                <a:ext cx="66" cy="34"/>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400" i="0">
                  <a:solidFill>
                    <a:srgbClr val="FFFFFF"/>
                  </a:solidFill>
                  <a:latin typeface="Arial Rounded MT Bold" pitchFamily="34" charset="0"/>
                  <a:cs typeface="Arial" charset="0"/>
                </a:endParaRPr>
              </a:p>
            </p:txBody>
          </p:sp>
          <p:sp>
            <p:nvSpPr>
              <p:cNvPr id="212014" name="Oval 20"/>
              <p:cNvSpPr>
                <a:spLocks noChangeArrowheads="1"/>
              </p:cNvSpPr>
              <p:nvPr/>
            </p:nvSpPr>
            <p:spPr bwMode="auto">
              <a:xfrm>
                <a:off x="432" y="3264"/>
                <a:ext cx="96" cy="96"/>
              </a:xfrm>
              <a:prstGeom prst="ellipse">
                <a:avLst/>
              </a:prstGeom>
              <a:solidFill>
                <a:srgbClr val="00FFFF"/>
              </a:solidFill>
              <a:ln w="38100">
                <a:solidFill>
                  <a:srgbClr val="00FFFF"/>
                </a:solidFill>
                <a:round/>
                <a:headEnd/>
                <a:tailEnd/>
              </a:ln>
            </p:spPr>
            <p:txBody>
              <a:bodyPr wrap="none" anchor="ct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i="0">
                  <a:solidFill>
                    <a:srgbClr val="FFFFFF"/>
                  </a:solidFill>
                  <a:cs typeface="Arial" charset="0"/>
                </a:endParaRPr>
              </a:p>
            </p:txBody>
          </p:sp>
        </p:grpSp>
      </p:grpSp>
      <p:sp>
        <p:nvSpPr>
          <p:cNvPr id="211977" name="AutoShape 38"/>
          <p:cNvSpPr>
            <a:spLocks noChangeArrowheads="1"/>
          </p:cNvSpPr>
          <p:nvPr/>
        </p:nvSpPr>
        <p:spPr bwMode="auto">
          <a:xfrm>
            <a:off x="1752600" y="1770063"/>
            <a:ext cx="5105400" cy="1974850"/>
          </a:xfrm>
          <a:prstGeom prst="wedgeRoundRectCallout">
            <a:avLst>
              <a:gd name="adj1" fmla="val -59773"/>
              <a:gd name="adj2" fmla="val 16880"/>
              <a:gd name="adj3" fmla="val 16667"/>
            </a:avLst>
          </a:prstGeom>
          <a:noFill/>
          <a:ln w="38100">
            <a:solidFill>
              <a:srgbClr val="00FFFF"/>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50000"/>
              </a:spcBef>
            </a:pPr>
            <a:r>
              <a:rPr lang="en-US" altLang="en-US" sz="2800" i="0">
                <a:solidFill>
                  <a:srgbClr val="FFFFFF"/>
                </a:solidFill>
                <a:cs typeface="Arial" charset="0"/>
              </a:rPr>
              <a:t>I write a Java Program </a:t>
            </a:r>
            <a:r>
              <a:rPr lang="en-US" altLang="en-US" sz="2800" i="0">
                <a:solidFill>
                  <a:srgbClr val="FFCC66"/>
                </a:solidFill>
                <a:cs typeface="Arial" charset="0"/>
              </a:rPr>
              <a:t>J</a:t>
            </a:r>
            <a:r>
              <a:rPr lang="en-US" altLang="en-US" sz="2800" i="0">
                <a:solidFill>
                  <a:srgbClr val="FFFFFF"/>
                </a:solidFill>
                <a:cs typeface="Arial" charset="0"/>
              </a:rPr>
              <a:t/>
            </a:r>
            <a:br>
              <a:rPr lang="en-US" altLang="en-US" sz="2800" i="0">
                <a:solidFill>
                  <a:srgbClr val="FFFFFF"/>
                </a:solidFill>
                <a:cs typeface="Arial" charset="0"/>
              </a:rPr>
            </a:br>
            <a:r>
              <a:rPr lang="en-US" altLang="en-US" sz="2800" i="0">
                <a:solidFill>
                  <a:srgbClr val="FFFFFF"/>
                </a:solidFill>
                <a:cs typeface="Arial" charset="0"/>
              </a:rPr>
              <a:t>and allow it some </a:t>
            </a:r>
            <a:r>
              <a:rPr lang="en-US" altLang="en-US" sz="2800" i="0">
                <a:solidFill>
                  <a:srgbClr val="FFCC66"/>
                </a:solidFill>
                <a:cs typeface="Arial" charset="0"/>
              </a:rPr>
              <a:t>k</a:t>
            </a:r>
            <a:r>
              <a:rPr lang="en-US" altLang="en-US" sz="2800" i="0">
                <a:solidFill>
                  <a:srgbClr val="FFFFFF"/>
                </a:solidFill>
                <a:cs typeface="Arial" charset="0"/>
              </a:rPr>
              <a:t> time steps.</a:t>
            </a:r>
            <a:br>
              <a:rPr lang="en-US" altLang="en-US" sz="2800" i="0">
                <a:solidFill>
                  <a:srgbClr val="FFFFFF"/>
                </a:solidFill>
                <a:cs typeface="Arial" charset="0"/>
              </a:rPr>
            </a:br>
            <a:endParaRPr lang="en-US" altLang="en-US" sz="2800" i="0">
              <a:solidFill>
                <a:srgbClr val="FFCC66"/>
              </a:solidFill>
              <a:cs typeface="Arial" charset="0"/>
            </a:endParaRPr>
          </a:p>
        </p:txBody>
      </p:sp>
      <p:grpSp>
        <p:nvGrpSpPr>
          <p:cNvPr id="211978" name="Group 21"/>
          <p:cNvGrpSpPr>
            <a:grpSpLocks/>
          </p:cNvGrpSpPr>
          <p:nvPr/>
        </p:nvGrpSpPr>
        <p:grpSpPr bwMode="auto">
          <a:xfrm flipH="1">
            <a:off x="7543800" y="3665538"/>
            <a:ext cx="1347788" cy="2341562"/>
            <a:chOff x="4560" y="1645"/>
            <a:chExt cx="849" cy="1475"/>
          </a:xfrm>
        </p:grpSpPr>
        <p:grpSp>
          <p:nvGrpSpPr>
            <p:cNvPr id="211984" name="Group 22"/>
            <p:cNvGrpSpPr>
              <a:grpSpLocks/>
            </p:cNvGrpSpPr>
            <p:nvPr/>
          </p:nvGrpSpPr>
          <p:grpSpPr bwMode="auto">
            <a:xfrm>
              <a:off x="4560" y="2056"/>
              <a:ext cx="849" cy="1064"/>
              <a:chOff x="2593" y="1179"/>
              <a:chExt cx="849" cy="1064"/>
            </a:xfrm>
          </p:grpSpPr>
          <p:sp>
            <p:nvSpPr>
              <p:cNvPr id="211993" name="Freeform 23"/>
              <p:cNvSpPr>
                <a:spLocks/>
              </p:cNvSpPr>
              <p:nvPr/>
            </p:nvSpPr>
            <p:spPr bwMode="auto">
              <a:xfrm>
                <a:off x="3035" y="1179"/>
                <a:ext cx="302" cy="308"/>
              </a:xfrm>
              <a:custGeom>
                <a:avLst/>
                <a:gdLst>
                  <a:gd name="T0" fmla="*/ 220 w 302"/>
                  <a:gd name="T1" fmla="*/ 225 h 308"/>
                  <a:gd name="T2" fmla="*/ 220 w 302"/>
                  <a:gd name="T3" fmla="*/ 197 h 308"/>
                  <a:gd name="T4" fmla="*/ 216 w 302"/>
                  <a:gd name="T5" fmla="*/ 159 h 308"/>
                  <a:gd name="T6" fmla="*/ 208 w 302"/>
                  <a:gd name="T7" fmla="*/ 135 h 308"/>
                  <a:gd name="T8" fmla="*/ 198 w 302"/>
                  <a:gd name="T9" fmla="*/ 116 h 308"/>
                  <a:gd name="T10" fmla="*/ 181 w 302"/>
                  <a:gd name="T11" fmla="*/ 93 h 308"/>
                  <a:gd name="T12" fmla="*/ 193 w 302"/>
                  <a:gd name="T13" fmla="*/ 80 h 308"/>
                  <a:gd name="T14" fmla="*/ 199 w 302"/>
                  <a:gd name="T15" fmla="*/ 60 h 308"/>
                  <a:gd name="T16" fmla="*/ 196 w 302"/>
                  <a:gd name="T17" fmla="*/ 38 h 308"/>
                  <a:gd name="T18" fmla="*/ 184 w 302"/>
                  <a:gd name="T19" fmla="*/ 18 h 308"/>
                  <a:gd name="T20" fmla="*/ 163 w 302"/>
                  <a:gd name="T21" fmla="*/ 5 h 308"/>
                  <a:gd name="T22" fmla="*/ 142 w 302"/>
                  <a:gd name="T23" fmla="*/ 0 h 308"/>
                  <a:gd name="T24" fmla="*/ 136 w 302"/>
                  <a:gd name="T25" fmla="*/ 9 h 308"/>
                  <a:gd name="T26" fmla="*/ 148 w 302"/>
                  <a:gd name="T27" fmla="*/ 15 h 308"/>
                  <a:gd name="T28" fmla="*/ 160 w 302"/>
                  <a:gd name="T29" fmla="*/ 23 h 308"/>
                  <a:gd name="T30" fmla="*/ 172 w 302"/>
                  <a:gd name="T31" fmla="*/ 39 h 308"/>
                  <a:gd name="T32" fmla="*/ 171 w 302"/>
                  <a:gd name="T33" fmla="*/ 57 h 308"/>
                  <a:gd name="T34" fmla="*/ 157 w 302"/>
                  <a:gd name="T35" fmla="*/ 71 h 308"/>
                  <a:gd name="T36" fmla="*/ 151 w 302"/>
                  <a:gd name="T37" fmla="*/ 74 h 308"/>
                  <a:gd name="T38" fmla="*/ 117 w 302"/>
                  <a:gd name="T39" fmla="*/ 71 h 308"/>
                  <a:gd name="T40" fmla="*/ 93 w 302"/>
                  <a:gd name="T41" fmla="*/ 74 h 308"/>
                  <a:gd name="T42" fmla="*/ 69 w 302"/>
                  <a:gd name="T43" fmla="*/ 84 h 308"/>
                  <a:gd name="T44" fmla="*/ 64 w 302"/>
                  <a:gd name="T45" fmla="*/ 87 h 308"/>
                  <a:gd name="T46" fmla="*/ 45 w 302"/>
                  <a:gd name="T47" fmla="*/ 75 h 308"/>
                  <a:gd name="T48" fmla="*/ 28 w 302"/>
                  <a:gd name="T49" fmla="*/ 59 h 308"/>
                  <a:gd name="T50" fmla="*/ 25 w 302"/>
                  <a:gd name="T51" fmla="*/ 48 h 308"/>
                  <a:gd name="T52" fmla="*/ 30 w 302"/>
                  <a:gd name="T53" fmla="*/ 36 h 308"/>
                  <a:gd name="T54" fmla="*/ 43 w 302"/>
                  <a:gd name="T55" fmla="*/ 29 h 308"/>
                  <a:gd name="T56" fmla="*/ 48 w 302"/>
                  <a:gd name="T57" fmla="*/ 20 h 308"/>
                  <a:gd name="T58" fmla="*/ 40 w 302"/>
                  <a:gd name="T59" fmla="*/ 15 h 308"/>
                  <a:gd name="T60" fmla="*/ 25 w 302"/>
                  <a:gd name="T61" fmla="*/ 18 h 308"/>
                  <a:gd name="T62" fmla="*/ 6 w 302"/>
                  <a:gd name="T63" fmla="*/ 36 h 308"/>
                  <a:gd name="T64" fmla="*/ 0 w 302"/>
                  <a:gd name="T65" fmla="*/ 56 h 308"/>
                  <a:gd name="T66" fmla="*/ 6 w 302"/>
                  <a:gd name="T67" fmla="*/ 74 h 308"/>
                  <a:gd name="T68" fmla="*/ 22 w 302"/>
                  <a:gd name="T69" fmla="*/ 93 h 308"/>
                  <a:gd name="T70" fmla="*/ 40 w 302"/>
                  <a:gd name="T71" fmla="*/ 107 h 308"/>
                  <a:gd name="T72" fmla="*/ 25 w 302"/>
                  <a:gd name="T73" fmla="*/ 140 h 308"/>
                  <a:gd name="T74" fmla="*/ 22 w 302"/>
                  <a:gd name="T75" fmla="*/ 171 h 308"/>
                  <a:gd name="T76" fmla="*/ 24 w 302"/>
                  <a:gd name="T77" fmla="*/ 204 h 308"/>
                  <a:gd name="T78" fmla="*/ 27 w 302"/>
                  <a:gd name="T79" fmla="*/ 233 h 308"/>
                  <a:gd name="T80" fmla="*/ 39 w 302"/>
                  <a:gd name="T81" fmla="*/ 258 h 308"/>
                  <a:gd name="T82" fmla="*/ 55 w 302"/>
                  <a:gd name="T83" fmla="*/ 278 h 308"/>
                  <a:gd name="T84" fmla="*/ 79 w 302"/>
                  <a:gd name="T85" fmla="*/ 293 h 308"/>
                  <a:gd name="T86" fmla="*/ 99 w 302"/>
                  <a:gd name="T87" fmla="*/ 303 h 308"/>
                  <a:gd name="T88" fmla="*/ 124 w 302"/>
                  <a:gd name="T89" fmla="*/ 308 h 308"/>
                  <a:gd name="T90" fmla="*/ 148 w 302"/>
                  <a:gd name="T91" fmla="*/ 308 h 308"/>
                  <a:gd name="T92" fmla="*/ 172 w 302"/>
                  <a:gd name="T93" fmla="*/ 305 h 308"/>
                  <a:gd name="T94" fmla="*/ 196 w 302"/>
                  <a:gd name="T95" fmla="*/ 297 h 308"/>
                  <a:gd name="T96" fmla="*/ 208 w 302"/>
                  <a:gd name="T97" fmla="*/ 284 h 308"/>
                  <a:gd name="T98" fmla="*/ 220 w 302"/>
                  <a:gd name="T99" fmla="*/ 266 h 308"/>
                  <a:gd name="T100" fmla="*/ 253 w 302"/>
                  <a:gd name="T101" fmla="*/ 278 h 308"/>
                  <a:gd name="T102" fmla="*/ 273 w 302"/>
                  <a:gd name="T103" fmla="*/ 288 h 308"/>
                  <a:gd name="T104" fmla="*/ 288 w 302"/>
                  <a:gd name="T105" fmla="*/ 290 h 308"/>
                  <a:gd name="T106" fmla="*/ 298 w 302"/>
                  <a:gd name="T107" fmla="*/ 281 h 308"/>
                  <a:gd name="T108" fmla="*/ 302 w 302"/>
                  <a:gd name="T109" fmla="*/ 269 h 308"/>
                  <a:gd name="T110" fmla="*/ 294 w 302"/>
                  <a:gd name="T111" fmla="*/ 254 h 308"/>
                  <a:gd name="T112" fmla="*/ 270 w 302"/>
                  <a:gd name="T113" fmla="*/ 243 h 308"/>
                  <a:gd name="T114" fmla="*/ 238 w 302"/>
                  <a:gd name="T115" fmla="*/ 236 h 308"/>
                  <a:gd name="T116" fmla="*/ 220 w 302"/>
                  <a:gd name="T117" fmla="*/ 225 h 30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02"/>
                  <a:gd name="T178" fmla="*/ 0 h 308"/>
                  <a:gd name="T179" fmla="*/ 302 w 302"/>
                  <a:gd name="T180" fmla="*/ 308 h 30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02" h="308">
                    <a:moveTo>
                      <a:pt x="220" y="225"/>
                    </a:moveTo>
                    <a:lnTo>
                      <a:pt x="220" y="197"/>
                    </a:lnTo>
                    <a:lnTo>
                      <a:pt x="216" y="159"/>
                    </a:lnTo>
                    <a:lnTo>
                      <a:pt x="208" y="135"/>
                    </a:lnTo>
                    <a:lnTo>
                      <a:pt x="198" y="116"/>
                    </a:lnTo>
                    <a:lnTo>
                      <a:pt x="181" y="93"/>
                    </a:lnTo>
                    <a:lnTo>
                      <a:pt x="193" y="80"/>
                    </a:lnTo>
                    <a:lnTo>
                      <a:pt x="199" y="60"/>
                    </a:lnTo>
                    <a:lnTo>
                      <a:pt x="196" y="38"/>
                    </a:lnTo>
                    <a:lnTo>
                      <a:pt x="184" y="18"/>
                    </a:lnTo>
                    <a:lnTo>
                      <a:pt x="163" y="5"/>
                    </a:lnTo>
                    <a:lnTo>
                      <a:pt x="142" y="0"/>
                    </a:lnTo>
                    <a:lnTo>
                      <a:pt x="136" y="9"/>
                    </a:lnTo>
                    <a:lnTo>
                      <a:pt x="148" y="15"/>
                    </a:lnTo>
                    <a:lnTo>
                      <a:pt x="160" y="23"/>
                    </a:lnTo>
                    <a:lnTo>
                      <a:pt x="172" y="39"/>
                    </a:lnTo>
                    <a:lnTo>
                      <a:pt x="171" y="57"/>
                    </a:lnTo>
                    <a:lnTo>
                      <a:pt x="157" y="71"/>
                    </a:lnTo>
                    <a:lnTo>
                      <a:pt x="151" y="74"/>
                    </a:lnTo>
                    <a:lnTo>
                      <a:pt x="117" y="71"/>
                    </a:lnTo>
                    <a:lnTo>
                      <a:pt x="93" y="74"/>
                    </a:lnTo>
                    <a:lnTo>
                      <a:pt x="69" y="84"/>
                    </a:lnTo>
                    <a:lnTo>
                      <a:pt x="64" y="87"/>
                    </a:lnTo>
                    <a:lnTo>
                      <a:pt x="45" y="75"/>
                    </a:lnTo>
                    <a:lnTo>
                      <a:pt x="28" y="59"/>
                    </a:lnTo>
                    <a:lnTo>
                      <a:pt x="25" y="48"/>
                    </a:lnTo>
                    <a:lnTo>
                      <a:pt x="30" y="36"/>
                    </a:lnTo>
                    <a:lnTo>
                      <a:pt x="43" y="29"/>
                    </a:lnTo>
                    <a:lnTo>
                      <a:pt x="48" y="20"/>
                    </a:lnTo>
                    <a:lnTo>
                      <a:pt x="40" y="15"/>
                    </a:lnTo>
                    <a:lnTo>
                      <a:pt x="25" y="18"/>
                    </a:lnTo>
                    <a:lnTo>
                      <a:pt x="6" y="36"/>
                    </a:lnTo>
                    <a:lnTo>
                      <a:pt x="0" y="56"/>
                    </a:lnTo>
                    <a:lnTo>
                      <a:pt x="6" y="74"/>
                    </a:lnTo>
                    <a:lnTo>
                      <a:pt x="22" y="93"/>
                    </a:lnTo>
                    <a:lnTo>
                      <a:pt x="40" y="107"/>
                    </a:lnTo>
                    <a:lnTo>
                      <a:pt x="25" y="140"/>
                    </a:lnTo>
                    <a:lnTo>
                      <a:pt x="22" y="171"/>
                    </a:lnTo>
                    <a:lnTo>
                      <a:pt x="24" y="204"/>
                    </a:lnTo>
                    <a:lnTo>
                      <a:pt x="27" y="233"/>
                    </a:lnTo>
                    <a:lnTo>
                      <a:pt x="39" y="258"/>
                    </a:lnTo>
                    <a:lnTo>
                      <a:pt x="55" y="278"/>
                    </a:lnTo>
                    <a:lnTo>
                      <a:pt x="79" y="293"/>
                    </a:lnTo>
                    <a:lnTo>
                      <a:pt x="99" y="303"/>
                    </a:lnTo>
                    <a:lnTo>
                      <a:pt x="124" y="308"/>
                    </a:lnTo>
                    <a:lnTo>
                      <a:pt x="148" y="308"/>
                    </a:lnTo>
                    <a:lnTo>
                      <a:pt x="172" y="305"/>
                    </a:lnTo>
                    <a:lnTo>
                      <a:pt x="196" y="297"/>
                    </a:lnTo>
                    <a:lnTo>
                      <a:pt x="208" y="284"/>
                    </a:lnTo>
                    <a:lnTo>
                      <a:pt x="220" y="266"/>
                    </a:lnTo>
                    <a:lnTo>
                      <a:pt x="253" y="278"/>
                    </a:lnTo>
                    <a:lnTo>
                      <a:pt x="273" y="288"/>
                    </a:lnTo>
                    <a:lnTo>
                      <a:pt x="288" y="290"/>
                    </a:lnTo>
                    <a:lnTo>
                      <a:pt x="298" y="281"/>
                    </a:lnTo>
                    <a:lnTo>
                      <a:pt x="302" y="269"/>
                    </a:lnTo>
                    <a:lnTo>
                      <a:pt x="294" y="254"/>
                    </a:lnTo>
                    <a:lnTo>
                      <a:pt x="270" y="243"/>
                    </a:lnTo>
                    <a:lnTo>
                      <a:pt x="238" y="236"/>
                    </a:lnTo>
                    <a:lnTo>
                      <a:pt x="220" y="22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1994" name="Freeform 24"/>
              <p:cNvSpPr>
                <a:spLocks/>
              </p:cNvSpPr>
              <p:nvPr/>
            </p:nvSpPr>
            <p:spPr bwMode="auto">
              <a:xfrm>
                <a:off x="3065" y="1498"/>
                <a:ext cx="216" cy="346"/>
              </a:xfrm>
              <a:custGeom>
                <a:avLst/>
                <a:gdLst>
                  <a:gd name="T0" fmla="*/ 45 w 216"/>
                  <a:gd name="T1" fmla="*/ 18 h 346"/>
                  <a:gd name="T2" fmla="*/ 57 w 216"/>
                  <a:gd name="T3" fmla="*/ 8 h 346"/>
                  <a:gd name="T4" fmla="*/ 78 w 216"/>
                  <a:gd name="T5" fmla="*/ 0 h 346"/>
                  <a:gd name="T6" fmla="*/ 99 w 216"/>
                  <a:gd name="T7" fmla="*/ 2 h 346"/>
                  <a:gd name="T8" fmla="*/ 117 w 216"/>
                  <a:gd name="T9" fmla="*/ 5 h 346"/>
                  <a:gd name="T10" fmla="*/ 140 w 216"/>
                  <a:gd name="T11" fmla="*/ 12 h 346"/>
                  <a:gd name="T12" fmla="*/ 158 w 216"/>
                  <a:gd name="T13" fmla="*/ 28 h 346"/>
                  <a:gd name="T14" fmla="*/ 174 w 216"/>
                  <a:gd name="T15" fmla="*/ 44 h 346"/>
                  <a:gd name="T16" fmla="*/ 191 w 216"/>
                  <a:gd name="T17" fmla="*/ 73 h 346"/>
                  <a:gd name="T18" fmla="*/ 203 w 216"/>
                  <a:gd name="T19" fmla="*/ 104 h 346"/>
                  <a:gd name="T20" fmla="*/ 210 w 216"/>
                  <a:gd name="T21" fmla="*/ 139 h 346"/>
                  <a:gd name="T22" fmla="*/ 215 w 216"/>
                  <a:gd name="T23" fmla="*/ 173 h 346"/>
                  <a:gd name="T24" fmla="*/ 216 w 216"/>
                  <a:gd name="T25" fmla="*/ 211 h 346"/>
                  <a:gd name="T26" fmla="*/ 210 w 216"/>
                  <a:gd name="T27" fmla="*/ 245 h 346"/>
                  <a:gd name="T28" fmla="*/ 206 w 216"/>
                  <a:gd name="T29" fmla="*/ 271 h 346"/>
                  <a:gd name="T30" fmla="*/ 195 w 216"/>
                  <a:gd name="T31" fmla="*/ 299 h 346"/>
                  <a:gd name="T32" fmla="*/ 176 w 216"/>
                  <a:gd name="T33" fmla="*/ 320 h 346"/>
                  <a:gd name="T34" fmla="*/ 150 w 216"/>
                  <a:gd name="T35" fmla="*/ 337 h 346"/>
                  <a:gd name="T36" fmla="*/ 114 w 216"/>
                  <a:gd name="T37" fmla="*/ 344 h 346"/>
                  <a:gd name="T38" fmla="*/ 78 w 216"/>
                  <a:gd name="T39" fmla="*/ 346 h 346"/>
                  <a:gd name="T40" fmla="*/ 50 w 216"/>
                  <a:gd name="T41" fmla="*/ 340 h 346"/>
                  <a:gd name="T42" fmla="*/ 24 w 216"/>
                  <a:gd name="T43" fmla="*/ 325 h 346"/>
                  <a:gd name="T44" fmla="*/ 9 w 216"/>
                  <a:gd name="T45" fmla="*/ 302 h 346"/>
                  <a:gd name="T46" fmla="*/ 0 w 216"/>
                  <a:gd name="T47" fmla="*/ 268 h 346"/>
                  <a:gd name="T48" fmla="*/ 3 w 216"/>
                  <a:gd name="T49" fmla="*/ 236 h 346"/>
                  <a:gd name="T50" fmla="*/ 17 w 216"/>
                  <a:gd name="T51" fmla="*/ 211 h 346"/>
                  <a:gd name="T52" fmla="*/ 30 w 216"/>
                  <a:gd name="T53" fmla="*/ 193 h 346"/>
                  <a:gd name="T54" fmla="*/ 42 w 216"/>
                  <a:gd name="T55" fmla="*/ 175 h 346"/>
                  <a:gd name="T56" fmla="*/ 47 w 216"/>
                  <a:gd name="T57" fmla="*/ 155 h 346"/>
                  <a:gd name="T58" fmla="*/ 45 w 216"/>
                  <a:gd name="T59" fmla="*/ 134 h 346"/>
                  <a:gd name="T60" fmla="*/ 38 w 216"/>
                  <a:gd name="T61" fmla="*/ 109 h 346"/>
                  <a:gd name="T62" fmla="*/ 32 w 216"/>
                  <a:gd name="T63" fmla="*/ 85 h 346"/>
                  <a:gd name="T64" fmla="*/ 30 w 216"/>
                  <a:gd name="T65" fmla="*/ 59 h 346"/>
                  <a:gd name="T66" fmla="*/ 35 w 216"/>
                  <a:gd name="T67" fmla="*/ 34 h 346"/>
                  <a:gd name="T68" fmla="*/ 45 w 216"/>
                  <a:gd name="T69" fmla="*/ 18 h 34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16"/>
                  <a:gd name="T106" fmla="*/ 0 h 346"/>
                  <a:gd name="T107" fmla="*/ 216 w 216"/>
                  <a:gd name="T108" fmla="*/ 346 h 34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16" h="346">
                    <a:moveTo>
                      <a:pt x="45" y="18"/>
                    </a:moveTo>
                    <a:lnTo>
                      <a:pt x="57" y="8"/>
                    </a:lnTo>
                    <a:lnTo>
                      <a:pt x="78" y="0"/>
                    </a:lnTo>
                    <a:lnTo>
                      <a:pt x="99" y="2"/>
                    </a:lnTo>
                    <a:lnTo>
                      <a:pt x="117" y="5"/>
                    </a:lnTo>
                    <a:lnTo>
                      <a:pt x="140" y="12"/>
                    </a:lnTo>
                    <a:lnTo>
                      <a:pt x="158" y="28"/>
                    </a:lnTo>
                    <a:lnTo>
                      <a:pt x="174" y="44"/>
                    </a:lnTo>
                    <a:lnTo>
                      <a:pt x="191" y="73"/>
                    </a:lnTo>
                    <a:lnTo>
                      <a:pt x="203" y="104"/>
                    </a:lnTo>
                    <a:lnTo>
                      <a:pt x="210" y="139"/>
                    </a:lnTo>
                    <a:lnTo>
                      <a:pt x="215" y="173"/>
                    </a:lnTo>
                    <a:lnTo>
                      <a:pt x="216" y="211"/>
                    </a:lnTo>
                    <a:lnTo>
                      <a:pt x="210" y="245"/>
                    </a:lnTo>
                    <a:lnTo>
                      <a:pt x="206" y="271"/>
                    </a:lnTo>
                    <a:lnTo>
                      <a:pt x="195" y="299"/>
                    </a:lnTo>
                    <a:lnTo>
                      <a:pt x="176" y="320"/>
                    </a:lnTo>
                    <a:lnTo>
                      <a:pt x="150" y="337"/>
                    </a:lnTo>
                    <a:lnTo>
                      <a:pt x="114" y="344"/>
                    </a:lnTo>
                    <a:lnTo>
                      <a:pt x="78" y="346"/>
                    </a:lnTo>
                    <a:lnTo>
                      <a:pt x="50" y="340"/>
                    </a:lnTo>
                    <a:lnTo>
                      <a:pt x="24" y="325"/>
                    </a:lnTo>
                    <a:lnTo>
                      <a:pt x="9" y="302"/>
                    </a:lnTo>
                    <a:lnTo>
                      <a:pt x="0" y="268"/>
                    </a:lnTo>
                    <a:lnTo>
                      <a:pt x="3" y="236"/>
                    </a:lnTo>
                    <a:lnTo>
                      <a:pt x="17" y="211"/>
                    </a:lnTo>
                    <a:lnTo>
                      <a:pt x="30" y="193"/>
                    </a:lnTo>
                    <a:lnTo>
                      <a:pt x="42" y="175"/>
                    </a:lnTo>
                    <a:lnTo>
                      <a:pt x="47" y="155"/>
                    </a:lnTo>
                    <a:lnTo>
                      <a:pt x="45" y="134"/>
                    </a:lnTo>
                    <a:lnTo>
                      <a:pt x="38" y="109"/>
                    </a:lnTo>
                    <a:lnTo>
                      <a:pt x="32" y="85"/>
                    </a:lnTo>
                    <a:lnTo>
                      <a:pt x="30" y="59"/>
                    </a:lnTo>
                    <a:lnTo>
                      <a:pt x="35" y="34"/>
                    </a:lnTo>
                    <a:lnTo>
                      <a:pt x="45"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1995" name="Freeform 25"/>
              <p:cNvSpPr>
                <a:spLocks/>
              </p:cNvSpPr>
              <p:nvPr/>
            </p:nvSpPr>
            <p:spPr bwMode="auto">
              <a:xfrm>
                <a:off x="2825" y="1515"/>
                <a:ext cx="321" cy="165"/>
              </a:xfrm>
              <a:custGeom>
                <a:avLst/>
                <a:gdLst>
                  <a:gd name="T0" fmla="*/ 254 w 321"/>
                  <a:gd name="T1" fmla="*/ 36 h 165"/>
                  <a:gd name="T2" fmla="*/ 269 w 321"/>
                  <a:gd name="T3" fmla="*/ 15 h 165"/>
                  <a:gd name="T4" fmla="*/ 294 w 321"/>
                  <a:gd name="T5" fmla="*/ 0 h 165"/>
                  <a:gd name="T6" fmla="*/ 311 w 321"/>
                  <a:gd name="T7" fmla="*/ 3 h 165"/>
                  <a:gd name="T8" fmla="*/ 321 w 321"/>
                  <a:gd name="T9" fmla="*/ 18 h 165"/>
                  <a:gd name="T10" fmla="*/ 318 w 321"/>
                  <a:gd name="T11" fmla="*/ 50 h 165"/>
                  <a:gd name="T12" fmla="*/ 306 w 321"/>
                  <a:gd name="T13" fmla="*/ 80 h 165"/>
                  <a:gd name="T14" fmla="*/ 282 w 321"/>
                  <a:gd name="T15" fmla="*/ 98 h 165"/>
                  <a:gd name="T16" fmla="*/ 243 w 321"/>
                  <a:gd name="T17" fmla="*/ 119 h 165"/>
                  <a:gd name="T18" fmla="*/ 207 w 321"/>
                  <a:gd name="T19" fmla="*/ 147 h 165"/>
                  <a:gd name="T20" fmla="*/ 179 w 321"/>
                  <a:gd name="T21" fmla="*/ 165 h 165"/>
                  <a:gd name="T22" fmla="*/ 162 w 321"/>
                  <a:gd name="T23" fmla="*/ 164 h 165"/>
                  <a:gd name="T24" fmla="*/ 137 w 321"/>
                  <a:gd name="T25" fmla="*/ 149 h 165"/>
                  <a:gd name="T26" fmla="*/ 104 w 321"/>
                  <a:gd name="T27" fmla="*/ 116 h 165"/>
                  <a:gd name="T28" fmla="*/ 75 w 321"/>
                  <a:gd name="T29" fmla="*/ 93 h 165"/>
                  <a:gd name="T30" fmla="*/ 62 w 321"/>
                  <a:gd name="T31" fmla="*/ 98 h 165"/>
                  <a:gd name="T32" fmla="*/ 54 w 321"/>
                  <a:gd name="T33" fmla="*/ 116 h 165"/>
                  <a:gd name="T34" fmla="*/ 50 w 321"/>
                  <a:gd name="T35" fmla="*/ 117 h 165"/>
                  <a:gd name="T36" fmla="*/ 24 w 321"/>
                  <a:gd name="T37" fmla="*/ 120 h 165"/>
                  <a:gd name="T38" fmla="*/ 9 w 321"/>
                  <a:gd name="T39" fmla="*/ 107 h 165"/>
                  <a:gd name="T40" fmla="*/ 2 w 321"/>
                  <a:gd name="T41" fmla="*/ 75 h 165"/>
                  <a:gd name="T42" fmla="*/ 0 w 321"/>
                  <a:gd name="T43" fmla="*/ 30 h 165"/>
                  <a:gd name="T44" fmla="*/ 18 w 321"/>
                  <a:gd name="T45" fmla="*/ 9 h 165"/>
                  <a:gd name="T46" fmla="*/ 45 w 321"/>
                  <a:gd name="T47" fmla="*/ 9 h 165"/>
                  <a:gd name="T48" fmla="*/ 69 w 321"/>
                  <a:gd name="T49" fmla="*/ 20 h 165"/>
                  <a:gd name="T50" fmla="*/ 89 w 321"/>
                  <a:gd name="T51" fmla="*/ 51 h 165"/>
                  <a:gd name="T52" fmla="*/ 104 w 321"/>
                  <a:gd name="T53" fmla="*/ 77 h 165"/>
                  <a:gd name="T54" fmla="*/ 126 w 321"/>
                  <a:gd name="T55" fmla="*/ 101 h 165"/>
                  <a:gd name="T56" fmla="*/ 152 w 321"/>
                  <a:gd name="T57" fmla="*/ 120 h 165"/>
                  <a:gd name="T58" fmla="*/ 171 w 321"/>
                  <a:gd name="T59" fmla="*/ 123 h 165"/>
                  <a:gd name="T60" fmla="*/ 189 w 321"/>
                  <a:gd name="T61" fmla="*/ 116 h 165"/>
                  <a:gd name="T62" fmla="*/ 212 w 321"/>
                  <a:gd name="T63" fmla="*/ 96 h 165"/>
                  <a:gd name="T64" fmla="*/ 231 w 321"/>
                  <a:gd name="T65" fmla="*/ 72 h 165"/>
                  <a:gd name="T66" fmla="*/ 254 w 321"/>
                  <a:gd name="T67" fmla="*/ 36 h 16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21"/>
                  <a:gd name="T103" fmla="*/ 0 h 165"/>
                  <a:gd name="T104" fmla="*/ 321 w 321"/>
                  <a:gd name="T105" fmla="*/ 165 h 16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21" h="165">
                    <a:moveTo>
                      <a:pt x="254" y="36"/>
                    </a:moveTo>
                    <a:lnTo>
                      <a:pt x="269" y="15"/>
                    </a:lnTo>
                    <a:lnTo>
                      <a:pt x="294" y="0"/>
                    </a:lnTo>
                    <a:lnTo>
                      <a:pt x="311" y="3"/>
                    </a:lnTo>
                    <a:lnTo>
                      <a:pt x="321" y="18"/>
                    </a:lnTo>
                    <a:lnTo>
                      <a:pt x="318" y="50"/>
                    </a:lnTo>
                    <a:lnTo>
                      <a:pt x="306" y="80"/>
                    </a:lnTo>
                    <a:lnTo>
                      <a:pt x="282" y="98"/>
                    </a:lnTo>
                    <a:lnTo>
                      <a:pt x="243" y="119"/>
                    </a:lnTo>
                    <a:lnTo>
                      <a:pt x="207" y="147"/>
                    </a:lnTo>
                    <a:lnTo>
                      <a:pt x="179" y="165"/>
                    </a:lnTo>
                    <a:lnTo>
                      <a:pt x="162" y="164"/>
                    </a:lnTo>
                    <a:lnTo>
                      <a:pt x="137" y="149"/>
                    </a:lnTo>
                    <a:lnTo>
                      <a:pt x="104" y="116"/>
                    </a:lnTo>
                    <a:lnTo>
                      <a:pt x="75" y="93"/>
                    </a:lnTo>
                    <a:lnTo>
                      <a:pt x="62" y="98"/>
                    </a:lnTo>
                    <a:lnTo>
                      <a:pt x="54" y="116"/>
                    </a:lnTo>
                    <a:lnTo>
                      <a:pt x="50" y="117"/>
                    </a:lnTo>
                    <a:lnTo>
                      <a:pt x="24" y="120"/>
                    </a:lnTo>
                    <a:lnTo>
                      <a:pt x="9" y="107"/>
                    </a:lnTo>
                    <a:lnTo>
                      <a:pt x="2" y="75"/>
                    </a:lnTo>
                    <a:lnTo>
                      <a:pt x="0" y="30"/>
                    </a:lnTo>
                    <a:lnTo>
                      <a:pt x="18" y="9"/>
                    </a:lnTo>
                    <a:lnTo>
                      <a:pt x="45" y="9"/>
                    </a:lnTo>
                    <a:lnTo>
                      <a:pt x="69" y="20"/>
                    </a:lnTo>
                    <a:lnTo>
                      <a:pt x="89" y="51"/>
                    </a:lnTo>
                    <a:lnTo>
                      <a:pt x="104" y="77"/>
                    </a:lnTo>
                    <a:lnTo>
                      <a:pt x="126" y="101"/>
                    </a:lnTo>
                    <a:lnTo>
                      <a:pt x="152" y="120"/>
                    </a:lnTo>
                    <a:lnTo>
                      <a:pt x="171" y="123"/>
                    </a:lnTo>
                    <a:lnTo>
                      <a:pt x="189" y="116"/>
                    </a:lnTo>
                    <a:lnTo>
                      <a:pt x="212" y="96"/>
                    </a:lnTo>
                    <a:lnTo>
                      <a:pt x="231" y="72"/>
                    </a:lnTo>
                    <a:lnTo>
                      <a:pt x="254" y="3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1996" name="Freeform 26"/>
              <p:cNvSpPr>
                <a:spLocks/>
              </p:cNvSpPr>
              <p:nvPr/>
            </p:nvSpPr>
            <p:spPr bwMode="auto">
              <a:xfrm>
                <a:off x="3202" y="1530"/>
                <a:ext cx="240" cy="348"/>
              </a:xfrm>
              <a:custGeom>
                <a:avLst/>
                <a:gdLst>
                  <a:gd name="T0" fmla="*/ 16 w 240"/>
                  <a:gd name="T1" fmla="*/ 2 h 348"/>
                  <a:gd name="T2" fmla="*/ 45 w 240"/>
                  <a:gd name="T3" fmla="*/ 6 h 348"/>
                  <a:gd name="T4" fmla="*/ 67 w 240"/>
                  <a:gd name="T5" fmla="*/ 32 h 348"/>
                  <a:gd name="T6" fmla="*/ 91 w 240"/>
                  <a:gd name="T7" fmla="*/ 57 h 348"/>
                  <a:gd name="T8" fmla="*/ 121 w 240"/>
                  <a:gd name="T9" fmla="*/ 81 h 348"/>
                  <a:gd name="T10" fmla="*/ 144 w 240"/>
                  <a:gd name="T11" fmla="*/ 99 h 348"/>
                  <a:gd name="T12" fmla="*/ 169 w 240"/>
                  <a:gd name="T13" fmla="*/ 113 h 348"/>
                  <a:gd name="T14" fmla="*/ 196 w 240"/>
                  <a:gd name="T15" fmla="*/ 126 h 348"/>
                  <a:gd name="T16" fmla="*/ 219 w 240"/>
                  <a:gd name="T17" fmla="*/ 135 h 348"/>
                  <a:gd name="T18" fmla="*/ 235 w 240"/>
                  <a:gd name="T19" fmla="*/ 147 h 348"/>
                  <a:gd name="T20" fmla="*/ 240 w 240"/>
                  <a:gd name="T21" fmla="*/ 159 h 348"/>
                  <a:gd name="T22" fmla="*/ 231 w 240"/>
                  <a:gd name="T23" fmla="*/ 176 h 348"/>
                  <a:gd name="T24" fmla="*/ 210 w 240"/>
                  <a:gd name="T25" fmla="*/ 191 h 348"/>
                  <a:gd name="T26" fmla="*/ 166 w 240"/>
                  <a:gd name="T27" fmla="*/ 203 h 348"/>
                  <a:gd name="T28" fmla="*/ 127 w 240"/>
                  <a:gd name="T29" fmla="*/ 215 h 348"/>
                  <a:gd name="T30" fmla="*/ 103 w 240"/>
                  <a:gd name="T31" fmla="*/ 230 h 348"/>
                  <a:gd name="T32" fmla="*/ 108 w 240"/>
                  <a:gd name="T33" fmla="*/ 245 h 348"/>
                  <a:gd name="T34" fmla="*/ 109 w 240"/>
                  <a:gd name="T35" fmla="*/ 249 h 348"/>
                  <a:gd name="T36" fmla="*/ 135 w 240"/>
                  <a:gd name="T37" fmla="*/ 273 h 348"/>
                  <a:gd name="T38" fmla="*/ 163 w 240"/>
                  <a:gd name="T39" fmla="*/ 293 h 348"/>
                  <a:gd name="T40" fmla="*/ 189 w 240"/>
                  <a:gd name="T41" fmla="*/ 309 h 348"/>
                  <a:gd name="T42" fmla="*/ 193 w 240"/>
                  <a:gd name="T43" fmla="*/ 317 h 348"/>
                  <a:gd name="T44" fmla="*/ 195 w 240"/>
                  <a:gd name="T45" fmla="*/ 321 h 348"/>
                  <a:gd name="T46" fmla="*/ 192 w 240"/>
                  <a:gd name="T47" fmla="*/ 330 h 348"/>
                  <a:gd name="T48" fmla="*/ 187 w 240"/>
                  <a:gd name="T49" fmla="*/ 333 h 348"/>
                  <a:gd name="T50" fmla="*/ 177 w 240"/>
                  <a:gd name="T51" fmla="*/ 341 h 348"/>
                  <a:gd name="T52" fmla="*/ 172 w 240"/>
                  <a:gd name="T53" fmla="*/ 344 h 348"/>
                  <a:gd name="T54" fmla="*/ 153 w 240"/>
                  <a:gd name="T55" fmla="*/ 348 h 348"/>
                  <a:gd name="T56" fmla="*/ 130 w 240"/>
                  <a:gd name="T57" fmla="*/ 330 h 348"/>
                  <a:gd name="T58" fmla="*/ 112 w 240"/>
                  <a:gd name="T59" fmla="*/ 305 h 348"/>
                  <a:gd name="T60" fmla="*/ 87 w 240"/>
                  <a:gd name="T61" fmla="*/ 270 h 348"/>
                  <a:gd name="T62" fmla="*/ 70 w 240"/>
                  <a:gd name="T63" fmla="*/ 237 h 348"/>
                  <a:gd name="T64" fmla="*/ 69 w 240"/>
                  <a:gd name="T65" fmla="*/ 219 h 348"/>
                  <a:gd name="T66" fmla="*/ 81 w 240"/>
                  <a:gd name="T67" fmla="*/ 203 h 348"/>
                  <a:gd name="T68" fmla="*/ 112 w 240"/>
                  <a:gd name="T69" fmla="*/ 194 h 348"/>
                  <a:gd name="T70" fmla="*/ 148 w 240"/>
                  <a:gd name="T71" fmla="*/ 180 h 348"/>
                  <a:gd name="T72" fmla="*/ 172 w 240"/>
                  <a:gd name="T73" fmla="*/ 173 h 348"/>
                  <a:gd name="T74" fmla="*/ 180 w 240"/>
                  <a:gd name="T75" fmla="*/ 164 h 348"/>
                  <a:gd name="T76" fmla="*/ 175 w 240"/>
                  <a:gd name="T77" fmla="*/ 155 h 348"/>
                  <a:gd name="T78" fmla="*/ 154 w 240"/>
                  <a:gd name="T79" fmla="*/ 141 h 348"/>
                  <a:gd name="T80" fmla="*/ 121 w 240"/>
                  <a:gd name="T81" fmla="*/ 125 h 348"/>
                  <a:gd name="T82" fmla="*/ 85 w 240"/>
                  <a:gd name="T83" fmla="*/ 113 h 348"/>
                  <a:gd name="T84" fmla="*/ 57 w 240"/>
                  <a:gd name="T85" fmla="*/ 101 h 348"/>
                  <a:gd name="T86" fmla="*/ 24 w 240"/>
                  <a:gd name="T87" fmla="*/ 75 h 348"/>
                  <a:gd name="T88" fmla="*/ 9 w 240"/>
                  <a:gd name="T89" fmla="*/ 53 h 348"/>
                  <a:gd name="T90" fmla="*/ 0 w 240"/>
                  <a:gd name="T91" fmla="*/ 24 h 348"/>
                  <a:gd name="T92" fmla="*/ 9 w 240"/>
                  <a:gd name="T93" fmla="*/ 8 h 348"/>
                  <a:gd name="T94" fmla="*/ 22 w 240"/>
                  <a:gd name="T95" fmla="*/ 0 h 348"/>
                  <a:gd name="T96" fmla="*/ 16 w 240"/>
                  <a:gd name="T97" fmla="*/ 2 h 34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40"/>
                  <a:gd name="T148" fmla="*/ 0 h 348"/>
                  <a:gd name="T149" fmla="*/ 240 w 240"/>
                  <a:gd name="T150" fmla="*/ 348 h 34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40" h="348">
                    <a:moveTo>
                      <a:pt x="16" y="2"/>
                    </a:moveTo>
                    <a:lnTo>
                      <a:pt x="45" y="6"/>
                    </a:lnTo>
                    <a:lnTo>
                      <a:pt x="67" y="32"/>
                    </a:lnTo>
                    <a:lnTo>
                      <a:pt x="91" y="57"/>
                    </a:lnTo>
                    <a:lnTo>
                      <a:pt x="121" y="81"/>
                    </a:lnTo>
                    <a:lnTo>
                      <a:pt x="144" y="99"/>
                    </a:lnTo>
                    <a:lnTo>
                      <a:pt x="169" y="113"/>
                    </a:lnTo>
                    <a:lnTo>
                      <a:pt x="196" y="126"/>
                    </a:lnTo>
                    <a:lnTo>
                      <a:pt x="219" y="135"/>
                    </a:lnTo>
                    <a:lnTo>
                      <a:pt x="235" y="147"/>
                    </a:lnTo>
                    <a:lnTo>
                      <a:pt x="240" y="159"/>
                    </a:lnTo>
                    <a:lnTo>
                      <a:pt x="231" y="176"/>
                    </a:lnTo>
                    <a:lnTo>
                      <a:pt x="210" y="191"/>
                    </a:lnTo>
                    <a:lnTo>
                      <a:pt x="166" y="203"/>
                    </a:lnTo>
                    <a:lnTo>
                      <a:pt x="127" y="215"/>
                    </a:lnTo>
                    <a:lnTo>
                      <a:pt x="103" y="230"/>
                    </a:lnTo>
                    <a:lnTo>
                      <a:pt x="108" y="245"/>
                    </a:lnTo>
                    <a:lnTo>
                      <a:pt x="109" y="249"/>
                    </a:lnTo>
                    <a:lnTo>
                      <a:pt x="135" y="273"/>
                    </a:lnTo>
                    <a:lnTo>
                      <a:pt x="163" y="293"/>
                    </a:lnTo>
                    <a:lnTo>
                      <a:pt x="189" y="309"/>
                    </a:lnTo>
                    <a:lnTo>
                      <a:pt x="193" y="317"/>
                    </a:lnTo>
                    <a:lnTo>
                      <a:pt x="195" y="321"/>
                    </a:lnTo>
                    <a:lnTo>
                      <a:pt x="192" y="330"/>
                    </a:lnTo>
                    <a:lnTo>
                      <a:pt x="187" y="333"/>
                    </a:lnTo>
                    <a:lnTo>
                      <a:pt x="177" y="341"/>
                    </a:lnTo>
                    <a:lnTo>
                      <a:pt x="172" y="344"/>
                    </a:lnTo>
                    <a:lnTo>
                      <a:pt x="153" y="348"/>
                    </a:lnTo>
                    <a:lnTo>
                      <a:pt x="130" y="330"/>
                    </a:lnTo>
                    <a:lnTo>
                      <a:pt x="112" y="305"/>
                    </a:lnTo>
                    <a:lnTo>
                      <a:pt x="87" y="270"/>
                    </a:lnTo>
                    <a:lnTo>
                      <a:pt x="70" y="237"/>
                    </a:lnTo>
                    <a:lnTo>
                      <a:pt x="69" y="219"/>
                    </a:lnTo>
                    <a:lnTo>
                      <a:pt x="81" y="203"/>
                    </a:lnTo>
                    <a:lnTo>
                      <a:pt x="112" y="194"/>
                    </a:lnTo>
                    <a:lnTo>
                      <a:pt x="148" y="180"/>
                    </a:lnTo>
                    <a:lnTo>
                      <a:pt x="172" y="173"/>
                    </a:lnTo>
                    <a:lnTo>
                      <a:pt x="180" y="164"/>
                    </a:lnTo>
                    <a:lnTo>
                      <a:pt x="175" y="155"/>
                    </a:lnTo>
                    <a:lnTo>
                      <a:pt x="154" y="141"/>
                    </a:lnTo>
                    <a:lnTo>
                      <a:pt x="121" y="125"/>
                    </a:lnTo>
                    <a:lnTo>
                      <a:pt x="85" y="113"/>
                    </a:lnTo>
                    <a:lnTo>
                      <a:pt x="57" y="101"/>
                    </a:lnTo>
                    <a:lnTo>
                      <a:pt x="24" y="75"/>
                    </a:lnTo>
                    <a:lnTo>
                      <a:pt x="9" y="53"/>
                    </a:lnTo>
                    <a:lnTo>
                      <a:pt x="0" y="24"/>
                    </a:lnTo>
                    <a:lnTo>
                      <a:pt x="9" y="8"/>
                    </a:lnTo>
                    <a:lnTo>
                      <a:pt x="22" y="0"/>
                    </a:lnTo>
                    <a:lnTo>
                      <a:pt x="16" y="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1997" name="Freeform 27"/>
              <p:cNvSpPr>
                <a:spLocks/>
              </p:cNvSpPr>
              <p:nvPr/>
            </p:nvSpPr>
            <p:spPr bwMode="auto">
              <a:xfrm>
                <a:off x="3148" y="1775"/>
                <a:ext cx="187" cy="420"/>
              </a:xfrm>
              <a:custGeom>
                <a:avLst/>
                <a:gdLst>
                  <a:gd name="T0" fmla="*/ 52 w 187"/>
                  <a:gd name="T1" fmla="*/ 0 h 420"/>
                  <a:gd name="T2" fmla="*/ 67 w 187"/>
                  <a:gd name="T3" fmla="*/ 7 h 420"/>
                  <a:gd name="T4" fmla="*/ 84 w 187"/>
                  <a:gd name="T5" fmla="*/ 21 h 420"/>
                  <a:gd name="T6" fmla="*/ 91 w 187"/>
                  <a:gd name="T7" fmla="*/ 39 h 420"/>
                  <a:gd name="T8" fmla="*/ 103 w 187"/>
                  <a:gd name="T9" fmla="*/ 69 h 420"/>
                  <a:gd name="T10" fmla="*/ 111 w 187"/>
                  <a:gd name="T11" fmla="*/ 102 h 420"/>
                  <a:gd name="T12" fmla="*/ 117 w 187"/>
                  <a:gd name="T13" fmla="*/ 133 h 420"/>
                  <a:gd name="T14" fmla="*/ 114 w 187"/>
                  <a:gd name="T15" fmla="*/ 160 h 420"/>
                  <a:gd name="T16" fmla="*/ 108 w 187"/>
                  <a:gd name="T17" fmla="*/ 181 h 420"/>
                  <a:gd name="T18" fmla="*/ 99 w 187"/>
                  <a:gd name="T19" fmla="*/ 205 h 420"/>
                  <a:gd name="T20" fmla="*/ 82 w 187"/>
                  <a:gd name="T21" fmla="*/ 235 h 420"/>
                  <a:gd name="T22" fmla="*/ 64 w 187"/>
                  <a:gd name="T23" fmla="*/ 265 h 420"/>
                  <a:gd name="T24" fmla="*/ 51 w 187"/>
                  <a:gd name="T25" fmla="*/ 286 h 420"/>
                  <a:gd name="T26" fmla="*/ 43 w 187"/>
                  <a:gd name="T27" fmla="*/ 303 h 420"/>
                  <a:gd name="T28" fmla="*/ 43 w 187"/>
                  <a:gd name="T29" fmla="*/ 319 h 420"/>
                  <a:gd name="T30" fmla="*/ 48 w 187"/>
                  <a:gd name="T31" fmla="*/ 333 h 420"/>
                  <a:gd name="T32" fmla="*/ 72 w 187"/>
                  <a:gd name="T33" fmla="*/ 340 h 420"/>
                  <a:gd name="T34" fmla="*/ 106 w 187"/>
                  <a:gd name="T35" fmla="*/ 349 h 420"/>
                  <a:gd name="T36" fmla="*/ 157 w 187"/>
                  <a:gd name="T37" fmla="*/ 366 h 420"/>
                  <a:gd name="T38" fmla="*/ 181 w 187"/>
                  <a:gd name="T39" fmla="*/ 378 h 420"/>
                  <a:gd name="T40" fmla="*/ 187 w 187"/>
                  <a:gd name="T41" fmla="*/ 391 h 420"/>
                  <a:gd name="T42" fmla="*/ 181 w 187"/>
                  <a:gd name="T43" fmla="*/ 402 h 420"/>
                  <a:gd name="T44" fmla="*/ 163 w 187"/>
                  <a:gd name="T45" fmla="*/ 414 h 420"/>
                  <a:gd name="T46" fmla="*/ 157 w 187"/>
                  <a:gd name="T47" fmla="*/ 415 h 420"/>
                  <a:gd name="T48" fmla="*/ 133 w 187"/>
                  <a:gd name="T49" fmla="*/ 420 h 420"/>
                  <a:gd name="T50" fmla="*/ 121 w 187"/>
                  <a:gd name="T51" fmla="*/ 415 h 420"/>
                  <a:gd name="T52" fmla="*/ 112 w 187"/>
                  <a:gd name="T53" fmla="*/ 405 h 420"/>
                  <a:gd name="T54" fmla="*/ 97 w 187"/>
                  <a:gd name="T55" fmla="*/ 387 h 420"/>
                  <a:gd name="T56" fmla="*/ 73 w 187"/>
                  <a:gd name="T57" fmla="*/ 370 h 420"/>
                  <a:gd name="T58" fmla="*/ 54 w 187"/>
                  <a:gd name="T59" fmla="*/ 367 h 420"/>
                  <a:gd name="T60" fmla="*/ 36 w 187"/>
                  <a:gd name="T61" fmla="*/ 367 h 420"/>
                  <a:gd name="T62" fmla="*/ 22 w 187"/>
                  <a:gd name="T63" fmla="*/ 367 h 420"/>
                  <a:gd name="T64" fmla="*/ 10 w 187"/>
                  <a:gd name="T65" fmla="*/ 360 h 420"/>
                  <a:gd name="T66" fmla="*/ 4 w 187"/>
                  <a:gd name="T67" fmla="*/ 352 h 420"/>
                  <a:gd name="T68" fmla="*/ 0 w 187"/>
                  <a:gd name="T69" fmla="*/ 339 h 420"/>
                  <a:gd name="T70" fmla="*/ 3 w 187"/>
                  <a:gd name="T71" fmla="*/ 327 h 420"/>
                  <a:gd name="T72" fmla="*/ 7 w 187"/>
                  <a:gd name="T73" fmla="*/ 307 h 420"/>
                  <a:gd name="T74" fmla="*/ 15 w 187"/>
                  <a:gd name="T75" fmla="*/ 291 h 420"/>
                  <a:gd name="T76" fmla="*/ 27 w 187"/>
                  <a:gd name="T77" fmla="*/ 264 h 420"/>
                  <a:gd name="T78" fmla="*/ 49 w 187"/>
                  <a:gd name="T79" fmla="*/ 229 h 420"/>
                  <a:gd name="T80" fmla="*/ 64 w 187"/>
                  <a:gd name="T81" fmla="*/ 201 h 420"/>
                  <a:gd name="T82" fmla="*/ 70 w 187"/>
                  <a:gd name="T83" fmla="*/ 175 h 420"/>
                  <a:gd name="T84" fmla="*/ 73 w 187"/>
                  <a:gd name="T85" fmla="*/ 150 h 420"/>
                  <a:gd name="T86" fmla="*/ 64 w 187"/>
                  <a:gd name="T87" fmla="*/ 121 h 420"/>
                  <a:gd name="T88" fmla="*/ 52 w 187"/>
                  <a:gd name="T89" fmla="*/ 97 h 420"/>
                  <a:gd name="T90" fmla="*/ 37 w 187"/>
                  <a:gd name="T91" fmla="*/ 72 h 420"/>
                  <a:gd name="T92" fmla="*/ 25 w 187"/>
                  <a:gd name="T93" fmla="*/ 51 h 420"/>
                  <a:gd name="T94" fmla="*/ 21 w 187"/>
                  <a:gd name="T95" fmla="*/ 30 h 420"/>
                  <a:gd name="T96" fmla="*/ 25 w 187"/>
                  <a:gd name="T97" fmla="*/ 16 h 420"/>
                  <a:gd name="T98" fmla="*/ 33 w 187"/>
                  <a:gd name="T99" fmla="*/ 7 h 420"/>
                  <a:gd name="T100" fmla="*/ 46 w 187"/>
                  <a:gd name="T101" fmla="*/ 3 h 420"/>
                  <a:gd name="T102" fmla="*/ 52 w 187"/>
                  <a:gd name="T103" fmla="*/ 0 h 42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87"/>
                  <a:gd name="T157" fmla="*/ 0 h 420"/>
                  <a:gd name="T158" fmla="*/ 187 w 187"/>
                  <a:gd name="T159" fmla="*/ 420 h 42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87" h="420">
                    <a:moveTo>
                      <a:pt x="52" y="0"/>
                    </a:moveTo>
                    <a:lnTo>
                      <a:pt x="67" y="7"/>
                    </a:lnTo>
                    <a:lnTo>
                      <a:pt x="84" y="21"/>
                    </a:lnTo>
                    <a:lnTo>
                      <a:pt x="91" y="39"/>
                    </a:lnTo>
                    <a:lnTo>
                      <a:pt x="103" y="69"/>
                    </a:lnTo>
                    <a:lnTo>
                      <a:pt x="111" y="102"/>
                    </a:lnTo>
                    <a:lnTo>
                      <a:pt x="117" y="133"/>
                    </a:lnTo>
                    <a:lnTo>
                      <a:pt x="114" y="160"/>
                    </a:lnTo>
                    <a:lnTo>
                      <a:pt x="108" y="181"/>
                    </a:lnTo>
                    <a:lnTo>
                      <a:pt x="99" y="205"/>
                    </a:lnTo>
                    <a:lnTo>
                      <a:pt x="82" y="235"/>
                    </a:lnTo>
                    <a:lnTo>
                      <a:pt x="64" y="265"/>
                    </a:lnTo>
                    <a:lnTo>
                      <a:pt x="51" y="286"/>
                    </a:lnTo>
                    <a:lnTo>
                      <a:pt x="43" y="303"/>
                    </a:lnTo>
                    <a:lnTo>
                      <a:pt x="43" y="319"/>
                    </a:lnTo>
                    <a:lnTo>
                      <a:pt x="48" y="333"/>
                    </a:lnTo>
                    <a:lnTo>
                      <a:pt x="72" y="340"/>
                    </a:lnTo>
                    <a:lnTo>
                      <a:pt x="106" y="349"/>
                    </a:lnTo>
                    <a:lnTo>
                      <a:pt x="157" y="366"/>
                    </a:lnTo>
                    <a:lnTo>
                      <a:pt x="181" y="378"/>
                    </a:lnTo>
                    <a:lnTo>
                      <a:pt x="187" y="391"/>
                    </a:lnTo>
                    <a:lnTo>
                      <a:pt x="181" y="402"/>
                    </a:lnTo>
                    <a:lnTo>
                      <a:pt x="163" y="414"/>
                    </a:lnTo>
                    <a:lnTo>
                      <a:pt x="157" y="415"/>
                    </a:lnTo>
                    <a:lnTo>
                      <a:pt x="133" y="420"/>
                    </a:lnTo>
                    <a:lnTo>
                      <a:pt x="121" y="415"/>
                    </a:lnTo>
                    <a:lnTo>
                      <a:pt x="112" y="405"/>
                    </a:lnTo>
                    <a:lnTo>
                      <a:pt x="97" y="387"/>
                    </a:lnTo>
                    <a:lnTo>
                      <a:pt x="73" y="370"/>
                    </a:lnTo>
                    <a:lnTo>
                      <a:pt x="54" y="367"/>
                    </a:lnTo>
                    <a:lnTo>
                      <a:pt x="36" y="367"/>
                    </a:lnTo>
                    <a:lnTo>
                      <a:pt x="22" y="367"/>
                    </a:lnTo>
                    <a:lnTo>
                      <a:pt x="10" y="360"/>
                    </a:lnTo>
                    <a:lnTo>
                      <a:pt x="4" y="352"/>
                    </a:lnTo>
                    <a:lnTo>
                      <a:pt x="0" y="339"/>
                    </a:lnTo>
                    <a:lnTo>
                      <a:pt x="3" y="327"/>
                    </a:lnTo>
                    <a:lnTo>
                      <a:pt x="7" y="307"/>
                    </a:lnTo>
                    <a:lnTo>
                      <a:pt x="15" y="291"/>
                    </a:lnTo>
                    <a:lnTo>
                      <a:pt x="27" y="264"/>
                    </a:lnTo>
                    <a:lnTo>
                      <a:pt x="49" y="229"/>
                    </a:lnTo>
                    <a:lnTo>
                      <a:pt x="64" y="201"/>
                    </a:lnTo>
                    <a:lnTo>
                      <a:pt x="70" y="175"/>
                    </a:lnTo>
                    <a:lnTo>
                      <a:pt x="73" y="150"/>
                    </a:lnTo>
                    <a:lnTo>
                      <a:pt x="64" y="121"/>
                    </a:lnTo>
                    <a:lnTo>
                      <a:pt x="52" y="97"/>
                    </a:lnTo>
                    <a:lnTo>
                      <a:pt x="37" y="72"/>
                    </a:lnTo>
                    <a:lnTo>
                      <a:pt x="25" y="51"/>
                    </a:lnTo>
                    <a:lnTo>
                      <a:pt x="21" y="30"/>
                    </a:lnTo>
                    <a:lnTo>
                      <a:pt x="25" y="16"/>
                    </a:lnTo>
                    <a:lnTo>
                      <a:pt x="33" y="7"/>
                    </a:lnTo>
                    <a:lnTo>
                      <a:pt x="46" y="3"/>
                    </a:lnTo>
                    <a:lnTo>
                      <a:pt x="52"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1998" name="Freeform 28"/>
              <p:cNvSpPr>
                <a:spLocks/>
              </p:cNvSpPr>
              <p:nvPr/>
            </p:nvSpPr>
            <p:spPr bwMode="auto">
              <a:xfrm>
                <a:off x="2989" y="1773"/>
                <a:ext cx="165" cy="450"/>
              </a:xfrm>
              <a:custGeom>
                <a:avLst/>
                <a:gdLst>
                  <a:gd name="T0" fmla="*/ 81 w 165"/>
                  <a:gd name="T1" fmla="*/ 49 h 450"/>
                  <a:gd name="T2" fmla="*/ 97 w 165"/>
                  <a:gd name="T3" fmla="*/ 25 h 450"/>
                  <a:gd name="T4" fmla="*/ 123 w 165"/>
                  <a:gd name="T5" fmla="*/ 3 h 450"/>
                  <a:gd name="T6" fmla="*/ 147 w 165"/>
                  <a:gd name="T7" fmla="*/ 0 h 450"/>
                  <a:gd name="T8" fmla="*/ 160 w 165"/>
                  <a:gd name="T9" fmla="*/ 15 h 450"/>
                  <a:gd name="T10" fmla="*/ 165 w 165"/>
                  <a:gd name="T11" fmla="*/ 37 h 450"/>
                  <a:gd name="T12" fmla="*/ 157 w 165"/>
                  <a:gd name="T13" fmla="*/ 60 h 450"/>
                  <a:gd name="T14" fmla="*/ 141 w 165"/>
                  <a:gd name="T15" fmla="*/ 75 h 450"/>
                  <a:gd name="T16" fmla="*/ 112 w 165"/>
                  <a:gd name="T17" fmla="*/ 97 h 450"/>
                  <a:gd name="T18" fmla="*/ 93 w 165"/>
                  <a:gd name="T19" fmla="*/ 120 h 450"/>
                  <a:gd name="T20" fmla="*/ 82 w 165"/>
                  <a:gd name="T21" fmla="*/ 144 h 450"/>
                  <a:gd name="T22" fmla="*/ 78 w 165"/>
                  <a:gd name="T23" fmla="*/ 168 h 450"/>
                  <a:gd name="T24" fmla="*/ 76 w 165"/>
                  <a:gd name="T25" fmla="*/ 195 h 450"/>
                  <a:gd name="T26" fmla="*/ 82 w 165"/>
                  <a:gd name="T27" fmla="*/ 223 h 450"/>
                  <a:gd name="T28" fmla="*/ 82 w 165"/>
                  <a:gd name="T29" fmla="*/ 228 h 450"/>
                  <a:gd name="T30" fmla="*/ 90 w 165"/>
                  <a:gd name="T31" fmla="*/ 261 h 450"/>
                  <a:gd name="T32" fmla="*/ 97 w 165"/>
                  <a:gd name="T33" fmla="*/ 294 h 450"/>
                  <a:gd name="T34" fmla="*/ 108 w 165"/>
                  <a:gd name="T35" fmla="*/ 327 h 450"/>
                  <a:gd name="T36" fmla="*/ 118 w 165"/>
                  <a:gd name="T37" fmla="*/ 351 h 450"/>
                  <a:gd name="T38" fmla="*/ 121 w 165"/>
                  <a:gd name="T39" fmla="*/ 369 h 450"/>
                  <a:gd name="T40" fmla="*/ 114 w 165"/>
                  <a:gd name="T41" fmla="*/ 376 h 450"/>
                  <a:gd name="T42" fmla="*/ 96 w 165"/>
                  <a:gd name="T43" fmla="*/ 385 h 450"/>
                  <a:gd name="T44" fmla="*/ 78 w 165"/>
                  <a:gd name="T45" fmla="*/ 405 h 450"/>
                  <a:gd name="T46" fmla="*/ 67 w 165"/>
                  <a:gd name="T47" fmla="*/ 433 h 450"/>
                  <a:gd name="T48" fmla="*/ 63 w 165"/>
                  <a:gd name="T49" fmla="*/ 447 h 450"/>
                  <a:gd name="T50" fmla="*/ 58 w 165"/>
                  <a:gd name="T51" fmla="*/ 450 h 450"/>
                  <a:gd name="T52" fmla="*/ 48 w 165"/>
                  <a:gd name="T53" fmla="*/ 450 h 450"/>
                  <a:gd name="T54" fmla="*/ 13 w 165"/>
                  <a:gd name="T55" fmla="*/ 438 h 450"/>
                  <a:gd name="T56" fmla="*/ 0 w 165"/>
                  <a:gd name="T57" fmla="*/ 424 h 450"/>
                  <a:gd name="T58" fmla="*/ 3 w 165"/>
                  <a:gd name="T59" fmla="*/ 411 h 450"/>
                  <a:gd name="T60" fmla="*/ 13 w 165"/>
                  <a:gd name="T61" fmla="*/ 396 h 450"/>
                  <a:gd name="T62" fmla="*/ 31 w 165"/>
                  <a:gd name="T63" fmla="*/ 381 h 450"/>
                  <a:gd name="T64" fmla="*/ 61 w 165"/>
                  <a:gd name="T65" fmla="*/ 364 h 450"/>
                  <a:gd name="T66" fmla="*/ 72 w 165"/>
                  <a:gd name="T67" fmla="*/ 349 h 450"/>
                  <a:gd name="T68" fmla="*/ 73 w 165"/>
                  <a:gd name="T69" fmla="*/ 325 h 450"/>
                  <a:gd name="T70" fmla="*/ 69 w 165"/>
                  <a:gd name="T71" fmla="*/ 286 h 450"/>
                  <a:gd name="T72" fmla="*/ 55 w 165"/>
                  <a:gd name="T73" fmla="*/ 241 h 450"/>
                  <a:gd name="T74" fmla="*/ 48 w 165"/>
                  <a:gd name="T75" fmla="*/ 195 h 450"/>
                  <a:gd name="T76" fmla="*/ 42 w 165"/>
                  <a:gd name="T77" fmla="*/ 154 h 450"/>
                  <a:gd name="T78" fmla="*/ 43 w 165"/>
                  <a:gd name="T79" fmla="*/ 127 h 450"/>
                  <a:gd name="T80" fmla="*/ 49 w 165"/>
                  <a:gd name="T81" fmla="*/ 100 h 450"/>
                  <a:gd name="T82" fmla="*/ 58 w 165"/>
                  <a:gd name="T83" fmla="*/ 78 h 450"/>
                  <a:gd name="T84" fmla="*/ 72 w 165"/>
                  <a:gd name="T85" fmla="*/ 57 h 450"/>
                  <a:gd name="T86" fmla="*/ 81 w 165"/>
                  <a:gd name="T87" fmla="*/ 49 h 45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65"/>
                  <a:gd name="T133" fmla="*/ 0 h 450"/>
                  <a:gd name="T134" fmla="*/ 165 w 165"/>
                  <a:gd name="T135" fmla="*/ 450 h 45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65" h="450">
                    <a:moveTo>
                      <a:pt x="81" y="49"/>
                    </a:moveTo>
                    <a:lnTo>
                      <a:pt x="97" y="25"/>
                    </a:lnTo>
                    <a:lnTo>
                      <a:pt x="123" y="3"/>
                    </a:lnTo>
                    <a:lnTo>
                      <a:pt x="147" y="0"/>
                    </a:lnTo>
                    <a:lnTo>
                      <a:pt x="160" y="15"/>
                    </a:lnTo>
                    <a:lnTo>
                      <a:pt x="165" y="37"/>
                    </a:lnTo>
                    <a:lnTo>
                      <a:pt x="157" y="60"/>
                    </a:lnTo>
                    <a:lnTo>
                      <a:pt x="141" y="75"/>
                    </a:lnTo>
                    <a:lnTo>
                      <a:pt x="112" y="97"/>
                    </a:lnTo>
                    <a:lnTo>
                      <a:pt x="93" y="120"/>
                    </a:lnTo>
                    <a:lnTo>
                      <a:pt x="82" y="144"/>
                    </a:lnTo>
                    <a:lnTo>
                      <a:pt x="78" y="168"/>
                    </a:lnTo>
                    <a:lnTo>
                      <a:pt x="76" y="195"/>
                    </a:lnTo>
                    <a:lnTo>
                      <a:pt x="82" y="223"/>
                    </a:lnTo>
                    <a:lnTo>
                      <a:pt x="82" y="228"/>
                    </a:lnTo>
                    <a:lnTo>
                      <a:pt x="90" y="261"/>
                    </a:lnTo>
                    <a:lnTo>
                      <a:pt x="97" y="294"/>
                    </a:lnTo>
                    <a:lnTo>
                      <a:pt x="108" y="327"/>
                    </a:lnTo>
                    <a:lnTo>
                      <a:pt x="118" y="351"/>
                    </a:lnTo>
                    <a:lnTo>
                      <a:pt x="121" y="369"/>
                    </a:lnTo>
                    <a:lnTo>
                      <a:pt x="114" y="376"/>
                    </a:lnTo>
                    <a:lnTo>
                      <a:pt x="96" y="385"/>
                    </a:lnTo>
                    <a:lnTo>
                      <a:pt x="78" y="405"/>
                    </a:lnTo>
                    <a:lnTo>
                      <a:pt x="67" y="433"/>
                    </a:lnTo>
                    <a:lnTo>
                      <a:pt x="63" y="447"/>
                    </a:lnTo>
                    <a:lnTo>
                      <a:pt x="58" y="450"/>
                    </a:lnTo>
                    <a:lnTo>
                      <a:pt x="48" y="450"/>
                    </a:lnTo>
                    <a:lnTo>
                      <a:pt x="13" y="438"/>
                    </a:lnTo>
                    <a:lnTo>
                      <a:pt x="0" y="424"/>
                    </a:lnTo>
                    <a:lnTo>
                      <a:pt x="3" y="411"/>
                    </a:lnTo>
                    <a:lnTo>
                      <a:pt x="13" y="396"/>
                    </a:lnTo>
                    <a:lnTo>
                      <a:pt x="31" y="381"/>
                    </a:lnTo>
                    <a:lnTo>
                      <a:pt x="61" y="364"/>
                    </a:lnTo>
                    <a:lnTo>
                      <a:pt x="72" y="349"/>
                    </a:lnTo>
                    <a:lnTo>
                      <a:pt x="73" y="325"/>
                    </a:lnTo>
                    <a:lnTo>
                      <a:pt x="69" y="286"/>
                    </a:lnTo>
                    <a:lnTo>
                      <a:pt x="55" y="241"/>
                    </a:lnTo>
                    <a:lnTo>
                      <a:pt x="48" y="195"/>
                    </a:lnTo>
                    <a:lnTo>
                      <a:pt x="42" y="154"/>
                    </a:lnTo>
                    <a:lnTo>
                      <a:pt x="43" y="127"/>
                    </a:lnTo>
                    <a:lnTo>
                      <a:pt x="49" y="100"/>
                    </a:lnTo>
                    <a:lnTo>
                      <a:pt x="58" y="78"/>
                    </a:lnTo>
                    <a:lnTo>
                      <a:pt x="72" y="57"/>
                    </a:lnTo>
                    <a:lnTo>
                      <a:pt x="81" y="4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1999" name="Freeform 29"/>
              <p:cNvSpPr>
                <a:spLocks/>
              </p:cNvSpPr>
              <p:nvPr/>
            </p:nvSpPr>
            <p:spPr bwMode="auto">
              <a:xfrm>
                <a:off x="2593" y="1767"/>
                <a:ext cx="488" cy="476"/>
              </a:xfrm>
              <a:custGeom>
                <a:avLst/>
                <a:gdLst>
                  <a:gd name="T0" fmla="*/ 480 w 488"/>
                  <a:gd name="T1" fmla="*/ 0 h 476"/>
                  <a:gd name="T2" fmla="*/ 432 w 488"/>
                  <a:gd name="T3" fmla="*/ 19 h 476"/>
                  <a:gd name="T4" fmla="*/ 402 w 488"/>
                  <a:gd name="T5" fmla="*/ 45 h 476"/>
                  <a:gd name="T6" fmla="*/ 381 w 488"/>
                  <a:gd name="T7" fmla="*/ 81 h 476"/>
                  <a:gd name="T8" fmla="*/ 363 w 488"/>
                  <a:gd name="T9" fmla="*/ 118 h 476"/>
                  <a:gd name="T10" fmla="*/ 352 w 488"/>
                  <a:gd name="T11" fmla="*/ 160 h 476"/>
                  <a:gd name="T12" fmla="*/ 346 w 488"/>
                  <a:gd name="T13" fmla="*/ 202 h 476"/>
                  <a:gd name="T14" fmla="*/ 337 w 488"/>
                  <a:gd name="T15" fmla="*/ 241 h 476"/>
                  <a:gd name="T16" fmla="*/ 327 w 488"/>
                  <a:gd name="T17" fmla="*/ 265 h 476"/>
                  <a:gd name="T18" fmla="*/ 313 w 488"/>
                  <a:gd name="T19" fmla="*/ 283 h 476"/>
                  <a:gd name="T20" fmla="*/ 294 w 488"/>
                  <a:gd name="T21" fmla="*/ 300 h 476"/>
                  <a:gd name="T22" fmla="*/ 289 w 488"/>
                  <a:gd name="T23" fmla="*/ 301 h 476"/>
                  <a:gd name="T24" fmla="*/ 264 w 488"/>
                  <a:gd name="T25" fmla="*/ 316 h 476"/>
                  <a:gd name="T26" fmla="*/ 223 w 488"/>
                  <a:gd name="T27" fmla="*/ 334 h 476"/>
                  <a:gd name="T28" fmla="*/ 184 w 488"/>
                  <a:gd name="T29" fmla="*/ 354 h 476"/>
                  <a:gd name="T30" fmla="*/ 148 w 488"/>
                  <a:gd name="T31" fmla="*/ 367 h 476"/>
                  <a:gd name="T32" fmla="*/ 127 w 488"/>
                  <a:gd name="T33" fmla="*/ 333 h 476"/>
                  <a:gd name="T34" fmla="*/ 127 w 488"/>
                  <a:gd name="T35" fmla="*/ 337 h 476"/>
                  <a:gd name="T36" fmla="*/ 111 w 488"/>
                  <a:gd name="T37" fmla="*/ 373 h 476"/>
                  <a:gd name="T38" fmla="*/ 88 w 488"/>
                  <a:gd name="T39" fmla="*/ 405 h 476"/>
                  <a:gd name="T40" fmla="*/ 51 w 488"/>
                  <a:gd name="T41" fmla="*/ 435 h 476"/>
                  <a:gd name="T42" fmla="*/ 12 w 488"/>
                  <a:gd name="T43" fmla="*/ 460 h 476"/>
                  <a:gd name="T44" fmla="*/ 0 w 488"/>
                  <a:gd name="T45" fmla="*/ 469 h 476"/>
                  <a:gd name="T46" fmla="*/ 10 w 488"/>
                  <a:gd name="T47" fmla="*/ 474 h 476"/>
                  <a:gd name="T48" fmla="*/ 6 w 488"/>
                  <a:gd name="T49" fmla="*/ 476 h 476"/>
                  <a:gd name="T50" fmla="*/ 64 w 488"/>
                  <a:gd name="T51" fmla="*/ 459 h 476"/>
                  <a:gd name="T52" fmla="*/ 118 w 488"/>
                  <a:gd name="T53" fmla="*/ 448 h 476"/>
                  <a:gd name="T54" fmla="*/ 175 w 488"/>
                  <a:gd name="T55" fmla="*/ 438 h 476"/>
                  <a:gd name="T56" fmla="*/ 204 w 488"/>
                  <a:gd name="T57" fmla="*/ 436 h 476"/>
                  <a:gd name="T58" fmla="*/ 168 w 488"/>
                  <a:gd name="T59" fmla="*/ 393 h 476"/>
                  <a:gd name="T60" fmla="*/ 163 w 488"/>
                  <a:gd name="T61" fmla="*/ 396 h 476"/>
                  <a:gd name="T62" fmla="*/ 217 w 488"/>
                  <a:gd name="T63" fmla="*/ 366 h 476"/>
                  <a:gd name="T64" fmla="*/ 262 w 488"/>
                  <a:gd name="T65" fmla="*/ 342 h 476"/>
                  <a:gd name="T66" fmla="*/ 298 w 488"/>
                  <a:gd name="T67" fmla="*/ 324 h 476"/>
                  <a:gd name="T68" fmla="*/ 328 w 488"/>
                  <a:gd name="T69" fmla="*/ 301 h 476"/>
                  <a:gd name="T70" fmla="*/ 346 w 488"/>
                  <a:gd name="T71" fmla="*/ 279 h 476"/>
                  <a:gd name="T72" fmla="*/ 358 w 488"/>
                  <a:gd name="T73" fmla="*/ 249 h 476"/>
                  <a:gd name="T74" fmla="*/ 367 w 488"/>
                  <a:gd name="T75" fmla="*/ 208 h 476"/>
                  <a:gd name="T76" fmla="*/ 375 w 488"/>
                  <a:gd name="T77" fmla="*/ 171 h 476"/>
                  <a:gd name="T78" fmla="*/ 384 w 488"/>
                  <a:gd name="T79" fmla="*/ 135 h 476"/>
                  <a:gd name="T80" fmla="*/ 394 w 488"/>
                  <a:gd name="T81" fmla="*/ 99 h 476"/>
                  <a:gd name="T82" fmla="*/ 412 w 488"/>
                  <a:gd name="T83" fmla="*/ 69 h 476"/>
                  <a:gd name="T84" fmla="*/ 433 w 488"/>
                  <a:gd name="T85" fmla="*/ 48 h 476"/>
                  <a:gd name="T86" fmla="*/ 465 w 488"/>
                  <a:gd name="T87" fmla="*/ 33 h 476"/>
                  <a:gd name="T88" fmla="*/ 488 w 488"/>
                  <a:gd name="T89" fmla="*/ 22 h 476"/>
                  <a:gd name="T90" fmla="*/ 480 w 488"/>
                  <a:gd name="T91" fmla="*/ 0 h 47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88"/>
                  <a:gd name="T139" fmla="*/ 0 h 476"/>
                  <a:gd name="T140" fmla="*/ 488 w 488"/>
                  <a:gd name="T141" fmla="*/ 476 h 47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88" h="476">
                    <a:moveTo>
                      <a:pt x="480" y="0"/>
                    </a:moveTo>
                    <a:lnTo>
                      <a:pt x="432" y="19"/>
                    </a:lnTo>
                    <a:lnTo>
                      <a:pt x="402" y="45"/>
                    </a:lnTo>
                    <a:lnTo>
                      <a:pt x="381" y="81"/>
                    </a:lnTo>
                    <a:lnTo>
                      <a:pt x="363" y="118"/>
                    </a:lnTo>
                    <a:lnTo>
                      <a:pt x="352" y="160"/>
                    </a:lnTo>
                    <a:lnTo>
                      <a:pt x="346" y="202"/>
                    </a:lnTo>
                    <a:lnTo>
                      <a:pt x="337" y="241"/>
                    </a:lnTo>
                    <a:lnTo>
                      <a:pt x="327" y="265"/>
                    </a:lnTo>
                    <a:lnTo>
                      <a:pt x="313" y="283"/>
                    </a:lnTo>
                    <a:lnTo>
                      <a:pt x="294" y="300"/>
                    </a:lnTo>
                    <a:lnTo>
                      <a:pt x="289" y="301"/>
                    </a:lnTo>
                    <a:lnTo>
                      <a:pt x="264" y="316"/>
                    </a:lnTo>
                    <a:lnTo>
                      <a:pt x="223" y="334"/>
                    </a:lnTo>
                    <a:lnTo>
                      <a:pt x="184" y="354"/>
                    </a:lnTo>
                    <a:lnTo>
                      <a:pt x="148" y="367"/>
                    </a:lnTo>
                    <a:lnTo>
                      <a:pt x="127" y="333"/>
                    </a:lnTo>
                    <a:lnTo>
                      <a:pt x="127" y="337"/>
                    </a:lnTo>
                    <a:lnTo>
                      <a:pt x="111" y="373"/>
                    </a:lnTo>
                    <a:lnTo>
                      <a:pt x="88" y="405"/>
                    </a:lnTo>
                    <a:lnTo>
                      <a:pt x="51" y="435"/>
                    </a:lnTo>
                    <a:lnTo>
                      <a:pt x="12" y="460"/>
                    </a:lnTo>
                    <a:lnTo>
                      <a:pt x="0" y="469"/>
                    </a:lnTo>
                    <a:lnTo>
                      <a:pt x="10" y="474"/>
                    </a:lnTo>
                    <a:lnTo>
                      <a:pt x="6" y="476"/>
                    </a:lnTo>
                    <a:lnTo>
                      <a:pt x="64" y="459"/>
                    </a:lnTo>
                    <a:lnTo>
                      <a:pt x="118" y="448"/>
                    </a:lnTo>
                    <a:lnTo>
                      <a:pt x="175" y="438"/>
                    </a:lnTo>
                    <a:lnTo>
                      <a:pt x="204" y="436"/>
                    </a:lnTo>
                    <a:lnTo>
                      <a:pt x="168" y="393"/>
                    </a:lnTo>
                    <a:lnTo>
                      <a:pt x="163" y="396"/>
                    </a:lnTo>
                    <a:lnTo>
                      <a:pt x="217" y="366"/>
                    </a:lnTo>
                    <a:lnTo>
                      <a:pt x="262" y="342"/>
                    </a:lnTo>
                    <a:lnTo>
                      <a:pt x="298" y="324"/>
                    </a:lnTo>
                    <a:lnTo>
                      <a:pt x="328" y="301"/>
                    </a:lnTo>
                    <a:lnTo>
                      <a:pt x="346" y="279"/>
                    </a:lnTo>
                    <a:lnTo>
                      <a:pt x="358" y="249"/>
                    </a:lnTo>
                    <a:lnTo>
                      <a:pt x="367" y="208"/>
                    </a:lnTo>
                    <a:lnTo>
                      <a:pt x="375" y="171"/>
                    </a:lnTo>
                    <a:lnTo>
                      <a:pt x="384" y="135"/>
                    </a:lnTo>
                    <a:lnTo>
                      <a:pt x="394" y="99"/>
                    </a:lnTo>
                    <a:lnTo>
                      <a:pt x="412" y="69"/>
                    </a:lnTo>
                    <a:lnTo>
                      <a:pt x="433" y="48"/>
                    </a:lnTo>
                    <a:lnTo>
                      <a:pt x="465" y="33"/>
                    </a:lnTo>
                    <a:lnTo>
                      <a:pt x="488" y="22"/>
                    </a:lnTo>
                    <a:lnTo>
                      <a:pt x="480"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211985" name="Group 30"/>
            <p:cNvGrpSpPr>
              <a:grpSpLocks/>
            </p:cNvGrpSpPr>
            <p:nvPr/>
          </p:nvGrpSpPr>
          <p:grpSpPr bwMode="auto">
            <a:xfrm>
              <a:off x="4703" y="1645"/>
              <a:ext cx="230" cy="1456"/>
              <a:chOff x="2720" y="768"/>
              <a:chExt cx="230" cy="1456"/>
            </a:xfrm>
          </p:grpSpPr>
          <p:sp>
            <p:nvSpPr>
              <p:cNvPr id="211991" name="Freeform 31"/>
              <p:cNvSpPr>
                <a:spLocks/>
              </p:cNvSpPr>
              <p:nvPr/>
            </p:nvSpPr>
            <p:spPr bwMode="auto">
              <a:xfrm>
                <a:off x="2720" y="795"/>
                <a:ext cx="230" cy="293"/>
              </a:xfrm>
              <a:custGeom>
                <a:avLst/>
                <a:gdLst>
                  <a:gd name="T0" fmla="*/ 147 w 230"/>
                  <a:gd name="T1" fmla="*/ 264 h 293"/>
                  <a:gd name="T2" fmla="*/ 170 w 230"/>
                  <a:gd name="T3" fmla="*/ 252 h 293"/>
                  <a:gd name="T4" fmla="*/ 182 w 230"/>
                  <a:gd name="T5" fmla="*/ 234 h 293"/>
                  <a:gd name="T6" fmla="*/ 192 w 230"/>
                  <a:gd name="T7" fmla="*/ 204 h 293"/>
                  <a:gd name="T8" fmla="*/ 198 w 230"/>
                  <a:gd name="T9" fmla="*/ 165 h 293"/>
                  <a:gd name="T10" fmla="*/ 195 w 230"/>
                  <a:gd name="T11" fmla="*/ 111 h 293"/>
                  <a:gd name="T12" fmla="*/ 192 w 230"/>
                  <a:gd name="T13" fmla="*/ 81 h 293"/>
                  <a:gd name="T14" fmla="*/ 167 w 230"/>
                  <a:gd name="T15" fmla="*/ 84 h 293"/>
                  <a:gd name="T16" fmla="*/ 177 w 230"/>
                  <a:gd name="T17" fmla="*/ 2 h 293"/>
                  <a:gd name="T18" fmla="*/ 230 w 230"/>
                  <a:gd name="T19" fmla="*/ 69 h 293"/>
                  <a:gd name="T20" fmla="*/ 212 w 230"/>
                  <a:gd name="T21" fmla="*/ 77 h 293"/>
                  <a:gd name="T22" fmla="*/ 219 w 230"/>
                  <a:gd name="T23" fmla="*/ 125 h 293"/>
                  <a:gd name="T24" fmla="*/ 219 w 230"/>
                  <a:gd name="T25" fmla="*/ 129 h 293"/>
                  <a:gd name="T26" fmla="*/ 219 w 230"/>
                  <a:gd name="T27" fmla="*/ 179 h 293"/>
                  <a:gd name="T28" fmla="*/ 218 w 230"/>
                  <a:gd name="T29" fmla="*/ 183 h 293"/>
                  <a:gd name="T30" fmla="*/ 210 w 230"/>
                  <a:gd name="T31" fmla="*/ 222 h 293"/>
                  <a:gd name="T32" fmla="*/ 197 w 230"/>
                  <a:gd name="T33" fmla="*/ 258 h 293"/>
                  <a:gd name="T34" fmla="*/ 174 w 230"/>
                  <a:gd name="T35" fmla="*/ 279 h 293"/>
                  <a:gd name="T36" fmla="*/ 143 w 230"/>
                  <a:gd name="T37" fmla="*/ 288 h 293"/>
                  <a:gd name="T38" fmla="*/ 113 w 230"/>
                  <a:gd name="T39" fmla="*/ 293 h 293"/>
                  <a:gd name="T40" fmla="*/ 84 w 230"/>
                  <a:gd name="T41" fmla="*/ 290 h 293"/>
                  <a:gd name="T42" fmla="*/ 57 w 230"/>
                  <a:gd name="T43" fmla="*/ 279 h 293"/>
                  <a:gd name="T44" fmla="*/ 33 w 230"/>
                  <a:gd name="T45" fmla="*/ 257 h 293"/>
                  <a:gd name="T46" fmla="*/ 17 w 230"/>
                  <a:gd name="T47" fmla="*/ 227 h 293"/>
                  <a:gd name="T48" fmla="*/ 8 w 230"/>
                  <a:gd name="T49" fmla="*/ 192 h 293"/>
                  <a:gd name="T50" fmla="*/ 5 w 230"/>
                  <a:gd name="T51" fmla="*/ 153 h 293"/>
                  <a:gd name="T52" fmla="*/ 8 w 230"/>
                  <a:gd name="T53" fmla="*/ 116 h 293"/>
                  <a:gd name="T54" fmla="*/ 21 w 230"/>
                  <a:gd name="T55" fmla="*/ 89 h 293"/>
                  <a:gd name="T56" fmla="*/ 0 w 230"/>
                  <a:gd name="T57" fmla="*/ 72 h 293"/>
                  <a:gd name="T58" fmla="*/ 50 w 230"/>
                  <a:gd name="T59" fmla="*/ 0 h 293"/>
                  <a:gd name="T60" fmla="*/ 60 w 230"/>
                  <a:gd name="T61" fmla="*/ 92 h 293"/>
                  <a:gd name="T62" fmla="*/ 36 w 230"/>
                  <a:gd name="T63" fmla="*/ 90 h 293"/>
                  <a:gd name="T64" fmla="*/ 26 w 230"/>
                  <a:gd name="T65" fmla="*/ 128 h 293"/>
                  <a:gd name="T66" fmla="*/ 26 w 230"/>
                  <a:gd name="T67" fmla="*/ 162 h 293"/>
                  <a:gd name="T68" fmla="*/ 29 w 230"/>
                  <a:gd name="T69" fmla="*/ 192 h 293"/>
                  <a:gd name="T70" fmla="*/ 38 w 230"/>
                  <a:gd name="T71" fmla="*/ 221 h 293"/>
                  <a:gd name="T72" fmla="*/ 54 w 230"/>
                  <a:gd name="T73" fmla="*/ 242 h 293"/>
                  <a:gd name="T74" fmla="*/ 74 w 230"/>
                  <a:gd name="T75" fmla="*/ 258 h 293"/>
                  <a:gd name="T76" fmla="*/ 99 w 230"/>
                  <a:gd name="T77" fmla="*/ 267 h 293"/>
                  <a:gd name="T78" fmla="*/ 125 w 230"/>
                  <a:gd name="T79" fmla="*/ 267 h 293"/>
                  <a:gd name="T80" fmla="*/ 147 w 230"/>
                  <a:gd name="T81" fmla="*/ 264 h 29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30"/>
                  <a:gd name="T124" fmla="*/ 0 h 293"/>
                  <a:gd name="T125" fmla="*/ 230 w 230"/>
                  <a:gd name="T126" fmla="*/ 293 h 29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30" h="293">
                    <a:moveTo>
                      <a:pt x="147" y="264"/>
                    </a:moveTo>
                    <a:lnTo>
                      <a:pt x="170" y="252"/>
                    </a:lnTo>
                    <a:lnTo>
                      <a:pt x="182" y="234"/>
                    </a:lnTo>
                    <a:lnTo>
                      <a:pt x="192" y="204"/>
                    </a:lnTo>
                    <a:lnTo>
                      <a:pt x="198" y="165"/>
                    </a:lnTo>
                    <a:lnTo>
                      <a:pt x="195" y="111"/>
                    </a:lnTo>
                    <a:lnTo>
                      <a:pt x="192" y="81"/>
                    </a:lnTo>
                    <a:lnTo>
                      <a:pt x="167" y="84"/>
                    </a:lnTo>
                    <a:lnTo>
                      <a:pt x="177" y="2"/>
                    </a:lnTo>
                    <a:lnTo>
                      <a:pt x="230" y="69"/>
                    </a:lnTo>
                    <a:lnTo>
                      <a:pt x="212" y="77"/>
                    </a:lnTo>
                    <a:lnTo>
                      <a:pt x="219" y="125"/>
                    </a:lnTo>
                    <a:lnTo>
                      <a:pt x="219" y="129"/>
                    </a:lnTo>
                    <a:lnTo>
                      <a:pt x="219" y="179"/>
                    </a:lnTo>
                    <a:lnTo>
                      <a:pt x="218" y="183"/>
                    </a:lnTo>
                    <a:lnTo>
                      <a:pt x="210" y="222"/>
                    </a:lnTo>
                    <a:lnTo>
                      <a:pt x="197" y="258"/>
                    </a:lnTo>
                    <a:lnTo>
                      <a:pt x="174" y="279"/>
                    </a:lnTo>
                    <a:lnTo>
                      <a:pt x="143" y="288"/>
                    </a:lnTo>
                    <a:lnTo>
                      <a:pt x="113" y="293"/>
                    </a:lnTo>
                    <a:lnTo>
                      <a:pt x="84" y="290"/>
                    </a:lnTo>
                    <a:lnTo>
                      <a:pt x="57" y="279"/>
                    </a:lnTo>
                    <a:lnTo>
                      <a:pt x="33" y="257"/>
                    </a:lnTo>
                    <a:lnTo>
                      <a:pt x="17" y="227"/>
                    </a:lnTo>
                    <a:lnTo>
                      <a:pt x="8" y="192"/>
                    </a:lnTo>
                    <a:lnTo>
                      <a:pt x="5" y="153"/>
                    </a:lnTo>
                    <a:lnTo>
                      <a:pt x="8" y="116"/>
                    </a:lnTo>
                    <a:lnTo>
                      <a:pt x="21" y="89"/>
                    </a:lnTo>
                    <a:lnTo>
                      <a:pt x="0" y="72"/>
                    </a:lnTo>
                    <a:lnTo>
                      <a:pt x="50" y="0"/>
                    </a:lnTo>
                    <a:lnTo>
                      <a:pt x="60" y="92"/>
                    </a:lnTo>
                    <a:lnTo>
                      <a:pt x="36" y="90"/>
                    </a:lnTo>
                    <a:lnTo>
                      <a:pt x="26" y="128"/>
                    </a:lnTo>
                    <a:lnTo>
                      <a:pt x="26" y="162"/>
                    </a:lnTo>
                    <a:lnTo>
                      <a:pt x="29" y="192"/>
                    </a:lnTo>
                    <a:lnTo>
                      <a:pt x="38" y="221"/>
                    </a:lnTo>
                    <a:lnTo>
                      <a:pt x="54" y="242"/>
                    </a:lnTo>
                    <a:lnTo>
                      <a:pt x="74" y="258"/>
                    </a:lnTo>
                    <a:lnTo>
                      <a:pt x="99" y="267"/>
                    </a:lnTo>
                    <a:lnTo>
                      <a:pt x="125" y="267"/>
                    </a:lnTo>
                    <a:lnTo>
                      <a:pt x="147" y="264"/>
                    </a:lnTo>
                    <a:close/>
                  </a:path>
                </a:pathLst>
              </a:custGeom>
              <a:solidFill>
                <a:srgbClr val="A5002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1992" name="Freeform 32"/>
              <p:cNvSpPr>
                <a:spLocks/>
              </p:cNvSpPr>
              <p:nvPr/>
            </p:nvSpPr>
            <p:spPr bwMode="auto">
              <a:xfrm>
                <a:off x="2794" y="768"/>
                <a:ext cx="96" cy="1456"/>
              </a:xfrm>
              <a:custGeom>
                <a:avLst/>
                <a:gdLst>
                  <a:gd name="T0" fmla="*/ 27 w 96"/>
                  <a:gd name="T1" fmla="*/ 306 h 1456"/>
                  <a:gd name="T2" fmla="*/ 28 w 96"/>
                  <a:gd name="T3" fmla="*/ 78 h 1456"/>
                  <a:gd name="T4" fmla="*/ 0 w 96"/>
                  <a:gd name="T5" fmla="*/ 80 h 1456"/>
                  <a:gd name="T6" fmla="*/ 40 w 96"/>
                  <a:gd name="T7" fmla="*/ 0 h 1456"/>
                  <a:gd name="T8" fmla="*/ 73 w 96"/>
                  <a:gd name="T9" fmla="*/ 80 h 1456"/>
                  <a:gd name="T10" fmla="*/ 45 w 96"/>
                  <a:gd name="T11" fmla="*/ 75 h 1456"/>
                  <a:gd name="T12" fmla="*/ 46 w 96"/>
                  <a:gd name="T13" fmla="*/ 306 h 1456"/>
                  <a:gd name="T14" fmla="*/ 55 w 96"/>
                  <a:gd name="T15" fmla="*/ 582 h 1456"/>
                  <a:gd name="T16" fmla="*/ 70 w 96"/>
                  <a:gd name="T17" fmla="*/ 815 h 1456"/>
                  <a:gd name="T18" fmla="*/ 81 w 96"/>
                  <a:gd name="T19" fmla="*/ 1129 h 1456"/>
                  <a:gd name="T20" fmla="*/ 79 w 96"/>
                  <a:gd name="T21" fmla="*/ 1134 h 1456"/>
                  <a:gd name="T22" fmla="*/ 94 w 96"/>
                  <a:gd name="T23" fmla="*/ 1398 h 1456"/>
                  <a:gd name="T24" fmla="*/ 96 w 96"/>
                  <a:gd name="T25" fmla="*/ 1446 h 1456"/>
                  <a:gd name="T26" fmla="*/ 88 w 96"/>
                  <a:gd name="T27" fmla="*/ 1455 h 1456"/>
                  <a:gd name="T28" fmla="*/ 76 w 96"/>
                  <a:gd name="T29" fmla="*/ 1456 h 1456"/>
                  <a:gd name="T30" fmla="*/ 67 w 96"/>
                  <a:gd name="T31" fmla="*/ 1447 h 1456"/>
                  <a:gd name="T32" fmla="*/ 64 w 96"/>
                  <a:gd name="T33" fmla="*/ 1438 h 1456"/>
                  <a:gd name="T34" fmla="*/ 51 w 96"/>
                  <a:gd name="T35" fmla="*/ 911 h 1456"/>
                  <a:gd name="T36" fmla="*/ 34 w 96"/>
                  <a:gd name="T37" fmla="*/ 540 h 1456"/>
                  <a:gd name="T38" fmla="*/ 27 w 96"/>
                  <a:gd name="T39" fmla="*/ 306 h 145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96"/>
                  <a:gd name="T61" fmla="*/ 0 h 1456"/>
                  <a:gd name="T62" fmla="*/ 96 w 96"/>
                  <a:gd name="T63" fmla="*/ 1456 h 145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96" h="1456">
                    <a:moveTo>
                      <a:pt x="27" y="306"/>
                    </a:moveTo>
                    <a:lnTo>
                      <a:pt x="28" y="78"/>
                    </a:lnTo>
                    <a:lnTo>
                      <a:pt x="0" y="80"/>
                    </a:lnTo>
                    <a:lnTo>
                      <a:pt x="40" y="0"/>
                    </a:lnTo>
                    <a:lnTo>
                      <a:pt x="73" y="80"/>
                    </a:lnTo>
                    <a:lnTo>
                      <a:pt x="45" y="75"/>
                    </a:lnTo>
                    <a:lnTo>
                      <a:pt x="46" y="306"/>
                    </a:lnTo>
                    <a:lnTo>
                      <a:pt x="55" y="582"/>
                    </a:lnTo>
                    <a:lnTo>
                      <a:pt x="70" y="815"/>
                    </a:lnTo>
                    <a:lnTo>
                      <a:pt x="81" y="1129"/>
                    </a:lnTo>
                    <a:lnTo>
                      <a:pt x="79" y="1134"/>
                    </a:lnTo>
                    <a:lnTo>
                      <a:pt x="94" y="1398"/>
                    </a:lnTo>
                    <a:lnTo>
                      <a:pt x="96" y="1446"/>
                    </a:lnTo>
                    <a:lnTo>
                      <a:pt x="88" y="1455"/>
                    </a:lnTo>
                    <a:lnTo>
                      <a:pt x="76" y="1456"/>
                    </a:lnTo>
                    <a:lnTo>
                      <a:pt x="67" y="1447"/>
                    </a:lnTo>
                    <a:lnTo>
                      <a:pt x="64" y="1438"/>
                    </a:lnTo>
                    <a:lnTo>
                      <a:pt x="51" y="911"/>
                    </a:lnTo>
                    <a:lnTo>
                      <a:pt x="34" y="540"/>
                    </a:lnTo>
                    <a:lnTo>
                      <a:pt x="27" y="306"/>
                    </a:lnTo>
                    <a:close/>
                  </a:path>
                </a:pathLst>
              </a:custGeom>
              <a:solidFill>
                <a:srgbClr val="A5002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211986" name="Group 33"/>
            <p:cNvGrpSpPr>
              <a:grpSpLocks/>
            </p:cNvGrpSpPr>
            <p:nvPr/>
          </p:nvGrpSpPr>
          <p:grpSpPr bwMode="auto">
            <a:xfrm>
              <a:off x="5125" y="2204"/>
              <a:ext cx="77" cy="68"/>
              <a:chOff x="1747" y="2620"/>
              <a:chExt cx="44" cy="73"/>
            </a:xfrm>
          </p:grpSpPr>
          <p:sp>
            <p:nvSpPr>
              <p:cNvPr id="211987" name="Oval 34"/>
              <p:cNvSpPr>
                <a:spLocks noChangeArrowheads="1"/>
              </p:cNvSpPr>
              <p:nvPr/>
            </p:nvSpPr>
            <p:spPr bwMode="auto">
              <a:xfrm rot="4286940" flipH="1">
                <a:off x="1721" y="2646"/>
                <a:ext cx="73" cy="22"/>
              </a:xfrm>
              <a:prstGeom prst="ellipse">
                <a:avLst/>
              </a:prstGeom>
              <a:solidFill>
                <a:schemeClr val="tx2"/>
              </a:solidFill>
              <a:ln w="12700" cap="sq">
                <a:solidFill>
                  <a:schemeClr val="tx1"/>
                </a:solidFill>
                <a:round/>
                <a:headEnd type="none" w="sm" len="sm"/>
                <a:tailEnd type="none" w="sm" len="sm"/>
              </a:ln>
            </p:spPr>
            <p:txBody>
              <a:bodyPr rot="10800000" wrap="none" lIns="274320" rIns="274320" anchor="ctr">
                <a:spAutoFit/>
              </a:bodyP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i="0">
                  <a:solidFill>
                    <a:srgbClr val="FFFFFF"/>
                  </a:solidFill>
                  <a:cs typeface="Arial" charset="0"/>
                </a:endParaRPr>
              </a:p>
            </p:txBody>
          </p:sp>
          <p:sp>
            <p:nvSpPr>
              <p:cNvPr id="211988" name="Oval 35"/>
              <p:cNvSpPr>
                <a:spLocks noChangeArrowheads="1"/>
              </p:cNvSpPr>
              <p:nvPr/>
            </p:nvSpPr>
            <p:spPr bwMode="auto">
              <a:xfrm rot="4286940" flipH="1">
                <a:off x="1741" y="2659"/>
                <a:ext cx="43" cy="8"/>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rot="10800000" wrap="none" lIns="274320" rIns="274320" anchor="ctr">
                <a:spAutoFit/>
              </a:bodyP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i="0">
                  <a:solidFill>
                    <a:srgbClr val="FFFFFF"/>
                  </a:solidFill>
                  <a:cs typeface="Arial" charset="0"/>
                </a:endParaRPr>
              </a:p>
            </p:txBody>
          </p:sp>
          <p:sp>
            <p:nvSpPr>
              <p:cNvPr id="211989" name="Oval 36"/>
              <p:cNvSpPr>
                <a:spLocks noChangeArrowheads="1"/>
              </p:cNvSpPr>
              <p:nvPr/>
            </p:nvSpPr>
            <p:spPr bwMode="auto">
              <a:xfrm rot="4286940" flipH="1">
                <a:off x="1743" y="2646"/>
                <a:ext cx="73" cy="22"/>
              </a:xfrm>
              <a:prstGeom prst="ellipse">
                <a:avLst/>
              </a:prstGeom>
              <a:solidFill>
                <a:schemeClr val="tx2"/>
              </a:solidFill>
              <a:ln w="12700" cap="sq">
                <a:solidFill>
                  <a:schemeClr val="tx1"/>
                </a:solidFill>
                <a:round/>
                <a:headEnd type="none" w="sm" len="sm"/>
                <a:tailEnd type="none" w="sm" len="sm"/>
              </a:ln>
            </p:spPr>
            <p:txBody>
              <a:bodyPr rot="10800000" wrap="none" lIns="274320" rIns="274320" anchor="ctr">
                <a:spAutoFit/>
              </a:bodyP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i="0">
                  <a:solidFill>
                    <a:srgbClr val="FFFFFF"/>
                  </a:solidFill>
                  <a:cs typeface="Arial" charset="0"/>
                </a:endParaRPr>
              </a:p>
            </p:txBody>
          </p:sp>
          <p:sp>
            <p:nvSpPr>
              <p:cNvPr id="211990" name="Oval 37"/>
              <p:cNvSpPr>
                <a:spLocks noChangeArrowheads="1"/>
              </p:cNvSpPr>
              <p:nvPr/>
            </p:nvSpPr>
            <p:spPr bwMode="auto">
              <a:xfrm rot="4286940" flipH="1">
                <a:off x="1763" y="2659"/>
                <a:ext cx="43" cy="8"/>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rot="10800000" wrap="none" lIns="274320" rIns="274320" anchor="ctr">
                <a:spAutoFit/>
              </a:bodyP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i="0">
                  <a:solidFill>
                    <a:srgbClr val="FFFFFF"/>
                  </a:solidFill>
                  <a:cs typeface="Arial" charset="0"/>
                </a:endParaRPr>
              </a:p>
            </p:txBody>
          </p:sp>
        </p:grpSp>
      </p:grpSp>
      <p:sp>
        <p:nvSpPr>
          <p:cNvPr id="63" name="AutoShape 38"/>
          <p:cNvSpPr>
            <a:spLocks noChangeArrowheads="1"/>
          </p:cNvSpPr>
          <p:nvPr/>
        </p:nvSpPr>
        <p:spPr bwMode="auto">
          <a:xfrm>
            <a:off x="1700213" y="3797300"/>
            <a:ext cx="5386387" cy="1466850"/>
          </a:xfrm>
          <a:prstGeom prst="wedgeRoundRectCallout">
            <a:avLst>
              <a:gd name="adj1" fmla="val 54426"/>
              <a:gd name="adj2" fmla="val -9620"/>
              <a:gd name="adj3" fmla="val 16667"/>
            </a:avLst>
          </a:prstGeom>
          <a:noFill/>
          <a:ln w="38100">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50000"/>
              </a:spcBef>
            </a:pPr>
            <a:r>
              <a:rPr lang="en-US" altLang="en-US" sz="2800" i="0">
                <a:solidFill>
                  <a:srgbClr val="FFFFFF"/>
                </a:solidFill>
                <a:cs typeface="Arial" charset="0"/>
              </a:rPr>
              <a:t>If you can use any amount of time, this seems neither fair nor constant!</a:t>
            </a:r>
          </a:p>
        </p:txBody>
      </p:sp>
      <p:grpSp>
        <p:nvGrpSpPr>
          <p:cNvPr id="211980" name="Group 4"/>
          <p:cNvGrpSpPr>
            <a:grpSpLocks/>
          </p:cNvGrpSpPr>
          <p:nvPr/>
        </p:nvGrpSpPr>
        <p:grpSpPr bwMode="auto">
          <a:xfrm>
            <a:off x="5867400" y="636588"/>
            <a:ext cx="3457575" cy="2517775"/>
            <a:chOff x="5867400" y="636607"/>
            <a:chExt cx="3456961" cy="2518349"/>
          </a:xfrm>
        </p:grpSpPr>
        <p:pic>
          <p:nvPicPr>
            <p:cNvPr id="211982" name="Picture 5" descr="j0116172"/>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7906508" y="1226353"/>
              <a:ext cx="1417853" cy="19286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1983" name="AutoShape 8"/>
            <p:cNvSpPr>
              <a:spLocks noChangeArrowheads="1"/>
            </p:cNvSpPr>
            <p:nvPr/>
          </p:nvSpPr>
          <p:spPr bwMode="auto">
            <a:xfrm>
              <a:off x="5867400" y="636607"/>
              <a:ext cx="1949450" cy="1066800"/>
            </a:xfrm>
            <a:prstGeom prst="wedgeRectCallout">
              <a:avLst>
                <a:gd name="adj1" fmla="val 66926"/>
                <a:gd name="adj2" fmla="val 29806"/>
              </a:avLst>
            </a:prstGeom>
            <a:noFill/>
            <a:ln w="38100">
              <a:solidFill>
                <a:srgbClr val="CC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r>
                <a:rPr lang="en-CA" altLang="en-US" sz="2800" i="0">
                  <a:solidFill>
                    <a:srgbClr val="FFFFFF"/>
                  </a:solidFill>
                </a:rPr>
                <a:t>Understand</a:t>
              </a:r>
              <a:br>
                <a:rPr lang="en-CA" altLang="en-US" sz="2800" i="0">
                  <a:solidFill>
                    <a:srgbClr val="FFFFFF"/>
                  </a:solidFill>
                </a:rPr>
              </a:br>
              <a:r>
                <a:rPr lang="en-CA" altLang="en-US" sz="2800" i="0">
                  <a:solidFill>
                    <a:srgbClr val="FFFFFF"/>
                  </a:solidFill>
                </a:rPr>
                <a:t>Quantifiers!</a:t>
              </a:r>
              <a:endParaRPr lang="en-US" altLang="en-US" sz="2800" i="0">
                <a:solidFill>
                  <a:srgbClr val="FFFFFF"/>
                </a:solidFill>
              </a:endParaRPr>
            </a:p>
          </p:txBody>
        </p:sp>
      </p:grpSp>
      <p:sp>
        <p:nvSpPr>
          <p:cNvPr id="211981" name="Rectangle 1"/>
          <p:cNvSpPr>
            <a:spLocks noChangeArrowheads="1"/>
          </p:cNvSpPr>
          <p:nvPr/>
        </p:nvSpPr>
        <p:spPr bwMode="auto">
          <a:xfrm>
            <a:off x="1828800" y="2679700"/>
            <a:ext cx="4860925" cy="954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50000"/>
              </a:spcBef>
            </a:pPr>
            <a:r>
              <a:rPr lang="en-US" altLang="en-US" sz="2800" i="0">
                <a:solidFill>
                  <a:srgbClr val="FFFFFF"/>
                </a:solidFill>
                <a:cs typeface="Arial" charset="0"/>
              </a:rPr>
              <a:t>No. This can be as big as I like.</a:t>
            </a:r>
            <a:br>
              <a:rPr lang="en-US" altLang="en-US" sz="2800" i="0">
                <a:solidFill>
                  <a:srgbClr val="FFFFFF"/>
                </a:solidFill>
                <a:cs typeface="Arial" charset="0"/>
              </a:rPr>
            </a:br>
            <a:r>
              <a:rPr lang="en-US" altLang="en-US" sz="2800" i="0">
                <a:solidFill>
                  <a:srgbClr val="FFFFFF"/>
                </a:solidFill>
                <a:cs typeface="Arial" charset="0"/>
              </a:rPr>
              <a:t>eg k = 1,000,000,000,000,000!</a:t>
            </a:r>
            <a:endParaRPr lang="en-US" altLang="en-US" sz="2800" i="0">
              <a:solidFill>
                <a:srgbClr val="FFCC66"/>
              </a:solidFill>
              <a:cs typeface="Arial"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2" fill="hold" grpId="0" nodeType="withEffect">
                                  <p:stCondLst>
                                    <p:cond delay="0"/>
                                  </p:stCondLst>
                                  <p:childTnLst>
                                    <p:set>
                                      <p:cBhvr>
                                        <p:cTn id="6" dur="1" fill="hold">
                                          <p:stCondLst>
                                            <p:cond delay="0"/>
                                          </p:stCondLst>
                                        </p:cTn>
                                        <p:tgtEl>
                                          <p:spTgt spid="63"/>
                                        </p:tgtEl>
                                        <p:attrNameLst>
                                          <p:attrName>style.visibility</p:attrName>
                                        </p:attrNameLst>
                                      </p:cBhvr>
                                      <p:to>
                                        <p:strVal val="visible"/>
                                      </p:to>
                                    </p:set>
                                    <p:anim calcmode="lin" valueType="num">
                                      <p:cBhvr additive="base">
                                        <p:cTn id="7" dur="500" fill="hold"/>
                                        <p:tgtEl>
                                          <p:spTgt spid="63"/>
                                        </p:tgtEl>
                                        <p:attrNameLst>
                                          <p:attrName>ppt_x</p:attrName>
                                        </p:attrNameLst>
                                      </p:cBhvr>
                                      <p:tavLst>
                                        <p:tav tm="0">
                                          <p:val>
                                            <p:strVal val="1+#ppt_w/2"/>
                                          </p:val>
                                        </p:tav>
                                        <p:tav tm="100000">
                                          <p:val>
                                            <p:strVal val="#ppt_x"/>
                                          </p:val>
                                        </p:tav>
                                      </p:tavLst>
                                    </p:anim>
                                    <p:anim calcmode="lin" valueType="num">
                                      <p:cBhvr additive="base">
                                        <p:cTn id="8" dur="500" fill="hold"/>
                                        <p:tgtEl>
                                          <p:spTgt spid="6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3" grpId="0" animBg="1"/>
    </p:bld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a:spLocks noChangeArrowheads="1"/>
          </p:cNvSpPr>
          <p:nvPr/>
        </p:nvSpPr>
        <p:spPr bwMode="auto">
          <a:xfrm>
            <a:off x="76200" y="990600"/>
            <a:ext cx="1758950" cy="5435600"/>
          </a:xfrm>
          <a:prstGeom prst="rect">
            <a:avLst/>
          </a:prstGeom>
          <a:noFill/>
          <a:ln w="57150" cap="sq">
            <a:noFill/>
            <a:miter lim="800000"/>
            <a:headEnd/>
            <a:tailEnd/>
          </a:ln>
          <a:effectLst/>
        </p:spPr>
        <p:txBody>
          <a:bodyPr wrap="none" lIns="274320" rIns="274320">
            <a:spAutoFit/>
          </a:bodyPr>
          <a:lstStyle/>
          <a:p>
            <a:pPr marL="457200" indent="-457200" eaLnBrk="0" hangingPunct="0">
              <a:spcBef>
                <a:spcPct val="20000"/>
              </a:spcBef>
              <a:buFont typeface="Arial" panose="020B0604020202020204" pitchFamily="34" charset="0"/>
              <a:buChar char="•"/>
              <a:defRPr/>
            </a:pPr>
            <a:endParaRPr lang="en-US" sz="2800" i="0" dirty="0">
              <a:solidFill>
                <a:schemeClr val="tx1">
                  <a:lumMod val="95000"/>
                </a:schemeClr>
              </a:solidFill>
              <a:effectLst>
                <a:outerShdw blurRad="38100" dist="38100" dir="2700000" algn="tl">
                  <a:srgbClr val="000000"/>
                </a:outerShdw>
              </a:effectLst>
            </a:endParaRPr>
          </a:p>
          <a:p>
            <a:pPr marL="457200" indent="-457200" eaLnBrk="0" hangingPunct="0">
              <a:spcBef>
                <a:spcPct val="20000"/>
              </a:spcBef>
              <a:buFont typeface="Arial" panose="020B0604020202020204" pitchFamily="34" charset="0"/>
              <a:buChar char="•"/>
              <a:defRPr/>
            </a:pPr>
            <a:endParaRPr lang="en-US" sz="2800" i="0" dirty="0">
              <a:solidFill>
                <a:schemeClr val="tx1">
                  <a:lumMod val="95000"/>
                </a:schemeClr>
              </a:solidFill>
              <a:effectLst>
                <a:outerShdw blurRad="38100" dist="38100" dir="2700000" algn="tl">
                  <a:srgbClr val="000000"/>
                </a:outerShdw>
              </a:effectLst>
            </a:endParaRPr>
          </a:p>
          <a:p>
            <a:pPr eaLnBrk="0" hangingPunct="0">
              <a:spcBef>
                <a:spcPct val="20000"/>
              </a:spcBef>
              <a:defRPr/>
            </a:pPr>
            <a:endParaRPr lang="en-US" sz="2800" i="0" dirty="0">
              <a:solidFill>
                <a:schemeClr val="tx1">
                  <a:lumMod val="95000"/>
                </a:schemeClr>
              </a:solidFill>
              <a:effectLst>
                <a:outerShdw blurRad="38100" dist="38100" dir="2700000" algn="tl">
                  <a:srgbClr val="000000"/>
                </a:outerShdw>
              </a:effectLst>
            </a:endParaRPr>
          </a:p>
          <a:p>
            <a:pPr eaLnBrk="0" hangingPunct="0">
              <a:spcBef>
                <a:spcPct val="20000"/>
              </a:spcBef>
              <a:defRPr/>
            </a:pPr>
            <a:endParaRPr lang="en-US" sz="2800" i="0" dirty="0">
              <a:solidFill>
                <a:schemeClr val="tx1">
                  <a:lumMod val="95000"/>
                </a:schemeClr>
              </a:solidFill>
              <a:effectLst>
                <a:outerShdw blurRad="38100" dist="38100" dir="2700000" algn="tl">
                  <a:srgbClr val="000000"/>
                </a:outerShdw>
              </a:effectLst>
            </a:endParaRPr>
          </a:p>
          <a:p>
            <a:pPr eaLnBrk="0" hangingPunct="0">
              <a:spcBef>
                <a:spcPct val="20000"/>
              </a:spcBef>
              <a:defRPr/>
            </a:pPr>
            <a:r>
              <a:rPr lang="en-US" sz="2800" i="0" dirty="0">
                <a:solidFill>
                  <a:schemeClr val="tx1">
                    <a:lumMod val="95000"/>
                  </a:schemeClr>
                </a:solidFill>
                <a:effectLst>
                  <a:outerShdw blurRad="38100" dist="38100" dir="2700000" algn="tl">
                    <a:srgbClr val="000000"/>
                  </a:outerShdw>
                </a:effectLst>
              </a:rPr>
              <a:t> </a:t>
            </a:r>
          </a:p>
          <a:p>
            <a:pPr marL="457200" indent="-457200" eaLnBrk="0" hangingPunct="0">
              <a:spcBef>
                <a:spcPct val="20000"/>
              </a:spcBef>
              <a:buFont typeface="Arial" panose="020B0604020202020204" pitchFamily="34" charset="0"/>
              <a:buChar char="•"/>
              <a:defRPr/>
            </a:pPr>
            <a:endParaRPr lang="en-US" sz="1400" i="0" dirty="0">
              <a:solidFill>
                <a:schemeClr val="tx1">
                  <a:lumMod val="95000"/>
                </a:schemeClr>
              </a:solidFill>
              <a:effectLst>
                <a:outerShdw blurRad="38100" dist="38100" dir="2700000" algn="tl">
                  <a:srgbClr val="000000"/>
                </a:outerShdw>
              </a:effectLst>
            </a:endParaRPr>
          </a:p>
          <a:p>
            <a:pPr marL="457200" indent="-457200" eaLnBrk="0" hangingPunct="0">
              <a:spcBef>
                <a:spcPct val="20000"/>
              </a:spcBef>
              <a:buFont typeface="Arial" panose="020B0604020202020204" pitchFamily="34" charset="0"/>
              <a:buChar char="•"/>
              <a:defRPr/>
            </a:pPr>
            <a:endParaRPr lang="en-US" sz="2800" i="0" dirty="0">
              <a:solidFill>
                <a:schemeClr val="tx1">
                  <a:lumMod val="95000"/>
                </a:schemeClr>
              </a:solidFill>
              <a:effectLst>
                <a:outerShdw blurRad="38100" dist="38100" dir="2700000" algn="tl">
                  <a:srgbClr val="000000"/>
                </a:outerShdw>
              </a:effectLst>
            </a:endParaRPr>
          </a:p>
          <a:p>
            <a:pPr marL="457200" indent="-457200" eaLnBrk="0" hangingPunct="0">
              <a:spcBef>
                <a:spcPct val="20000"/>
              </a:spcBef>
              <a:buFont typeface="Arial" panose="020B0604020202020204" pitchFamily="34" charset="0"/>
              <a:buChar char="•"/>
              <a:defRPr/>
            </a:pPr>
            <a:endParaRPr lang="en-US" sz="2800" i="0" dirty="0">
              <a:solidFill>
                <a:schemeClr val="tx1">
                  <a:lumMod val="95000"/>
                </a:schemeClr>
              </a:solidFill>
              <a:effectLst>
                <a:outerShdw blurRad="38100" dist="38100" dir="2700000" algn="tl">
                  <a:srgbClr val="000000"/>
                </a:outerShdw>
              </a:effectLst>
            </a:endParaRPr>
          </a:p>
          <a:p>
            <a:pPr marL="457200" indent="-457200" eaLnBrk="0" hangingPunct="0">
              <a:spcBef>
                <a:spcPct val="20000"/>
              </a:spcBef>
              <a:buFont typeface="Arial" panose="020B0604020202020204" pitchFamily="34" charset="0"/>
              <a:buChar char="•"/>
              <a:defRPr/>
            </a:pPr>
            <a:endParaRPr lang="en-US" sz="2800" i="0" dirty="0">
              <a:solidFill>
                <a:schemeClr val="tx1">
                  <a:lumMod val="95000"/>
                </a:schemeClr>
              </a:solidFill>
              <a:effectLst>
                <a:outerShdw blurRad="38100" dist="38100" dir="2700000" algn="tl">
                  <a:srgbClr val="000000"/>
                </a:outerShdw>
              </a:effectLst>
            </a:endParaRPr>
          </a:p>
          <a:p>
            <a:pPr marL="457200" indent="-457200" eaLnBrk="0" hangingPunct="0">
              <a:spcBef>
                <a:spcPct val="20000"/>
              </a:spcBef>
              <a:buFont typeface="Arial" panose="020B0604020202020204" pitchFamily="34" charset="0"/>
              <a:buChar char="•"/>
              <a:defRPr/>
            </a:pPr>
            <a:endParaRPr lang="en-US" sz="2800" i="0" dirty="0">
              <a:solidFill>
                <a:schemeClr val="tx1">
                  <a:lumMod val="95000"/>
                </a:schemeClr>
              </a:solidFill>
              <a:effectLst>
                <a:outerShdw blurRad="38100" dist="38100" dir="2700000" algn="tl">
                  <a:srgbClr val="000000"/>
                </a:outerShdw>
              </a:effectLst>
            </a:endParaRPr>
          </a:p>
          <a:p>
            <a:pPr marL="457200" indent="-457200" eaLnBrk="0" hangingPunct="0">
              <a:spcBef>
                <a:spcPct val="20000"/>
              </a:spcBef>
              <a:buFont typeface="Arial" panose="020B0604020202020204" pitchFamily="34" charset="0"/>
              <a:buChar char="•"/>
              <a:defRPr/>
            </a:pPr>
            <a:r>
              <a:rPr lang="en-US" sz="2800" i="0" dirty="0">
                <a:solidFill>
                  <a:schemeClr val="tx1">
                    <a:lumMod val="95000"/>
                  </a:schemeClr>
                </a:solidFill>
                <a:effectLst>
                  <a:outerShdw blurRad="38100" dist="38100" dir="2700000" algn="tl">
                    <a:srgbClr val="000000"/>
                  </a:outerShdw>
                </a:effectLst>
              </a:rPr>
              <a:t>Time</a:t>
            </a:r>
          </a:p>
        </p:txBody>
      </p:sp>
      <p:sp>
        <p:nvSpPr>
          <p:cNvPr id="6" name="Rectangle 5"/>
          <p:cNvSpPr>
            <a:spLocks noChangeArrowheads="1"/>
          </p:cNvSpPr>
          <p:nvPr/>
        </p:nvSpPr>
        <p:spPr bwMode="auto">
          <a:xfrm>
            <a:off x="1612900" y="5897563"/>
            <a:ext cx="1025525" cy="522287"/>
          </a:xfrm>
          <a:prstGeom prst="rect">
            <a:avLst/>
          </a:prstGeom>
          <a:noFill/>
          <a:ln w="57150" cap="sq">
            <a:noFill/>
            <a:miter lim="800000"/>
            <a:headEnd/>
            <a:tailEnd/>
          </a:ln>
          <a:effectLst/>
        </p:spPr>
        <p:txBody>
          <a:bodyPr wrap="none" lIns="274320" rIns="274320">
            <a:spAutoFit/>
          </a:bodyPr>
          <a:lstStyle/>
          <a:p>
            <a:pPr eaLnBrk="0" hangingPunct="0">
              <a:spcBef>
                <a:spcPct val="20000"/>
              </a:spcBef>
              <a:defRPr/>
            </a:pPr>
            <a:r>
              <a:rPr lang="en-US" sz="2800" i="0" dirty="0">
                <a:solidFill>
                  <a:schemeClr val="tx1">
                    <a:lumMod val="95000"/>
                  </a:schemeClr>
                </a:solidFill>
                <a:effectLst>
                  <a:outerShdw blurRad="38100" dist="38100" dir="2700000" algn="tl">
                    <a:srgbClr val="000000"/>
                  </a:outerShdw>
                </a:effectLst>
                <a:latin typeface="Times New Roman"/>
                <a:cs typeface="Times New Roman"/>
                <a:sym typeface="Symbol"/>
              </a:rPr>
              <a:t>= 4</a:t>
            </a:r>
            <a:endParaRPr lang="en-US" sz="2800" i="0" baseline="30000" dirty="0">
              <a:solidFill>
                <a:schemeClr val="tx1">
                  <a:lumMod val="95000"/>
                </a:schemeClr>
              </a:solidFill>
              <a:effectLst>
                <a:outerShdw blurRad="38100" dist="38100" dir="2700000" algn="tl">
                  <a:srgbClr val="000000"/>
                </a:outerShdw>
              </a:effectLst>
            </a:endParaRPr>
          </a:p>
        </p:txBody>
      </p:sp>
      <p:sp>
        <p:nvSpPr>
          <p:cNvPr id="212996" name="Rectangle 79"/>
          <p:cNvSpPr>
            <a:spLocks noChangeArrowheads="1"/>
          </p:cNvSpPr>
          <p:nvPr/>
        </p:nvSpPr>
        <p:spPr bwMode="auto">
          <a:xfrm>
            <a:off x="609600" y="-152400"/>
            <a:ext cx="8458200" cy="1066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r>
              <a:rPr lang="en-US" altLang="en-US" sz="4400" i="0">
                <a:solidFill>
                  <a:schemeClr val="tx2"/>
                </a:solidFill>
              </a:rPr>
              <a:t>Linear vs Constant Time</a:t>
            </a:r>
          </a:p>
        </p:txBody>
      </p:sp>
      <p:sp>
        <p:nvSpPr>
          <p:cNvPr id="20" name="Rectangle 19"/>
          <p:cNvSpPr>
            <a:spLocks noChangeArrowheads="1"/>
          </p:cNvSpPr>
          <p:nvPr/>
        </p:nvSpPr>
        <p:spPr bwMode="auto">
          <a:xfrm>
            <a:off x="2286000" y="5897563"/>
            <a:ext cx="3906838" cy="522287"/>
          </a:xfrm>
          <a:prstGeom prst="rect">
            <a:avLst/>
          </a:prstGeom>
          <a:noFill/>
          <a:ln w="57150" cap="sq">
            <a:noFill/>
            <a:miter lim="800000"/>
            <a:headEnd/>
            <a:tailEnd/>
          </a:ln>
          <a:effectLst/>
        </p:spPr>
        <p:txBody>
          <a:bodyPr wrap="none" lIns="274320" rIns="274320">
            <a:spAutoFit/>
          </a:bodyPr>
          <a:lstStyle/>
          <a:p>
            <a:pPr eaLnBrk="0" hangingPunct="0">
              <a:spcBef>
                <a:spcPct val="20000"/>
              </a:spcBef>
              <a:defRPr/>
            </a:pPr>
            <a:r>
              <a:rPr lang="en-US" sz="2800" i="0" dirty="0">
                <a:solidFill>
                  <a:schemeClr val="tx1">
                    <a:lumMod val="95000"/>
                  </a:schemeClr>
                </a:solidFill>
                <a:effectLst>
                  <a:outerShdw blurRad="38100" dist="38100" dir="2700000" algn="tl">
                    <a:srgbClr val="000000"/>
                  </a:outerShdw>
                </a:effectLst>
                <a:latin typeface="Times New Roman"/>
                <a:cs typeface="Times New Roman"/>
                <a:sym typeface="Symbol"/>
              </a:rPr>
              <a:t>= Constant time = O(1)</a:t>
            </a:r>
            <a:endParaRPr lang="en-US" sz="2800" i="0" dirty="0">
              <a:solidFill>
                <a:schemeClr val="tx1">
                  <a:lumMod val="95000"/>
                </a:schemeClr>
              </a:solidFill>
              <a:effectLst>
                <a:outerShdw blurRad="38100" dist="38100" dir="2700000" algn="tl">
                  <a:srgbClr val="000000"/>
                </a:outerShdw>
              </a:effectLst>
            </a:endParaRPr>
          </a:p>
        </p:txBody>
      </p:sp>
      <p:sp>
        <p:nvSpPr>
          <p:cNvPr id="204806" name="Text Box 10"/>
          <p:cNvSpPr txBox="1">
            <a:spLocks noChangeArrowheads="1"/>
          </p:cNvSpPr>
          <p:nvPr/>
        </p:nvSpPr>
        <p:spPr bwMode="auto">
          <a:xfrm>
            <a:off x="503238" y="6323013"/>
            <a:ext cx="5389562" cy="522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defRPr/>
            </a:pPr>
            <a:r>
              <a:rPr lang="en-US" altLang="en-US" sz="2800" i="0">
                <a:solidFill>
                  <a:schemeClr val="tx1">
                    <a:lumMod val="95000"/>
                  </a:schemeClr>
                </a:solidFill>
              </a:rPr>
              <a:t>Time does not “depend” on input.</a:t>
            </a:r>
          </a:p>
        </p:txBody>
      </p:sp>
      <p:sp>
        <p:nvSpPr>
          <p:cNvPr id="22" name="Text Box 6"/>
          <p:cNvSpPr txBox="1">
            <a:spLocks noChangeArrowheads="1"/>
          </p:cNvSpPr>
          <p:nvPr/>
        </p:nvSpPr>
        <p:spPr bwMode="auto">
          <a:xfrm>
            <a:off x="152400" y="749300"/>
            <a:ext cx="6553200" cy="954088"/>
          </a:xfrm>
          <a:prstGeom prst="rect">
            <a:avLst/>
          </a:prstGeom>
          <a:noFill/>
          <a:ln w="38100" cap="sq">
            <a:noFill/>
            <a:miter lim="800000"/>
            <a:headEnd/>
            <a:tailEnd/>
          </a:ln>
          <a:effectLst/>
        </p:spPr>
        <p:txBody>
          <a:bodyPr lIns="274320" rIns="274320">
            <a:spAutoFit/>
          </a:bodyPr>
          <a:lstStyle/>
          <a:p>
            <a:pPr eaLnBrk="0" hangingPunct="0">
              <a:spcBef>
                <a:spcPct val="0"/>
              </a:spcBef>
              <a:defRPr/>
            </a:pPr>
            <a:r>
              <a:rPr lang="en-US" sz="2800" i="0" dirty="0">
                <a:solidFill>
                  <a:srgbClr val="FFCC66"/>
                </a:solidFill>
                <a:cs typeface="Arial" charset="0"/>
                <a:sym typeface="Symbol" pitchFamily="18" charset="2"/>
              </a:rPr>
              <a:t> a Java Program J</a:t>
            </a:r>
            <a:r>
              <a:rPr lang="en-US" sz="2800" i="0" dirty="0">
                <a:solidFill>
                  <a:srgbClr val="FFCC66"/>
                </a:solidFill>
                <a:cs typeface="Arial" charset="0"/>
              </a:rPr>
              <a:t>, </a:t>
            </a:r>
            <a:r>
              <a:rPr lang="en-US" sz="2800" i="0" dirty="0">
                <a:solidFill>
                  <a:srgbClr val="FFCC66"/>
                </a:solidFill>
                <a:cs typeface="Arial" charset="0"/>
                <a:sym typeface="Symbol" pitchFamily="18" charset="2"/>
              </a:rPr>
              <a:t>  an integer k</a:t>
            </a:r>
            <a:r>
              <a:rPr lang="en-US" sz="2800" i="0" dirty="0">
                <a:solidFill>
                  <a:srgbClr val="FFCC66"/>
                </a:solidFill>
                <a:cs typeface="Arial" charset="0"/>
              </a:rPr>
              <a:t>,</a:t>
            </a:r>
            <a:r>
              <a:rPr lang="en-US" sz="2800" i="0" dirty="0">
                <a:solidFill>
                  <a:srgbClr val="FFFFFF"/>
                </a:solidFill>
                <a:cs typeface="Arial" charset="0"/>
              </a:rPr>
              <a:t> </a:t>
            </a:r>
          </a:p>
          <a:p>
            <a:pPr eaLnBrk="0" hangingPunct="0">
              <a:spcBef>
                <a:spcPct val="0"/>
              </a:spcBef>
              <a:defRPr/>
            </a:pPr>
            <a:r>
              <a:rPr lang="en-US" sz="2800" i="0" dirty="0">
                <a:solidFill>
                  <a:srgbClr val="FFCC66"/>
                </a:solidFill>
                <a:latin typeface="Symbol" pitchFamily="18" charset="2"/>
                <a:cs typeface="Arial" charset="0"/>
              </a:rPr>
              <a:t>"</a:t>
            </a:r>
            <a:r>
              <a:rPr lang="en-US" sz="2800" i="0" dirty="0">
                <a:solidFill>
                  <a:srgbClr val="FFCC66"/>
                </a:solidFill>
                <a:cs typeface="Arial" charset="0"/>
              </a:rPr>
              <a:t> inputs I,  </a:t>
            </a:r>
            <a:r>
              <a:rPr lang="en-US" sz="2800" i="0" dirty="0">
                <a:solidFill>
                  <a:srgbClr val="FFCC66"/>
                </a:solidFill>
                <a:effectLst>
                  <a:outerShdw blurRad="38100" dist="38100" dir="2700000" algn="tl">
                    <a:srgbClr val="000000"/>
                  </a:outerShdw>
                </a:effectLst>
                <a:cs typeface="Arial" charset="0"/>
              </a:rPr>
              <a:t>Time(J,I)</a:t>
            </a:r>
            <a:r>
              <a:rPr lang="en-US" sz="2800" i="0" dirty="0">
                <a:solidFill>
                  <a:srgbClr val="FFCC66"/>
                </a:solidFill>
                <a:cs typeface="Arial" charset="0"/>
              </a:rPr>
              <a:t> </a:t>
            </a:r>
            <a:r>
              <a:rPr lang="en-US" sz="2800" i="0" dirty="0">
                <a:solidFill>
                  <a:srgbClr val="FFCC66"/>
                </a:solidFill>
                <a:latin typeface="Times New Roman"/>
                <a:cs typeface="Times New Roman"/>
              </a:rPr>
              <a:t>≤</a:t>
            </a:r>
            <a:r>
              <a:rPr lang="en-US" sz="2800" i="0" dirty="0">
                <a:solidFill>
                  <a:srgbClr val="FFCC66"/>
                </a:solidFill>
                <a:cs typeface="Times New Roman" pitchFamily="18" charset="0"/>
              </a:rPr>
              <a:t> k</a:t>
            </a:r>
            <a:endParaRPr lang="en-US" sz="2800" i="0" dirty="0">
              <a:solidFill>
                <a:srgbClr val="FFCC66"/>
              </a:solidFill>
              <a:effectLst>
                <a:outerShdw blurRad="38100" dist="38100" dir="2700000" algn="tl">
                  <a:srgbClr val="000000"/>
                </a:outerShdw>
              </a:effectLst>
              <a:cs typeface="Arial" charset="0"/>
            </a:endParaRPr>
          </a:p>
        </p:txBody>
      </p:sp>
      <p:grpSp>
        <p:nvGrpSpPr>
          <p:cNvPr id="213000" name="Group 5"/>
          <p:cNvGrpSpPr>
            <a:grpSpLocks/>
          </p:cNvGrpSpPr>
          <p:nvPr/>
        </p:nvGrpSpPr>
        <p:grpSpPr bwMode="auto">
          <a:xfrm>
            <a:off x="73025" y="2678113"/>
            <a:ext cx="1447800" cy="2133600"/>
            <a:chOff x="2013" y="2206"/>
            <a:chExt cx="679" cy="1010"/>
          </a:xfrm>
        </p:grpSpPr>
        <p:sp>
          <p:nvSpPr>
            <p:cNvPr id="213024" name="Freeform 6"/>
            <p:cNvSpPr>
              <a:spLocks/>
            </p:cNvSpPr>
            <p:nvPr/>
          </p:nvSpPr>
          <p:spPr bwMode="auto">
            <a:xfrm rot="4483878">
              <a:off x="2407" y="2307"/>
              <a:ext cx="138" cy="432"/>
            </a:xfrm>
            <a:custGeom>
              <a:avLst/>
              <a:gdLst>
                <a:gd name="T0" fmla="*/ 0 w 525"/>
                <a:gd name="T1" fmla="*/ 0 h 1307"/>
                <a:gd name="T2" fmla="*/ 0 w 525"/>
                <a:gd name="T3" fmla="*/ 0 h 1307"/>
                <a:gd name="T4" fmla="*/ 0 w 525"/>
                <a:gd name="T5" fmla="*/ 0 h 1307"/>
                <a:gd name="T6" fmla="*/ 0 w 525"/>
                <a:gd name="T7" fmla="*/ 0 h 1307"/>
                <a:gd name="T8" fmla="*/ 0 w 525"/>
                <a:gd name="T9" fmla="*/ 0 h 1307"/>
                <a:gd name="T10" fmla="*/ 0 w 525"/>
                <a:gd name="T11" fmla="*/ 0 h 1307"/>
                <a:gd name="T12" fmla="*/ 0 w 525"/>
                <a:gd name="T13" fmla="*/ 0 h 1307"/>
                <a:gd name="T14" fmla="*/ 0 w 525"/>
                <a:gd name="T15" fmla="*/ 0 h 1307"/>
                <a:gd name="T16" fmla="*/ 0 w 525"/>
                <a:gd name="T17" fmla="*/ 0 h 1307"/>
                <a:gd name="T18" fmla="*/ 0 w 525"/>
                <a:gd name="T19" fmla="*/ 0 h 1307"/>
                <a:gd name="T20" fmla="*/ 0 w 525"/>
                <a:gd name="T21" fmla="*/ 0 h 1307"/>
                <a:gd name="T22" fmla="*/ 0 w 525"/>
                <a:gd name="T23" fmla="*/ 0 h 1307"/>
                <a:gd name="T24" fmla="*/ 0 w 525"/>
                <a:gd name="T25" fmla="*/ 0 h 1307"/>
                <a:gd name="T26" fmla="*/ 0 w 525"/>
                <a:gd name="T27" fmla="*/ 0 h 1307"/>
                <a:gd name="T28" fmla="*/ 0 w 525"/>
                <a:gd name="T29" fmla="*/ 0 h 1307"/>
                <a:gd name="T30" fmla="*/ 0 w 525"/>
                <a:gd name="T31" fmla="*/ 0 h 1307"/>
                <a:gd name="T32" fmla="*/ 0 w 525"/>
                <a:gd name="T33" fmla="*/ 0 h 1307"/>
                <a:gd name="T34" fmla="*/ 0 w 525"/>
                <a:gd name="T35" fmla="*/ 0 h 1307"/>
                <a:gd name="T36" fmla="*/ 0 w 525"/>
                <a:gd name="T37" fmla="*/ 0 h 1307"/>
                <a:gd name="T38" fmla="*/ 0 w 525"/>
                <a:gd name="T39" fmla="*/ 0 h 1307"/>
                <a:gd name="T40" fmla="*/ 0 w 525"/>
                <a:gd name="T41" fmla="*/ 0 h 1307"/>
                <a:gd name="T42" fmla="*/ 0 w 525"/>
                <a:gd name="T43" fmla="*/ 0 h 1307"/>
                <a:gd name="T44" fmla="*/ 0 w 525"/>
                <a:gd name="T45" fmla="*/ 0 h 1307"/>
                <a:gd name="T46" fmla="*/ 0 w 525"/>
                <a:gd name="T47" fmla="*/ 0 h 1307"/>
                <a:gd name="T48" fmla="*/ 0 w 525"/>
                <a:gd name="T49" fmla="*/ 0 h 1307"/>
                <a:gd name="T50" fmla="*/ 0 w 525"/>
                <a:gd name="T51" fmla="*/ 0 h 1307"/>
                <a:gd name="T52" fmla="*/ 0 w 525"/>
                <a:gd name="T53" fmla="*/ 0 h 1307"/>
                <a:gd name="T54" fmla="*/ 0 w 525"/>
                <a:gd name="T55" fmla="*/ 0 h 1307"/>
                <a:gd name="T56" fmla="*/ 0 w 525"/>
                <a:gd name="T57" fmla="*/ 0 h 1307"/>
                <a:gd name="T58" fmla="*/ 0 w 525"/>
                <a:gd name="T59" fmla="*/ 0 h 1307"/>
                <a:gd name="T60" fmla="*/ 0 w 525"/>
                <a:gd name="T61" fmla="*/ 0 h 1307"/>
                <a:gd name="T62" fmla="*/ 0 w 525"/>
                <a:gd name="T63" fmla="*/ 0 h 1307"/>
                <a:gd name="T64" fmla="*/ 0 w 525"/>
                <a:gd name="T65" fmla="*/ 0 h 1307"/>
                <a:gd name="T66" fmla="*/ 0 w 525"/>
                <a:gd name="T67" fmla="*/ 0 h 1307"/>
                <a:gd name="T68" fmla="*/ 0 w 525"/>
                <a:gd name="T69" fmla="*/ 0 h 1307"/>
                <a:gd name="T70" fmla="*/ 0 w 525"/>
                <a:gd name="T71" fmla="*/ 0 h 1307"/>
                <a:gd name="T72" fmla="*/ 0 w 525"/>
                <a:gd name="T73" fmla="*/ 0 h 1307"/>
                <a:gd name="T74" fmla="*/ 0 w 525"/>
                <a:gd name="T75" fmla="*/ 0 h 1307"/>
                <a:gd name="T76" fmla="*/ 0 w 525"/>
                <a:gd name="T77" fmla="*/ 0 h 1307"/>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525"/>
                <a:gd name="T118" fmla="*/ 0 h 1307"/>
                <a:gd name="T119" fmla="*/ 525 w 525"/>
                <a:gd name="T120" fmla="*/ 1307 h 1307"/>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525" h="1307">
                  <a:moveTo>
                    <a:pt x="146" y="1103"/>
                  </a:moveTo>
                  <a:lnTo>
                    <a:pt x="50" y="1175"/>
                  </a:lnTo>
                  <a:lnTo>
                    <a:pt x="22" y="1199"/>
                  </a:lnTo>
                  <a:lnTo>
                    <a:pt x="0" y="1249"/>
                  </a:lnTo>
                  <a:lnTo>
                    <a:pt x="29" y="1300"/>
                  </a:lnTo>
                  <a:lnTo>
                    <a:pt x="58" y="1307"/>
                  </a:lnTo>
                  <a:lnTo>
                    <a:pt x="146" y="1278"/>
                  </a:lnTo>
                  <a:lnTo>
                    <a:pt x="277" y="1175"/>
                  </a:lnTo>
                  <a:lnTo>
                    <a:pt x="394" y="1053"/>
                  </a:lnTo>
                  <a:lnTo>
                    <a:pt x="518" y="913"/>
                  </a:lnTo>
                  <a:lnTo>
                    <a:pt x="525" y="855"/>
                  </a:lnTo>
                  <a:lnTo>
                    <a:pt x="525" y="695"/>
                  </a:lnTo>
                  <a:lnTo>
                    <a:pt x="489" y="446"/>
                  </a:lnTo>
                  <a:lnTo>
                    <a:pt x="511" y="300"/>
                  </a:lnTo>
                  <a:lnTo>
                    <a:pt x="525" y="241"/>
                  </a:lnTo>
                  <a:lnTo>
                    <a:pt x="503" y="212"/>
                  </a:lnTo>
                  <a:lnTo>
                    <a:pt x="452" y="183"/>
                  </a:lnTo>
                  <a:lnTo>
                    <a:pt x="415" y="162"/>
                  </a:lnTo>
                  <a:lnTo>
                    <a:pt x="437" y="30"/>
                  </a:lnTo>
                  <a:lnTo>
                    <a:pt x="423" y="0"/>
                  </a:lnTo>
                  <a:lnTo>
                    <a:pt x="394" y="9"/>
                  </a:lnTo>
                  <a:lnTo>
                    <a:pt x="379" y="176"/>
                  </a:lnTo>
                  <a:lnTo>
                    <a:pt x="365" y="219"/>
                  </a:lnTo>
                  <a:lnTo>
                    <a:pt x="358" y="248"/>
                  </a:lnTo>
                  <a:lnTo>
                    <a:pt x="299" y="227"/>
                  </a:lnTo>
                  <a:lnTo>
                    <a:pt x="255" y="227"/>
                  </a:lnTo>
                  <a:lnTo>
                    <a:pt x="255" y="255"/>
                  </a:lnTo>
                  <a:lnTo>
                    <a:pt x="284" y="279"/>
                  </a:lnTo>
                  <a:lnTo>
                    <a:pt x="336" y="279"/>
                  </a:lnTo>
                  <a:lnTo>
                    <a:pt x="372" y="307"/>
                  </a:lnTo>
                  <a:lnTo>
                    <a:pt x="401" y="358"/>
                  </a:lnTo>
                  <a:lnTo>
                    <a:pt x="430" y="439"/>
                  </a:lnTo>
                  <a:lnTo>
                    <a:pt x="452" y="599"/>
                  </a:lnTo>
                  <a:lnTo>
                    <a:pt x="452" y="745"/>
                  </a:lnTo>
                  <a:lnTo>
                    <a:pt x="437" y="862"/>
                  </a:lnTo>
                  <a:lnTo>
                    <a:pt x="408" y="913"/>
                  </a:lnTo>
                  <a:lnTo>
                    <a:pt x="306" y="986"/>
                  </a:lnTo>
                  <a:lnTo>
                    <a:pt x="196" y="1053"/>
                  </a:lnTo>
                  <a:lnTo>
                    <a:pt x="146" y="1103"/>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213025" name="Group 7"/>
            <p:cNvGrpSpPr>
              <a:grpSpLocks/>
            </p:cNvGrpSpPr>
            <p:nvPr/>
          </p:nvGrpSpPr>
          <p:grpSpPr bwMode="auto">
            <a:xfrm>
              <a:off x="2013" y="2206"/>
              <a:ext cx="339" cy="1010"/>
              <a:chOff x="240" y="2880"/>
              <a:chExt cx="339" cy="1010"/>
            </a:xfrm>
          </p:grpSpPr>
          <p:sp>
            <p:nvSpPr>
              <p:cNvPr id="213026" name="Freeform 8"/>
              <p:cNvSpPr>
                <a:spLocks/>
              </p:cNvSpPr>
              <p:nvPr/>
            </p:nvSpPr>
            <p:spPr bwMode="auto">
              <a:xfrm flipH="1">
                <a:off x="361" y="2969"/>
                <a:ext cx="142" cy="191"/>
              </a:xfrm>
              <a:custGeom>
                <a:avLst/>
                <a:gdLst>
                  <a:gd name="T0" fmla="*/ 0 w 432"/>
                  <a:gd name="T1" fmla="*/ 0 h 485"/>
                  <a:gd name="T2" fmla="*/ 0 w 432"/>
                  <a:gd name="T3" fmla="*/ 0 h 485"/>
                  <a:gd name="T4" fmla="*/ 0 w 432"/>
                  <a:gd name="T5" fmla="*/ 0 h 485"/>
                  <a:gd name="T6" fmla="*/ 0 w 432"/>
                  <a:gd name="T7" fmla="*/ 0 h 485"/>
                  <a:gd name="T8" fmla="*/ 0 w 432"/>
                  <a:gd name="T9" fmla="*/ 0 h 485"/>
                  <a:gd name="T10" fmla="*/ 0 w 432"/>
                  <a:gd name="T11" fmla="*/ 0 h 485"/>
                  <a:gd name="T12" fmla="*/ 0 w 432"/>
                  <a:gd name="T13" fmla="*/ 0 h 485"/>
                  <a:gd name="T14" fmla="*/ 0 w 432"/>
                  <a:gd name="T15" fmla="*/ 0 h 485"/>
                  <a:gd name="T16" fmla="*/ 0 w 432"/>
                  <a:gd name="T17" fmla="*/ 0 h 485"/>
                  <a:gd name="T18" fmla="*/ 0 w 432"/>
                  <a:gd name="T19" fmla="*/ 0 h 485"/>
                  <a:gd name="T20" fmla="*/ 0 w 432"/>
                  <a:gd name="T21" fmla="*/ 0 h 485"/>
                  <a:gd name="T22" fmla="*/ 0 w 432"/>
                  <a:gd name="T23" fmla="*/ 0 h 485"/>
                  <a:gd name="T24" fmla="*/ 0 w 432"/>
                  <a:gd name="T25" fmla="*/ 0 h 485"/>
                  <a:gd name="T26" fmla="*/ 0 w 432"/>
                  <a:gd name="T27" fmla="*/ 0 h 485"/>
                  <a:gd name="T28" fmla="*/ 0 w 432"/>
                  <a:gd name="T29" fmla="*/ 0 h 48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2"/>
                  <a:gd name="T46" fmla="*/ 0 h 485"/>
                  <a:gd name="T47" fmla="*/ 432 w 432"/>
                  <a:gd name="T48" fmla="*/ 485 h 48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2" h="485">
                    <a:moveTo>
                      <a:pt x="123" y="206"/>
                    </a:moveTo>
                    <a:lnTo>
                      <a:pt x="159" y="53"/>
                    </a:lnTo>
                    <a:lnTo>
                      <a:pt x="248" y="0"/>
                    </a:lnTo>
                    <a:lnTo>
                      <a:pt x="335" y="0"/>
                    </a:lnTo>
                    <a:lnTo>
                      <a:pt x="388" y="53"/>
                    </a:lnTo>
                    <a:lnTo>
                      <a:pt x="432" y="215"/>
                    </a:lnTo>
                    <a:lnTo>
                      <a:pt x="415" y="349"/>
                    </a:lnTo>
                    <a:lnTo>
                      <a:pt x="379" y="458"/>
                    </a:lnTo>
                    <a:lnTo>
                      <a:pt x="309" y="485"/>
                    </a:lnTo>
                    <a:lnTo>
                      <a:pt x="221" y="475"/>
                    </a:lnTo>
                    <a:lnTo>
                      <a:pt x="132" y="368"/>
                    </a:lnTo>
                    <a:lnTo>
                      <a:pt x="123" y="288"/>
                    </a:lnTo>
                    <a:lnTo>
                      <a:pt x="0" y="242"/>
                    </a:lnTo>
                    <a:lnTo>
                      <a:pt x="0" y="189"/>
                    </a:lnTo>
                    <a:lnTo>
                      <a:pt x="123" y="206"/>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3027" name="Freeform 9"/>
              <p:cNvSpPr>
                <a:spLocks/>
              </p:cNvSpPr>
              <p:nvPr/>
            </p:nvSpPr>
            <p:spPr bwMode="auto">
              <a:xfrm flipH="1">
                <a:off x="371" y="3171"/>
                <a:ext cx="165" cy="325"/>
              </a:xfrm>
              <a:custGeom>
                <a:avLst/>
                <a:gdLst>
                  <a:gd name="T0" fmla="*/ 0 w 500"/>
                  <a:gd name="T1" fmla="*/ 0 h 828"/>
                  <a:gd name="T2" fmla="*/ 0 w 500"/>
                  <a:gd name="T3" fmla="*/ 0 h 828"/>
                  <a:gd name="T4" fmla="*/ 0 w 500"/>
                  <a:gd name="T5" fmla="*/ 0 h 828"/>
                  <a:gd name="T6" fmla="*/ 0 w 500"/>
                  <a:gd name="T7" fmla="*/ 0 h 828"/>
                  <a:gd name="T8" fmla="*/ 0 w 500"/>
                  <a:gd name="T9" fmla="*/ 0 h 828"/>
                  <a:gd name="T10" fmla="*/ 0 w 500"/>
                  <a:gd name="T11" fmla="*/ 0 h 828"/>
                  <a:gd name="T12" fmla="*/ 0 w 500"/>
                  <a:gd name="T13" fmla="*/ 0 h 828"/>
                  <a:gd name="T14" fmla="*/ 0 w 500"/>
                  <a:gd name="T15" fmla="*/ 0 h 828"/>
                  <a:gd name="T16" fmla="*/ 0 w 500"/>
                  <a:gd name="T17" fmla="*/ 0 h 828"/>
                  <a:gd name="T18" fmla="*/ 0 w 500"/>
                  <a:gd name="T19" fmla="*/ 0 h 828"/>
                  <a:gd name="T20" fmla="*/ 0 w 500"/>
                  <a:gd name="T21" fmla="*/ 0 h 828"/>
                  <a:gd name="T22" fmla="*/ 0 w 500"/>
                  <a:gd name="T23" fmla="*/ 0 h 828"/>
                  <a:gd name="T24" fmla="*/ 0 w 500"/>
                  <a:gd name="T25" fmla="*/ 0 h 828"/>
                  <a:gd name="T26" fmla="*/ 0 w 500"/>
                  <a:gd name="T27" fmla="*/ 0 h 828"/>
                  <a:gd name="T28" fmla="*/ 0 w 500"/>
                  <a:gd name="T29" fmla="*/ 0 h 828"/>
                  <a:gd name="T30" fmla="*/ 0 w 500"/>
                  <a:gd name="T31" fmla="*/ 0 h 828"/>
                  <a:gd name="T32" fmla="*/ 0 w 500"/>
                  <a:gd name="T33" fmla="*/ 0 h 828"/>
                  <a:gd name="T34" fmla="*/ 0 w 500"/>
                  <a:gd name="T35" fmla="*/ 0 h 828"/>
                  <a:gd name="T36" fmla="*/ 0 w 500"/>
                  <a:gd name="T37" fmla="*/ 0 h 828"/>
                  <a:gd name="T38" fmla="*/ 0 w 500"/>
                  <a:gd name="T39" fmla="*/ 0 h 828"/>
                  <a:gd name="T40" fmla="*/ 0 w 500"/>
                  <a:gd name="T41" fmla="*/ 0 h 828"/>
                  <a:gd name="T42" fmla="*/ 0 w 500"/>
                  <a:gd name="T43" fmla="*/ 0 h 828"/>
                  <a:gd name="T44" fmla="*/ 0 w 500"/>
                  <a:gd name="T45" fmla="*/ 0 h 828"/>
                  <a:gd name="T46" fmla="*/ 0 w 500"/>
                  <a:gd name="T47" fmla="*/ 0 h 828"/>
                  <a:gd name="T48" fmla="*/ 0 w 500"/>
                  <a:gd name="T49" fmla="*/ 0 h 828"/>
                  <a:gd name="T50" fmla="*/ 0 w 500"/>
                  <a:gd name="T51" fmla="*/ 0 h 828"/>
                  <a:gd name="T52" fmla="*/ 0 w 500"/>
                  <a:gd name="T53" fmla="*/ 0 h 8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00"/>
                  <a:gd name="T82" fmla="*/ 0 h 828"/>
                  <a:gd name="T83" fmla="*/ 500 w 500"/>
                  <a:gd name="T84" fmla="*/ 828 h 8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00" h="828">
                    <a:moveTo>
                      <a:pt x="41" y="173"/>
                    </a:moveTo>
                    <a:lnTo>
                      <a:pt x="163" y="35"/>
                    </a:lnTo>
                    <a:lnTo>
                      <a:pt x="232" y="0"/>
                    </a:lnTo>
                    <a:lnTo>
                      <a:pt x="366" y="5"/>
                    </a:lnTo>
                    <a:lnTo>
                      <a:pt x="488" y="57"/>
                    </a:lnTo>
                    <a:lnTo>
                      <a:pt x="500" y="126"/>
                    </a:lnTo>
                    <a:lnTo>
                      <a:pt x="483" y="207"/>
                    </a:lnTo>
                    <a:lnTo>
                      <a:pt x="396" y="281"/>
                    </a:lnTo>
                    <a:lnTo>
                      <a:pt x="349" y="414"/>
                    </a:lnTo>
                    <a:lnTo>
                      <a:pt x="349" y="552"/>
                    </a:lnTo>
                    <a:lnTo>
                      <a:pt x="384" y="637"/>
                    </a:lnTo>
                    <a:lnTo>
                      <a:pt x="448" y="695"/>
                    </a:lnTo>
                    <a:lnTo>
                      <a:pt x="448" y="765"/>
                    </a:lnTo>
                    <a:lnTo>
                      <a:pt x="419" y="800"/>
                    </a:lnTo>
                    <a:lnTo>
                      <a:pt x="384" y="816"/>
                    </a:lnTo>
                    <a:lnTo>
                      <a:pt x="268" y="828"/>
                    </a:lnTo>
                    <a:lnTo>
                      <a:pt x="163" y="747"/>
                    </a:lnTo>
                    <a:lnTo>
                      <a:pt x="53" y="574"/>
                    </a:lnTo>
                    <a:lnTo>
                      <a:pt x="0" y="368"/>
                    </a:lnTo>
                    <a:lnTo>
                      <a:pt x="140" y="436"/>
                    </a:lnTo>
                    <a:lnTo>
                      <a:pt x="192" y="436"/>
                    </a:lnTo>
                    <a:lnTo>
                      <a:pt x="227" y="396"/>
                    </a:lnTo>
                    <a:lnTo>
                      <a:pt x="251" y="316"/>
                    </a:lnTo>
                    <a:lnTo>
                      <a:pt x="209" y="293"/>
                    </a:lnTo>
                    <a:lnTo>
                      <a:pt x="53" y="293"/>
                    </a:lnTo>
                    <a:lnTo>
                      <a:pt x="18" y="293"/>
                    </a:lnTo>
                    <a:lnTo>
                      <a:pt x="41" y="173"/>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3028" name="Freeform 10"/>
              <p:cNvSpPr>
                <a:spLocks/>
              </p:cNvSpPr>
              <p:nvPr/>
            </p:nvSpPr>
            <p:spPr bwMode="auto">
              <a:xfrm flipH="1">
                <a:off x="325" y="3185"/>
                <a:ext cx="87" cy="352"/>
              </a:xfrm>
              <a:custGeom>
                <a:avLst/>
                <a:gdLst>
                  <a:gd name="T0" fmla="*/ 0 w 265"/>
                  <a:gd name="T1" fmla="*/ 0 h 895"/>
                  <a:gd name="T2" fmla="*/ 0 w 265"/>
                  <a:gd name="T3" fmla="*/ 0 h 895"/>
                  <a:gd name="T4" fmla="*/ 0 w 265"/>
                  <a:gd name="T5" fmla="*/ 0 h 895"/>
                  <a:gd name="T6" fmla="*/ 0 w 265"/>
                  <a:gd name="T7" fmla="*/ 0 h 895"/>
                  <a:gd name="T8" fmla="*/ 0 w 265"/>
                  <a:gd name="T9" fmla="*/ 0 h 895"/>
                  <a:gd name="T10" fmla="*/ 0 w 265"/>
                  <a:gd name="T11" fmla="*/ 0 h 895"/>
                  <a:gd name="T12" fmla="*/ 0 w 265"/>
                  <a:gd name="T13" fmla="*/ 0 h 895"/>
                  <a:gd name="T14" fmla="*/ 0 w 265"/>
                  <a:gd name="T15" fmla="*/ 0 h 895"/>
                  <a:gd name="T16" fmla="*/ 0 w 265"/>
                  <a:gd name="T17" fmla="*/ 0 h 895"/>
                  <a:gd name="T18" fmla="*/ 0 w 265"/>
                  <a:gd name="T19" fmla="*/ 0 h 895"/>
                  <a:gd name="T20" fmla="*/ 0 w 265"/>
                  <a:gd name="T21" fmla="*/ 0 h 895"/>
                  <a:gd name="T22" fmla="*/ 0 w 265"/>
                  <a:gd name="T23" fmla="*/ 0 h 895"/>
                  <a:gd name="T24" fmla="*/ 0 w 265"/>
                  <a:gd name="T25" fmla="*/ 0 h 895"/>
                  <a:gd name="T26" fmla="*/ 0 w 265"/>
                  <a:gd name="T27" fmla="*/ 0 h 895"/>
                  <a:gd name="T28" fmla="*/ 0 w 265"/>
                  <a:gd name="T29" fmla="*/ 0 h 895"/>
                  <a:gd name="T30" fmla="*/ 0 w 265"/>
                  <a:gd name="T31" fmla="*/ 0 h 895"/>
                  <a:gd name="T32" fmla="*/ 0 w 265"/>
                  <a:gd name="T33" fmla="*/ 0 h 895"/>
                  <a:gd name="T34" fmla="*/ 0 w 265"/>
                  <a:gd name="T35" fmla="*/ 0 h 895"/>
                  <a:gd name="T36" fmla="*/ 0 w 265"/>
                  <a:gd name="T37" fmla="*/ 0 h 895"/>
                  <a:gd name="T38" fmla="*/ 0 w 265"/>
                  <a:gd name="T39" fmla="*/ 0 h 895"/>
                  <a:gd name="T40" fmla="*/ 0 w 265"/>
                  <a:gd name="T41" fmla="*/ 0 h 895"/>
                  <a:gd name="T42" fmla="*/ 0 w 265"/>
                  <a:gd name="T43" fmla="*/ 0 h 895"/>
                  <a:gd name="T44" fmla="*/ 0 w 265"/>
                  <a:gd name="T45" fmla="*/ 0 h 895"/>
                  <a:gd name="T46" fmla="*/ 0 w 265"/>
                  <a:gd name="T47" fmla="*/ 0 h 895"/>
                  <a:gd name="T48" fmla="*/ 0 w 265"/>
                  <a:gd name="T49" fmla="*/ 0 h 895"/>
                  <a:gd name="T50" fmla="*/ 0 w 265"/>
                  <a:gd name="T51" fmla="*/ 0 h 895"/>
                  <a:gd name="T52" fmla="*/ 0 w 265"/>
                  <a:gd name="T53" fmla="*/ 0 h 895"/>
                  <a:gd name="T54" fmla="*/ 0 w 265"/>
                  <a:gd name="T55" fmla="*/ 0 h 89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65"/>
                  <a:gd name="T85" fmla="*/ 0 h 895"/>
                  <a:gd name="T86" fmla="*/ 265 w 265"/>
                  <a:gd name="T87" fmla="*/ 895 h 89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65" h="895">
                    <a:moveTo>
                      <a:pt x="0" y="75"/>
                    </a:moveTo>
                    <a:lnTo>
                      <a:pt x="29" y="23"/>
                    </a:lnTo>
                    <a:lnTo>
                      <a:pt x="83" y="0"/>
                    </a:lnTo>
                    <a:lnTo>
                      <a:pt x="135" y="5"/>
                    </a:lnTo>
                    <a:lnTo>
                      <a:pt x="206" y="108"/>
                    </a:lnTo>
                    <a:lnTo>
                      <a:pt x="265" y="264"/>
                    </a:lnTo>
                    <a:lnTo>
                      <a:pt x="265" y="384"/>
                    </a:lnTo>
                    <a:lnTo>
                      <a:pt x="241" y="447"/>
                    </a:lnTo>
                    <a:lnTo>
                      <a:pt x="118" y="522"/>
                    </a:lnTo>
                    <a:lnTo>
                      <a:pt x="83" y="573"/>
                    </a:lnTo>
                    <a:lnTo>
                      <a:pt x="83" y="608"/>
                    </a:lnTo>
                    <a:lnTo>
                      <a:pt x="123" y="654"/>
                    </a:lnTo>
                    <a:lnTo>
                      <a:pt x="189" y="723"/>
                    </a:lnTo>
                    <a:lnTo>
                      <a:pt x="224" y="814"/>
                    </a:lnTo>
                    <a:lnTo>
                      <a:pt x="212" y="895"/>
                    </a:lnTo>
                    <a:lnTo>
                      <a:pt x="177" y="877"/>
                    </a:lnTo>
                    <a:lnTo>
                      <a:pt x="159" y="764"/>
                    </a:lnTo>
                    <a:lnTo>
                      <a:pt x="101" y="694"/>
                    </a:lnTo>
                    <a:lnTo>
                      <a:pt x="54" y="676"/>
                    </a:lnTo>
                    <a:lnTo>
                      <a:pt x="29" y="643"/>
                    </a:lnTo>
                    <a:lnTo>
                      <a:pt x="29" y="568"/>
                    </a:lnTo>
                    <a:lnTo>
                      <a:pt x="64" y="505"/>
                    </a:lnTo>
                    <a:lnTo>
                      <a:pt x="123" y="465"/>
                    </a:lnTo>
                    <a:lnTo>
                      <a:pt x="212" y="402"/>
                    </a:lnTo>
                    <a:lnTo>
                      <a:pt x="224" y="327"/>
                    </a:lnTo>
                    <a:lnTo>
                      <a:pt x="177" y="224"/>
                    </a:lnTo>
                    <a:lnTo>
                      <a:pt x="101" y="143"/>
                    </a:lnTo>
                    <a:lnTo>
                      <a:pt x="0" y="75"/>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3029" name="Freeform 11"/>
              <p:cNvSpPr>
                <a:spLocks/>
              </p:cNvSpPr>
              <p:nvPr/>
            </p:nvSpPr>
            <p:spPr bwMode="auto">
              <a:xfrm flipH="1">
                <a:off x="308" y="3434"/>
                <a:ext cx="126" cy="456"/>
              </a:xfrm>
              <a:custGeom>
                <a:avLst/>
                <a:gdLst>
                  <a:gd name="T0" fmla="*/ 0 w 383"/>
                  <a:gd name="T1" fmla="*/ 0 h 1160"/>
                  <a:gd name="T2" fmla="*/ 0 w 383"/>
                  <a:gd name="T3" fmla="*/ 0 h 1160"/>
                  <a:gd name="T4" fmla="*/ 0 w 383"/>
                  <a:gd name="T5" fmla="*/ 0 h 1160"/>
                  <a:gd name="T6" fmla="*/ 0 w 383"/>
                  <a:gd name="T7" fmla="*/ 0 h 1160"/>
                  <a:gd name="T8" fmla="*/ 0 w 383"/>
                  <a:gd name="T9" fmla="*/ 0 h 1160"/>
                  <a:gd name="T10" fmla="*/ 0 w 383"/>
                  <a:gd name="T11" fmla="*/ 0 h 1160"/>
                  <a:gd name="T12" fmla="*/ 0 w 383"/>
                  <a:gd name="T13" fmla="*/ 0 h 1160"/>
                  <a:gd name="T14" fmla="*/ 0 w 383"/>
                  <a:gd name="T15" fmla="*/ 0 h 1160"/>
                  <a:gd name="T16" fmla="*/ 0 w 383"/>
                  <a:gd name="T17" fmla="*/ 0 h 1160"/>
                  <a:gd name="T18" fmla="*/ 0 w 383"/>
                  <a:gd name="T19" fmla="*/ 0 h 1160"/>
                  <a:gd name="T20" fmla="*/ 0 w 383"/>
                  <a:gd name="T21" fmla="*/ 0 h 1160"/>
                  <a:gd name="T22" fmla="*/ 0 w 383"/>
                  <a:gd name="T23" fmla="*/ 0 h 1160"/>
                  <a:gd name="T24" fmla="*/ 0 w 383"/>
                  <a:gd name="T25" fmla="*/ 0 h 1160"/>
                  <a:gd name="T26" fmla="*/ 0 w 383"/>
                  <a:gd name="T27" fmla="*/ 0 h 1160"/>
                  <a:gd name="T28" fmla="*/ 0 w 383"/>
                  <a:gd name="T29" fmla="*/ 0 h 1160"/>
                  <a:gd name="T30" fmla="*/ 0 w 383"/>
                  <a:gd name="T31" fmla="*/ 0 h 1160"/>
                  <a:gd name="T32" fmla="*/ 0 w 383"/>
                  <a:gd name="T33" fmla="*/ 0 h 1160"/>
                  <a:gd name="T34" fmla="*/ 0 w 383"/>
                  <a:gd name="T35" fmla="*/ 0 h 1160"/>
                  <a:gd name="T36" fmla="*/ 0 w 383"/>
                  <a:gd name="T37" fmla="*/ 0 h 1160"/>
                  <a:gd name="T38" fmla="*/ 0 w 383"/>
                  <a:gd name="T39" fmla="*/ 0 h 1160"/>
                  <a:gd name="T40" fmla="*/ 0 w 383"/>
                  <a:gd name="T41" fmla="*/ 0 h 1160"/>
                  <a:gd name="T42" fmla="*/ 0 w 383"/>
                  <a:gd name="T43" fmla="*/ 0 h 1160"/>
                  <a:gd name="T44" fmla="*/ 0 w 383"/>
                  <a:gd name="T45" fmla="*/ 0 h 1160"/>
                  <a:gd name="T46" fmla="*/ 0 w 383"/>
                  <a:gd name="T47" fmla="*/ 0 h 1160"/>
                  <a:gd name="T48" fmla="*/ 0 w 383"/>
                  <a:gd name="T49" fmla="*/ 0 h 1160"/>
                  <a:gd name="T50" fmla="*/ 0 w 383"/>
                  <a:gd name="T51" fmla="*/ 0 h 1160"/>
                  <a:gd name="T52" fmla="*/ 0 w 383"/>
                  <a:gd name="T53" fmla="*/ 0 h 116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83"/>
                  <a:gd name="T82" fmla="*/ 0 h 1160"/>
                  <a:gd name="T83" fmla="*/ 383 w 383"/>
                  <a:gd name="T84" fmla="*/ 1160 h 116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83" h="1160">
                    <a:moveTo>
                      <a:pt x="0" y="0"/>
                    </a:moveTo>
                    <a:lnTo>
                      <a:pt x="99" y="17"/>
                    </a:lnTo>
                    <a:lnTo>
                      <a:pt x="151" y="103"/>
                    </a:lnTo>
                    <a:lnTo>
                      <a:pt x="203" y="257"/>
                    </a:lnTo>
                    <a:lnTo>
                      <a:pt x="226" y="451"/>
                    </a:lnTo>
                    <a:lnTo>
                      <a:pt x="226" y="560"/>
                    </a:lnTo>
                    <a:lnTo>
                      <a:pt x="191" y="696"/>
                    </a:lnTo>
                    <a:lnTo>
                      <a:pt x="134" y="885"/>
                    </a:lnTo>
                    <a:lnTo>
                      <a:pt x="122" y="937"/>
                    </a:lnTo>
                    <a:lnTo>
                      <a:pt x="139" y="965"/>
                    </a:lnTo>
                    <a:lnTo>
                      <a:pt x="261" y="1006"/>
                    </a:lnTo>
                    <a:lnTo>
                      <a:pt x="383" y="1086"/>
                    </a:lnTo>
                    <a:lnTo>
                      <a:pt x="378" y="1119"/>
                    </a:lnTo>
                    <a:lnTo>
                      <a:pt x="290" y="1160"/>
                    </a:lnTo>
                    <a:lnTo>
                      <a:pt x="256" y="1142"/>
                    </a:lnTo>
                    <a:lnTo>
                      <a:pt x="191" y="1057"/>
                    </a:lnTo>
                    <a:lnTo>
                      <a:pt x="116" y="1016"/>
                    </a:lnTo>
                    <a:lnTo>
                      <a:pt x="34" y="988"/>
                    </a:lnTo>
                    <a:lnTo>
                      <a:pt x="29" y="948"/>
                    </a:lnTo>
                    <a:lnTo>
                      <a:pt x="52" y="868"/>
                    </a:lnTo>
                    <a:lnTo>
                      <a:pt x="116" y="743"/>
                    </a:lnTo>
                    <a:lnTo>
                      <a:pt x="156" y="594"/>
                    </a:lnTo>
                    <a:lnTo>
                      <a:pt x="156" y="423"/>
                    </a:lnTo>
                    <a:lnTo>
                      <a:pt x="122" y="274"/>
                    </a:lnTo>
                    <a:lnTo>
                      <a:pt x="47" y="136"/>
                    </a:lnTo>
                    <a:lnTo>
                      <a:pt x="12" y="63"/>
                    </a:lnTo>
                    <a:lnTo>
                      <a:pt x="0" y="0"/>
                    </a:lnTo>
                    <a:close/>
                  </a:path>
                </a:pathLst>
              </a:custGeom>
              <a:solidFill>
                <a:srgbClr val="00FF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3030" name="Freeform 12"/>
              <p:cNvSpPr>
                <a:spLocks/>
              </p:cNvSpPr>
              <p:nvPr/>
            </p:nvSpPr>
            <p:spPr bwMode="auto">
              <a:xfrm flipH="1">
                <a:off x="427" y="3432"/>
                <a:ext cx="152" cy="404"/>
              </a:xfrm>
              <a:custGeom>
                <a:avLst/>
                <a:gdLst>
                  <a:gd name="T0" fmla="*/ 0 w 461"/>
                  <a:gd name="T1" fmla="*/ 0 h 1027"/>
                  <a:gd name="T2" fmla="*/ 0 w 461"/>
                  <a:gd name="T3" fmla="*/ 0 h 1027"/>
                  <a:gd name="T4" fmla="*/ 0 w 461"/>
                  <a:gd name="T5" fmla="*/ 0 h 1027"/>
                  <a:gd name="T6" fmla="*/ 0 w 461"/>
                  <a:gd name="T7" fmla="*/ 0 h 1027"/>
                  <a:gd name="T8" fmla="*/ 0 w 461"/>
                  <a:gd name="T9" fmla="*/ 0 h 1027"/>
                  <a:gd name="T10" fmla="*/ 0 w 461"/>
                  <a:gd name="T11" fmla="*/ 0 h 1027"/>
                  <a:gd name="T12" fmla="*/ 0 w 461"/>
                  <a:gd name="T13" fmla="*/ 0 h 1027"/>
                  <a:gd name="T14" fmla="*/ 0 w 461"/>
                  <a:gd name="T15" fmla="*/ 0 h 1027"/>
                  <a:gd name="T16" fmla="*/ 0 w 461"/>
                  <a:gd name="T17" fmla="*/ 0 h 1027"/>
                  <a:gd name="T18" fmla="*/ 0 w 461"/>
                  <a:gd name="T19" fmla="*/ 0 h 1027"/>
                  <a:gd name="T20" fmla="*/ 0 w 461"/>
                  <a:gd name="T21" fmla="*/ 0 h 1027"/>
                  <a:gd name="T22" fmla="*/ 0 w 461"/>
                  <a:gd name="T23" fmla="*/ 0 h 1027"/>
                  <a:gd name="T24" fmla="*/ 0 w 461"/>
                  <a:gd name="T25" fmla="*/ 0 h 1027"/>
                  <a:gd name="T26" fmla="*/ 0 w 461"/>
                  <a:gd name="T27" fmla="*/ 0 h 1027"/>
                  <a:gd name="T28" fmla="*/ 0 w 461"/>
                  <a:gd name="T29" fmla="*/ 0 h 1027"/>
                  <a:gd name="T30" fmla="*/ 0 w 461"/>
                  <a:gd name="T31" fmla="*/ 0 h 1027"/>
                  <a:gd name="T32" fmla="*/ 0 w 461"/>
                  <a:gd name="T33" fmla="*/ 0 h 1027"/>
                  <a:gd name="T34" fmla="*/ 0 w 461"/>
                  <a:gd name="T35" fmla="*/ 0 h 1027"/>
                  <a:gd name="T36" fmla="*/ 0 w 461"/>
                  <a:gd name="T37" fmla="*/ 0 h 1027"/>
                  <a:gd name="T38" fmla="*/ 0 w 461"/>
                  <a:gd name="T39" fmla="*/ 0 h 1027"/>
                  <a:gd name="T40" fmla="*/ 0 w 461"/>
                  <a:gd name="T41" fmla="*/ 0 h 1027"/>
                  <a:gd name="T42" fmla="*/ 0 w 461"/>
                  <a:gd name="T43" fmla="*/ 0 h 1027"/>
                  <a:gd name="T44" fmla="*/ 0 w 461"/>
                  <a:gd name="T45" fmla="*/ 0 h 1027"/>
                  <a:gd name="T46" fmla="*/ 0 w 461"/>
                  <a:gd name="T47" fmla="*/ 0 h 1027"/>
                  <a:gd name="T48" fmla="*/ 0 w 461"/>
                  <a:gd name="T49" fmla="*/ 0 h 1027"/>
                  <a:gd name="T50" fmla="*/ 0 w 461"/>
                  <a:gd name="T51" fmla="*/ 0 h 1027"/>
                  <a:gd name="T52" fmla="*/ 0 w 461"/>
                  <a:gd name="T53" fmla="*/ 0 h 1027"/>
                  <a:gd name="T54" fmla="*/ 0 w 461"/>
                  <a:gd name="T55" fmla="*/ 0 h 102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61"/>
                  <a:gd name="T85" fmla="*/ 0 h 1027"/>
                  <a:gd name="T86" fmla="*/ 461 w 461"/>
                  <a:gd name="T87" fmla="*/ 1027 h 102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61" h="1027">
                    <a:moveTo>
                      <a:pt x="421" y="0"/>
                    </a:moveTo>
                    <a:lnTo>
                      <a:pt x="449" y="22"/>
                    </a:lnTo>
                    <a:lnTo>
                      <a:pt x="461" y="91"/>
                    </a:lnTo>
                    <a:lnTo>
                      <a:pt x="439" y="159"/>
                    </a:lnTo>
                    <a:lnTo>
                      <a:pt x="380" y="245"/>
                    </a:lnTo>
                    <a:lnTo>
                      <a:pt x="315" y="348"/>
                    </a:lnTo>
                    <a:lnTo>
                      <a:pt x="293" y="462"/>
                    </a:lnTo>
                    <a:lnTo>
                      <a:pt x="310" y="645"/>
                    </a:lnTo>
                    <a:lnTo>
                      <a:pt x="350" y="868"/>
                    </a:lnTo>
                    <a:lnTo>
                      <a:pt x="380" y="959"/>
                    </a:lnTo>
                    <a:lnTo>
                      <a:pt x="368" y="987"/>
                    </a:lnTo>
                    <a:lnTo>
                      <a:pt x="298" y="992"/>
                    </a:lnTo>
                    <a:lnTo>
                      <a:pt x="211" y="969"/>
                    </a:lnTo>
                    <a:lnTo>
                      <a:pt x="134" y="1004"/>
                    </a:lnTo>
                    <a:lnTo>
                      <a:pt x="87" y="1027"/>
                    </a:lnTo>
                    <a:lnTo>
                      <a:pt x="53" y="1022"/>
                    </a:lnTo>
                    <a:lnTo>
                      <a:pt x="0" y="959"/>
                    </a:lnTo>
                    <a:lnTo>
                      <a:pt x="53" y="936"/>
                    </a:lnTo>
                    <a:lnTo>
                      <a:pt x="187" y="908"/>
                    </a:lnTo>
                    <a:lnTo>
                      <a:pt x="263" y="936"/>
                    </a:lnTo>
                    <a:lnTo>
                      <a:pt x="315" y="936"/>
                    </a:lnTo>
                    <a:lnTo>
                      <a:pt x="310" y="890"/>
                    </a:lnTo>
                    <a:lnTo>
                      <a:pt x="258" y="616"/>
                    </a:lnTo>
                    <a:lnTo>
                      <a:pt x="222" y="456"/>
                    </a:lnTo>
                    <a:lnTo>
                      <a:pt x="228" y="376"/>
                    </a:lnTo>
                    <a:lnTo>
                      <a:pt x="280" y="227"/>
                    </a:lnTo>
                    <a:lnTo>
                      <a:pt x="333" y="91"/>
                    </a:lnTo>
                    <a:lnTo>
                      <a:pt x="421" y="0"/>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3031" name="Freeform 13"/>
              <p:cNvSpPr>
                <a:spLocks/>
              </p:cNvSpPr>
              <p:nvPr/>
            </p:nvSpPr>
            <p:spPr bwMode="auto">
              <a:xfrm flipH="1">
                <a:off x="246" y="2891"/>
                <a:ext cx="273" cy="221"/>
              </a:xfrm>
              <a:custGeom>
                <a:avLst/>
                <a:gdLst>
                  <a:gd name="T0" fmla="*/ 0 w 827"/>
                  <a:gd name="T1" fmla="*/ 0 h 563"/>
                  <a:gd name="T2" fmla="*/ 0 w 827"/>
                  <a:gd name="T3" fmla="*/ 0 h 563"/>
                  <a:gd name="T4" fmla="*/ 0 w 827"/>
                  <a:gd name="T5" fmla="*/ 0 h 563"/>
                  <a:gd name="T6" fmla="*/ 0 w 827"/>
                  <a:gd name="T7" fmla="*/ 0 h 563"/>
                  <a:gd name="T8" fmla="*/ 0 w 827"/>
                  <a:gd name="T9" fmla="*/ 0 h 563"/>
                  <a:gd name="T10" fmla="*/ 0 w 827"/>
                  <a:gd name="T11" fmla="*/ 0 h 563"/>
                  <a:gd name="T12" fmla="*/ 0 w 827"/>
                  <a:gd name="T13" fmla="*/ 0 h 563"/>
                  <a:gd name="T14" fmla="*/ 0 w 827"/>
                  <a:gd name="T15" fmla="*/ 0 h 563"/>
                  <a:gd name="T16" fmla="*/ 0 w 827"/>
                  <a:gd name="T17" fmla="*/ 0 h 563"/>
                  <a:gd name="T18" fmla="*/ 0 w 827"/>
                  <a:gd name="T19" fmla="*/ 0 h 563"/>
                  <a:gd name="T20" fmla="*/ 0 w 827"/>
                  <a:gd name="T21" fmla="*/ 0 h 563"/>
                  <a:gd name="T22" fmla="*/ 0 w 827"/>
                  <a:gd name="T23" fmla="*/ 0 h 563"/>
                  <a:gd name="T24" fmla="*/ 0 w 827"/>
                  <a:gd name="T25" fmla="*/ 0 h 563"/>
                  <a:gd name="T26" fmla="*/ 0 w 827"/>
                  <a:gd name="T27" fmla="*/ 0 h 563"/>
                  <a:gd name="T28" fmla="*/ 0 w 827"/>
                  <a:gd name="T29" fmla="*/ 0 h 563"/>
                  <a:gd name="T30" fmla="*/ 0 w 827"/>
                  <a:gd name="T31" fmla="*/ 0 h 563"/>
                  <a:gd name="T32" fmla="*/ 0 w 827"/>
                  <a:gd name="T33" fmla="*/ 0 h 563"/>
                  <a:gd name="T34" fmla="*/ 0 w 827"/>
                  <a:gd name="T35" fmla="*/ 0 h 563"/>
                  <a:gd name="T36" fmla="*/ 0 w 827"/>
                  <a:gd name="T37" fmla="*/ 0 h 563"/>
                  <a:gd name="T38" fmla="*/ 0 w 827"/>
                  <a:gd name="T39" fmla="*/ 0 h 563"/>
                  <a:gd name="T40" fmla="*/ 0 w 827"/>
                  <a:gd name="T41" fmla="*/ 0 h 563"/>
                  <a:gd name="T42" fmla="*/ 0 w 827"/>
                  <a:gd name="T43" fmla="*/ 0 h 563"/>
                  <a:gd name="T44" fmla="*/ 0 w 827"/>
                  <a:gd name="T45" fmla="*/ 0 h 563"/>
                  <a:gd name="T46" fmla="*/ 0 w 827"/>
                  <a:gd name="T47" fmla="*/ 0 h 56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27"/>
                  <a:gd name="T73" fmla="*/ 0 h 563"/>
                  <a:gd name="T74" fmla="*/ 827 w 827"/>
                  <a:gd name="T75" fmla="*/ 563 h 56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27" h="563">
                    <a:moveTo>
                      <a:pt x="0" y="139"/>
                    </a:moveTo>
                    <a:lnTo>
                      <a:pt x="108" y="18"/>
                    </a:lnTo>
                    <a:lnTo>
                      <a:pt x="160" y="75"/>
                    </a:lnTo>
                    <a:lnTo>
                      <a:pt x="213" y="110"/>
                    </a:lnTo>
                    <a:lnTo>
                      <a:pt x="269" y="110"/>
                    </a:lnTo>
                    <a:lnTo>
                      <a:pt x="327" y="52"/>
                    </a:lnTo>
                    <a:lnTo>
                      <a:pt x="396" y="5"/>
                    </a:lnTo>
                    <a:lnTo>
                      <a:pt x="477" y="0"/>
                    </a:lnTo>
                    <a:lnTo>
                      <a:pt x="563" y="35"/>
                    </a:lnTo>
                    <a:lnTo>
                      <a:pt x="620" y="87"/>
                    </a:lnTo>
                    <a:lnTo>
                      <a:pt x="648" y="157"/>
                    </a:lnTo>
                    <a:lnTo>
                      <a:pt x="654" y="249"/>
                    </a:lnTo>
                    <a:lnTo>
                      <a:pt x="671" y="331"/>
                    </a:lnTo>
                    <a:lnTo>
                      <a:pt x="718" y="371"/>
                    </a:lnTo>
                    <a:lnTo>
                      <a:pt x="774" y="389"/>
                    </a:lnTo>
                    <a:lnTo>
                      <a:pt x="827" y="401"/>
                    </a:lnTo>
                    <a:lnTo>
                      <a:pt x="786" y="563"/>
                    </a:lnTo>
                    <a:lnTo>
                      <a:pt x="654" y="540"/>
                    </a:lnTo>
                    <a:lnTo>
                      <a:pt x="517" y="493"/>
                    </a:lnTo>
                    <a:lnTo>
                      <a:pt x="407" y="441"/>
                    </a:lnTo>
                    <a:lnTo>
                      <a:pt x="286" y="389"/>
                    </a:lnTo>
                    <a:lnTo>
                      <a:pt x="160" y="331"/>
                    </a:lnTo>
                    <a:lnTo>
                      <a:pt x="57" y="209"/>
                    </a:lnTo>
                    <a:lnTo>
                      <a:pt x="0" y="139"/>
                    </a:lnTo>
                    <a:close/>
                  </a:path>
                </a:pathLst>
              </a:custGeom>
              <a:solidFill>
                <a:srgbClr val="063D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3032" name="Freeform 14"/>
              <p:cNvSpPr>
                <a:spLocks/>
              </p:cNvSpPr>
              <p:nvPr/>
            </p:nvSpPr>
            <p:spPr bwMode="auto">
              <a:xfrm flipH="1">
                <a:off x="240" y="2880"/>
                <a:ext cx="283" cy="238"/>
              </a:xfrm>
              <a:custGeom>
                <a:avLst/>
                <a:gdLst>
                  <a:gd name="T0" fmla="*/ 0 w 856"/>
                  <a:gd name="T1" fmla="*/ 0 h 606"/>
                  <a:gd name="T2" fmla="*/ 0 w 856"/>
                  <a:gd name="T3" fmla="*/ 0 h 606"/>
                  <a:gd name="T4" fmla="*/ 0 w 856"/>
                  <a:gd name="T5" fmla="*/ 0 h 606"/>
                  <a:gd name="T6" fmla="*/ 0 w 856"/>
                  <a:gd name="T7" fmla="*/ 0 h 606"/>
                  <a:gd name="T8" fmla="*/ 0 w 856"/>
                  <a:gd name="T9" fmla="*/ 0 h 606"/>
                  <a:gd name="T10" fmla="*/ 0 w 856"/>
                  <a:gd name="T11" fmla="*/ 0 h 606"/>
                  <a:gd name="T12" fmla="*/ 0 w 856"/>
                  <a:gd name="T13" fmla="*/ 0 h 606"/>
                  <a:gd name="T14" fmla="*/ 0 w 856"/>
                  <a:gd name="T15" fmla="*/ 0 h 606"/>
                  <a:gd name="T16" fmla="*/ 0 w 856"/>
                  <a:gd name="T17" fmla="*/ 0 h 606"/>
                  <a:gd name="T18" fmla="*/ 0 w 856"/>
                  <a:gd name="T19" fmla="*/ 0 h 606"/>
                  <a:gd name="T20" fmla="*/ 0 w 856"/>
                  <a:gd name="T21" fmla="*/ 0 h 606"/>
                  <a:gd name="T22" fmla="*/ 0 w 856"/>
                  <a:gd name="T23" fmla="*/ 0 h 606"/>
                  <a:gd name="T24" fmla="*/ 0 w 856"/>
                  <a:gd name="T25" fmla="*/ 0 h 606"/>
                  <a:gd name="T26" fmla="*/ 0 w 856"/>
                  <a:gd name="T27" fmla="*/ 0 h 606"/>
                  <a:gd name="T28" fmla="*/ 0 w 856"/>
                  <a:gd name="T29" fmla="*/ 0 h 606"/>
                  <a:gd name="T30" fmla="*/ 0 w 856"/>
                  <a:gd name="T31" fmla="*/ 0 h 606"/>
                  <a:gd name="T32" fmla="*/ 0 w 856"/>
                  <a:gd name="T33" fmla="*/ 0 h 606"/>
                  <a:gd name="T34" fmla="*/ 0 w 856"/>
                  <a:gd name="T35" fmla="*/ 0 h 606"/>
                  <a:gd name="T36" fmla="*/ 0 w 856"/>
                  <a:gd name="T37" fmla="*/ 0 h 606"/>
                  <a:gd name="T38" fmla="*/ 0 w 856"/>
                  <a:gd name="T39" fmla="*/ 0 h 606"/>
                  <a:gd name="T40" fmla="*/ 0 w 856"/>
                  <a:gd name="T41" fmla="*/ 0 h 606"/>
                  <a:gd name="T42" fmla="*/ 0 w 856"/>
                  <a:gd name="T43" fmla="*/ 0 h 606"/>
                  <a:gd name="T44" fmla="*/ 0 w 856"/>
                  <a:gd name="T45" fmla="*/ 0 h 606"/>
                  <a:gd name="T46" fmla="*/ 0 w 856"/>
                  <a:gd name="T47" fmla="*/ 0 h 606"/>
                  <a:gd name="T48" fmla="*/ 0 w 856"/>
                  <a:gd name="T49" fmla="*/ 0 h 606"/>
                  <a:gd name="T50" fmla="*/ 0 w 856"/>
                  <a:gd name="T51" fmla="*/ 0 h 606"/>
                  <a:gd name="T52" fmla="*/ 0 w 856"/>
                  <a:gd name="T53" fmla="*/ 0 h 606"/>
                  <a:gd name="T54" fmla="*/ 0 w 856"/>
                  <a:gd name="T55" fmla="*/ 0 h 606"/>
                  <a:gd name="T56" fmla="*/ 0 w 856"/>
                  <a:gd name="T57" fmla="*/ 0 h 606"/>
                  <a:gd name="T58" fmla="*/ 0 w 856"/>
                  <a:gd name="T59" fmla="*/ 0 h 606"/>
                  <a:gd name="T60" fmla="*/ 0 w 856"/>
                  <a:gd name="T61" fmla="*/ 0 h 606"/>
                  <a:gd name="T62" fmla="*/ 0 w 856"/>
                  <a:gd name="T63" fmla="*/ 0 h 606"/>
                  <a:gd name="T64" fmla="*/ 0 w 856"/>
                  <a:gd name="T65" fmla="*/ 0 h 606"/>
                  <a:gd name="T66" fmla="*/ 0 w 856"/>
                  <a:gd name="T67" fmla="*/ 0 h 606"/>
                  <a:gd name="T68" fmla="*/ 0 w 856"/>
                  <a:gd name="T69" fmla="*/ 0 h 606"/>
                  <a:gd name="T70" fmla="*/ 0 w 856"/>
                  <a:gd name="T71" fmla="*/ 0 h 606"/>
                  <a:gd name="T72" fmla="*/ 0 w 856"/>
                  <a:gd name="T73" fmla="*/ 0 h 606"/>
                  <a:gd name="T74" fmla="*/ 0 w 856"/>
                  <a:gd name="T75" fmla="*/ 0 h 606"/>
                  <a:gd name="T76" fmla="*/ 0 w 856"/>
                  <a:gd name="T77" fmla="*/ 0 h 606"/>
                  <a:gd name="T78" fmla="*/ 0 w 856"/>
                  <a:gd name="T79" fmla="*/ 0 h 606"/>
                  <a:gd name="T80" fmla="*/ 0 w 856"/>
                  <a:gd name="T81" fmla="*/ 0 h 606"/>
                  <a:gd name="T82" fmla="*/ 0 w 856"/>
                  <a:gd name="T83" fmla="*/ 0 h 606"/>
                  <a:gd name="T84" fmla="*/ 0 w 856"/>
                  <a:gd name="T85" fmla="*/ 0 h 606"/>
                  <a:gd name="T86" fmla="*/ 0 w 856"/>
                  <a:gd name="T87" fmla="*/ 0 h 606"/>
                  <a:gd name="T88" fmla="*/ 0 w 856"/>
                  <a:gd name="T89" fmla="*/ 0 h 606"/>
                  <a:gd name="T90" fmla="*/ 0 w 856"/>
                  <a:gd name="T91" fmla="*/ 0 h 606"/>
                  <a:gd name="T92" fmla="*/ 0 w 856"/>
                  <a:gd name="T93" fmla="*/ 0 h 606"/>
                  <a:gd name="T94" fmla="*/ 0 w 856"/>
                  <a:gd name="T95" fmla="*/ 0 h 606"/>
                  <a:gd name="T96" fmla="*/ 0 w 856"/>
                  <a:gd name="T97" fmla="*/ 0 h 606"/>
                  <a:gd name="T98" fmla="*/ 0 w 856"/>
                  <a:gd name="T99" fmla="*/ 0 h 606"/>
                  <a:gd name="T100" fmla="*/ 0 w 856"/>
                  <a:gd name="T101" fmla="*/ 0 h 6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56"/>
                  <a:gd name="T154" fmla="*/ 0 h 606"/>
                  <a:gd name="T155" fmla="*/ 856 w 856"/>
                  <a:gd name="T156" fmla="*/ 606 h 6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56" h="606">
                    <a:moveTo>
                      <a:pt x="75" y="266"/>
                    </a:moveTo>
                    <a:lnTo>
                      <a:pt x="172" y="363"/>
                    </a:lnTo>
                    <a:lnTo>
                      <a:pt x="304" y="428"/>
                    </a:lnTo>
                    <a:lnTo>
                      <a:pt x="489" y="513"/>
                    </a:lnTo>
                    <a:lnTo>
                      <a:pt x="615" y="566"/>
                    </a:lnTo>
                    <a:lnTo>
                      <a:pt x="816" y="606"/>
                    </a:lnTo>
                    <a:lnTo>
                      <a:pt x="856" y="393"/>
                    </a:lnTo>
                    <a:lnTo>
                      <a:pt x="804" y="393"/>
                    </a:lnTo>
                    <a:lnTo>
                      <a:pt x="753" y="363"/>
                    </a:lnTo>
                    <a:lnTo>
                      <a:pt x="695" y="323"/>
                    </a:lnTo>
                    <a:lnTo>
                      <a:pt x="695" y="243"/>
                    </a:lnTo>
                    <a:lnTo>
                      <a:pt x="660" y="116"/>
                    </a:lnTo>
                    <a:lnTo>
                      <a:pt x="597" y="46"/>
                    </a:lnTo>
                    <a:lnTo>
                      <a:pt x="505" y="0"/>
                    </a:lnTo>
                    <a:lnTo>
                      <a:pt x="391" y="12"/>
                    </a:lnTo>
                    <a:lnTo>
                      <a:pt x="321" y="53"/>
                    </a:lnTo>
                    <a:lnTo>
                      <a:pt x="286" y="98"/>
                    </a:lnTo>
                    <a:lnTo>
                      <a:pt x="253" y="121"/>
                    </a:lnTo>
                    <a:lnTo>
                      <a:pt x="218" y="116"/>
                    </a:lnTo>
                    <a:lnTo>
                      <a:pt x="166" y="63"/>
                    </a:lnTo>
                    <a:lnTo>
                      <a:pt x="132" y="0"/>
                    </a:lnTo>
                    <a:lnTo>
                      <a:pt x="103" y="30"/>
                    </a:lnTo>
                    <a:lnTo>
                      <a:pt x="0" y="150"/>
                    </a:lnTo>
                    <a:lnTo>
                      <a:pt x="5" y="178"/>
                    </a:lnTo>
                    <a:lnTo>
                      <a:pt x="17" y="191"/>
                    </a:lnTo>
                    <a:lnTo>
                      <a:pt x="120" y="81"/>
                    </a:lnTo>
                    <a:lnTo>
                      <a:pt x="172" y="133"/>
                    </a:lnTo>
                    <a:lnTo>
                      <a:pt x="206" y="168"/>
                    </a:lnTo>
                    <a:lnTo>
                      <a:pt x="253" y="168"/>
                    </a:lnTo>
                    <a:lnTo>
                      <a:pt x="286" y="156"/>
                    </a:lnTo>
                    <a:lnTo>
                      <a:pt x="339" y="116"/>
                    </a:lnTo>
                    <a:lnTo>
                      <a:pt x="367" y="70"/>
                    </a:lnTo>
                    <a:lnTo>
                      <a:pt x="442" y="46"/>
                    </a:lnTo>
                    <a:lnTo>
                      <a:pt x="505" y="53"/>
                    </a:lnTo>
                    <a:lnTo>
                      <a:pt x="562" y="87"/>
                    </a:lnTo>
                    <a:lnTo>
                      <a:pt x="615" y="138"/>
                    </a:lnTo>
                    <a:lnTo>
                      <a:pt x="643" y="203"/>
                    </a:lnTo>
                    <a:lnTo>
                      <a:pt x="643" y="260"/>
                    </a:lnTo>
                    <a:lnTo>
                      <a:pt x="643" y="323"/>
                    </a:lnTo>
                    <a:lnTo>
                      <a:pt x="666" y="375"/>
                    </a:lnTo>
                    <a:lnTo>
                      <a:pt x="730" y="410"/>
                    </a:lnTo>
                    <a:lnTo>
                      <a:pt x="804" y="444"/>
                    </a:lnTo>
                    <a:lnTo>
                      <a:pt x="770" y="554"/>
                    </a:lnTo>
                    <a:lnTo>
                      <a:pt x="580" y="503"/>
                    </a:lnTo>
                    <a:lnTo>
                      <a:pt x="454" y="450"/>
                    </a:lnTo>
                    <a:lnTo>
                      <a:pt x="339" y="416"/>
                    </a:lnTo>
                    <a:lnTo>
                      <a:pt x="241" y="363"/>
                    </a:lnTo>
                    <a:lnTo>
                      <a:pt x="120" y="266"/>
                    </a:lnTo>
                    <a:lnTo>
                      <a:pt x="34" y="173"/>
                    </a:lnTo>
                    <a:lnTo>
                      <a:pt x="22" y="185"/>
                    </a:lnTo>
                    <a:lnTo>
                      <a:pt x="75" y="26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3033" name="Oval 15"/>
              <p:cNvSpPr>
                <a:spLocks noChangeArrowheads="1"/>
              </p:cNvSpPr>
              <p:nvPr/>
            </p:nvSpPr>
            <p:spPr bwMode="auto">
              <a:xfrm rot="4286940" flipH="1">
                <a:off x="413" y="3029"/>
                <a:ext cx="55" cy="16"/>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i="0">
                  <a:solidFill>
                    <a:srgbClr val="FFFFFF"/>
                  </a:solidFill>
                  <a:cs typeface="Arial" charset="0"/>
                </a:endParaRPr>
              </a:p>
            </p:txBody>
          </p:sp>
          <p:sp>
            <p:nvSpPr>
              <p:cNvPr id="213034" name="Oval 16"/>
              <p:cNvSpPr>
                <a:spLocks noChangeArrowheads="1"/>
              </p:cNvSpPr>
              <p:nvPr/>
            </p:nvSpPr>
            <p:spPr bwMode="auto">
              <a:xfrm rot="4286940" flipH="1">
                <a:off x="429" y="3038"/>
                <a:ext cx="32" cy="6"/>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i="0">
                  <a:solidFill>
                    <a:srgbClr val="FFFFFF"/>
                  </a:solidFill>
                  <a:cs typeface="Arial" charset="0"/>
                </a:endParaRPr>
              </a:p>
            </p:txBody>
          </p:sp>
          <p:sp>
            <p:nvSpPr>
              <p:cNvPr id="213035" name="Oval 17"/>
              <p:cNvSpPr>
                <a:spLocks noChangeArrowheads="1"/>
              </p:cNvSpPr>
              <p:nvPr/>
            </p:nvSpPr>
            <p:spPr bwMode="auto">
              <a:xfrm rot="4286940" flipH="1">
                <a:off x="430" y="3028"/>
                <a:ext cx="55" cy="17"/>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i="0">
                  <a:solidFill>
                    <a:srgbClr val="FFFFFF"/>
                  </a:solidFill>
                  <a:cs typeface="Arial" charset="0"/>
                </a:endParaRPr>
              </a:p>
            </p:txBody>
          </p:sp>
          <p:sp>
            <p:nvSpPr>
              <p:cNvPr id="213036" name="Oval 18"/>
              <p:cNvSpPr>
                <a:spLocks noChangeArrowheads="1"/>
              </p:cNvSpPr>
              <p:nvPr/>
            </p:nvSpPr>
            <p:spPr bwMode="auto">
              <a:xfrm rot="4286940" flipH="1">
                <a:off x="445" y="3038"/>
                <a:ext cx="32" cy="6"/>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i="0">
                  <a:solidFill>
                    <a:srgbClr val="FFFFFF"/>
                  </a:solidFill>
                  <a:cs typeface="Arial" charset="0"/>
                </a:endParaRPr>
              </a:p>
            </p:txBody>
          </p:sp>
          <p:sp>
            <p:nvSpPr>
              <p:cNvPr id="213037" name="Oval 19"/>
              <p:cNvSpPr>
                <a:spLocks noChangeArrowheads="1"/>
              </p:cNvSpPr>
              <p:nvPr/>
            </p:nvSpPr>
            <p:spPr bwMode="auto">
              <a:xfrm flipH="1">
                <a:off x="433" y="3106"/>
                <a:ext cx="66" cy="34"/>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400" i="0">
                  <a:solidFill>
                    <a:srgbClr val="FFFFFF"/>
                  </a:solidFill>
                  <a:latin typeface="Arial Rounded MT Bold" pitchFamily="34" charset="0"/>
                  <a:cs typeface="Arial" charset="0"/>
                </a:endParaRPr>
              </a:p>
            </p:txBody>
          </p:sp>
          <p:sp>
            <p:nvSpPr>
              <p:cNvPr id="213038" name="Oval 20"/>
              <p:cNvSpPr>
                <a:spLocks noChangeArrowheads="1"/>
              </p:cNvSpPr>
              <p:nvPr/>
            </p:nvSpPr>
            <p:spPr bwMode="auto">
              <a:xfrm>
                <a:off x="432" y="3264"/>
                <a:ext cx="96" cy="96"/>
              </a:xfrm>
              <a:prstGeom prst="ellipse">
                <a:avLst/>
              </a:prstGeom>
              <a:solidFill>
                <a:srgbClr val="00FFFF"/>
              </a:solidFill>
              <a:ln w="38100">
                <a:solidFill>
                  <a:srgbClr val="00FFFF"/>
                </a:solidFill>
                <a:round/>
                <a:headEnd/>
                <a:tailEnd/>
              </a:ln>
            </p:spPr>
            <p:txBody>
              <a:bodyPr wrap="none" anchor="ct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i="0">
                  <a:solidFill>
                    <a:srgbClr val="FFFFFF"/>
                  </a:solidFill>
                  <a:cs typeface="Arial" charset="0"/>
                </a:endParaRPr>
              </a:p>
            </p:txBody>
          </p:sp>
        </p:grpSp>
      </p:grpSp>
      <p:sp>
        <p:nvSpPr>
          <p:cNvPr id="213001" name="AutoShape 38"/>
          <p:cNvSpPr>
            <a:spLocks noChangeArrowheads="1"/>
          </p:cNvSpPr>
          <p:nvPr/>
        </p:nvSpPr>
        <p:spPr bwMode="auto">
          <a:xfrm>
            <a:off x="1752600" y="1770063"/>
            <a:ext cx="5105400" cy="1974850"/>
          </a:xfrm>
          <a:prstGeom prst="wedgeRoundRectCallout">
            <a:avLst>
              <a:gd name="adj1" fmla="val -59773"/>
              <a:gd name="adj2" fmla="val 16880"/>
              <a:gd name="adj3" fmla="val 16667"/>
            </a:avLst>
          </a:prstGeom>
          <a:noFill/>
          <a:ln w="38100">
            <a:solidFill>
              <a:srgbClr val="00FFFF"/>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50000"/>
              </a:spcBef>
            </a:pPr>
            <a:r>
              <a:rPr lang="en-US" altLang="en-US" sz="2800" i="0">
                <a:solidFill>
                  <a:srgbClr val="FFFFFF"/>
                </a:solidFill>
                <a:cs typeface="Arial" charset="0"/>
              </a:rPr>
              <a:t>I write a Java Program </a:t>
            </a:r>
            <a:r>
              <a:rPr lang="en-US" altLang="en-US" sz="2800" i="0">
                <a:solidFill>
                  <a:srgbClr val="FFCC66"/>
                </a:solidFill>
                <a:cs typeface="Arial" charset="0"/>
              </a:rPr>
              <a:t>J</a:t>
            </a:r>
            <a:r>
              <a:rPr lang="en-US" altLang="en-US" sz="2800" i="0">
                <a:solidFill>
                  <a:srgbClr val="FFFFFF"/>
                </a:solidFill>
                <a:cs typeface="Arial" charset="0"/>
              </a:rPr>
              <a:t/>
            </a:r>
            <a:br>
              <a:rPr lang="en-US" altLang="en-US" sz="2800" i="0">
                <a:solidFill>
                  <a:srgbClr val="FFFFFF"/>
                </a:solidFill>
                <a:cs typeface="Arial" charset="0"/>
              </a:rPr>
            </a:br>
            <a:r>
              <a:rPr lang="en-US" altLang="en-US" sz="2800" i="0">
                <a:solidFill>
                  <a:srgbClr val="FFFFFF"/>
                </a:solidFill>
                <a:cs typeface="Arial" charset="0"/>
              </a:rPr>
              <a:t>and allow it some </a:t>
            </a:r>
            <a:r>
              <a:rPr lang="en-US" altLang="en-US" sz="2800" i="0">
                <a:solidFill>
                  <a:srgbClr val="FFCC66"/>
                </a:solidFill>
                <a:cs typeface="Arial" charset="0"/>
              </a:rPr>
              <a:t>k</a:t>
            </a:r>
            <a:r>
              <a:rPr lang="en-US" altLang="en-US" sz="2800" i="0">
                <a:solidFill>
                  <a:srgbClr val="FFFFFF"/>
                </a:solidFill>
                <a:cs typeface="Arial" charset="0"/>
              </a:rPr>
              <a:t> time steps.</a:t>
            </a:r>
            <a:br>
              <a:rPr lang="en-US" altLang="en-US" sz="2800" i="0">
                <a:solidFill>
                  <a:srgbClr val="FFFFFF"/>
                </a:solidFill>
                <a:cs typeface="Arial" charset="0"/>
              </a:rPr>
            </a:br>
            <a:endParaRPr lang="en-US" altLang="en-US" sz="2800" i="0">
              <a:solidFill>
                <a:srgbClr val="FFCC66"/>
              </a:solidFill>
              <a:cs typeface="Arial" charset="0"/>
            </a:endParaRPr>
          </a:p>
        </p:txBody>
      </p:sp>
      <p:grpSp>
        <p:nvGrpSpPr>
          <p:cNvPr id="213002" name="Group 21"/>
          <p:cNvGrpSpPr>
            <a:grpSpLocks/>
          </p:cNvGrpSpPr>
          <p:nvPr/>
        </p:nvGrpSpPr>
        <p:grpSpPr bwMode="auto">
          <a:xfrm flipH="1">
            <a:off x="7543800" y="3665538"/>
            <a:ext cx="1347788" cy="2341562"/>
            <a:chOff x="4560" y="1645"/>
            <a:chExt cx="849" cy="1475"/>
          </a:xfrm>
        </p:grpSpPr>
        <p:grpSp>
          <p:nvGrpSpPr>
            <p:cNvPr id="213008" name="Group 22"/>
            <p:cNvGrpSpPr>
              <a:grpSpLocks/>
            </p:cNvGrpSpPr>
            <p:nvPr/>
          </p:nvGrpSpPr>
          <p:grpSpPr bwMode="auto">
            <a:xfrm>
              <a:off x="4560" y="2056"/>
              <a:ext cx="849" cy="1064"/>
              <a:chOff x="2593" y="1179"/>
              <a:chExt cx="849" cy="1064"/>
            </a:xfrm>
          </p:grpSpPr>
          <p:sp>
            <p:nvSpPr>
              <p:cNvPr id="213017" name="Freeform 23"/>
              <p:cNvSpPr>
                <a:spLocks/>
              </p:cNvSpPr>
              <p:nvPr/>
            </p:nvSpPr>
            <p:spPr bwMode="auto">
              <a:xfrm>
                <a:off x="3035" y="1179"/>
                <a:ext cx="302" cy="308"/>
              </a:xfrm>
              <a:custGeom>
                <a:avLst/>
                <a:gdLst>
                  <a:gd name="T0" fmla="*/ 220 w 302"/>
                  <a:gd name="T1" fmla="*/ 225 h 308"/>
                  <a:gd name="T2" fmla="*/ 220 w 302"/>
                  <a:gd name="T3" fmla="*/ 197 h 308"/>
                  <a:gd name="T4" fmla="*/ 216 w 302"/>
                  <a:gd name="T5" fmla="*/ 159 h 308"/>
                  <a:gd name="T6" fmla="*/ 208 w 302"/>
                  <a:gd name="T7" fmla="*/ 135 h 308"/>
                  <a:gd name="T8" fmla="*/ 198 w 302"/>
                  <a:gd name="T9" fmla="*/ 116 h 308"/>
                  <a:gd name="T10" fmla="*/ 181 w 302"/>
                  <a:gd name="T11" fmla="*/ 93 h 308"/>
                  <a:gd name="T12" fmla="*/ 193 w 302"/>
                  <a:gd name="T13" fmla="*/ 80 h 308"/>
                  <a:gd name="T14" fmla="*/ 199 w 302"/>
                  <a:gd name="T15" fmla="*/ 60 h 308"/>
                  <a:gd name="T16" fmla="*/ 196 w 302"/>
                  <a:gd name="T17" fmla="*/ 38 h 308"/>
                  <a:gd name="T18" fmla="*/ 184 w 302"/>
                  <a:gd name="T19" fmla="*/ 18 h 308"/>
                  <a:gd name="T20" fmla="*/ 163 w 302"/>
                  <a:gd name="T21" fmla="*/ 5 h 308"/>
                  <a:gd name="T22" fmla="*/ 142 w 302"/>
                  <a:gd name="T23" fmla="*/ 0 h 308"/>
                  <a:gd name="T24" fmla="*/ 136 w 302"/>
                  <a:gd name="T25" fmla="*/ 9 h 308"/>
                  <a:gd name="T26" fmla="*/ 148 w 302"/>
                  <a:gd name="T27" fmla="*/ 15 h 308"/>
                  <a:gd name="T28" fmla="*/ 160 w 302"/>
                  <a:gd name="T29" fmla="*/ 23 h 308"/>
                  <a:gd name="T30" fmla="*/ 172 w 302"/>
                  <a:gd name="T31" fmla="*/ 39 h 308"/>
                  <a:gd name="T32" fmla="*/ 171 w 302"/>
                  <a:gd name="T33" fmla="*/ 57 h 308"/>
                  <a:gd name="T34" fmla="*/ 157 w 302"/>
                  <a:gd name="T35" fmla="*/ 71 h 308"/>
                  <a:gd name="T36" fmla="*/ 151 w 302"/>
                  <a:gd name="T37" fmla="*/ 74 h 308"/>
                  <a:gd name="T38" fmla="*/ 117 w 302"/>
                  <a:gd name="T39" fmla="*/ 71 h 308"/>
                  <a:gd name="T40" fmla="*/ 93 w 302"/>
                  <a:gd name="T41" fmla="*/ 74 h 308"/>
                  <a:gd name="T42" fmla="*/ 69 w 302"/>
                  <a:gd name="T43" fmla="*/ 84 h 308"/>
                  <a:gd name="T44" fmla="*/ 64 w 302"/>
                  <a:gd name="T45" fmla="*/ 87 h 308"/>
                  <a:gd name="T46" fmla="*/ 45 w 302"/>
                  <a:gd name="T47" fmla="*/ 75 h 308"/>
                  <a:gd name="T48" fmla="*/ 28 w 302"/>
                  <a:gd name="T49" fmla="*/ 59 h 308"/>
                  <a:gd name="T50" fmla="*/ 25 w 302"/>
                  <a:gd name="T51" fmla="*/ 48 h 308"/>
                  <a:gd name="T52" fmla="*/ 30 w 302"/>
                  <a:gd name="T53" fmla="*/ 36 h 308"/>
                  <a:gd name="T54" fmla="*/ 43 w 302"/>
                  <a:gd name="T55" fmla="*/ 29 h 308"/>
                  <a:gd name="T56" fmla="*/ 48 w 302"/>
                  <a:gd name="T57" fmla="*/ 20 h 308"/>
                  <a:gd name="T58" fmla="*/ 40 w 302"/>
                  <a:gd name="T59" fmla="*/ 15 h 308"/>
                  <a:gd name="T60" fmla="*/ 25 w 302"/>
                  <a:gd name="T61" fmla="*/ 18 h 308"/>
                  <a:gd name="T62" fmla="*/ 6 w 302"/>
                  <a:gd name="T63" fmla="*/ 36 h 308"/>
                  <a:gd name="T64" fmla="*/ 0 w 302"/>
                  <a:gd name="T65" fmla="*/ 56 h 308"/>
                  <a:gd name="T66" fmla="*/ 6 w 302"/>
                  <a:gd name="T67" fmla="*/ 74 h 308"/>
                  <a:gd name="T68" fmla="*/ 22 w 302"/>
                  <a:gd name="T69" fmla="*/ 93 h 308"/>
                  <a:gd name="T70" fmla="*/ 40 w 302"/>
                  <a:gd name="T71" fmla="*/ 107 h 308"/>
                  <a:gd name="T72" fmla="*/ 25 w 302"/>
                  <a:gd name="T73" fmla="*/ 140 h 308"/>
                  <a:gd name="T74" fmla="*/ 22 w 302"/>
                  <a:gd name="T75" fmla="*/ 171 h 308"/>
                  <a:gd name="T76" fmla="*/ 24 w 302"/>
                  <a:gd name="T77" fmla="*/ 204 h 308"/>
                  <a:gd name="T78" fmla="*/ 27 w 302"/>
                  <a:gd name="T79" fmla="*/ 233 h 308"/>
                  <a:gd name="T80" fmla="*/ 39 w 302"/>
                  <a:gd name="T81" fmla="*/ 258 h 308"/>
                  <a:gd name="T82" fmla="*/ 55 w 302"/>
                  <a:gd name="T83" fmla="*/ 278 h 308"/>
                  <a:gd name="T84" fmla="*/ 79 w 302"/>
                  <a:gd name="T85" fmla="*/ 293 h 308"/>
                  <a:gd name="T86" fmla="*/ 99 w 302"/>
                  <a:gd name="T87" fmla="*/ 303 h 308"/>
                  <a:gd name="T88" fmla="*/ 124 w 302"/>
                  <a:gd name="T89" fmla="*/ 308 h 308"/>
                  <a:gd name="T90" fmla="*/ 148 w 302"/>
                  <a:gd name="T91" fmla="*/ 308 h 308"/>
                  <a:gd name="T92" fmla="*/ 172 w 302"/>
                  <a:gd name="T93" fmla="*/ 305 h 308"/>
                  <a:gd name="T94" fmla="*/ 196 w 302"/>
                  <a:gd name="T95" fmla="*/ 297 h 308"/>
                  <a:gd name="T96" fmla="*/ 208 w 302"/>
                  <a:gd name="T97" fmla="*/ 284 h 308"/>
                  <a:gd name="T98" fmla="*/ 220 w 302"/>
                  <a:gd name="T99" fmla="*/ 266 h 308"/>
                  <a:gd name="T100" fmla="*/ 253 w 302"/>
                  <a:gd name="T101" fmla="*/ 278 h 308"/>
                  <a:gd name="T102" fmla="*/ 273 w 302"/>
                  <a:gd name="T103" fmla="*/ 288 h 308"/>
                  <a:gd name="T104" fmla="*/ 288 w 302"/>
                  <a:gd name="T105" fmla="*/ 290 h 308"/>
                  <a:gd name="T106" fmla="*/ 298 w 302"/>
                  <a:gd name="T107" fmla="*/ 281 h 308"/>
                  <a:gd name="T108" fmla="*/ 302 w 302"/>
                  <a:gd name="T109" fmla="*/ 269 h 308"/>
                  <a:gd name="T110" fmla="*/ 294 w 302"/>
                  <a:gd name="T111" fmla="*/ 254 h 308"/>
                  <a:gd name="T112" fmla="*/ 270 w 302"/>
                  <a:gd name="T113" fmla="*/ 243 h 308"/>
                  <a:gd name="T114" fmla="*/ 238 w 302"/>
                  <a:gd name="T115" fmla="*/ 236 h 308"/>
                  <a:gd name="T116" fmla="*/ 220 w 302"/>
                  <a:gd name="T117" fmla="*/ 225 h 30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02"/>
                  <a:gd name="T178" fmla="*/ 0 h 308"/>
                  <a:gd name="T179" fmla="*/ 302 w 302"/>
                  <a:gd name="T180" fmla="*/ 308 h 30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02" h="308">
                    <a:moveTo>
                      <a:pt x="220" y="225"/>
                    </a:moveTo>
                    <a:lnTo>
                      <a:pt x="220" y="197"/>
                    </a:lnTo>
                    <a:lnTo>
                      <a:pt x="216" y="159"/>
                    </a:lnTo>
                    <a:lnTo>
                      <a:pt x="208" y="135"/>
                    </a:lnTo>
                    <a:lnTo>
                      <a:pt x="198" y="116"/>
                    </a:lnTo>
                    <a:lnTo>
                      <a:pt x="181" y="93"/>
                    </a:lnTo>
                    <a:lnTo>
                      <a:pt x="193" y="80"/>
                    </a:lnTo>
                    <a:lnTo>
                      <a:pt x="199" y="60"/>
                    </a:lnTo>
                    <a:lnTo>
                      <a:pt x="196" y="38"/>
                    </a:lnTo>
                    <a:lnTo>
                      <a:pt x="184" y="18"/>
                    </a:lnTo>
                    <a:lnTo>
                      <a:pt x="163" y="5"/>
                    </a:lnTo>
                    <a:lnTo>
                      <a:pt x="142" y="0"/>
                    </a:lnTo>
                    <a:lnTo>
                      <a:pt x="136" y="9"/>
                    </a:lnTo>
                    <a:lnTo>
                      <a:pt x="148" y="15"/>
                    </a:lnTo>
                    <a:lnTo>
                      <a:pt x="160" y="23"/>
                    </a:lnTo>
                    <a:lnTo>
                      <a:pt x="172" y="39"/>
                    </a:lnTo>
                    <a:lnTo>
                      <a:pt x="171" y="57"/>
                    </a:lnTo>
                    <a:lnTo>
                      <a:pt x="157" y="71"/>
                    </a:lnTo>
                    <a:lnTo>
                      <a:pt x="151" y="74"/>
                    </a:lnTo>
                    <a:lnTo>
                      <a:pt x="117" y="71"/>
                    </a:lnTo>
                    <a:lnTo>
                      <a:pt x="93" y="74"/>
                    </a:lnTo>
                    <a:lnTo>
                      <a:pt x="69" y="84"/>
                    </a:lnTo>
                    <a:lnTo>
                      <a:pt x="64" y="87"/>
                    </a:lnTo>
                    <a:lnTo>
                      <a:pt x="45" y="75"/>
                    </a:lnTo>
                    <a:lnTo>
                      <a:pt x="28" y="59"/>
                    </a:lnTo>
                    <a:lnTo>
                      <a:pt x="25" y="48"/>
                    </a:lnTo>
                    <a:lnTo>
                      <a:pt x="30" y="36"/>
                    </a:lnTo>
                    <a:lnTo>
                      <a:pt x="43" y="29"/>
                    </a:lnTo>
                    <a:lnTo>
                      <a:pt x="48" y="20"/>
                    </a:lnTo>
                    <a:lnTo>
                      <a:pt x="40" y="15"/>
                    </a:lnTo>
                    <a:lnTo>
                      <a:pt x="25" y="18"/>
                    </a:lnTo>
                    <a:lnTo>
                      <a:pt x="6" y="36"/>
                    </a:lnTo>
                    <a:lnTo>
                      <a:pt x="0" y="56"/>
                    </a:lnTo>
                    <a:lnTo>
                      <a:pt x="6" y="74"/>
                    </a:lnTo>
                    <a:lnTo>
                      <a:pt x="22" y="93"/>
                    </a:lnTo>
                    <a:lnTo>
                      <a:pt x="40" y="107"/>
                    </a:lnTo>
                    <a:lnTo>
                      <a:pt x="25" y="140"/>
                    </a:lnTo>
                    <a:lnTo>
                      <a:pt x="22" y="171"/>
                    </a:lnTo>
                    <a:lnTo>
                      <a:pt x="24" y="204"/>
                    </a:lnTo>
                    <a:lnTo>
                      <a:pt x="27" y="233"/>
                    </a:lnTo>
                    <a:lnTo>
                      <a:pt x="39" y="258"/>
                    </a:lnTo>
                    <a:lnTo>
                      <a:pt x="55" y="278"/>
                    </a:lnTo>
                    <a:lnTo>
                      <a:pt x="79" y="293"/>
                    </a:lnTo>
                    <a:lnTo>
                      <a:pt x="99" y="303"/>
                    </a:lnTo>
                    <a:lnTo>
                      <a:pt x="124" y="308"/>
                    </a:lnTo>
                    <a:lnTo>
                      <a:pt x="148" y="308"/>
                    </a:lnTo>
                    <a:lnTo>
                      <a:pt x="172" y="305"/>
                    </a:lnTo>
                    <a:lnTo>
                      <a:pt x="196" y="297"/>
                    </a:lnTo>
                    <a:lnTo>
                      <a:pt x="208" y="284"/>
                    </a:lnTo>
                    <a:lnTo>
                      <a:pt x="220" y="266"/>
                    </a:lnTo>
                    <a:lnTo>
                      <a:pt x="253" y="278"/>
                    </a:lnTo>
                    <a:lnTo>
                      <a:pt x="273" y="288"/>
                    </a:lnTo>
                    <a:lnTo>
                      <a:pt x="288" y="290"/>
                    </a:lnTo>
                    <a:lnTo>
                      <a:pt x="298" y="281"/>
                    </a:lnTo>
                    <a:lnTo>
                      <a:pt x="302" y="269"/>
                    </a:lnTo>
                    <a:lnTo>
                      <a:pt x="294" y="254"/>
                    </a:lnTo>
                    <a:lnTo>
                      <a:pt x="270" y="243"/>
                    </a:lnTo>
                    <a:lnTo>
                      <a:pt x="238" y="236"/>
                    </a:lnTo>
                    <a:lnTo>
                      <a:pt x="220" y="22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3018" name="Freeform 24"/>
              <p:cNvSpPr>
                <a:spLocks/>
              </p:cNvSpPr>
              <p:nvPr/>
            </p:nvSpPr>
            <p:spPr bwMode="auto">
              <a:xfrm>
                <a:off x="3065" y="1498"/>
                <a:ext cx="216" cy="346"/>
              </a:xfrm>
              <a:custGeom>
                <a:avLst/>
                <a:gdLst>
                  <a:gd name="T0" fmla="*/ 45 w 216"/>
                  <a:gd name="T1" fmla="*/ 18 h 346"/>
                  <a:gd name="T2" fmla="*/ 57 w 216"/>
                  <a:gd name="T3" fmla="*/ 8 h 346"/>
                  <a:gd name="T4" fmla="*/ 78 w 216"/>
                  <a:gd name="T5" fmla="*/ 0 h 346"/>
                  <a:gd name="T6" fmla="*/ 99 w 216"/>
                  <a:gd name="T7" fmla="*/ 2 h 346"/>
                  <a:gd name="T8" fmla="*/ 117 w 216"/>
                  <a:gd name="T9" fmla="*/ 5 h 346"/>
                  <a:gd name="T10" fmla="*/ 140 w 216"/>
                  <a:gd name="T11" fmla="*/ 12 h 346"/>
                  <a:gd name="T12" fmla="*/ 158 w 216"/>
                  <a:gd name="T13" fmla="*/ 28 h 346"/>
                  <a:gd name="T14" fmla="*/ 174 w 216"/>
                  <a:gd name="T15" fmla="*/ 44 h 346"/>
                  <a:gd name="T16" fmla="*/ 191 w 216"/>
                  <a:gd name="T17" fmla="*/ 73 h 346"/>
                  <a:gd name="T18" fmla="*/ 203 w 216"/>
                  <a:gd name="T19" fmla="*/ 104 h 346"/>
                  <a:gd name="T20" fmla="*/ 210 w 216"/>
                  <a:gd name="T21" fmla="*/ 139 h 346"/>
                  <a:gd name="T22" fmla="*/ 215 w 216"/>
                  <a:gd name="T23" fmla="*/ 173 h 346"/>
                  <a:gd name="T24" fmla="*/ 216 w 216"/>
                  <a:gd name="T25" fmla="*/ 211 h 346"/>
                  <a:gd name="T26" fmla="*/ 210 w 216"/>
                  <a:gd name="T27" fmla="*/ 245 h 346"/>
                  <a:gd name="T28" fmla="*/ 206 w 216"/>
                  <a:gd name="T29" fmla="*/ 271 h 346"/>
                  <a:gd name="T30" fmla="*/ 195 w 216"/>
                  <a:gd name="T31" fmla="*/ 299 h 346"/>
                  <a:gd name="T32" fmla="*/ 176 w 216"/>
                  <a:gd name="T33" fmla="*/ 320 h 346"/>
                  <a:gd name="T34" fmla="*/ 150 w 216"/>
                  <a:gd name="T35" fmla="*/ 337 h 346"/>
                  <a:gd name="T36" fmla="*/ 114 w 216"/>
                  <a:gd name="T37" fmla="*/ 344 h 346"/>
                  <a:gd name="T38" fmla="*/ 78 w 216"/>
                  <a:gd name="T39" fmla="*/ 346 h 346"/>
                  <a:gd name="T40" fmla="*/ 50 w 216"/>
                  <a:gd name="T41" fmla="*/ 340 h 346"/>
                  <a:gd name="T42" fmla="*/ 24 w 216"/>
                  <a:gd name="T43" fmla="*/ 325 h 346"/>
                  <a:gd name="T44" fmla="*/ 9 w 216"/>
                  <a:gd name="T45" fmla="*/ 302 h 346"/>
                  <a:gd name="T46" fmla="*/ 0 w 216"/>
                  <a:gd name="T47" fmla="*/ 268 h 346"/>
                  <a:gd name="T48" fmla="*/ 3 w 216"/>
                  <a:gd name="T49" fmla="*/ 236 h 346"/>
                  <a:gd name="T50" fmla="*/ 17 w 216"/>
                  <a:gd name="T51" fmla="*/ 211 h 346"/>
                  <a:gd name="T52" fmla="*/ 30 w 216"/>
                  <a:gd name="T53" fmla="*/ 193 h 346"/>
                  <a:gd name="T54" fmla="*/ 42 w 216"/>
                  <a:gd name="T55" fmla="*/ 175 h 346"/>
                  <a:gd name="T56" fmla="*/ 47 w 216"/>
                  <a:gd name="T57" fmla="*/ 155 h 346"/>
                  <a:gd name="T58" fmla="*/ 45 w 216"/>
                  <a:gd name="T59" fmla="*/ 134 h 346"/>
                  <a:gd name="T60" fmla="*/ 38 w 216"/>
                  <a:gd name="T61" fmla="*/ 109 h 346"/>
                  <a:gd name="T62" fmla="*/ 32 w 216"/>
                  <a:gd name="T63" fmla="*/ 85 h 346"/>
                  <a:gd name="T64" fmla="*/ 30 w 216"/>
                  <a:gd name="T65" fmla="*/ 59 h 346"/>
                  <a:gd name="T66" fmla="*/ 35 w 216"/>
                  <a:gd name="T67" fmla="*/ 34 h 346"/>
                  <a:gd name="T68" fmla="*/ 45 w 216"/>
                  <a:gd name="T69" fmla="*/ 18 h 34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16"/>
                  <a:gd name="T106" fmla="*/ 0 h 346"/>
                  <a:gd name="T107" fmla="*/ 216 w 216"/>
                  <a:gd name="T108" fmla="*/ 346 h 34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16" h="346">
                    <a:moveTo>
                      <a:pt x="45" y="18"/>
                    </a:moveTo>
                    <a:lnTo>
                      <a:pt x="57" y="8"/>
                    </a:lnTo>
                    <a:lnTo>
                      <a:pt x="78" y="0"/>
                    </a:lnTo>
                    <a:lnTo>
                      <a:pt x="99" y="2"/>
                    </a:lnTo>
                    <a:lnTo>
                      <a:pt x="117" y="5"/>
                    </a:lnTo>
                    <a:lnTo>
                      <a:pt x="140" y="12"/>
                    </a:lnTo>
                    <a:lnTo>
                      <a:pt x="158" y="28"/>
                    </a:lnTo>
                    <a:lnTo>
                      <a:pt x="174" y="44"/>
                    </a:lnTo>
                    <a:lnTo>
                      <a:pt x="191" y="73"/>
                    </a:lnTo>
                    <a:lnTo>
                      <a:pt x="203" y="104"/>
                    </a:lnTo>
                    <a:lnTo>
                      <a:pt x="210" y="139"/>
                    </a:lnTo>
                    <a:lnTo>
                      <a:pt x="215" y="173"/>
                    </a:lnTo>
                    <a:lnTo>
                      <a:pt x="216" y="211"/>
                    </a:lnTo>
                    <a:lnTo>
                      <a:pt x="210" y="245"/>
                    </a:lnTo>
                    <a:lnTo>
                      <a:pt x="206" y="271"/>
                    </a:lnTo>
                    <a:lnTo>
                      <a:pt x="195" y="299"/>
                    </a:lnTo>
                    <a:lnTo>
                      <a:pt x="176" y="320"/>
                    </a:lnTo>
                    <a:lnTo>
                      <a:pt x="150" y="337"/>
                    </a:lnTo>
                    <a:lnTo>
                      <a:pt x="114" y="344"/>
                    </a:lnTo>
                    <a:lnTo>
                      <a:pt x="78" y="346"/>
                    </a:lnTo>
                    <a:lnTo>
                      <a:pt x="50" y="340"/>
                    </a:lnTo>
                    <a:lnTo>
                      <a:pt x="24" y="325"/>
                    </a:lnTo>
                    <a:lnTo>
                      <a:pt x="9" y="302"/>
                    </a:lnTo>
                    <a:lnTo>
                      <a:pt x="0" y="268"/>
                    </a:lnTo>
                    <a:lnTo>
                      <a:pt x="3" y="236"/>
                    </a:lnTo>
                    <a:lnTo>
                      <a:pt x="17" y="211"/>
                    </a:lnTo>
                    <a:lnTo>
                      <a:pt x="30" y="193"/>
                    </a:lnTo>
                    <a:lnTo>
                      <a:pt x="42" y="175"/>
                    </a:lnTo>
                    <a:lnTo>
                      <a:pt x="47" y="155"/>
                    </a:lnTo>
                    <a:lnTo>
                      <a:pt x="45" y="134"/>
                    </a:lnTo>
                    <a:lnTo>
                      <a:pt x="38" y="109"/>
                    </a:lnTo>
                    <a:lnTo>
                      <a:pt x="32" y="85"/>
                    </a:lnTo>
                    <a:lnTo>
                      <a:pt x="30" y="59"/>
                    </a:lnTo>
                    <a:lnTo>
                      <a:pt x="35" y="34"/>
                    </a:lnTo>
                    <a:lnTo>
                      <a:pt x="45"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3019" name="Freeform 25"/>
              <p:cNvSpPr>
                <a:spLocks/>
              </p:cNvSpPr>
              <p:nvPr/>
            </p:nvSpPr>
            <p:spPr bwMode="auto">
              <a:xfrm>
                <a:off x="2825" y="1515"/>
                <a:ext cx="321" cy="165"/>
              </a:xfrm>
              <a:custGeom>
                <a:avLst/>
                <a:gdLst>
                  <a:gd name="T0" fmla="*/ 254 w 321"/>
                  <a:gd name="T1" fmla="*/ 36 h 165"/>
                  <a:gd name="T2" fmla="*/ 269 w 321"/>
                  <a:gd name="T3" fmla="*/ 15 h 165"/>
                  <a:gd name="T4" fmla="*/ 294 w 321"/>
                  <a:gd name="T5" fmla="*/ 0 h 165"/>
                  <a:gd name="T6" fmla="*/ 311 w 321"/>
                  <a:gd name="T7" fmla="*/ 3 h 165"/>
                  <a:gd name="T8" fmla="*/ 321 w 321"/>
                  <a:gd name="T9" fmla="*/ 18 h 165"/>
                  <a:gd name="T10" fmla="*/ 318 w 321"/>
                  <a:gd name="T11" fmla="*/ 50 h 165"/>
                  <a:gd name="T12" fmla="*/ 306 w 321"/>
                  <a:gd name="T13" fmla="*/ 80 h 165"/>
                  <a:gd name="T14" fmla="*/ 282 w 321"/>
                  <a:gd name="T15" fmla="*/ 98 h 165"/>
                  <a:gd name="T16" fmla="*/ 243 w 321"/>
                  <a:gd name="T17" fmla="*/ 119 h 165"/>
                  <a:gd name="T18" fmla="*/ 207 w 321"/>
                  <a:gd name="T19" fmla="*/ 147 h 165"/>
                  <a:gd name="T20" fmla="*/ 179 w 321"/>
                  <a:gd name="T21" fmla="*/ 165 h 165"/>
                  <a:gd name="T22" fmla="*/ 162 w 321"/>
                  <a:gd name="T23" fmla="*/ 164 h 165"/>
                  <a:gd name="T24" fmla="*/ 137 w 321"/>
                  <a:gd name="T25" fmla="*/ 149 h 165"/>
                  <a:gd name="T26" fmla="*/ 104 w 321"/>
                  <a:gd name="T27" fmla="*/ 116 h 165"/>
                  <a:gd name="T28" fmla="*/ 75 w 321"/>
                  <a:gd name="T29" fmla="*/ 93 h 165"/>
                  <a:gd name="T30" fmla="*/ 62 w 321"/>
                  <a:gd name="T31" fmla="*/ 98 h 165"/>
                  <a:gd name="T32" fmla="*/ 54 w 321"/>
                  <a:gd name="T33" fmla="*/ 116 h 165"/>
                  <a:gd name="T34" fmla="*/ 50 w 321"/>
                  <a:gd name="T35" fmla="*/ 117 h 165"/>
                  <a:gd name="T36" fmla="*/ 24 w 321"/>
                  <a:gd name="T37" fmla="*/ 120 h 165"/>
                  <a:gd name="T38" fmla="*/ 9 w 321"/>
                  <a:gd name="T39" fmla="*/ 107 h 165"/>
                  <a:gd name="T40" fmla="*/ 2 w 321"/>
                  <a:gd name="T41" fmla="*/ 75 h 165"/>
                  <a:gd name="T42" fmla="*/ 0 w 321"/>
                  <a:gd name="T43" fmla="*/ 30 h 165"/>
                  <a:gd name="T44" fmla="*/ 18 w 321"/>
                  <a:gd name="T45" fmla="*/ 9 h 165"/>
                  <a:gd name="T46" fmla="*/ 45 w 321"/>
                  <a:gd name="T47" fmla="*/ 9 h 165"/>
                  <a:gd name="T48" fmla="*/ 69 w 321"/>
                  <a:gd name="T49" fmla="*/ 20 h 165"/>
                  <a:gd name="T50" fmla="*/ 89 w 321"/>
                  <a:gd name="T51" fmla="*/ 51 h 165"/>
                  <a:gd name="T52" fmla="*/ 104 w 321"/>
                  <a:gd name="T53" fmla="*/ 77 h 165"/>
                  <a:gd name="T54" fmla="*/ 126 w 321"/>
                  <a:gd name="T55" fmla="*/ 101 h 165"/>
                  <a:gd name="T56" fmla="*/ 152 w 321"/>
                  <a:gd name="T57" fmla="*/ 120 h 165"/>
                  <a:gd name="T58" fmla="*/ 171 w 321"/>
                  <a:gd name="T59" fmla="*/ 123 h 165"/>
                  <a:gd name="T60" fmla="*/ 189 w 321"/>
                  <a:gd name="T61" fmla="*/ 116 h 165"/>
                  <a:gd name="T62" fmla="*/ 212 w 321"/>
                  <a:gd name="T63" fmla="*/ 96 h 165"/>
                  <a:gd name="T64" fmla="*/ 231 w 321"/>
                  <a:gd name="T65" fmla="*/ 72 h 165"/>
                  <a:gd name="T66" fmla="*/ 254 w 321"/>
                  <a:gd name="T67" fmla="*/ 36 h 16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21"/>
                  <a:gd name="T103" fmla="*/ 0 h 165"/>
                  <a:gd name="T104" fmla="*/ 321 w 321"/>
                  <a:gd name="T105" fmla="*/ 165 h 16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21" h="165">
                    <a:moveTo>
                      <a:pt x="254" y="36"/>
                    </a:moveTo>
                    <a:lnTo>
                      <a:pt x="269" y="15"/>
                    </a:lnTo>
                    <a:lnTo>
                      <a:pt x="294" y="0"/>
                    </a:lnTo>
                    <a:lnTo>
                      <a:pt x="311" y="3"/>
                    </a:lnTo>
                    <a:lnTo>
                      <a:pt x="321" y="18"/>
                    </a:lnTo>
                    <a:lnTo>
                      <a:pt x="318" y="50"/>
                    </a:lnTo>
                    <a:lnTo>
                      <a:pt x="306" y="80"/>
                    </a:lnTo>
                    <a:lnTo>
                      <a:pt x="282" y="98"/>
                    </a:lnTo>
                    <a:lnTo>
                      <a:pt x="243" y="119"/>
                    </a:lnTo>
                    <a:lnTo>
                      <a:pt x="207" y="147"/>
                    </a:lnTo>
                    <a:lnTo>
                      <a:pt x="179" y="165"/>
                    </a:lnTo>
                    <a:lnTo>
                      <a:pt x="162" y="164"/>
                    </a:lnTo>
                    <a:lnTo>
                      <a:pt x="137" y="149"/>
                    </a:lnTo>
                    <a:lnTo>
                      <a:pt x="104" y="116"/>
                    </a:lnTo>
                    <a:lnTo>
                      <a:pt x="75" y="93"/>
                    </a:lnTo>
                    <a:lnTo>
                      <a:pt x="62" y="98"/>
                    </a:lnTo>
                    <a:lnTo>
                      <a:pt x="54" y="116"/>
                    </a:lnTo>
                    <a:lnTo>
                      <a:pt x="50" y="117"/>
                    </a:lnTo>
                    <a:lnTo>
                      <a:pt x="24" y="120"/>
                    </a:lnTo>
                    <a:lnTo>
                      <a:pt x="9" y="107"/>
                    </a:lnTo>
                    <a:lnTo>
                      <a:pt x="2" y="75"/>
                    </a:lnTo>
                    <a:lnTo>
                      <a:pt x="0" y="30"/>
                    </a:lnTo>
                    <a:lnTo>
                      <a:pt x="18" y="9"/>
                    </a:lnTo>
                    <a:lnTo>
                      <a:pt x="45" y="9"/>
                    </a:lnTo>
                    <a:lnTo>
                      <a:pt x="69" y="20"/>
                    </a:lnTo>
                    <a:lnTo>
                      <a:pt x="89" y="51"/>
                    </a:lnTo>
                    <a:lnTo>
                      <a:pt x="104" y="77"/>
                    </a:lnTo>
                    <a:lnTo>
                      <a:pt x="126" y="101"/>
                    </a:lnTo>
                    <a:lnTo>
                      <a:pt x="152" y="120"/>
                    </a:lnTo>
                    <a:lnTo>
                      <a:pt x="171" y="123"/>
                    </a:lnTo>
                    <a:lnTo>
                      <a:pt x="189" y="116"/>
                    </a:lnTo>
                    <a:lnTo>
                      <a:pt x="212" y="96"/>
                    </a:lnTo>
                    <a:lnTo>
                      <a:pt x="231" y="72"/>
                    </a:lnTo>
                    <a:lnTo>
                      <a:pt x="254" y="3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3020" name="Freeform 26"/>
              <p:cNvSpPr>
                <a:spLocks/>
              </p:cNvSpPr>
              <p:nvPr/>
            </p:nvSpPr>
            <p:spPr bwMode="auto">
              <a:xfrm>
                <a:off x="3202" y="1530"/>
                <a:ext cx="240" cy="348"/>
              </a:xfrm>
              <a:custGeom>
                <a:avLst/>
                <a:gdLst>
                  <a:gd name="T0" fmla="*/ 16 w 240"/>
                  <a:gd name="T1" fmla="*/ 2 h 348"/>
                  <a:gd name="T2" fmla="*/ 45 w 240"/>
                  <a:gd name="T3" fmla="*/ 6 h 348"/>
                  <a:gd name="T4" fmla="*/ 67 w 240"/>
                  <a:gd name="T5" fmla="*/ 32 h 348"/>
                  <a:gd name="T6" fmla="*/ 91 w 240"/>
                  <a:gd name="T7" fmla="*/ 57 h 348"/>
                  <a:gd name="T8" fmla="*/ 121 w 240"/>
                  <a:gd name="T9" fmla="*/ 81 h 348"/>
                  <a:gd name="T10" fmla="*/ 144 w 240"/>
                  <a:gd name="T11" fmla="*/ 99 h 348"/>
                  <a:gd name="T12" fmla="*/ 169 w 240"/>
                  <a:gd name="T13" fmla="*/ 113 h 348"/>
                  <a:gd name="T14" fmla="*/ 196 w 240"/>
                  <a:gd name="T15" fmla="*/ 126 h 348"/>
                  <a:gd name="T16" fmla="*/ 219 w 240"/>
                  <a:gd name="T17" fmla="*/ 135 h 348"/>
                  <a:gd name="T18" fmla="*/ 235 w 240"/>
                  <a:gd name="T19" fmla="*/ 147 h 348"/>
                  <a:gd name="T20" fmla="*/ 240 w 240"/>
                  <a:gd name="T21" fmla="*/ 159 h 348"/>
                  <a:gd name="T22" fmla="*/ 231 w 240"/>
                  <a:gd name="T23" fmla="*/ 176 h 348"/>
                  <a:gd name="T24" fmla="*/ 210 w 240"/>
                  <a:gd name="T25" fmla="*/ 191 h 348"/>
                  <a:gd name="T26" fmla="*/ 166 w 240"/>
                  <a:gd name="T27" fmla="*/ 203 h 348"/>
                  <a:gd name="T28" fmla="*/ 127 w 240"/>
                  <a:gd name="T29" fmla="*/ 215 h 348"/>
                  <a:gd name="T30" fmla="*/ 103 w 240"/>
                  <a:gd name="T31" fmla="*/ 230 h 348"/>
                  <a:gd name="T32" fmla="*/ 108 w 240"/>
                  <a:gd name="T33" fmla="*/ 245 h 348"/>
                  <a:gd name="T34" fmla="*/ 109 w 240"/>
                  <a:gd name="T35" fmla="*/ 249 h 348"/>
                  <a:gd name="T36" fmla="*/ 135 w 240"/>
                  <a:gd name="T37" fmla="*/ 273 h 348"/>
                  <a:gd name="T38" fmla="*/ 163 w 240"/>
                  <a:gd name="T39" fmla="*/ 293 h 348"/>
                  <a:gd name="T40" fmla="*/ 189 w 240"/>
                  <a:gd name="T41" fmla="*/ 309 h 348"/>
                  <a:gd name="T42" fmla="*/ 193 w 240"/>
                  <a:gd name="T43" fmla="*/ 317 h 348"/>
                  <a:gd name="T44" fmla="*/ 195 w 240"/>
                  <a:gd name="T45" fmla="*/ 321 h 348"/>
                  <a:gd name="T46" fmla="*/ 192 w 240"/>
                  <a:gd name="T47" fmla="*/ 330 h 348"/>
                  <a:gd name="T48" fmla="*/ 187 w 240"/>
                  <a:gd name="T49" fmla="*/ 333 h 348"/>
                  <a:gd name="T50" fmla="*/ 177 w 240"/>
                  <a:gd name="T51" fmla="*/ 341 h 348"/>
                  <a:gd name="T52" fmla="*/ 172 w 240"/>
                  <a:gd name="T53" fmla="*/ 344 h 348"/>
                  <a:gd name="T54" fmla="*/ 153 w 240"/>
                  <a:gd name="T55" fmla="*/ 348 h 348"/>
                  <a:gd name="T56" fmla="*/ 130 w 240"/>
                  <a:gd name="T57" fmla="*/ 330 h 348"/>
                  <a:gd name="T58" fmla="*/ 112 w 240"/>
                  <a:gd name="T59" fmla="*/ 305 h 348"/>
                  <a:gd name="T60" fmla="*/ 87 w 240"/>
                  <a:gd name="T61" fmla="*/ 270 h 348"/>
                  <a:gd name="T62" fmla="*/ 70 w 240"/>
                  <a:gd name="T63" fmla="*/ 237 h 348"/>
                  <a:gd name="T64" fmla="*/ 69 w 240"/>
                  <a:gd name="T65" fmla="*/ 219 h 348"/>
                  <a:gd name="T66" fmla="*/ 81 w 240"/>
                  <a:gd name="T67" fmla="*/ 203 h 348"/>
                  <a:gd name="T68" fmla="*/ 112 w 240"/>
                  <a:gd name="T69" fmla="*/ 194 h 348"/>
                  <a:gd name="T70" fmla="*/ 148 w 240"/>
                  <a:gd name="T71" fmla="*/ 180 h 348"/>
                  <a:gd name="T72" fmla="*/ 172 w 240"/>
                  <a:gd name="T73" fmla="*/ 173 h 348"/>
                  <a:gd name="T74" fmla="*/ 180 w 240"/>
                  <a:gd name="T75" fmla="*/ 164 h 348"/>
                  <a:gd name="T76" fmla="*/ 175 w 240"/>
                  <a:gd name="T77" fmla="*/ 155 h 348"/>
                  <a:gd name="T78" fmla="*/ 154 w 240"/>
                  <a:gd name="T79" fmla="*/ 141 h 348"/>
                  <a:gd name="T80" fmla="*/ 121 w 240"/>
                  <a:gd name="T81" fmla="*/ 125 h 348"/>
                  <a:gd name="T82" fmla="*/ 85 w 240"/>
                  <a:gd name="T83" fmla="*/ 113 h 348"/>
                  <a:gd name="T84" fmla="*/ 57 w 240"/>
                  <a:gd name="T85" fmla="*/ 101 h 348"/>
                  <a:gd name="T86" fmla="*/ 24 w 240"/>
                  <a:gd name="T87" fmla="*/ 75 h 348"/>
                  <a:gd name="T88" fmla="*/ 9 w 240"/>
                  <a:gd name="T89" fmla="*/ 53 h 348"/>
                  <a:gd name="T90" fmla="*/ 0 w 240"/>
                  <a:gd name="T91" fmla="*/ 24 h 348"/>
                  <a:gd name="T92" fmla="*/ 9 w 240"/>
                  <a:gd name="T93" fmla="*/ 8 h 348"/>
                  <a:gd name="T94" fmla="*/ 22 w 240"/>
                  <a:gd name="T95" fmla="*/ 0 h 348"/>
                  <a:gd name="T96" fmla="*/ 16 w 240"/>
                  <a:gd name="T97" fmla="*/ 2 h 34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40"/>
                  <a:gd name="T148" fmla="*/ 0 h 348"/>
                  <a:gd name="T149" fmla="*/ 240 w 240"/>
                  <a:gd name="T150" fmla="*/ 348 h 34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40" h="348">
                    <a:moveTo>
                      <a:pt x="16" y="2"/>
                    </a:moveTo>
                    <a:lnTo>
                      <a:pt x="45" y="6"/>
                    </a:lnTo>
                    <a:lnTo>
                      <a:pt x="67" y="32"/>
                    </a:lnTo>
                    <a:lnTo>
                      <a:pt x="91" y="57"/>
                    </a:lnTo>
                    <a:lnTo>
                      <a:pt x="121" y="81"/>
                    </a:lnTo>
                    <a:lnTo>
                      <a:pt x="144" y="99"/>
                    </a:lnTo>
                    <a:lnTo>
                      <a:pt x="169" y="113"/>
                    </a:lnTo>
                    <a:lnTo>
                      <a:pt x="196" y="126"/>
                    </a:lnTo>
                    <a:lnTo>
                      <a:pt x="219" y="135"/>
                    </a:lnTo>
                    <a:lnTo>
                      <a:pt x="235" y="147"/>
                    </a:lnTo>
                    <a:lnTo>
                      <a:pt x="240" y="159"/>
                    </a:lnTo>
                    <a:lnTo>
                      <a:pt x="231" y="176"/>
                    </a:lnTo>
                    <a:lnTo>
                      <a:pt x="210" y="191"/>
                    </a:lnTo>
                    <a:lnTo>
                      <a:pt x="166" y="203"/>
                    </a:lnTo>
                    <a:lnTo>
                      <a:pt x="127" y="215"/>
                    </a:lnTo>
                    <a:lnTo>
                      <a:pt x="103" y="230"/>
                    </a:lnTo>
                    <a:lnTo>
                      <a:pt x="108" y="245"/>
                    </a:lnTo>
                    <a:lnTo>
                      <a:pt x="109" y="249"/>
                    </a:lnTo>
                    <a:lnTo>
                      <a:pt x="135" y="273"/>
                    </a:lnTo>
                    <a:lnTo>
                      <a:pt x="163" y="293"/>
                    </a:lnTo>
                    <a:lnTo>
                      <a:pt x="189" y="309"/>
                    </a:lnTo>
                    <a:lnTo>
                      <a:pt x="193" y="317"/>
                    </a:lnTo>
                    <a:lnTo>
                      <a:pt x="195" y="321"/>
                    </a:lnTo>
                    <a:lnTo>
                      <a:pt x="192" y="330"/>
                    </a:lnTo>
                    <a:lnTo>
                      <a:pt x="187" y="333"/>
                    </a:lnTo>
                    <a:lnTo>
                      <a:pt x="177" y="341"/>
                    </a:lnTo>
                    <a:lnTo>
                      <a:pt x="172" y="344"/>
                    </a:lnTo>
                    <a:lnTo>
                      <a:pt x="153" y="348"/>
                    </a:lnTo>
                    <a:lnTo>
                      <a:pt x="130" y="330"/>
                    </a:lnTo>
                    <a:lnTo>
                      <a:pt x="112" y="305"/>
                    </a:lnTo>
                    <a:lnTo>
                      <a:pt x="87" y="270"/>
                    </a:lnTo>
                    <a:lnTo>
                      <a:pt x="70" y="237"/>
                    </a:lnTo>
                    <a:lnTo>
                      <a:pt x="69" y="219"/>
                    </a:lnTo>
                    <a:lnTo>
                      <a:pt x="81" y="203"/>
                    </a:lnTo>
                    <a:lnTo>
                      <a:pt x="112" y="194"/>
                    </a:lnTo>
                    <a:lnTo>
                      <a:pt x="148" y="180"/>
                    </a:lnTo>
                    <a:lnTo>
                      <a:pt x="172" y="173"/>
                    </a:lnTo>
                    <a:lnTo>
                      <a:pt x="180" y="164"/>
                    </a:lnTo>
                    <a:lnTo>
                      <a:pt x="175" y="155"/>
                    </a:lnTo>
                    <a:lnTo>
                      <a:pt x="154" y="141"/>
                    </a:lnTo>
                    <a:lnTo>
                      <a:pt x="121" y="125"/>
                    </a:lnTo>
                    <a:lnTo>
                      <a:pt x="85" y="113"/>
                    </a:lnTo>
                    <a:lnTo>
                      <a:pt x="57" y="101"/>
                    </a:lnTo>
                    <a:lnTo>
                      <a:pt x="24" y="75"/>
                    </a:lnTo>
                    <a:lnTo>
                      <a:pt x="9" y="53"/>
                    </a:lnTo>
                    <a:lnTo>
                      <a:pt x="0" y="24"/>
                    </a:lnTo>
                    <a:lnTo>
                      <a:pt x="9" y="8"/>
                    </a:lnTo>
                    <a:lnTo>
                      <a:pt x="22" y="0"/>
                    </a:lnTo>
                    <a:lnTo>
                      <a:pt x="16" y="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3021" name="Freeform 27"/>
              <p:cNvSpPr>
                <a:spLocks/>
              </p:cNvSpPr>
              <p:nvPr/>
            </p:nvSpPr>
            <p:spPr bwMode="auto">
              <a:xfrm>
                <a:off x="3148" y="1775"/>
                <a:ext cx="187" cy="420"/>
              </a:xfrm>
              <a:custGeom>
                <a:avLst/>
                <a:gdLst>
                  <a:gd name="T0" fmla="*/ 52 w 187"/>
                  <a:gd name="T1" fmla="*/ 0 h 420"/>
                  <a:gd name="T2" fmla="*/ 67 w 187"/>
                  <a:gd name="T3" fmla="*/ 7 h 420"/>
                  <a:gd name="T4" fmla="*/ 84 w 187"/>
                  <a:gd name="T5" fmla="*/ 21 h 420"/>
                  <a:gd name="T6" fmla="*/ 91 w 187"/>
                  <a:gd name="T7" fmla="*/ 39 h 420"/>
                  <a:gd name="T8" fmla="*/ 103 w 187"/>
                  <a:gd name="T9" fmla="*/ 69 h 420"/>
                  <a:gd name="T10" fmla="*/ 111 w 187"/>
                  <a:gd name="T11" fmla="*/ 102 h 420"/>
                  <a:gd name="T12" fmla="*/ 117 w 187"/>
                  <a:gd name="T13" fmla="*/ 133 h 420"/>
                  <a:gd name="T14" fmla="*/ 114 w 187"/>
                  <a:gd name="T15" fmla="*/ 160 h 420"/>
                  <a:gd name="T16" fmla="*/ 108 w 187"/>
                  <a:gd name="T17" fmla="*/ 181 h 420"/>
                  <a:gd name="T18" fmla="*/ 99 w 187"/>
                  <a:gd name="T19" fmla="*/ 205 h 420"/>
                  <a:gd name="T20" fmla="*/ 82 w 187"/>
                  <a:gd name="T21" fmla="*/ 235 h 420"/>
                  <a:gd name="T22" fmla="*/ 64 w 187"/>
                  <a:gd name="T23" fmla="*/ 265 h 420"/>
                  <a:gd name="T24" fmla="*/ 51 w 187"/>
                  <a:gd name="T25" fmla="*/ 286 h 420"/>
                  <a:gd name="T26" fmla="*/ 43 w 187"/>
                  <a:gd name="T27" fmla="*/ 303 h 420"/>
                  <a:gd name="T28" fmla="*/ 43 w 187"/>
                  <a:gd name="T29" fmla="*/ 319 h 420"/>
                  <a:gd name="T30" fmla="*/ 48 w 187"/>
                  <a:gd name="T31" fmla="*/ 333 h 420"/>
                  <a:gd name="T32" fmla="*/ 72 w 187"/>
                  <a:gd name="T33" fmla="*/ 340 h 420"/>
                  <a:gd name="T34" fmla="*/ 106 w 187"/>
                  <a:gd name="T35" fmla="*/ 349 h 420"/>
                  <a:gd name="T36" fmla="*/ 157 w 187"/>
                  <a:gd name="T37" fmla="*/ 366 h 420"/>
                  <a:gd name="T38" fmla="*/ 181 w 187"/>
                  <a:gd name="T39" fmla="*/ 378 h 420"/>
                  <a:gd name="T40" fmla="*/ 187 w 187"/>
                  <a:gd name="T41" fmla="*/ 391 h 420"/>
                  <a:gd name="T42" fmla="*/ 181 w 187"/>
                  <a:gd name="T43" fmla="*/ 402 h 420"/>
                  <a:gd name="T44" fmla="*/ 163 w 187"/>
                  <a:gd name="T45" fmla="*/ 414 h 420"/>
                  <a:gd name="T46" fmla="*/ 157 w 187"/>
                  <a:gd name="T47" fmla="*/ 415 h 420"/>
                  <a:gd name="T48" fmla="*/ 133 w 187"/>
                  <a:gd name="T49" fmla="*/ 420 h 420"/>
                  <a:gd name="T50" fmla="*/ 121 w 187"/>
                  <a:gd name="T51" fmla="*/ 415 h 420"/>
                  <a:gd name="T52" fmla="*/ 112 w 187"/>
                  <a:gd name="T53" fmla="*/ 405 h 420"/>
                  <a:gd name="T54" fmla="*/ 97 w 187"/>
                  <a:gd name="T55" fmla="*/ 387 h 420"/>
                  <a:gd name="T56" fmla="*/ 73 w 187"/>
                  <a:gd name="T57" fmla="*/ 370 h 420"/>
                  <a:gd name="T58" fmla="*/ 54 w 187"/>
                  <a:gd name="T59" fmla="*/ 367 h 420"/>
                  <a:gd name="T60" fmla="*/ 36 w 187"/>
                  <a:gd name="T61" fmla="*/ 367 h 420"/>
                  <a:gd name="T62" fmla="*/ 22 w 187"/>
                  <a:gd name="T63" fmla="*/ 367 h 420"/>
                  <a:gd name="T64" fmla="*/ 10 w 187"/>
                  <a:gd name="T65" fmla="*/ 360 h 420"/>
                  <a:gd name="T66" fmla="*/ 4 w 187"/>
                  <a:gd name="T67" fmla="*/ 352 h 420"/>
                  <a:gd name="T68" fmla="*/ 0 w 187"/>
                  <a:gd name="T69" fmla="*/ 339 h 420"/>
                  <a:gd name="T70" fmla="*/ 3 w 187"/>
                  <a:gd name="T71" fmla="*/ 327 h 420"/>
                  <a:gd name="T72" fmla="*/ 7 w 187"/>
                  <a:gd name="T73" fmla="*/ 307 h 420"/>
                  <a:gd name="T74" fmla="*/ 15 w 187"/>
                  <a:gd name="T75" fmla="*/ 291 h 420"/>
                  <a:gd name="T76" fmla="*/ 27 w 187"/>
                  <a:gd name="T77" fmla="*/ 264 h 420"/>
                  <a:gd name="T78" fmla="*/ 49 w 187"/>
                  <a:gd name="T79" fmla="*/ 229 h 420"/>
                  <a:gd name="T80" fmla="*/ 64 w 187"/>
                  <a:gd name="T81" fmla="*/ 201 h 420"/>
                  <a:gd name="T82" fmla="*/ 70 w 187"/>
                  <a:gd name="T83" fmla="*/ 175 h 420"/>
                  <a:gd name="T84" fmla="*/ 73 w 187"/>
                  <a:gd name="T85" fmla="*/ 150 h 420"/>
                  <a:gd name="T86" fmla="*/ 64 w 187"/>
                  <a:gd name="T87" fmla="*/ 121 h 420"/>
                  <a:gd name="T88" fmla="*/ 52 w 187"/>
                  <a:gd name="T89" fmla="*/ 97 h 420"/>
                  <a:gd name="T90" fmla="*/ 37 w 187"/>
                  <a:gd name="T91" fmla="*/ 72 h 420"/>
                  <a:gd name="T92" fmla="*/ 25 w 187"/>
                  <a:gd name="T93" fmla="*/ 51 h 420"/>
                  <a:gd name="T94" fmla="*/ 21 w 187"/>
                  <a:gd name="T95" fmla="*/ 30 h 420"/>
                  <a:gd name="T96" fmla="*/ 25 w 187"/>
                  <a:gd name="T97" fmla="*/ 16 h 420"/>
                  <a:gd name="T98" fmla="*/ 33 w 187"/>
                  <a:gd name="T99" fmla="*/ 7 h 420"/>
                  <a:gd name="T100" fmla="*/ 46 w 187"/>
                  <a:gd name="T101" fmla="*/ 3 h 420"/>
                  <a:gd name="T102" fmla="*/ 52 w 187"/>
                  <a:gd name="T103" fmla="*/ 0 h 42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87"/>
                  <a:gd name="T157" fmla="*/ 0 h 420"/>
                  <a:gd name="T158" fmla="*/ 187 w 187"/>
                  <a:gd name="T159" fmla="*/ 420 h 42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87" h="420">
                    <a:moveTo>
                      <a:pt x="52" y="0"/>
                    </a:moveTo>
                    <a:lnTo>
                      <a:pt x="67" y="7"/>
                    </a:lnTo>
                    <a:lnTo>
                      <a:pt x="84" y="21"/>
                    </a:lnTo>
                    <a:lnTo>
                      <a:pt x="91" y="39"/>
                    </a:lnTo>
                    <a:lnTo>
                      <a:pt x="103" y="69"/>
                    </a:lnTo>
                    <a:lnTo>
                      <a:pt x="111" y="102"/>
                    </a:lnTo>
                    <a:lnTo>
                      <a:pt x="117" y="133"/>
                    </a:lnTo>
                    <a:lnTo>
                      <a:pt x="114" y="160"/>
                    </a:lnTo>
                    <a:lnTo>
                      <a:pt x="108" y="181"/>
                    </a:lnTo>
                    <a:lnTo>
                      <a:pt x="99" y="205"/>
                    </a:lnTo>
                    <a:lnTo>
                      <a:pt x="82" y="235"/>
                    </a:lnTo>
                    <a:lnTo>
                      <a:pt x="64" y="265"/>
                    </a:lnTo>
                    <a:lnTo>
                      <a:pt x="51" y="286"/>
                    </a:lnTo>
                    <a:lnTo>
                      <a:pt x="43" y="303"/>
                    </a:lnTo>
                    <a:lnTo>
                      <a:pt x="43" y="319"/>
                    </a:lnTo>
                    <a:lnTo>
                      <a:pt x="48" y="333"/>
                    </a:lnTo>
                    <a:lnTo>
                      <a:pt x="72" y="340"/>
                    </a:lnTo>
                    <a:lnTo>
                      <a:pt x="106" y="349"/>
                    </a:lnTo>
                    <a:lnTo>
                      <a:pt x="157" y="366"/>
                    </a:lnTo>
                    <a:lnTo>
                      <a:pt x="181" y="378"/>
                    </a:lnTo>
                    <a:lnTo>
                      <a:pt x="187" y="391"/>
                    </a:lnTo>
                    <a:lnTo>
                      <a:pt x="181" y="402"/>
                    </a:lnTo>
                    <a:lnTo>
                      <a:pt x="163" y="414"/>
                    </a:lnTo>
                    <a:lnTo>
                      <a:pt x="157" y="415"/>
                    </a:lnTo>
                    <a:lnTo>
                      <a:pt x="133" y="420"/>
                    </a:lnTo>
                    <a:lnTo>
                      <a:pt x="121" y="415"/>
                    </a:lnTo>
                    <a:lnTo>
                      <a:pt x="112" y="405"/>
                    </a:lnTo>
                    <a:lnTo>
                      <a:pt x="97" y="387"/>
                    </a:lnTo>
                    <a:lnTo>
                      <a:pt x="73" y="370"/>
                    </a:lnTo>
                    <a:lnTo>
                      <a:pt x="54" y="367"/>
                    </a:lnTo>
                    <a:lnTo>
                      <a:pt x="36" y="367"/>
                    </a:lnTo>
                    <a:lnTo>
                      <a:pt x="22" y="367"/>
                    </a:lnTo>
                    <a:lnTo>
                      <a:pt x="10" y="360"/>
                    </a:lnTo>
                    <a:lnTo>
                      <a:pt x="4" y="352"/>
                    </a:lnTo>
                    <a:lnTo>
                      <a:pt x="0" y="339"/>
                    </a:lnTo>
                    <a:lnTo>
                      <a:pt x="3" y="327"/>
                    </a:lnTo>
                    <a:lnTo>
                      <a:pt x="7" y="307"/>
                    </a:lnTo>
                    <a:lnTo>
                      <a:pt x="15" y="291"/>
                    </a:lnTo>
                    <a:lnTo>
                      <a:pt x="27" y="264"/>
                    </a:lnTo>
                    <a:lnTo>
                      <a:pt x="49" y="229"/>
                    </a:lnTo>
                    <a:lnTo>
                      <a:pt x="64" y="201"/>
                    </a:lnTo>
                    <a:lnTo>
                      <a:pt x="70" y="175"/>
                    </a:lnTo>
                    <a:lnTo>
                      <a:pt x="73" y="150"/>
                    </a:lnTo>
                    <a:lnTo>
                      <a:pt x="64" y="121"/>
                    </a:lnTo>
                    <a:lnTo>
                      <a:pt x="52" y="97"/>
                    </a:lnTo>
                    <a:lnTo>
                      <a:pt x="37" y="72"/>
                    </a:lnTo>
                    <a:lnTo>
                      <a:pt x="25" y="51"/>
                    </a:lnTo>
                    <a:lnTo>
                      <a:pt x="21" y="30"/>
                    </a:lnTo>
                    <a:lnTo>
                      <a:pt x="25" y="16"/>
                    </a:lnTo>
                    <a:lnTo>
                      <a:pt x="33" y="7"/>
                    </a:lnTo>
                    <a:lnTo>
                      <a:pt x="46" y="3"/>
                    </a:lnTo>
                    <a:lnTo>
                      <a:pt x="52"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3022" name="Freeform 28"/>
              <p:cNvSpPr>
                <a:spLocks/>
              </p:cNvSpPr>
              <p:nvPr/>
            </p:nvSpPr>
            <p:spPr bwMode="auto">
              <a:xfrm>
                <a:off x="2989" y="1773"/>
                <a:ext cx="165" cy="450"/>
              </a:xfrm>
              <a:custGeom>
                <a:avLst/>
                <a:gdLst>
                  <a:gd name="T0" fmla="*/ 81 w 165"/>
                  <a:gd name="T1" fmla="*/ 49 h 450"/>
                  <a:gd name="T2" fmla="*/ 97 w 165"/>
                  <a:gd name="T3" fmla="*/ 25 h 450"/>
                  <a:gd name="T4" fmla="*/ 123 w 165"/>
                  <a:gd name="T5" fmla="*/ 3 h 450"/>
                  <a:gd name="T6" fmla="*/ 147 w 165"/>
                  <a:gd name="T7" fmla="*/ 0 h 450"/>
                  <a:gd name="T8" fmla="*/ 160 w 165"/>
                  <a:gd name="T9" fmla="*/ 15 h 450"/>
                  <a:gd name="T10" fmla="*/ 165 w 165"/>
                  <a:gd name="T11" fmla="*/ 37 h 450"/>
                  <a:gd name="T12" fmla="*/ 157 w 165"/>
                  <a:gd name="T13" fmla="*/ 60 h 450"/>
                  <a:gd name="T14" fmla="*/ 141 w 165"/>
                  <a:gd name="T15" fmla="*/ 75 h 450"/>
                  <a:gd name="T16" fmla="*/ 112 w 165"/>
                  <a:gd name="T17" fmla="*/ 97 h 450"/>
                  <a:gd name="T18" fmla="*/ 93 w 165"/>
                  <a:gd name="T19" fmla="*/ 120 h 450"/>
                  <a:gd name="T20" fmla="*/ 82 w 165"/>
                  <a:gd name="T21" fmla="*/ 144 h 450"/>
                  <a:gd name="T22" fmla="*/ 78 w 165"/>
                  <a:gd name="T23" fmla="*/ 168 h 450"/>
                  <a:gd name="T24" fmla="*/ 76 w 165"/>
                  <a:gd name="T25" fmla="*/ 195 h 450"/>
                  <a:gd name="T26" fmla="*/ 82 w 165"/>
                  <a:gd name="T27" fmla="*/ 223 h 450"/>
                  <a:gd name="T28" fmla="*/ 82 w 165"/>
                  <a:gd name="T29" fmla="*/ 228 h 450"/>
                  <a:gd name="T30" fmla="*/ 90 w 165"/>
                  <a:gd name="T31" fmla="*/ 261 h 450"/>
                  <a:gd name="T32" fmla="*/ 97 w 165"/>
                  <a:gd name="T33" fmla="*/ 294 h 450"/>
                  <a:gd name="T34" fmla="*/ 108 w 165"/>
                  <a:gd name="T35" fmla="*/ 327 h 450"/>
                  <a:gd name="T36" fmla="*/ 118 w 165"/>
                  <a:gd name="T37" fmla="*/ 351 h 450"/>
                  <a:gd name="T38" fmla="*/ 121 w 165"/>
                  <a:gd name="T39" fmla="*/ 369 h 450"/>
                  <a:gd name="T40" fmla="*/ 114 w 165"/>
                  <a:gd name="T41" fmla="*/ 376 h 450"/>
                  <a:gd name="T42" fmla="*/ 96 w 165"/>
                  <a:gd name="T43" fmla="*/ 385 h 450"/>
                  <a:gd name="T44" fmla="*/ 78 w 165"/>
                  <a:gd name="T45" fmla="*/ 405 h 450"/>
                  <a:gd name="T46" fmla="*/ 67 w 165"/>
                  <a:gd name="T47" fmla="*/ 433 h 450"/>
                  <a:gd name="T48" fmla="*/ 63 w 165"/>
                  <a:gd name="T49" fmla="*/ 447 h 450"/>
                  <a:gd name="T50" fmla="*/ 58 w 165"/>
                  <a:gd name="T51" fmla="*/ 450 h 450"/>
                  <a:gd name="T52" fmla="*/ 48 w 165"/>
                  <a:gd name="T53" fmla="*/ 450 h 450"/>
                  <a:gd name="T54" fmla="*/ 13 w 165"/>
                  <a:gd name="T55" fmla="*/ 438 h 450"/>
                  <a:gd name="T56" fmla="*/ 0 w 165"/>
                  <a:gd name="T57" fmla="*/ 424 h 450"/>
                  <a:gd name="T58" fmla="*/ 3 w 165"/>
                  <a:gd name="T59" fmla="*/ 411 h 450"/>
                  <a:gd name="T60" fmla="*/ 13 w 165"/>
                  <a:gd name="T61" fmla="*/ 396 h 450"/>
                  <a:gd name="T62" fmla="*/ 31 w 165"/>
                  <a:gd name="T63" fmla="*/ 381 h 450"/>
                  <a:gd name="T64" fmla="*/ 61 w 165"/>
                  <a:gd name="T65" fmla="*/ 364 h 450"/>
                  <a:gd name="T66" fmla="*/ 72 w 165"/>
                  <a:gd name="T67" fmla="*/ 349 h 450"/>
                  <a:gd name="T68" fmla="*/ 73 w 165"/>
                  <a:gd name="T69" fmla="*/ 325 h 450"/>
                  <a:gd name="T70" fmla="*/ 69 w 165"/>
                  <a:gd name="T71" fmla="*/ 286 h 450"/>
                  <a:gd name="T72" fmla="*/ 55 w 165"/>
                  <a:gd name="T73" fmla="*/ 241 h 450"/>
                  <a:gd name="T74" fmla="*/ 48 w 165"/>
                  <a:gd name="T75" fmla="*/ 195 h 450"/>
                  <a:gd name="T76" fmla="*/ 42 w 165"/>
                  <a:gd name="T77" fmla="*/ 154 h 450"/>
                  <a:gd name="T78" fmla="*/ 43 w 165"/>
                  <a:gd name="T79" fmla="*/ 127 h 450"/>
                  <a:gd name="T80" fmla="*/ 49 w 165"/>
                  <a:gd name="T81" fmla="*/ 100 h 450"/>
                  <a:gd name="T82" fmla="*/ 58 w 165"/>
                  <a:gd name="T83" fmla="*/ 78 h 450"/>
                  <a:gd name="T84" fmla="*/ 72 w 165"/>
                  <a:gd name="T85" fmla="*/ 57 h 450"/>
                  <a:gd name="T86" fmla="*/ 81 w 165"/>
                  <a:gd name="T87" fmla="*/ 49 h 45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65"/>
                  <a:gd name="T133" fmla="*/ 0 h 450"/>
                  <a:gd name="T134" fmla="*/ 165 w 165"/>
                  <a:gd name="T135" fmla="*/ 450 h 45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65" h="450">
                    <a:moveTo>
                      <a:pt x="81" y="49"/>
                    </a:moveTo>
                    <a:lnTo>
                      <a:pt x="97" y="25"/>
                    </a:lnTo>
                    <a:lnTo>
                      <a:pt x="123" y="3"/>
                    </a:lnTo>
                    <a:lnTo>
                      <a:pt x="147" y="0"/>
                    </a:lnTo>
                    <a:lnTo>
                      <a:pt x="160" y="15"/>
                    </a:lnTo>
                    <a:lnTo>
                      <a:pt x="165" y="37"/>
                    </a:lnTo>
                    <a:lnTo>
                      <a:pt x="157" y="60"/>
                    </a:lnTo>
                    <a:lnTo>
                      <a:pt x="141" y="75"/>
                    </a:lnTo>
                    <a:lnTo>
                      <a:pt x="112" y="97"/>
                    </a:lnTo>
                    <a:lnTo>
                      <a:pt x="93" y="120"/>
                    </a:lnTo>
                    <a:lnTo>
                      <a:pt x="82" y="144"/>
                    </a:lnTo>
                    <a:lnTo>
                      <a:pt x="78" y="168"/>
                    </a:lnTo>
                    <a:lnTo>
                      <a:pt x="76" y="195"/>
                    </a:lnTo>
                    <a:lnTo>
                      <a:pt x="82" y="223"/>
                    </a:lnTo>
                    <a:lnTo>
                      <a:pt x="82" y="228"/>
                    </a:lnTo>
                    <a:lnTo>
                      <a:pt x="90" y="261"/>
                    </a:lnTo>
                    <a:lnTo>
                      <a:pt x="97" y="294"/>
                    </a:lnTo>
                    <a:lnTo>
                      <a:pt x="108" y="327"/>
                    </a:lnTo>
                    <a:lnTo>
                      <a:pt x="118" y="351"/>
                    </a:lnTo>
                    <a:lnTo>
                      <a:pt x="121" y="369"/>
                    </a:lnTo>
                    <a:lnTo>
                      <a:pt x="114" y="376"/>
                    </a:lnTo>
                    <a:lnTo>
                      <a:pt x="96" y="385"/>
                    </a:lnTo>
                    <a:lnTo>
                      <a:pt x="78" y="405"/>
                    </a:lnTo>
                    <a:lnTo>
                      <a:pt x="67" y="433"/>
                    </a:lnTo>
                    <a:lnTo>
                      <a:pt x="63" y="447"/>
                    </a:lnTo>
                    <a:lnTo>
                      <a:pt x="58" y="450"/>
                    </a:lnTo>
                    <a:lnTo>
                      <a:pt x="48" y="450"/>
                    </a:lnTo>
                    <a:lnTo>
                      <a:pt x="13" y="438"/>
                    </a:lnTo>
                    <a:lnTo>
                      <a:pt x="0" y="424"/>
                    </a:lnTo>
                    <a:lnTo>
                      <a:pt x="3" y="411"/>
                    </a:lnTo>
                    <a:lnTo>
                      <a:pt x="13" y="396"/>
                    </a:lnTo>
                    <a:lnTo>
                      <a:pt x="31" y="381"/>
                    </a:lnTo>
                    <a:lnTo>
                      <a:pt x="61" y="364"/>
                    </a:lnTo>
                    <a:lnTo>
                      <a:pt x="72" y="349"/>
                    </a:lnTo>
                    <a:lnTo>
                      <a:pt x="73" y="325"/>
                    </a:lnTo>
                    <a:lnTo>
                      <a:pt x="69" y="286"/>
                    </a:lnTo>
                    <a:lnTo>
                      <a:pt x="55" y="241"/>
                    </a:lnTo>
                    <a:lnTo>
                      <a:pt x="48" y="195"/>
                    </a:lnTo>
                    <a:lnTo>
                      <a:pt x="42" y="154"/>
                    </a:lnTo>
                    <a:lnTo>
                      <a:pt x="43" y="127"/>
                    </a:lnTo>
                    <a:lnTo>
                      <a:pt x="49" y="100"/>
                    </a:lnTo>
                    <a:lnTo>
                      <a:pt x="58" y="78"/>
                    </a:lnTo>
                    <a:lnTo>
                      <a:pt x="72" y="57"/>
                    </a:lnTo>
                    <a:lnTo>
                      <a:pt x="81" y="4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3023" name="Freeform 29"/>
              <p:cNvSpPr>
                <a:spLocks/>
              </p:cNvSpPr>
              <p:nvPr/>
            </p:nvSpPr>
            <p:spPr bwMode="auto">
              <a:xfrm>
                <a:off x="2593" y="1767"/>
                <a:ext cx="488" cy="476"/>
              </a:xfrm>
              <a:custGeom>
                <a:avLst/>
                <a:gdLst>
                  <a:gd name="T0" fmla="*/ 480 w 488"/>
                  <a:gd name="T1" fmla="*/ 0 h 476"/>
                  <a:gd name="T2" fmla="*/ 432 w 488"/>
                  <a:gd name="T3" fmla="*/ 19 h 476"/>
                  <a:gd name="T4" fmla="*/ 402 w 488"/>
                  <a:gd name="T5" fmla="*/ 45 h 476"/>
                  <a:gd name="T6" fmla="*/ 381 w 488"/>
                  <a:gd name="T7" fmla="*/ 81 h 476"/>
                  <a:gd name="T8" fmla="*/ 363 w 488"/>
                  <a:gd name="T9" fmla="*/ 118 h 476"/>
                  <a:gd name="T10" fmla="*/ 352 w 488"/>
                  <a:gd name="T11" fmla="*/ 160 h 476"/>
                  <a:gd name="T12" fmla="*/ 346 w 488"/>
                  <a:gd name="T13" fmla="*/ 202 h 476"/>
                  <a:gd name="T14" fmla="*/ 337 w 488"/>
                  <a:gd name="T15" fmla="*/ 241 h 476"/>
                  <a:gd name="T16" fmla="*/ 327 w 488"/>
                  <a:gd name="T17" fmla="*/ 265 h 476"/>
                  <a:gd name="T18" fmla="*/ 313 w 488"/>
                  <a:gd name="T19" fmla="*/ 283 h 476"/>
                  <a:gd name="T20" fmla="*/ 294 w 488"/>
                  <a:gd name="T21" fmla="*/ 300 h 476"/>
                  <a:gd name="T22" fmla="*/ 289 w 488"/>
                  <a:gd name="T23" fmla="*/ 301 h 476"/>
                  <a:gd name="T24" fmla="*/ 264 w 488"/>
                  <a:gd name="T25" fmla="*/ 316 h 476"/>
                  <a:gd name="T26" fmla="*/ 223 w 488"/>
                  <a:gd name="T27" fmla="*/ 334 h 476"/>
                  <a:gd name="T28" fmla="*/ 184 w 488"/>
                  <a:gd name="T29" fmla="*/ 354 h 476"/>
                  <a:gd name="T30" fmla="*/ 148 w 488"/>
                  <a:gd name="T31" fmla="*/ 367 h 476"/>
                  <a:gd name="T32" fmla="*/ 127 w 488"/>
                  <a:gd name="T33" fmla="*/ 333 h 476"/>
                  <a:gd name="T34" fmla="*/ 127 w 488"/>
                  <a:gd name="T35" fmla="*/ 337 h 476"/>
                  <a:gd name="T36" fmla="*/ 111 w 488"/>
                  <a:gd name="T37" fmla="*/ 373 h 476"/>
                  <a:gd name="T38" fmla="*/ 88 w 488"/>
                  <a:gd name="T39" fmla="*/ 405 h 476"/>
                  <a:gd name="T40" fmla="*/ 51 w 488"/>
                  <a:gd name="T41" fmla="*/ 435 h 476"/>
                  <a:gd name="T42" fmla="*/ 12 w 488"/>
                  <a:gd name="T43" fmla="*/ 460 h 476"/>
                  <a:gd name="T44" fmla="*/ 0 w 488"/>
                  <a:gd name="T45" fmla="*/ 469 h 476"/>
                  <a:gd name="T46" fmla="*/ 10 w 488"/>
                  <a:gd name="T47" fmla="*/ 474 h 476"/>
                  <a:gd name="T48" fmla="*/ 6 w 488"/>
                  <a:gd name="T49" fmla="*/ 476 h 476"/>
                  <a:gd name="T50" fmla="*/ 64 w 488"/>
                  <a:gd name="T51" fmla="*/ 459 h 476"/>
                  <a:gd name="T52" fmla="*/ 118 w 488"/>
                  <a:gd name="T53" fmla="*/ 448 h 476"/>
                  <a:gd name="T54" fmla="*/ 175 w 488"/>
                  <a:gd name="T55" fmla="*/ 438 h 476"/>
                  <a:gd name="T56" fmla="*/ 204 w 488"/>
                  <a:gd name="T57" fmla="*/ 436 h 476"/>
                  <a:gd name="T58" fmla="*/ 168 w 488"/>
                  <a:gd name="T59" fmla="*/ 393 h 476"/>
                  <a:gd name="T60" fmla="*/ 163 w 488"/>
                  <a:gd name="T61" fmla="*/ 396 h 476"/>
                  <a:gd name="T62" fmla="*/ 217 w 488"/>
                  <a:gd name="T63" fmla="*/ 366 h 476"/>
                  <a:gd name="T64" fmla="*/ 262 w 488"/>
                  <a:gd name="T65" fmla="*/ 342 h 476"/>
                  <a:gd name="T66" fmla="*/ 298 w 488"/>
                  <a:gd name="T67" fmla="*/ 324 h 476"/>
                  <a:gd name="T68" fmla="*/ 328 w 488"/>
                  <a:gd name="T69" fmla="*/ 301 h 476"/>
                  <a:gd name="T70" fmla="*/ 346 w 488"/>
                  <a:gd name="T71" fmla="*/ 279 h 476"/>
                  <a:gd name="T72" fmla="*/ 358 w 488"/>
                  <a:gd name="T73" fmla="*/ 249 h 476"/>
                  <a:gd name="T74" fmla="*/ 367 w 488"/>
                  <a:gd name="T75" fmla="*/ 208 h 476"/>
                  <a:gd name="T76" fmla="*/ 375 w 488"/>
                  <a:gd name="T77" fmla="*/ 171 h 476"/>
                  <a:gd name="T78" fmla="*/ 384 w 488"/>
                  <a:gd name="T79" fmla="*/ 135 h 476"/>
                  <a:gd name="T80" fmla="*/ 394 w 488"/>
                  <a:gd name="T81" fmla="*/ 99 h 476"/>
                  <a:gd name="T82" fmla="*/ 412 w 488"/>
                  <a:gd name="T83" fmla="*/ 69 h 476"/>
                  <a:gd name="T84" fmla="*/ 433 w 488"/>
                  <a:gd name="T85" fmla="*/ 48 h 476"/>
                  <a:gd name="T86" fmla="*/ 465 w 488"/>
                  <a:gd name="T87" fmla="*/ 33 h 476"/>
                  <a:gd name="T88" fmla="*/ 488 w 488"/>
                  <a:gd name="T89" fmla="*/ 22 h 476"/>
                  <a:gd name="T90" fmla="*/ 480 w 488"/>
                  <a:gd name="T91" fmla="*/ 0 h 47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88"/>
                  <a:gd name="T139" fmla="*/ 0 h 476"/>
                  <a:gd name="T140" fmla="*/ 488 w 488"/>
                  <a:gd name="T141" fmla="*/ 476 h 47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88" h="476">
                    <a:moveTo>
                      <a:pt x="480" y="0"/>
                    </a:moveTo>
                    <a:lnTo>
                      <a:pt x="432" y="19"/>
                    </a:lnTo>
                    <a:lnTo>
                      <a:pt x="402" y="45"/>
                    </a:lnTo>
                    <a:lnTo>
                      <a:pt x="381" y="81"/>
                    </a:lnTo>
                    <a:lnTo>
                      <a:pt x="363" y="118"/>
                    </a:lnTo>
                    <a:lnTo>
                      <a:pt x="352" y="160"/>
                    </a:lnTo>
                    <a:lnTo>
                      <a:pt x="346" y="202"/>
                    </a:lnTo>
                    <a:lnTo>
                      <a:pt x="337" y="241"/>
                    </a:lnTo>
                    <a:lnTo>
                      <a:pt x="327" y="265"/>
                    </a:lnTo>
                    <a:lnTo>
                      <a:pt x="313" y="283"/>
                    </a:lnTo>
                    <a:lnTo>
                      <a:pt x="294" y="300"/>
                    </a:lnTo>
                    <a:lnTo>
                      <a:pt x="289" y="301"/>
                    </a:lnTo>
                    <a:lnTo>
                      <a:pt x="264" y="316"/>
                    </a:lnTo>
                    <a:lnTo>
                      <a:pt x="223" y="334"/>
                    </a:lnTo>
                    <a:lnTo>
                      <a:pt x="184" y="354"/>
                    </a:lnTo>
                    <a:lnTo>
                      <a:pt x="148" y="367"/>
                    </a:lnTo>
                    <a:lnTo>
                      <a:pt x="127" y="333"/>
                    </a:lnTo>
                    <a:lnTo>
                      <a:pt x="127" y="337"/>
                    </a:lnTo>
                    <a:lnTo>
                      <a:pt x="111" y="373"/>
                    </a:lnTo>
                    <a:lnTo>
                      <a:pt x="88" y="405"/>
                    </a:lnTo>
                    <a:lnTo>
                      <a:pt x="51" y="435"/>
                    </a:lnTo>
                    <a:lnTo>
                      <a:pt x="12" y="460"/>
                    </a:lnTo>
                    <a:lnTo>
                      <a:pt x="0" y="469"/>
                    </a:lnTo>
                    <a:lnTo>
                      <a:pt x="10" y="474"/>
                    </a:lnTo>
                    <a:lnTo>
                      <a:pt x="6" y="476"/>
                    </a:lnTo>
                    <a:lnTo>
                      <a:pt x="64" y="459"/>
                    </a:lnTo>
                    <a:lnTo>
                      <a:pt x="118" y="448"/>
                    </a:lnTo>
                    <a:lnTo>
                      <a:pt x="175" y="438"/>
                    </a:lnTo>
                    <a:lnTo>
                      <a:pt x="204" y="436"/>
                    </a:lnTo>
                    <a:lnTo>
                      <a:pt x="168" y="393"/>
                    </a:lnTo>
                    <a:lnTo>
                      <a:pt x="163" y="396"/>
                    </a:lnTo>
                    <a:lnTo>
                      <a:pt x="217" y="366"/>
                    </a:lnTo>
                    <a:lnTo>
                      <a:pt x="262" y="342"/>
                    </a:lnTo>
                    <a:lnTo>
                      <a:pt x="298" y="324"/>
                    </a:lnTo>
                    <a:lnTo>
                      <a:pt x="328" y="301"/>
                    </a:lnTo>
                    <a:lnTo>
                      <a:pt x="346" y="279"/>
                    </a:lnTo>
                    <a:lnTo>
                      <a:pt x="358" y="249"/>
                    </a:lnTo>
                    <a:lnTo>
                      <a:pt x="367" y="208"/>
                    </a:lnTo>
                    <a:lnTo>
                      <a:pt x="375" y="171"/>
                    </a:lnTo>
                    <a:lnTo>
                      <a:pt x="384" y="135"/>
                    </a:lnTo>
                    <a:lnTo>
                      <a:pt x="394" y="99"/>
                    </a:lnTo>
                    <a:lnTo>
                      <a:pt x="412" y="69"/>
                    </a:lnTo>
                    <a:lnTo>
                      <a:pt x="433" y="48"/>
                    </a:lnTo>
                    <a:lnTo>
                      <a:pt x="465" y="33"/>
                    </a:lnTo>
                    <a:lnTo>
                      <a:pt x="488" y="22"/>
                    </a:lnTo>
                    <a:lnTo>
                      <a:pt x="480"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213009" name="Group 30"/>
            <p:cNvGrpSpPr>
              <a:grpSpLocks/>
            </p:cNvGrpSpPr>
            <p:nvPr/>
          </p:nvGrpSpPr>
          <p:grpSpPr bwMode="auto">
            <a:xfrm>
              <a:off x="4703" y="1645"/>
              <a:ext cx="230" cy="1456"/>
              <a:chOff x="2720" y="768"/>
              <a:chExt cx="230" cy="1456"/>
            </a:xfrm>
          </p:grpSpPr>
          <p:sp>
            <p:nvSpPr>
              <p:cNvPr id="213015" name="Freeform 31"/>
              <p:cNvSpPr>
                <a:spLocks/>
              </p:cNvSpPr>
              <p:nvPr/>
            </p:nvSpPr>
            <p:spPr bwMode="auto">
              <a:xfrm>
                <a:off x="2720" y="795"/>
                <a:ext cx="230" cy="293"/>
              </a:xfrm>
              <a:custGeom>
                <a:avLst/>
                <a:gdLst>
                  <a:gd name="T0" fmla="*/ 147 w 230"/>
                  <a:gd name="T1" fmla="*/ 264 h 293"/>
                  <a:gd name="T2" fmla="*/ 170 w 230"/>
                  <a:gd name="T3" fmla="*/ 252 h 293"/>
                  <a:gd name="T4" fmla="*/ 182 w 230"/>
                  <a:gd name="T5" fmla="*/ 234 h 293"/>
                  <a:gd name="T6" fmla="*/ 192 w 230"/>
                  <a:gd name="T7" fmla="*/ 204 h 293"/>
                  <a:gd name="T8" fmla="*/ 198 w 230"/>
                  <a:gd name="T9" fmla="*/ 165 h 293"/>
                  <a:gd name="T10" fmla="*/ 195 w 230"/>
                  <a:gd name="T11" fmla="*/ 111 h 293"/>
                  <a:gd name="T12" fmla="*/ 192 w 230"/>
                  <a:gd name="T13" fmla="*/ 81 h 293"/>
                  <a:gd name="T14" fmla="*/ 167 w 230"/>
                  <a:gd name="T15" fmla="*/ 84 h 293"/>
                  <a:gd name="T16" fmla="*/ 177 w 230"/>
                  <a:gd name="T17" fmla="*/ 2 h 293"/>
                  <a:gd name="T18" fmla="*/ 230 w 230"/>
                  <a:gd name="T19" fmla="*/ 69 h 293"/>
                  <a:gd name="T20" fmla="*/ 212 w 230"/>
                  <a:gd name="T21" fmla="*/ 77 h 293"/>
                  <a:gd name="T22" fmla="*/ 219 w 230"/>
                  <a:gd name="T23" fmla="*/ 125 h 293"/>
                  <a:gd name="T24" fmla="*/ 219 w 230"/>
                  <a:gd name="T25" fmla="*/ 129 h 293"/>
                  <a:gd name="T26" fmla="*/ 219 w 230"/>
                  <a:gd name="T27" fmla="*/ 179 h 293"/>
                  <a:gd name="T28" fmla="*/ 218 w 230"/>
                  <a:gd name="T29" fmla="*/ 183 h 293"/>
                  <a:gd name="T30" fmla="*/ 210 w 230"/>
                  <a:gd name="T31" fmla="*/ 222 h 293"/>
                  <a:gd name="T32" fmla="*/ 197 w 230"/>
                  <a:gd name="T33" fmla="*/ 258 h 293"/>
                  <a:gd name="T34" fmla="*/ 174 w 230"/>
                  <a:gd name="T35" fmla="*/ 279 h 293"/>
                  <a:gd name="T36" fmla="*/ 143 w 230"/>
                  <a:gd name="T37" fmla="*/ 288 h 293"/>
                  <a:gd name="T38" fmla="*/ 113 w 230"/>
                  <a:gd name="T39" fmla="*/ 293 h 293"/>
                  <a:gd name="T40" fmla="*/ 84 w 230"/>
                  <a:gd name="T41" fmla="*/ 290 h 293"/>
                  <a:gd name="T42" fmla="*/ 57 w 230"/>
                  <a:gd name="T43" fmla="*/ 279 h 293"/>
                  <a:gd name="T44" fmla="*/ 33 w 230"/>
                  <a:gd name="T45" fmla="*/ 257 h 293"/>
                  <a:gd name="T46" fmla="*/ 17 w 230"/>
                  <a:gd name="T47" fmla="*/ 227 h 293"/>
                  <a:gd name="T48" fmla="*/ 8 w 230"/>
                  <a:gd name="T49" fmla="*/ 192 h 293"/>
                  <a:gd name="T50" fmla="*/ 5 w 230"/>
                  <a:gd name="T51" fmla="*/ 153 h 293"/>
                  <a:gd name="T52" fmla="*/ 8 w 230"/>
                  <a:gd name="T53" fmla="*/ 116 h 293"/>
                  <a:gd name="T54" fmla="*/ 21 w 230"/>
                  <a:gd name="T55" fmla="*/ 89 h 293"/>
                  <a:gd name="T56" fmla="*/ 0 w 230"/>
                  <a:gd name="T57" fmla="*/ 72 h 293"/>
                  <a:gd name="T58" fmla="*/ 50 w 230"/>
                  <a:gd name="T59" fmla="*/ 0 h 293"/>
                  <a:gd name="T60" fmla="*/ 60 w 230"/>
                  <a:gd name="T61" fmla="*/ 92 h 293"/>
                  <a:gd name="T62" fmla="*/ 36 w 230"/>
                  <a:gd name="T63" fmla="*/ 90 h 293"/>
                  <a:gd name="T64" fmla="*/ 26 w 230"/>
                  <a:gd name="T65" fmla="*/ 128 h 293"/>
                  <a:gd name="T66" fmla="*/ 26 w 230"/>
                  <a:gd name="T67" fmla="*/ 162 h 293"/>
                  <a:gd name="T68" fmla="*/ 29 w 230"/>
                  <a:gd name="T69" fmla="*/ 192 h 293"/>
                  <a:gd name="T70" fmla="*/ 38 w 230"/>
                  <a:gd name="T71" fmla="*/ 221 h 293"/>
                  <a:gd name="T72" fmla="*/ 54 w 230"/>
                  <a:gd name="T73" fmla="*/ 242 h 293"/>
                  <a:gd name="T74" fmla="*/ 74 w 230"/>
                  <a:gd name="T75" fmla="*/ 258 h 293"/>
                  <a:gd name="T76" fmla="*/ 99 w 230"/>
                  <a:gd name="T77" fmla="*/ 267 h 293"/>
                  <a:gd name="T78" fmla="*/ 125 w 230"/>
                  <a:gd name="T79" fmla="*/ 267 h 293"/>
                  <a:gd name="T80" fmla="*/ 147 w 230"/>
                  <a:gd name="T81" fmla="*/ 264 h 29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30"/>
                  <a:gd name="T124" fmla="*/ 0 h 293"/>
                  <a:gd name="T125" fmla="*/ 230 w 230"/>
                  <a:gd name="T126" fmla="*/ 293 h 29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30" h="293">
                    <a:moveTo>
                      <a:pt x="147" y="264"/>
                    </a:moveTo>
                    <a:lnTo>
                      <a:pt x="170" y="252"/>
                    </a:lnTo>
                    <a:lnTo>
                      <a:pt x="182" y="234"/>
                    </a:lnTo>
                    <a:lnTo>
                      <a:pt x="192" y="204"/>
                    </a:lnTo>
                    <a:lnTo>
                      <a:pt x="198" y="165"/>
                    </a:lnTo>
                    <a:lnTo>
                      <a:pt x="195" y="111"/>
                    </a:lnTo>
                    <a:lnTo>
                      <a:pt x="192" y="81"/>
                    </a:lnTo>
                    <a:lnTo>
                      <a:pt x="167" y="84"/>
                    </a:lnTo>
                    <a:lnTo>
                      <a:pt x="177" y="2"/>
                    </a:lnTo>
                    <a:lnTo>
                      <a:pt x="230" y="69"/>
                    </a:lnTo>
                    <a:lnTo>
                      <a:pt x="212" y="77"/>
                    </a:lnTo>
                    <a:lnTo>
                      <a:pt x="219" y="125"/>
                    </a:lnTo>
                    <a:lnTo>
                      <a:pt x="219" y="129"/>
                    </a:lnTo>
                    <a:lnTo>
                      <a:pt x="219" y="179"/>
                    </a:lnTo>
                    <a:lnTo>
                      <a:pt x="218" y="183"/>
                    </a:lnTo>
                    <a:lnTo>
                      <a:pt x="210" y="222"/>
                    </a:lnTo>
                    <a:lnTo>
                      <a:pt x="197" y="258"/>
                    </a:lnTo>
                    <a:lnTo>
                      <a:pt x="174" y="279"/>
                    </a:lnTo>
                    <a:lnTo>
                      <a:pt x="143" y="288"/>
                    </a:lnTo>
                    <a:lnTo>
                      <a:pt x="113" y="293"/>
                    </a:lnTo>
                    <a:lnTo>
                      <a:pt x="84" y="290"/>
                    </a:lnTo>
                    <a:lnTo>
                      <a:pt x="57" y="279"/>
                    </a:lnTo>
                    <a:lnTo>
                      <a:pt x="33" y="257"/>
                    </a:lnTo>
                    <a:lnTo>
                      <a:pt x="17" y="227"/>
                    </a:lnTo>
                    <a:lnTo>
                      <a:pt x="8" y="192"/>
                    </a:lnTo>
                    <a:lnTo>
                      <a:pt x="5" y="153"/>
                    </a:lnTo>
                    <a:lnTo>
                      <a:pt x="8" y="116"/>
                    </a:lnTo>
                    <a:lnTo>
                      <a:pt x="21" y="89"/>
                    </a:lnTo>
                    <a:lnTo>
                      <a:pt x="0" y="72"/>
                    </a:lnTo>
                    <a:lnTo>
                      <a:pt x="50" y="0"/>
                    </a:lnTo>
                    <a:lnTo>
                      <a:pt x="60" y="92"/>
                    </a:lnTo>
                    <a:lnTo>
                      <a:pt x="36" y="90"/>
                    </a:lnTo>
                    <a:lnTo>
                      <a:pt x="26" y="128"/>
                    </a:lnTo>
                    <a:lnTo>
                      <a:pt x="26" y="162"/>
                    </a:lnTo>
                    <a:lnTo>
                      <a:pt x="29" y="192"/>
                    </a:lnTo>
                    <a:lnTo>
                      <a:pt x="38" y="221"/>
                    </a:lnTo>
                    <a:lnTo>
                      <a:pt x="54" y="242"/>
                    </a:lnTo>
                    <a:lnTo>
                      <a:pt x="74" y="258"/>
                    </a:lnTo>
                    <a:lnTo>
                      <a:pt x="99" y="267"/>
                    </a:lnTo>
                    <a:lnTo>
                      <a:pt x="125" y="267"/>
                    </a:lnTo>
                    <a:lnTo>
                      <a:pt x="147" y="264"/>
                    </a:lnTo>
                    <a:close/>
                  </a:path>
                </a:pathLst>
              </a:custGeom>
              <a:solidFill>
                <a:srgbClr val="A5002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3016" name="Freeform 32"/>
              <p:cNvSpPr>
                <a:spLocks/>
              </p:cNvSpPr>
              <p:nvPr/>
            </p:nvSpPr>
            <p:spPr bwMode="auto">
              <a:xfrm>
                <a:off x="2794" y="768"/>
                <a:ext cx="96" cy="1456"/>
              </a:xfrm>
              <a:custGeom>
                <a:avLst/>
                <a:gdLst>
                  <a:gd name="T0" fmla="*/ 27 w 96"/>
                  <a:gd name="T1" fmla="*/ 306 h 1456"/>
                  <a:gd name="T2" fmla="*/ 28 w 96"/>
                  <a:gd name="T3" fmla="*/ 78 h 1456"/>
                  <a:gd name="T4" fmla="*/ 0 w 96"/>
                  <a:gd name="T5" fmla="*/ 80 h 1456"/>
                  <a:gd name="T6" fmla="*/ 40 w 96"/>
                  <a:gd name="T7" fmla="*/ 0 h 1456"/>
                  <a:gd name="T8" fmla="*/ 73 w 96"/>
                  <a:gd name="T9" fmla="*/ 80 h 1456"/>
                  <a:gd name="T10" fmla="*/ 45 w 96"/>
                  <a:gd name="T11" fmla="*/ 75 h 1456"/>
                  <a:gd name="T12" fmla="*/ 46 w 96"/>
                  <a:gd name="T13" fmla="*/ 306 h 1456"/>
                  <a:gd name="T14" fmla="*/ 55 w 96"/>
                  <a:gd name="T15" fmla="*/ 582 h 1456"/>
                  <a:gd name="T16" fmla="*/ 70 w 96"/>
                  <a:gd name="T17" fmla="*/ 815 h 1456"/>
                  <a:gd name="T18" fmla="*/ 81 w 96"/>
                  <a:gd name="T19" fmla="*/ 1129 h 1456"/>
                  <a:gd name="T20" fmla="*/ 79 w 96"/>
                  <a:gd name="T21" fmla="*/ 1134 h 1456"/>
                  <a:gd name="T22" fmla="*/ 94 w 96"/>
                  <a:gd name="T23" fmla="*/ 1398 h 1456"/>
                  <a:gd name="T24" fmla="*/ 96 w 96"/>
                  <a:gd name="T25" fmla="*/ 1446 h 1456"/>
                  <a:gd name="T26" fmla="*/ 88 w 96"/>
                  <a:gd name="T27" fmla="*/ 1455 h 1456"/>
                  <a:gd name="T28" fmla="*/ 76 w 96"/>
                  <a:gd name="T29" fmla="*/ 1456 h 1456"/>
                  <a:gd name="T30" fmla="*/ 67 w 96"/>
                  <a:gd name="T31" fmla="*/ 1447 h 1456"/>
                  <a:gd name="T32" fmla="*/ 64 w 96"/>
                  <a:gd name="T33" fmla="*/ 1438 h 1456"/>
                  <a:gd name="T34" fmla="*/ 51 w 96"/>
                  <a:gd name="T35" fmla="*/ 911 h 1456"/>
                  <a:gd name="T36" fmla="*/ 34 w 96"/>
                  <a:gd name="T37" fmla="*/ 540 h 1456"/>
                  <a:gd name="T38" fmla="*/ 27 w 96"/>
                  <a:gd name="T39" fmla="*/ 306 h 145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96"/>
                  <a:gd name="T61" fmla="*/ 0 h 1456"/>
                  <a:gd name="T62" fmla="*/ 96 w 96"/>
                  <a:gd name="T63" fmla="*/ 1456 h 145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96" h="1456">
                    <a:moveTo>
                      <a:pt x="27" y="306"/>
                    </a:moveTo>
                    <a:lnTo>
                      <a:pt x="28" y="78"/>
                    </a:lnTo>
                    <a:lnTo>
                      <a:pt x="0" y="80"/>
                    </a:lnTo>
                    <a:lnTo>
                      <a:pt x="40" y="0"/>
                    </a:lnTo>
                    <a:lnTo>
                      <a:pt x="73" y="80"/>
                    </a:lnTo>
                    <a:lnTo>
                      <a:pt x="45" y="75"/>
                    </a:lnTo>
                    <a:lnTo>
                      <a:pt x="46" y="306"/>
                    </a:lnTo>
                    <a:lnTo>
                      <a:pt x="55" y="582"/>
                    </a:lnTo>
                    <a:lnTo>
                      <a:pt x="70" y="815"/>
                    </a:lnTo>
                    <a:lnTo>
                      <a:pt x="81" y="1129"/>
                    </a:lnTo>
                    <a:lnTo>
                      <a:pt x="79" y="1134"/>
                    </a:lnTo>
                    <a:lnTo>
                      <a:pt x="94" y="1398"/>
                    </a:lnTo>
                    <a:lnTo>
                      <a:pt x="96" y="1446"/>
                    </a:lnTo>
                    <a:lnTo>
                      <a:pt x="88" y="1455"/>
                    </a:lnTo>
                    <a:lnTo>
                      <a:pt x="76" y="1456"/>
                    </a:lnTo>
                    <a:lnTo>
                      <a:pt x="67" y="1447"/>
                    </a:lnTo>
                    <a:lnTo>
                      <a:pt x="64" y="1438"/>
                    </a:lnTo>
                    <a:lnTo>
                      <a:pt x="51" y="911"/>
                    </a:lnTo>
                    <a:lnTo>
                      <a:pt x="34" y="540"/>
                    </a:lnTo>
                    <a:lnTo>
                      <a:pt x="27" y="306"/>
                    </a:lnTo>
                    <a:close/>
                  </a:path>
                </a:pathLst>
              </a:custGeom>
              <a:solidFill>
                <a:srgbClr val="A5002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213010" name="Group 33"/>
            <p:cNvGrpSpPr>
              <a:grpSpLocks/>
            </p:cNvGrpSpPr>
            <p:nvPr/>
          </p:nvGrpSpPr>
          <p:grpSpPr bwMode="auto">
            <a:xfrm>
              <a:off x="5125" y="2204"/>
              <a:ext cx="77" cy="68"/>
              <a:chOff x="1747" y="2620"/>
              <a:chExt cx="44" cy="73"/>
            </a:xfrm>
          </p:grpSpPr>
          <p:sp>
            <p:nvSpPr>
              <p:cNvPr id="213011" name="Oval 34"/>
              <p:cNvSpPr>
                <a:spLocks noChangeArrowheads="1"/>
              </p:cNvSpPr>
              <p:nvPr/>
            </p:nvSpPr>
            <p:spPr bwMode="auto">
              <a:xfrm rot="4286940" flipH="1">
                <a:off x="1721" y="2646"/>
                <a:ext cx="73" cy="22"/>
              </a:xfrm>
              <a:prstGeom prst="ellipse">
                <a:avLst/>
              </a:prstGeom>
              <a:solidFill>
                <a:schemeClr val="tx2"/>
              </a:solidFill>
              <a:ln w="12700" cap="sq">
                <a:solidFill>
                  <a:schemeClr val="tx1"/>
                </a:solidFill>
                <a:round/>
                <a:headEnd type="none" w="sm" len="sm"/>
                <a:tailEnd type="none" w="sm" len="sm"/>
              </a:ln>
            </p:spPr>
            <p:txBody>
              <a:bodyPr rot="10800000" wrap="none" lIns="274320" rIns="274320" anchor="ctr">
                <a:spAutoFit/>
              </a:bodyP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i="0">
                  <a:solidFill>
                    <a:srgbClr val="FFFFFF"/>
                  </a:solidFill>
                  <a:cs typeface="Arial" charset="0"/>
                </a:endParaRPr>
              </a:p>
            </p:txBody>
          </p:sp>
          <p:sp>
            <p:nvSpPr>
              <p:cNvPr id="213012" name="Oval 35"/>
              <p:cNvSpPr>
                <a:spLocks noChangeArrowheads="1"/>
              </p:cNvSpPr>
              <p:nvPr/>
            </p:nvSpPr>
            <p:spPr bwMode="auto">
              <a:xfrm rot="4286940" flipH="1">
                <a:off x="1741" y="2659"/>
                <a:ext cx="43" cy="8"/>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rot="10800000" wrap="none" lIns="274320" rIns="274320" anchor="ctr">
                <a:spAutoFit/>
              </a:bodyP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i="0">
                  <a:solidFill>
                    <a:srgbClr val="FFFFFF"/>
                  </a:solidFill>
                  <a:cs typeface="Arial" charset="0"/>
                </a:endParaRPr>
              </a:p>
            </p:txBody>
          </p:sp>
          <p:sp>
            <p:nvSpPr>
              <p:cNvPr id="213013" name="Oval 36"/>
              <p:cNvSpPr>
                <a:spLocks noChangeArrowheads="1"/>
              </p:cNvSpPr>
              <p:nvPr/>
            </p:nvSpPr>
            <p:spPr bwMode="auto">
              <a:xfrm rot="4286940" flipH="1">
                <a:off x="1743" y="2646"/>
                <a:ext cx="73" cy="22"/>
              </a:xfrm>
              <a:prstGeom prst="ellipse">
                <a:avLst/>
              </a:prstGeom>
              <a:solidFill>
                <a:schemeClr val="tx2"/>
              </a:solidFill>
              <a:ln w="12700" cap="sq">
                <a:solidFill>
                  <a:schemeClr val="tx1"/>
                </a:solidFill>
                <a:round/>
                <a:headEnd type="none" w="sm" len="sm"/>
                <a:tailEnd type="none" w="sm" len="sm"/>
              </a:ln>
            </p:spPr>
            <p:txBody>
              <a:bodyPr rot="10800000" wrap="none" lIns="274320" rIns="274320" anchor="ctr">
                <a:spAutoFit/>
              </a:bodyP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i="0">
                  <a:solidFill>
                    <a:srgbClr val="FFFFFF"/>
                  </a:solidFill>
                  <a:cs typeface="Arial" charset="0"/>
                </a:endParaRPr>
              </a:p>
            </p:txBody>
          </p:sp>
          <p:sp>
            <p:nvSpPr>
              <p:cNvPr id="213014" name="Oval 37"/>
              <p:cNvSpPr>
                <a:spLocks noChangeArrowheads="1"/>
              </p:cNvSpPr>
              <p:nvPr/>
            </p:nvSpPr>
            <p:spPr bwMode="auto">
              <a:xfrm rot="4286940" flipH="1">
                <a:off x="1763" y="2659"/>
                <a:ext cx="43" cy="8"/>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rot="10800000" wrap="none" lIns="274320" rIns="274320" anchor="ctr">
                <a:spAutoFit/>
              </a:bodyP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i="0">
                  <a:solidFill>
                    <a:srgbClr val="FFFFFF"/>
                  </a:solidFill>
                  <a:cs typeface="Arial" charset="0"/>
                </a:endParaRPr>
              </a:p>
            </p:txBody>
          </p:sp>
        </p:grpSp>
      </p:grpSp>
      <p:sp>
        <p:nvSpPr>
          <p:cNvPr id="63" name="AutoShape 38"/>
          <p:cNvSpPr>
            <a:spLocks noChangeArrowheads="1"/>
          </p:cNvSpPr>
          <p:nvPr/>
        </p:nvSpPr>
        <p:spPr bwMode="auto">
          <a:xfrm>
            <a:off x="1295400" y="3797300"/>
            <a:ext cx="5943600" cy="1993900"/>
          </a:xfrm>
          <a:prstGeom prst="wedgeRoundRectCallout">
            <a:avLst>
              <a:gd name="adj1" fmla="val 54426"/>
              <a:gd name="adj2" fmla="val -9620"/>
              <a:gd name="adj3" fmla="val 16667"/>
            </a:avLst>
          </a:prstGeom>
          <a:noFill/>
          <a:ln w="38100">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50000"/>
              </a:spcBef>
            </a:pPr>
            <a:r>
              <a:rPr lang="en-US" altLang="en-US" sz="2800" i="0" dirty="0">
                <a:solidFill>
                  <a:srgbClr val="FFFFFF"/>
                </a:solidFill>
                <a:cs typeface="Arial" charset="0"/>
              </a:rPr>
              <a:t>Constant? Oh! In our quantifiers game, </a:t>
            </a:r>
            <a:br>
              <a:rPr lang="en-US" altLang="en-US" sz="2800" i="0" dirty="0">
                <a:solidFill>
                  <a:srgbClr val="FFFFFF"/>
                </a:solidFill>
                <a:cs typeface="Arial" charset="0"/>
              </a:rPr>
            </a:br>
            <a:r>
              <a:rPr lang="en-US" altLang="en-US" sz="2800" i="0" dirty="0">
                <a:solidFill>
                  <a:srgbClr val="FFFFFF"/>
                </a:solidFill>
                <a:cs typeface="Arial" charset="0"/>
              </a:rPr>
              <a:t>you must first fix </a:t>
            </a:r>
            <a:r>
              <a:rPr lang="en-US" altLang="en-US" sz="2800" i="0" dirty="0">
                <a:solidFill>
                  <a:schemeClr val="accent2"/>
                </a:solidFill>
                <a:cs typeface="Arial" charset="0"/>
              </a:rPr>
              <a:t>k</a:t>
            </a:r>
            <a:r>
              <a:rPr lang="en-US" altLang="en-US" sz="2800" i="0" dirty="0">
                <a:solidFill>
                  <a:srgbClr val="FFFFFF"/>
                </a:solidFill>
                <a:cs typeface="Arial" charset="0"/>
              </a:rPr>
              <a:t>. Then knowing it,</a:t>
            </a:r>
            <a:br>
              <a:rPr lang="en-US" altLang="en-US" sz="2800" i="0" dirty="0">
                <a:solidFill>
                  <a:srgbClr val="FFFFFF"/>
                </a:solidFill>
                <a:cs typeface="Arial" charset="0"/>
              </a:rPr>
            </a:br>
            <a:r>
              <a:rPr lang="en-US" altLang="en-US" sz="2800" i="0" dirty="0">
                <a:solidFill>
                  <a:srgbClr val="FFFFFF"/>
                </a:solidFill>
                <a:cs typeface="Arial" charset="0"/>
              </a:rPr>
              <a:t> I get to choose as big of an input </a:t>
            </a:r>
            <a:br>
              <a:rPr lang="en-US" altLang="en-US" sz="2800" i="0" dirty="0">
                <a:solidFill>
                  <a:srgbClr val="FFFFFF"/>
                </a:solidFill>
                <a:cs typeface="Arial" charset="0"/>
              </a:rPr>
            </a:br>
            <a:r>
              <a:rPr lang="en-US" altLang="en-US" sz="2800" i="0" dirty="0">
                <a:solidFill>
                  <a:srgbClr val="FFFFFF"/>
                </a:solidFill>
                <a:cs typeface="Arial" charset="0"/>
              </a:rPr>
              <a:t>as I want!</a:t>
            </a:r>
          </a:p>
        </p:txBody>
      </p:sp>
      <p:grpSp>
        <p:nvGrpSpPr>
          <p:cNvPr id="213004" name="Group 4"/>
          <p:cNvGrpSpPr>
            <a:grpSpLocks/>
          </p:cNvGrpSpPr>
          <p:nvPr/>
        </p:nvGrpSpPr>
        <p:grpSpPr bwMode="auto">
          <a:xfrm>
            <a:off x="5867400" y="636588"/>
            <a:ext cx="3457575" cy="2517775"/>
            <a:chOff x="5867400" y="636607"/>
            <a:chExt cx="3456961" cy="2518349"/>
          </a:xfrm>
        </p:grpSpPr>
        <p:pic>
          <p:nvPicPr>
            <p:cNvPr id="213006" name="Picture 5" descr="j0116172"/>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7906508" y="1226353"/>
              <a:ext cx="1417853" cy="19286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3007" name="AutoShape 8"/>
            <p:cNvSpPr>
              <a:spLocks noChangeArrowheads="1"/>
            </p:cNvSpPr>
            <p:nvPr/>
          </p:nvSpPr>
          <p:spPr bwMode="auto">
            <a:xfrm>
              <a:off x="5867400" y="636607"/>
              <a:ext cx="1949450" cy="1066800"/>
            </a:xfrm>
            <a:prstGeom prst="wedgeRectCallout">
              <a:avLst>
                <a:gd name="adj1" fmla="val 66926"/>
                <a:gd name="adj2" fmla="val 29806"/>
              </a:avLst>
            </a:prstGeom>
            <a:noFill/>
            <a:ln w="38100">
              <a:solidFill>
                <a:srgbClr val="CC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r>
                <a:rPr lang="en-CA" altLang="en-US" sz="2800" i="0">
                  <a:solidFill>
                    <a:srgbClr val="FFFFFF"/>
                  </a:solidFill>
                </a:rPr>
                <a:t>Understand</a:t>
              </a:r>
              <a:br>
                <a:rPr lang="en-CA" altLang="en-US" sz="2800" i="0">
                  <a:solidFill>
                    <a:srgbClr val="FFFFFF"/>
                  </a:solidFill>
                </a:rPr>
              </a:br>
              <a:r>
                <a:rPr lang="en-CA" altLang="en-US" sz="2800" i="0">
                  <a:solidFill>
                    <a:srgbClr val="FFFFFF"/>
                  </a:solidFill>
                </a:rPr>
                <a:t>Quantifiers!</a:t>
              </a:r>
              <a:endParaRPr lang="en-US" altLang="en-US" sz="2800" i="0">
                <a:solidFill>
                  <a:srgbClr val="FFFFFF"/>
                </a:solidFill>
              </a:endParaRPr>
            </a:p>
          </p:txBody>
        </p:sp>
      </p:grpSp>
      <p:sp>
        <p:nvSpPr>
          <p:cNvPr id="213005" name="Rectangle 1"/>
          <p:cNvSpPr>
            <a:spLocks noChangeArrowheads="1"/>
          </p:cNvSpPr>
          <p:nvPr/>
        </p:nvSpPr>
        <p:spPr bwMode="auto">
          <a:xfrm>
            <a:off x="1828800" y="2679700"/>
            <a:ext cx="4860925" cy="954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50000"/>
              </a:spcBef>
            </a:pPr>
            <a:r>
              <a:rPr lang="en-US" altLang="en-US" sz="2800" i="0">
                <a:solidFill>
                  <a:srgbClr val="FFFFFF"/>
                </a:solidFill>
                <a:cs typeface="Arial" charset="0"/>
              </a:rPr>
              <a:t>No. This can be as big as I like.</a:t>
            </a:r>
            <a:br>
              <a:rPr lang="en-US" altLang="en-US" sz="2800" i="0">
                <a:solidFill>
                  <a:srgbClr val="FFFFFF"/>
                </a:solidFill>
                <a:cs typeface="Arial" charset="0"/>
              </a:rPr>
            </a:br>
            <a:r>
              <a:rPr lang="en-US" altLang="en-US" sz="2800" i="0">
                <a:solidFill>
                  <a:srgbClr val="FFFFFF"/>
                </a:solidFill>
                <a:cs typeface="Arial" charset="0"/>
              </a:rPr>
              <a:t>eg k = 1,000,000,000,000,000!</a:t>
            </a:r>
            <a:endParaRPr lang="en-US" altLang="en-US" sz="2800" i="0">
              <a:solidFill>
                <a:srgbClr val="FFCC66"/>
              </a:solidFill>
              <a:cs typeface="Arial"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2" fill="hold" grpId="0" nodeType="withEffect">
                                  <p:stCondLst>
                                    <p:cond delay="0"/>
                                  </p:stCondLst>
                                  <p:childTnLst>
                                    <p:set>
                                      <p:cBhvr>
                                        <p:cTn id="6" dur="1" fill="hold">
                                          <p:stCondLst>
                                            <p:cond delay="0"/>
                                          </p:stCondLst>
                                        </p:cTn>
                                        <p:tgtEl>
                                          <p:spTgt spid="63"/>
                                        </p:tgtEl>
                                        <p:attrNameLst>
                                          <p:attrName>style.visibility</p:attrName>
                                        </p:attrNameLst>
                                      </p:cBhvr>
                                      <p:to>
                                        <p:strVal val="visible"/>
                                      </p:to>
                                    </p:set>
                                    <p:anim calcmode="lin" valueType="num">
                                      <p:cBhvr additive="base">
                                        <p:cTn id="7" dur="500" fill="hold"/>
                                        <p:tgtEl>
                                          <p:spTgt spid="63"/>
                                        </p:tgtEl>
                                        <p:attrNameLst>
                                          <p:attrName>ppt_x</p:attrName>
                                        </p:attrNameLst>
                                      </p:cBhvr>
                                      <p:tavLst>
                                        <p:tav tm="0">
                                          <p:val>
                                            <p:strVal val="1+#ppt_w/2"/>
                                          </p:val>
                                        </p:tav>
                                        <p:tav tm="100000">
                                          <p:val>
                                            <p:strVal val="#ppt_x"/>
                                          </p:val>
                                        </p:tav>
                                      </p:tavLst>
                                    </p:anim>
                                    <p:anim calcmode="lin" valueType="num">
                                      <p:cBhvr additive="base">
                                        <p:cTn id="8" dur="500" fill="hold"/>
                                        <p:tgtEl>
                                          <p:spTgt spid="6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3" grpId="0" animBg="1"/>
    </p:bld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a:spLocks noChangeArrowheads="1"/>
          </p:cNvSpPr>
          <p:nvPr/>
        </p:nvSpPr>
        <p:spPr bwMode="auto">
          <a:xfrm>
            <a:off x="76200" y="990600"/>
            <a:ext cx="1758950" cy="5435600"/>
          </a:xfrm>
          <a:prstGeom prst="rect">
            <a:avLst/>
          </a:prstGeom>
          <a:noFill/>
          <a:ln w="57150" cap="sq">
            <a:noFill/>
            <a:miter lim="800000"/>
            <a:headEnd/>
            <a:tailEnd/>
          </a:ln>
          <a:effectLst/>
        </p:spPr>
        <p:txBody>
          <a:bodyPr wrap="none" lIns="274320" rIns="274320">
            <a:spAutoFit/>
          </a:bodyPr>
          <a:lstStyle/>
          <a:p>
            <a:pPr marL="457200" indent="-457200" eaLnBrk="0" hangingPunct="0">
              <a:spcBef>
                <a:spcPct val="20000"/>
              </a:spcBef>
              <a:buFont typeface="Arial" panose="020B0604020202020204" pitchFamily="34" charset="0"/>
              <a:buChar char="•"/>
              <a:defRPr/>
            </a:pPr>
            <a:endParaRPr lang="en-US" sz="2800" i="0" dirty="0">
              <a:solidFill>
                <a:schemeClr val="tx1">
                  <a:lumMod val="95000"/>
                </a:schemeClr>
              </a:solidFill>
              <a:effectLst>
                <a:outerShdw blurRad="38100" dist="38100" dir="2700000" algn="tl">
                  <a:srgbClr val="000000"/>
                </a:outerShdw>
              </a:effectLst>
            </a:endParaRPr>
          </a:p>
          <a:p>
            <a:pPr marL="457200" indent="-457200" eaLnBrk="0" hangingPunct="0">
              <a:spcBef>
                <a:spcPct val="20000"/>
              </a:spcBef>
              <a:buFont typeface="Arial" panose="020B0604020202020204" pitchFamily="34" charset="0"/>
              <a:buChar char="•"/>
              <a:defRPr/>
            </a:pPr>
            <a:endParaRPr lang="en-US" sz="2800" i="0" dirty="0">
              <a:solidFill>
                <a:schemeClr val="tx1">
                  <a:lumMod val="95000"/>
                </a:schemeClr>
              </a:solidFill>
              <a:effectLst>
                <a:outerShdw blurRad="38100" dist="38100" dir="2700000" algn="tl">
                  <a:srgbClr val="000000"/>
                </a:outerShdw>
              </a:effectLst>
            </a:endParaRPr>
          </a:p>
          <a:p>
            <a:pPr eaLnBrk="0" hangingPunct="0">
              <a:spcBef>
                <a:spcPct val="20000"/>
              </a:spcBef>
              <a:defRPr/>
            </a:pPr>
            <a:endParaRPr lang="en-US" sz="2800" i="0" dirty="0">
              <a:solidFill>
                <a:schemeClr val="tx1">
                  <a:lumMod val="95000"/>
                </a:schemeClr>
              </a:solidFill>
              <a:effectLst>
                <a:outerShdw blurRad="38100" dist="38100" dir="2700000" algn="tl">
                  <a:srgbClr val="000000"/>
                </a:outerShdw>
              </a:effectLst>
            </a:endParaRPr>
          </a:p>
          <a:p>
            <a:pPr eaLnBrk="0" hangingPunct="0">
              <a:spcBef>
                <a:spcPct val="20000"/>
              </a:spcBef>
              <a:defRPr/>
            </a:pPr>
            <a:endParaRPr lang="en-US" sz="2800" i="0" dirty="0">
              <a:solidFill>
                <a:schemeClr val="tx1">
                  <a:lumMod val="95000"/>
                </a:schemeClr>
              </a:solidFill>
              <a:effectLst>
                <a:outerShdw blurRad="38100" dist="38100" dir="2700000" algn="tl">
                  <a:srgbClr val="000000"/>
                </a:outerShdw>
              </a:effectLst>
            </a:endParaRPr>
          </a:p>
          <a:p>
            <a:pPr eaLnBrk="0" hangingPunct="0">
              <a:spcBef>
                <a:spcPct val="20000"/>
              </a:spcBef>
              <a:defRPr/>
            </a:pPr>
            <a:r>
              <a:rPr lang="en-US" sz="2800" i="0" dirty="0">
                <a:solidFill>
                  <a:schemeClr val="tx1">
                    <a:lumMod val="95000"/>
                  </a:schemeClr>
                </a:solidFill>
                <a:effectLst>
                  <a:outerShdw blurRad="38100" dist="38100" dir="2700000" algn="tl">
                    <a:srgbClr val="000000"/>
                  </a:outerShdw>
                </a:effectLst>
              </a:rPr>
              <a:t> </a:t>
            </a:r>
          </a:p>
          <a:p>
            <a:pPr marL="457200" indent="-457200" eaLnBrk="0" hangingPunct="0">
              <a:spcBef>
                <a:spcPct val="20000"/>
              </a:spcBef>
              <a:buFont typeface="Arial" panose="020B0604020202020204" pitchFamily="34" charset="0"/>
              <a:buChar char="•"/>
              <a:defRPr/>
            </a:pPr>
            <a:endParaRPr lang="en-US" sz="1400" i="0" dirty="0">
              <a:solidFill>
                <a:schemeClr val="tx1">
                  <a:lumMod val="95000"/>
                </a:schemeClr>
              </a:solidFill>
              <a:effectLst>
                <a:outerShdw blurRad="38100" dist="38100" dir="2700000" algn="tl">
                  <a:srgbClr val="000000"/>
                </a:outerShdw>
              </a:effectLst>
            </a:endParaRPr>
          </a:p>
          <a:p>
            <a:pPr marL="457200" indent="-457200" eaLnBrk="0" hangingPunct="0">
              <a:spcBef>
                <a:spcPct val="20000"/>
              </a:spcBef>
              <a:buFont typeface="Arial" panose="020B0604020202020204" pitchFamily="34" charset="0"/>
              <a:buChar char="•"/>
              <a:defRPr/>
            </a:pPr>
            <a:endParaRPr lang="en-US" sz="2800" i="0" dirty="0">
              <a:solidFill>
                <a:schemeClr val="tx1">
                  <a:lumMod val="95000"/>
                </a:schemeClr>
              </a:solidFill>
              <a:effectLst>
                <a:outerShdw blurRad="38100" dist="38100" dir="2700000" algn="tl">
                  <a:srgbClr val="000000"/>
                </a:outerShdw>
              </a:effectLst>
            </a:endParaRPr>
          </a:p>
          <a:p>
            <a:pPr marL="457200" indent="-457200" eaLnBrk="0" hangingPunct="0">
              <a:spcBef>
                <a:spcPct val="20000"/>
              </a:spcBef>
              <a:buFont typeface="Arial" panose="020B0604020202020204" pitchFamily="34" charset="0"/>
              <a:buChar char="•"/>
              <a:defRPr/>
            </a:pPr>
            <a:endParaRPr lang="en-US" sz="2800" i="0" dirty="0">
              <a:solidFill>
                <a:schemeClr val="tx1">
                  <a:lumMod val="95000"/>
                </a:schemeClr>
              </a:solidFill>
              <a:effectLst>
                <a:outerShdw blurRad="38100" dist="38100" dir="2700000" algn="tl">
                  <a:srgbClr val="000000"/>
                </a:outerShdw>
              </a:effectLst>
            </a:endParaRPr>
          </a:p>
          <a:p>
            <a:pPr marL="457200" indent="-457200" eaLnBrk="0" hangingPunct="0">
              <a:spcBef>
                <a:spcPct val="20000"/>
              </a:spcBef>
              <a:buFont typeface="Arial" panose="020B0604020202020204" pitchFamily="34" charset="0"/>
              <a:buChar char="•"/>
              <a:defRPr/>
            </a:pPr>
            <a:endParaRPr lang="en-US" sz="2800" i="0" dirty="0">
              <a:solidFill>
                <a:schemeClr val="tx1">
                  <a:lumMod val="95000"/>
                </a:schemeClr>
              </a:solidFill>
              <a:effectLst>
                <a:outerShdw blurRad="38100" dist="38100" dir="2700000" algn="tl">
                  <a:srgbClr val="000000"/>
                </a:outerShdw>
              </a:effectLst>
            </a:endParaRPr>
          </a:p>
          <a:p>
            <a:pPr marL="457200" indent="-457200" eaLnBrk="0" hangingPunct="0">
              <a:spcBef>
                <a:spcPct val="20000"/>
              </a:spcBef>
              <a:buFont typeface="Arial" panose="020B0604020202020204" pitchFamily="34" charset="0"/>
              <a:buChar char="•"/>
              <a:defRPr/>
            </a:pPr>
            <a:endParaRPr lang="en-US" sz="2800" i="0" dirty="0">
              <a:solidFill>
                <a:schemeClr val="tx1">
                  <a:lumMod val="95000"/>
                </a:schemeClr>
              </a:solidFill>
              <a:effectLst>
                <a:outerShdw blurRad="38100" dist="38100" dir="2700000" algn="tl">
                  <a:srgbClr val="000000"/>
                </a:outerShdw>
              </a:effectLst>
            </a:endParaRPr>
          </a:p>
          <a:p>
            <a:pPr marL="457200" indent="-457200" eaLnBrk="0" hangingPunct="0">
              <a:spcBef>
                <a:spcPct val="20000"/>
              </a:spcBef>
              <a:buFont typeface="Arial" panose="020B0604020202020204" pitchFamily="34" charset="0"/>
              <a:buChar char="•"/>
              <a:defRPr/>
            </a:pPr>
            <a:r>
              <a:rPr lang="en-US" sz="2800" i="0" dirty="0">
                <a:solidFill>
                  <a:schemeClr val="tx1">
                    <a:lumMod val="95000"/>
                  </a:schemeClr>
                </a:solidFill>
                <a:effectLst>
                  <a:outerShdw blurRad="38100" dist="38100" dir="2700000" algn="tl">
                    <a:srgbClr val="000000"/>
                  </a:outerShdw>
                </a:effectLst>
              </a:rPr>
              <a:t>Time</a:t>
            </a:r>
          </a:p>
        </p:txBody>
      </p:sp>
      <p:sp>
        <p:nvSpPr>
          <p:cNvPr id="6" name="Rectangle 5"/>
          <p:cNvSpPr>
            <a:spLocks noChangeArrowheads="1"/>
          </p:cNvSpPr>
          <p:nvPr/>
        </p:nvSpPr>
        <p:spPr bwMode="auto">
          <a:xfrm>
            <a:off x="1612900" y="5897563"/>
            <a:ext cx="1025525" cy="522287"/>
          </a:xfrm>
          <a:prstGeom prst="rect">
            <a:avLst/>
          </a:prstGeom>
          <a:noFill/>
          <a:ln w="57150" cap="sq">
            <a:noFill/>
            <a:miter lim="800000"/>
            <a:headEnd/>
            <a:tailEnd/>
          </a:ln>
          <a:effectLst/>
        </p:spPr>
        <p:txBody>
          <a:bodyPr wrap="none" lIns="274320" rIns="274320">
            <a:spAutoFit/>
          </a:bodyPr>
          <a:lstStyle/>
          <a:p>
            <a:pPr eaLnBrk="0" hangingPunct="0">
              <a:spcBef>
                <a:spcPct val="20000"/>
              </a:spcBef>
              <a:defRPr/>
            </a:pPr>
            <a:r>
              <a:rPr lang="en-US" sz="2800" i="0" dirty="0">
                <a:solidFill>
                  <a:schemeClr val="tx1">
                    <a:lumMod val="95000"/>
                  </a:schemeClr>
                </a:solidFill>
                <a:effectLst>
                  <a:outerShdw blurRad="38100" dist="38100" dir="2700000" algn="tl">
                    <a:srgbClr val="000000"/>
                  </a:outerShdw>
                </a:effectLst>
                <a:latin typeface="Times New Roman"/>
                <a:cs typeface="Times New Roman"/>
                <a:sym typeface="Symbol"/>
              </a:rPr>
              <a:t>= 4</a:t>
            </a:r>
            <a:endParaRPr lang="en-US" sz="2800" i="0" baseline="30000" dirty="0">
              <a:solidFill>
                <a:schemeClr val="tx1">
                  <a:lumMod val="95000"/>
                </a:schemeClr>
              </a:solidFill>
              <a:effectLst>
                <a:outerShdw blurRad="38100" dist="38100" dir="2700000" algn="tl">
                  <a:srgbClr val="000000"/>
                </a:outerShdw>
              </a:effectLst>
            </a:endParaRPr>
          </a:p>
        </p:txBody>
      </p:sp>
      <p:sp>
        <p:nvSpPr>
          <p:cNvPr id="214020" name="Rectangle 79"/>
          <p:cNvSpPr>
            <a:spLocks noChangeArrowheads="1"/>
          </p:cNvSpPr>
          <p:nvPr/>
        </p:nvSpPr>
        <p:spPr bwMode="auto">
          <a:xfrm>
            <a:off x="609600" y="-152400"/>
            <a:ext cx="8458200" cy="1066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r>
              <a:rPr lang="en-US" altLang="en-US" sz="4400" i="0">
                <a:solidFill>
                  <a:schemeClr val="tx2"/>
                </a:solidFill>
              </a:rPr>
              <a:t>Linear vs Constant Time</a:t>
            </a:r>
          </a:p>
        </p:txBody>
      </p:sp>
      <p:sp>
        <p:nvSpPr>
          <p:cNvPr id="20" name="Rectangle 19"/>
          <p:cNvSpPr>
            <a:spLocks noChangeArrowheads="1"/>
          </p:cNvSpPr>
          <p:nvPr/>
        </p:nvSpPr>
        <p:spPr bwMode="auto">
          <a:xfrm>
            <a:off x="2286000" y="5897563"/>
            <a:ext cx="3906838" cy="522287"/>
          </a:xfrm>
          <a:prstGeom prst="rect">
            <a:avLst/>
          </a:prstGeom>
          <a:noFill/>
          <a:ln w="57150" cap="sq">
            <a:noFill/>
            <a:miter lim="800000"/>
            <a:headEnd/>
            <a:tailEnd/>
          </a:ln>
          <a:effectLst/>
        </p:spPr>
        <p:txBody>
          <a:bodyPr wrap="none" lIns="274320" rIns="274320">
            <a:spAutoFit/>
          </a:bodyPr>
          <a:lstStyle/>
          <a:p>
            <a:pPr eaLnBrk="0" hangingPunct="0">
              <a:spcBef>
                <a:spcPct val="20000"/>
              </a:spcBef>
              <a:defRPr/>
            </a:pPr>
            <a:r>
              <a:rPr lang="en-US" sz="2800" i="0" dirty="0">
                <a:solidFill>
                  <a:schemeClr val="tx1">
                    <a:lumMod val="95000"/>
                  </a:schemeClr>
                </a:solidFill>
                <a:effectLst>
                  <a:outerShdw blurRad="38100" dist="38100" dir="2700000" algn="tl">
                    <a:srgbClr val="000000"/>
                  </a:outerShdw>
                </a:effectLst>
                <a:latin typeface="Times New Roman"/>
                <a:cs typeface="Times New Roman"/>
                <a:sym typeface="Symbol"/>
              </a:rPr>
              <a:t>= Constant time = O(1)</a:t>
            </a:r>
            <a:endParaRPr lang="en-US" sz="2800" i="0" dirty="0">
              <a:solidFill>
                <a:schemeClr val="tx1">
                  <a:lumMod val="95000"/>
                </a:schemeClr>
              </a:solidFill>
              <a:effectLst>
                <a:outerShdw blurRad="38100" dist="38100" dir="2700000" algn="tl">
                  <a:srgbClr val="000000"/>
                </a:outerShdw>
              </a:effectLst>
            </a:endParaRPr>
          </a:p>
        </p:txBody>
      </p:sp>
      <p:sp>
        <p:nvSpPr>
          <p:cNvPr id="205830" name="Text Box 10"/>
          <p:cNvSpPr txBox="1">
            <a:spLocks noChangeArrowheads="1"/>
          </p:cNvSpPr>
          <p:nvPr/>
        </p:nvSpPr>
        <p:spPr bwMode="auto">
          <a:xfrm>
            <a:off x="503238" y="6323013"/>
            <a:ext cx="5389562" cy="522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defRPr/>
            </a:pPr>
            <a:r>
              <a:rPr lang="en-US" altLang="en-US" sz="2800" i="0">
                <a:solidFill>
                  <a:schemeClr val="tx1">
                    <a:lumMod val="95000"/>
                  </a:schemeClr>
                </a:solidFill>
              </a:rPr>
              <a:t>Time does not “depend” on input.</a:t>
            </a:r>
          </a:p>
        </p:txBody>
      </p:sp>
      <p:sp>
        <p:nvSpPr>
          <p:cNvPr id="22" name="Text Box 6"/>
          <p:cNvSpPr txBox="1">
            <a:spLocks noChangeArrowheads="1"/>
          </p:cNvSpPr>
          <p:nvPr/>
        </p:nvSpPr>
        <p:spPr bwMode="auto">
          <a:xfrm>
            <a:off x="152400" y="749300"/>
            <a:ext cx="6553200" cy="954088"/>
          </a:xfrm>
          <a:prstGeom prst="rect">
            <a:avLst/>
          </a:prstGeom>
          <a:noFill/>
          <a:ln w="38100" cap="sq">
            <a:noFill/>
            <a:miter lim="800000"/>
            <a:headEnd/>
            <a:tailEnd/>
          </a:ln>
          <a:effectLst/>
        </p:spPr>
        <p:txBody>
          <a:bodyPr lIns="274320" rIns="274320">
            <a:spAutoFit/>
          </a:bodyPr>
          <a:lstStyle/>
          <a:p>
            <a:pPr eaLnBrk="0" hangingPunct="0">
              <a:spcBef>
                <a:spcPct val="0"/>
              </a:spcBef>
              <a:defRPr/>
            </a:pPr>
            <a:r>
              <a:rPr lang="en-US" sz="2800" i="0" dirty="0">
                <a:solidFill>
                  <a:srgbClr val="FFCC66"/>
                </a:solidFill>
                <a:cs typeface="Arial" charset="0"/>
                <a:sym typeface="Symbol" pitchFamily="18" charset="2"/>
              </a:rPr>
              <a:t> a Java Program J</a:t>
            </a:r>
            <a:r>
              <a:rPr lang="en-US" sz="2800" i="0" dirty="0">
                <a:solidFill>
                  <a:srgbClr val="FFCC66"/>
                </a:solidFill>
                <a:cs typeface="Arial" charset="0"/>
              </a:rPr>
              <a:t>, </a:t>
            </a:r>
            <a:r>
              <a:rPr lang="en-US" sz="2800" i="0" dirty="0">
                <a:solidFill>
                  <a:srgbClr val="FFCC66"/>
                </a:solidFill>
                <a:cs typeface="Arial" charset="0"/>
                <a:sym typeface="Symbol" pitchFamily="18" charset="2"/>
              </a:rPr>
              <a:t>  an integer k</a:t>
            </a:r>
            <a:r>
              <a:rPr lang="en-US" sz="2800" i="0" dirty="0">
                <a:solidFill>
                  <a:srgbClr val="FFCC66"/>
                </a:solidFill>
                <a:cs typeface="Arial" charset="0"/>
              </a:rPr>
              <a:t>,</a:t>
            </a:r>
            <a:r>
              <a:rPr lang="en-US" sz="2800" i="0" dirty="0">
                <a:solidFill>
                  <a:srgbClr val="FFFFFF"/>
                </a:solidFill>
                <a:cs typeface="Arial" charset="0"/>
              </a:rPr>
              <a:t> </a:t>
            </a:r>
          </a:p>
          <a:p>
            <a:pPr eaLnBrk="0" hangingPunct="0">
              <a:spcBef>
                <a:spcPct val="0"/>
              </a:spcBef>
              <a:defRPr/>
            </a:pPr>
            <a:r>
              <a:rPr lang="en-US" sz="2800" i="0" dirty="0">
                <a:solidFill>
                  <a:srgbClr val="FFCC66"/>
                </a:solidFill>
                <a:latin typeface="Symbol" pitchFamily="18" charset="2"/>
                <a:cs typeface="Arial" charset="0"/>
              </a:rPr>
              <a:t>"</a:t>
            </a:r>
            <a:r>
              <a:rPr lang="en-US" sz="2800" i="0" dirty="0">
                <a:solidFill>
                  <a:srgbClr val="FFCC66"/>
                </a:solidFill>
                <a:cs typeface="Arial" charset="0"/>
              </a:rPr>
              <a:t> inputs I,  </a:t>
            </a:r>
            <a:r>
              <a:rPr lang="en-US" sz="2800" i="0" dirty="0">
                <a:solidFill>
                  <a:srgbClr val="FFCC66"/>
                </a:solidFill>
                <a:effectLst>
                  <a:outerShdw blurRad="38100" dist="38100" dir="2700000" algn="tl">
                    <a:srgbClr val="000000"/>
                  </a:outerShdw>
                </a:effectLst>
                <a:cs typeface="Arial" charset="0"/>
              </a:rPr>
              <a:t>Time(J,I)</a:t>
            </a:r>
            <a:r>
              <a:rPr lang="en-US" sz="2800" i="0" dirty="0">
                <a:solidFill>
                  <a:srgbClr val="FFCC66"/>
                </a:solidFill>
                <a:cs typeface="Arial" charset="0"/>
              </a:rPr>
              <a:t> </a:t>
            </a:r>
            <a:r>
              <a:rPr lang="en-US" sz="2800" i="0" dirty="0">
                <a:solidFill>
                  <a:srgbClr val="FFCC66"/>
                </a:solidFill>
                <a:latin typeface="Times New Roman"/>
                <a:cs typeface="Times New Roman"/>
              </a:rPr>
              <a:t>≤</a:t>
            </a:r>
            <a:r>
              <a:rPr lang="en-US" sz="2800" i="0" dirty="0">
                <a:solidFill>
                  <a:srgbClr val="FFCC66"/>
                </a:solidFill>
                <a:cs typeface="Times New Roman" pitchFamily="18" charset="0"/>
              </a:rPr>
              <a:t> k</a:t>
            </a:r>
            <a:endParaRPr lang="en-US" sz="2800" i="0" dirty="0">
              <a:solidFill>
                <a:srgbClr val="FFCC66"/>
              </a:solidFill>
              <a:effectLst>
                <a:outerShdw blurRad="38100" dist="38100" dir="2700000" algn="tl">
                  <a:srgbClr val="000000"/>
                </a:outerShdw>
              </a:effectLst>
              <a:cs typeface="Arial" charset="0"/>
            </a:endParaRPr>
          </a:p>
        </p:txBody>
      </p:sp>
      <p:grpSp>
        <p:nvGrpSpPr>
          <p:cNvPr id="214024" name="Group 5"/>
          <p:cNvGrpSpPr>
            <a:grpSpLocks/>
          </p:cNvGrpSpPr>
          <p:nvPr/>
        </p:nvGrpSpPr>
        <p:grpSpPr bwMode="auto">
          <a:xfrm>
            <a:off x="73025" y="2678113"/>
            <a:ext cx="1447800" cy="2133600"/>
            <a:chOff x="2013" y="2206"/>
            <a:chExt cx="679" cy="1010"/>
          </a:xfrm>
        </p:grpSpPr>
        <p:sp>
          <p:nvSpPr>
            <p:cNvPr id="214050" name="Freeform 6"/>
            <p:cNvSpPr>
              <a:spLocks/>
            </p:cNvSpPr>
            <p:nvPr/>
          </p:nvSpPr>
          <p:spPr bwMode="auto">
            <a:xfrm rot="4483878">
              <a:off x="2407" y="2307"/>
              <a:ext cx="138" cy="432"/>
            </a:xfrm>
            <a:custGeom>
              <a:avLst/>
              <a:gdLst>
                <a:gd name="T0" fmla="*/ 0 w 525"/>
                <a:gd name="T1" fmla="*/ 0 h 1307"/>
                <a:gd name="T2" fmla="*/ 0 w 525"/>
                <a:gd name="T3" fmla="*/ 0 h 1307"/>
                <a:gd name="T4" fmla="*/ 0 w 525"/>
                <a:gd name="T5" fmla="*/ 0 h 1307"/>
                <a:gd name="T6" fmla="*/ 0 w 525"/>
                <a:gd name="T7" fmla="*/ 0 h 1307"/>
                <a:gd name="T8" fmla="*/ 0 w 525"/>
                <a:gd name="T9" fmla="*/ 0 h 1307"/>
                <a:gd name="T10" fmla="*/ 0 w 525"/>
                <a:gd name="T11" fmla="*/ 0 h 1307"/>
                <a:gd name="T12" fmla="*/ 0 w 525"/>
                <a:gd name="T13" fmla="*/ 0 h 1307"/>
                <a:gd name="T14" fmla="*/ 0 w 525"/>
                <a:gd name="T15" fmla="*/ 0 h 1307"/>
                <a:gd name="T16" fmla="*/ 0 w 525"/>
                <a:gd name="T17" fmla="*/ 0 h 1307"/>
                <a:gd name="T18" fmla="*/ 0 w 525"/>
                <a:gd name="T19" fmla="*/ 0 h 1307"/>
                <a:gd name="T20" fmla="*/ 0 w 525"/>
                <a:gd name="T21" fmla="*/ 0 h 1307"/>
                <a:gd name="T22" fmla="*/ 0 w 525"/>
                <a:gd name="T23" fmla="*/ 0 h 1307"/>
                <a:gd name="T24" fmla="*/ 0 w 525"/>
                <a:gd name="T25" fmla="*/ 0 h 1307"/>
                <a:gd name="T26" fmla="*/ 0 w 525"/>
                <a:gd name="T27" fmla="*/ 0 h 1307"/>
                <a:gd name="T28" fmla="*/ 0 w 525"/>
                <a:gd name="T29" fmla="*/ 0 h 1307"/>
                <a:gd name="T30" fmla="*/ 0 w 525"/>
                <a:gd name="T31" fmla="*/ 0 h 1307"/>
                <a:gd name="T32" fmla="*/ 0 w 525"/>
                <a:gd name="T33" fmla="*/ 0 h 1307"/>
                <a:gd name="T34" fmla="*/ 0 w 525"/>
                <a:gd name="T35" fmla="*/ 0 h 1307"/>
                <a:gd name="T36" fmla="*/ 0 w 525"/>
                <a:gd name="T37" fmla="*/ 0 h 1307"/>
                <a:gd name="T38" fmla="*/ 0 w 525"/>
                <a:gd name="T39" fmla="*/ 0 h 1307"/>
                <a:gd name="T40" fmla="*/ 0 w 525"/>
                <a:gd name="T41" fmla="*/ 0 h 1307"/>
                <a:gd name="T42" fmla="*/ 0 w 525"/>
                <a:gd name="T43" fmla="*/ 0 h 1307"/>
                <a:gd name="T44" fmla="*/ 0 w 525"/>
                <a:gd name="T45" fmla="*/ 0 h 1307"/>
                <a:gd name="T46" fmla="*/ 0 w 525"/>
                <a:gd name="T47" fmla="*/ 0 h 1307"/>
                <a:gd name="T48" fmla="*/ 0 w 525"/>
                <a:gd name="T49" fmla="*/ 0 h 1307"/>
                <a:gd name="T50" fmla="*/ 0 w 525"/>
                <a:gd name="T51" fmla="*/ 0 h 1307"/>
                <a:gd name="T52" fmla="*/ 0 w 525"/>
                <a:gd name="T53" fmla="*/ 0 h 1307"/>
                <a:gd name="T54" fmla="*/ 0 w 525"/>
                <a:gd name="T55" fmla="*/ 0 h 1307"/>
                <a:gd name="T56" fmla="*/ 0 w 525"/>
                <a:gd name="T57" fmla="*/ 0 h 1307"/>
                <a:gd name="T58" fmla="*/ 0 w 525"/>
                <a:gd name="T59" fmla="*/ 0 h 1307"/>
                <a:gd name="T60" fmla="*/ 0 w 525"/>
                <a:gd name="T61" fmla="*/ 0 h 1307"/>
                <a:gd name="T62" fmla="*/ 0 w 525"/>
                <a:gd name="T63" fmla="*/ 0 h 1307"/>
                <a:gd name="T64" fmla="*/ 0 w 525"/>
                <a:gd name="T65" fmla="*/ 0 h 1307"/>
                <a:gd name="T66" fmla="*/ 0 w 525"/>
                <a:gd name="T67" fmla="*/ 0 h 1307"/>
                <a:gd name="T68" fmla="*/ 0 w 525"/>
                <a:gd name="T69" fmla="*/ 0 h 1307"/>
                <a:gd name="T70" fmla="*/ 0 w 525"/>
                <a:gd name="T71" fmla="*/ 0 h 1307"/>
                <a:gd name="T72" fmla="*/ 0 w 525"/>
                <a:gd name="T73" fmla="*/ 0 h 1307"/>
                <a:gd name="T74" fmla="*/ 0 w 525"/>
                <a:gd name="T75" fmla="*/ 0 h 1307"/>
                <a:gd name="T76" fmla="*/ 0 w 525"/>
                <a:gd name="T77" fmla="*/ 0 h 1307"/>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525"/>
                <a:gd name="T118" fmla="*/ 0 h 1307"/>
                <a:gd name="T119" fmla="*/ 525 w 525"/>
                <a:gd name="T120" fmla="*/ 1307 h 1307"/>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525" h="1307">
                  <a:moveTo>
                    <a:pt x="146" y="1103"/>
                  </a:moveTo>
                  <a:lnTo>
                    <a:pt x="50" y="1175"/>
                  </a:lnTo>
                  <a:lnTo>
                    <a:pt x="22" y="1199"/>
                  </a:lnTo>
                  <a:lnTo>
                    <a:pt x="0" y="1249"/>
                  </a:lnTo>
                  <a:lnTo>
                    <a:pt x="29" y="1300"/>
                  </a:lnTo>
                  <a:lnTo>
                    <a:pt x="58" y="1307"/>
                  </a:lnTo>
                  <a:lnTo>
                    <a:pt x="146" y="1278"/>
                  </a:lnTo>
                  <a:lnTo>
                    <a:pt x="277" y="1175"/>
                  </a:lnTo>
                  <a:lnTo>
                    <a:pt x="394" y="1053"/>
                  </a:lnTo>
                  <a:lnTo>
                    <a:pt x="518" y="913"/>
                  </a:lnTo>
                  <a:lnTo>
                    <a:pt x="525" y="855"/>
                  </a:lnTo>
                  <a:lnTo>
                    <a:pt x="525" y="695"/>
                  </a:lnTo>
                  <a:lnTo>
                    <a:pt x="489" y="446"/>
                  </a:lnTo>
                  <a:lnTo>
                    <a:pt x="511" y="300"/>
                  </a:lnTo>
                  <a:lnTo>
                    <a:pt x="525" y="241"/>
                  </a:lnTo>
                  <a:lnTo>
                    <a:pt x="503" y="212"/>
                  </a:lnTo>
                  <a:lnTo>
                    <a:pt x="452" y="183"/>
                  </a:lnTo>
                  <a:lnTo>
                    <a:pt x="415" y="162"/>
                  </a:lnTo>
                  <a:lnTo>
                    <a:pt x="437" y="30"/>
                  </a:lnTo>
                  <a:lnTo>
                    <a:pt x="423" y="0"/>
                  </a:lnTo>
                  <a:lnTo>
                    <a:pt x="394" y="9"/>
                  </a:lnTo>
                  <a:lnTo>
                    <a:pt x="379" y="176"/>
                  </a:lnTo>
                  <a:lnTo>
                    <a:pt x="365" y="219"/>
                  </a:lnTo>
                  <a:lnTo>
                    <a:pt x="358" y="248"/>
                  </a:lnTo>
                  <a:lnTo>
                    <a:pt x="299" y="227"/>
                  </a:lnTo>
                  <a:lnTo>
                    <a:pt x="255" y="227"/>
                  </a:lnTo>
                  <a:lnTo>
                    <a:pt x="255" y="255"/>
                  </a:lnTo>
                  <a:lnTo>
                    <a:pt x="284" y="279"/>
                  </a:lnTo>
                  <a:lnTo>
                    <a:pt x="336" y="279"/>
                  </a:lnTo>
                  <a:lnTo>
                    <a:pt x="372" y="307"/>
                  </a:lnTo>
                  <a:lnTo>
                    <a:pt x="401" y="358"/>
                  </a:lnTo>
                  <a:lnTo>
                    <a:pt x="430" y="439"/>
                  </a:lnTo>
                  <a:lnTo>
                    <a:pt x="452" y="599"/>
                  </a:lnTo>
                  <a:lnTo>
                    <a:pt x="452" y="745"/>
                  </a:lnTo>
                  <a:lnTo>
                    <a:pt x="437" y="862"/>
                  </a:lnTo>
                  <a:lnTo>
                    <a:pt x="408" y="913"/>
                  </a:lnTo>
                  <a:lnTo>
                    <a:pt x="306" y="986"/>
                  </a:lnTo>
                  <a:lnTo>
                    <a:pt x="196" y="1053"/>
                  </a:lnTo>
                  <a:lnTo>
                    <a:pt x="146" y="1103"/>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214051" name="Group 7"/>
            <p:cNvGrpSpPr>
              <a:grpSpLocks/>
            </p:cNvGrpSpPr>
            <p:nvPr/>
          </p:nvGrpSpPr>
          <p:grpSpPr bwMode="auto">
            <a:xfrm>
              <a:off x="2013" y="2206"/>
              <a:ext cx="339" cy="1010"/>
              <a:chOff x="240" y="2880"/>
              <a:chExt cx="339" cy="1010"/>
            </a:xfrm>
          </p:grpSpPr>
          <p:sp>
            <p:nvSpPr>
              <p:cNvPr id="214052" name="Freeform 8"/>
              <p:cNvSpPr>
                <a:spLocks/>
              </p:cNvSpPr>
              <p:nvPr/>
            </p:nvSpPr>
            <p:spPr bwMode="auto">
              <a:xfrm flipH="1">
                <a:off x="361" y="2969"/>
                <a:ext cx="142" cy="191"/>
              </a:xfrm>
              <a:custGeom>
                <a:avLst/>
                <a:gdLst>
                  <a:gd name="T0" fmla="*/ 0 w 432"/>
                  <a:gd name="T1" fmla="*/ 0 h 485"/>
                  <a:gd name="T2" fmla="*/ 0 w 432"/>
                  <a:gd name="T3" fmla="*/ 0 h 485"/>
                  <a:gd name="T4" fmla="*/ 0 w 432"/>
                  <a:gd name="T5" fmla="*/ 0 h 485"/>
                  <a:gd name="T6" fmla="*/ 0 w 432"/>
                  <a:gd name="T7" fmla="*/ 0 h 485"/>
                  <a:gd name="T8" fmla="*/ 0 w 432"/>
                  <a:gd name="T9" fmla="*/ 0 h 485"/>
                  <a:gd name="T10" fmla="*/ 0 w 432"/>
                  <a:gd name="T11" fmla="*/ 0 h 485"/>
                  <a:gd name="T12" fmla="*/ 0 w 432"/>
                  <a:gd name="T13" fmla="*/ 0 h 485"/>
                  <a:gd name="T14" fmla="*/ 0 w 432"/>
                  <a:gd name="T15" fmla="*/ 0 h 485"/>
                  <a:gd name="T16" fmla="*/ 0 w 432"/>
                  <a:gd name="T17" fmla="*/ 0 h 485"/>
                  <a:gd name="T18" fmla="*/ 0 w 432"/>
                  <a:gd name="T19" fmla="*/ 0 h 485"/>
                  <a:gd name="T20" fmla="*/ 0 w 432"/>
                  <a:gd name="T21" fmla="*/ 0 h 485"/>
                  <a:gd name="T22" fmla="*/ 0 w 432"/>
                  <a:gd name="T23" fmla="*/ 0 h 485"/>
                  <a:gd name="T24" fmla="*/ 0 w 432"/>
                  <a:gd name="T25" fmla="*/ 0 h 485"/>
                  <a:gd name="T26" fmla="*/ 0 w 432"/>
                  <a:gd name="T27" fmla="*/ 0 h 485"/>
                  <a:gd name="T28" fmla="*/ 0 w 432"/>
                  <a:gd name="T29" fmla="*/ 0 h 48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2"/>
                  <a:gd name="T46" fmla="*/ 0 h 485"/>
                  <a:gd name="T47" fmla="*/ 432 w 432"/>
                  <a:gd name="T48" fmla="*/ 485 h 48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2" h="485">
                    <a:moveTo>
                      <a:pt x="123" y="206"/>
                    </a:moveTo>
                    <a:lnTo>
                      <a:pt x="159" y="53"/>
                    </a:lnTo>
                    <a:lnTo>
                      <a:pt x="248" y="0"/>
                    </a:lnTo>
                    <a:lnTo>
                      <a:pt x="335" y="0"/>
                    </a:lnTo>
                    <a:lnTo>
                      <a:pt x="388" y="53"/>
                    </a:lnTo>
                    <a:lnTo>
                      <a:pt x="432" y="215"/>
                    </a:lnTo>
                    <a:lnTo>
                      <a:pt x="415" y="349"/>
                    </a:lnTo>
                    <a:lnTo>
                      <a:pt x="379" y="458"/>
                    </a:lnTo>
                    <a:lnTo>
                      <a:pt x="309" y="485"/>
                    </a:lnTo>
                    <a:lnTo>
                      <a:pt x="221" y="475"/>
                    </a:lnTo>
                    <a:lnTo>
                      <a:pt x="132" y="368"/>
                    </a:lnTo>
                    <a:lnTo>
                      <a:pt x="123" y="288"/>
                    </a:lnTo>
                    <a:lnTo>
                      <a:pt x="0" y="242"/>
                    </a:lnTo>
                    <a:lnTo>
                      <a:pt x="0" y="189"/>
                    </a:lnTo>
                    <a:lnTo>
                      <a:pt x="123" y="206"/>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4053" name="Freeform 9"/>
              <p:cNvSpPr>
                <a:spLocks/>
              </p:cNvSpPr>
              <p:nvPr/>
            </p:nvSpPr>
            <p:spPr bwMode="auto">
              <a:xfrm flipH="1">
                <a:off x="371" y="3171"/>
                <a:ext cx="165" cy="325"/>
              </a:xfrm>
              <a:custGeom>
                <a:avLst/>
                <a:gdLst>
                  <a:gd name="T0" fmla="*/ 0 w 500"/>
                  <a:gd name="T1" fmla="*/ 0 h 828"/>
                  <a:gd name="T2" fmla="*/ 0 w 500"/>
                  <a:gd name="T3" fmla="*/ 0 h 828"/>
                  <a:gd name="T4" fmla="*/ 0 w 500"/>
                  <a:gd name="T5" fmla="*/ 0 h 828"/>
                  <a:gd name="T6" fmla="*/ 0 w 500"/>
                  <a:gd name="T7" fmla="*/ 0 h 828"/>
                  <a:gd name="T8" fmla="*/ 0 w 500"/>
                  <a:gd name="T9" fmla="*/ 0 h 828"/>
                  <a:gd name="T10" fmla="*/ 0 w 500"/>
                  <a:gd name="T11" fmla="*/ 0 h 828"/>
                  <a:gd name="T12" fmla="*/ 0 w 500"/>
                  <a:gd name="T13" fmla="*/ 0 h 828"/>
                  <a:gd name="T14" fmla="*/ 0 w 500"/>
                  <a:gd name="T15" fmla="*/ 0 h 828"/>
                  <a:gd name="T16" fmla="*/ 0 w 500"/>
                  <a:gd name="T17" fmla="*/ 0 h 828"/>
                  <a:gd name="T18" fmla="*/ 0 w 500"/>
                  <a:gd name="T19" fmla="*/ 0 h 828"/>
                  <a:gd name="T20" fmla="*/ 0 w 500"/>
                  <a:gd name="T21" fmla="*/ 0 h 828"/>
                  <a:gd name="T22" fmla="*/ 0 w 500"/>
                  <a:gd name="T23" fmla="*/ 0 h 828"/>
                  <a:gd name="T24" fmla="*/ 0 w 500"/>
                  <a:gd name="T25" fmla="*/ 0 h 828"/>
                  <a:gd name="T26" fmla="*/ 0 w 500"/>
                  <a:gd name="T27" fmla="*/ 0 h 828"/>
                  <a:gd name="T28" fmla="*/ 0 w 500"/>
                  <a:gd name="T29" fmla="*/ 0 h 828"/>
                  <a:gd name="T30" fmla="*/ 0 w 500"/>
                  <a:gd name="T31" fmla="*/ 0 h 828"/>
                  <a:gd name="T32" fmla="*/ 0 w 500"/>
                  <a:gd name="T33" fmla="*/ 0 h 828"/>
                  <a:gd name="T34" fmla="*/ 0 w 500"/>
                  <a:gd name="T35" fmla="*/ 0 h 828"/>
                  <a:gd name="T36" fmla="*/ 0 w 500"/>
                  <a:gd name="T37" fmla="*/ 0 h 828"/>
                  <a:gd name="T38" fmla="*/ 0 w 500"/>
                  <a:gd name="T39" fmla="*/ 0 h 828"/>
                  <a:gd name="T40" fmla="*/ 0 w 500"/>
                  <a:gd name="T41" fmla="*/ 0 h 828"/>
                  <a:gd name="T42" fmla="*/ 0 w 500"/>
                  <a:gd name="T43" fmla="*/ 0 h 828"/>
                  <a:gd name="T44" fmla="*/ 0 w 500"/>
                  <a:gd name="T45" fmla="*/ 0 h 828"/>
                  <a:gd name="T46" fmla="*/ 0 w 500"/>
                  <a:gd name="T47" fmla="*/ 0 h 828"/>
                  <a:gd name="T48" fmla="*/ 0 w 500"/>
                  <a:gd name="T49" fmla="*/ 0 h 828"/>
                  <a:gd name="T50" fmla="*/ 0 w 500"/>
                  <a:gd name="T51" fmla="*/ 0 h 828"/>
                  <a:gd name="T52" fmla="*/ 0 w 500"/>
                  <a:gd name="T53" fmla="*/ 0 h 8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00"/>
                  <a:gd name="T82" fmla="*/ 0 h 828"/>
                  <a:gd name="T83" fmla="*/ 500 w 500"/>
                  <a:gd name="T84" fmla="*/ 828 h 8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00" h="828">
                    <a:moveTo>
                      <a:pt x="41" y="173"/>
                    </a:moveTo>
                    <a:lnTo>
                      <a:pt x="163" y="35"/>
                    </a:lnTo>
                    <a:lnTo>
                      <a:pt x="232" y="0"/>
                    </a:lnTo>
                    <a:lnTo>
                      <a:pt x="366" y="5"/>
                    </a:lnTo>
                    <a:lnTo>
                      <a:pt x="488" y="57"/>
                    </a:lnTo>
                    <a:lnTo>
                      <a:pt x="500" y="126"/>
                    </a:lnTo>
                    <a:lnTo>
                      <a:pt x="483" y="207"/>
                    </a:lnTo>
                    <a:lnTo>
                      <a:pt x="396" y="281"/>
                    </a:lnTo>
                    <a:lnTo>
                      <a:pt x="349" y="414"/>
                    </a:lnTo>
                    <a:lnTo>
                      <a:pt x="349" y="552"/>
                    </a:lnTo>
                    <a:lnTo>
                      <a:pt x="384" y="637"/>
                    </a:lnTo>
                    <a:lnTo>
                      <a:pt x="448" y="695"/>
                    </a:lnTo>
                    <a:lnTo>
                      <a:pt x="448" y="765"/>
                    </a:lnTo>
                    <a:lnTo>
                      <a:pt x="419" y="800"/>
                    </a:lnTo>
                    <a:lnTo>
                      <a:pt x="384" y="816"/>
                    </a:lnTo>
                    <a:lnTo>
                      <a:pt x="268" y="828"/>
                    </a:lnTo>
                    <a:lnTo>
                      <a:pt x="163" y="747"/>
                    </a:lnTo>
                    <a:lnTo>
                      <a:pt x="53" y="574"/>
                    </a:lnTo>
                    <a:lnTo>
                      <a:pt x="0" y="368"/>
                    </a:lnTo>
                    <a:lnTo>
                      <a:pt x="140" y="436"/>
                    </a:lnTo>
                    <a:lnTo>
                      <a:pt x="192" y="436"/>
                    </a:lnTo>
                    <a:lnTo>
                      <a:pt x="227" y="396"/>
                    </a:lnTo>
                    <a:lnTo>
                      <a:pt x="251" y="316"/>
                    </a:lnTo>
                    <a:lnTo>
                      <a:pt x="209" y="293"/>
                    </a:lnTo>
                    <a:lnTo>
                      <a:pt x="53" y="293"/>
                    </a:lnTo>
                    <a:lnTo>
                      <a:pt x="18" y="293"/>
                    </a:lnTo>
                    <a:lnTo>
                      <a:pt x="41" y="173"/>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4054" name="Freeform 10"/>
              <p:cNvSpPr>
                <a:spLocks/>
              </p:cNvSpPr>
              <p:nvPr/>
            </p:nvSpPr>
            <p:spPr bwMode="auto">
              <a:xfrm flipH="1">
                <a:off x="325" y="3185"/>
                <a:ext cx="87" cy="352"/>
              </a:xfrm>
              <a:custGeom>
                <a:avLst/>
                <a:gdLst>
                  <a:gd name="T0" fmla="*/ 0 w 265"/>
                  <a:gd name="T1" fmla="*/ 0 h 895"/>
                  <a:gd name="T2" fmla="*/ 0 w 265"/>
                  <a:gd name="T3" fmla="*/ 0 h 895"/>
                  <a:gd name="T4" fmla="*/ 0 w 265"/>
                  <a:gd name="T5" fmla="*/ 0 h 895"/>
                  <a:gd name="T6" fmla="*/ 0 w 265"/>
                  <a:gd name="T7" fmla="*/ 0 h 895"/>
                  <a:gd name="T8" fmla="*/ 0 w 265"/>
                  <a:gd name="T9" fmla="*/ 0 h 895"/>
                  <a:gd name="T10" fmla="*/ 0 w 265"/>
                  <a:gd name="T11" fmla="*/ 0 h 895"/>
                  <a:gd name="T12" fmla="*/ 0 w 265"/>
                  <a:gd name="T13" fmla="*/ 0 h 895"/>
                  <a:gd name="T14" fmla="*/ 0 w 265"/>
                  <a:gd name="T15" fmla="*/ 0 h 895"/>
                  <a:gd name="T16" fmla="*/ 0 w 265"/>
                  <a:gd name="T17" fmla="*/ 0 h 895"/>
                  <a:gd name="T18" fmla="*/ 0 w 265"/>
                  <a:gd name="T19" fmla="*/ 0 h 895"/>
                  <a:gd name="T20" fmla="*/ 0 w 265"/>
                  <a:gd name="T21" fmla="*/ 0 h 895"/>
                  <a:gd name="T22" fmla="*/ 0 w 265"/>
                  <a:gd name="T23" fmla="*/ 0 h 895"/>
                  <a:gd name="T24" fmla="*/ 0 w 265"/>
                  <a:gd name="T25" fmla="*/ 0 h 895"/>
                  <a:gd name="T26" fmla="*/ 0 w 265"/>
                  <a:gd name="T27" fmla="*/ 0 h 895"/>
                  <a:gd name="T28" fmla="*/ 0 w 265"/>
                  <a:gd name="T29" fmla="*/ 0 h 895"/>
                  <a:gd name="T30" fmla="*/ 0 w 265"/>
                  <a:gd name="T31" fmla="*/ 0 h 895"/>
                  <a:gd name="T32" fmla="*/ 0 w 265"/>
                  <a:gd name="T33" fmla="*/ 0 h 895"/>
                  <a:gd name="T34" fmla="*/ 0 w 265"/>
                  <a:gd name="T35" fmla="*/ 0 h 895"/>
                  <a:gd name="T36" fmla="*/ 0 w 265"/>
                  <a:gd name="T37" fmla="*/ 0 h 895"/>
                  <a:gd name="T38" fmla="*/ 0 w 265"/>
                  <a:gd name="T39" fmla="*/ 0 h 895"/>
                  <a:gd name="T40" fmla="*/ 0 w 265"/>
                  <a:gd name="T41" fmla="*/ 0 h 895"/>
                  <a:gd name="T42" fmla="*/ 0 w 265"/>
                  <a:gd name="T43" fmla="*/ 0 h 895"/>
                  <a:gd name="T44" fmla="*/ 0 w 265"/>
                  <a:gd name="T45" fmla="*/ 0 h 895"/>
                  <a:gd name="T46" fmla="*/ 0 w 265"/>
                  <a:gd name="T47" fmla="*/ 0 h 895"/>
                  <a:gd name="T48" fmla="*/ 0 w 265"/>
                  <a:gd name="T49" fmla="*/ 0 h 895"/>
                  <a:gd name="T50" fmla="*/ 0 w 265"/>
                  <a:gd name="T51" fmla="*/ 0 h 895"/>
                  <a:gd name="T52" fmla="*/ 0 w 265"/>
                  <a:gd name="T53" fmla="*/ 0 h 895"/>
                  <a:gd name="T54" fmla="*/ 0 w 265"/>
                  <a:gd name="T55" fmla="*/ 0 h 89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65"/>
                  <a:gd name="T85" fmla="*/ 0 h 895"/>
                  <a:gd name="T86" fmla="*/ 265 w 265"/>
                  <a:gd name="T87" fmla="*/ 895 h 89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65" h="895">
                    <a:moveTo>
                      <a:pt x="0" y="75"/>
                    </a:moveTo>
                    <a:lnTo>
                      <a:pt x="29" y="23"/>
                    </a:lnTo>
                    <a:lnTo>
                      <a:pt x="83" y="0"/>
                    </a:lnTo>
                    <a:lnTo>
                      <a:pt x="135" y="5"/>
                    </a:lnTo>
                    <a:lnTo>
                      <a:pt x="206" y="108"/>
                    </a:lnTo>
                    <a:lnTo>
                      <a:pt x="265" y="264"/>
                    </a:lnTo>
                    <a:lnTo>
                      <a:pt x="265" y="384"/>
                    </a:lnTo>
                    <a:lnTo>
                      <a:pt x="241" y="447"/>
                    </a:lnTo>
                    <a:lnTo>
                      <a:pt x="118" y="522"/>
                    </a:lnTo>
                    <a:lnTo>
                      <a:pt x="83" y="573"/>
                    </a:lnTo>
                    <a:lnTo>
                      <a:pt x="83" y="608"/>
                    </a:lnTo>
                    <a:lnTo>
                      <a:pt x="123" y="654"/>
                    </a:lnTo>
                    <a:lnTo>
                      <a:pt x="189" y="723"/>
                    </a:lnTo>
                    <a:lnTo>
                      <a:pt x="224" y="814"/>
                    </a:lnTo>
                    <a:lnTo>
                      <a:pt x="212" y="895"/>
                    </a:lnTo>
                    <a:lnTo>
                      <a:pt x="177" y="877"/>
                    </a:lnTo>
                    <a:lnTo>
                      <a:pt x="159" y="764"/>
                    </a:lnTo>
                    <a:lnTo>
                      <a:pt x="101" y="694"/>
                    </a:lnTo>
                    <a:lnTo>
                      <a:pt x="54" y="676"/>
                    </a:lnTo>
                    <a:lnTo>
                      <a:pt x="29" y="643"/>
                    </a:lnTo>
                    <a:lnTo>
                      <a:pt x="29" y="568"/>
                    </a:lnTo>
                    <a:lnTo>
                      <a:pt x="64" y="505"/>
                    </a:lnTo>
                    <a:lnTo>
                      <a:pt x="123" y="465"/>
                    </a:lnTo>
                    <a:lnTo>
                      <a:pt x="212" y="402"/>
                    </a:lnTo>
                    <a:lnTo>
                      <a:pt x="224" y="327"/>
                    </a:lnTo>
                    <a:lnTo>
                      <a:pt x="177" y="224"/>
                    </a:lnTo>
                    <a:lnTo>
                      <a:pt x="101" y="143"/>
                    </a:lnTo>
                    <a:lnTo>
                      <a:pt x="0" y="75"/>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4055" name="Freeform 11"/>
              <p:cNvSpPr>
                <a:spLocks/>
              </p:cNvSpPr>
              <p:nvPr/>
            </p:nvSpPr>
            <p:spPr bwMode="auto">
              <a:xfrm flipH="1">
                <a:off x="308" y="3434"/>
                <a:ext cx="126" cy="456"/>
              </a:xfrm>
              <a:custGeom>
                <a:avLst/>
                <a:gdLst>
                  <a:gd name="T0" fmla="*/ 0 w 383"/>
                  <a:gd name="T1" fmla="*/ 0 h 1160"/>
                  <a:gd name="T2" fmla="*/ 0 w 383"/>
                  <a:gd name="T3" fmla="*/ 0 h 1160"/>
                  <a:gd name="T4" fmla="*/ 0 w 383"/>
                  <a:gd name="T5" fmla="*/ 0 h 1160"/>
                  <a:gd name="T6" fmla="*/ 0 w 383"/>
                  <a:gd name="T7" fmla="*/ 0 h 1160"/>
                  <a:gd name="T8" fmla="*/ 0 w 383"/>
                  <a:gd name="T9" fmla="*/ 0 h 1160"/>
                  <a:gd name="T10" fmla="*/ 0 w 383"/>
                  <a:gd name="T11" fmla="*/ 0 h 1160"/>
                  <a:gd name="T12" fmla="*/ 0 w 383"/>
                  <a:gd name="T13" fmla="*/ 0 h 1160"/>
                  <a:gd name="T14" fmla="*/ 0 w 383"/>
                  <a:gd name="T15" fmla="*/ 0 h 1160"/>
                  <a:gd name="T16" fmla="*/ 0 w 383"/>
                  <a:gd name="T17" fmla="*/ 0 h 1160"/>
                  <a:gd name="T18" fmla="*/ 0 w 383"/>
                  <a:gd name="T19" fmla="*/ 0 h 1160"/>
                  <a:gd name="T20" fmla="*/ 0 w 383"/>
                  <a:gd name="T21" fmla="*/ 0 h 1160"/>
                  <a:gd name="T22" fmla="*/ 0 w 383"/>
                  <a:gd name="T23" fmla="*/ 0 h 1160"/>
                  <a:gd name="T24" fmla="*/ 0 w 383"/>
                  <a:gd name="T25" fmla="*/ 0 h 1160"/>
                  <a:gd name="T26" fmla="*/ 0 w 383"/>
                  <a:gd name="T27" fmla="*/ 0 h 1160"/>
                  <a:gd name="T28" fmla="*/ 0 w 383"/>
                  <a:gd name="T29" fmla="*/ 0 h 1160"/>
                  <a:gd name="T30" fmla="*/ 0 w 383"/>
                  <a:gd name="T31" fmla="*/ 0 h 1160"/>
                  <a:gd name="T32" fmla="*/ 0 w 383"/>
                  <a:gd name="T33" fmla="*/ 0 h 1160"/>
                  <a:gd name="T34" fmla="*/ 0 w 383"/>
                  <a:gd name="T35" fmla="*/ 0 h 1160"/>
                  <a:gd name="T36" fmla="*/ 0 w 383"/>
                  <a:gd name="T37" fmla="*/ 0 h 1160"/>
                  <a:gd name="T38" fmla="*/ 0 w 383"/>
                  <a:gd name="T39" fmla="*/ 0 h 1160"/>
                  <a:gd name="T40" fmla="*/ 0 w 383"/>
                  <a:gd name="T41" fmla="*/ 0 h 1160"/>
                  <a:gd name="T42" fmla="*/ 0 w 383"/>
                  <a:gd name="T43" fmla="*/ 0 h 1160"/>
                  <a:gd name="T44" fmla="*/ 0 w 383"/>
                  <a:gd name="T45" fmla="*/ 0 h 1160"/>
                  <a:gd name="T46" fmla="*/ 0 w 383"/>
                  <a:gd name="T47" fmla="*/ 0 h 1160"/>
                  <a:gd name="T48" fmla="*/ 0 w 383"/>
                  <a:gd name="T49" fmla="*/ 0 h 1160"/>
                  <a:gd name="T50" fmla="*/ 0 w 383"/>
                  <a:gd name="T51" fmla="*/ 0 h 1160"/>
                  <a:gd name="T52" fmla="*/ 0 w 383"/>
                  <a:gd name="T53" fmla="*/ 0 h 116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83"/>
                  <a:gd name="T82" fmla="*/ 0 h 1160"/>
                  <a:gd name="T83" fmla="*/ 383 w 383"/>
                  <a:gd name="T84" fmla="*/ 1160 h 116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83" h="1160">
                    <a:moveTo>
                      <a:pt x="0" y="0"/>
                    </a:moveTo>
                    <a:lnTo>
                      <a:pt x="99" y="17"/>
                    </a:lnTo>
                    <a:lnTo>
                      <a:pt x="151" y="103"/>
                    </a:lnTo>
                    <a:lnTo>
                      <a:pt x="203" y="257"/>
                    </a:lnTo>
                    <a:lnTo>
                      <a:pt x="226" y="451"/>
                    </a:lnTo>
                    <a:lnTo>
                      <a:pt x="226" y="560"/>
                    </a:lnTo>
                    <a:lnTo>
                      <a:pt x="191" y="696"/>
                    </a:lnTo>
                    <a:lnTo>
                      <a:pt x="134" y="885"/>
                    </a:lnTo>
                    <a:lnTo>
                      <a:pt x="122" y="937"/>
                    </a:lnTo>
                    <a:lnTo>
                      <a:pt x="139" y="965"/>
                    </a:lnTo>
                    <a:lnTo>
                      <a:pt x="261" y="1006"/>
                    </a:lnTo>
                    <a:lnTo>
                      <a:pt x="383" y="1086"/>
                    </a:lnTo>
                    <a:lnTo>
                      <a:pt x="378" y="1119"/>
                    </a:lnTo>
                    <a:lnTo>
                      <a:pt x="290" y="1160"/>
                    </a:lnTo>
                    <a:lnTo>
                      <a:pt x="256" y="1142"/>
                    </a:lnTo>
                    <a:lnTo>
                      <a:pt x="191" y="1057"/>
                    </a:lnTo>
                    <a:lnTo>
                      <a:pt x="116" y="1016"/>
                    </a:lnTo>
                    <a:lnTo>
                      <a:pt x="34" y="988"/>
                    </a:lnTo>
                    <a:lnTo>
                      <a:pt x="29" y="948"/>
                    </a:lnTo>
                    <a:lnTo>
                      <a:pt x="52" y="868"/>
                    </a:lnTo>
                    <a:lnTo>
                      <a:pt x="116" y="743"/>
                    </a:lnTo>
                    <a:lnTo>
                      <a:pt x="156" y="594"/>
                    </a:lnTo>
                    <a:lnTo>
                      <a:pt x="156" y="423"/>
                    </a:lnTo>
                    <a:lnTo>
                      <a:pt x="122" y="274"/>
                    </a:lnTo>
                    <a:lnTo>
                      <a:pt x="47" y="136"/>
                    </a:lnTo>
                    <a:lnTo>
                      <a:pt x="12" y="63"/>
                    </a:lnTo>
                    <a:lnTo>
                      <a:pt x="0" y="0"/>
                    </a:lnTo>
                    <a:close/>
                  </a:path>
                </a:pathLst>
              </a:custGeom>
              <a:solidFill>
                <a:srgbClr val="00FF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4056" name="Freeform 12"/>
              <p:cNvSpPr>
                <a:spLocks/>
              </p:cNvSpPr>
              <p:nvPr/>
            </p:nvSpPr>
            <p:spPr bwMode="auto">
              <a:xfrm flipH="1">
                <a:off x="427" y="3432"/>
                <a:ext cx="152" cy="404"/>
              </a:xfrm>
              <a:custGeom>
                <a:avLst/>
                <a:gdLst>
                  <a:gd name="T0" fmla="*/ 0 w 461"/>
                  <a:gd name="T1" fmla="*/ 0 h 1027"/>
                  <a:gd name="T2" fmla="*/ 0 w 461"/>
                  <a:gd name="T3" fmla="*/ 0 h 1027"/>
                  <a:gd name="T4" fmla="*/ 0 w 461"/>
                  <a:gd name="T5" fmla="*/ 0 h 1027"/>
                  <a:gd name="T6" fmla="*/ 0 w 461"/>
                  <a:gd name="T7" fmla="*/ 0 h 1027"/>
                  <a:gd name="T8" fmla="*/ 0 w 461"/>
                  <a:gd name="T9" fmla="*/ 0 h 1027"/>
                  <a:gd name="T10" fmla="*/ 0 w 461"/>
                  <a:gd name="T11" fmla="*/ 0 h 1027"/>
                  <a:gd name="T12" fmla="*/ 0 w 461"/>
                  <a:gd name="T13" fmla="*/ 0 h 1027"/>
                  <a:gd name="T14" fmla="*/ 0 w 461"/>
                  <a:gd name="T15" fmla="*/ 0 h 1027"/>
                  <a:gd name="T16" fmla="*/ 0 w 461"/>
                  <a:gd name="T17" fmla="*/ 0 h 1027"/>
                  <a:gd name="T18" fmla="*/ 0 w 461"/>
                  <a:gd name="T19" fmla="*/ 0 h 1027"/>
                  <a:gd name="T20" fmla="*/ 0 w 461"/>
                  <a:gd name="T21" fmla="*/ 0 h 1027"/>
                  <a:gd name="T22" fmla="*/ 0 w 461"/>
                  <a:gd name="T23" fmla="*/ 0 h 1027"/>
                  <a:gd name="T24" fmla="*/ 0 w 461"/>
                  <a:gd name="T25" fmla="*/ 0 h 1027"/>
                  <a:gd name="T26" fmla="*/ 0 w 461"/>
                  <a:gd name="T27" fmla="*/ 0 h 1027"/>
                  <a:gd name="T28" fmla="*/ 0 w 461"/>
                  <a:gd name="T29" fmla="*/ 0 h 1027"/>
                  <a:gd name="T30" fmla="*/ 0 w 461"/>
                  <a:gd name="T31" fmla="*/ 0 h 1027"/>
                  <a:gd name="T32" fmla="*/ 0 w 461"/>
                  <a:gd name="T33" fmla="*/ 0 h 1027"/>
                  <a:gd name="T34" fmla="*/ 0 w 461"/>
                  <a:gd name="T35" fmla="*/ 0 h 1027"/>
                  <a:gd name="T36" fmla="*/ 0 w 461"/>
                  <a:gd name="T37" fmla="*/ 0 h 1027"/>
                  <a:gd name="T38" fmla="*/ 0 w 461"/>
                  <a:gd name="T39" fmla="*/ 0 h 1027"/>
                  <a:gd name="T40" fmla="*/ 0 w 461"/>
                  <a:gd name="T41" fmla="*/ 0 h 1027"/>
                  <a:gd name="T42" fmla="*/ 0 w 461"/>
                  <a:gd name="T43" fmla="*/ 0 h 1027"/>
                  <a:gd name="T44" fmla="*/ 0 w 461"/>
                  <a:gd name="T45" fmla="*/ 0 h 1027"/>
                  <a:gd name="T46" fmla="*/ 0 w 461"/>
                  <a:gd name="T47" fmla="*/ 0 h 1027"/>
                  <a:gd name="T48" fmla="*/ 0 w 461"/>
                  <a:gd name="T49" fmla="*/ 0 h 1027"/>
                  <a:gd name="T50" fmla="*/ 0 w 461"/>
                  <a:gd name="T51" fmla="*/ 0 h 1027"/>
                  <a:gd name="T52" fmla="*/ 0 w 461"/>
                  <a:gd name="T53" fmla="*/ 0 h 1027"/>
                  <a:gd name="T54" fmla="*/ 0 w 461"/>
                  <a:gd name="T55" fmla="*/ 0 h 102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61"/>
                  <a:gd name="T85" fmla="*/ 0 h 1027"/>
                  <a:gd name="T86" fmla="*/ 461 w 461"/>
                  <a:gd name="T87" fmla="*/ 1027 h 102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61" h="1027">
                    <a:moveTo>
                      <a:pt x="421" y="0"/>
                    </a:moveTo>
                    <a:lnTo>
                      <a:pt x="449" y="22"/>
                    </a:lnTo>
                    <a:lnTo>
                      <a:pt x="461" y="91"/>
                    </a:lnTo>
                    <a:lnTo>
                      <a:pt x="439" y="159"/>
                    </a:lnTo>
                    <a:lnTo>
                      <a:pt x="380" y="245"/>
                    </a:lnTo>
                    <a:lnTo>
                      <a:pt x="315" y="348"/>
                    </a:lnTo>
                    <a:lnTo>
                      <a:pt x="293" y="462"/>
                    </a:lnTo>
                    <a:lnTo>
                      <a:pt x="310" y="645"/>
                    </a:lnTo>
                    <a:lnTo>
                      <a:pt x="350" y="868"/>
                    </a:lnTo>
                    <a:lnTo>
                      <a:pt x="380" y="959"/>
                    </a:lnTo>
                    <a:lnTo>
                      <a:pt x="368" y="987"/>
                    </a:lnTo>
                    <a:lnTo>
                      <a:pt x="298" y="992"/>
                    </a:lnTo>
                    <a:lnTo>
                      <a:pt x="211" y="969"/>
                    </a:lnTo>
                    <a:lnTo>
                      <a:pt x="134" y="1004"/>
                    </a:lnTo>
                    <a:lnTo>
                      <a:pt x="87" y="1027"/>
                    </a:lnTo>
                    <a:lnTo>
                      <a:pt x="53" y="1022"/>
                    </a:lnTo>
                    <a:lnTo>
                      <a:pt x="0" y="959"/>
                    </a:lnTo>
                    <a:lnTo>
                      <a:pt x="53" y="936"/>
                    </a:lnTo>
                    <a:lnTo>
                      <a:pt x="187" y="908"/>
                    </a:lnTo>
                    <a:lnTo>
                      <a:pt x="263" y="936"/>
                    </a:lnTo>
                    <a:lnTo>
                      <a:pt x="315" y="936"/>
                    </a:lnTo>
                    <a:lnTo>
                      <a:pt x="310" y="890"/>
                    </a:lnTo>
                    <a:lnTo>
                      <a:pt x="258" y="616"/>
                    </a:lnTo>
                    <a:lnTo>
                      <a:pt x="222" y="456"/>
                    </a:lnTo>
                    <a:lnTo>
                      <a:pt x="228" y="376"/>
                    </a:lnTo>
                    <a:lnTo>
                      <a:pt x="280" y="227"/>
                    </a:lnTo>
                    <a:lnTo>
                      <a:pt x="333" y="91"/>
                    </a:lnTo>
                    <a:lnTo>
                      <a:pt x="421" y="0"/>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4057" name="Freeform 13"/>
              <p:cNvSpPr>
                <a:spLocks/>
              </p:cNvSpPr>
              <p:nvPr/>
            </p:nvSpPr>
            <p:spPr bwMode="auto">
              <a:xfrm flipH="1">
                <a:off x="246" y="2891"/>
                <a:ext cx="273" cy="221"/>
              </a:xfrm>
              <a:custGeom>
                <a:avLst/>
                <a:gdLst>
                  <a:gd name="T0" fmla="*/ 0 w 827"/>
                  <a:gd name="T1" fmla="*/ 0 h 563"/>
                  <a:gd name="T2" fmla="*/ 0 w 827"/>
                  <a:gd name="T3" fmla="*/ 0 h 563"/>
                  <a:gd name="T4" fmla="*/ 0 w 827"/>
                  <a:gd name="T5" fmla="*/ 0 h 563"/>
                  <a:gd name="T6" fmla="*/ 0 w 827"/>
                  <a:gd name="T7" fmla="*/ 0 h 563"/>
                  <a:gd name="T8" fmla="*/ 0 w 827"/>
                  <a:gd name="T9" fmla="*/ 0 h 563"/>
                  <a:gd name="T10" fmla="*/ 0 w 827"/>
                  <a:gd name="T11" fmla="*/ 0 h 563"/>
                  <a:gd name="T12" fmla="*/ 0 w 827"/>
                  <a:gd name="T13" fmla="*/ 0 h 563"/>
                  <a:gd name="T14" fmla="*/ 0 w 827"/>
                  <a:gd name="T15" fmla="*/ 0 h 563"/>
                  <a:gd name="T16" fmla="*/ 0 w 827"/>
                  <a:gd name="T17" fmla="*/ 0 h 563"/>
                  <a:gd name="T18" fmla="*/ 0 w 827"/>
                  <a:gd name="T19" fmla="*/ 0 h 563"/>
                  <a:gd name="T20" fmla="*/ 0 w 827"/>
                  <a:gd name="T21" fmla="*/ 0 h 563"/>
                  <a:gd name="T22" fmla="*/ 0 w 827"/>
                  <a:gd name="T23" fmla="*/ 0 h 563"/>
                  <a:gd name="T24" fmla="*/ 0 w 827"/>
                  <a:gd name="T25" fmla="*/ 0 h 563"/>
                  <a:gd name="T26" fmla="*/ 0 w 827"/>
                  <a:gd name="T27" fmla="*/ 0 h 563"/>
                  <a:gd name="T28" fmla="*/ 0 w 827"/>
                  <a:gd name="T29" fmla="*/ 0 h 563"/>
                  <a:gd name="T30" fmla="*/ 0 w 827"/>
                  <a:gd name="T31" fmla="*/ 0 h 563"/>
                  <a:gd name="T32" fmla="*/ 0 w 827"/>
                  <a:gd name="T33" fmla="*/ 0 h 563"/>
                  <a:gd name="T34" fmla="*/ 0 w 827"/>
                  <a:gd name="T35" fmla="*/ 0 h 563"/>
                  <a:gd name="T36" fmla="*/ 0 w 827"/>
                  <a:gd name="T37" fmla="*/ 0 h 563"/>
                  <a:gd name="T38" fmla="*/ 0 w 827"/>
                  <a:gd name="T39" fmla="*/ 0 h 563"/>
                  <a:gd name="T40" fmla="*/ 0 w 827"/>
                  <a:gd name="T41" fmla="*/ 0 h 563"/>
                  <a:gd name="T42" fmla="*/ 0 w 827"/>
                  <a:gd name="T43" fmla="*/ 0 h 563"/>
                  <a:gd name="T44" fmla="*/ 0 w 827"/>
                  <a:gd name="T45" fmla="*/ 0 h 563"/>
                  <a:gd name="T46" fmla="*/ 0 w 827"/>
                  <a:gd name="T47" fmla="*/ 0 h 56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27"/>
                  <a:gd name="T73" fmla="*/ 0 h 563"/>
                  <a:gd name="T74" fmla="*/ 827 w 827"/>
                  <a:gd name="T75" fmla="*/ 563 h 56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27" h="563">
                    <a:moveTo>
                      <a:pt x="0" y="139"/>
                    </a:moveTo>
                    <a:lnTo>
                      <a:pt x="108" y="18"/>
                    </a:lnTo>
                    <a:lnTo>
                      <a:pt x="160" y="75"/>
                    </a:lnTo>
                    <a:lnTo>
                      <a:pt x="213" y="110"/>
                    </a:lnTo>
                    <a:lnTo>
                      <a:pt x="269" y="110"/>
                    </a:lnTo>
                    <a:lnTo>
                      <a:pt x="327" y="52"/>
                    </a:lnTo>
                    <a:lnTo>
                      <a:pt x="396" y="5"/>
                    </a:lnTo>
                    <a:lnTo>
                      <a:pt x="477" y="0"/>
                    </a:lnTo>
                    <a:lnTo>
                      <a:pt x="563" y="35"/>
                    </a:lnTo>
                    <a:lnTo>
                      <a:pt x="620" y="87"/>
                    </a:lnTo>
                    <a:lnTo>
                      <a:pt x="648" y="157"/>
                    </a:lnTo>
                    <a:lnTo>
                      <a:pt x="654" y="249"/>
                    </a:lnTo>
                    <a:lnTo>
                      <a:pt x="671" y="331"/>
                    </a:lnTo>
                    <a:lnTo>
                      <a:pt x="718" y="371"/>
                    </a:lnTo>
                    <a:lnTo>
                      <a:pt x="774" y="389"/>
                    </a:lnTo>
                    <a:lnTo>
                      <a:pt x="827" y="401"/>
                    </a:lnTo>
                    <a:lnTo>
                      <a:pt x="786" y="563"/>
                    </a:lnTo>
                    <a:lnTo>
                      <a:pt x="654" y="540"/>
                    </a:lnTo>
                    <a:lnTo>
                      <a:pt x="517" y="493"/>
                    </a:lnTo>
                    <a:lnTo>
                      <a:pt x="407" y="441"/>
                    </a:lnTo>
                    <a:lnTo>
                      <a:pt x="286" y="389"/>
                    </a:lnTo>
                    <a:lnTo>
                      <a:pt x="160" y="331"/>
                    </a:lnTo>
                    <a:lnTo>
                      <a:pt x="57" y="209"/>
                    </a:lnTo>
                    <a:lnTo>
                      <a:pt x="0" y="139"/>
                    </a:lnTo>
                    <a:close/>
                  </a:path>
                </a:pathLst>
              </a:custGeom>
              <a:solidFill>
                <a:srgbClr val="063D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4058" name="Freeform 14"/>
              <p:cNvSpPr>
                <a:spLocks/>
              </p:cNvSpPr>
              <p:nvPr/>
            </p:nvSpPr>
            <p:spPr bwMode="auto">
              <a:xfrm flipH="1">
                <a:off x="240" y="2880"/>
                <a:ext cx="283" cy="238"/>
              </a:xfrm>
              <a:custGeom>
                <a:avLst/>
                <a:gdLst>
                  <a:gd name="T0" fmla="*/ 0 w 856"/>
                  <a:gd name="T1" fmla="*/ 0 h 606"/>
                  <a:gd name="T2" fmla="*/ 0 w 856"/>
                  <a:gd name="T3" fmla="*/ 0 h 606"/>
                  <a:gd name="T4" fmla="*/ 0 w 856"/>
                  <a:gd name="T5" fmla="*/ 0 h 606"/>
                  <a:gd name="T6" fmla="*/ 0 w 856"/>
                  <a:gd name="T7" fmla="*/ 0 h 606"/>
                  <a:gd name="T8" fmla="*/ 0 w 856"/>
                  <a:gd name="T9" fmla="*/ 0 h 606"/>
                  <a:gd name="T10" fmla="*/ 0 w 856"/>
                  <a:gd name="T11" fmla="*/ 0 h 606"/>
                  <a:gd name="T12" fmla="*/ 0 w 856"/>
                  <a:gd name="T13" fmla="*/ 0 h 606"/>
                  <a:gd name="T14" fmla="*/ 0 w 856"/>
                  <a:gd name="T15" fmla="*/ 0 h 606"/>
                  <a:gd name="T16" fmla="*/ 0 w 856"/>
                  <a:gd name="T17" fmla="*/ 0 h 606"/>
                  <a:gd name="T18" fmla="*/ 0 w 856"/>
                  <a:gd name="T19" fmla="*/ 0 h 606"/>
                  <a:gd name="T20" fmla="*/ 0 w 856"/>
                  <a:gd name="T21" fmla="*/ 0 h 606"/>
                  <a:gd name="T22" fmla="*/ 0 w 856"/>
                  <a:gd name="T23" fmla="*/ 0 h 606"/>
                  <a:gd name="T24" fmla="*/ 0 w 856"/>
                  <a:gd name="T25" fmla="*/ 0 h 606"/>
                  <a:gd name="T26" fmla="*/ 0 w 856"/>
                  <a:gd name="T27" fmla="*/ 0 h 606"/>
                  <a:gd name="T28" fmla="*/ 0 w 856"/>
                  <a:gd name="T29" fmla="*/ 0 h 606"/>
                  <a:gd name="T30" fmla="*/ 0 w 856"/>
                  <a:gd name="T31" fmla="*/ 0 h 606"/>
                  <a:gd name="T32" fmla="*/ 0 w 856"/>
                  <a:gd name="T33" fmla="*/ 0 h 606"/>
                  <a:gd name="T34" fmla="*/ 0 w 856"/>
                  <a:gd name="T35" fmla="*/ 0 h 606"/>
                  <a:gd name="T36" fmla="*/ 0 w 856"/>
                  <a:gd name="T37" fmla="*/ 0 h 606"/>
                  <a:gd name="T38" fmla="*/ 0 w 856"/>
                  <a:gd name="T39" fmla="*/ 0 h 606"/>
                  <a:gd name="T40" fmla="*/ 0 w 856"/>
                  <a:gd name="T41" fmla="*/ 0 h 606"/>
                  <a:gd name="T42" fmla="*/ 0 w 856"/>
                  <a:gd name="T43" fmla="*/ 0 h 606"/>
                  <a:gd name="T44" fmla="*/ 0 w 856"/>
                  <a:gd name="T45" fmla="*/ 0 h 606"/>
                  <a:gd name="T46" fmla="*/ 0 w 856"/>
                  <a:gd name="T47" fmla="*/ 0 h 606"/>
                  <a:gd name="T48" fmla="*/ 0 w 856"/>
                  <a:gd name="T49" fmla="*/ 0 h 606"/>
                  <a:gd name="T50" fmla="*/ 0 w 856"/>
                  <a:gd name="T51" fmla="*/ 0 h 606"/>
                  <a:gd name="T52" fmla="*/ 0 w 856"/>
                  <a:gd name="T53" fmla="*/ 0 h 606"/>
                  <a:gd name="T54" fmla="*/ 0 w 856"/>
                  <a:gd name="T55" fmla="*/ 0 h 606"/>
                  <a:gd name="T56" fmla="*/ 0 w 856"/>
                  <a:gd name="T57" fmla="*/ 0 h 606"/>
                  <a:gd name="T58" fmla="*/ 0 w 856"/>
                  <a:gd name="T59" fmla="*/ 0 h 606"/>
                  <a:gd name="T60" fmla="*/ 0 w 856"/>
                  <a:gd name="T61" fmla="*/ 0 h 606"/>
                  <a:gd name="T62" fmla="*/ 0 w 856"/>
                  <a:gd name="T63" fmla="*/ 0 h 606"/>
                  <a:gd name="T64" fmla="*/ 0 w 856"/>
                  <a:gd name="T65" fmla="*/ 0 h 606"/>
                  <a:gd name="T66" fmla="*/ 0 w 856"/>
                  <a:gd name="T67" fmla="*/ 0 h 606"/>
                  <a:gd name="T68" fmla="*/ 0 w 856"/>
                  <a:gd name="T69" fmla="*/ 0 h 606"/>
                  <a:gd name="T70" fmla="*/ 0 w 856"/>
                  <a:gd name="T71" fmla="*/ 0 h 606"/>
                  <a:gd name="T72" fmla="*/ 0 w 856"/>
                  <a:gd name="T73" fmla="*/ 0 h 606"/>
                  <a:gd name="T74" fmla="*/ 0 w 856"/>
                  <a:gd name="T75" fmla="*/ 0 h 606"/>
                  <a:gd name="T76" fmla="*/ 0 w 856"/>
                  <a:gd name="T77" fmla="*/ 0 h 606"/>
                  <a:gd name="T78" fmla="*/ 0 w 856"/>
                  <a:gd name="T79" fmla="*/ 0 h 606"/>
                  <a:gd name="T80" fmla="*/ 0 w 856"/>
                  <a:gd name="T81" fmla="*/ 0 h 606"/>
                  <a:gd name="T82" fmla="*/ 0 w 856"/>
                  <a:gd name="T83" fmla="*/ 0 h 606"/>
                  <a:gd name="T84" fmla="*/ 0 w 856"/>
                  <a:gd name="T85" fmla="*/ 0 h 606"/>
                  <a:gd name="T86" fmla="*/ 0 w 856"/>
                  <a:gd name="T87" fmla="*/ 0 h 606"/>
                  <a:gd name="T88" fmla="*/ 0 w 856"/>
                  <a:gd name="T89" fmla="*/ 0 h 606"/>
                  <a:gd name="T90" fmla="*/ 0 w 856"/>
                  <a:gd name="T91" fmla="*/ 0 h 606"/>
                  <a:gd name="T92" fmla="*/ 0 w 856"/>
                  <a:gd name="T93" fmla="*/ 0 h 606"/>
                  <a:gd name="T94" fmla="*/ 0 w 856"/>
                  <a:gd name="T95" fmla="*/ 0 h 606"/>
                  <a:gd name="T96" fmla="*/ 0 w 856"/>
                  <a:gd name="T97" fmla="*/ 0 h 606"/>
                  <a:gd name="T98" fmla="*/ 0 w 856"/>
                  <a:gd name="T99" fmla="*/ 0 h 606"/>
                  <a:gd name="T100" fmla="*/ 0 w 856"/>
                  <a:gd name="T101" fmla="*/ 0 h 6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56"/>
                  <a:gd name="T154" fmla="*/ 0 h 606"/>
                  <a:gd name="T155" fmla="*/ 856 w 856"/>
                  <a:gd name="T156" fmla="*/ 606 h 6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56" h="606">
                    <a:moveTo>
                      <a:pt x="75" y="266"/>
                    </a:moveTo>
                    <a:lnTo>
                      <a:pt x="172" y="363"/>
                    </a:lnTo>
                    <a:lnTo>
                      <a:pt x="304" y="428"/>
                    </a:lnTo>
                    <a:lnTo>
                      <a:pt x="489" y="513"/>
                    </a:lnTo>
                    <a:lnTo>
                      <a:pt x="615" y="566"/>
                    </a:lnTo>
                    <a:lnTo>
                      <a:pt x="816" y="606"/>
                    </a:lnTo>
                    <a:lnTo>
                      <a:pt x="856" y="393"/>
                    </a:lnTo>
                    <a:lnTo>
                      <a:pt x="804" y="393"/>
                    </a:lnTo>
                    <a:lnTo>
                      <a:pt x="753" y="363"/>
                    </a:lnTo>
                    <a:lnTo>
                      <a:pt x="695" y="323"/>
                    </a:lnTo>
                    <a:lnTo>
                      <a:pt x="695" y="243"/>
                    </a:lnTo>
                    <a:lnTo>
                      <a:pt x="660" y="116"/>
                    </a:lnTo>
                    <a:lnTo>
                      <a:pt x="597" y="46"/>
                    </a:lnTo>
                    <a:lnTo>
                      <a:pt x="505" y="0"/>
                    </a:lnTo>
                    <a:lnTo>
                      <a:pt x="391" y="12"/>
                    </a:lnTo>
                    <a:lnTo>
                      <a:pt x="321" y="53"/>
                    </a:lnTo>
                    <a:lnTo>
                      <a:pt x="286" y="98"/>
                    </a:lnTo>
                    <a:lnTo>
                      <a:pt x="253" y="121"/>
                    </a:lnTo>
                    <a:lnTo>
                      <a:pt x="218" y="116"/>
                    </a:lnTo>
                    <a:lnTo>
                      <a:pt x="166" y="63"/>
                    </a:lnTo>
                    <a:lnTo>
                      <a:pt x="132" y="0"/>
                    </a:lnTo>
                    <a:lnTo>
                      <a:pt x="103" y="30"/>
                    </a:lnTo>
                    <a:lnTo>
                      <a:pt x="0" y="150"/>
                    </a:lnTo>
                    <a:lnTo>
                      <a:pt x="5" y="178"/>
                    </a:lnTo>
                    <a:lnTo>
                      <a:pt x="17" y="191"/>
                    </a:lnTo>
                    <a:lnTo>
                      <a:pt x="120" y="81"/>
                    </a:lnTo>
                    <a:lnTo>
                      <a:pt x="172" y="133"/>
                    </a:lnTo>
                    <a:lnTo>
                      <a:pt x="206" y="168"/>
                    </a:lnTo>
                    <a:lnTo>
                      <a:pt x="253" y="168"/>
                    </a:lnTo>
                    <a:lnTo>
                      <a:pt x="286" y="156"/>
                    </a:lnTo>
                    <a:lnTo>
                      <a:pt x="339" y="116"/>
                    </a:lnTo>
                    <a:lnTo>
                      <a:pt x="367" y="70"/>
                    </a:lnTo>
                    <a:lnTo>
                      <a:pt x="442" y="46"/>
                    </a:lnTo>
                    <a:lnTo>
                      <a:pt x="505" y="53"/>
                    </a:lnTo>
                    <a:lnTo>
                      <a:pt x="562" y="87"/>
                    </a:lnTo>
                    <a:lnTo>
                      <a:pt x="615" y="138"/>
                    </a:lnTo>
                    <a:lnTo>
                      <a:pt x="643" y="203"/>
                    </a:lnTo>
                    <a:lnTo>
                      <a:pt x="643" y="260"/>
                    </a:lnTo>
                    <a:lnTo>
                      <a:pt x="643" y="323"/>
                    </a:lnTo>
                    <a:lnTo>
                      <a:pt x="666" y="375"/>
                    </a:lnTo>
                    <a:lnTo>
                      <a:pt x="730" y="410"/>
                    </a:lnTo>
                    <a:lnTo>
                      <a:pt x="804" y="444"/>
                    </a:lnTo>
                    <a:lnTo>
                      <a:pt x="770" y="554"/>
                    </a:lnTo>
                    <a:lnTo>
                      <a:pt x="580" y="503"/>
                    </a:lnTo>
                    <a:lnTo>
                      <a:pt x="454" y="450"/>
                    </a:lnTo>
                    <a:lnTo>
                      <a:pt x="339" y="416"/>
                    </a:lnTo>
                    <a:lnTo>
                      <a:pt x="241" y="363"/>
                    </a:lnTo>
                    <a:lnTo>
                      <a:pt x="120" y="266"/>
                    </a:lnTo>
                    <a:lnTo>
                      <a:pt x="34" y="173"/>
                    </a:lnTo>
                    <a:lnTo>
                      <a:pt x="22" y="185"/>
                    </a:lnTo>
                    <a:lnTo>
                      <a:pt x="75" y="26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4059" name="Oval 15"/>
              <p:cNvSpPr>
                <a:spLocks noChangeArrowheads="1"/>
              </p:cNvSpPr>
              <p:nvPr/>
            </p:nvSpPr>
            <p:spPr bwMode="auto">
              <a:xfrm rot="4286940" flipH="1">
                <a:off x="413" y="3029"/>
                <a:ext cx="55" cy="16"/>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i="0">
                  <a:solidFill>
                    <a:srgbClr val="FFFFFF"/>
                  </a:solidFill>
                  <a:cs typeface="Arial" charset="0"/>
                </a:endParaRPr>
              </a:p>
            </p:txBody>
          </p:sp>
          <p:sp>
            <p:nvSpPr>
              <p:cNvPr id="214060" name="Oval 16"/>
              <p:cNvSpPr>
                <a:spLocks noChangeArrowheads="1"/>
              </p:cNvSpPr>
              <p:nvPr/>
            </p:nvSpPr>
            <p:spPr bwMode="auto">
              <a:xfrm rot="4286940" flipH="1">
                <a:off x="429" y="3038"/>
                <a:ext cx="32" cy="6"/>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i="0">
                  <a:solidFill>
                    <a:srgbClr val="FFFFFF"/>
                  </a:solidFill>
                  <a:cs typeface="Arial" charset="0"/>
                </a:endParaRPr>
              </a:p>
            </p:txBody>
          </p:sp>
          <p:sp>
            <p:nvSpPr>
              <p:cNvPr id="214061" name="Oval 17"/>
              <p:cNvSpPr>
                <a:spLocks noChangeArrowheads="1"/>
              </p:cNvSpPr>
              <p:nvPr/>
            </p:nvSpPr>
            <p:spPr bwMode="auto">
              <a:xfrm rot="4286940" flipH="1">
                <a:off x="430" y="3028"/>
                <a:ext cx="55" cy="17"/>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i="0">
                  <a:solidFill>
                    <a:srgbClr val="FFFFFF"/>
                  </a:solidFill>
                  <a:cs typeface="Arial" charset="0"/>
                </a:endParaRPr>
              </a:p>
            </p:txBody>
          </p:sp>
          <p:sp>
            <p:nvSpPr>
              <p:cNvPr id="214062" name="Oval 18"/>
              <p:cNvSpPr>
                <a:spLocks noChangeArrowheads="1"/>
              </p:cNvSpPr>
              <p:nvPr/>
            </p:nvSpPr>
            <p:spPr bwMode="auto">
              <a:xfrm rot="4286940" flipH="1">
                <a:off x="445" y="3038"/>
                <a:ext cx="32" cy="6"/>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i="0">
                  <a:solidFill>
                    <a:srgbClr val="FFFFFF"/>
                  </a:solidFill>
                  <a:cs typeface="Arial" charset="0"/>
                </a:endParaRPr>
              </a:p>
            </p:txBody>
          </p:sp>
          <p:sp>
            <p:nvSpPr>
              <p:cNvPr id="214063" name="Oval 19"/>
              <p:cNvSpPr>
                <a:spLocks noChangeArrowheads="1"/>
              </p:cNvSpPr>
              <p:nvPr/>
            </p:nvSpPr>
            <p:spPr bwMode="auto">
              <a:xfrm flipH="1">
                <a:off x="433" y="3106"/>
                <a:ext cx="66" cy="34"/>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400" i="0">
                  <a:solidFill>
                    <a:srgbClr val="FFFFFF"/>
                  </a:solidFill>
                  <a:latin typeface="Arial Rounded MT Bold" pitchFamily="34" charset="0"/>
                  <a:cs typeface="Arial" charset="0"/>
                </a:endParaRPr>
              </a:p>
            </p:txBody>
          </p:sp>
          <p:sp>
            <p:nvSpPr>
              <p:cNvPr id="214064" name="Oval 20"/>
              <p:cNvSpPr>
                <a:spLocks noChangeArrowheads="1"/>
              </p:cNvSpPr>
              <p:nvPr/>
            </p:nvSpPr>
            <p:spPr bwMode="auto">
              <a:xfrm>
                <a:off x="432" y="3264"/>
                <a:ext cx="96" cy="96"/>
              </a:xfrm>
              <a:prstGeom prst="ellipse">
                <a:avLst/>
              </a:prstGeom>
              <a:solidFill>
                <a:srgbClr val="00FFFF"/>
              </a:solidFill>
              <a:ln w="38100">
                <a:solidFill>
                  <a:srgbClr val="00FFFF"/>
                </a:solidFill>
                <a:round/>
                <a:headEnd/>
                <a:tailEnd/>
              </a:ln>
            </p:spPr>
            <p:txBody>
              <a:bodyPr wrap="none" anchor="ct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i="0">
                  <a:solidFill>
                    <a:srgbClr val="FFFFFF"/>
                  </a:solidFill>
                  <a:cs typeface="Arial" charset="0"/>
                </a:endParaRPr>
              </a:p>
            </p:txBody>
          </p:sp>
        </p:grpSp>
      </p:grpSp>
      <p:sp>
        <p:nvSpPr>
          <p:cNvPr id="214025" name="AutoShape 38"/>
          <p:cNvSpPr>
            <a:spLocks noChangeArrowheads="1"/>
          </p:cNvSpPr>
          <p:nvPr/>
        </p:nvSpPr>
        <p:spPr bwMode="auto">
          <a:xfrm>
            <a:off x="1752600" y="1770063"/>
            <a:ext cx="5105400" cy="1974850"/>
          </a:xfrm>
          <a:prstGeom prst="wedgeRoundRectCallout">
            <a:avLst>
              <a:gd name="adj1" fmla="val -59773"/>
              <a:gd name="adj2" fmla="val 16880"/>
              <a:gd name="adj3" fmla="val 16667"/>
            </a:avLst>
          </a:prstGeom>
          <a:noFill/>
          <a:ln w="38100">
            <a:solidFill>
              <a:srgbClr val="00FFFF"/>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50000"/>
              </a:spcBef>
            </a:pPr>
            <a:r>
              <a:rPr lang="en-US" altLang="en-US" sz="2800" i="0">
                <a:solidFill>
                  <a:srgbClr val="FFFFFF"/>
                </a:solidFill>
                <a:cs typeface="Arial" charset="0"/>
              </a:rPr>
              <a:t>I write a Java Program </a:t>
            </a:r>
            <a:r>
              <a:rPr lang="en-US" altLang="en-US" sz="2800" i="0">
                <a:solidFill>
                  <a:srgbClr val="FFCC66"/>
                </a:solidFill>
                <a:cs typeface="Arial" charset="0"/>
              </a:rPr>
              <a:t>J</a:t>
            </a:r>
            <a:r>
              <a:rPr lang="en-US" altLang="en-US" sz="2800" i="0">
                <a:solidFill>
                  <a:srgbClr val="FFFFFF"/>
                </a:solidFill>
                <a:cs typeface="Arial" charset="0"/>
              </a:rPr>
              <a:t/>
            </a:r>
            <a:br>
              <a:rPr lang="en-US" altLang="en-US" sz="2800" i="0">
                <a:solidFill>
                  <a:srgbClr val="FFFFFF"/>
                </a:solidFill>
                <a:cs typeface="Arial" charset="0"/>
              </a:rPr>
            </a:br>
            <a:r>
              <a:rPr lang="en-US" altLang="en-US" sz="2800" i="0">
                <a:solidFill>
                  <a:srgbClr val="FFFFFF"/>
                </a:solidFill>
                <a:cs typeface="Arial" charset="0"/>
              </a:rPr>
              <a:t>and allow it some </a:t>
            </a:r>
            <a:r>
              <a:rPr lang="en-US" altLang="en-US" sz="2800" i="0">
                <a:solidFill>
                  <a:srgbClr val="FFCC66"/>
                </a:solidFill>
                <a:cs typeface="Arial" charset="0"/>
              </a:rPr>
              <a:t>k</a:t>
            </a:r>
            <a:r>
              <a:rPr lang="en-US" altLang="en-US" sz="2800" i="0">
                <a:solidFill>
                  <a:srgbClr val="FFFFFF"/>
                </a:solidFill>
                <a:cs typeface="Arial" charset="0"/>
              </a:rPr>
              <a:t> time steps.</a:t>
            </a:r>
            <a:br>
              <a:rPr lang="en-US" altLang="en-US" sz="2800" i="0">
                <a:solidFill>
                  <a:srgbClr val="FFFFFF"/>
                </a:solidFill>
                <a:cs typeface="Arial" charset="0"/>
              </a:rPr>
            </a:br>
            <a:endParaRPr lang="en-US" altLang="en-US" sz="2800" i="0">
              <a:solidFill>
                <a:srgbClr val="FFCC66"/>
              </a:solidFill>
              <a:cs typeface="Arial" charset="0"/>
            </a:endParaRPr>
          </a:p>
        </p:txBody>
      </p:sp>
      <p:grpSp>
        <p:nvGrpSpPr>
          <p:cNvPr id="214026" name="Group 21"/>
          <p:cNvGrpSpPr>
            <a:grpSpLocks/>
          </p:cNvGrpSpPr>
          <p:nvPr/>
        </p:nvGrpSpPr>
        <p:grpSpPr bwMode="auto">
          <a:xfrm flipH="1">
            <a:off x="7543800" y="3665538"/>
            <a:ext cx="1347788" cy="2341562"/>
            <a:chOff x="4560" y="1645"/>
            <a:chExt cx="849" cy="1475"/>
          </a:xfrm>
        </p:grpSpPr>
        <p:grpSp>
          <p:nvGrpSpPr>
            <p:cNvPr id="214034" name="Group 22"/>
            <p:cNvGrpSpPr>
              <a:grpSpLocks/>
            </p:cNvGrpSpPr>
            <p:nvPr/>
          </p:nvGrpSpPr>
          <p:grpSpPr bwMode="auto">
            <a:xfrm>
              <a:off x="4560" y="2056"/>
              <a:ext cx="849" cy="1064"/>
              <a:chOff x="2593" y="1179"/>
              <a:chExt cx="849" cy="1064"/>
            </a:xfrm>
          </p:grpSpPr>
          <p:sp>
            <p:nvSpPr>
              <p:cNvPr id="214043" name="Freeform 23"/>
              <p:cNvSpPr>
                <a:spLocks/>
              </p:cNvSpPr>
              <p:nvPr/>
            </p:nvSpPr>
            <p:spPr bwMode="auto">
              <a:xfrm>
                <a:off x="3035" y="1179"/>
                <a:ext cx="302" cy="308"/>
              </a:xfrm>
              <a:custGeom>
                <a:avLst/>
                <a:gdLst>
                  <a:gd name="T0" fmla="*/ 220 w 302"/>
                  <a:gd name="T1" fmla="*/ 225 h 308"/>
                  <a:gd name="T2" fmla="*/ 220 w 302"/>
                  <a:gd name="T3" fmla="*/ 197 h 308"/>
                  <a:gd name="T4" fmla="*/ 216 w 302"/>
                  <a:gd name="T5" fmla="*/ 159 h 308"/>
                  <a:gd name="T6" fmla="*/ 208 w 302"/>
                  <a:gd name="T7" fmla="*/ 135 h 308"/>
                  <a:gd name="T8" fmla="*/ 198 w 302"/>
                  <a:gd name="T9" fmla="*/ 116 h 308"/>
                  <a:gd name="T10" fmla="*/ 181 w 302"/>
                  <a:gd name="T11" fmla="*/ 93 h 308"/>
                  <a:gd name="T12" fmla="*/ 193 w 302"/>
                  <a:gd name="T13" fmla="*/ 80 h 308"/>
                  <a:gd name="T14" fmla="*/ 199 w 302"/>
                  <a:gd name="T15" fmla="*/ 60 h 308"/>
                  <a:gd name="T16" fmla="*/ 196 w 302"/>
                  <a:gd name="T17" fmla="*/ 38 h 308"/>
                  <a:gd name="T18" fmla="*/ 184 w 302"/>
                  <a:gd name="T19" fmla="*/ 18 h 308"/>
                  <a:gd name="T20" fmla="*/ 163 w 302"/>
                  <a:gd name="T21" fmla="*/ 5 h 308"/>
                  <a:gd name="T22" fmla="*/ 142 w 302"/>
                  <a:gd name="T23" fmla="*/ 0 h 308"/>
                  <a:gd name="T24" fmla="*/ 136 w 302"/>
                  <a:gd name="T25" fmla="*/ 9 h 308"/>
                  <a:gd name="T26" fmla="*/ 148 w 302"/>
                  <a:gd name="T27" fmla="*/ 15 h 308"/>
                  <a:gd name="T28" fmla="*/ 160 w 302"/>
                  <a:gd name="T29" fmla="*/ 23 h 308"/>
                  <a:gd name="T30" fmla="*/ 172 w 302"/>
                  <a:gd name="T31" fmla="*/ 39 h 308"/>
                  <a:gd name="T32" fmla="*/ 171 w 302"/>
                  <a:gd name="T33" fmla="*/ 57 h 308"/>
                  <a:gd name="T34" fmla="*/ 157 w 302"/>
                  <a:gd name="T35" fmla="*/ 71 h 308"/>
                  <a:gd name="T36" fmla="*/ 151 w 302"/>
                  <a:gd name="T37" fmla="*/ 74 h 308"/>
                  <a:gd name="T38" fmla="*/ 117 w 302"/>
                  <a:gd name="T39" fmla="*/ 71 h 308"/>
                  <a:gd name="T40" fmla="*/ 93 w 302"/>
                  <a:gd name="T41" fmla="*/ 74 h 308"/>
                  <a:gd name="T42" fmla="*/ 69 w 302"/>
                  <a:gd name="T43" fmla="*/ 84 h 308"/>
                  <a:gd name="T44" fmla="*/ 64 w 302"/>
                  <a:gd name="T45" fmla="*/ 87 h 308"/>
                  <a:gd name="T46" fmla="*/ 45 w 302"/>
                  <a:gd name="T47" fmla="*/ 75 h 308"/>
                  <a:gd name="T48" fmla="*/ 28 w 302"/>
                  <a:gd name="T49" fmla="*/ 59 h 308"/>
                  <a:gd name="T50" fmla="*/ 25 w 302"/>
                  <a:gd name="T51" fmla="*/ 48 h 308"/>
                  <a:gd name="T52" fmla="*/ 30 w 302"/>
                  <a:gd name="T53" fmla="*/ 36 h 308"/>
                  <a:gd name="T54" fmla="*/ 43 w 302"/>
                  <a:gd name="T55" fmla="*/ 29 h 308"/>
                  <a:gd name="T56" fmla="*/ 48 w 302"/>
                  <a:gd name="T57" fmla="*/ 20 h 308"/>
                  <a:gd name="T58" fmla="*/ 40 w 302"/>
                  <a:gd name="T59" fmla="*/ 15 h 308"/>
                  <a:gd name="T60" fmla="*/ 25 w 302"/>
                  <a:gd name="T61" fmla="*/ 18 h 308"/>
                  <a:gd name="T62" fmla="*/ 6 w 302"/>
                  <a:gd name="T63" fmla="*/ 36 h 308"/>
                  <a:gd name="T64" fmla="*/ 0 w 302"/>
                  <a:gd name="T65" fmla="*/ 56 h 308"/>
                  <a:gd name="T66" fmla="*/ 6 w 302"/>
                  <a:gd name="T67" fmla="*/ 74 h 308"/>
                  <a:gd name="T68" fmla="*/ 22 w 302"/>
                  <a:gd name="T69" fmla="*/ 93 h 308"/>
                  <a:gd name="T70" fmla="*/ 40 w 302"/>
                  <a:gd name="T71" fmla="*/ 107 h 308"/>
                  <a:gd name="T72" fmla="*/ 25 w 302"/>
                  <a:gd name="T73" fmla="*/ 140 h 308"/>
                  <a:gd name="T74" fmla="*/ 22 w 302"/>
                  <a:gd name="T75" fmla="*/ 171 h 308"/>
                  <a:gd name="T76" fmla="*/ 24 w 302"/>
                  <a:gd name="T77" fmla="*/ 204 h 308"/>
                  <a:gd name="T78" fmla="*/ 27 w 302"/>
                  <a:gd name="T79" fmla="*/ 233 h 308"/>
                  <a:gd name="T80" fmla="*/ 39 w 302"/>
                  <a:gd name="T81" fmla="*/ 258 h 308"/>
                  <a:gd name="T82" fmla="*/ 55 w 302"/>
                  <a:gd name="T83" fmla="*/ 278 h 308"/>
                  <a:gd name="T84" fmla="*/ 79 w 302"/>
                  <a:gd name="T85" fmla="*/ 293 h 308"/>
                  <a:gd name="T86" fmla="*/ 99 w 302"/>
                  <a:gd name="T87" fmla="*/ 303 h 308"/>
                  <a:gd name="T88" fmla="*/ 124 w 302"/>
                  <a:gd name="T89" fmla="*/ 308 h 308"/>
                  <a:gd name="T90" fmla="*/ 148 w 302"/>
                  <a:gd name="T91" fmla="*/ 308 h 308"/>
                  <a:gd name="T92" fmla="*/ 172 w 302"/>
                  <a:gd name="T93" fmla="*/ 305 h 308"/>
                  <a:gd name="T94" fmla="*/ 196 w 302"/>
                  <a:gd name="T95" fmla="*/ 297 h 308"/>
                  <a:gd name="T96" fmla="*/ 208 w 302"/>
                  <a:gd name="T97" fmla="*/ 284 h 308"/>
                  <a:gd name="T98" fmla="*/ 220 w 302"/>
                  <a:gd name="T99" fmla="*/ 266 h 308"/>
                  <a:gd name="T100" fmla="*/ 253 w 302"/>
                  <a:gd name="T101" fmla="*/ 278 h 308"/>
                  <a:gd name="T102" fmla="*/ 273 w 302"/>
                  <a:gd name="T103" fmla="*/ 288 h 308"/>
                  <a:gd name="T104" fmla="*/ 288 w 302"/>
                  <a:gd name="T105" fmla="*/ 290 h 308"/>
                  <a:gd name="T106" fmla="*/ 298 w 302"/>
                  <a:gd name="T107" fmla="*/ 281 h 308"/>
                  <a:gd name="T108" fmla="*/ 302 w 302"/>
                  <a:gd name="T109" fmla="*/ 269 h 308"/>
                  <a:gd name="T110" fmla="*/ 294 w 302"/>
                  <a:gd name="T111" fmla="*/ 254 h 308"/>
                  <a:gd name="T112" fmla="*/ 270 w 302"/>
                  <a:gd name="T113" fmla="*/ 243 h 308"/>
                  <a:gd name="T114" fmla="*/ 238 w 302"/>
                  <a:gd name="T115" fmla="*/ 236 h 308"/>
                  <a:gd name="T116" fmla="*/ 220 w 302"/>
                  <a:gd name="T117" fmla="*/ 225 h 30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02"/>
                  <a:gd name="T178" fmla="*/ 0 h 308"/>
                  <a:gd name="T179" fmla="*/ 302 w 302"/>
                  <a:gd name="T180" fmla="*/ 308 h 30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02" h="308">
                    <a:moveTo>
                      <a:pt x="220" y="225"/>
                    </a:moveTo>
                    <a:lnTo>
                      <a:pt x="220" y="197"/>
                    </a:lnTo>
                    <a:lnTo>
                      <a:pt x="216" y="159"/>
                    </a:lnTo>
                    <a:lnTo>
                      <a:pt x="208" y="135"/>
                    </a:lnTo>
                    <a:lnTo>
                      <a:pt x="198" y="116"/>
                    </a:lnTo>
                    <a:lnTo>
                      <a:pt x="181" y="93"/>
                    </a:lnTo>
                    <a:lnTo>
                      <a:pt x="193" y="80"/>
                    </a:lnTo>
                    <a:lnTo>
                      <a:pt x="199" y="60"/>
                    </a:lnTo>
                    <a:lnTo>
                      <a:pt x="196" y="38"/>
                    </a:lnTo>
                    <a:lnTo>
                      <a:pt x="184" y="18"/>
                    </a:lnTo>
                    <a:lnTo>
                      <a:pt x="163" y="5"/>
                    </a:lnTo>
                    <a:lnTo>
                      <a:pt x="142" y="0"/>
                    </a:lnTo>
                    <a:lnTo>
                      <a:pt x="136" y="9"/>
                    </a:lnTo>
                    <a:lnTo>
                      <a:pt x="148" y="15"/>
                    </a:lnTo>
                    <a:lnTo>
                      <a:pt x="160" y="23"/>
                    </a:lnTo>
                    <a:lnTo>
                      <a:pt x="172" y="39"/>
                    </a:lnTo>
                    <a:lnTo>
                      <a:pt x="171" y="57"/>
                    </a:lnTo>
                    <a:lnTo>
                      <a:pt x="157" y="71"/>
                    </a:lnTo>
                    <a:lnTo>
                      <a:pt x="151" y="74"/>
                    </a:lnTo>
                    <a:lnTo>
                      <a:pt x="117" y="71"/>
                    </a:lnTo>
                    <a:lnTo>
                      <a:pt x="93" y="74"/>
                    </a:lnTo>
                    <a:lnTo>
                      <a:pt x="69" y="84"/>
                    </a:lnTo>
                    <a:lnTo>
                      <a:pt x="64" y="87"/>
                    </a:lnTo>
                    <a:lnTo>
                      <a:pt x="45" y="75"/>
                    </a:lnTo>
                    <a:lnTo>
                      <a:pt x="28" y="59"/>
                    </a:lnTo>
                    <a:lnTo>
                      <a:pt x="25" y="48"/>
                    </a:lnTo>
                    <a:lnTo>
                      <a:pt x="30" y="36"/>
                    </a:lnTo>
                    <a:lnTo>
                      <a:pt x="43" y="29"/>
                    </a:lnTo>
                    <a:lnTo>
                      <a:pt x="48" y="20"/>
                    </a:lnTo>
                    <a:lnTo>
                      <a:pt x="40" y="15"/>
                    </a:lnTo>
                    <a:lnTo>
                      <a:pt x="25" y="18"/>
                    </a:lnTo>
                    <a:lnTo>
                      <a:pt x="6" y="36"/>
                    </a:lnTo>
                    <a:lnTo>
                      <a:pt x="0" y="56"/>
                    </a:lnTo>
                    <a:lnTo>
                      <a:pt x="6" y="74"/>
                    </a:lnTo>
                    <a:lnTo>
                      <a:pt x="22" y="93"/>
                    </a:lnTo>
                    <a:lnTo>
                      <a:pt x="40" y="107"/>
                    </a:lnTo>
                    <a:lnTo>
                      <a:pt x="25" y="140"/>
                    </a:lnTo>
                    <a:lnTo>
                      <a:pt x="22" y="171"/>
                    </a:lnTo>
                    <a:lnTo>
                      <a:pt x="24" y="204"/>
                    </a:lnTo>
                    <a:lnTo>
                      <a:pt x="27" y="233"/>
                    </a:lnTo>
                    <a:lnTo>
                      <a:pt x="39" y="258"/>
                    </a:lnTo>
                    <a:lnTo>
                      <a:pt x="55" y="278"/>
                    </a:lnTo>
                    <a:lnTo>
                      <a:pt x="79" y="293"/>
                    </a:lnTo>
                    <a:lnTo>
                      <a:pt x="99" y="303"/>
                    </a:lnTo>
                    <a:lnTo>
                      <a:pt x="124" y="308"/>
                    </a:lnTo>
                    <a:lnTo>
                      <a:pt x="148" y="308"/>
                    </a:lnTo>
                    <a:lnTo>
                      <a:pt x="172" y="305"/>
                    </a:lnTo>
                    <a:lnTo>
                      <a:pt x="196" y="297"/>
                    </a:lnTo>
                    <a:lnTo>
                      <a:pt x="208" y="284"/>
                    </a:lnTo>
                    <a:lnTo>
                      <a:pt x="220" y="266"/>
                    </a:lnTo>
                    <a:lnTo>
                      <a:pt x="253" y="278"/>
                    </a:lnTo>
                    <a:lnTo>
                      <a:pt x="273" y="288"/>
                    </a:lnTo>
                    <a:lnTo>
                      <a:pt x="288" y="290"/>
                    </a:lnTo>
                    <a:lnTo>
                      <a:pt x="298" y="281"/>
                    </a:lnTo>
                    <a:lnTo>
                      <a:pt x="302" y="269"/>
                    </a:lnTo>
                    <a:lnTo>
                      <a:pt x="294" y="254"/>
                    </a:lnTo>
                    <a:lnTo>
                      <a:pt x="270" y="243"/>
                    </a:lnTo>
                    <a:lnTo>
                      <a:pt x="238" y="236"/>
                    </a:lnTo>
                    <a:lnTo>
                      <a:pt x="220" y="22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4044" name="Freeform 24"/>
              <p:cNvSpPr>
                <a:spLocks/>
              </p:cNvSpPr>
              <p:nvPr/>
            </p:nvSpPr>
            <p:spPr bwMode="auto">
              <a:xfrm>
                <a:off x="3065" y="1498"/>
                <a:ext cx="216" cy="346"/>
              </a:xfrm>
              <a:custGeom>
                <a:avLst/>
                <a:gdLst>
                  <a:gd name="T0" fmla="*/ 45 w 216"/>
                  <a:gd name="T1" fmla="*/ 18 h 346"/>
                  <a:gd name="T2" fmla="*/ 57 w 216"/>
                  <a:gd name="T3" fmla="*/ 8 h 346"/>
                  <a:gd name="T4" fmla="*/ 78 w 216"/>
                  <a:gd name="T5" fmla="*/ 0 h 346"/>
                  <a:gd name="T6" fmla="*/ 99 w 216"/>
                  <a:gd name="T7" fmla="*/ 2 h 346"/>
                  <a:gd name="T8" fmla="*/ 117 w 216"/>
                  <a:gd name="T9" fmla="*/ 5 h 346"/>
                  <a:gd name="T10" fmla="*/ 140 w 216"/>
                  <a:gd name="T11" fmla="*/ 12 h 346"/>
                  <a:gd name="T12" fmla="*/ 158 w 216"/>
                  <a:gd name="T13" fmla="*/ 28 h 346"/>
                  <a:gd name="T14" fmla="*/ 174 w 216"/>
                  <a:gd name="T15" fmla="*/ 44 h 346"/>
                  <a:gd name="T16" fmla="*/ 191 w 216"/>
                  <a:gd name="T17" fmla="*/ 73 h 346"/>
                  <a:gd name="T18" fmla="*/ 203 w 216"/>
                  <a:gd name="T19" fmla="*/ 104 h 346"/>
                  <a:gd name="T20" fmla="*/ 210 w 216"/>
                  <a:gd name="T21" fmla="*/ 139 h 346"/>
                  <a:gd name="T22" fmla="*/ 215 w 216"/>
                  <a:gd name="T23" fmla="*/ 173 h 346"/>
                  <a:gd name="T24" fmla="*/ 216 w 216"/>
                  <a:gd name="T25" fmla="*/ 211 h 346"/>
                  <a:gd name="T26" fmla="*/ 210 w 216"/>
                  <a:gd name="T27" fmla="*/ 245 h 346"/>
                  <a:gd name="T28" fmla="*/ 206 w 216"/>
                  <a:gd name="T29" fmla="*/ 271 h 346"/>
                  <a:gd name="T30" fmla="*/ 195 w 216"/>
                  <a:gd name="T31" fmla="*/ 299 h 346"/>
                  <a:gd name="T32" fmla="*/ 176 w 216"/>
                  <a:gd name="T33" fmla="*/ 320 h 346"/>
                  <a:gd name="T34" fmla="*/ 150 w 216"/>
                  <a:gd name="T35" fmla="*/ 337 h 346"/>
                  <a:gd name="T36" fmla="*/ 114 w 216"/>
                  <a:gd name="T37" fmla="*/ 344 h 346"/>
                  <a:gd name="T38" fmla="*/ 78 w 216"/>
                  <a:gd name="T39" fmla="*/ 346 h 346"/>
                  <a:gd name="T40" fmla="*/ 50 w 216"/>
                  <a:gd name="T41" fmla="*/ 340 h 346"/>
                  <a:gd name="T42" fmla="*/ 24 w 216"/>
                  <a:gd name="T43" fmla="*/ 325 h 346"/>
                  <a:gd name="T44" fmla="*/ 9 w 216"/>
                  <a:gd name="T45" fmla="*/ 302 h 346"/>
                  <a:gd name="T46" fmla="*/ 0 w 216"/>
                  <a:gd name="T47" fmla="*/ 268 h 346"/>
                  <a:gd name="T48" fmla="*/ 3 w 216"/>
                  <a:gd name="T49" fmla="*/ 236 h 346"/>
                  <a:gd name="T50" fmla="*/ 17 w 216"/>
                  <a:gd name="T51" fmla="*/ 211 h 346"/>
                  <a:gd name="T52" fmla="*/ 30 w 216"/>
                  <a:gd name="T53" fmla="*/ 193 h 346"/>
                  <a:gd name="T54" fmla="*/ 42 w 216"/>
                  <a:gd name="T55" fmla="*/ 175 h 346"/>
                  <a:gd name="T56" fmla="*/ 47 w 216"/>
                  <a:gd name="T57" fmla="*/ 155 h 346"/>
                  <a:gd name="T58" fmla="*/ 45 w 216"/>
                  <a:gd name="T59" fmla="*/ 134 h 346"/>
                  <a:gd name="T60" fmla="*/ 38 w 216"/>
                  <a:gd name="T61" fmla="*/ 109 h 346"/>
                  <a:gd name="T62" fmla="*/ 32 w 216"/>
                  <a:gd name="T63" fmla="*/ 85 h 346"/>
                  <a:gd name="T64" fmla="*/ 30 w 216"/>
                  <a:gd name="T65" fmla="*/ 59 h 346"/>
                  <a:gd name="T66" fmla="*/ 35 w 216"/>
                  <a:gd name="T67" fmla="*/ 34 h 346"/>
                  <a:gd name="T68" fmla="*/ 45 w 216"/>
                  <a:gd name="T69" fmla="*/ 18 h 34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16"/>
                  <a:gd name="T106" fmla="*/ 0 h 346"/>
                  <a:gd name="T107" fmla="*/ 216 w 216"/>
                  <a:gd name="T108" fmla="*/ 346 h 34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16" h="346">
                    <a:moveTo>
                      <a:pt x="45" y="18"/>
                    </a:moveTo>
                    <a:lnTo>
                      <a:pt x="57" y="8"/>
                    </a:lnTo>
                    <a:lnTo>
                      <a:pt x="78" y="0"/>
                    </a:lnTo>
                    <a:lnTo>
                      <a:pt x="99" y="2"/>
                    </a:lnTo>
                    <a:lnTo>
                      <a:pt x="117" y="5"/>
                    </a:lnTo>
                    <a:lnTo>
                      <a:pt x="140" y="12"/>
                    </a:lnTo>
                    <a:lnTo>
                      <a:pt x="158" y="28"/>
                    </a:lnTo>
                    <a:lnTo>
                      <a:pt x="174" y="44"/>
                    </a:lnTo>
                    <a:lnTo>
                      <a:pt x="191" y="73"/>
                    </a:lnTo>
                    <a:lnTo>
                      <a:pt x="203" y="104"/>
                    </a:lnTo>
                    <a:lnTo>
                      <a:pt x="210" y="139"/>
                    </a:lnTo>
                    <a:lnTo>
                      <a:pt x="215" y="173"/>
                    </a:lnTo>
                    <a:lnTo>
                      <a:pt x="216" y="211"/>
                    </a:lnTo>
                    <a:lnTo>
                      <a:pt x="210" y="245"/>
                    </a:lnTo>
                    <a:lnTo>
                      <a:pt x="206" y="271"/>
                    </a:lnTo>
                    <a:lnTo>
                      <a:pt x="195" y="299"/>
                    </a:lnTo>
                    <a:lnTo>
                      <a:pt x="176" y="320"/>
                    </a:lnTo>
                    <a:lnTo>
                      <a:pt x="150" y="337"/>
                    </a:lnTo>
                    <a:lnTo>
                      <a:pt x="114" y="344"/>
                    </a:lnTo>
                    <a:lnTo>
                      <a:pt x="78" y="346"/>
                    </a:lnTo>
                    <a:lnTo>
                      <a:pt x="50" y="340"/>
                    </a:lnTo>
                    <a:lnTo>
                      <a:pt x="24" y="325"/>
                    </a:lnTo>
                    <a:lnTo>
                      <a:pt x="9" y="302"/>
                    </a:lnTo>
                    <a:lnTo>
                      <a:pt x="0" y="268"/>
                    </a:lnTo>
                    <a:lnTo>
                      <a:pt x="3" y="236"/>
                    </a:lnTo>
                    <a:lnTo>
                      <a:pt x="17" y="211"/>
                    </a:lnTo>
                    <a:lnTo>
                      <a:pt x="30" y="193"/>
                    </a:lnTo>
                    <a:lnTo>
                      <a:pt x="42" y="175"/>
                    </a:lnTo>
                    <a:lnTo>
                      <a:pt x="47" y="155"/>
                    </a:lnTo>
                    <a:lnTo>
                      <a:pt x="45" y="134"/>
                    </a:lnTo>
                    <a:lnTo>
                      <a:pt x="38" y="109"/>
                    </a:lnTo>
                    <a:lnTo>
                      <a:pt x="32" y="85"/>
                    </a:lnTo>
                    <a:lnTo>
                      <a:pt x="30" y="59"/>
                    </a:lnTo>
                    <a:lnTo>
                      <a:pt x="35" y="34"/>
                    </a:lnTo>
                    <a:lnTo>
                      <a:pt x="45"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4045" name="Freeform 25"/>
              <p:cNvSpPr>
                <a:spLocks/>
              </p:cNvSpPr>
              <p:nvPr/>
            </p:nvSpPr>
            <p:spPr bwMode="auto">
              <a:xfrm>
                <a:off x="2825" y="1515"/>
                <a:ext cx="321" cy="165"/>
              </a:xfrm>
              <a:custGeom>
                <a:avLst/>
                <a:gdLst>
                  <a:gd name="T0" fmla="*/ 254 w 321"/>
                  <a:gd name="T1" fmla="*/ 36 h 165"/>
                  <a:gd name="T2" fmla="*/ 269 w 321"/>
                  <a:gd name="T3" fmla="*/ 15 h 165"/>
                  <a:gd name="T4" fmla="*/ 294 w 321"/>
                  <a:gd name="T5" fmla="*/ 0 h 165"/>
                  <a:gd name="T6" fmla="*/ 311 w 321"/>
                  <a:gd name="T7" fmla="*/ 3 h 165"/>
                  <a:gd name="T8" fmla="*/ 321 w 321"/>
                  <a:gd name="T9" fmla="*/ 18 h 165"/>
                  <a:gd name="T10" fmla="*/ 318 w 321"/>
                  <a:gd name="T11" fmla="*/ 50 h 165"/>
                  <a:gd name="T12" fmla="*/ 306 w 321"/>
                  <a:gd name="T13" fmla="*/ 80 h 165"/>
                  <a:gd name="T14" fmla="*/ 282 w 321"/>
                  <a:gd name="T15" fmla="*/ 98 h 165"/>
                  <a:gd name="T16" fmla="*/ 243 w 321"/>
                  <a:gd name="T17" fmla="*/ 119 h 165"/>
                  <a:gd name="T18" fmla="*/ 207 w 321"/>
                  <a:gd name="T19" fmla="*/ 147 h 165"/>
                  <a:gd name="T20" fmla="*/ 179 w 321"/>
                  <a:gd name="T21" fmla="*/ 165 h 165"/>
                  <a:gd name="T22" fmla="*/ 162 w 321"/>
                  <a:gd name="T23" fmla="*/ 164 h 165"/>
                  <a:gd name="T24" fmla="*/ 137 w 321"/>
                  <a:gd name="T25" fmla="*/ 149 h 165"/>
                  <a:gd name="T26" fmla="*/ 104 w 321"/>
                  <a:gd name="T27" fmla="*/ 116 h 165"/>
                  <a:gd name="T28" fmla="*/ 75 w 321"/>
                  <a:gd name="T29" fmla="*/ 93 h 165"/>
                  <a:gd name="T30" fmla="*/ 62 w 321"/>
                  <a:gd name="T31" fmla="*/ 98 h 165"/>
                  <a:gd name="T32" fmla="*/ 54 w 321"/>
                  <a:gd name="T33" fmla="*/ 116 h 165"/>
                  <a:gd name="T34" fmla="*/ 50 w 321"/>
                  <a:gd name="T35" fmla="*/ 117 h 165"/>
                  <a:gd name="T36" fmla="*/ 24 w 321"/>
                  <a:gd name="T37" fmla="*/ 120 h 165"/>
                  <a:gd name="T38" fmla="*/ 9 w 321"/>
                  <a:gd name="T39" fmla="*/ 107 h 165"/>
                  <a:gd name="T40" fmla="*/ 2 w 321"/>
                  <a:gd name="T41" fmla="*/ 75 h 165"/>
                  <a:gd name="T42" fmla="*/ 0 w 321"/>
                  <a:gd name="T43" fmla="*/ 30 h 165"/>
                  <a:gd name="T44" fmla="*/ 18 w 321"/>
                  <a:gd name="T45" fmla="*/ 9 h 165"/>
                  <a:gd name="T46" fmla="*/ 45 w 321"/>
                  <a:gd name="T47" fmla="*/ 9 h 165"/>
                  <a:gd name="T48" fmla="*/ 69 w 321"/>
                  <a:gd name="T49" fmla="*/ 20 h 165"/>
                  <a:gd name="T50" fmla="*/ 89 w 321"/>
                  <a:gd name="T51" fmla="*/ 51 h 165"/>
                  <a:gd name="T52" fmla="*/ 104 w 321"/>
                  <a:gd name="T53" fmla="*/ 77 h 165"/>
                  <a:gd name="T54" fmla="*/ 126 w 321"/>
                  <a:gd name="T55" fmla="*/ 101 h 165"/>
                  <a:gd name="T56" fmla="*/ 152 w 321"/>
                  <a:gd name="T57" fmla="*/ 120 h 165"/>
                  <a:gd name="T58" fmla="*/ 171 w 321"/>
                  <a:gd name="T59" fmla="*/ 123 h 165"/>
                  <a:gd name="T60" fmla="*/ 189 w 321"/>
                  <a:gd name="T61" fmla="*/ 116 h 165"/>
                  <a:gd name="T62" fmla="*/ 212 w 321"/>
                  <a:gd name="T63" fmla="*/ 96 h 165"/>
                  <a:gd name="T64" fmla="*/ 231 w 321"/>
                  <a:gd name="T65" fmla="*/ 72 h 165"/>
                  <a:gd name="T66" fmla="*/ 254 w 321"/>
                  <a:gd name="T67" fmla="*/ 36 h 16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21"/>
                  <a:gd name="T103" fmla="*/ 0 h 165"/>
                  <a:gd name="T104" fmla="*/ 321 w 321"/>
                  <a:gd name="T105" fmla="*/ 165 h 16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21" h="165">
                    <a:moveTo>
                      <a:pt x="254" y="36"/>
                    </a:moveTo>
                    <a:lnTo>
                      <a:pt x="269" y="15"/>
                    </a:lnTo>
                    <a:lnTo>
                      <a:pt x="294" y="0"/>
                    </a:lnTo>
                    <a:lnTo>
                      <a:pt x="311" y="3"/>
                    </a:lnTo>
                    <a:lnTo>
                      <a:pt x="321" y="18"/>
                    </a:lnTo>
                    <a:lnTo>
                      <a:pt x="318" y="50"/>
                    </a:lnTo>
                    <a:lnTo>
                      <a:pt x="306" y="80"/>
                    </a:lnTo>
                    <a:lnTo>
                      <a:pt x="282" y="98"/>
                    </a:lnTo>
                    <a:lnTo>
                      <a:pt x="243" y="119"/>
                    </a:lnTo>
                    <a:lnTo>
                      <a:pt x="207" y="147"/>
                    </a:lnTo>
                    <a:lnTo>
                      <a:pt x="179" y="165"/>
                    </a:lnTo>
                    <a:lnTo>
                      <a:pt x="162" y="164"/>
                    </a:lnTo>
                    <a:lnTo>
                      <a:pt x="137" y="149"/>
                    </a:lnTo>
                    <a:lnTo>
                      <a:pt x="104" y="116"/>
                    </a:lnTo>
                    <a:lnTo>
                      <a:pt x="75" y="93"/>
                    </a:lnTo>
                    <a:lnTo>
                      <a:pt x="62" y="98"/>
                    </a:lnTo>
                    <a:lnTo>
                      <a:pt x="54" y="116"/>
                    </a:lnTo>
                    <a:lnTo>
                      <a:pt x="50" y="117"/>
                    </a:lnTo>
                    <a:lnTo>
                      <a:pt x="24" y="120"/>
                    </a:lnTo>
                    <a:lnTo>
                      <a:pt x="9" y="107"/>
                    </a:lnTo>
                    <a:lnTo>
                      <a:pt x="2" y="75"/>
                    </a:lnTo>
                    <a:lnTo>
                      <a:pt x="0" y="30"/>
                    </a:lnTo>
                    <a:lnTo>
                      <a:pt x="18" y="9"/>
                    </a:lnTo>
                    <a:lnTo>
                      <a:pt x="45" y="9"/>
                    </a:lnTo>
                    <a:lnTo>
                      <a:pt x="69" y="20"/>
                    </a:lnTo>
                    <a:lnTo>
                      <a:pt x="89" y="51"/>
                    </a:lnTo>
                    <a:lnTo>
                      <a:pt x="104" y="77"/>
                    </a:lnTo>
                    <a:lnTo>
                      <a:pt x="126" y="101"/>
                    </a:lnTo>
                    <a:lnTo>
                      <a:pt x="152" y="120"/>
                    </a:lnTo>
                    <a:lnTo>
                      <a:pt x="171" y="123"/>
                    </a:lnTo>
                    <a:lnTo>
                      <a:pt x="189" y="116"/>
                    </a:lnTo>
                    <a:lnTo>
                      <a:pt x="212" y="96"/>
                    </a:lnTo>
                    <a:lnTo>
                      <a:pt x="231" y="72"/>
                    </a:lnTo>
                    <a:lnTo>
                      <a:pt x="254" y="3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4046" name="Freeform 26"/>
              <p:cNvSpPr>
                <a:spLocks/>
              </p:cNvSpPr>
              <p:nvPr/>
            </p:nvSpPr>
            <p:spPr bwMode="auto">
              <a:xfrm>
                <a:off x="3202" y="1530"/>
                <a:ext cx="240" cy="348"/>
              </a:xfrm>
              <a:custGeom>
                <a:avLst/>
                <a:gdLst>
                  <a:gd name="T0" fmla="*/ 16 w 240"/>
                  <a:gd name="T1" fmla="*/ 2 h 348"/>
                  <a:gd name="T2" fmla="*/ 45 w 240"/>
                  <a:gd name="T3" fmla="*/ 6 h 348"/>
                  <a:gd name="T4" fmla="*/ 67 w 240"/>
                  <a:gd name="T5" fmla="*/ 32 h 348"/>
                  <a:gd name="T6" fmla="*/ 91 w 240"/>
                  <a:gd name="T7" fmla="*/ 57 h 348"/>
                  <a:gd name="T8" fmla="*/ 121 w 240"/>
                  <a:gd name="T9" fmla="*/ 81 h 348"/>
                  <a:gd name="T10" fmla="*/ 144 w 240"/>
                  <a:gd name="T11" fmla="*/ 99 h 348"/>
                  <a:gd name="T12" fmla="*/ 169 w 240"/>
                  <a:gd name="T13" fmla="*/ 113 h 348"/>
                  <a:gd name="T14" fmla="*/ 196 w 240"/>
                  <a:gd name="T15" fmla="*/ 126 h 348"/>
                  <a:gd name="T16" fmla="*/ 219 w 240"/>
                  <a:gd name="T17" fmla="*/ 135 h 348"/>
                  <a:gd name="T18" fmla="*/ 235 w 240"/>
                  <a:gd name="T19" fmla="*/ 147 h 348"/>
                  <a:gd name="T20" fmla="*/ 240 w 240"/>
                  <a:gd name="T21" fmla="*/ 159 h 348"/>
                  <a:gd name="T22" fmla="*/ 231 w 240"/>
                  <a:gd name="T23" fmla="*/ 176 h 348"/>
                  <a:gd name="T24" fmla="*/ 210 w 240"/>
                  <a:gd name="T25" fmla="*/ 191 h 348"/>
                  <a:gd name="T26" fmla="*/ 166 w 240"/>
                  <a:gd name="T27" fmla="*/ 203 h 348"/>
                  <a:gd name="T28" fmla="*/ 127 w 240"/>
                  <a:gd name="T29" fmla="*/ 215 h 348"/>
                  <a:gd name="T30" fmla="*/ 103 w 240"/>
                  <a:gd name="T31" fmla="*/ 230 h 348"/>
                  <a:gd name="T32" fmla="*/ 108 w 240"/>
                  <a:gd name="T33" fmla="*/ 245 h 348"/>
                  <a:gd name="T34" fmla="*/ 109 w 240"/>
                  <a:gd name="T35" fmla="*/ 249 h 348"/>
                  <a:gd name="T36" fmla="*/ 135 w 240"/>
                  <a:gd name="T37" fmla="*/ 273 h 348"/>
                  <a:gd name="T38" fmla="*/ 163 w 240"/>
                  <a:gd name="T39" fmla="*/ 293 h 348"/>
                  <a:gd name="T40" fmla="*/ 189 w 240"/>
                  <a:gd name="T41" fmla="*/ 309 h 348"/>
                  <a:gd name="T42" fmla="*/ 193 w 240"/>
                  <a:gd name="T43" fmla="*/ 317 h 348"/>
                  <a:gd name="T44" fmla="*/ 195 w 240"/>
                  <a:gd name="T45" fmla="*/ 321 h 348"/>
                  <a:gd name="T46" fmla="*/ 192 w 240"/>
                  <a:gd name="T47" fmla="*/ 330 h 348"/>
                  <a:gd name="T48" fmla="*/ 187 w 240"/>
                  <a:gd name="T49" fmla="*/ 333 h 348"/>
                  <a:gd name="T50" fmla="*/ 177 w 240"/>
                  <a:gd name="T51" fmla="*/ 341 h 348"/>
                  <a:gd name="T52" fmla="*/ 172 w 240"/>
                  <a:gd name="T53" fmla="*/ 344 h 348"/>
                  <a:gd name="T54" fmla="*/ 153 w 240"/>
                  <a:gd name="T55" fmla="*/ 348 h 348"/>
                  <a:gd name="T56" fmla="*/ 130 w 240"/>
                  <a:gd name="T57" fmla="*/ 330 h 348"/>
                  <a:gd name="T58" fmla="*/ 112 w 240"/>
                  <a:gd name="T59" fmla="*/ 305 h 348"/>
                  <a:gd name="T60" fmla="*/ 87 w 240"/>
                  <a:gd name="T61" fmla="*/ 270 h 348"/>
                  <a:gd name="T62" fmla="*/ 70 w 240"/>
                  <a:gd name="T63" fmla="*/ 237 h 348"/>
                  <a:gd name="T64" fmla="*/ 69 w 240"/>
                  <a:gd name="T65" fmla="*/ 219 h 348"/>
                  <a:gd name="T66" fmla="*/ 81 w 240"/>
                  <a:gd name="T67" fmla="*/ 203 h 348"/>
                  <a:gd name="T68" fmla="*/ 112 w 240"/>
                  <a:gd name="T69" fmla="*/ 194 h 348"/>
                  <a:gd name="T70" fmla="*/ 148 w 240"/>
                  <a:gd name="T71" fmla="*/ 180 h 348"/>
                  <a:gd name="T72" fmla="*/ 172 w 240"/>
                  <a:gd name="T73" fmla="*/ 173 h 348"/>
                  <a:gd name="T74" fmla="*/ 180 w 240"/>
                  <a:gd name="T75" fmla="*/ 164 h 348"/>
                  <a:gd name="T76" fmla="*/ 175 w 240"/>
                  <a:gd name="T77" fmla="*/ 155 h 348"/>
                  <a:gd name="T78" fmla="*/ 154 w 240"/>
                  <a:gd name="T79" fmla="*/ 141 h 348"/>
                  <a:gd name="T80" fmla="*/ 121 w 240"/>
                  <a:gd name="T81" fmla="*/ 125 h 348"/>
                  <a:gd name="T82" fmla="*/ 85 w 240"/>
                  <a:gd name="T83" fmla="*/ 113 h 348"/>
                  <a:gd name="T84" fmla="*/ 57 w 240"/>
                  <a:gd name="T85" fmla="*/ 101 h 348"/>
                  <a:gd name="T86" fmla="*/ 24 w 240"/>
                  <a:gd name="T87" fmla="*/ 75 h 348"/>
                  <a:gd name="T88" fmla="*/ 9 w 240"/>
                  <a:gd name="T89" fmla="*/ 53 h 348"/>
                  <a:gd name="T90" fmla="*/ 0 w 240"/>
                  <a:gd name="T91" fmla="*/ 24 h 348"/>
                  <a:gd name="T92" fmla="*/ 9 w 240"/>
                  <a:gd name="T93" fmla="*/ 8 h 348"/>
                  <a:gd name="T94" fmla="*/ 22 w 240"/>
                  <a:gd name="T95" fmla="*/ 0 h 348"/>
                  <a:gd name="T96" fmla="*/ 16 w 240"/>
                  <a:gd name="T97" fmla="*/ 2 h 34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40"/>
                  <a:gd name="T148" fmla="*/ 0 h 348"/>
                  <a:gd name="T149" fmla="*/ 240 w 240"/>
                  <a:gd name="T150" fmla="*/ 348 h 34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40" h="348">
                    <a:moveTo>
                      <a:pt x="16" y="2"/>
                    </a:moveTo>
                    <a:lnTo>
                      <a:pt x="45" y="6"/>
                    </a:lnTo>
                    <a:lnTo>
                      <a:pt x="67" y="32"/>
                    </a:lnTo>
                    <a:lnTo>
                      <a:pt x="91" y="57"/>
                    </a:lnTo>
                    <a:lnTo>
                      <a:pt x="121" y="81"/>
                    </a:lnTo>
                    <a:lnTo>
                      <a:pt x="144" y="99"/>
                    </a:lnTo>
                    <a:lnTo>
                      <a:pt x="169" y="113"/>
                    </a:lnTo>
                    <a:lnTo>
                      <a:pt x="196" y="126"/>
                    </a:lnTo>
                    <a:lnTo>
                      <a:pt x="219" y="135"/>
                    </a:lnTo>
                    <a:lnTo>
                      <a:pt x="235" y="147"/>
                    </a:lnTo>
                    <a:lnTo>
                      <a:pt x="240" y="159"/>
                    </a:lnTo>
                    <a:lnTo>
                      <a:pt x="231" y="176"/>
                    </a:lnTo>
                    <a:lnTo>
                      <a:pt x="210" y="191"/>
                    </a:lnTo>
                    <a:lnTo>
                      <a:pt x="166" y="203"/>
                    </a:lnTo>
                    <a:lnTo>
                      <a:pt x="127" y="215"/>
                    </a:lnTo>
                    <a:lnTo>
                      <a:pt x="103" y="230"/>
                    </a:lnTo>
                    <a:lnTo>
                      <a:pt x="108" y="245"/>
                    </a:lnTo>
                    <a:lnTo>
                      <a:pt x="109" y="249"/>
                    </a:lnTo>
                    <a:lnTo>
                      <a:pt x="135" y="273"/>
                    </a:lnTo>
                    <a:lnTo>
                      <a:pt x="163" y="293"/>
                    </a:lnTo>
                    <a:lnTo>
                      <a:pt x="189" y="309"/>
                    </a:lnTo>
                    <a:lnTo>
                      <a:pt x="193" y="317"/>
                    </a:lnTo>
                    <a:lnTo>
                      <a:pt x="195" y="321"/>
                    </a:lnTo>
                    <a:lnTo>
                      <a:pt x="192" y="330"/>
                    </a:lnTo>
                    <a:lnTo>
                      <a:pt x="187" y="333"/>
                    </a:lnTo>
                    <a:lnTo>
                      <a:pt x="177" y="341"/>
                    </a:lnTo>
                    <a:lnTo>
                      <a:pt x="172" y="344"/>
                    </a:lnTo>
                    <a:lnTo>
                      <a:pt x="153" y="348"/>
                    </a:lnTo>
                    <a:lnTo>
                      <a:pt x="130" y="330"/>
                    </a:lnTo>
                    <a:lnTo>
                      <a:pt x="112" y="305"/>
                    </a:lnTo>
                    <a:lnTo>
                      <a:pt x="87" y="270"/>
                    </a:lnTo>
                    <a:lnTo>
                      <a:pt x="70" y="237"/>
                    </a:lnTo>
                    <a:lnTo>
                      <a:pt x="69" y="219"/>
                    </a:lnTo>
                    <a:lnTo>
                      <a:pt x="81" y="203"/>
                    </a:lnTo>
                    <a:lnTo>
                      <a:pt x="112" y="194"/>
                    </a:lnTo>
                    <a:lnTo>
                      <a:pt x="148" y="180"/>
                    </a:lnTo>
                    <a:lnTo>
                      <a:pt x="172" y="173"/>
                    </a:lnTo>
                    <a:lnTo>
                      <a:pt x="180" y="164"/>
                    </a:lnTo>
                    <a:lnTo>
                      <a:pt x="175" y="155"/>
                    </a:lnTo>
                    <a:lnTo>
                      <a:pt x="154" y="141"/>
                    </a:lnTo>
                    <a:lnTo>
                      <a:pt x="121" y="125"/>
                    </a:lnTo>
                    <a:lnTo>
                      <a:pt x="85" y="113"/>
                    </a:lnTo>
                    <a:lnTo>
                      <a:pt x="57" y="101"/>
                    </a:lnTo>
                    <a:lnTo>
                      <a:pt x="24" y="75"/>
                    </a:lnTo>
                    <a:lnTo>
                      <a:pt x="9" y="53"/>
                    </a:lnTo>
                    <a:lnTo>
                      <a:pt x="0" y="24"/>
                    </a:lnTo>
                    <a:lnTo>
                      <a:pt x="9" y="8"/>
                    </a:lnTo>
                    <a:lnTo>
                      <a:pt x="22" y="0"/>
                    </a:lnTo>
                    <a:lnTo>
                      <a:pt x="16" y="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4047" name="Freeform 27"/>
              <p:cNvSpPr>
                <a:spLocks/>
              </p:cNvSpPr>
              <p:nvPr/>
            </p:nvSpPr>
            <p:spPr bwMode="auto">
              <a:xfrm>
                <a:off x="3148" y="1775"/>
                <a:ext cx="187" cy="420"/>
              </a:xfrm>
              <a:custGeom>
                <a:avLst/>
                <a:gdLst>
                  <a:gd name="T0" fmla="*/ 52 w 187"/>
                  <a:gd name="T1" fmla="*/ 0 h 420"/>
                  <a:gd name="T2" fmla="*/ 67 w 187"/>
                  <a:gd name="T3" fmla="*/ 7 h 420"/>
                  <a:gd name="T4" fmla="*/ 84 w 187"/>
                  <a:gd name="T5" fmla="*/ 21 h 420"/>
                  <a:gd name="T6" fmla="*/ 91 w 187"/>
                  <a:gd name="T7" fmla="*/ 39 h 420"/>
                  <a:gd name="T8" fmla="*/ 103 w 187"/>
                  <a:gd name="T9" fmla="*/ 69 h 420"/>
                  <a:gd name="T10" fmla="*/ 111 w 187"/>
                  <a:gd name="T11" fmla="*/ 102 h 420"/>
                  <a:gd name="T12" fmla="*/ 117 w 187"/>
                  <a:gd name="T13" fmla="*/ 133 h 420"/>
                  <a:gd name="T14" fmla="*/ 114 w 187"/>
                  <a:gd name="T15" fmla="*/ 160 h 420"/>
                  <a:gd name="T16" fmla="*/ 108 w 187"/>
                  <a:gd name="T17" fmla="*/ 181 h 420"/>
                  <a:gd name="T18" fmla="*/ 99 w 187"/>
                  <a:gd name="T19" fmla="*/ 205 h 420"/>
                  <a:gd name="T20" fmla="*/ 82 w 187"/>
                  <a:gd name="T21" fmla="*/ 235 h 420"/>
                  <a:gd name="T22" fmla="*/ 64 w 187"/>
                  <a:gd name="T23" fmla="*/ 265 h 420"/>
                  <a:gd name="T24" fmla="*/ 51 w 187"/>
                  <a:gd name="T25" fmla="*/ 286 h 420"/>
                  <a:gd name="T26" fmla="*/ 43 w 187"/>
                  <a:gd name="T27" fmla="*/ 303 h 420"/>
                  <a:gd name="T28" fmla="*/ 43 w 187"/>
                  <a:gd name="T29" fmla="*/ 319 h 420"/>
                  <a:gd name="T30" fmla="*/ 48 w 187"/>
                  <a:gd name="T31" fmla="*/ 333 h 420"/>
                  <a:gd name="T32" fmla="*/ 72 w 187"/>
                  <a:gd name="T33" fmla="*/ 340 h 420"/>
                  <a:gd name="T34" fmla="*/ 106 w 187"/>
                  <a:gd name="T35" fmla="*/ 349 h 420"/>
                  <a:gd name="T36" fmla="*/ 157 w 187"/>
                  <a:gd name="T37" fmla="*/ 366 h 420"/>
                  <a:gd name="T38" fmla="*/ 181 w 187"/>
                  <a:gd name="T39" fmla="*/ 378 h 420"/>
                  <a:gd name="T40" fmla="*/ 187 w 187"/>
                  <a:gd name="T41" fmla="*/ 391 h 420"/>
                  <a:gd name="T42" fmla="*/ 181 w 187"/>
                  <a:gd name="T43" fmla="*/ 402 h 420"/>
                  <a:gd name="T44" fmla="*/ 163 w 187"/>
                  <a:gd name="T45" fmla="*/ 414 h 420"/>
                  <a:gd name="T46" fmla="*/ 157 w 187"/>
                  <a:gd name="T47" fmla="*/ 415 h 420"/>
                  <a:gd name="T48" fmla="*/ 133 w 187"/>
                  <a:gd name="T49" fmla="*/ 420 h 420"/>
                  <a:gd name="T50" fmla="*/ 121 w 187"/>
                  <a:gd name="T51" fmla="*/ 415 h 420"/>
                  <a:gd name="T52" fmla="*/ 112 w 187"/>
                  <a:gd name="T53" fmla="*/ 405 h 420"/>
                  <a:gd name="T54" fmla="*/ 97 w 187"/>
                  <a:gd name="T55" fmla="*/ 387 h 420"/>
                  <a:gd name="T56" fmla="*/ 73 w 187"/>
                  <a:gd name="T57" fmla="*/ 370 h 420"/>
                  <a:gd name="T58" fmla="*/ 54 w 187"/>
                  <a:gd name="T59" fmla="*/ 367 h 420"/>
                  <a:gd name="T60" fmla="*/ 36 w 187"/>
                  <a:gd name="T61" fmla="*/ 367 h 420"/>
                  <a:gd name="T62" fmla="*/ 22 w 187"/>
                  <a:gd name="T63" fmla="*/ 367 h 420"/>
                  <a:gd name="T64" fmla="*/ 10 w 187"/>
                  <a:gd name="T65" fmla="*/ 360 h 420"/>
                  <a:gd name="T66" fmla="*/ 4 w 187"/>
                  <a:gd name="T67" fmla="*/ 352 h 420"/>
                  <a:gd name="T68" fmla="*/ 0 w 187"/>
                  <a:gd name="T69" fmla="*/ 339 h 420"/>
                  <a:gd name="T70" fmla="*/ 3 w 187"/>
                  <a:gd name="T71" fmla="*/ 327 h 420"/>
                  <a:gd name="T72" fmla="*/ 7 w 187"/>
                  <a:gd name="T73" fmla="*/ 307 h 420"/>
                  <a:gd name="T74" fmla="*/ 15 w 187"/>
                  <a:gd name="T75" fmla="*/ 291 h 420"/>
                  <a:gd name="T76" fmla="*/ 27 w 187"/>
                  <a:gd name="T77" fmla="*/ 264 h 420"/>
                  <a:gd name="T78" fmla="*/ 49 w 187"/>
                  <a:gd name="T79" fmla="*/ 229 h 420"/>
                  <a:gd name="T80" fmla="*/ 64 w 187"/>
                  <a:gd name="T81" fmla="*/ 201 h 420"/>
                  <a:gd name="T82" fmla="*/ 70 w 187"/>
                  <a:gd name="T83" fmla="*/ 175 h 420"/>
                  <a:gd name="T84" fmla="*/ 73 w 187"/>
                  <a:gd name="T85" fmla="*/ 150 h 420"/>
                  <a:gd name="T86" fmla="*/ 64 w 187"/>
                  <a:gd name="T87" fmla="*/ 121 h 420"/>
                  <a:gd name="T88" fmla="*/ 52 w 187"/>
                  <a:gd name="T89" fmla="*/ 97 h 420"/>
                  <a:gd name="T90" fmla="*/ 37 w 187"/>
                  <a:gd name="T91" fmla="*/ 72 h 420"/>
                  <a:gd name="T92" fmla="*/ 25 w 187"/>
                  <a:gd name="T93" fmla="*/ 51 h 420"/>
                  <a:gd name="T94" fmla="*/ 21 w 187"/>
                  <a:gd name="T95" fmla="*/ 30 h 420"/>
                  <a:gd name="T96" fmla="*/ 25 w 187"/>
                  <a:gd name="T97" fmla="*/ 16 h 420"/>
                  <a:gd name="T98" fmla="*/ 33 w 187"/>
                  <a:gd name="T99" fmla="*/ 7 h 420"/>
                  <a:gd name="T100" fmla="*/ 46 w 187"/>
                  <a:gd name="T101" fmla="*/ 3 h 420"/>
                  <a:gd name="T102" fmla="*/ 52 w 187"/>
                  <a:gd name="T103" fmla="*/ 0 h 42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87"/>
                  <a:gd name="T157" fmla="*/ 0 h 420"/>
                  <a:gd name="T158" fmla="*/ 187 w 187"/>
                  <a:gd name="T159" fmla="*/ 420 h 42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87" h="420">
                    <a:moveTo>
                      <a:pt x="52" y="0"/>
                    </a:moveTo>
                    <a:lnTo>
                      <a:pt x="67" y="7"/>
                    </a:lnTo>
                    <a:lnTo>
                      <a:pt x="84" y="21"/>
                    </a:lnTo>
                    <a:lnTo>
                      <a:pt x="91" y="39"/>
                    </a:lnTo>
                    <a:lnTo>
                      <a:pt x="103" y="69"/>
                    </a:lnTo>
                    <a:lnTo>
                      <a:pt x="111" y="102"/>
                    </a:lnTo>
                    <a:lnTo>
                      <a:pt x="117" y="133"/>
                    </a:lnTo>
                    <a:lnTo>
                      <a:pt x="114" y="160"/>
                    </a:lnTo>
                    <a:lnTo>
                      <a:pt x="108" y="181"/>
                    </a:lnTo>
                    <a:lnTo>
                      <a:pt x="99" y="205"/>
                    </a:lnTo>
                    <a:lnTo>
                      <a:pt x="82" y="235"/>
                    </a:lnTo>
                    <a:lnTo>
                      <a:pt x="64" y="265"/>
                    </a:lnTo>
                    <a:lnTo>
                      <a:pt x="51" y="286"/>
                    </a:lnTo>
                    <a:lnTo>
                      <a:pt x="43" y="303"/>
                    </a:lnTo>
                    <a:lnTo>
                      <a:pt x="43" y="319"/>
                    </a:lnTo>
                    <a:lnTo>
                      <a:pt x="48" y="333"/>
                    </a:lnTo>
                    <a:lnTo>
                      <a:pt x="72" y="340"/>
                    </a:lnTo>
                    <a:lnTo>
                      <a:pt x="106" y="349"/>
                    </a:lnTo>
                    <a:lnTo>
                      <a:pt x="157" y="366"/>
                    </a:lnTo>
                    <a:lnTo>
                      <a:pt x="181" y="378"/>
                    </a:lnTo>
                    <a:lnTo>
                      <a:pt x="187" y="391"/>
                    </a:lnTo>
                    <a:lnTo>
                      <a:pt x="181" y="402"/>
                    </a:lnTo>
                    <a:lnTo>
                      <a:pt x="163" y="414"/>
                    </a:lnTo>
                    <a:lnTo>
                      <a:pt x="157" y="415"/>
                    </a:lnTo>
                    <a:lnTo>
                      <a:pt x="133" y="420"/>
                    </a:lnTo>
                    <a:lnTo>
                      <a:pt x="121" y="415"/>
                    </a:lnTo>
                    <a:lnTo>
                      <a:pt x="112" y="405"/>
                    </a:lnTo>
                    <a:lnTo>
                      <a:pt x="97" y="387"/>
                    </a:lnTo>
                    <a:lnTo>
                      <a:pt x="73" y="370"/>
                    </a:lnTo>
                    <a:lnTo>
                      <a:pt x="54" y="367"/>
                    </a:lnTo>
                    <a:lnTo>
                      <a:pt x="36" y="367"/>
                    </a:lnTo>
                    <a:lnTo>
                      <a:pt x="22" y="367"/>
                    </a:lnTo>
                    <a:lnTo>
                      <a:pt x="10" y="360"/>
                    </a:lnTo>
                    <a:lnTo>
                      <a:pt x="4" y="352"/>
                    </a:lnTo>
                    <a:lnTo>
                      <a:pt x="0" y="339"/>
                    </a:lnTo>
                    <a:lnTo>
                      <a:pt x="3" y="327"/>
                    </a:lnTo>
                    <a:lnTo>
                      <a:pt x="7" y="307"/>
                    </a:lnTo>
                    <a:lnTo>
                      <a:pt x="15" y="291"/>
                    </a:lnTo>
                    <a:lnTo>
                      <a:pt x="27" y="264"/>
                    </a:lnTo>
                    <a:lnTo>
                      <a:pt x="49" y="229"/>
                    </a:lnTo>
                    <a:lnTo>
                      <a:pt x="64" y="201"/>
                    </a:lnTo>
                    <a:lnTo>
                      <a:pt x="70" y="175"/>
                    </a:lnTo>
                    <a:lnTo>
                      <a:pt x="73" y="150"/>
                    </a:lnTo>
                    <a:lnTo>
                      <a:pt x="64" y="121"/>
                    </a:lnTo>
                    <a:lnTo>
                      <a:pt x="52" y="97"/>
                    </a:lnTo>
                    <a:lnTo>
                      <a:pt x="37" y="72"/>
                    </a:lnTo>
                    <a:lnTo>
                      <a:pt x="25" y="51"/>
                    </a:lnTo>
                    <a:lnTo>
                      <a:pt x="21" y="30"/>
                    </a:lnTo>
                    <a:lnTo>
                      <a:pt x="25" y="16"/>
                    </a:lnTo>
                    <a:lnTo>
                      <a:pt x="33" y="7"/>
                    </a:lnTo>
                    <a:lnTo>
                      <a:pt x="46" y="3"/>
                    </a:lnTo>
                    <a:lnTo>
                      <a:pt x="52"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4048" name="Freeform 28"/>
              <p:cNvSpPr>
                <a:spLocks/>
              </p:cNvSpPr>
              <p:nvPr/>
            </p:nvSpPr>
            <p:spPr bwMode="auto">
              <a:xfrm>
                <a:off x="2989" y="1773"/>
                <a:ext cx="165" cy="450"/>
              </a:xfrm>
              <a:custGeom>
                <a:avLst/>
                <a:gdLst>
                  <a:gd name="T0" fmla="*/ 81 w 165"/>
                  <a:gd name="T1" fmla="*/ 49 h 450"/>
                  <a:gd name="T2" fmla="*/ 97 w 165"/>
                  <a:gd name="T3" fmla="*/ 25 h 450"/>
                  <a:gd name="T4" fmla="*/ 123 w 165"/>
                  <a:gd name="T5" fmla="*/ 3 h 450"/>
                  <a:gd name="T6" fmla="*/ 147 w 165"/>
                  <a:gd name="T7" fmla="*/ 0 h 450"/>
                  <a:gd name="T8" fmla="*/ 160 w 165"/>
                  <a:gd name="T9" fmla="*/ 15 h 450"/>
                  <a:gd name="T10" fmla="*/ 165 w 165"/>
                  <a:gd name="T11" fmla="*/ 37 h 450"/>
                  <a:gd name="T12" fmla="*/ 157 w 165"/>
                  <a:gd name="T13" fmla="*/ 60 h 450"/>
                  <a:gd name="T14" fmla="*/ 141 w 165"/>
                  <a:gd name="T15" fmla="*/ 75 h 450"/>
                  <a:gd name="T16" fmla="*/ 112 w 165"/>
                  <a:gd name="T17" fmla="*/ 97 h 450"/>
                  <a:gd name="T18" fmla="*/ 93 w 165"/>
                  <a:gd name="T19" fmla="*/ 120 h 450"/>
                  <a:gd name="T20" fmla="*/ 82 w 165"/>
                  <a:gd name="T21" fmla="*/ 144 h 450"/>
                  <a:gd name="T22" fmla="*/ 78 w 165"/>
                  <a:gd name="T23" fmla="*/ 168 h 450"/>
                  <a:gd name="T24" fmla="*/ 76 w 165"/>
                  <a:gd name="T25" fmla="*/ 195 h 450"/>
                  <a:gd name="T26" fmla="*/ 82 w 165"/>
                  <a:gd name="T27" fmla="*/ 223 h 450"/>
                  <a:gd name="T28" fmla="*/ 82 w 165"/>
                  <a:gd name="T29" fmla="*/ 228 h 450"/>
                  <a:gd name="T30" fmla="*/ 90 w 165"/>
                  <a:gd name="T31" fmla="*/ 261 h 450"/>
                  <a:gd name="T32" fmla="*/ 97 w 165"/>
                  <a:gd name="T33" fmla="*/ 294 h 450"/>
                  <a:gd name="T34" fmla="*/ 108 w 165"/>
                  <a:gd name="T35" fmla="*/ 327 h 450"/>
                  <a:gd name="T36" fmla="*/ 118 w 165"/>
                  <a:gd name="T37" fmla="*/ 351 h 450"/>
                  <a:gd name="T38" fmla="*/ 121 w 165"/>
                  <a:gd name="T39" fmla="*/ 369 h 450"/>
                  <a:gd name="T40" fmla="*/ 114 w 165"/>
                  <a:gd name="T41" fmla="*/ 376 h 450"/>
                  <a:gd name="T42" fmla="*/ 96 w 165"/>
                  <a:gd name="T43" fmla="*/ 385 h 450"/>
                  <a:gd name="T44" fmla="*/ 78 w 165"/>
                  <a:gd name="T45" fmla="*/ 405 h 450"/>
                  <a:gd name="T46" fmla="*/ 67 w 165"/>
                  <a:gd name="T47" fmla="*/ 433 h 450"/>
                  <a:gd name="T48" fmla="*/ 63 w 165"/>
                  <a:gd name="T49" fmla="*/ 447 h 450"/>
                  <a:gd name="T50" fmla="*/ 58 w 165"/>
                  <a:gd name="T51" fmla="*/ 450 h 450"/>
                  <a:gd name="T52" fmla="*/ 48 w 165"/>
                  <a:gd name="T53" fmla="*/ 450 h 450"/>
                  <a:gd name="T54" fmla="*/ 13 w 165"/>
                  <a:gd name="T55" fmla="*/ 438 h 450"/>
                  <a:gd name="T56" fmla="*/ 0 w 165"/>
                  <a:gd name="T57" fmla="*/ 424 h 450"/>
                  <a:gd name="T58" fmla="*/ 3 w 165"/>
                  <a:gd name="T59" fmla="*/ 411 h 450"/>
                  <a:gd name="T60" fmla="*/ 13 w 165"/>
                  <a:gd name="T61" fmla="*/ 396 h 450"/>
                  <a:gd name="T62" fmla="*/ 31 w 165"/>
                  <a:gd name="T63" fmla="*/ 381 h 450"/>
                  <a:gd name="T64" fmla="*/ 61 w 165"/>
                  <a:gd name="T65" fmla="*/ 364 h 450"/>
                  <a:gd name="T66" fmla="*/ 72 w 165"/>
                  <a:gd name="T67" fmla="*/ 349 h 450"/>
                  <a:gd name="T68" fmla="*/ 73 w 165"/>
                  <a:gd name="T69" fmla="*/ 325 h 450"/>
                  <a:gd name="T70" fmla="*/ 69 w 165"/>
                  <a:gd name="T71" fmla="*/ 286 h 450"/>
                  <a:gd name="T72" fmla="*/ 55 w 165"/>
                  <a:gd name="T73" fmla="*/ 241 h 450"/>
                  <a:gd name="T74" fmla="*/ 48 w 165"/>
                  <a:gd name="T75" fmla="*/ 195 h 450"/>
                  <a:gd name="T76" fmla="*/ 42 w 165"/>
                  <a:gd name="T77" fmla="*/ 154 h 450"/>
                  <a:gd name="T78" fmla="*/ 43 w 165"/>
                  <a:gd name="T79" fmla="*/ 127 h 450"/>
                  <a:gd name="T80" fmla="*/ 49 w 165"/>
                  <a:gd name="T81" fmla="*/ 100 h 450"/>
                  <a:gd name="T82" fmla="*/ 58 w 165"/>
                  <a:gd name="T83" fmla="*/ 78 h 450"/>
                  <a:gd name="T84" fmla="*/ 72 w 165"/>
                  <a:gd name="T85" fmla="*/ 57 h 450"/>
                  <a:gd name="T86" fmla="*/ 81 w 165"/>
                  <a:gd name="T87" fmla="*/ 49 h 45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65"/>
                  <a:gd name="T133" fmla="*/ 0 h 450"/>
                  <a:gd name="T134" fmla="*/ 165 w 165"/>
                  <a:gd name="T135" fmla="*/ 450 h 45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65" h="450">
                    <a:moveTo>
                      <a:pt x="81" y="49"/>
                    </a:moveTo>
                    <a:lnTo>
                      <a:pt x="97" y="25"/>
                    </a:lnTo>
                    <a:lnTo>
                      <a:pt x="123" y="3"/>
                    </a:lnTo>
                    <a:lnTo>
                      <a:pt x="147" y="0"/>
                    </a:lnTo>
                    <a:lnTo>
                      <a:pt x="160" y="15"/>
                    </a:lnTo>
                    <a:lnTo>
                      <a:pt x="165" y="37"/>
                    </a:lnTo>
                    <a:lnTo>
                      <a:pt x="157" y="60"/>
                    </a:lnTo>
                    <a:lnTo>
                      <a:pt x="141" y="75"/>
                    </a:lnTo>
                    <a:lnTo>
                      <a:pt x="112" y="97"/>
                    </a:lnTo>
                    <a:lnTo>
                      <a:pt x="93" y="120"/>
                    </a:lnTo>
                    <a:lnTo>
                      <a:pt x="82" y="144"/>
                    </a:lnTo>
                    <a:lnTo>
                      <a:pt x="78" y="168"/>
                    </a:lnTo>
                    <a:lnTo>
                      <a:pt x="76" y="195"/>
                    </a:lnTo>
                    <a:lnTo>
                      <a:pt x="82" y="223"/>
                    </a:lnTo>
                    <a:lnTo>
                      <a:pt x="82" y="228"/>
                    </a:lnTo>
                    <a:lnTo>
                      <a:pt x="90" y="261"/>
                    </a:lnTo>
                    <a:lnTo>
                      <a:pt x="97" y="294"/>
                    </a:lnTo>
                    <a:lnTo>
                      <a:pt x="108" y="327"/>
                    </a:lnTo>
                    <a:lnTo>
                      <a:pt x="118" y="351"/>
                    </a:lnTo>
                    <a:lnTo>
                      <a:pt x="121" y="369"/>
                    </a:lnTo>
                    <a:lnTo>
                      <a:pt x="114" y="376"/>
                    </a:lnTo>
                    <a:lnTo>
                      <a:pt x="96" y="385"/>
                    </a:lnTo>
                    <a:lnTo>
                      <a:pt x="78" y="405"/>
                    </a:lnTo>
                    <a:lnTo>
                      <a:pt x="67" y="433"/>
                    </a:lnTo>
                    <a:lnTo>
                      <a:pt x="63" y="447"/>
                    </a:lnTo>
                    <a:lnTo>
                      <a:pt x="58" y="450"/>
                    </a:lnTo>
                    <a:lnTo>
                      <a:pt x="48" y="450"/>
                    </a:lnTo>
                    <a:lnTo>
                      <a:pt x="13" y="438"/>
                    </a:lnTo>
                    <a:lnTo>
                      <a:pt x="0" y="424"/>
                    </a:lnTo>
                    <a:lnTo>
                      <a:pt x="3" y="411"/>
                    </a:lnTo>
                    <a:lnTo>
                      <a:pt x="13" y="396"/>
                    </a:lnTo>
                    <a:lnTo>
                      <a:pt x="31" y="381"/>
                    </a:lnTo>
                    <a:lnTo>
                      <a:pt x="61" y="364"/>
                    </a:lnTo>
                    <a:lnTo>
                      <a:pt x="72" y="349"/>
                    </a:lnTo>
                    <a:lnTo>
                      <a:pt x="73" y="325"/>
                    </a:lnTo>
                    <a:lnTo>
                      <a:pt x="69" y="286"/>
                    </a:lnTo>
                    <a:lnTo>
                      <a:pt x="55" y="241"/>
                    </a:lnTo>
                    <a:lnTo>
                      <a:pt x="48" y="195"/>
                    </a:lnTo>
                    <a:lnTo>
                      <a:pt x="42" y="154"/>
                    </a:lnTo>
                    <a:lnTo>
                      <a:pt x="43" y="127"/>
                    </a:lnTo>
                    <a:lnTo>
                      <a:pt x="49" y="100"/>
                    </a:lnTo>
                    <a:lnTo>
                      <a:pt x="58" y="78"/>
                    </a:lnTo>
                    <a:lnTo>
                      <a:pt x="72" y="57"/>
                    </a:lnTo>
                    <a:lnTo>
                      <a:pt x="81" y="4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4049" name="Freeform 29"/>
              <p:cNvSpPr>
                <a:spLocks/>
              </p:cNvSpPr>
              <p:nvPr/>
            </p:nvSpPr>
            <p:spPr bwMode="auto">
              <a:xfrm>
                <a:off x="2593" y="1767"/>
                <a:ext cx="488" cy="476"/>
              </a:xfrm>
              <a:custGeom>
                <a:avLst/>
                <a:gdLst>
                  <a:gd name="T0" fmla="*/ 480 w 488"/>
                  <a:gd name="T1" fmla="*/ 0 h 476"/>
                  <a:gd name="T2" fmla="*/ 432 w 488"/>
                  <a:gd name="T3" fmla="*/ 19 h 476"/>
                  <a:gd name="T4" fmla="*/ 402 w 488"/>
                  <a:gd name="T5" fmla="*/ 45 h 476"/>
                  <a:gd name="T6" fmla="*/ 381 w 488"/>
                  <a:gd name="T7" fmla="*/ 81 h 476"/>
                  <a:gd name="T8" fmla="*/ 363 w 488"/>
                  <a:gd name="T9" fmla="*/ 118 h 476"/>
                  <a:gd name="T10" fmla="*/ 352 w 488"/>
                  <a:gd name="T11" fmla="*/ 160 h 476"/>
                  <a:gd name="T12" fmla="*/ 346 w 488"/>
                  <a:gd name="T13" fmla="*/ 202 h 476"/>
                  <a:gd name="T14" fmla="*/ 337 w 488"/>
                  <a:gd name="T15" fmla="*/ 241 h 476"/>
                  <a:gd name="T16" fmla="*/ 327 w 488"/>
                  <a:gd name="T17" fmla="*/ 265 h 476"/>
                  <a:gd name="T18" fmla="*/ 313 w 488"/>
                  <a:gd name="T19" fmla="*/ 283 h 476"/>
                  <a:gd name="T20" fmla="*/ 294 w 488"/>
                  <a:gd name="T21" fmla="*/ 300 h 476"/>
                  <a:gd name="T22" fmla="*/ 289 w 488"/>
                  <a:gd name="T23" fmla="*/ 301 h 476"/>
                  <a:gd name="T24" fmla="*/ 264 w 488"/>
                  <a:gd name="T25" fmla="*/ 316 h 476"/>
                  <a:gd name="T26" fmla="*/ 223 w 488"/>
                  <a:gd name="T27" fmla="*/ 334 h 476"/>
                  <a:gd name="T28" fmla="*/ 184 w 488"/>
                  <a:gd name="T29" fmla="*/ 354 h 476"/>
                  <a:gd name="T30" fmla="*/ 148 w 488"/>
                  <a:gd name="T31" fmla="*/ 367 h 476"/>
                  <a:gd name="T32" fmla="*/ 127 w 488"/>
                  <a:gd name="T33" fmla="*/ 333 h 476"/>
                  <a:gd name="T34" fmla="*/ 127 w 488"/>
                  <a:gd name="T35" fmla="*/ 337 h 476"/>
                  <a:gd name="T36" fmla="*/ 111 w 488"/>
                  <a:gd name="T37" fmla="*/ 373 h 476"/>
                  <a:gd name="T38" fmla="*/ 88 w 488"/>
                  <a:gd name="T39" fmla="*/ 405 h 476"/>
                  <a:gd name="T40" fmla="*/ 51 w 488"/>
                  <a:gd name="T41" fmla="*/ 435 h 476"/>
                  <a:gd name="T42" fmla="*/ 12 w 488"/>
                  <a:gd name="T43" fmla="*/ 460 h 476"/>
                  <a:gd name="T44" fmla="*/ 0 w 488"/>
                  <a:gd name="T45" fmla="*/ 469 h 476"/>
                  <a:gd name="T46" fmla="*/ 10 w 488"/>
                  <a:gd name="T47" fmla="*/ 474 h 476"/>
                  <a:gd name="T48" fmla="*/ 6 w 488"/>
                  <a:gd name="T49" fmla="*/ 476 h 476"/>
                  <a:gd name="T50" fmla="*/ 64 w 488"/>
                  <a:gd name="T51" fmla="*/ 459 h 476"/>
                  <a:gd name="T52" fmla="*/ 118 w 488"/>
                  <a:gd name="T53" fmla="*/ 448 h 476"/>
                  <a:gd name="T54" fmla="*/ 175 w 488"/>
                  <a:gd name="T55" fmla="*/ 438 h 476"/>
                  <a:gd name="T56" fmla="*/ 204 w 488"/>
                  <a:gd name="T57" fmla="*/ 436 h 476"/>
                  <a:gd name="T58" fmla="*/ 168 w 488"/>
                  <a:gd name="T59" fmla="*/ 393 h 476"/>
                  <a:gd name="T60" fmla="*/ 163 w 488"/>
                  <a:gd name="T61" fmla="*/ 396 h 476"/>
                  <a:gd name="T62" fmla="*/ 217 w 488"/>
                  <a:gd name="T63" fmla="*/ 366 h 476"/>
                  <a:gd name="T64" fmla="*/ 262 w 488"/>
                  <a:gd name="T65" fmla="*/ 342 h 476"/>
                  <a:gd name="T66" fmla="*/ 298 w 488"/>
                  <a:gd name="T67" fmla="*/ 324 h 476"/>
                  <a:gd name="T68" fmla="*/ 328 w 488"/>
                  <a:gd name="T69" fmla="*/ 301 h 476"/>
                  <a:gd name="T70" fmla="*/ 346 w 488"/>
                  <a:gd name="T71" fmla="*/ 279 h 476"/>
                  <a:gd name="T72" fmla="*/ 358 w 488"/>
                  <a:gd name="T73" fmla="*/ 249 h 476"/>
                  <a:gd name="T74" fmla="*/ 367 w 488"/>
                  <a:gd name="T75" fmla="*/ 208 h 476"/>
                  <a:gd name="T76" fmla="*/ 375 w 488"/>
                  <a:gd name="T77" fmla="*/ 171 h 476"/>
                  <a:gd name="T78" fmla="*/ 384 w 488"/>
                  <a:gd name="T79" fmla="*/ 135 h 476"/>
                  <a:gd name="T80" fmla="*/ 394 w 488"/>
                  <a:gd name="T81" fmla="*/ 99 h 476"/>
                  <a:gd name="T82" fmla="*/ 412 w 488"/>
                  <a:gd name="T83" fmla="*/ 69 h 476"/>
                  <a:gd name="T84" fmla="*/ 433 w 488"/>
                  <a:gd name="T85" fmla="*/ 48 h 476"/>
                  <a:gd name="T86" fmla="*/ 465 w 488"/>
                  <a:gd name="T87" fmla="*/ 33 h 476"/>
                  <a:gd name="T88" fmla="*/ 488 w 488"/>
                  <a:gd name="T89" fmla="*/ 22 h 476"/>
                  <a:gd name="T90" fmla="*/ 480 w 488"/>
                  <a:gd name="T91" fmla="*/ 0 h 47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88"/>
                  <a:gd name="T139" fmla="*/ 0 h 476"/>
                  <a:gd name="T140" fmla="*/ 488 w 488"/>
                  <a:gd name="T141" fmla="*/ 476 h 47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88" h="476">
                    <a:moveTo>
                      <a:pt x="480" y="0"/>
                    </a:moveTo>
                    <a:lnTo>
                      <a:pt x="432" y="19"/>
                    </a:lnTo>
                    <a:lnTo>
                      <a:pt x="402" y="45"/>
                    </a:lnTo>
                    <a:lnTo>
                      <a:pt x="381" y="81"/>
                    </a:lnTo>
                    <a:lnTo>
                      <a:pt x="363" y="118"/>
                    </a:lnTo>
                    <a:lnTo>
                      <a:pt x="352" y="160"/>
                    </a:lnTo>
                    <a:lnTo>
                      <a:pt x="346" y="202"/>
                    </a:lnTo>
                    <a:lnTo>
                      <a:pt x="337" y="241"/>
                    </a:lnTo>
                    <a:lnTo>
                      <a:pt x="327" y="265"/>
                    </a:lnTo>
                    <a:lnTo>
                      <a:pt x="313" y="283"/>
                    </a:lnTo>
                    <a:lnTo>
                      <a:pt x="294" y="300"/>
                    </a:lnTo>
                    <a:lnTo>
                      <a:pt x="289" y="301"/>
                    </a:lnTo>
                    <a:lnTo>
                      <a:pt x="264" y="316"/>
                    </a:lnTo>
                    <a:lnTo>
                      <a:pt x="223" y="334"/>
                    </a:lnTo>
                    <a:lnTo>
                      <a:pt x="184" y="354"/>
                    </a:lnTo>
                    <a:lnTo>
                      <a:pt x="148" y="367"/>
                    </a:lnTo>
                    <a:lnTo>
                      <a:pt x="127" y="333"/>
                    </a:lnTo>
                    <a:lnTo>
                      <a:pt x="127" y="337"/>
                    </a:lnTo>
                    <a:lnTo>
                      <a:pt x="111" y="373"/>
                    </a:lnTo>
                    <a:lnTo>
                      <a:pt x="88" y="405"/>
                    </a:lnTo>
                    <a:lnTo>
                      <a:pt x="51" y="435"/>
                    </a:lnTo>
                    <a:lnTo>
                      <a:pt x="12" y="460"/>
                    </a:lnTo>
                    <a:lnTo>
                      <a:pt x="0" y="469"/>
                    </a:lnTo>
                    <a:lnTo>
                      <a:pt x="10" y="474"/>
                    </a:lnTo>
                    <a:lnTo>
                      <a:pt x="6" y="476"/>
                    </a:lnTo>
                    <a:lnTo>
                      <a:pt x="64" y="459"/>
                    </a:lnTo>
                    <a:lnTo>
                      <a:pt x="118" y="448"/>
                    </a:lnTo>
                    <a:lnTo>
                      <a:pt x="175" y="438"/>
                    </a:lnTo>
                    <a:lnTo>
                      <a:pt x="204" y="436"/>
                    </a:lnTo>
                    <a:lnTo>
                      <a:pt x="168" y="393"/>
                    </a:lnTo>
                    <a:lnTo>
                      <a:pt x="163" y="396"/>
                    </a:lnTo>
                    <a:lnTo>
                      <a:pt x="217" y="366"/>
                    </a:lnTo>
                    <a:lnTo>
                      <a:pt x="262" y="342"/>
                    </a:lnTo>
                    <a:lnTo>
                      <a:pt x="298" y="324"/>
                    </a:lnTo>
                    <a:lnTo>
                      <a:pt x="328" y="301"/>
                    </a:lnTo>
                    <a:lnTo>
                      <a:pt x="346" y="279"/>
                    </a:lnTo>
                    <a:lnTo>
                      <a:pt x="358" y="249"/>
                    </a:lnTo>
                    <a:lnTo>
                      <a:pt x="367" y="208"/>
                    </a:lnTo>
                    <a:lnTo>
                      <a:pt x="375" y="171"/>
                    </a:lnTo>
                    <a:lnTo>
                      <a:pt x="384" y="135"/>
                    </a:lnTo>
                    <a:lnTo>
                      <a:pt x="394" y="99"/>
                    </a:lnTo>
                    <a:lnTo>
                      <a:pt x="412" y="69"/>
                    </a:lnTo>
                    <a:lnTo>
                      <a:pt x="433" y="48"/>
                    </a:lnTo>
                    <a:lnTo>
                      <a:pt x="465" y="33"/>
                    </a:lnTo>
                    <a:lnTo>
                      <a:pt x="488" y="22"/>
                    </a:lnTo>
                    <a:lnTo>
                      <a:pt x="480"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214035" name="Group 30"/>
            <p:cNvGrpSpPr>
              <a:grpSpLocks/>
            </p:cNvGrpSpPr>
            <p:nvPr/>
          </p:nvGrpSpPr>
          <p:grpSpPr bwMode="auto">
            <a:xfrm>
              <a:off x="4703" y="1645"/>
              <a:ext cx="230" cy="1456"/>
              <a:chOff x="2720" y="768"/>
              <a:chExt cx="230" cy="1456"/>
            </a:xfrm>
          </p:grpSpPr>
          <p:sp>
            <p:nvSpPr>
              <p:cNvPr id="214041" name="Freeform 31"/>
              <p:cNvSpPr>
                <a:spLocks/>
              </p:cNvSpPr>
              <p:nvPr/>
            </p:nvSpPr>
            <p:spPr bwMode="auto">
              <a:xfrm>
                <a:off x="2720" y="795"/>
                <a:ext cx="230" cy="293"/>
              </a:xfrm>
              <a:custGeom>
                <a:avLst/>
                <a:gdLst>
                  <a:gd name="T0" fmla="*/ 147 w 230"/>
                  <a:gd name="T1" fmla="*/ 264 h 293"/>
                  <a:gd name="T2" fmla="*/ 170 w 230"/>
                  <a:gd name="T3" fmla="*/ 252 h 293"/>
                  <a:gd name="T4" fmla="*/ 182 w 230"/>
                  <a:gd name="T5" fmla="*/ 234 h 293"/>
                  <a:gd name="T6" fmla="*/ 192 w 230"/>
                  <a:gd name="T7" fmla="*/ 204 h 293"/>
                  <a:gd name="T8" fmla="*/ 198 w 230"/>
                  <a:gd name="T9" fmla="*/ 165 h 293"/>
                  <a:gd name="T10" fmla="*/ 195 w 230"/>
                  <a:gd name="T11" fmla="*/ 111 h 293"/>
                  <a:gd name="T12" fmla="*/ 192 w 230"/>
                  <a:gd name="T13" fmla="*/ 81 h 293"/>
                  <a:gd name="T14" fmla="*/ 167 w 230"/>
                  <a:gd name="T15" fmla="*/ 84 h 293"/>
                  <a:gd name="T16" fmla="*/ 177 w 230"/>
                  <a:gd name="T17" fmla="*/ 2 h 293"/>
                  <a:gd name="T18" fmla="*/ 230 w 230"/>
                  <a:gd name="T19" fmla="*/ 69 h 293"/>
                  <a:gd name="T20" fmla="*/ 212 w 230"/>
                  <a:gd name="T21" fmla="*/ 77 h 293"/>
                  <a:gd name="T22" fmla="*/ 219 w 230"/>
                  <a:gd name="T23" fmla="*/ 125 h 293"/>
                  <a:gd name="T24" fmla="*/ 219 w 230"/>
                  <a:gd name="T25" fmla="*/ 129 h 293"/>
                  <a:gd name="T26" fmla="*/ 219 w 230"/>
                  <a:gd name="T27" fmla="*/ 179 h 293"/>
                  <a:gd name="T28" fmla="*/ 218 w 230"/>
                  <a:gd name="T29" fmla="*/ 183 h 293"/>
                  <a:gd name="T30" fmla="*/ 210 w 230"/>
                  <a:gd name="T31" fmla="*/ 222 h 293"/>
                  <a:gd name="T32" fmla="*/ 197 w 230"/>
                  <a:gd name="T33" fmla="*/ 258 h 293"/>
                  <a:gd name="T34" fmla="*/ 174 w 230"/>
                  <a:gd name="T35" fmla="*/ 279 h 293"/>
                  <a:gd name="T36" fmla="*/ 143 w 230"/>
                  <a:gd name="T37" fmla="*/ 288 h 293"/>
                  <a:gd name="T38" fmla="*/ 113 w 230"/>
                  <a:gd name="T39" fmla="*/ 293 h 293"/>
                  <a:gd name="T40" fmla="*/ 84 w 230"/>
                  <a:gd name="T41" fmla="*/ 290 h 293"/>
                  <a:gd name="T42" fmla="*/ 57 w 230"/>
                  <a:gd name="T43" fmla="*/ 279 h 293"/>
                  <a:gd name="T44" fmla="*/ 33 w 230"/>
                  <a:gd name="T45" fmla="*/ 257 h 293"/>
                  <a:gd name="T46" fmla="*/ 17 w 230"/>
                  <a:gd name="T47" fmla="*/ 227 h 293"/>
                  <a:gd name="T48" fmla="*/ 8 w 230"/>
                  <a:gd name="T49" fmla="*/ 192 h 293"/>
                  <a:gd name="T50" fmla="*/ 5 w 230"/>
                  <a:gd name="T51" fmla="*/ 153 h 293"/>
                  <a:gd name="T52" fmla="*/ 8 w 230"/>
                  <a:gd name="T53" fmla="*/ 116 h 293"/>
                  <a:gd name="T54" fmla="*/ 21 w 230"/>
                  <a:gd name="T55" fmla="*/ 89 h 293"/>
                  <a:gd name="T56" fmla="*/ 0 w 230"/>
                  <a:gd name="T57" fmla="*/ 72 h 293"/>
                  <a:gd name="T58" fmla="*/ 50 w 230"/>
                  <a:gd name="T59" fmla="*/ 0 h 293"/>
                  <a:gd name="T60" fmla="*/ 60 w 230"/>
                  <a:gd name="T61" fmla="*/ 92 h 293"/>
                  <a:gd name="T62" fmla="*/ 36 w 230"/>
                  <a:gd name="T63" fmla="*/ 90 h 293"/>
                  <a:gd name="T64" fmla="*/ 26 w 230"/>
                  <a:gd name="T65" fmla="*/ 128 h 293"/>
                  <a:gd name="T66" fmla="*/ 26 w 230"/>
                  <a:gd name="T67" fmla="*/ 162 h 293"/>
                  <a:gd name="T68" fmla="*/ 29 w 230"/>
                  <a:gd name="T69" fmla="*/ 192 h 293"/>
                  <a:gd name="T70" fmla="*/ 38 w 230"/>
                  <a:gd name="T71" fmla="*/ 221 h 293"/>
                  <a:gd name="T72" fmla="*/ 54 w 230"/>
                  <a:gd name="T73" fmla="*/ 242 h 293"/>
                  <a:gd name="T74" fmla="*/ 74 w 230"/>
                  <a:gd name="T75" fmla="*/ 258 h 293"/>
                  <a:gd name="T76" fmla="*/ 99 w 230"/>
                  <a:gd name="T77" fmla="*/ 267 h 293"/>
                  <a:gd name="T78" fmla="*/ 125 w 230"/>
                  <a:gd name="T79" fmla="*/ 267 h 293"/>
                  <a:gd name="T80" fmla="*/ 147 w 230"/>
                  <a:gd name="T81" fmla="*/ 264 h 29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30"/>
                  <a:gd name="T124" fmla="*/ 0 h 293"/>
                  <a:gd name="T125" fmla="*/ 230 w 230"/>
                  <a:gd name="T126" fmla="*/ 293 h 29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30" h="293">
                    <a:moveTo>
                      <a:pt x="147" y="264"/>
                    </a:moveTo>
                    <a:lnTo>
                      <a:pt x="170" y="252"/>
                    </a:lnTo>
                    <a:lnTo>
                      <a:pt x="182" y="234"/>
                    </a:lnTo>
                    <a:lnTo>
                      <a:pt x="192" y="204"/>
                    </a:lnTo>
                    <a:lnTo>
                      <a:pt x="198" y="165"/>
                    </a:lnTo>
                    <a:lnTo>
                      <a:pt x="195" y="111"/>
                    </a:lnTo>
                    <a:lnTo>
                      <a:pt x="192" y="81"/>
                    </a:lnTo>
                    <a:lnTo>
                      <a:pt x="167" y="84"/>
                    </a:lnTo>
                    <a:lnTo>
                      <a:pt x="177" y="2"/>
                    </a:lnTo>
                    <a:lnTo>
                      <a:pt x="230" y="69"/>
                    </a:lnTo>
                    <a:lnTo>
                      <a:pt x="212" y="77"/>
                    </a:lnTo>
                    <a:lnTo>
                      <a:pt x="219" y="125"/>
                    </a:lnTo>
                    <a:lnTo>
                      <a:pt x="219" y="129"/>
                    </a:lnTo>
                    <a:lnTo>
                      <a:pt x="219" y="179"/>
                    </a:lnTo>
                    <a:lnTo>
                      <a:pt x="218" y="183"/>
                    </a:lnTo>
                    <a:lnTo>
                      <a:pt x="210" y="222"/>
                    </a:lnTo>
                    <a:lnTo>
                      <a:pt x="197" y="258"/>
                    </a:lnTo>
                    <a:lnTo>
                      <a:pt x="174" y="279"/>
                    </a:lnTo>
                    <a:lnTo>
                      <a:pt x="143" y="288"/>
                    </a:lnTo>
                    <a:lnTo>
                      <a:pt x="113" y="293"/>
                    </a:lnTo>
                    <a:lnTo>
                      <a:pt x="84" y="290"/>
                    </a:lnTo>
                    <a:lnTo>
                      <a:pt x="57" y="279"/>
                    </a:lnTo>
                    <a:lnTo>
                      <a:pt x="33" y="257"/>
                    </a:lnTo>
                    <a:lnTo>
                      <a:pt x="17" y="227"/>
                    </a:lnTo>
                    <a:lnTo>
                      <a:pt x="8" y="192"/>
                    </a:lnTo>
                    <a:lnTo>
                      <a:pt x="5" y="153"/>
                    </a:lnTo>
                    <a:lnTo>
                      <a:pt x="8" y="116"/>
                    </a:lnTo>
                    <a:lnTo>
                      <a:pt x="21" y="89"/>
                    </a:lnTo>
                    <a:lnTo>
                      <a:pt x="0" y="72"/>
                    </a:lnTo>
                    <a:lnTo>
                      <a:pt x="50" y="0"/>
                    </a:lnTo>
                    <a:lnTo>
                      <a:pt x="60" y="92"/>
                    </a:lnTo>
                    <a:lnTo>
                      <a:pt x="36" y="90"/>
                    </a:lnTo>
                    <a:lnTo>
                      <a:pt x="26" y="128"/>
                    </a:lnTo>
                    <a:lnTo>
                      <a:pt x="26" y="162"/>
                    </a:lnTo>
                    <a:lnTo>
                      <a:pt x="29" y="192"/>
                    </a:lnTo>
                    <a:lnTo>
                      <a:pt x="38" y="221"/>
                    </a:lnTo>
                    <a:lnTo>
                      <a:pt x="54" y="242"/>
                    </a:lnTo>
                    <a:lnTo>
                      <a:pt x="74" y="258"/>
                    </a:lnTo>
                    <a:lnTo>
                      <a:pt x="99" y="267"/>
                    </a:lnTo>
                    <a:lnTo>
                      <a:pt x="125" y="267"/>
                    </a:lnTo>
                    <a:lnTo>
                      <a:pt x="147" y="264"/>
                    </a:lnTo>
                    <a:close/>
                  </a:path>
                </a:pathLst>
              </a:custGeom>
              <a:solidFill>
                <a:srgbClr val="A5002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4042" name="Freeform 32"/>
              <p:cNvSpPr>
                <a:spLocks/>
              </p:cNvSpPr>
              <p:nvPr/>
            </p:nvSpPr>
            <p:spPr bwMode="auto">
              <a:xfrm>
                <a:off x="2794" y="768"/>
                <a:ext cx="96" cy="1456"/>
              </a:xfrm>
              <a:custGeom>
                <a:avLst/>
                <a:gdLst>
                  <a:gd name="T0" fmla="*/ 27 w 96"/>
                  <a:gd name="T1" fmla="*/ 306 h 1456"/>
                  <a:gd name="T2" fmla="*/ 28 w 96"/>
                  <a:gd name="T3" fmla="*/ 78 h 1456"/>
                  <a:gd name="T4" fmla="*/ 0 w 96"/>
                  <a:gd name="T5" fmla="*/ 80 h 1456"/>
                  <a:gd name="T6" fmla="*/ 40 w 96"/>
                  <a:gd name="T7" fmla="*/ 0 h 1456"/>
                  <a:gd name="T8" fmla="*/ 73 w 96"/>
                  <a:gd name="T9" fmla="*/ 80 h 1456"/>
                  <a:gd name="T10" fmla="*/ 45 w 96"/>
                  <a:gd name="T11" fmla="*/ 75 h 1456"/>
                  <a:gd name="T12" fmla="*/ 46 w 96"/>
                  <a:gd name="T13" fmla="*/ 306 h 1456"/>
                  <a:gd name="T14" fmla="*/ 55 w 96"/>
                  <a:gd name="T15" fmla="*/ 582 h 1456"/>
                  <a:gd name="T16" fmla="*/ 70 w 96"/>
                  <a:gd name="T17" fmla="*/ 815 h 1456"/>
                  <a:gd name="T18" fmla="*/ 81 w 96"/>
                  <a:gd name="T19" fmla="*/ 1129 h 1456"/>
                  <a:gd name="T20" fmla="*/ 79 w 96"/>
                  <a:gd name="T21" fmla="*/ 1134 h 1456"/>
                  <a:gd name="T22" fmla="*/ 94 w 96"/>
                  <a:gd name="T23" fmla="*/ 1398 h 1456"/>
                  <a:gd name="T24" fmla="*/ 96 w 96"/>
                  <a:gd name="T25" fmla="*/ 1446 h 1456"/>
                  <a:gd name="T26" fmla="*/ 88 w 96"/>
                  <a:gd name="T27" fmla="*/ 1455 h 1456"/>
                  <a:gd name="T28" fmla="*/ 76 w 96"/>
                  <a:gd name="T29" fmla="*/ 1456 h 1456"/>
                  <a:gd name="T30" fmla="*/ 67 w 96"/>
                  <a:gd name="T31" fmla="*/ 1447 h 1456"/>
                  <a:gd name="T32" fmla="*/ 64 w 96"/>
                  <a:gd name="T33" fmla="*/ 1438 h 1456"/>
                  <a:gd name="T34" fmla="*/ 51 w 96"/>
                  <a:gd name="T35" fmla="*/ 911 h 1456"/>
                  <a:gd name="T36" fmla="*/ 34 w 96"/>
                  <a:gd name="T37" fmla="*/ 540 h 1456"/>
                  <a:gd name="T38" fmla="*/ 27 w 96"/>
                  <a:gd name="T39" fmla="*/ 306 h 145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96"/>
                  <a:gd name="T61" fmla="*/ 0 h 1456"/>
                  <a:gd name="T62" fmla="*/ 96 w 96"/>
                  <a:gd name="T63" fmla="*/ 1456 h 145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96" h="1456">
                    <a:moveTo>
                      <a:pt x="27" y="306"/>
                    </a:moveTo>
                    <a:lnTo>
                      <a:pt x="28" y="78"/>
                    </a:lnTo>
                    <a:lnTo>
                      <a:pt x="0" y="80"/>
                    </a:lnTo>
                    <a:lnTo>
                      <a:pt x="40" y="0"/>
                    </a:lnTo>
                    <a:lnTo>
                      <a:pt x="73" y="80"/>
                    </a:lnTo>
                    <a:lnTo>
                      <a:pt x="45" y="75"/>
                    </a:lnTo>
                    <a:lnTo>
                      <a:pt x="46" y="306"/>
                    </a:lnTo>
                    <a:lnTo>
                      <a:pt x="55" y="582"/>
                    </a:lnTo>
                    <a:lnTo>
                      <a:pt x="70" y="815"/>
                    </a:lnTo>
                    <a:lnTo>
                      <a:pt x="81" y="1129"/>
                    </a:lnTo>
                    <a:lnTo>
                      <a:pt x="79" y="1134"/>
                    </a:lnTo>
                    <a:lnTo>
                      <a:pt x="94" y="1398"/>
                    </a:lnTo>
                    <a:lnTo>
                      <a:pt x="96" y="1446"/>
                    </a:lnTo>
                    <a:lnTo>
                      <a:pt x="88" y="1455"/>
                    </a:lnTo>
                    <a:lnTo>
                      <a:pt x="76" y="1456"/>
                    </a:lnTo>
                    <a:lnTo>
                      <a:pt x="67" y="1447"/>
                    </a:lnTo>
                    <a:lnTo>
                      <a:pt x="64" y="1438"/>
                    </a:lnTo>
                    <a:lnTo>
                      <a:pt x="51" y="911"/>
                    </a:lnTo>
                    <a:lnTo>
                      <a:pt x="34" y="540"/>
                    </a:lnTo>
                    <a:lnTo>
                      <a:pt x="27" y="306"/>
                    </a:lnTo>
                    <a:close/>
                  </a:path>
                </a:pathLst>
              </a:custGeom>
              <a:solidFill>
                <a:srgbClr val="A5002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214036" name="Group 33"/>
            <p:cNvGrpSpPr>
              <a:grpSpLocks/>
            </p:cNvGrpSpPr>
            <p:nvPr/>
          </p:nvGrpSpPr>
          <p:grpSpPr bwMode="auto">
            <a:xfrm>
              <a:off x="5125" y="2204"/>
              <a:ext cx="77" cy="68"/>
              <a:chOff x="1747" y="2620"/>
              <a:chExt cx="44" cy="73"/>
            </a:xfrm>
          </p:grpSpPr>
          <p:sp>
            <p:nvSpPr>
              <p:cNvPr id="214037" name="Oval 34"/>
              <p:cNvSpPr>
                <a:spLocks noChangeArrowheads="1"/>
              </p:cNvSpPr>
              <p:nvPr/>
            </p:nvSpPr>
            <p:spPr bwMode="auto">
              <a:xfrm rot="4286940" flipH="1">
                <a:off x="1721" y="2646"/>
                <a:ext cx="73" cy="22"/>
              </a:xfrm>
              <a:prstGeom prst="ellipse">
                <a:avLst/>
              </a:prstGeom>
              <a:solidFill>
                <a:schemeClr val="tx2"/>
              </a:solidFill>
              <a:ln w="12700" cap="sq">
                <a:solidFill>
                  <a:schemeClr val="tx1"/>
                </a:solidFill>
                <a:round/>
                <a:headEnd type="none" w="sm" len="sm"/>
                <a:tailEnd type="none" w="sm" len="sm"/>
              </a:ln>
            </p:spPr>
            <p:txBody>
              <a:bodyPr rot="10800000" wrap="none" lIns="274320" rIns="274320" anchor="ctr">
                <a:spAutoFit/>
              </a:bodyP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i="0">
                  <a:solidFill>
                    <a:srgbClr val="FFFFFF"/>
                  </a:solidFill>
                  <a:cs typeface="Arial" charset="0"/>
                </a:endParaRPr>
              </a:p>
            </p:txBody>
          </p:sp>
          <p:sp>
            <p:nvSpPr>
              <p:cNvPr id="214038" name="Oval 35"/>
              <p:cNvSpPr>
                <a:spLocks noChangeArrowheads="1"/>
              </p:cNvSpPr>
              <p:nvPr/>
            </p:nvSpPr>
            <p:spPr bwMode="auto">
              <a:xfrm rot="4286940" flipH="1">
                <a:off x="1741" y="2659"/>
                <a:ext cx="43" cy="8"/>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rot="10800000" wrap="none" lIns="274320" rIns="274320" anchor="ctr">
                <a:spAutoFit/>
              </a:bodyP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i="0">
                  <a:solidFill>
                    <a:srgbClr val="FFFFFF"/>
                  </a:solidFill>
                  <a:cs typeface="Arial" charset="0"/>
                </a:endParaRPr>
              </a:p>
            </p:txBody>
          </p:sp>
          <p:sp>
            <p:nvSpPr>
              <p:cNvPr id="214039" name="Oval 36"/>
              <p:cNvSpPr>
                <a:spLocks noChangeArrowheads="1"/>
              </p:cNvSpPr>
              <p:nvPr/>
            </p:nvSpPr>
            <p:spPr bwMode="auto">
              <a:xfrm rot="4286940" flipH="1">
                <a:off x="1743" y="2646"/>
                <a:ext cx="73" cy="22"/>
              </a:xfrm>
              <a:prstGeom prst="ellipse">
                <a:avLst/>
              </a:prstGeom>
              <a:solidFill>
                <a:schemeClr val="tx2"/>
              </a:solidFill>
              <a:ln w="12700" cap="sq">
                <a:solidFill>
                  <a:schemeClr val="tx1"/>
                </a:solidFill>
                <a:round/>
                <a:headEnd type="none" w="sm" len="sm"/>
                <a:tailEnd type="none" w="sm" len="sm"/>
              </a:ln>
            </p:spPr>
            <p:txBody>
              <a:bodyPr rot="10800000" wrap="none" lIns="274320" rIns="274320" anchor="ctr">
                <a:spAutoFit/>
              </a:bodyP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i="0">
                  <a:solidFill>
                    <a:srgbClr val="FFFFFF"/>
                  </a:solidFill>
                  <a:cs typeface="Arial" charset="0"/>
                </a:endParaRPr>
              </a:p>
            </p:txBody>
          </p:sp>
          <p:sp>
            <p:nvSpPr>
              <p:cNvPr id="214040" name="Oval 37"/>
              <p:cNvSpPr>
                <a:spLocks noChangeArrowheads="1"/>
              </p:cNvSpPr>
              <p:nvPr/>
            </p:nvSpPr>
            <p:spPr bwMode="auto">
              <a:xfrm rot="4286940" flipH="1">
                <a:off x="1763" y="2659"/>
                <a:ext cx="43" cy="8"/>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rot="10800000" wrap="none" lIns="274320" rIns="274320" anchor="ctr">
                <a:spAutoFit/>
              </a:bodyP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i="0">
                  <a:solidFill>
                    <a:srgbClr val="FFFFFF"/>
                  </a:solidFill>
                  <a:cs typeface="Arial" charset="0"/>
                </a:endParaRPr>
              </a:p>
            </p:txBody>
          </p:sp>
        </p:grpSp>
      </p:grpSp>
      <p:grpSp>
        <p:nvGrpSpPr>
          <p:cNvPr id="214027" name="Group 4"/>
          <p:cNvGrpSpPr>
            <a:grpSpLocks/>
          </p:cNvGrpSpPr>
          <p:nvPr/>
        </p:nvGrpSpPr>
        <p:grpSpPr bwMode="auto">
          <a:xfrm>
            <a:off x="5867400" y="636588"/>
            <a:ext cx="3457575" cy="2517775"/>
            <a:chOff x="5867400" y="636607"/>
            <a:chExt cx="3456961" cy="2518349"/>
          </a:xfrm>
        </p:grpSpPr>
        <p:pic>
          <p:nvPicPr>
            <p:cNvPr id="214032" name="Picture 5" descr="j0116172"/>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7906508" y="1226353"/>
              <a:ext cx="1417853" cy="19286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4033" name="AutoShape 8"/>
            <p:cNvSpPr>
              <a:spLocks noChangeArrowheads="1"/>
            </p:cNvSpPr>
            <p:nvPr/>
          </p:nvSpPr>
          <p:spPr bwMode="auto">
            <a:xfrm>
              <a:off x="5867400" y="636607"/>
              <a:ext cx="1949450" cy="1066800"/>
            </a:xfrm>
            <a:prstGeom prst="wedgeRectCallout">
              <a:avLst>
                <a:gd name="adj1" fmla="val 66926"/>
                <a:gd name="adj2" fmla="val 29806"/>
              </a:avLst>
            </a:prstGeom>
            <a:noFill/>
            <a:ln w="38100">
              <a:solidFill>
                <a:srgbClr val="CC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r>
                <a:rPr lang="en-CA" altLang="en-US" sz="2800" i="0">
                  <a:solidFill>
                    <a:srgbClr val="FFFFFF"/>
                  </a:solidFill>
                </a:rPr>
                <a:t>Understand</a:t>
              </a:r>
              <a:br>
                <a:rPr lang="en-CA" altLang="en-US" sz="2800" i="0">
                  <a:solidFill>
                    <a:srgbClr val="FFFFFF"/>
                  </a:solidFill>
                </a:rPr>
              </a:br>
              <a:r>
                <a:rPr lang="en-CA" altLang="en-US" sz="2800" i="0">
                  <a:solidFill>
                    <a:srgbClr val="FFFFFF"/>
                  </a:solidFill>
                </a:rPr>
                <a:t>Quantifiers!</a:t>
              </a:r>
              <a:endParaRPr lang="en-US" altLang="en-US" sz="2800" i="0">
                <a:solidFill>
                  <a:srgbClr val="FFFFFF"/>
                </a:solidFill>
              </a:endParaRPr>
            </a:p>
          </p:txBody>
        </p:sp>
      </p:grpSp>
      <p:sp>
        <p:nvSpPr>
          <p:cNvPr id="214028" name="Rectangle 1"/>
          <p:cNvSpPr>
            <a:spLocks noChangeArrowheads="1"/>
          </p:cNvSpPr>
          <p:nvPr/>
        </p:nvSpPr>
        <p:spPr bwMode="auto">
          <a:xfrm>
            <a:off x="1828800" y="2679700"/>
            <a:ext cx="4860925" cy="954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50000"/>
              </a:spcBef>
            </a:pPr>
            <a:r>
              <a:rPr lang="en-US" altLang="en-US" sz="2800" i="0">
                <a:solidFill>
                  <a:srgbClr val="FFFFFF"/>
                </a:solidFill>
                <a:cs typeface="Arial" charset="0"/>
              </a:rPr>
              <a:t>No. This can be as big as I like.</a:t>
            </a:r>
            <a:br>
              <a:rPr lang="en-US" altLang="en-US" sz="2800" i="0">
                <a:solidFill>
                  <a:srgbClr val="FFFFFF"/>
                </a:solidFill>
                <a:cs typeface="Arial" charset="0"/>
              </a:rPr>
            </a:br>
            <a:r>
              <a:rPr lang="en-US" altLang="en-US" sz="2800" i="0">
                <a:solidFill>
                  <a:srgbClr val="FFFFFF"/>
                </a:solidFill>
                <a:cs typeface="Arial" charset="0"/>
              </a:rPr>
              <a:t>eg k = 1,000,000,000,000,000!</a:t>
            </a:r>
            <a:endParaRPr lang="en-US" altLang="en-US" sz="2800" i="0">
              <a:solidFill>
                <a:srgbClr val="FFCC66"/>
              </a:solidFill>
              <a:cs typeface="Arial" charset="0"/>
            </a:endParaRPr>
          </a:p>
        </p:txBody>
      </p:sp>
      <p:sp>
        <p:nvSpPr>
          <p:cNvPr id="47" name="AutoShape 38"/>
          <p:cNvSpPr>
            <a:spLocks noChangeArrowheads="1"/>
          </p:cNvSpPr>
          <p:nvPr/>
        </p:nvSpPr>
        <p:spPr bwMode="auto">
          <a:xfrm>
            <a:off x="1700213" y="3797300"/>
            <a:ext cx="5245100" cy="1909763"/>
          </a:xfrm>
          <a:prstGeom prst="wedgeRoundRectCallout">
            <a:avLst>
              <a:gd name="adj1" fmla="val 54426"/>
              <a:gd name="adj2" fmla="val -9620"/>
              <a:gd name="adj3" fmla="val 16667"/>
            </a:avLst>
          </a:prstGeom>
          <a:noFill/>
          <a:ln w="38100">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50000"/>
              </a:spcBef>
            </a:pPr>
            <a:r>
              <a:rPr lang="en-US" altLang="en-US" sz="2800" i="0">
                <a:solidFill>
                  <a:srgbClr val="FFFFFF"/>
                </a:solidFill>
                <a:cs typeface="Arial" charset="0"/>
              </a:rPr>
              <a:t>If you uses more time,</a:t>
            </a:r>
            <a:br>
              <a:rPr lang="en-US" altLang="en-US" sz="2800" i="0">
                <a:solidFill>
                  <a:srgbClr val="FFFFFF"/>
                </a:solidFill>
                <a:cs typeface="Arial" charset="0"/>
              </a:rPr>
            </a:br>
            <a:r>
              <a:rPr lang="en-US" altLang="en-US" sz="2800" i="0">
                <a:solidFill>
                  <a:srgbClr val="FFFFFF"/>
                </a:solidFill>
                <a:cs typeface="Arial" charset="0"/>
              </a:rPr>
              <a:t>I will give you a bigger input </a:t>
            </a:r>
            <a:r>
              <a:rPr lang="en-US" altLang="en-US" sz="2800" i="0">
                <a:solidFill>
                  <a:srgbClr val="FFCC66"/>
                </a:solidFill>
                <a:cs typeface="Arial" charset="0"/>
              </a:rPr>
              <a:t>I</a:t>
            </a:r>
            <a:r>
              <a:rPr lang="en-US" altLang="en-US" sz="2800" i="0">
                <a:solidFill>
                  <a:srgbClr val="FFFFFF"/>
                </a:solidFill>
                <a:cs typeface="Arial" charset="0"/>
              </a:rPr>
              <a:t>.</a:t>
            </a:r>
          </a:p>
        </p:txBody>
      </p:sp>
      <p:sp>
        <p:nvSpPr>
          <p:cNvPr id="48" name="Rectangle 39"/>
          <p:cNvSpPr>
            <a:spLocks noChangeArrowheads="1"/>
          </p:cNvSpPr>
          <p:nvPr/>
        </p:nvSpPr>
        <p:spPr bwMode="auto">
          <a:xfrm>
            <a:off x="3070225" y="4725988"/>
            <a:ext cx="2441575"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cap="sq" algn="ctr">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i="0">
                <a:solidFill>
                  <a:srgbClr val="FFFFFF"/>
                </a:solidFill>
                <a:cs typeface="Arial" charset="0"/>
              </a:rPr>
              <a:t>Hee Hee Hee</a:t>
            </a:r>
          </a:p>
        </p:txBody>
      </p:sp>
      <p:sp>
        <p:nvSpPr>
          <p:cNvPr id="49" name="Rectangle 40"/>
          <p:cNvSpPr>
            <a:spLocks noChangeArrowheads="1"/>
          </p:cNvSpPr>
          <p:nvPr/>
        </p:nvSpPr>
        <p:spPr bwMode="auto">
          <a:xfrm>
            <a:off x="2087563" y="5105400"/>
            <a:ext cx="485775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cap="sq" algn="ctr">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i="0">
                <a:solidFill>
                  <a:srgbClr val="FFCC66"/>
                </a:solidFill>
                <a:cs typeface="Arial" charset="0"/>
              </a:rPr>
              <a:t>J</a:t>
            </a:r>
            <a:r>
              <a:rPr lang="en-US" altLang="en-US" sz="2800" i="0">
                <a:solidFill>
                  <a:srgbClr val="FFFFFF"/>
                </a:solidFill>
                <a:cs typeface="Arial" charset="0"/>
              </a:rPr>
              <a:t> must still solve the problem.</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2" fill="hold" grpId="0" nodeType="withEffect">
                                  <p:stCondLst>
                                    <p:cond delay="0"/>
                                  </p:stCondLst>
                                  <p:childTnLst>
                                    <p:set>
                                      <p:cBhvr>
                                        <p:cTn id="6" dur="1" fill="hold">
                                          <p:stCondLst>
                                            <p:cond delay="0"/>
                                          </p:stCondLst>
                                        </p:cTn>
                                        <p:tgtEl>
                                          <p:spTgt spid="47"/>
                                        </p:tgtEl>
                                        <p:attrNameLst>
                                          <p:attrName>style.visibility</p:attrName>
                                        </p:attrNameLst>
                                      </p:cBhvr>
                                      <p:to>
                                        <p:strVal val="visible"/>
                                      </p:to>
                                    </p:set>
                                    <p:anim calcmode="lin" valueType="num">
                                      <p:cBhvr additive="base">
                                        <p:cTn id="7" dur="500" fill="hold"/>
                                        <p:tgtEl>
                                          <p:spTgt spid="47"/>
                                        </p:tgtEl>
                                        <p:attrNameLst>
                                          <p:attrName>ppt_x</p:attrName>
                                        </p:attrNameLst>
                                      </p:cBhvr>
                                      <p:tavLst>
                                        <p:tav tm="0">
                                          <p:val>
                                            <p:strVal val="1+#ppt_w/2"/>
                                          </p:val>
                                        </p:tav>
                                        <p:tav tm="100000">
                                          <p:val>
                                            <p:strVal val="#ppt_x"/>
                                          </p:val>
                                        </p:tav>
                                      </p:tavLst>
                                    </p:anim>
                                    <p:anim calcmode="lin" valueType="num">
                                      <p:cBhvr additive="base">
                                        <p:cTn id="8" dur="500" fill="hold"/>
                                        <p:tgtEl>
                                          <p:spTgt spid="47"/>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2" fill="hold" grpId="0" nodeType="clickEffect">
                                  <p:stCondLst>
                                    <p:cond delay="0"/>
                                  </p:stCondLst>
                                  <p:childTnLst>
                                    <p:set>
                                      <p:cBhvr>
                                        <p:cTn id="12" dur="1" fill="hold">
                                          <p:stCondLst>
                                            <p:cond delay="0"/>
                                          </p:stCondLst>
                                        </p:cTn>
                                        <p:tgtEl>
                                          <p:spTgt spid="48"/>
                                        </p:tgtEl>
                                        <p:attrNameLst>
                                          <p:attrName>style.visibility</p:attrName>
                                        </p:attrNameLst>
                                      </p:cBhvr>
                                      <p:to>
                                        <p:strVal val="visible"/>
                                      </p:to>
                                    </p:set>
                                    <p:anim calcmode="lin" valueType="num">
                                      <p:cBhvr additive="base">
                                        <p:cTn id="13" dur="500" fill="hold"/>
                                        <p:tgtEl>
                                          <p:spTgt spid="48"/>
                                        </p:tgtEl>
                                        <p:attrNameLst>
                                          <p:attrName>ppt_x</p:attrName>
                                        </p:attrNameLst>
                                      </p:cBhvr>
                                      <p:tavLst>
                                        <p:tav tm="0">
                                          <p:val>
                                            <p:strVal val="1+#ppt_w/2"/>
                                          </p:val>
                                        </p:tav>
                                        <p:tav tm="100000">
                                          <p:val>
                                            <p:strVal val="#ppt_x"/>
                                          </p:val>
                                        </p:tav>
                                      </p:tavLst>
                                    </p:anim>
                                    <p:anim calcmode="lin" valueType="num">
                                      <p:cBhvr additive="base">
                                        <p:cTn id="14" dur="500" fill="hold"/>
                                        <p:tgtEl>
                                          <p:spTgt spid="48"/>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2" fill="hold" grpId="0" nodeType="clickEffect">
                                  <p:stCondLst>
                                    <p:cond delay="0"/>
                                  </p:stCondLst>
                                  <p:childTnLst>
                                    <p:set>
                                      <p:cBhvr>
                                        <p:cTn id="18" dur="1" fill="hold">
                                          <p:stCondLst>
                                            <p:cond delay="0"/>
                                          </p:stCondLst>
                                        </p:cTn>
                                        <p:tgtEl>
                                          <p:spTgt spid="49"/>
                                        </p:tgtEl>
                                        <p:attrNameLst>
                                          <p:attrName>style.visibility</p:attrName>
                                        </p:attrNameLst>
                                      </p:cBhvr>
                                      <p:to>
                                        <p:strVal val="visible"/>
                                      </p:to>
                                    </p:set>
                                    <p:anim calcmode="lin" valueType="num">
                                      <p:cBhvr additive="base">
                                        <p:cTn id="19" dur="500" fill="hold"/>
                                        <p:tgtEl>
                                          <p:spTgt spid="49"/>
                                        </p:tgtEl>
                                        <p:attrNameLst>
                                          <p:attrName>ppt_x</p:attrName>
                                        </p:attrNameLst>
                                      </p:cBhvr>
                                      <p:tavLst>
                                        <p:tav tm="0">
                                          <p:val>
                                            <p:strVal val="1+#ppt_w/2"/>
                                          </p:val>
                                        </p:tav>
                                        <p:tav tm="100000">
                                          <p:val>
                                            <p:strVal val="#ppt_x"/>
                                          </p:val>
                                        </p:tav>
                                      </p:tavLst>
                                    </p:anim>
                                    <p:anim calcmode="lin" valueType="num">
                                      <p:cBhvr additive="base">
                                        <p:cTn id="20" dur="500" fill="hold"/>
                                        <p:tgtEl>
                                          <p:spTgt spid="4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 grpId="0" animBg="1"/>
      <p:bldP spid="48" grpId="0"/>
      <p:bldP spid="49" grpId="0"/>
    </p:bld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a:spLocks noChangeArrowheads="1"/>
          </p:cNvSpPr>
          <p:nvPr/>
        </p:nvSpPr>
        <p:spPr bwMode="auto">
          <a:xfrm>
            <a:off x="76200" y="990600"/>
            <a:ext cx="1758950" cy="5435600"/>
          </a:xfrm>
          <a:prstGeom prst="rect">
            <a:avLst/>
          </a:prstGeom>
          <a:noFill/>
          <a:ln w="57150" cap="sq">
            <a:noFill/>
            <a:miter lim="800000"/>
            <a:headEnd/>
            <a:tailEnd/>
          </a:ln>
          <a:effectLst/>
        </p:spPr>
        <p:txBody>
          <a:bodyPr wrap="none" lIns="274320" rIns="274320">
            <a:spAutoFit/>
          </a:bodyPr>
          <a:lstStyle/>
          <a:p>
            <a:pPr marL="457200" indent="-457200" eaLnBrk="0" hangingPunct="0">
              <a:spcBef>
                <a:spcPct val="20000"/>
              </a:spcBef>
              <a:buFont typeface="Arial" panose="020B0604020202020204" pitchFamily="34" charset="0"/>
              <a:buChar char="•"/>
              <a:defRPr/>
            </a:pPr>
            <a:endParaRPr lang="en-US" sz="2800" i="0" dirty="0">
              <a:solidFill>
                <a:schemeClr val="tx1">
                  <a:lumMod val="95000"/>
                </a:schemeClr>
              </a:solidFill>
              <a:effectLst>
                <a:outerShdw blurRad="38100" dist="38100" dir="2700000" algn="tl">
                  <a:srgbClr val="000000"/>
                </a:outerShdw>
              </a:effectLst>
            </a:endParaRPr>
          </a:p>
          <a:p>
            <a:pPr marL="457200" indent="-457200" eaLnBrk="0" hangingPunct="0">
              <a:spcBef>
                <a:spcPct val="20000"/>
              </a:spcBef>
              <a:buFont typeface="Arial" panose="020B0604020202020204" pitchFamily="34" charset="0"/>
              <a:buChar char="•"/>
              <a:defRPr/>
            </a:pPr>
            <a:endParaRPr lang="en-US" sz="2800" i="0" dirty="0">
              <a:solidFill>
                <a:schemeClr val="tx1">
                  <a:lumMod val="95000"/>
                </a:schemeClr>
              </a:solidFill>
              <a:effectLst>
                <a:outerShdw blurRad="38100" dist="38100" dir="2700000" algn="tl">
                  <a:srgbClr val="000000"/>
                </a:outerShdw>
              </a:effectLst>
            </a:endParaRPr>
          </a:p>
          <a:p>
            <a:pPr eaLnBrk="0" hangingPunct="0">
              <a:spcBef>
                <a:spcPct val="20000"/>
              </a:spcBef>
              <a:defRPr/>
            </a:pPr>
            <a:endParaRPr lang="en-US" sz="2800" i="0" dirty="0">
              <a:solidFill>
                <a:schemeClr val="tx1">
                  <a:lumMod val="95000"/>
                </a:schemeClr>
              </a:solidFill>
              <a:effectLst>
                <a:outerShdw blurRad="38100" dist="38100" dir="2700000" algn="tl">
                  <a:srgbClr val="000000"/>
                </a:outerShdw>
              </a:effectLst>
            </a:endParaRPr>
          </a:p>
          <a:p>
            <a:pPr eaLnBrk="0" hangingPunct="0">
              <a:spcBef>
                <a:spcPct val="20000"/>
              </a:spcBef>
              <a:defRPr/>
            </a:pPr>
            <a:endParaRPr lang="en-US" sz="2800" i="0" dirty="0">
              <a:solidFill>
                <a:schemeClr val="tx1">
                  <a:lumMod val="95000"/>
                </a:schemeClr>
              </a:solidFill>
              <a:effectLst>
                <a:outerShdw blurRad="38100" dist="38100" dir="2700000" algn="tl">
                  <a:srgbClr val="000000"/>
                </a:outerShdw>
              </a:effectLst>
            </a:endParaRPr>
          </a:p>
          <a:p>
            <a:pPr eaLnBrk="0" hangingPunct="0">
              <a:spcBef>
                <a:spcPct val="20000"/>
              </a:spcBef>
              <a:defRPr/>
            </a:pPr>
            <a:r>
              <a:rPr lang="en-US" sz="2800" i="0" dirty="0">
                <a:solidFill>
                  <a:schemeClr val="tx1">
                    <a:lumMod val="95000"/>
                  </a:schemeClr>
                </a:solidFill>
                <a:effectLst>
                  <a:outerShdw blurRad="38100" dist="38100" dir="2700000" algn="tl">
                    <a:srgbClr val="000000"/>
                  </a:outerShdw>
                </a:effectLst>
              </a:rPr>
              <a:t> </a:t>
            </a:r>
          </a:p>
          <a:p>
            <a:pPr marL="457200" indent="-457200" eaLnBrk="0" hangingPunct="0">
              <a:spcBef>
                <a:spcPct val="20000"/>
              </a:spcBef>
              <a:buFont typeface="Arial" panose="020B0604020202020204" pitchFamily="34" charset="0"/>
              <a:buChar char="•"/>
              <a:defRPr/>
            </a:pPr>
            <a:endParaRPr lang="en-US" sz="1400" i="0" dirty="0">
              <a:solidFill>
                <a:schemeClr val="tx1">
                  <a:lumMod val="95000"/>
                </a:schemeClr>
              </a:solidFill>
              <a:effectLst>
                <a:outerShdw blurRad="38100" dist="38100" dir="2700000" algn="tl">
                  <a:srgbClr val="000000"/>
                </a:outerShdw>
              </a:effectLst>
            </a:endParaRPr>
          </a:p>
          <a:p>
            <a:pPr marL="457200" indent="-457200" eaLnBrk="0" hangingPunct="0">
              <a:spcBef>
                <a:spcPct val="20000"/>
              </a:spcBef>
              <a:buFont typeface="Arial" panose="020B0604020202020204" pitchFamily="34" charset="0"/>
              <a:buChar char="•"/>
              <a:defRPr/>
            </a:pPr>
            <a:endParaRPr lang="en-US" sz="2800" i="0" dirty="0">
              <a:solidFill>
                <a:schemeClr val="tx1">
                  <a:lumMod val="95000"/>
                </a:schemeClr>
              </a:solidFill>
              <a:effectLst>
                <a:outerShdw blurRad="38100" dist="38100" dir="2700000" algn="tl">
                  <a:srgbClr val="000000"/>
                </a:outerShdw>
              </a:effectLst>
            </a:endParaRPr>
          </a:p>
          <a:p>
            <a:pPr marL="457200" indent="-457200" eaLnBrk="0" hangingPunct="0">
              <a:spcBef>
                <a:spcPct val="20000"/>
              </a:spcBef>
              <a:buFont typeface="Arial" panose="020B0604020202020204" pitchFamily="34" charset="0"/>
              <a:buChar char="•"/>
              <a:defRPr/>
            </a:pPr>
            <a:endParaRPr lang="en-US" sz="2800" i="0" dirty="0">
              <a:solidFill>
                <a:schemeClr val="tx1">
                  <a:lumMod val="95000"/>
                </a:schemeClr>
              </a:solidFill>
              <a:effectLst>
                <a:outerShdw blurRad="38100" dist="38100" dir="2700000" algn="tl">
                  <a:srgbClr val="000000"/>
                </a:outerShdw>
              </a:effectLst>
            </a:endParaRPr>
          </a:p>
          <a:p>
            <a:pPr marL="457200" indent="-457200" eaLnBrk="0" hangingPunct="0">
              <a:spcBef>
                <a:spcPct val="20000"/>
              </a:spcBef>
              <a:buFont typeface="Arial" panose="020B0604020202020204" pitchFamily="34" charset="0"/>
              <a:buChar char="•"/>
              <a:defRPr/>
            </a:pPr>
            <a:endParaRPr lang="en-US" sz="2800" i="0" dirty="0">
              <a:solidFill>
                <a:schemeClr val="tx1">
                  <a:lumMod val="95000"/>
                </a:schemeClr>
              </a:solidFill>
              <a:effectLst>
                <a:outerShdw blurRad="38100" dist="38100" dir="2700000" algn="tl">
                  <a:srgbClr val="000000"/>
                </a:outerShdw>
              </a:effectLst>
            </a:endParaRPr>
          </a:p>
          <a:p>
            <a:pPr marL="457200" indent="-457200" eaLnBrk="0" hangingPunct="0">
              <a:spcBef>
                <a:spcPct val="20000"/>
              </a:spcBef>
              <a:buFont typeface="Arial" panose="020B0604020202020204" pitchFamily="34" charset="0"/>
              <a:buChar char="•"/>
              <a:defRPr/>
            </a:pPr>
            <a:endParaRPr lang="en-US" sz="2800" i="0" dirty="0">
              <a:solidFill>
                <a:schemeClr val="tx1">
                  <a:lumMod val="95000"/>
                </a:schemeClr>
              </a:solidFill>
              <a:effectLst>
                <a:outerShdw blurRad="38100" dist="38100" dir="2700000" algn="tl">
                  <a:srgbClr val="000000"/>
                </a:outerShdw>
              </a:effectLst>
            </a:endParaRPr>
          </a:p>
          <a:p>
            <a:pPr marL="457200" indent="-457200" eaLnBrk="0" hangingPunct="0">
              <a:spcBef>
                <a:spcPct val="20000"/>
              </a:spcBef>
              <a:buFont typeface="Arial" panose="020B0604020202020204" pitchFamily="34" charset="0"/>
              <a:buChar char="•"/>
              <a:defRPr/>
            </a:pPr>
            <a:r>
              <a:rPr lang="en-US" sz="2800" i="0" dirty="0">
                <a:solidFill>
                  <a:schemeClr val="tx1">
                    <a:lumMod val="95000"/>
                  </a:schemeClr>
                </a:solidFill>
                <a:effectLst>
                  <a:outerShdw blurRad="38100" dist="38100" dir="2700000" algn="tl">
                    <a:srgbClr val="000000"/>
                  </a:outerShdw>
                </a:effectLst>
              </a:rPr>
              <a:t>Time</a:t>
            </a:r>
          </a:p>
        </p:txBody>
      </p:sp>
      <p:sp>
        <p:nvSpPr>
          <p:cNvPr id="6" name="Rectangle 5"/>
          <p:cNvSpPr>
            <a:spLocks noChangeArrowheads="1"/>
          </p:cNvSpPr>
          <p:nvPr/>
        </p:nvSpPr>
        <p:spPr bwMode="auto">
          <a:xfrm>
            <a:off x="1612900" y="5897563"/>
            <a:ext cx="1025525" cy="522287"/>
          </a:xfrm>
          <a:prstGeom prst="rect">
            <a:avLst/>
          </a:prstGeom>
          <a:noFill/>
          <a:ln w="57150" cap="sq">
            <a:noFill/>
            <a:miter lim="800000"/>
            <a:headEnd/>
            <a:tailEnd/>
          </a:ln>
          <a:effectLst/>
        </p:spPr>
        <p:txBody>
          <a:bodyPr wrap="none" lIns="274320" rIns="274320">
            <a:spAutoFit/>
          </a:bodyPr>
          <a:lstStyle/>
          <a:p>
            <a:pPr eaLnBrk="0" hangingPunct="0">
              <a:spcBef>
                <a:spcPct val="20000"/>
              </a:spcBef>
              <a:defRPr/>
            </a:pPr>
            <a:r>
              <a:rPr lang="en-US" sz="2800" i="0" dirty="0">
                <a:solidFill>
                  <a:schemeClr val="tx1">
                    <a:lumMod val="95000"/>
                  </a:schemeClr>
                </a:solidFill>
                <a:effectLst>
                  <a:outerShdw blurRad="38100" dist="38100" dir="2700000" algn="tl">
                    <a:srgbClr val="000000"/>
                  </a:outerShdw>
                </a:effectLst>
                <a:latin typeface="Times New Roman"/>
                <a:cs typeface="Times New Roman"/>
                <a:sym typeface="Symbol"/>
              </a:rPr>
              <a:t>= 4</a:t>
            </a:r>
            <a:endParaRPr lang="en-US" sz="2800" i="0" baseline="30000" dirty="0">
              <a:solidFill>
                <a:schemeClr val="tx1">
                  <a:lumMod val="95000"/>
                </a:schemeClr>
              </a:solidFill>
              <a:effectLst>
                <a:outerShdw blurRad="38100" dist="38100" dir="2700000" algn="tl">
                  <a:srgbClr val="000000"/>
                </a:outerShdw>
              </a:effectLst>
            </a:endParaRPr>
          </a:p>
        </p:txBody>
      </p:sp>
      <p:sp>
        <p:nvSpPr>
          <p:cNvPr id="215044" name="Rectangle 79"/>
          <p:cNvSpPr>
            <a:spLocks noChangeArrowheads="1"/>
          </p:cNvSpPr>
          <p:nvPr/>
        </p:nvSpPr>
        <p:spPr bwMode="auto">
          <a:xfrm>
            <a:off x="609600" y="-152400"/>
            <a:ext cx="8458200" cy="1066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r>
              <a:rPr lang="en-US" altLang="en-US" sz="4400" i="0">
                <a:solidFill>
                  <a:schemeClr val="tx2"/>
                </a:solidFill>
              </a:rPr>
              <a:t>Linear vs Constant Time</a:t>
            </a:r>
          </a:p>
        </p:txBody>
      </p:sp>
      <p:sp>
        <p:nvSpPr>
          <p:cNvPr id="20" name="Rectangle 19"/>
          <p:cNvSpPr>
            <a:spLocks noChangeArrowheads="1"/>
          </p:cNvSpPr>
          <p:nvPr/>
        </p:nvSpPr>
        <p:spPr bwMode="auto">
          <a:xfrm>
            <a:off x="2286000" y="5897563"/>
            <a:ext cx="3906838" cy="522287"/>
          </a:xfrm>
          <a:prstGeom prst="rect">
            <a:avLst/>
          </a:prstGeom>
          <a:noFill/>
          <a:ln w="57150" cap="sq">
            <a:noFill/>
            <a:miter lim="800000"/>
            <a:headEnd/>
            <a:tailEnd/>
          </a:ln>
          <a:effectLst/>
        </p:spPr>
        <p:txBody>
          <a:bodyPr wrap="none" lIns="274320" rIns="274320">
            <a:spAutoFit/>
          </a:bodyPr>
          <a:lstStyle/>
          <a:p>
            <a:pPr eaLnBrk="0" hangingPunct="0">
              <a:spcBef>
                <a:spcPct val="20000"/>
              </a:spcBef>
              <a:defRPr/>
            </a:pPr>
            <a:r>
              <a:rPr lang="en-US" sz="2800" i="0" dirty="0">
                <a:solidFill>
                  <a:schemeClr val="tx1">
                    <a:lumMod val="95000"/>
                  </a:schemeClr>
                </a:solidFill>
                <a:effectLst>
                  <a:outerShdw blurRad="38100" dist="38100" dir="2700000" algn="tl">
                    <a:srgbClr val="000000"/>
                  </a:outerShdw>
                </a:effectLst>
                <a:latin typeface="Times New Roman"/>
                <a:cs typeface="Times New Roman"/>
                <a:sym typeface="Symbol"/>
              </a:rPr>
              <a:t>= Constant time = O(1)</a:t>
            </a:r>
            <a:endParaRPr lang="en-US" sz="2800" i="0" dirty="0">
              <a:solidFill>
                <a:schemeClr val="tx1">
                  <a:lumMod val="95000"/>
                </a:schemeClr>
              </a:solidFill>
              <a:effectLst>
                <a:outerShdw blurRad="38100" dist="38100" dir="2700000" algn="tl">
                  <a:srgbClr val="000000"/>
                </a:outerShdw>
              </a:effectLst>
            </a:endParaRPr>
          </a:p>
        </p:txBody>
      </p:sp>
      <p:sp>
        <p:nvSpPr>
          <p:cNvPr id="206854" name="Text Box 10"/>
          <p:cNvSpPr txBox="1">
            <a:spLocks noChangeArrowheads="1"/>
          </p:cNvSpPr>
          <p:nvPr/>
        </p:nvSpPr>
        <p:spPr bwMode="auto">
          <a:xfrm>
            <a:off x="503238" y="6323013"/>
            <a:ext cx="5389562" cy="522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defRPr/>
            </a:pPr>
            <a:r>
              <a:rPr lang="en-US" altLang="en-US" sz="2800" i="0">
                <a:solidFill>
                  <a:schemeClr val="tx1">
                    <a:lumMod val="95000"/>
                  </a:schemeClr>
                </a:solidFill>
              </a:rPr>
              <a:t>Time does not “depend” on input.</a:t>
            </a:r>
          </a:p>
        </p:txBody>
      </p:sp>
      <p:sp>
        <p:nvSpPr>
          <p:cNvPr id="22" name="Text Box 6"/>
          <p:cNvSpPr txBox="1">
            <a:spLocks noChangeArrowheads="1"/>
          </p:cNvSpPr>
          <p:nvPr/>
        </p:nvSpPr>
        <p:spPr bwMode="auto">
          <a:xfrm>
            <a:off x="152400" y="749300"/>
            <a:ext cx="6553200" cy="954088"/>
          </a:xfrm>
          <a:prstGeom prst="rect">
            <a:avLst/>
          </a:prstGeom>
          <a:noFill/>
          <a:ln w="38100" cap="sq">
            <a:noFill/>
            <a:miter lim="800000"/>
            <a:headEnd/>
            <a:tailEnd/>
          </a:ln>
          <a:effectLst/>
        </p:spPr>
        <p:txBody>
          <a:bodyPr lIns="274320" rIns="274320">
            <a:spAutoFit/>
          </a:bodyPr>
          <a:lstStyle/>
          <a:p>
            <a:pPr eaLnBrk="0" hangingPunct="0">
              <a:spcBef>
                <a:spcPct val="0"/>
              </a:spcBef>
              <a:defRPr/>
            </a:pPr>
            <a:r>
              <a:rPr lang="en-US" sz="2800" i="0" dirty="0">
                <a:solidFill>
                  <a:srgbClr val="FFCC66"/>
                </a:solidFill>
                <a:cs typeface="Arial" charset="0"/>
                <a:sym typeface="Symbol" pitchFamily="18" charset="2"/>
              </a:rPr>
              <a:t> a Java Program J</a:t>
            </a:r>
            <a:r>
              <a:rPr lang="en-US" sz="2800" i="0" dirty="0">
                <a:solidFill>
                  <a:srgbClr val="FFCC66"/>
                </a:solidFill>
                <a:cs typeface="Arial" charset="0"/>
              </a:rPr>
              <a:t>, </a:t>
            </a:r>
            <a:r>
              <a:rPr lang="en-US" sz="2800" i="0" dirty="0">
                <a:solidFill>
                  <a:srgbClr val="FFCC66"/>
                </a:solidFill>
                <a:cs typeface="Arial" charset="0"/>
                <a:sym typeface="Symbol" pitchFamily="18" charset="2"/>
              </a:rPr>
              <a:t>  an integer k</a:t>
            </a:r>
            <a:r>
              <a:rPr lang="en-US" sz="2800" i="0" dirty="0">
                <a:solidFill>
                  <a:srgbClr val="FFCC66"/>
                </a:solidFill>
                <a:cs typeface="Arial" charset="0"/>
              </a:rPr>
              <a:t>,</a:t>
            </a:r>
            <a:r>
              <a:rPr lang="en-US" sz="2800" i="0" dirty="0">
                <a:solidFill>
                  <a:srgbClr val="FFFFFF"/>
                </a:solidFill>
                <a:cs typeface="Arial" charset="0"/>
              </a:rPr>
              <a:t> </a:t>
            </a:r>
          </a:p>
          <a:p>
            <a:pPr eaLnBrk="0" hangingPunct="0">
              <a:spcBef>
                <a:spcPct val="0"/>
              </a:spcBef>
              <a:defRPr/>
            </a:pPr>
            <a:r>
              <a:rPr lang="en-US" sz="2800" i="0" dirty="0">
                <a:solidFill>
                  <a:srgbClr val="FFCC66"/>
                </a:solidFill>
                <a:latin typeface="Symbol" pitchFamily="18" charset="2"/>
                <a:cs typeface="Arial" charset="0"/>
              </a:rPr>
              <a:t>"</a:t>
            </a:r>
            <a:r>
              <a:rPr lang="en-US" sz="2800" i="0" dirty="0">
                <a:solidFill>
                  <a:srgbClr val="FFCC66"/>
                </a:solidFill>
                <a:cs typeface="Arial" charset="0"/>
              </a:rPr>
              <a:t> inputs I,  </a:t>
            </a:r>
            <a:r>
              <a:rPr lang="en-US" sz="2800" i="0" dirty="0">
                <a:solidFill>
                  <a:srgbClr val="FFCC66"/>
                </a:solidFill>
                <a:effectLst>
                  <a:outerShdw blurRad="38100" dist="38100" dir="2700000" algn="tl">
                    <a:srgbClr val="000000"/>
                  </a:outerShdw>
                </a:effectLst>
                <a:cs typeface="Arial" charset="0"/>
              </a:rPr>
              <a:t>Time(J,I)</a:t>
            </a:r>
            <a:r>
              <a:rPr lang="en-US" sz="2800" i="0" dirty="0">
                <a:solidFill>
                  <a:srgbClr val="FFCC66"/>
                </a:solidFill>
                <a:cs typeface="Arial" charset="0"/>
              </a:rPr>
              <a:t> </a:t>
            </a:r>
            <a:r>
              <a:rPr lang="en-US" sz="2800" i="0" dirty="0">
                <a:solidFill>
                  <a:srgbClr val="FFCC66"/>
                </a:solidFill>
                <a:latin typeface="Times New Roman"/>
                <a:cs typeface="Times New Roman"/>
              </a:rPr>
              <a:t>≤</a:t>
            </a:r>
            <a:r>
              <a:rPr lang="en-US" sz="2800" i="0" dirty="0">
                <a:solidFill>
                  <a:srgbClr val="FFCC66"/>
                </a:solidFill>
                <a:cs typeface="Times New Roman" pitchFamily="18" charset="0"/>
              </a:rPr>
              <a:t> k</a:t>
            </a:r>
            <a:endParaRPr lang="en-US" sz="2800" i="0" dirty="0">
              <a:solidFill>
                <a:srgbClr val="FFCC66"/>
              </a:solidFill>
              <a:effectLst>
                <a:outerShdw blurRad="38100" dist="38100" dir="2700000" algn="tl">
                  <a:srgbClr val="000000"/>
                </a:outerShdw>
              </a:effectLst>
              <a:cs typeface="Arial" charset="0"/>
            </a:endParaRPr>
          </a:p>
        </p:txBody>
      </p:sp>
      <p:sp>
        <p:nvSpPr>
          <p:cNvPr id="50" name="Rectangle 49"/>
          <p:cNvSpPr>
            <a:spLocks noChangeArrowheads="1"/>
          </p:cNvSpPr>
          <p:nvPr/>
        </p:nvSpPr>
        <p:spPr bwMode="auto">
          <a:xfrm>
            <a:off x="684213" y="2362200"/>
            <a:ext cx="3829050" cy="1039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r>
              <a:rPr lang="en-US" altLang="en-US" sz="2800" i="0">
                <a:solidFill>
                  <a:srgbClr val="FFFFFF"/>
                </a:solidFill>
                <a:cs typeface="Times New Roman" pitchFamily="18" charset="0"/>
                <a:sym typeface="Symbol" pitchFamily="18" charset="2"/>
              </a:rPr>
              <a:t>Is this “Constant time”</a:t>
            </a:r>
          </a:p>
          <a:p>
            <a:r>
              <a:rPr lang="en-US" altLang="en-US" sz="2800" i="0">
                <a:solidFill>
                  <a:srgbClr val="FFFFFF"/>
                </a:solidFill>
                <a:cs typeface="Times New Roman" pitchFamily="18" charset="0"/>
                <a:sym typeface="Symbol" pitchFamily="18" charset="2"/>
              </a:rPr>
              <a:t>    = O(1)?</a:t>
            </a:r>
            <a:endParaRPr lang="en-US" altLang="en-US" sz="2800" i="0">
              <a:solidFill>
                <a:srgbClr val="FFFFFF"/>
              </a:solidFill>
            </a:endParaRPr>
          </a:p>
        </p:txBody>
      </p:sp>
      <p:grpSp>
        <p:nvGrpSpPr>
          <p:cNvPr id="51" name="Group 50"/>
          <p:cNvGrpSpPr>
            <a:grpSpLocks/>
          </p:cNvGrpSpPr>
          <p:nvPr/>
        </p:nvGrpSpPr>
        <p:grpSpPr bwMode="auto">
          <a:xfrm>
            <a:off x="5181600" y="2335213"/>
            <a:ext cx="3455988" cy="2160587"/>
            <a:chOff x="5181600" y="964217"/>
            <a:chExt cx="3455972" cy="2159983"/>
          </a:xfrm>
        </p:grpSpPr>
        <p:pic>
          <p:nvPicPr>
            <p:cNvPr id="215052" name="Picture 4"/>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5181600" y="964217"/>
              <a:ext cx="3455972" cy="2159983"/>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a:solidFill>
                    <a:schemeClr val="hlink"/>
                  </a:solidFill>
                  <a:miter lim="800000"/>
                  <a:headEnd/>
                  <a:tailEnd/>
                </a14:hiddenLine>
              </a:ext>
            </a:extLst>
          </p:spPr>
        </p:pic>
        <p:sp>
          <p:nvSpPr>
            <p:cNvPr id="215053" name="Rectangle 28"/>
            <p:cNvSpPr>
              <a:spLocks noChangeArrowheads="1"/>
            </p:cNvSpPr>
            <p:nvPr/>
          </p:nvSpPr>
          <p:spPr bwMode="auto">
            <a:xfrm>
              <a:off x="5601376" y="1168371"/>
              <a:ext cx="875624" cy="276999"/>
            </a:xfrm>
            <a:prstGeom prst="rect">
              <a:avLst/>
            </a:prstGeom>
            <a:solidFill>
              <a:schemeClr val="tx1"/>
            </a:solidFill>
            <a:ln>
              <a:noFill/>
            </a:ln>
            <a:extLs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r>
                <a:rPr lang="en-US" altLang="en-US" sz="1200" i="0">
                  <a:solidFill>
                    <a:schemeClr val="bg2"/>
                  </a:solidFill>
                  <a:cs typeface="Times New Roman" pitchFamily="18" charset="0"/>
                  <a:sym typeface="Symbol" pitchFamily="18" charset="2"/>
                </a:rPr>
                <a:t>Time</a:t>
              </a:r>
              <a:endParaRPr lang="en-US" altLang="en-US" sz="1200" i="0">
                <a:solidFill>
                  <a:schemeClr val="bg2"/>
                </a:solidFill>
              </a:endParaRPr>
            </a:p>
          </p:txBody>
        </p:sp>
        <p:sp>
          <p:nvSpPr>
            <p:cNvPr id="215054" name="Rectangle 30"/>
            <p:cNvSpPr>
              <a:spLocks noChangeArrowheads="1"/>
            </p:cNvSpPr>
            <p:nvPr/>
          </p:nvSpPr>
          <p:spPr bwMode="auto">
            <a:xfrm>
              <a:off x="8381090" y="2804613"/>
              <a:ext cx="203648" cy="276999"/>
            </a:xfrm>
            <a:prstGeom prst="rect">
              <a:avLst/>
            </a:prstGeom>
            <a:solidFill>
              <a:schemeClr val="tx1"/>
            </a:solidFill>
            <a:ln>
              <a:noFill/>
            </a:ln>
            <a:extLst>
              <a:ext uri="{91240B29-F687-4F45-9708-019B960494DF}">
                <a14:hiddenLine xmlns:a14="http://schemas.microsoft.com/office/drawing/2010/main" w="57150" cap="sq">
                  <a:solidFill>
                    <a:srgbClr val="000000"/>
                  </a:solidFill>
                  <a:miter lim="800000"/>
                  <a:headEnd/>
                  <a:tailEnd/>
                </a14:hiddenLine>
              </a:ext>
            </a:extLst>
          </p:spPr>
          <p:txBody>
            <a:bodyPr lIns="274320" rIns="274320">
              <a:spAutoFit/>
            </a:bodyP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r>
                <a:rPr lang="en-US" altLang="en-US" sz="1200" i="0">
                  <a:solidFill>
                    <a:schemeClr val="bg2"/>
                  </a:solidFill>
                  <a:cs typeface="Times New Roman" pitchFamily="18" charset="0"/>
                  <a:sym typeface="Symbol" pitchFamily="18" charset="2"/>
                </a:rPr>
                <a:t>n</a:t>
              </a:r>
              <a:endParaRPr lang="en-US" altLang="en-US" sz="1200" i="0">
                <a:solidFill>
                  <a:schemeClr val="bg2"/>
                </a:solidFill>
              </a:endParaRPr>
            </a:p>
          </p:txBody>
        </p:sp>
      </p:grpSp>
      <p:sp>
        <p:nvSpPr>
          <p:cNvPr id="55" name="Rectangle 54"/>
          <p:cNvSpPr>
            <a:spLocks noChangeArrowheads="1"/>
          </p:cNvSpPr>
          <p:nvPr/>
        </p:nvSpPr>
        <p:spPr bwMode="auto">
          <a:xfrm>
            <a:off x="609600" y="3409950"/>
            <a:ext cx="3624263" cy="1039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r>
              <a:rPr lang="en-US" altLang="en-US" sz="2800" i="0">
                <a:solidFill>
                  <a:srgbClr val="FFFFFF"/>
                </a:solidFill>
                <a:cs typeface="Times New Roman" pitchFamily="18" charset="0"/>
                <a:sym typeface="Symbol" pitchFamily="18" charset="2"/>
              </a:rPr>
              <a:t>Yes because bounded</a:t>
            </a:r>
          </a:p>
          <a:p>
            <a:pPr algn="ctr"/>
            <a:r>
              <a:rPr lang="en-US" altLang="en-US" sz="2800" i="0">
                <a:solidFill>
                  <a:srgbClr val="FFFFFF"/>
                </a:solidFill>
                <a:cs typeface="Times New Roman" pitchFamily="18" charset="0"/>
                <a:sym typeface="Symbol" pitchFamily="18" charset="2"/>
              </a:rPr>
              <a:t>by a constant </a:t>
            </a:r>
            <a:endParaRPr lang="en-US" altLang="en-US" sz="2800" i="0">
              <a:solidFill>
                <a:srgbClr val="FFFFFF"/>
              </a:solidFill>
            </a:endParaRPr>
          </a:p>
        </p:txBody>
      </p:sp>
      <p:cxnSp>
        <p:nvCxnSpPr>
          <p:cNvPr id="56" name="Straight Connector 55"/>
          <p:cNvCxnSpPr>
            <a:cxnSpLocks noChangeShapeType="1"/>
          </p:cNvCxnSpPr>
          <p:nvPr/>
        </p:nvCxnSpPr>
        <p:spPr bwMode="auto">
          <a:xfrm>
            <a:off x="5257800" y="2384425"/>
            <a:ext cx="3225800" cy="0"/>
          </a:xfrm>
          <a:prstGeom prst="line">
            <a:avLst/>
          </a:prstGeom>
          <a:noFill/>
          <a:ln w="38100" cap="sq" algn="ctr">
            <a:solidFill>
              <a:schemeClr val="hlink"/>
            </a:solidFill>
            <a:round/>
            <a:headEnd/>
            <a:tailEnd/>
          </a:ln>
          <a:extLst>
            <a:ext uri="{909E8E84-426E-40DD-AFC4-6F175D3DCCD1}">
              <a14:hiddenFill xmlns:a14="http://schemas.microsoft.com/office/drawing/2010/main">
                <a:noFill/>
              </a14:hiddenFill>
            </a:ext>
          </a:extLst>
        </p:spPr>
      </p:cxn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withEffect">
                                  <p:stCondLst>
                                    <p:cond delay="0"/>
                                  </p:stCondLst>
                                  <p:childTnLst>
                                    <p:set>
                                      <p:cBhvr>
                                        <p:cTn id="6" dur="1" fill="hold">
                                          <p:stCondLst>
                                            <p:cond delay="0"/>
                                          </p:stCondLst>
                                        </p:cTn>
                                        <p:tgtEl>
                                          <p:spTgt spid="50"/>
                                        </p:tgtEl>
                                        <p:attrNameLst>
                                          <p:attrName>style.visibility</p:attrName>
                                        </p:attrNameLst>
                                      </p:cBhvr>
                                      <p:to>
                                        <p:strVal val="visible"/>
                                      </p:to>
                                    </p:set>
                                    <p:anim calcmode="lin" valueType="num">
                                      <p:cBhvr additive="base">
                                        <p:cTn id="7" dur="500" fill="hold"/>
                                        <p:tgtEl>
                                          <p:spTgt spid="50"/>
                                        </p:tgtEl>
                                        <p:attrNameLst>
                                          <p:attrName>ppt_x</p:attrName>
                                        </p:attrNameLst>
                                      </p:cBhvr>
                                      <p:tavLst>
                                        <p:tav tm="0">
                                          <p:val>
                                            <p:strVal val="0-#ppt_w/2"/>
                                          </p:val>
                                        </p:tav>
                                        <p:tav tm="100000">
                                          <p:val>
                                            <p:strVal val="#ppt_x"/>
                                          </p:val>
                                        </p:tav>
                                      </p:tavLst>
                                    </p:anim>
                                    <p:anim calcmode="lin" valueType="num">
                                      <p:cBhvr additive="base">
                                        <p:cTn id="8" dur="500" fill="hold"/>
                                        <p:tgtEl>
                                          <p:spTgt spid="50"/>
                                        </p:tgtEl>
                                        <p:attrNameLst>
                                          <p:attrName>ppt_y</p:attrName>
                                        </p:attrNameLst>
                                      </p:cBhvr>
                                      <p:tavLst>
                                        <p:tav tm="0">
                                          <p:val>
                                            <p:strVal val="#ppt_y"/>
                                          </p:val>
                                        </p:tav>
                                        <p:tav tm="100000">
                                          <p:val>
                                            <p:strVal val="#ppt_y"/>
                                          </p:val>
                                        </p:tav>
                                      </p:tavLst>
                                    </p:anim>
                                  </p:childTnLst>
                                </p:cTn>
                              </p:par>
                              <p:par>
                                <p:cTn id="9" presetID="2" presetClass="entr" presetSubtype="8" fill="hold" nodeType="withEffect">
                                  <p:stCondLst>
                                    <p:cond delay="0"/>
                                  </p:stCondLst>
                                  <p:childTnLst>
                                    <p:set>
                                      <p:cBhvr>
                                        <p:cTn id="10" dur="1" fill="hold">
                                          <p:stCondLst>
                                            <p:cond delay="0"/>
                                          </p:stCondLst>
                                        </p:cTn>
                                        <p:tgtEl>
                                          <p:spTgt spid="51"/>
                                        </p:tgtEl>
                                        <p:attrNameLst>
                                          <p:attrName>style.visibility</p:attrName>
                                        </p:attrNameLst>
                                      </p:cBhvr>
                                      <p:to>
                                        <p:strVal val="visible"/>
                                      </p:to>
                                    </p:set>
                                    <p:anim calcmode="lin" valueType="num">
                                      <p:cBhvr additive="base">
                                        <p:cTn id="11" dur="500" fill="hold"/>
                                        <p:tgtEl>
                                          <p:spTgt spid="51"/>
                                        </p:tgtEl>
                                        <p:attrNameLst>
                                          <p:attrName>ppt_x</p:attrName>
                                        </p:attrNameLst>
                                      </p:cBhvr>
                                      <p:tavLst>
                                        <p:tav tm="0">
                                          <p:val>
                                            <p:strVal val="0-#ppt_w/2"/>
                                          </p:val>
                                        </p:tav>
                                        <p:tav tm="100000">
                                          <p:val>
                                            <p:strVal val="#ppt_x"/>
                                          </p:val>
                                        </p:tav>
                                      </p:tavLst>
                                    </p:anim>
                                    <p:anim calcmode="lin" valueType="num">
                                      <p:cBhvr additive="base">
                                        <p:cTn id="12" dur="500" fill="hold"/>
                                        <p:tgtEl>
                                          <p:spTgt spid="51"/>
                                        </p:tgtEl>
                                        <p:attrNameLst>
                                          <p:attrName>ppt_y</p:attrName>
                                        </p:attrNameLst>
                                      </p:cBhvr>
                                      <p:tavLst>
                                        <p:tav tm="0">
                                          <p:val>
                                            <p:strVal val="#ppt_y"/>
                                          </p:val>
                                        </p:tav>
                                        <p:tav tm="100000">
                                          <p:val>
                                            <p:strVal val="#ppt_y"/>
                                          </p:val>
                                        </p:tav>
                                      </p:tavLst>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2" presetClass="entr" presetSubtype="8" fill="hold" grpId="0" nodeType="clickEffect">
                                  <p:stCondLst>
                                    <p:cond delay="0"/>
                                  </p:stCondLst>
                                  <p:childTnLst>
                                    <p:set>
                                      <p:cBhvr>
                                        <p:cTn id="16" dur="1" fill="hold">
                                          <p:stCondLst>
                                            <p:cond delay="0"/>
                                          </p:stCondLst>
                                        </p:cTn>
                                        <p:tgtEl>
                                          <p:spTgt spid="55"/>
                                        </p:tgtEl>
                                        <p:attrNameLst>
                                          <p:attrName>style.visibility</p:attrName>
                                        </p:attrNameLst>
                                      </p:cBhvr>
                                      <p:to>
                                        <p:strVal val="visible"/>
                                      </p:to>
                                    </p:set>
                                    <p:anim calcmode="lin" valueType="num">
                                      <p:cBhvr additive="base">
                                        <p:cTn id="17" dur="500" fill="hold"/>
                                        <p:tgtEl>
                                          <p:spTgt spid="55"/>
                                        </p:tgtEl>
                                        <p:attrNameLst>
                                          <p:attrName>ppt_x</p:attrName>
                                        </p:attrNameLst>
                                      </p:cBhvr>
                                      <p:tavLst>
                                        <p:tav tm="0">
                                          <p:val>
                                            <p:strVal val="0-#ppt_w/2"/>
                                          </p:val>
                                        </p:tav>
                                        <p:tav tm="100000">
                                          <p:val>
                                            <p:strVal val="#ppt_x"/>
                                          </p:val>
                                        </p:tav>
                                      </p:tavLst>
                                    </p:anim>
                                    <p:anim calcmode="lin" valueType="num">
                                      <p:cBhvr additive="base">
                                        <p:cTn id="18" dur="500" fill="hold"/>
                                        <p:tgtEl>
                                          <p:spTgt spid="55"/>
                                        </p:tgtEl>
                                        <p:attrNameLst>
                                          <p:attrName>ppt_y</p:attrName>
                                        </p:attrNameLst>
                                      </p:cBhvr>
                                      <p:tavLst>
                                        <p:tav tm="0">
                                          <p:val>
                                            <p:strVal val="#ppt_y"/>
                                          </p:val>
                                        </p:tav>
                                        <p:tav tm="100000">
                                          <p:val>
                                            <p:strVal val="#ppt_y"/>
                                          </p:val>
                                        </p:tav>
                                      </p:tavLst>
                                    </p:anim>
                                  </p:childTnLst>
                                </p:cTn>
                              </p:par>
                              <p:par>
                                <p:cTn id="19" presetID="2" presetClass="entr" presetSubtype="8" fill="hold" nodeType="withEffect">
                                  <p:stCondLst>
                                    <p:cond delay="0"/>
                                  </p:stCondLst>
                                  <p:childTnLst>
                                    <p:set>
                                      <p:cBhvr>
                                        <p:cTn id="20" dur="1" fill="hold">
                                          <p:stCondLst>
                                            <p:cond delay="0"/>
                                          </p:stCondLst>
                                        </p:cTn>
                                        <p:tgtEl>
                                          <p:spTgt spid="56"/>
                                        </p:tgtEl>
                                        <p:attrNameLst>
                                          <p:attrName>style.visibility</p:attrName>
                                        </p:attrNameLst>
                                      </p:cBhvr>
                                      <p:to>
                                        <p:strVal val="visible"/>
                                      </p:to>
                                    </p:set>
                                    <p:anim calcmode="lin" valueType="num">
                                      <p:cBhvr additive="base">
                                        <p:cTn id="21" dur="500" fill="hold"/>
                                        <p:tgtEl>
                                          <p:spTgt spid="56"/>
                                        </p:tgtEl>
                                        <p:attrNameLst>
                                          <p:attrName>ppt_x</p:attrName>
                                        </p:attrNameLst>
                                      </p:cBhvr>
                                      <p:tavLst>
                                        <p:tav tm="0">
                                          <p:val>
                                            <p:strVal val="0-#ppt_w/2"/>
                                          </p:val>
                                        </p:tav>
                                        <p:tav tm="100000">
                                          <p:val>
                                            <p:strVal val="#ppt_x"/>
                                          </p:val>
                                        </p:tav>
                                      </p:tavLst>
                                    </p:anim>
                                    <p:anim calcmode="lin" valueType="num">
                                      <p:cBhvr additive="base">
                                        <p:cTn id="22" dur="500" fill="hold"/>
                                        <p:tgtEl>
                                          <p:spTgt spid="5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 grpId="0"/>
      <p:bldP spid="55" grpId="0"/>
    </p:bld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2147" name="Rectangle 3"/>
          <p:cNvSpPr>
            <a:spLocks noGrp="1" noChangeArrowheads="1"/>
          </p:cNvSpPr>
          <p:nvPr>
            <p:ph type="body" idx="1"/>
          </p:nvPr>
        </p:nvSpPr>
        <p:spPr>
          <a:xfrm>
            <a:off x="838200" y="990600"/>
            <a:ext cx="7620000" cy="3009900"/>
          </a:xfrm>
        </p:spPr>
        <p:txBody>
          <a:bodyPr/>
          <a:lstStyle/>
          <a:p>
            <a:pPr algn="ctr" eaLnBrk="1" hangingPunct="1">
              <a:lnSpc>
                <a:spcPct val="90000"/>
              </a:lnSpc>
              <a:defRPr/>
            </a:pPr>
            <a:r>
              <a:rPr lang="en-US" altLang="en-US" sz="2800" dirty="0">
                <a:cs typeface="Times New Roman" panose="02020603050405020304" pitchFamily="18" charset="0"/>
              </a:rPr>
              <a:t>Take a sorted list.</a:t>
            </a:r>
          </a:p>
          <a:p>
            <a:pPr algn="ctr" eaLnBrk="1" hangingPunct="1">
              <a:lnSpc>
                <a:spcPct val="90000"/>
              </a:lnSpc>
              <a:defRPr/>
            </a:pPr>
            <a:r>
              <a:rPr lang="en-US" altLang="en-US" sz="2800" dirty="0">
                <a:cs typeface="Times New Roman" panose="02020603050405020304" pitchFamily="18" charset="0"/>
              </a:rPr>
              <a:t>Each </a:t>
            </a:r>
            <a:r>
              <a:rPr lang="en-CA" altLang="en-US" sz="2400" dirty="0">
                <a:cs typeface="Times New Roman" panose="02020603050405020304" pitchFamily="18" charset="0"/>
                <a:sym typeface="Symbol" pitchFamily="18" charset="2"/>
              </a:rPr>
              <a:t>O</a:t>
            </a:r>
            <a:r>
              <a:rPr lang="en-US" altLang="en-US" sz="2800" dirty="0">
                <a:cs typeface="Times New Roman" panose="02020603050405020304" pitchFamily="18" charset="0"/>
              </a:rPr>
              <a:t>(1) time cut it in half.</a:t>
            </a:r>
          </a:p>
          <a:p>
            <a:pPr algn="ctr" eaLnBrk="1" hangingPunct="1">
              <a:lnSpc>
                <a:spcPct val="90000"/>
              </a:lnSpc>
              <a:defRPr/>
            </a:pPr>
            <a:r>
              <a:rPr lang="en-US" altLang="en-US" sz="2800" dirty="0">
                <a:cs typeface="Times New Roman" panose="02020603050405020304" pitchFamily="18" charset="0"/>
              </a:rPr>
              <a:t>The sub-lists are of size </a:t>
            </a:r>
            <a:r>
              <a:rPr lang="en-US" altLang="en-US" sz="2800" i="1" dirty="0">
                <a:cs typeface="Times New Roman" panose="02020603050405020304" pitchFamily="18" charset="0"/>
              </a:rPr>
              <a:t>n</a:t>
            </a:r>
            <a:r>
              <a:rPr lang="en-US" altLang="en-US" sz="2800" dirty="0">
                <a:cs typeface="Times New Roman" panose="02020603050405020304" pitchFamily="18" charset="0"/>
              </a:rPr>
              <a:t>, </a:t>
            </a:r>
            <a:r>
              <a:rPr lang="en-US" altLang="en-US" sz="2800" i="1" baseline="30000" dirty="0">
                <a:cs typeface="Times New Roman" panose="02020603050405020304" pitchFamily="18" charset="0"/>
              </a:rPr>
              <a:t>n</a:t>
            </a:r>
            <a:r>
              <a:rPr lang="en-US" altLang="en-US" sz="2800" dirty="0">
                <a:cs typeface="Times New Roman" panose="02020603050405020304" pitchFamily="18" charset="0"/>
              </a:rPr>
              <a:t>/</a:t>
            </a:r>
            <a:r>
              <a:rPr lang="en-US" altLang="en-US" sz="2800" baseline="-25000" dirty="0">
                <a:cs typeface="Times New Roman" panose="02020603050405020304" pitchFamily="18" charset="0"/>
              </a:rPr>
              <a:t>2</a:t>
            </a:r>
            <a:r>
              <a:rPr lang="en-US" altLang="en-US" sz="2800" dirty="0">
                <a:cs typeface="Times New Roman" panose="02020603050405020304" pitchFamily="18" charset="0"/>
              </a:rPr>
              <a:t>, </a:t>
            </a:r>
            <a:r>
              <a:rPr lang="en-US" altLang="en-US" sz="2800" i="1" baseline="30000" dirty="0">
                <a:cs typeface="Times New Roman" panose="02020603050405020304" pitchFamily="18" charset="0"/>
              </a:rPr>
              <a:t>n</a:t>
            </a:r>
            <a:r>
              <a:rPr lang="en-US" altLang="en-US" sz="2800" dirty="0">
                <a:cs typeface="Times New Roman" panose="02020603050405020304" pitchFamily="18" charset="0"/>
              </a:rPr>
              <a:t>/</a:t>
            </a:r>
            <a:r>
              <a:rPr lang="en-US" altLang="en-US" sz="2800" baseline="-25000" dirty="0">
                <a:cs typeface="Times New Roman" panose="02020603050405020304" pitchFamily="18" charset="0"/>
              </a:rPr>
              <a:t>4</a:t>
            </a:r>
            <a:r>
              <a:rPr lang="en-US" altLang="en-US" sz="2800" dirty="0">
                <a:cs typeface="Times New Roman" panose="02020603050405020304" pitchFamily="18" charset="0"/>
              </a:rPr>
              <a:t>, </a:t>
            </a:r>
            <a:r>
              <a:rPr lang="en-US" altLang="en-US" sz="2800" i="1" baseline="30000" dirty="0">
                <a:cs typeface="Times New Roman" panose="02020603050405020304" pitchFamily="18" charset="0"/>
              </a:rPr>
              <a:t>n</a:t>
            </a:r>
            <a:r>
              <a:rPr lang="en-US" altLang="en-US" sz="2800" dirty="0">
                <a:cs typeface="Times New Roman" panose="02020603050405020304" pitchFamily="18" charset="0"/>
              </a:rPr>
              <a:t>/</a:t>
            </a:r>
            <a:r>
              <a:rPr lang="en-US" altLang="en-US" sz="2800" baseline="-25000" dirty="0">
                <a:cs typeface="Times New Roman" panose="02020603050405020304" pitchFamily="18" charset="0"/>
              </a:rPr>
              <a:t>8</a:t>
            </a:r>
            <a:r>
              <a:rPr lang="en-US" altLang="en-US" sz="2800" dirty="0">
                <a:cs typeface="Times New Roman" panose="02020603050405020304" pitchFamily="18" charset="0"/>
              </a:rPr>
              <a:t>,…,1</a:t>
            </a:r>
          </a:p>
          <a:p>
            <a:pPr algn="ctr" eaLnBrk="1" hangingPunct="1">
              <a:lnSpc>
                <a:spcPct val="90000"/>
              </a:lnSpc>
              <a:defRPr/>
            </a:pPr>
            <a:r>
              <a:rPr lang="en-US" altLang="en-US" sz="2800" dirty="0">
                <a:cs typeface="Times New Roman" panose="02020603050405020304" pitchFamily="18" charset="0"/>
              </a:rPr>
              <a:t>Time =</a:t>
            </a:r>
            <a:r>
              <a:rPr lang="en-US" altLang="en-US" dirty="0">
                <a:cs typeface="Times New Roman" panose="02020603050405020304" pitchFamily="18" charset="0"/>
              </a:rPr>
              <a:t> </a:t>
            </a:r>
            <a:r>
              <a:rPr lang="en-CA" altLang="en-US" sz="2400" dirty="0">
                <a:cs typeface="Times New Roman" panose="02020603050405020304" pitchFamily="18" charset="0"/>
                <a:sym typeface="Symbol" pitchFamily="18" charset="2"/>
              </a:rPr>
              <a:t>O</a:t>
            </a:r>
            <a:r>
              <a:rPr lang="en-US" altLang="en-US" sz="2800" dirty="0">
                <a:cs typeface="Times New Roman" panose="02020603050405020304" pitchFamily="18" charset="0"/>
              </a:rPr>
              <a:t>(log </a:t>
            </a:r>
            <a:r>
              <a:rPr lang="en-US" altLang="en-US" sz="2800" i="1" dirty="0">
                <a:cs typeface="Times New Roman" panose="02020603050405020304" pitchFamily="18" charset="0"/>
              </a:rPr>
              <a:t>n</a:t>
            </a:r>
            <a:r>
              <a:rPr lang="en-US" altLang="en-US" sz="2800" dirty="0">
                <a:cs typeface="Times New Roman" panose="02020603050405020304" pitchFamily="18" charset="0"/>
              </a:rPr>
              <a:t>) </a:t>
            </a:r>
          </a:p>
          <a:p>
            <a:pPr algn="ctr" eaLnBrk="1" hangingPunct="1">
              <a:lnSpc>
                <a:spcPct val="90000"/>
              </a:lnSpc>
              <a:defRPr/>
            </a:pPr>
            <a:r>
              <a:rPr lang="en-US" altLang="en-US" sz="2800" dirty="0">
                <a:cs typeface="Times New Roman" panose="02020603050405020304" pitchFamily="18" charset="0"/>
              </a:rPr>
              <a:t>= # bits to write </a:t>
            </a:r>
            <a:r>
              <a:rPr lang="en-US" altLang="en-US" sz="2800" i="1" dirty="0">
                <a:cs typeface="Times New Roman" panose="02020603050405020304" pitchFamily="18" charset="0"/>
              </a:rPr>
              <a:t>n</a:t>
            </a:r>
            <a:r>
              <a:rPr lang="en-US" altLang="en-US" sz="2800" dirty="0">
                <a:cs typeface="Times New Roman" panose="02020603050405020304" pitchFamily="18" charset="0"/>
              </a:rPr>
              <a:t> in binary</a:t>
            </a:r>
          </a:p>
        </p:txBody>
      </p:sp>
      <p:sp>
        <p:nvSpPr>
          <p:cNvPr id="216067" name="Text Box 35"/>
          <p:cNvSpPr txBox="1">
            <a:spLocks noChangeArrowheads="1"/>
          </p:cNvSpPr>
          <p:nvPr/>
        </p:nvSpPr>
        <p:spPr bwMode="auto">
          <a:xfrm>
            <a:off x="1341438" y="3794125"/>
            <a:ext cx="868362"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r>
              <a:rPr lang="en-US" altLang="en-US" sz="2000" i="0"/>
              <a:t>key </a:t>
            </a:r>
            <a:r>
              <a:rPr lang="en-US" altLang="en-US" sz="2000" i="0">
                <a:solidFill>
                  <a:schemeClr val="accent2"/>
                </a:solidFill>
              </a:rPr>
              <a:t>25</a:t>
            </a:r>
            <a:endParaRPr lang="en-CA" altLang="en-US" sz="2000" i="0">
              <a:solidFill>
                <a:schemeClr val="accent2"/>
              </a:solidFill>
            </a:endParaRPr>
          </a:p>
        </p:txBody>
      </p:sp>
      <p:sp>
        <p:nvSpPr>
          <p:cNvPr id="216068" name="Rectangle 36" descr="Green marble"/>
          <p:cNvSpPr>
            <a:spLocks noChangeArrowheads="1"/>
          </p:cNvSpPr>
          <p:nvPr/>
        </p:nvSpPr>
        <p:spPr bwMode="auto">
          <a:xfrm>
            <a:off x="1447800" y="4343400"/>
            <a:ext cx="5867400" cy="381000"/>
          </a:xfrm>
          <a:prstGeom prst="rect">
            <a:avLst/>
          </a:prstGeom>
          <a:blipFill dpi="0" rotWithShape="0">
            <a:blip r:embed="rId3" cstate="print"/>
            <a:srcRect/>
            <a:tile tx="0" ty="0" sx="100000" sy="100000" flip="none" algn="tl"/>
          </a:blipFill>
          <a:ln>
            <a:noFill/>
          </a:ln>
          <a:extLst>
            <a:ext uri="{91240B29-F687-4F45-9708-019B960494DF}">
              <a14:hiddenLine xmlns:a14="http://schemas.microsoft.com/office/drawing/2010/main" w="38100">
                <a:solidFill>
                  <a:srgbClr val="000000"/>
                </a:solidFill>
                <a:miter lim="800000"/>
                <a:headEnd/>
                <a:tailEnd/>
              </a14:hiddenLine>
            </a:ext>
          </a:extLst>
        </p:spPr>
        <p:txBody>
          <a:bodyPr wrap="none" anchor="ct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50000"/>
              </a:spcBef>
            </a:pPr>
            <a:endParaRPr lang="en-US" altLang="en-US" sz="3000" i="0"/>
          </a:p>
        </p:txBody>
      </p:sp>
      <p:graphicFrame>
        <p:nvGraphicFramePr>
          <p:cNvPr id="340005" name="Group 37"/>
          <p:cNvGraphicFramePr>
            <a:graphicFrameLocks noGrp="1"/>
          </p:cNvGraphicFramePr>
          <p:nvPr/>
        </p:nvGraphicFramePr>
        <p:xfrm>
          <a:off x="76200" y="4329113"/>
          <a:ext cx="8991600" cy="396875"/>
        </p:xfrm>
        <a:graphic>
          <a:graphicData uri="http://schemas.openxmlformats.org/drawingml/2006/table">
            <a:tbl>
              <a:tblPr/>
              <a:tblGrid>
                <a:gridCol w="449263">
                  <a:extLst>
                    <a:ext uri="{9D8B030D-6E8A-4147-A177-3AD203B41FA5}">
                      <a16:colId xmlns:a16="http://schemas.microsoft.com/office/drawing/2014/main" val="20000"/>
                    </a:ext>
                  </a:extLst>
                </a:gridCol>
                <a:gridCol w="450850">
                  <a:extLst>
                    <a:ext uri="{9D8B030D-6E8A-4147-A177-3AD203B41FA5}">
                      <a16:colId xmlns:a16="http://schemas.microsoft.com/office/drawing/2014/main" val="20001"/>
                    </a:ext>
                  </a:extLst>
                </a:gridCol>
                <a:gridCol w="447675">
                  <a:extLst>
                    <a:ext uri="{9D8B030D-6E8A-4147-A177-3AD203B41FA5}">
                      <a16:colId xmlns:a16="http://schemas.microsoft.com/office/drawing/2014/main" val="20002"/>
                    </a:ext>
                  </a:extLst>
                </a:gridCol>
                <a:gridCol w="450850">
                  <a:extLst>
                    <a:ext uri="{9D8B030D-6E8A-4147-A177-3AD203B41FA5}">
                      <a16:colId xmlns:a16="http://schemas.microsoft.com/office/drawing/2014/main" val="20003"/>
                    </a:ext>
                  </a:extLst>
                </a:gridCol>
                <a:gridCol w="449262">
                  <a:extLst>
                    <a:ext uri="{9D8B030D-6E8A-4147-A177-3AD203B41FA5}">
                      <a16:colId xmlns:a16="http://schemas.microsoft.com/office/drawing/2014/main" val="20004"/>
                    </a:ext>
                  </a:extLst>
                </a:gridCol>
                <a:gridCol w="449263">
                  <a:extLst>
                    <a:ext uri="{9D8B030D-6E8A-4147-A177-3AD203B41FA5}">
                      <a16:colId xmlns:a16="http://schemas.microsoft.com/office/drawing/2014/main" val="20005"/>
                    </a:ext>
                  </a:extLst>
                </a:gridCol>
                <a:gridCol w="450850">
                  <a:extLst>
                    <a:ext uri="{9D8B030D-6E8A-4147-A177-3AD203B41FA5}">
                      <a16:colId xmlns:a16="http://schemas.microsoft.com/office/drawing/2014/main" val="20006"/>
                    </a:ext>
                  </a:extLst>
                </a:gridCol>
                <a:gridCol w="449262">
                  <a:extLst>
                    <a:ext uri="{9D8B030D-6E8A-4147-A177-3AD203B41FA5}">
                      <a16:colId xmlns:a16="http://schemas.microsoft.com/office/drawing/2014/main" val="20007"/>
                    </a:ext>
                  </a:extLst>
                </a:gridCol>
                <a:gridCol w="449263">
                  <a:extLst>
                    <a:ext uri="{9D8B030D-6E8A-4147-A177-3AD203B41FA5}">
                      <a16:colId xmlns:a16="http://schemas.microsoft.com/office/drawing/2014/main" val="20008"/>
                    </a:ext>
                  </a:extLst>
                </a:gridCol>
                <a:gridCol w="449262">
                  <a:extLst>
                    <a:ext uri="{9D8B030D-6E8A-4147-A177-3AD203B41FA5}">
                      <a16:colId xmlns:a16="http://schemas.microsoft.com/office/drawing/2014/main" val="20009"/>
                    </a:ext>
                  </a:extLst>
                </a:gridCol>
                <a:gridCol w="449263">
                  <a:extLst>
                    <a:ext uri="{9D8B030D-6E8A-4147-A177-3AD203B41FA5}">
                      <a16:colId xmlns:a16="http://schemas.microsoft.com/office/drawing/2014/main" val="20010"/>
                    </a:ext>
                  </a:extLst>
                </a:gridCol>
                <a:gridCol w="450850">
                  <a:extLst>
                    <a:ext uri="{9D8B030D-6E8A-4147-A177-3AD203B41FA5}">
                      <a16:colId xmlns:a16="http://schemas.microsoft.com/office/drawing/2014/main" val="20011"/>
                    </a:ext>
                  </a:extLst>
                </a:gridCol>
                <a:gridCol w="447675">
                  <a:extLst>
                    <a:ext uri="{9D8B030D-6E8A-4147-A177-3AD203B41FA5}">
                      <a16:colId xmlns:a16="http://schemas.microsoft.com/office/drawing/2014/main" val="20012"/>
                    </a:ext>
                  </a:extLst>
                </a:gridCol>
                <a:gridCol w="450850">
                  <a:extLst>
                    <a:ext uri="{9D8B030D-6E8A-4147-A177-3AD203B41FA5}">
                      <a16:colId xmlns:a16="http://schemas.microsoft.com/office/drawing/2014/main" val="20013"/>
                    </a:ext>
                  </a:extLst>
                </a:gridCol>
                <a:gridCol w="449262">
                  <a:extLst>
                    <a:ext uri="{9D8B030D-6E8A-4147-A177-3AD203B41FA5}">
                      <a16:colId xmlns:a16="http://schemas.microsoft.com/office/drawing/2014/main" val="20014"/>
                    </a:ext>
                  </a:extLst>
                </a:gridCol>
                <a:gridCol w="449263">
                  <a:extLst>
                    <a:ext uri="{9D8B030D-6E8A-4147-A177-3AD203B41FA5}">
                      <a16:colId xmlns:a16="http://schemas.microsoft.com/office/drawing/2014/main" val="20015"/>
                    </a:ext>
                  </a:extLst>
                </a:gridCol>
                <a:gridCol w="450850">
                  <a:extLst>
                    <a:ext uri="{9D8B030D-6E8A-4147-A177-3AD203B41FA5}">
                      <a16:colId xmlns:a16="http://schemas.microsoft.com/office/drawing/2014/main" val="20016"/>
                    </a:ext>
                  </a:extLst>
                </a:gridCol>
                <a:gridCol w="447675">
                  <a:extLst>
                    <a:ext uri="{9D8B030D-6E8A-4147-A177-3AD203B41FA5}">
                      <a16:colId xmlns:a16="http://schemas.microsoft.com/office/drawing/2014/main" val="20017"/>
                    </a:ext>
                  </a:extLst>
                </a:gridCol>
                <a:gridCol w="450850">
                  <a:extLst>
                    <a:ext uri="{9D8B030D-6E8A-4147-A177-3AD203B41FA5}">
                      <a16:colId xmlns:a16="http://schemas.microsoft.com/office/drawing/2014/main" val="20018"/>
                    </a:ext>
                  </a:extLst>
                </a:gridCol>
                <a:gridCol w="449262">
                  <a:extLst>
                    <a:ext uri="{9D8B030D-6E8A-4147-A177-3AD203B41FA5}">
                      <a16:colId xmlns:a16="http://schemas.microsoft.com/office/drawing/2014/main" val="20019"/>
                    </a:ext>
                  </a:extLst>
                </a:gridCol>
              </a:tblGrid>
              <a:tr h="396875">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000" b="0" i="0" u="none" strike="noStrike" cap="none" normalizeH="0" baseline="0">
                          <a:ln>
                            <a:noFill/>
                          </a:ln>
                          <a:solidFill>
                            <a:schemeClr val="accent2"/>
                          </a:solidFill>
                          <a:effectLst/>
                          <a:latin typeface="Times New Roman" pitchFamily="18" charset="0"/>
                        </a:rPr>
                        <a:t>3</a:t>
                      </a:r>
                      <a:endParaRPr kumimoji="0" lang="en-CA" sz="2000" b="0" i="0" u="none" strike="noStrike" cap="none" normalizeH="0" baseline="0">
                        <a:ln>
                          <a:noFill/>
                        </a:ln>
                        <a:solidFill>
                          <a:schemeClr val="accent2"/>
                        </a:solidFill>
                        <a:effectLst/>
                        <a:latin typeface="Times New Roman" pitchFamily="18" charset="0"/>
                      </a:endParaRPr>
                    </a:p>
                  </a:txBody>
                  <a:tcPr marT="45793" marB="45793" anchor="ctr" anchorCtr="1"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000" b="0" i="0" u="none" strike="noStrike" cap="none" normalizeH="0" baseline="0">
                          <a:ln>
                            <a:noFill/>
                          </a:ln>
                          <a:solidFill>
                            <a:schemeClr val="accent2"/>
                          </a:solidFill>
                          <a:effectLst/>
                          <a:latin typeface="Times New Roman" pitchFamily="18" charset="0"/>
                        </a:rPr>
                        <a:t>5</a:t>
                      </a:r>
                      <a:endParaRPr kumimoji="0" lang="en-CA" sz="2000" b="0" i="0" u="none" strike="noStrike" cap="none" normalizeH="0" baseline="0">
                        <a:ln>
                          <a:noFill/>
                        </a:ln>
                        <a:solidFill>
                          <a:schemeClr val="accent2"/>
                        </a:solidFill>
                        <a:effectLst/>
                        <a:latin typeface="Times New Roman" pitchFamily="18" charset="0"/>
                      </a:endParaRPr>
                    </a:p>
                  </a:txBody>
                  <a:tcPr marT="45793" marB="45793"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000" b="0" i="0" u="none" strike="noStrike" cap="none" normalizeH="0" baseline="0">
                          <a:ln>
                            <a:noFill/>
                          </a:ln>
                          <a:solidFill>
                            <a:schemeClr val="accent2"/>
                          </a:solidFill>
                          <a:effectLst/>
                          <a:latin typeface="Times New Roman" pitchFamily="18" charset="0"/>
                        </a:rPr>
                        <a:t>6</a:t>
                      </a:r>
                      <a:endParaRPr kumimoji="0" lang="en-CA" sz="2000" b="0" i="0" u="none" strike="noStrike" cap="none" normalizeH="0" baseline="0">
                        <a:ln>
                          <a:noFill/>
                        </a:ln>
                        <a:solidFill>
                          <a:schemeClr val="accent2"/>
                        </a:solidFill>
                        <a:effectLst/>
                        <a:latin typeface="Times New Roman" pitchFamily="18" charset="0"/>
                      </a:endParaRPr>
                    </a:p>
                  </a:txBody>
                  <a:tcPr marT="45793" marB="45793"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000" b="0" i="0" u="none" strike="noStrike" cap="none" normalizeH="0" baseline="0">
                          <a:ln>
                            <a:noFill/>
                          </a:ln>
                          <a:solidFill>
                            <a:schemeClr val="accent2"/>
                          </a:solidFill>
                          <a:effectLst/>
                          <a:latin typeface="Times New Roman" pitchFamily="18" charset="0"/>
                        </a:rPr>
                        <a:t>13</a:t>
                      </a:r>
                      <a:endParaRPr kumimoji="0" lang="en-CA" sz="2000" b="0" i="0" u="none" strike="noStrike" cap="none" normalizeH="0" baseline="0">
                        <a:ln>
                          <a:noFill/>
                        </a:ln>
                        <a:solidFill>
                          <a:schemeClr val="accent2"/>
                        </a:solidFill>
                        <a:effectLst/>
                        <a:latin typeface="Times New Roman" pitchFamily="18" charset="0"/>
                      </a:endParaRPr>
                    </a:p>
                  </a:txBody>
                  <a:tcPr marT="45793" marB="45793"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000" b="0" i="0" u="none" strike="noStrike" cap="none" normalizeH="0" baseline="0">
                          <a:ln>
                            <a:noFill/>
                          </a:ln>
                          <a:solidFill>
                            <a:schemeClr val="accent2"/>
                          </a:solidFill>
                          <a:effectLst/>
                          <a:latin typeface="Times New Roman" pitchFamily="18" charset="0"/>
                        </a:rPr>
                        <a:t>18</a:t>
                      </a:r>
                      <a:endParaRPr kumimoji="0" lang="en-CA" sz="2000" b="0" i="0" u="none" strike="noStrike" cap="none" normalizeH="0" baseline="0">
                        <a:ln>
                          <a:noFill/>
                        </a:ln>
                        <a:solidFill>
                          <a:schemeClr val="accent2"/>
                        </a:solidFill>
                        <a:effectLst/>
                        <a:latin typeface="Times New Roman" pitchFamily="18" charset="0"/>
                      </a:endParaRPr>
                    </a:p>
                  </a:txBody>
                  <a:tcPr marT="45793" marB="45793"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000" b="0" i="0" u="none" strike="noStrike" cap="none" normalizeH="0" baseline="0">
                          <a:ln>
                            <a:noFill/>
                          </a:ln>
                          <a:solidFill>
                            <a:schemeClr val="accent2"/>
                          </a:solidFill>
                          <a:effectLst/>
                          <a:latin typeface="Times New Roman" pitchFamily="18" charset="0"/>
                        </a:rPr>
                        <a:t>21</a:t>
                      </a:r>
                      <a:endParaRPr kumimoji="0" lang="en-CA" sz="2000" b="0" i="0" u="none" strike="noStrike" cap="none" normalizeH="0" baseline="0">
                        <a:ln>
                          <a:noFill/>
                        </a:ln>
                        <a:solidFill>
                          <a:schemeClr val="accent2"/>
                        </a:solidFill>
                        <a:effectLst/>
                        <a:latin typeface="Times New Roman" pitchFamily="18" charset="0"/>
                      </a:endParaRPr>
                    </a:p>
                  </a:txBody>
                  <a:tcPr marT="45793" marB="45793"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000" b="0" i="0" u="none" strike="noStrike" cap="none" normalizeH="0" baseline="0">
                          <a:ln>
                            <a:noFill/>
                          </a:ln>
                          <a:solidFill>
                            <a:schemeClr val="accent2"/>
                          </a:solidFill>
                          <a:effectLst/>
                          <a:latin typeface="Times New Roman" pitchFamily="18" charset="0"/>
                        </a:rPr>
                        <a:t>21</a:t>
                      </a:r>
                      <a:endParaRPr kumimoji="0" lang="en-CA" sz="2000" b="0" i="0" u="none" strike="noStrike" cap="none" normalizeH="0" baseline="0">
                        <a:ln>
                          <a:noFill/>
                        </a:ln>
                        <a:solidFill>
                          <a:schemeClr val="accent2"/>
                        </a:solidFill>
                        <a:effectLst/>
                        <a:latin typeface="Times New Roman" pitchFamily="18" charset="0"/>
                      </a:endParaRPr>
                    </a:p>
                  </a:txBody>
                  <a:tcPr marT="45793" marB="45793"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000" b="0" i="0" u="none" strike="noStrike" cap="none" normalizeH="0" baseline="0">
                          <a:ln>
                            <a:noFill/>
                          </a:ln>
                          <a:solidFill>
                            <a:schemeClr val="accent2"/>
                          </a:solidFill>
                          <a:effectLst/>
                          <a:latin typeface="Times New Roman" pitchFamily="18" charset="0"/>
                        </a:rPr>
                        <a:t>25</a:t>
                      </a:r>
                      <a:endParaRPr kumimoji="0" lang="en-CA" sz="2000" b="0" i="0" u="none" strike="noStrike" cap="none" normalizeH="0" baseline="0">
                        <a:ln>
                          <a:noFill/>
                        </a:ln>
                        <a:solidFill>
                          <a:schemeClr val="accent2"/>
                        </a:solidFill>
                        <a:effectLst/>
                        <a:latin typeface="Times New Roman" pitchFamily="18" charset="0"/>
                      </a:endParaRPr>
                    </a:p>
                  </a:txBody>
                  <a:tcPr marT="45793" marB="45793"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000" b="0" i="0" u="none" strike="noStrike" cap="none" normalizeH="0" baseline="0">
                          <a:ln>
                            <a:noFill/>
                          </a:ln>
                          <a:solidFill>
                            <a:schemeClr val="accent2"/>
                          </a:solidFill>
                          <a:effectLst/>
                          <a:latin typeface="Times New Roman" pitchFamily="18" charset="0"/>
                        </a:rPr>
                        <a:t>36</a:t>
                      </a:r>
                      <a:endParaRPr kumimoji="0" lang="en-CA" sz="2000" b="0" i="0" u="none" strike="noStrike" cap="none" normalizeH="0" baseline="0">
                        <a:ln>
                          <a:noFill/>
                        </a:ln>
                        <a:solidFill>
                          <a:schemeClr val="accent2"/>
                        </a:solidFill>
                        <a:effectLst/>
                        <a:latin typeface="Times New Roman" pitchFamily="18" charset="0"/>
                      </a:endParaRPr>
                    </a:p>
                  </a:txBody>
                  <a:tcPr marT="45793" marB="45793"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000" b="0" i="0" u="none" strike="noStrike" cap="none" normalizeH="0" baseline="0">
                          <a:ln>
                            <a:noFill/>
                          </a:ln>
                          <a:solidFill>
                            <a:schemeClr val="accent2"/>
                          </a:solidFill>
                          <a:effectLst/>
                          <a:latin typeface="Times New Roman" pitchFamily="18" charset="0"/>
                        </a:rPr>
                        <a:t>43</a:t>
                      </a:r>
                      <a:endParaRPr kumimoji="0" lang="en-CA" sz="2000" b="0" i="0" u="none" strike="noStrike" cap="none" normalizeH="0" baseline="0">
                        <a:ln>
                          <a:noFill/>
                        </a:ln>
                        <a:solidFill>
                          <a:schemeClr val="accent2"/>
                        </a:solidFill>
                        <a:effectLst/>
                        <a:latin typeface="Times New Roman" pitchFamily="18" charset="0"/>
                      </a:endParaRPr>
                    </a:p>
                  </a:txBody>
                  <a:tcPr marT="45793" marB="45793"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000" b="0" i="0" u="none" strike="noStrike" cap="none" normalizeH="0" baseline="0">
                          <a:ln>
                            <a:noFill/>
                          </a:ln>
                          <a:solidFill>
                            <a:schemeClr val="accent2"/>
                          </a:solidFill>
                          <a:effectLst/>
                          <a:latin typeface="Times New Roman" pitchFamily="18" charset="0"/>
                        </a:rPr>
                        <a:t>49</a:t>
                      </a:r>
                      <a:endParaRPr kumimoji="0" lang="en-CA" sz="2000" b="0" i="0" u="none" strike="noStrike" cap="none" normalizeH="0" baseline="0">
                        <a:ln>
                          <a:noFill/>
                        </a:ln>
                        <a:solidFill>
                          <a:schemeClr val="accent2"/>
                        </a:solidFill>
                        <a:effectLst/>
                        <a:latin typeface="Times New Roman" pitchFamily="18" charset="0"/>
                      </a:endParaRPr>
                    </a:p>
                  </a:txBody>
                  <a:tcPr marT="45793" marB="45793"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000" b="0" i="0" u="none" strike="noStrike" cap="none" normalizeH="0" baseline="0">
                          <a:ln>
                            <a:noFill/>
                          </a:ln>
                          <a:solidFill>
                            <a:schemeClr val="accent2"/>
                          </a:solidFill>
                          <a:effectLst/>
                          <a:latin typeface="Times New Roman" pitchFamily="18" charset="0"/>
                        </a:rPr>
                        <a:t>51</a:t>
                      </a:r>
                      <a:endParaRPr kumimoji="0" lang="en-CA" sz="2000" b="0" i="0" u="none" strike="noStrike" cap="none" normalizeH="0" baseline="0">
                        <a:ln>
                          <a:noFill/>
                        </a:ln>
                        <a:solidFill>
                          <a:schemeClr val="accent2"/>
                        </a:solidFill>
                        <a:effectLst/>
                        <a:latin typeface="Times New Roman" pitchFamily="18" charset="0"/>
                      </a:endParaRPr>
                    </a:p>
                  </a:txBody>
                  <a:tcPr marT="45793" marB="45793"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000" b="0" i="0" u="none" strike="noStrike" cap="none" normalizeH="0" baseline="0">
                          <a:ln>
                            <a:noFill/>
                          </a:ln>
                          <a:solidFill>
                            <a:schemeClr val="accent2"/>
                          </a:solidFill>
                          <a:effectLst/>
                          <a:latin typeface="Times New Roman" pitchFamily="18" charset="0"/>
                        </a:rPr>
                        <a:t>53</a:t>
                      </a:r>
                      <a:endParaRPr kumimoji="0" lang="en-CA" sz="2000" b="0" i="0" u="none" strike="noStrike" cap="none" normalizeH="0" baseline="0">
                        <a:ln>
                          <a:noFill/>
                        </a:ln>
                        <a:solidFill>
                          <a:schemeClr val="accent2"/>
                        </a:solidFill>
                        <a:effectLst/>
                        <a:latin typeface="Times New Roman" pitchFamily="18" charset="0"/>
                      </a:endParaRPr>
                    </a:p>
                  </a:txBody>
                  <a:tcPr marT="45793" marB="45793"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000" b="0" i="0" u="none" strike="noStrike" cap="none" normalizeH="0" baseline="0">
                          <a:ln>
                            <a:noFill/>
                          </a:ln>
                          <a:solidFill>
                            <a:schemeClr val="accent2"/>
                          </a:solidFill>
                          <a:effectLst/>
                          <a:latin typeface="Times New Roman" pitchFamily="18" charset="0"/>
                        </a:rPr>
                        <a:t>60</a:t>
                      </a:r>
                      <a:endParaRPr kumimoji="0" lang="en-CA" sz="2000" b="0" i="0" u="none" strike="noStrike" cap="none" normalizeH="0" baseline="0">
                        <a:ln>
                          <a:noFill/>
                        </a:ln>
                        <a:solidFill>
                          <a:schemeClr val="accent2"/>
                        </a:solidFill>
                        <a:effectLst/>
                        <a:latin typeface="Times New Roman" pitchFamily="18" charset="0"/>
                      </a:endParaRPr>
                    </a:p>
                  </a:txBody>
                  <a:tcPr marT="45793" marB="45793"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000" b="0" i="0" u="none" strike="noStrike" cap="none" normalizeH="0" baseline="0">
                          <a:ln>
                            <a:noFill/>
                          </a:ln>
                          <a:solidFill>
                            <a:schemeClr val="accent2"/>
                          </a:solidFill>
                          <a:effectLst/>
                          <a:latin typeface="Times New Roman" pitchFamily="18" charset="0"/>
                        </a:rPr>
                        <a:t>72</a:t>
                      </a:r>
                      <a:endParaRPr kumimoji="0" lang="en-CA" sz="2000" b="0" i="0" u="none" strike="noStrike" cap="none" normalizeH="0" baseline="0">
                        <a:ln>
                          <a:noFill/>
                        </a:ln>
                        <a:solidFill>
                          <a:schemeClr val="accent2"/>
                        </a:solidFill>
                        <a:effectLst/>
                        <a:latin typeface="Times New Roman" pitchFamily="18" charset="0"/>
                      </a:endParaRPr>
                    </a:p>
                  </a:txBody>
                  <a:tcPr marT="45793" marB="45793"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000" b="0" i="0" u="none" strike="noStrike" cap="none" normalizeH="0" baseline="0">
                          <a:ln>
                            <a:noFill/>
                          </a:ln>
                          <a:solidFill>
                            <a:schemeClr val="accent2"/>
                          </a:solidFill>
                          <a:effectLst/>
                          <a:latin typeface="Times New Roman" pitchFamily="18" charset="0"/>
                        </a:rPr>
                        <a:t>74</a:t>
                      </a:r>
                      <a:endParaRPr kumimoji="0" lang="en-CA" sz="2000" b="0" i="0" u="none" strike="noStrike" cap="none" normalizeH="0" baseline="0">
                        <a:ln>
                          <a:noFill/>
                        </a:ln>
                        <a:solidFill>
                          <a:schemeClr val="accent2"/>
                        </a:solidFill>
                        <a:effectLst/>
                        <a:latin typeface="Times New Roman" pitchFamily="18" charset="0"/>
                      </a:endParaRPr>
                    </a:p>
                  </a:txBody>
                  <a:tcPr marT="45793" marB="45793"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000" b="0" i="0" u="none" strike="noStrike" cap="none" normalizeH="0" baseline="0">
                          <a:ln>
                            <a:noFill/>
                          </a:ln>
                          <a:solidFill>
                            <a:schemeClr val="accent2"/>
                          </a:solidFill>
                          <a:effectLst/>
                          <a:latin typeface="Times New Roman" pitchFamily="18" charset="0"/>
                        </a:rPr>
                        <a:t>83</a:t>
                      </a:r>
                      <a:endParaRPr kumimoji="0" lang="en-CA" sz="2000" b="0" i="0" u="none" strike="noStrike" cap="none" normalizeH="0" baseline="0">
                        <a:ln>
                          <a:noFill/>
                        </a:ln>
                        <a:solidFill>
                          <a:schemeClr val="accent2"/>
                        </a:solidFill>
                        <a:effectLst/>
                        <a:latin typeface="Times New Roman" pitchFamily="18" charset="0"/>
                      </a:endParaRPr>
                    </a:p>
                  </a:txBody>
                  <a:tcPr marT="45793" marB="45793"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000" b="0" i="0" u="none" strike="noStrike" cap="none" normalizeH="0" baseline="0">
                          <a:ln>
                            <a:noFill/>
                          </a:ln>
                          <a:solidFill>
                            <a:schemeClr val="accent2"/>
                          </a:solidFill>
                          <a:effectLst/>
                          <a:latin typeface="Times New Roman" pitchFamily="18" charset="0"/>
                        </a:rPr>
                        <a:t>88</a:t>
                      </a:r>
                      <a:endParaRPr kumimoji="0" lang="en-CA" sz="2000" b="0" i="0" u="none" strike="noStrike" cap="none" normalizeH="0" baseline="0">
                        <a:ln>
                          <a:noFill/>
                        </a:ln>
                        <a:solidFill>
                          <a:schemeClr val="accent2"/>
                        </a:solidFill>
                        <a:effectLst/>
                        <a:latin typeface="Times New Roman" pitchFamily="18" charset="0"/>
                      </a:endParaRPr>
                    </a:p>
                  </a:txBody>
                  <a:tcPr marT="45793" marB="45793"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000" b="0" i="0" u="none" strike="noStrike" cap="none" normalizeH="0" baseline="0">
                          <a:ln>
                            <a:noFill/>
                          </a:ln>
                          <a:solidFill>
                            <a:schemeClr val="accent2"/>
                          </a:solidFill>
                          <a:effectLst/>
                          <a:latin typeface="Times New Roman" pitchFamily="18" charset="0"/>
                        </a:rPr>
                        <a:t>91</a:t>
                      </a:r>
                      <a:endParaRPr kumimoji="0" lang="en-CA" sz="2000" b="0" i="0" u="none" strike="noStrike" cap="none" normalizeH="0" baseline="0">
                        <a:ln>
                          <a:noFill/>
                        </a:ln>
                        <a:solidFill>
                          <a:schemeClr val="accent2"/>
                        </a:solidFill>
                        <a:effectLst/>
                        <a:latin typeface="Times New Roman" pitchFamily="18" charset="0"/>
                      </a:endParaRPr>
                    </a:p>
                  </a:txBody>
                  <a:tcPr marT="45793" marB="45793"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000" b="0" i="0" u="none" strike="noStrike" cap="none" normalizeH="0" baseline="0">
                          <a:ln>
                            <a:noFill/>
                          </a:ln>
                          <a:solidFill>
                            <a:schemeClr val="accent2"/>
                          </a:solidFill>
                          <a:effectLst/>
                          <a:latin typeface="Times New Roman" pitchFamily="18" charset="0"/>
                        </a:rPr>
                        <a:t>95</a:t>
                      </a:r>
                      <a:endParaRPr kumimoji="0" lang="en-CA" sz="2000" b="0" i="0" u="none" strike="noStrike" cap="none" normalizeH="0" baseline="0">
                        <a:ln>
                          <a:noFill/>
                        </a:ln>
                        <a:solidFill>
                          <a:schemeClr val="accent2"/>
                        </a:solidFill>
                        <a:effectLst/>
                        <a:latin typeface="Times New Roman" pitchFamily="18" charset="0"/>
                      </a:endParaRPr>
                    </a:p>
                  </a:txBody>
                  <a:tcPr marT="45793" marB="45793" anchor="ctr" anchorCtr="1"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bl>
          </a:graphicData>
        </a:graphic>
      </p:graphicFrame>
      <p:sp>
        <p:nvSpPr>
          <p:cNvPr id="216113" name="AutoShape 81"/>
          <p:cNvSpPr>
            <a:spLocks/>
          </p:cNvSpPr>
          <p:nvPr/>
        </p:nvSpPr>
        <p:spPr bwMode="auto">
          <a:xfrm rot="-5400000">
            <a:off x="2800350" y="3486150"/>
            <a:ext cx="228600" cy="3009900"/>
          </a:xfrm>
          <a:prstGeom prst="leftBrace">
            <a:avLst>
              <a:gd name="adj1" fmla="val 109722"/>
              <a:gd name="adj2" fmla="val 50000"/>
            </a:avLst>
          </a:prstGeom>
          <a:noFill/>
          <a:ln w="38100">
            <a:solidFill>
              <a:schemeClr val="hlink"/>
            </a:solidFill>
            <a:round/>
            <a:headEnd/>
            <a:tailEnd/>
          </a:ln>
          <a:extLst>
            <a:ext uri="{909E8E84-426E-40DD-AFC4-6F175D3DCCD1}">
              <a14:hiddenFill xmlns:a14="http://schemas.microsoft.com/office/drawing/2010/main">
                <a:solidFill>
                  <a:srgbClr val="FFFFFF"/>
                </a:solidFill>
              </a14:hiddenFill>
            </a:ext>
          </a:extLst>
        </p:spPr>
        <p:txBody>
          <a:bodyPr vert="eaVert" wrap="none" anchor="ct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50000"/>
              </a:spcBef>
            </a:pPr>
            <a:endParaRPr lang="en-US" altLang="en-US" sz="3000" i="0"/>
          </a:p>
        </p:txBody>
      </p:sp>
      <p:sp>
        <p:nvSpPr>
          <p:cNvPr id="216114" name="AutoShape 82"/>
          <p:cNvSpPr>
            <a:spLocks/>
          </p:cNvSpPr>
          <p:nvPr/>
        </p:nvSpPr>
        <p:spPr bwMode="auto">
          <a:xfrm rot="-5400000">
            <a:off x="5734050" y="3676650"/>
            <a:ext cx="228600" cy="2628900"/>
          </a:xfrm>
          <a:prstGeom prst="leftBrace">
            <a:avLst>
              <a:gd name="adj1" fmla="val 95833"/>
              <a:gd name="adj2" fmla="val 50000"/>
            </a:avLst>
          </a:prstGeom>
          <a:noFill/>
          <a:ln w="38100">
            <a:solidFill>
              <a:schemeClr val="hlink"/>
            </a:solidFill>
            <a:round/>
            <a:headEnd/>
            <a:tailEnd/>
          </a:ln>
          <a:extLst>
            <a:ext uri="{909E8E84-426E-40DD-AFC4-6F175D3DCCD1}">
              <a14:hiddenFill xmlns:a14="http://schemas.microsoft.com/office/drawing/2010/main">
                <a:solidFill>
                  <a:srgbClr val="FFFFFF"/>
                </a:solidFill>
              </a14:hiddenFill>
            </a:ext>
          </a:extLst>
        </p:spPr>
        <p:txBody>
          <a:bodyPr vert="eaVert" wrap="none" anchor="ct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50000"/>
              </a:spcBef>
            </a:pPr>
            <a:endParaRPr lang="en-US" altLang="en-US" sz="3000" i="0"/>
          </a:p>
        </p:txBody>
      </p:sp>
      <p:sp>
        <p:nvSpPr>
          <p:cNvPr id="216115" name="Freeform 83"/>
          <p:cNvSpPr>
            <a:spLocks/>
          </p:cNvSpPr>
          <p:nvPr/>
        </p:nvSpPr>
        <p:spPr bwMode="auto">
          <a:xfrm>
            <a:off x="2133600" y="3657600"/>
            <a:ext cx="2133600" cy="762000"/>
          </a:xfrm>
          <a:custGeom>
            <a:avLst/>
            <a:gdLst>
              <a:gd name="T0" fmla="*/ 0 w 1344"/>
              <a:gd name="T1" fmla="*/ 2147483647 h 480"/>
              <a:gd name="T2" fmla="*/ 2147483647 w 1344"/>
              <a:gd name="T3" fmla="*/ 2147483647 h 480"/>
              <a:gd name="T4" fmla="*/ 2147483647 w 1344"/>
              <a:gd name="T5" fmla="*/ 2147483647 h 480"/>
              <a:gd name="T6" fmla="*/ 0 60000 65536"/>
              <a:gd name="T7" fmla="*/ 0 60000 65536"/>
              <a:gd name="T8" fmla="*/ 0 60000 65536"/>
              <a:gd name="T9" fmla="*/ 0 w 1344"/>
              <a:gd name="T10" fmla="*/ 0 h 480"/>
              <a:gd name="T11" fmla="*/ 1344 w 1344"/>
              <a:gd name="T12" fmla="*/ 480 h 480"/>
            </a:gdLst>
            <a:ahLst/>
            <a:cxnLst>
              <a:cxn ang="T6">
                <a:pos x="T0" y="T1"/>
              </a:cxn>
              <a:cxn ang="T7">
                <a:pos x="T2" y="T3"/>
              </a:cxn>
              <a:cxn ang="T8">
                <a:pos x="T4" y="T5"/>
              </a:cxn>
            </a:cxnLst>
            <a:rect l="T9" t="T10" r="T11" b="T12"/>
            <a:pathLst>
              <a:path w="1344" h="480">
                <a:moveTo>
                  <a:pt x="0" y="192"/>
                </a:moveTo>
                <a:cubicBezTo>
                  <a:pt x="320" y="96"/>
                  <a:pt x="640" y="0"/>
                  <a:pt x="864" y="48"/>
                </a:cubicBezTo>
                <a:cubicBezTo>
                  <a:pt x="1088" y="96"/>
                  <a:pt x="1216" y="288"/>
                  <a:pt x="1344" y="480"/>
                </a:cubicBezTo>
              </a:path>
            </a:pathLst>
          </a:custGeom>
          <a:noFill/>
          <a:ln w="38100">
            <a:solidFill>
              <a:schemeClr val="hlink"/>
            </a:solidFill>
            <a:round/>
            <a:headEnd type="stealth" w="med" len="med"/>
            <a:tailEnd type="stealth"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16116" name="Text Box 84"/>
          <p:cNvSpPr txBox="1">
            <a:spLocks noChangeArrowheads="1"/>
          </p:cNvSpPr>
          <p:nvPr/>
        </p:nvSpPr>
        <p:spPr bwMode="auto">
          <a:xfrm>
            <a:off x="1447800" y="5257800"/>
            <a:ext cx="2363788" cy="155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r>
              <a:rPr lang="en-US" altLang="en-US" i="0">
                <a:cs typeface="Times New Roman" pitchFamily="18" charset="0"/>
              </a:rPr>
              <a:t>If key </a:t>
            </a:r>
            <a:r>
              <a:rPr lang="en-CA" altLang="en-US" i="0">
                <a:cs typeface="Times New Roman" pitchFamily="18" charset="0"/>
              </a:rPr>
              <a:t>≤</a:t>
            </a:r>
            <a:r>
              <a:rPr lang="en-US" altLang="en-US" i="0">
                <a:cs typeface="Times New Roman" pitchFamily="18" charset="0"/>
              </a:rPr>
              <a:t> mid,</a:t>
            </a:r>
          </a:p>
          <a:p>
            <a:pPr eaLnBrk="1" hangingPunct="1">
              <a:spcBef>
                <a:spcPct val="0"/>
              </a:spcBef>
            </a:pPr>
            <a:r>
              <a:rPr lang="en-US" altLang="en-US" i="0">
                <a:cs typeface="Times New Roman" pitchFamily="18" charset="0"/>
              </a:rPr>
              <a:t>then key is in</a:t>
            </a:r>
          </a:p>
          <a:p>
            <a:pPr eaLnBrk="1" hangingPunct="1">
              <a:spcBef>
                <a:spcPct val="0"/>
              </a:spcBef>
            </a:pPr>
            <a:r>
              <a:rPr lang="en-US" altLang="en-US" i="0">
                <a:cs typeface="Times New Roman" pitchFamily="18" charset="0"/>
              </a:rPr>
              <a:t>left half.</a:t>
            </a:r>
            <a:endParaRPr lang="en-CA" altLang="en-US" i="0">
              <a:cs typeface="Times New Roman" pitchFamily="18" charset="0"/>
            </a:endParaRPr>
          </a:p>
        </p:txBody>
      </p:sp>
      <p:sp>
        <p:nvSpPr>
          <p:cNvPr id="216117" name="Text Box 85"/>
          <p:cNvSpPr txBox="1">
            <a:spLocks noChangeArrowheads="1"/>
          </p:cNvSpPr>
          <p:nvPr/>
        </p:nvSpPr>
        <p:spPr bwMode="auto">
          <a:xfrm>
            <a:off x="4648200" y="5257800"/>
            <a:ext cx="2363788" cy="155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r>
              <a:rPr lang="en-US" altLang="en-US" i="0">
                <a:cs typeface="Times New Roman" pitchFamily="18" charset="0"/>
              </a:rPr>
              <a:t>If key &gt; mid,</a:t>
            </a:r>
          </a:p>
          <a:p>
            <a:pPr eaLnBrk="1" hangingPunct="1">
              <a:spcBef>
                <a:spcPct val="0"/>
              </a:spcBef>
            </a:pPr>
            <a:r>
              <a:rPr lang="en-US" altLang="en-US" i="0">
                <a:cs typeface="Times New Roman" pitchFamily="18" charset="0"/>
              </a:rPr>
              <a:t>then key is in</a:t>
            </a:r>
          </a:p>
          <a:p>
            <a:pPr eaLnBrk="1" hangingPunct="1">
              <a:spcBef>
                <a:spcPct val="0"/>
              </a:spcBef>
            </a:pPr>
            <a:r>
              <a:rPr lang="en-US" altLang="en-US" i="0">
                <a:cs typeface="Times New Roman" pitchFamily="18" charset="0"/>
              </a:rPr>
              <a:t>right half.</a:t>
            </a:r>
            <a:endParaRPr lang="en-CA" altLang="en-US" i="0">
              <a:cs typeface="Times New Roman" pitchFamily="18" charset="0"/>
            </a:endParaRPr>
          </a:p>
        </p:txBody>
      </p:sp>
      <p:sp>
        <p:nvSpPr>
          <p:cNvPr id="216118" name="Rectangle 79"/>
          <p:cNvSpPr>
            <a:spLocks noChangeArrowheads="1"/>
          </p:cNvSpPr>
          <p:nvPr/>
        </p:nvSpPr>
        <p:spPr bwMode="auto">
          <a:xfrm>
            <a:off x="609600" y="0"/>
            <a:ext cx="8458200" cy="1066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r>
              <a:rPr lang="en-US" altLang="en-US" sz="4000" i="0">
                <a:solidFill>
                  <a:schemeClr val="tx2"/>
                </a:solidFill>
              </a:rPr>
              <a:t>Logarithmic Time</a:t>
            </a:r>
          </a:p>
          <a:p>
            <a:pPr algn="ctr" eaLnBrk="1" hangingPunct="1">
              <a:spcBef>
                <a:spcPct val="0"/>
              </a:spcBef>
            </a:pPr>
            <a:r>
              <a:rPr lang="en-US" altLang="en-US" sz="3600" i="0">
                <a:solidFill>
                  <a:schemeClr val="tx2"/>
                </a:solidFill>
              </a:rPr>
              <a:t>(Binary Search Time)</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withEffect">
                                  <p:stCondLst>
                                    <p:cond delay="0"/>
                                  </p:stCondLst>
                                  <p:childTnLst>
                                    <p:set>
                                      <p:cBhvr>
                                        <p:cTn id="6" dur="1" fill="hold">
                                          <p:stCondLst>
                                            <p:cond delay="0"/>
                                          </p:stCondLst>
                                        </p:cTn>
                                        <p:tgtEl>
                                          <p:spTgt spid="262147">
                                            <p:txEl>
                                              <p:pRg st="0" end="0"/>
                                            </p:txEl>
                                          </p:spTgt>
                                        </p:tgtEl>
                                        <p:attrNameLst>
                                          <p:attrName>style.visibility</p:attrName>
                                        </p:attrNameLst>
                                      </p:cBhvr>
                                      <p:to>
                                        <p:strVal val="visible"/>
                                      </p:to>
                                    </p:set>
                                    <p:anim calcmode="lin" valueType="num">
                                      <p:cBhvr additive="base">
                                        <p:cTn id="7" dur="500" fill="hold"/>
                                        <p:tgtEl>
                                          <p:spTgt spid="262147">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262147">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262147">
                                            <p:txEl>
                                              <p:pRg st="1" end="1"/>
                                            </p:txEl>
                                          </p:spTgt>
                                        </p:tgtEl>
                                        <p:attrNameLst>
                                          <p:attrName>style.visibility</p:attrName>
                                        </p:attrNameLst>
                                      </p:cBhvr>
                                      <p:to>
                                        <p:strVal val="visible"/>
                                      </p:to>
                                    </p:set>
                                    <p:anim calcmode="lin" valueType="num">
                                      <p:cBhvr additive="base">
                                        <p:cTn id="13" dur="500" fill="hold"/>
                                        <p:tgtEl>
                                          <p:spTgt spid="262147">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262147">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262147">
                                            <p:txEl>
                                              <p:pRg st="2" end="2"/>
                                            </p:txEl>
                                          </p:spTgt>
                                        </p:tgtEl>
                                        <p:attrNameLst>
                                          <p:attrName>style.visibility</p:attrName>
                                        </p:attrNameLst>
                                      </p:cBhvr>
                                      <p:to>
                                        <p:strVal val="visible"/>
                                      </p:to>
                                    </p:set>
                                    <p:anim calcmode="lin" valueType="num">
                                      <p:cBhvr additive="base">
                                        <p:cTn id="19" dur="500" fill="hold"/>
                                        <p:tgtEl>
                                          <p:spTgt spid="262147">
                                            <p:txEl>
                                              <p:pRg st="2" end="2"/>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262147">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8" fill="hold" grpId="0" nodeType="clickEffect">
                                  <p:stCondLst>
                                    <p:cond delay="0"/>
                                  </p:stCondLst>
                                  <p:childTnLst>
                                    <p:set>
                                      <p:cBhvr>
                                        <p:cTn id="24" dur="1" fill="hold">
                                          <p:stCondLst>
                                            <p:cond delay="0"/>
                                          </p:stCondLst>
                                        </p:cTn>
                                        <p:tgtEl>
                                          <p:spTgt spid="262147">
                                            <p:txEl>
                                              <p:pRg st="3" end="3"/>
                                            </p:txEl>
                                          </p:spTgt>
                                        </p:tgtEl>
                                        <p:attrNameLst>
                                          <p:attrName>style.visibility</p:attrName>
                                        </p:attrNameLst>
                                      </p:cBhvr>
                                      <p:to>
                                        <p:strVal val="visible"/>
                                      </p:to>
                                    </p:set>
                                    <p:anim calcmode="lin" valueType="num">
                                      <p:cBhvr additive="base">
                                        <p:cTn id="25" dur="500" fill="hold"/>
                                        <p:tgtEl>
                                          <p:spTgt spid="262147">
                                            <p:txEl>
                                              <p:pRg st="3" end="3"/>
                                            </p:tx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262147">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8" fill="hold" grpId="0" nodeType="clickEffect">
                                  <p:stCondLst>
                                    <p:cond delay="0"/>
                                  </p:stCondLst>
                                  <p:childTnLst>
                                    <p:set>
                                      <p:cBhvr>
                                        <p:cTn id="30" dur="1" fill="hold">
                                          <p:stCondLst>
                                            <p:cond delay="0"/>
                                          </p:stCondLst>
                                        </p:cTn>
                                        <p:tgtEl>
                                          <p:spTgt spid="262147">
                                            <p:txEl>
                                              <p:pRg st="4" end="4"/>
                                            </p:txEl>
                                          </p:spTgt>
                                        </p:tgtEl>
                                        <p:attrNameLst>
                                          <p:attrName>style.visibility</p:attrName>
                                        </p:attrNameLst>
                                      </p:cBhvr>
                                      <p:to>
                                        <p:strVal val="visible"/>
                                      </p:to>
                                    </p:set>
                                    <p:anim calcmode="lin" valueType="num">
                                      <p:cBhvr additive="base">
                                        <p:cTn id="31" dur="500" fill="hold"/>
                                        <p:tgtEl>
                                          <p:spTgt spid="262147">
                                            <p:txEl>
                                              <p:pRg st="4" end="4"/>
                                            </p:txEl>
                                          </p:spTgt>
                                        </p:tgtEl>
                                        <p:attrNameLst>
                                          <p:attrName>ppt_x</p:attrName>
                                        </p:attrNameLst>
                                      </p:cBhvr>
                                      <p:tavLst>
                                        <p:tav tm="0">
                                          <p:val>
                                            <p:strVal val="0-#ppt_w/2"/>
                                          </p:val>
                                        </p:tav>
                                        <p:tav tm="100000">
                                          <p:val>
                                            <p:strVal val="#ppt_x"/>
                                          </p:val>
                                        </p:tav>
                                      </p:tavLst>
                                    </p:anim>
                                    <p:anim calcmode="lin" valueType="num">
                                      <p:cBhvr additive="base">
                                        <p:cTn id="32" dur="500" fill="hold"/>
                                        <p:tgtEl>
                                          <p:spTgt spid="262147">
                                            <p:txEl>
                                              <p:pRg st="4" end="4"/>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2147" grpId="0" build="p"/>
    </p:bld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2147" name="Rectangle 3"/>
          <p:cNvSpPr>
            <a:spLocks noGrp="1" noChangeArrowheads="1"/>
          </p:cNvSpPr>
          <p:nvPr>
            <p:ph type="body" idx="1"/>
          </p:nvPr>
        </p:nvSpPr>
        <p:spPr>
          <a:xfrm>
            <a:off x="838200" y="990600"/>
            <a:ext cx="7620000" cy="3009900"/>
          </a:xfrm>
        </p:spPr>
        <p:txBody>
          <a:bodyPr/>
          <a:lstStyle/>
          <a:p>
            <a:pPr algn="ctr" eaLnBrk="1" hangingPunct="1">
              <a:lnSpc>
                <a:spcPct val="90000"/>
              </a:lnSpc>
              <a:defRPr/>
            </a:pPr>
            <a:r>
              <a:rPr lang="en-US" altLang="en-US" sz="2800" dirty="0">
                <a:cs typeface="Times New Roman" panose="02020603050405020304" pitchFamily="18" charset="0"/>
              </a:rPr>
              <a:t>Take a list.</a:t>
            </a:r>
          </a:p>
          <a:p>
            <a:pPr algn="ctr" eaLnBrk="1" hangingPunct="1">
              <a:lnSpc>
                <a:spcPct val="90000"/>
              </a:lnSpc>
              <a:defRPr/>
            </a:pPr>
            <a:r>
              <a:rPr lang="en-US" altLang="en-US" sz="2800" dirty="0">
                <a:cs typeface="Times New Roman" panose="02020603050405020304" pitchFamily="18" charset="0"/>
              </a:rPr>
              <a:t>Each </a:t>
            </a:r>
            <a:r>
              <a:rPr lang="en-CA" altLang="en-US" sz="2400" dirty="0">
                <a:cs typeface="Times New Roman" panose="02020603050405020304" pitchFamily="18" charset="0"/>
                <a:sym typeface="Symbol" pitchFamily="18" charset="2"/>
              </a:rPr>
              <a:t>O</a:t>
            </a:r>
            <a:r>
              <a:rPr lang="en-US" altLang="en-US" sz="2800" dirty="0">
                <a:cs typeface="Times New Roman" panose="02020603050405020304" pitchFamily="18" charset="0"/>
              </a:rPr>
              <a:t>(1) time cut it in half.</a:t>
            </a:r>
          </a:p>
          <a:p>
            <a:pPr algn="ctr" eaLnBrk="1" hangingPunct="1">
              <a:lnSpc>
                <a:spcPct val="90000"/>
              </a:lnSpc>
              <a:defRPr/>
            </a:pPr>
            <a:r>
              <a:rPr lang="en-US" altLang="en-US" sz="2800" dirty="0">
                <a:cs typeface="Times New Roman" panose="02020603050405020304" pitchFamily="18" charset="0"/>
              </a:rPr>
              <a:t>The sub-lists are of size </a:t>
            </a:r>
            <a:r>
              <a:rPr lang="en-US" altLang="en-US" sz="2800" i="1" dirty="0">
                <a:cs typeface="Times New Roman" panose="02020603050405020304" pitchFamily="18" charset="0"/>
              </a:rPr>
              <a:t>n</a:t>
            </a:r>
            <a:r>
              <a:rPr lang="en-US" altLang="en-US" sz="2800" dirty="0">
                <a:cs typeface="Times New Roman" panose="02020603050405020304" pitchFamily="18" charset="0"/>
              </a:rPr>
              <a:t>, </a:t>
            </a:r>
            <a:r>
              <a:rPr lang="en-US" altLang="en-US" sz="2800" i="1" baseline="30000" dirty="0">
                <a:cs typeface="Times New Roman" panose="02020603050405020304" pitchFamily="18" charset="0"/>
              </a:rPr>
              <a:t>n</a:t>
            </a:r>
            <a:r>
              <a:rPr lang="en-US" altLang="en-US" sz="2800" dirty="0">
                <a:cs typeface="Times New Roman" panose="02020603050405020304" pitchFamily="18" charset="0"/>
              </a:rPr>
              <a:t>/</a:t>
            </a:r>
            <a:r>
              <a:rPr lang="en-US" altLang="en-US" sz="2800" baseline="-25000" dirty="0">
                <a:cs typeface="Times New Roman" panose="02020603050405020304" pitchFamily="18" charset="0"/>
              </a:rPr>
              <a:t>2</a:t>
            </a:r>
            <a:r>
              <a:rPr lang="en-US" altLang="en-US" sz="2800" dirty="0">
                <a:cs typeface="Times New Roman" panose="02020603050405020304" pitchFamily="18" charset="0"/>
              </a:rPr>
              <a:t>, </a:t>
            </a:r>
            <a:r>
              <a:rPr lang="en-US" altLang="en-US" sz="2800" i="1" baseline="30000" dirty="0">
                <a:cs typeface="Times New Roman" panose="02020603050405020304" pitchFamily="18" charset="0"/>
              </a:rPr>
              <a:t>n</a:t>
            </a:r>
            <a:r>
              <a:rPr lang="en-US" altLang="en-US" sz="2800" dirty="0">
                <a:cs typeface="Times New Roman" panose="02020603050405020304" pitchFamily="18" charset="0"/>
              </a:rPr>
              <a:t>/</a:t>
            </a:r>
            <a:r>
              <a:rPr lang="en-US" altLang="en-US" sz="2800" baseline="-25000" dirty="0">
                <a:cs typeface="Times New Roman" panose="02020603050405020304" pitchFamily="18" charset="0"/>
              </a:rPr>
              <a:t>4</a:t>
            </a:r>
            <a:r>
              <a:rPr lang="en-US" altLang="en-US" sz="2800" dirty="0">
                <a:cs typeface="Times New Roman" panose="02020603050405020304" pitchFamily="18" charset="0"/>
              </a:rPr>
              <a:t>, </a:t>
            </a:r>
            <a:r>
              <a:rPr lang="en-US" altLang="en-US" sz="2800" i="1" baseline="30000" dirty="0">
                <a:cs typeface="Times New Roman" panose="02020603050405020304" pitchFamily="18" charset="0"/>
              </a:rPr>
              <a:t>n</a:t>
            </a:r>
            <a:r>
              <a:rPr lang="en-US" altLang="en-US" sz="2800" dirty="0">
                <a:cs typeface="Times New Roman" panose="02020603050405020304" pitchFamily="18" charset="0"/>
              </a:rPr>
              <a:t>/</a:t>
            </a:r>
            <a:r>
              <a:rPr lang="en-US" altLang="en-US" sz="2800" baseline="-25000" dirty="0">
                <a:cs typeface="Times New Roman" panose="02020603050405020304" pitchFamily="18" charset="0"/>
              </a:rPr>
              <a:t>8</a:t>
            </a:r>
            <a:r>
              <a:rPr lang="en-US" altLang="en-US" sz="2800" dirty="0">
                <a:cs typeface="Times New Roman" panose="02020603050405020304" pitchFamily="18" charset="0"/>
              </a:rPr>
              <a:t>,…,1</a:t>
            </a:r>
          </a:p>
          <a:p>
            <a:pPr algn="ctr" eaLnBrk="1" hangingPunct="1">
              <a:lnSpc>
                <a:spcPct val="90000"/>
              </a:lnSpc>
              <a:defRPr/>
            </a:pPr>
            <a:r>
              <a:rPr lang="en-US" altLang="en-US" sz="2800" dirty="0">
                <a:cs typeface="Times New Roman" panose="02020603050405020304" pitchFamily="18" charset="0"/>
              </a:rPr>
              <a:t>Time =</a:t>
            </a:r>
            <a:r>
              <a:rPr lang="en-US" altLang="en-US" dirty="0">
                <a:cs typeface="Times New Roman" panose="02020603050405020304" pitchFamily="18" charset="0"/>
              </a:rPr>
              <a:t> </a:t>
            </a:r>
            <a:r>
              <a:rPr lang="en-CA" altLang="en-US" sz="2400" dirty="0">
                <a:cs typeface="Times New Roman" panose="02020603050405020304" pitchFamily="18" charset="0"/>
                <a:sym typeface="Symbol" pitchFamily="18" charset="2"/>
              </a:rPr>
              <a:t>O</a:t>
            </a:r>
            <a:r>
              <a:rPr lang="en-US" altLang="en-US" sz="2800" dirty="0">
                <a:cs typeface="Times New Roman" panose="02020603050405020304" pitchFamily="18" charset="0"/>
              </a:rPr>
              <a:t>(log </a:t>
            </a:r>
            <a:r>
              <a:rPr lang="en-US" altLang="en-US" sz="2800" i="1" dirty="0">
                <a:cs typeface="Times New Roman" panose="02020603050405020304" pitchFamily="18" charset="0"/>
              </a:rPr>
              <a:t>n</a:t>
            </a:r>
            <a:r>
              <a:rPr lang="en-US" altLang="en-US" sz="2800" dirty="0">
                <a:cs typeface="Times New Roman" panose="02020603050405020304" pitchFamily="18" charset="0"/>
              </a:rPr>
              <a:t>) </a:t>
            </a:r>
          </a:p>
          <a:p>
            <a:pPr algn="ctr" eaLnBrk="1" hangingPunct="1">
              <a:lnSpc>
                <a:spcPct val="90000"/>
              </a:lnSpc>
              <a:defRPr/>
            </a:pPr>
            <a:r>
              <a:rPr lang="en-US" altLang="en-US" sz="2800" dirty="0">
                <a:cs typeface="Times New Roman" panose="02020603050405020304" pitchFamily="18" charset="0"/>
              </a:rPr>
              <a:t>= # bits to write </a:t>
            </a:r>
            <a:r>
              <a:rPr lang="en-US" altLang="en-US" sz="2800" i="1" dirty="0">
                <a:cs typeface="Times New Roman" panose="02020603050405020304" pitchFamily="18" charset="0"/>
              </a:rPr>
              <a:t>n</a:t>
            </a:r>
            <a:r>
              <a:rPr lang="en-US" altLang="en-US" sz="2800" dirty="0">
                <a:cs typeface="Times New Roman" panose="02020603050405020304" pitchFamily="18" charset="0"/>
              </a:rPr>
              <a:t> in binary</a:t>
            </a:r>
          </a:p>
          <a:p>
            <a:pPr algn="ctr" eaLnBrk="1" hangingPunct="1">
              <a:lnSpc>
                <a:spcPct val="90000"/>
              </a:lnSpc>
              <a:defRPr/>
            </a:pPr>
            <a:r>
              <a:rPr lang="en-US" altLang="en-US" sz="2800" dirty="0">
                <a:cs typeface="Times New Roman" panose="02020603050405020304" pitchFamily="18" charset="0"/>
              </a:rPr>
              <a:t>= time to walk from root to leaves of a balanced binary tree with </a:t>
            </a:r>
            <a:r>
              <a:rPr lang="en-US" altLang="en-US" sz="2800" i="1" dirty="0">
                <a:effectLst/>
                <a:cs typeface="Times New Roman" panose="02020603050405020304" pitchFamily="18" charset="0"/>
              </a:rPr>
              <a:t>n</a:t>
            </a:r>
            <a:r>
              <a:rPr lang="en-US" altLang="en-US" sz="2800" dirty="0">
                <a:cs typeface="Times New Roman" panose="02020603050405020304" pitchFamily="18" charset="0"/>
              </a:rPr>
              <a:t> nodes.</a:t>
            </a:r>
          </a:p>
        </p:txBody>
      </p:sp>
      <p:grpSp>
        <p:nvGrpSpPr>
          <p:cNvPr id="12" name="Group 6"/>
          <p:cNvGrpSpPr>
            <a:grpSpLocks/>
          </p:cNvGrpSpPr>
          <p:nvPr/>
        </p:nvGrpSpPr>
        <p:grpSpPr bwMode="auto">
          <a:xfrm>
            <a:off x="2254250" y="4343400"/>
            <a:ext cx="4070350" cy="2362200"/>
            <a:chOff x="240" y="1392"/>
            <a:chExt cx="5208" cy="2640"/>
          </a:xfrm>
        </p:grpSpPr>
        <p:sp>
          <p:nvSpPr>
            <p:cNvPr id="217093" name="Oval 7"/>
            <p:cNvSpPr>
              <a:spLocks noChangeArrowheads="1"/>
            </p:cNvSpPr>
            <p:nvPr/>
          </p:nvSpPr>
          <p:spPr bwMode="auto">
            <a:xfrm>
              <a:off x="2616" y="1392"/>
              <a:ext cx="360" cy="288"/>
            </a:xfrm>
            <a:prstGeom prst="ellipse">
              <a:avLst/>
            </a:prstGeom>
            <a:solidFill>
              <a:schemeClr val="accent1"/>
            </a:solidFill>
            <a:ln w="19050">
              <a:solidFill>
                <a:schemeClr val="accent2"/>
              </a:solidFill>
              <a:round/>
              <a:headEnd/>
              <a:tailEnd/>
            </a:ln>
          </p:spPr>
          <p:txBody>
            <a:bodyPr wrap="none" anchor="ct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1400" i="0">
                  <a:solidFill>
                    <a:schemeClr val="bg2"/>
                  </a:solidFill>
                </a:rPr>
                <a:t>38</a:t>
              </a:r>
            </a:p>
          </p:txBody>
        </p:sp>
        <p:sp>
          <p:nvSpPr>
            <p:cNvPr id="217094" name="Oval 8"/>
            <p:cNvSpPr>
              <a:spLocks noChangeArrowheads="1"/>
            </p:cNvSpPr>
            <p:nvPr/>
          </p:nvSpPr>
          <p:spPr bwMode="auto">
            <a:xfrm>
              <a:off x="1272" y="2160"/>
              <a:ext cx="360" cy="288"/>
            </a:xfrm>
            <a:prstGeom prst="ellipse">
              <a:avLst/>
            </a:prstGeom>
            <a:solidFill>
              <a:schemeClr val="accent1"/>
            </a:solidFill>
            <a:ln w="19050">
              <a:solidFill>
                <a:schemeClr val="accent2"/>
              </a:solidFill>
              <a:round/>
              <a:headEnd/>
              <a:tailEnd/>
            </a:ln>
          </p:spPr>
          <p:txBody>
            <a:bodyPr wrap="none" anchor="ct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1400" i="0">
                  <a:solidFill>
                    <a:schemeClr val="bg2"/>
                  </a:solidFill>
                </a:rPr>
                <a:t>25</a:t>
              </a:r>
            </a:p>
          </p:txBody>
        </p:sp>
        <p:cxnSp>
          <p:nvCxnSpPr>
            <p:cNvPr id="217095" name="AutoShape 9"/>
            <p:cNvCxnSpPr>
              <a:cxnSpLocks noChangeShapeType="1"/>
              <a:stCxn id="217093" idx="4"/>
              <a:endCxn id="217094" idx="0"/>
            </p:cNvCxnSpPr>
            <p:nvPr/>
          </p:nvCxnSpPr>
          <p:spPr bwMode="auto">
            <a:xfrm flipH="1">
              <a:off x="1452" y="1686"/>
              <a:ext cx="1344" cy="468"/>
            </a:xfrm>
            <a:prstGeom prst="straightConnector1">
              <a:avLst/>
            </a:prstGeom>
            <a:noFill/>
            <a:ln w="38100">
              <a:solidFill>
                <a:schemeClr val="accent2"/>
              </a:solidFill>
              <a:round/>
              <a:headEnd/>
              <a:tailEnd type="triangle" w="med" len="med"/>
            </a:ln>
            <a:extLst>
              <a:ext uri="{909E8E84-426E-40DD-AFC4-6F175D3DCCD1}">
                <a14:hiddenFill xmlns:a14="http://schemas.microsoft.com/office/drawing/2010/main">
                  <a:noFill/>
                </a14:hiddenFill>
              </a:ext>
            </a:extLst>
          </p:spPr>
        </p:cxnSp>
        <p:sp>
          <p:nvSpPr>
            <p:cNvPr id="217096" name="Oval 10"/>
            <p:cNvSpPr>
              <a:spLocks noChangeArrowheads="1"/>
            </p:cNvSpPr>
            <p:nvPr/>
          </p:nvSpPr>
          <p:spPr bwMode="auto">
            <a:xfrm>
              <a:off x="576" y="2880"/>
              <a:ext cx="360" cy="288"/>
            </a:xfrm>
            <a:prstGeom prst="ellipse">
              <a:avLst/>
            </a:prstGeom>
            <a:solidFill>
              <a:schemeClr val="accent1"/>
            </a:solidFill>
            <a:ln w="19050">
              <a:solidFill>
                <a:schemeClr val="accent2"/>
              </a:solidFill>
              <a:round/>
              <a:headEnd/>
              <a:tailEnd/>
            </a:ln>
          </p:spPr>
          <p:txBody>
            <a:bodyPr wrap="none" anchor="ct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1400" i="0">
                  <a:solidFill>
                    <a:schemeClr val="bg2"/>
                  </a:solidFill>
                </a:rPr>
                <a:t>17</a:t>
              </a:r>
            </a:p>
          </p:txBody>
        </p:sp>
        <p:sp>
          <p:nvSpPr>
            <p:cNvPr id="217097" name="Oval 11"/>
            <p:cNvSpPr>
              <a:spLocks noChangeArrowheads="1"/>
            </p:cNvSpPr>
            <p:nvPr/>
          </p:nvSpPr>
          <p:spPr bwMode="auto">
            <a:xfrm>
              <a:off x="240" y="3744"/>
              <a:ext cx="360" cy="288"/>
            </a:xfrm>
            <a:prstGeom prst="ellipse">
              <a:avLst/>
            </a:prstGeom>
            <a:solidFill>
              <a:schemeClr val="accent1"/>
            </a:solidFill>
            <a:ln w="19050">
              <a:solidFill>
                <a:schemeClr val="accent2"/>
              </a:solidFill>
              <a:round/>
              <a:headEnd/>
              <a:tailEnd/>
            </a:ln>
          </p:spPr>
          <p:txBody>
            <a:bodyPr wrap="none" anchor="ct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1400" i="0">
                  <a:solidFill>
                    <a:schemeClr val="bg2"/>
                  </a:solidFill>
                </a:rPr>
                <a:t>4</a:t>
              </a:r>
            </a:p>
          </p:txBody>
        </p:sp>
        <p:sp>
          <p:nvSpPr>
            <p:cNvPr id="217098" name="Oval 12"/>
            <p:cNvSpPr>
              <a:spLocks noChangeArrowheads="1"/>
            </p:cNvSpPr>
            <p:nvPr/>
          </p:nvSpPr>
          <p:spPr bwMode="auto">
            <a:xfrm>
              <a:off x="888" y="3744"/>
              <a:ext cx="360" cy="288"/>
            </a:xfrm>
            <a:prstGeom prst="ellipse">
              <a:avLst/>
            </a:prstGeom>
            <a:solidFill>
              <a:schemeClr val="accent1"/>
            </a:solidFill>
            <a:ln w="19050">
              <a:solidFill>
                <a:schemeClr val="accent2"/>
              </a:solidFill>
              <a:round/>
              <a:headEnd/>
              <a:tailEnd/>
            </a:ln>
          </p:spPr>
          <p:txBody>
            <a:bodyPr wrap="none" anchor="ct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1400" i="0">
                  <a:solidFill>
                    <a:schemeClr val="bg2"/>
                  </a:solidFill>
                </a:rPr>
                <a:t>21</a:t>
              </a:r>
            </a:p>
          </p:txBody>
        </p:sp>
        <p:cxnSp>
          <p:nvCxnSpPr>
            <p:cNvPr id="217099" name="AutoShape 13"/>
            <p:cNvCxnSpPr>
              <a:cxnSpLocks noChangeShapeType="1"/>
              <a:stCxn id="217096" idx="4"/>
              <a:endCxn id="217097" idx="0"/>
            </p:cNvCxnSpPr>
            <p:nvPr/>
          </p:nvCxnSpPr>
          <p:spPr bwMode="auto">
            <a:xfrm flipH="1">
              <a:off x="420" y="3174"/>
              <a:ext cx="336" cy="564"/>
            </a:xfrm>
            <a:prstGeom prst="straightConnector1">
              <a:avLst/>
            </a:prstGeom>
            <a:noFill/>
            <a:ln w="38100">
              <a:solidFill>
                <a:schemeClr val="accent2"/>
              </a:solidFill>
              <a:round/>
              <a:headEnd/>
              <a:tailEnd type="triangle" w="med" len="med"/>
            </a:ln>
            <a:extLst>
              <a:ext uri="{909E8E84-426E-40DD-AFC4-6F175D3DCCD1}">
                <a14:hiddenFill xmlns:a14="http://schemas.microsoft.com/office/drawing/2010/main">
                  <a:noFill/>
                </a14:hiddenFill>
              </a:ext>
            </a:extLst>
          </p:spPr>
        </p:cxnSp>
        <p:cxnSp>
          <p:nvCxnSpPr>
            <p:cNvPr id="217100" name="AutoShape 14"/>
            <p:cNvCxnSpPr>
              <a:cxnSpLocks noChangeShapeType="1"/>
              <a:stCxn id="217096" idx="4"/>
              <a:endCxn id="217098" idx="0"/>
            </p:cNvCxnSpPr>
            <p:nvPr/>
          </p:nvCxnSpPr>
          <p:spPr bwMode="auto">
            <a:xfrm>
              <a:off x="756" y="3174"/>
              <a:ext cx="312" cy="564"/>
            </a:xfrm>
            <a:prstGeom prst="straightConnector1">
              <a:avLst/>
            </a:prstGeom>
            <a:noFill/>
            <a:ln w="38100">
              <a:solidFill>
                <a:schemeClr val="accent2"/>
              </a:solidFill>
              <a:round/>
              <a:headEnd/>
              <a:tailEnd type="triangle" w="med" len="med"/>
            </a:ln>
            <a:extLst>
              <a:ext uri="{909E8E84-426E-40DD-AFC4-6F175D3DCCD1}">
                <a14:hiddenFill xmlns:a14="http://schemas.microsoft.com/office/drawing/2010/main">
                  <a:noFill/>
                </a14:hiddenFill>
              </a:ext>
            </a:extLst>
          </p:spPr>
        </p:cxnSp>
        <p:cxnSp>
          <p:nvCxnSpPr>
            <p:cNvPr id="217101" name="AutoShape 15"/>
            <p:cNvCxnSpPr>
              <a:cxnSpLocks noChangeShapeType="1"/>
              <a:stCxn id="217094" idx="4"/>
              <a:endCxn id="217096" idx="0"/>
            </p:cNvCxnSpPr>
            <p:nvPr/>
          </p:nvCxnSpPr>
          <p:spPr bwMode="auto">
            <a:xfrm flipH="1">
              <a:off x="756" y="2454"/>
              <a:ext cx="696" cy="420"/>
            </a:xfrm>
            <a:prstGeom prst="straightConnector1">
              <a:avLst/>
            </a:prstGeom>
            <a:noFill/>
            <a:ln w="38100">
              <a:solidFill>
                <a:schemeClr val="accent2"/>
              </a:solidFill>
              <a:round/>
              <a:headEnd/>
              <a:tailEnd type="triangle" w="med" len="med"/>
            </a:ln>
            <a:extLst>
              <a:ext uri="{909E8E84-426E-40DD-AFC4-6F175D3DCCD1}">
                <a14:hiddenFill xmlns:a14="http://schemas.microsoft.com/office/drawing/2010/main">
                  <a:noFill/>
                </a14:hiddenFill>
              </a:ext>
            </a:extLst>
          </p:spPr>
        </p:cxnSp>
        <p:sp>
          <p:nvSpPr>
            <p:cNvPr id="217102" name="Oval 16"/>
            <p:cNvSpPr>
              <a:spLocks noChangeArrowheads="1"/>
            </p:cNvSpPr>
            <p:nvPr/>
          </p:nvSpPr>
          <p:spPr bwMode="auto">
            <a:xfrm>
              <a:off x="2004" y="2880"/>
              <a:ext cx="360" cy="288"/>
            </a:xfrm>
            <a:prstGeom prst="ellipse">
              <a:avLst/>
            </a:prstGeom>
            <a:solidFill>
              <a:schemeClr val="accent1"/>
            </a:solidFill>
            <a:ln w="19050">
              <a:solidFill>
                <a:schemeClr val="accent2"/>
              </a:solidFill>
              <a:round/>
              <a:headEnd/>
              <a:tailEnd/>
            </a:ln>
          </p:spPr>
          <p:txBody>
            <a:bodyPr wrap="none" anchor="ct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1400" i="0">
                  <a:solidFill>
                    <a:schemeClr val="bg2"/>
                  </a:solidFill>
                </a:rPr>
                <a:t>31</a:t>
              </a:r>
            </a:p>
          </p:txBody>
        </p:sp>
        <p:sp>
          <p:nvSpPr>
            <p:cNvPr id="217103" name="Oval 17"/>
            <p:cNvSpPr>
              <a:spLocks noChangeArrowheads="1"/>
            </p:cNvSpPr>
            <p:nvPr/>
          </p:nvSpPr>
          <p:spPr bwMode="auto">
            <a:xfrm>
              <a:off x="1668" y="3744"/>
              <a:ext cx="360" cy="288"/>
            </a:xfrm>
            <a:prstGeom prst="ellipse">
              <a:avLst/>
            </a:prstGeom>
            <a:solidFill>
              <a:schemeClr val="accent1"/>
            </a:solidFill>
            <a:ln w="19050">
              <a:solidFill>
                <a:schemeClr val="accent2"/>
              </a:solidFill>
              <a:round/>
              <a:headEnd/>
              <a:tailEnd/>
            </a:ln>
          </p:spPr>
          <p:txBody>
            <a:bodyPr wrap="none" anchor="ct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1400" i="0">
                  <a:solidFill>
                    <a:schemeClr val="bg2"/>
                  </a:solidFill>
                </a:rPr>
                <a:t>28</a:t>
              </a:r>
            </a:p>
          </p:txBody>
        </p:sp>
        <p:sp>
          <p:nvSpPr>
            <p:cNvPr id="217104" name="Oval 18"/>
            <p:cNvSpPr>
              <a:spLocks noChangeArrowheads="1"/>
            </p:cNvSpPr>
            <p:nvPr/>
          </p:nvSpPr>
          <p:spPr bwMode="auto">
            <a:xfrm>
              <a:off x="2316" y="3744"/>
              <a:ext cx="360" cy="288"/>
            </a:xfrm>
            <a:prstGeom prst="ellipse">
              <a:avLst/>
            </a:prstGeom>
            <a:solidFill>
              <a:schemeClr val="accent1"/>
            </a:solidFill>
            <a:ln w="19050">
              <a:solidFill>
                <a:schemeClr val="accent2"/>
              </a:solidFill>
              <a:round/>
              <a:headEnd/>
              <a:tailEnd/>
            </a:ln>
          </p:spPr>
          <p:txBody>
            <a:bodyPr wrap="none" anchor="ct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1400" i="0">
                  <a:solidFill>
                    <a:schemeClr val="bg2"/>
                  </a:solidFill>
                </a:rPr>
                <a:t>35</a:t>
              </a:r>
            </a:p>
          </p:txBody>
        </p:sp>
        <p:cxnSp>
          <p:nvCxnSpPr>
            <p:cNvPr id="217105" name="AutoShape 19"/>
            <p:cNvCxnSpPr>
              <a:cxnSpLocks noChangeShapeType="1"/>
              <a:stCxn id="217102" idx="4"/>
              <a:endCxn id="217103" idx="0"/>
            </p:cNvCxnSpPr>
            <p:nvPr/>
          </p:nvCxnSpPr>
          <p:spPr bwMode="auto">
            <a:xfrm flipH="1">
              <a:off x="1848" y="3174"/>
              <a:ext cx="336" cy="564"/>
            </a:xfrm>
            <a:prstGeom prst="straightConnector1">
              <a:avLst/>
            </a:prstGeom>
            <a:noFill/>
            <a:ln w="38100">
              <a:solidFill>
                <a:schemeClr val="accent2"/>
              </a:solidFill>
              <a:round/>
              <a:headEnd/>
              <a:tailEnd type="triangle" w="med" len="med"/>
            </a:ln>
            <a:extLst>
              <a:ext uri="{909E8E84-426E-40DD-AFC4-6F175D3DCCD1}">
                <a14:hiddenFill xmlns:a14="http://schemas.microsoft.com/office/drawing/2010/main">
                  <a:noFill/>
                </a14:hiddenFill>
              </a:ext>
            </a:extLst>
          </p:spPr>
        </p:cxnSp>
        <p:cxnSp>
          <p:nvCxnSpPr>
            <p:cNvPr id="217106" name="AutoShape 20"/>
            <p:cNvCxnSpPr>
              <a:cxnSpLocks noChangeShapeType="1"/>
              <a:stCxn id="217102" idx="4"/>
              <a:endCxn id="217104" idx="0"/>
            </p:cNvCxnSpPr>
            <p:nvPr/>
          </p:nvCxnSpPr>
          <p:spPr bwMode="auto">
            <a:xfrm>
              <a:off x="2184" y="3174"/>
              <a:ext cx="312" cy="564"/>
            </a:xfrm>
            <a:prstGeom prst="straightConnector1">
              <a:avLst/>
            </a:prstGeom>
            <a:noFill/>
            <a:ln w="38100">
              <a:solidFill>
                <a:schemeClr val="accent2"/>
              </a:solidFill>
              <a:round/>
              <a:headEnd/>
              <a:tailEnd type="triangle" w="med" len="med"/>
            </a:ln>
            <a:extLst>
              <a:ext uri="{909E8E84-426E-40DD-AFC4-6F175D3DCCD1}">
                <a14:hiddenFill xmlns:a14="http://schemas.microsoft.com/office/drawing/2010/main">
                  <a:noFill/>
                </a14:hiddenFill>
              </a:ext>
            </a:extLst>
          </p:spPr>
        </p:cxnSp>
        <p:cxnSp>
          <p:nvCxnSpPr>
            <p:cNvPr id="217107" name="AutoShape 21"/>
            <p:cNvCxnSpPr>
              <a:cxnSpLocks noChangeShapeType="1"/>
              <a:stCxn id="217094" idx="4"/>
              <a:endCxn id="217102" idx="0"/>
            </p:cNvCxnSpPr>
            <p:nvPr/>
          </p:nvCxnSpPr>
          <p:spPr bwMode="auto">
            <a:xfrm>
              <a:off x="1452" y="2454"/>
              <a:ext cx="732" cy="420"/>
            </a:xfrm>
            <a:prstGeom prst="straightConnector1">
              <a:avLst/>
            </a:prstGeom>
            <a:noFill/>
            <a:ln w="38100">
              <a:solidFill>
                <a:schemeClr val="accent2"/>
              </a:solidFill>
              <a:round/>
              <a:headEnd/>
              <a:tailEnd type="triangle" w="med" len="med"/>
            </a:ln>
            <a:extLst>
              <a:ext uri="{909E8E84-426E-40DD-AFC4-6F175D3DCCD1}">
                <a14:hiddenFill xmlns:a14="http://schemas.microsoft.com/office/drawing/2010/main">
                  <a:noFill/>
                </a14:hiddenFill>
              </a:ext>
            </a:extLst>
          </p:spPr>
        </p:cxnSp>
        <p:sp>
          <p:nvSpPr>
            <p:cNvPr id="217108" name="Oval 22"/>
            <p:cNvSpPr>
              <a:spLocks noChangeArrowheads="1"/>
            </p:cNvSpPr>
            <p:nvPr/>
          </p:nvSpPr>
          <p:spPr bwMode="auto">
            <a:xfrm>
              <a:off x="4044" y="2160"/>
              <a:ext cx="360" cy="288"/>
            </a:xfrm>
            <a:prstGeom prst="ellipse">
              <a:avLst/>
            </a:prstGeom>
            <a:solidFill>
              <a:schemeClr val="accent1"/>
            </a:solidFill>
            <a:ln w="19050">
              <a:solidFill>
                <a:schemeClr val="accent2"/>
              </a:solidFill>
              <a:round/>
              <a:headEnd/>
              <a:tailEnd/>
            </a:ln>
          </p:spPr>
          <p:txBody>
            <a:bodyPr wrap="none" anchor="ct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1400" i="0">
                  <a:solidFill>
                    <a:schemeClr val="bg2"/>
                  </a:solidFill>
                </a:rPr>
                <a:t>51</a:t>
              </a:r>
            </a:p>
          </p:txBody>
        </p:sp>
        <p:cxnSp>
          <p:nvCxnSpPr>
            <p:cNvPr id="217109" name="AutoShape 23"/>
            <p:cNvCxnSpPr>
              <a:cxnSpLocks noChangeShapeType="1"/>
              <a:stCxn id="217093" idx="4"/>
              <a:endCxn id="217108" idx="0"/>
            </p:cNvCxnSpPr>
            <p:nvPr/>
          </p:nvCxnSpPr>
          <p:spPr bwMode="auto">
            <a:xfrm>
              <a:off x="2796" y="1686"/>
              <a:ext cx="1428" cy="468"/>
            </a:xfrm>
            <a:prstGeom prst="straightConnector1">
              <a:avLst/>
            </a:prstGeom>
            <a:noFill/>
            <a:ln w="38100">
              <a:solidFill>
                <a:schemeClr val="accent2"/>
              </a:solidFill>
              <a:round/>
              <a:headEnd/>
              <a:tailEnd type="triangle" w="med" len="med"/>
            </a:ln>
            <a:extLst>
              <a:ext uri="{909E8E84-426E-40DD-AFC4-6F175D3DCCD1}">
                <a14:hiddenFill xmlns:a14="http://schemas.microsoft.com/office/drawing/2010/main">
                  <a:noFill/>
                </a14:hiddenFill>
              </a:ext>
            </a:extLst>
          </p:spPr>
        </p:cxnSp>
        <p:sp>
          <p:nvSpPr>
            <p:cNvPr id="217110" name="Oval 24"/>
            <p:cNvSpPr>
              <a:spLocks noChangeArrowheads="1"/>
            </p:cNvSpPr>
            <p:nvPr/>
          </p:nvSpPr>
          <p:spPr bwMode="auto">
            <a:xfrm>
              <a:off x="3348" y="2880"/>
              <a:ext cx="360" cy="288"/>
            </a:xfrm>
            <a:prstGeom prst="ellipse">
              <a:avLst/>
            </a:prstGeom>
            <a:solidFill>
              <a:schemeClr val="accent1"/>
            </a:solidFill>
            <a:ln w="19050">
              <a:solidFill>
                <a:schemeClr val="accent2"/>
              </a:solidFill>
              <a:round/>
              <a:headEnd/>
              <a:tailEnd/>
            </a:ln>
          </p:spPr>
          <p:txBody>
            <a:bodyPr wrap="none" anchor="ct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1400" i="0">
                  <a:solidFill>
                    <a:schemeClr val="bg2"/>
                  </a:solidFill>
                </a:rPr>
                <a:t>42</a:t>
              </a:r>
            </a:p>
          </p:txBody>
        </p:sp>
        <p:sp>
          <p:nvSpPr>
            <p:cNvPr id="217111" name="Oval 25"/>
            <p:cNvSpPr>
              <a:spLocks noChangeArrowheads="1"/>
            </p:cNvSpPr>
            <p:nvPr/>
          </p:nvSpPr>
          <p:spPr bwMode="auto">
            <a:xfrm>
              <a:off x="3012" y="3744"/>
              <a:ext cx="360" cy="288"/>
            </a:xfrm>
            <a:prstGeom prst="ellipse">
              <a:avLst/>
            </a:prstGeom>
            <a:solidFill>
              <a:schemeClr val="accent1"/>
            </a:solidFill>
            <a:ln w="19050">
              <a:solidFill>
                <a:schemeClr val="accent2"/>
              </a:solidFill>
              <a:round/>
              <a:headEnd/>
              <a:tailEnd/>
            </a:ln>
          </p:spPr>
          <p:txBody>
            <a:bodyPr wrap="none" anchor="ct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1400" i="0">
                  <a:solidFill>
                    <a:schemeClr val="bg2"/>
                  </a:solidFill>
                </a:rPr>
                <a:t>40</a:t>
              </a:r>
            </a:p>
          </p:txBody>
        </p:sp>
        <p:sp>
          <p:nvSpPr>
            <p:cNvPr id="217112" name="Oval 26"/>
            <p:cNvSpPr>
              <a:spLocks noChangeArrowheads="1"/>
            </p:cNvSpPr>
            <p:nvPr/>
          </p:nvSpPr>
          <p:spPr bwMode="auto">
            <a:xfrm>
              <a:off x="3660" y="3744"/>
              <a:ext cx="360" cy="288"/>
            </a:xfrm>
            <a:prstGeom prst="ellipse">
              <a:avLst/>
            </a:prstGeom>
            <a:solidFill>
              <a:schemeClr val="accent1"/>
            </a:solidFill>
            <a:ln w="19050">
              <a:solidFill>
                <a:schemeClr val="accent2"/>
              </a:solidFill>
              <a:round/>
              <a:headEnd/>
              <a:tailEnd/>
            </a:ln>
          </p:spPr>
          <p:txBody>
            <a:bodyPr wrap="none" anchor="ct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1400" i="0">
                  <a:solidFill>
                    <a:schemeClr val="bg2"/>
                  </a:solidFill>
                </a:rPr>
                <a:t>49</a:t>
              </a:r>
            </a:p>
          </p:txBody>
        </p:sp>
        <p:cxnSp>
          <p:nvCxnSpPr>
            <p:cNvPr id="217113" name="AutoShape 27"/>
            <p:cNvCxnSpPr>
              <a:cxnSpLocks noChangeShapeType="1"/>
              <a:stCxn id="217110" idx="4"/>
              <a:endCxn id="217111" idx="0"/>
            </p:cNvCxnSpPr>
            <p:nvPr/>
          </p:nvCxnSpPr>
          <p:spPr bwMode="auto">
            <a:xfrm flipH="1">
              <a:off x="3192" y="3174"/>
              <a:ext cx="336" cy="564"/>
            </a:xfrm>
            <a:prstGeom prst="straightConnector1">
              <a:avLst/>
            </a:prstGeom>
            <a:noFill/>
            <a:ln w="38100">
              <a:solidFill>
                <a:schemeClr val="accent2"/>
              </a:solidFill>
              <a:round/>
              <a:headEnd/>
              <a:tailEnd type="triangle" w="med" len="med"/>
            </a:ln>
            <a:extLst>
              <a:ext uri="{909E8E84-426E-40DD-AFC4-6F175D3DCCD1}">
                <a14:hiddenFill xmlns:a14="http://schemas.microsoft.com/office/drawing/2010/main">
                  <a:noFill/>
                </a14:hiddenFill>
              </a:ext>
            </a:extLst>
          </p:spPr>
        </p:cxnSp>
        <p:cxnSp>
          <p:nvCxnSpPr>
            <p:cNvPr id="217114" name="AutoShape 28"/>
            <p:cNvCxnSpPr>
              <a:cxnSpLocks noChangeShapeType="1"/>
              <a:stCxn id="217110" idx="4"/>
              <a:endCxn id="217112" idx="0"/>
            </p:cNvCxnSpPr>
            <p:nvPr/>
          </p:nvCxnSpPr>
          <p:spPr bwMode="auto">
            <a:xfrm>
              <a:off x="3528" y="3174"/>
              <a:ext cx="312" cy="564"/>
            </a:xfrm>
            <a:prstGeom prst="straightConnector1">
              <a:avLst/>
            </a:prstGeom>
            <a:noFill/>
            <a:ln w="38100">
              <a:solidFill>
                <a:schemeClr val="accent2"/>
              </a:solidFill>
              <a:round/>
              <a:headEnd/>
              <a:tailEnd type="triangle" w="med" len="med"/>
            </a:ln>
            <a:extLst>
              <a:ext uri="{909E8E84-426E-40DD-AFC4-6F175D3DCCD1}">
                <a14:hiddenFill xmlns:a14="http://schemas.microsoft.com/office/drawing/2010/main">
                  <a:noFill/>
                </a14:hiddenFill>
              </a:ext>
            </a:extLst>
          </p:spPr>
        </p:cxnSp>
        <p:cxnSp>
          <p:nvCxnSpPr>
            <p:cNvPr id="217115" name="AutoShape 29"/>
            <p:cNvCxnSpPr>
              <a:cxnSpLocks noChangeShapeType="1"/>
              <a:stCxn id="217108" idx="4"/>
              <a:endCxn id="217110" idx="0"/>
            </p:cNvCxnSpPr>
            <p:nvPr/>
          </p:nvCxnSpPr>
          <p:spPr bwMode="auto">
            <a:xfrm flipH="1">
              <a:off x="3528" y="2454"/>
              <a:ext cx="696" cy="420"/>
            </a:xfrm>
            <a:prstGeom prst="straightConnector1">
              <a:avLst/>
            </a:prstGeom>
            <a:noFill/>
            <a:ln w="38100">
              <a:solidFill>
                <a:schemeClr val="accent2"/>
              </a:solidFill>
              <a:round/>
              <a:headEnd/>
              <a:tailEnd type="triangle" w="med" len="med"/>
            </a:ln>
            <a:extLst>
              <a:ext uri="{909E8E84-426E-40DD-AFC4-6F175D3DCCD1}">
                <a14:hiddenFill xmlns:a14="http://schemas.microsoft.com/office/drawing/2010/main">
                  <a:noFill/>
                </a14:hiddenFill>
              </a:ext>
            </a:extLst>
          </p:spPr>
        </p:cxnSp>
        <p:sp>
          <p:nvSpPr>
            <p:cNvPr id="217116" name="Oval 30"/>
            <p:cNvSpPr>
              <a:spLocks noChangeArrowheads="1"/>
            </p:cNvSpPr>
            <p:nvPr/>
          </p:nvSpPr>
          <p:spPr bwMode="auto">
            <a:xfrm>
              <a:off x="4776" y="2880"/>
              <a:ext cx="360" cy="288"/>
            </a:xfrm>
            <a:prstGeom prst="ellipse">
              <a:avLst/>
            </a:prstGeom>
            <a:solidFill>
              <a:schemeClr val="accent1"/>
            </a:solidFill>
            <a:ln w="19050">
              <a:solidFill>
                <a:schemeClr val="accent2"/>
              </a:solidFill>
              <a:round/>
              <a:headEnd/>
              <a:tailEnd/>
            </a:ln>
          </p:spPr>
          <p:txBody>
            <a:bodyPr wrap="none" anchor="ct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1400" i="0">
                  <a:solidFill>
                    <a:schemeClr val="bg2"/>
                  </a:solidFill>
                </a:rPr>
                <a:t>63</a:t>
              </a:r>
            </a:p>
          </p:txBody>
        </p:sp>
        <p:sp>
          <p:nvSpPr>
            <p:cNvPr id="217117" name="Oval 31"/>
            <p:cNvSpPr>
              <a:spLocks noChangeArrowheads="1"/>
            </p:cNvSpPr>
            <p:nvPr/>
          </p:nvSpPr>
          <p:spPr bwMode="auto">
            <a:xfrm>
              <a:off x="4440" y="3744"/>
              <a:ext cx="360" cy="288"/>
            </a:xfrm>
            <a:prstGeom prst="ellipse">
              <a:avLst/>
            </a:prstGeom>
            <a:solidFill>
              <a:schemeClr val="accent1"/>
            </a:solidFill>
            <a:ln w="19050">
              <a:solidFill>
                <a:schemeClr val="accent2"/>
              </a:solidFill>
              <a:round/>
              <a:headEnd/>
              <a:tailEnd/>
            </a:ln>
          </p:spPr>
          <p:txBody>
            <a:bodyPr wrap="none" anchor="ct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1400" i="0">
                  <a:solidFill>
                    <a:schemeClr val="bg2"/>
                  </a:solidFill>
                </a:rPr>
                <a:t>55</a:t>
              </a:r>
            </a:p>
          </p:txBody>
        </p:sp>
        <p:sp>
          <p:nvSpPr>
            <p:cNvPr id="217118" name="Oval 32"/>
            <p:cNvSpPr>
              <a:spLocks noChangeArrowheads="1"/>
            </p:cNvSpPr>
            <p:nvPr/>
          </p:nvSpPr>
          <p:spPr bwMode="auto">
            <a:xfrm>
              <a:off x="5088" y="3744"/>
              <a:ext cx="360" cy="288"/>
            </a:xfrm>
            <a:prstGeom prst="ellipse">
              <a:avLst/>
            </a:prstGeom>
            <a:solidFill>
              <a:schemeClr val="accent1"/>
            </a:solidFill>
            <a:ln w="19050">
              <a:solidFill>
                <a:schemeClr val="accent2"/>
              </a:solidFill>
              <a:round/>
              <a:headEnd/>
              <a:tailEnd/>
            </a:ln>
          </p:spPr>
          <p:txBody>
            <a:bodyPr wrap="none" anchor="ct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1400" i="0">
                  <a:solidFill>
                    <a:schemeClr val="bg2"/>
                  </a:solidFill>
                </a:rPr>
                <a:t>71</a:t>
              </a:r>
            </a:p>
          </p:txBody>
        </p:sp>
        <p:cxnSp>
          <p:nvCxnSpPr>
            <p:cNvPr id="217119" name="AutoShape 33"/>
            <p:cNvCxnSpPr>
              <a:cxnSpLocks noChangeShapeType="1"/>
              <a:stCxn id="217116" idx="4"/>
              <a:endCxn id="217117" idx="0"/>
            </p:cNvCxnSpPr>
            <p:nvPr/>
          </p:nvCxnSpPr>
          <p:spPr bwMode="auto">
            <a:xfrm flipH="1">
              <a:off x="4620" y="3174"/>
              <a:ext cx="336" cy="564"/>
            </a:xfrm>
            <a:prstGeom prst="straightConnector1">
              <a:avLst/>
            </a:prstGeom>
            <a:noFill/>
            <a:ln w="38100">
              <a:solidFill>
                <a:schemeClr val="accent2"/>
              </a:solidFill>
              <a:round/>
              <a:headEnd/>
              <a:tailEnd type="triangle" w="med" len="med"/>
            </a:ln>
            <a:extLst>
              <a:ext uri="{909E8E84-426E-40DD-AFC4-6F175D3DCCD1}">
                <a14:hiddenFill xmlns:a14="http://schemas.microsoft.com/office/drawing/2010/main">
                  <a:noFill/>
                </a14:hiddenFill>
              </a:ext>
            </a:extLst>
          </p:spPr>
        </p:cxnSp>
        <p:cxnSp>
          <p:nvCxnSpPr>
            <p:cNvPr id="217120" name="AutoShape 34"/>
            <p:cNvCxnSpPr>
              <a:cxnSpLocks noChangeShapeType="1"/>
              <a:stCxn id="217116" idx="4"/>
              <a:endCxn id="217118" idx="0"/>
            </p:cNvCxnSpPr>
            <p:nvPr/>
          </p:nvCxnSpPr>
          <p:spPr bwMode="auto">
            <a:xfrm>
              <a:off x="4956" y="3174"/>
              <a:ext cx="312" cy="564"/>
            </a:xfrm>
            <a:prstGeom prst="straightConnector1">
              <a:avLst/>
            </a:prstGeom>
            <a:noFill/>
            <a:ln w="38100">
              <a:solidFill>
                <a:schemeClr val="accent2"/>
              </a:solidFill>
              <a:round/>
              <a:headEnd/>
              <a:tailEnd type="triangle" w="med" len="med"/>
            </a:ln>
            <a:extLst>
              <a:ext uri="{909E8E84-426E-40DD-AFC4-6F175D3DCCD1}">
                <a14:hiddenFill xmlns:a14="http://schemas.microsoft.com/office/drawing/2010/main">
                  <a:noFill/>
                </a14:hiddenFill>
              </a:ext>
            </a:extLst>
          </p:spPr>
        </p:cxnSp>
        <p:cxnSp>
          <p:nvCxnSpPr>
            <p:cNvPr id="217121" name="AutoShape 35"/>
            <p:cNvCxnSpPr>
              <a:cxnSpLocks noChangeShapeType="1"/>
              <a:stCxn id="217108" idx="4"/>
              <a:endCxn id="217116" idx="0"/>
            </p:cNvCxnSpPr>
            <p:nvPr/>
          </p:nvCxnSpPr>
          <p:spPr bwMode="auto">
            <a:xfrm>
              <a:off x="4224" y="2454"/>
              <a:ext cx="732" cy="420"/>
            </a:xfrm>
            <a:prstGeom prst="straightConnector1">
              <a:avLst/>
            </a:prstGeom>
            <a:noFill/>
            <a:ln w="38100">
              <a:solidFill>
                <a:schemeClr val="accent2"/>
              </a:solidFill>
              <a:round/>
              <a:headEnd/>
              <a:tailEnd type="triangle" w="med" len="med"/>
            </a:ln>
            <a:extLst>
              <a:ext uri="{909E8E84-426E-40DD-AFC4-6F175D3DCCD1}">
                <a14:hiddenFill xmlns:a14="http://schemas.microsoft.com/office/drawing/2010/main">
                  <a:noFill/>
                </a14:hiddenFill>
              </a:ext>
            </a:extLst>
          </p:spPr>
        </p:cxnSp>
      </p:grpSp>
      <p:sp>
        <p:nvSpPr>
          <p:cNvPr id="217092" name="Rectangle 79"/>
          <p:cNvSpPr>
            <a:spLocks noChangeArrowheads="1"/>
          </p:cNvSpPr>
          <p:nvPr/>
        </p:nvSpPr>
        <p:spPr bwMode="auto">
          <a:xfrm>
            <a:off x="609600" y="0"/>
            <a:ext cx="8458200" cy="1066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r>
              <a:rPr lang="en-US" altLang="en-US" sz="4000" i="0">
                <a:solidFill>
                  <a:schemeClr val="tx2"/>
                </a:solidFill>
              </a:rPr>
              <a:t>Logarithmic Time</a:t>
            </a:r>
          </a:p>
          <a:p>
            <a:pPr algn="ctr" eaLnBrk="1" hangingPunct="1">
              <a:spcBef>
                <a:spcPct val="0"/>
              </a:spcBef>
            </a:pPr>
            <a:r>
              <a:rPr lang="en-US" altLang="en-US" sz="3600" i="0">
                <a:solidFill>
                  <a:schemeClr val="tx2"/>
                </a:solidFill>
              </a:rPr>
              <a:t>(Binary Search Time)</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withEffect">
                                  <p:stCondLst>
                                    <p:cond delay="0"/>
                                  </p:stCondLst>
                                  <p:childTnLst>
                                    <p:set>
                                      <p:cBhvr>
                                        <p:cTn id="6" dur="1" fill="hold">
                                          <p:stCondLst>
                                            <p:cond delay="0"/>
                                          </p:stCondLst>
                                        </p:cTn>
                                        <p:tgtEl>
                                          <p:spTgt spid="262147">
                                            <p:txEl>
                                              <p:pRg st="5" end="5"/>
                                            </p:txEl>
                                          </p:spTgt>
                                        </p:tgtEl>
                                        <p:attrNameLst>
                                          <p:attrName>style.visibility</p:attrName>
                                        </p:attrNameLst>
                                      </p:cBhvr>
                                      <p:to>
                                        <p:strVal val="visible"/>
                                      </p:to>
                                    </p:set>
                                    <p:anim calcmode="lin" valueType="num">
                                      <p:cBhvr additive="base">
                                        <p:cTn id="7" dur="500" fill="hold"/>
                                        <p:tgtEl>
                                          <p:spTgt spid="262147">
                                            <p:txEl>
                                              <p:pRg st="5" end="5"/>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262147">
                                            <p:txEl>
                                              <p:pRg st="5" end="5"/>
                                            </p:txEl>
                                          </p:spTgt>
                                        </p:tgtEl>
                                        <p:attrNameLst>
                                          <p:attrName>ppt_y</p:attrName>
                                        </p:attrNameLst>
                                      </p:cBhvr>
                                      <p:tavLst>
                                        <p:tav tm="0">
                                          <p:val>
                                            <p:strVal val="#ppt_y"/>
                                          </p:val>
                                        </p:tav>
                                        <p:tav tm="100000">
                                          <p:val>
                                            <p:strVal val="#ppt_y"/>
                                          </p:val>
                                        </p:tav>
                                      </p:tavLst>
                                    </p:anim>
                                  </p:childTnLst>
                                </p:cTn>
                              </p:par>
                              <p:par>
                                <p:cTn id="9" presetID="2" presetClass="entr" presetSubtype="8" fill="hold" nodeType="withEffect">
                                  <p:stCondLst>
                                    <p:cond delay="0"/>
                                  </p:stCondLst>
                                  <p:childTnLst>
                                    <p:set>
                                      <p:cBhvr>
                                        <p:cTn id="10" dur="1" fill="hold">
                                          <p:stCondLst>
                                            <p:cond delay="0"/>
                                          </p:stCondLst>
                                        </p:cTn>
                                        <p:tgtEl>
                                          <p:spTgt spid="12"/>
                                        </p:tgtEl>
                                        <p:attrNameLst>
                                          <p:attrName>style.visibility</p:attrName>
                                        </p:attrNameLst>
                                      </p:cBhvr>
                                      <p:to>
                                        <p:strVal val="visible"/>
                                      </p:to>
                                    </p:set>
                                    <p:anim calcmode="lin" valueType="num">
                                      <p:cBhvr additive="base">
                                        <p:cTn id="11" dur="500" fill="hold"/>
                                        <p:tgtEl>
                                          <p:spTgt spid="12"/>
                                        </p:tgtEl>
                                        <p:attrNameLst>
                                          <p:attrName>ppt_x</p:attrName>
                                        </p:attrNameLst>
                                      </p:cBhvr>
                                      <p:tavLst>
                                        <p:tav tm="0">
                                          <p:val>
                                            <p:strVal val="0-#ppt_w/2"/>
                                          </p:val>
                                        </p:tav>
                                        <p:tav tm="100000">
                                          <p:val>
                                            <p:strVal val="#ppt_x"/>
                                          </p:val>
                                        </p:tav>
                                      </p:tavLst>
                                    </p:anim>
                                    <p:anim calcmode="lin" valueType="num">
                                      <p:cBhvr additive="base">
                                        <p:cTn id="12" dur="500" fill="hold"/>
                                        <p:tgtEl>
                                          <p:spTgt spid="1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2147" grpId="0" build="p"/>
    </p:bld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 name="Rectangle 2"/>
          <p:cNvSpPr txBox="1">
            <a:spLocks noChangeArrowheads="1"/>
          </p:cNvSpPr>
          <p:nvPr/>
        </p:nvSpPr>
        <p:spPr>
          <a:xfrm>
            <a:off x="152400" y="-87313"/>
            <a:ext cx="8991600" cy="1524001"/>
          </a:xfrm>
          <a:prstGeom prst="rect">
            <a:avLst/>
          </a:prstGeom>
        </p:spPr>
        <p:txBody>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eaLnBrk="1" hangingPunct="1">
              <a:defRPr/>
            </a:pPr>
            <a:r>
              <a:rPr lang="en-US" altLang="en-US" sz="3600" i="0" kern="0" dirty="0">
                <a:solidFill>
                  <a:srgbClr val="FFFFFF"/>
                </a:solidFill>
              </a:rPr>
              <a:t>Looking at Input: </a:t>
            </a:r>
            <a:r>
              <a:rPr lang="en-US" altLang="en-US" sz="3600" i="0" kern="0" dirty="0">
                <a:solidFill>
                  <a:srgbClr val="00FFFF"/>
                </a:solidFill>
              </a:rPr>
              <a:t>Linear</a:t>
            </a:r>
            <a:r>
              <a:rPr lang="en-US" altLang="en-US" sz="3600" i="0" kern="0" dirty="0">
                <a:solidFill>
                  <a:srgbClr val="FFFFFF"/>
                </a:solidFill>
              </a:rPr>
              <a:t> time</a:t>
            </a:r>
          </a:p>
          <a:p>
            <a:pPr eaLnBrk="1" hangingPunct="1">
              <a:defRPr/>
            </a:pPr>
            <a:r>
              <a:rPr lang="en-US" altLang="en-US" sz="3600" i="0" kern="0" dirty="0">
                <a:solidFill>
                  <a:srgbClr val="FFFFFF"/>
                </a:solidFill>
              </a:rPr>
              <a:t>Binary Search: </a:t>
            </a:r>
            <a:r>
              <a:rPr lang="en-US" altLang="en-US" sz="3600" i="0" kern="0" dirty="0">
                <a:solidFill>
                  <a:srgbClr val="FFCC66"/>
                </a:solidFill>
              </a:rPr>
              <a:t>log(n) </a:t>
            </a:r>
            <a:r>
              <a:rPr lang="en-US" altLang="en-US" sz="3600" i="0" kern="0" dirty="0">
                <a:solidFill>
                  <a:srgbClr val="FFFFFF"/>
                </a:solidFill>
              </a:rPr>
              <a:t>time</a:t>
            </a:r>
            <a:br>
              <a:rPr lang="en-US" altLang="en-US" sz="3600" i="0" kern="0" dirty="0">
                <a:solidFill>
                  <a:srgbClr val="FFFFFF"/>
                </a:solidFill>
              </a:rPr>
            </a:br>
            <a:r>
              <a:rPr lang="en-US" altLang="en-US" sz="3600" i="0" kern="0" dirty="0">
                <a:solidFill>
                  <a:srgbClr val="FFFFFF"/>
                </a:solidFill>
              </a:rPr>
              <a:t>Touch Input: </a:t>
            </a:r>
            <a:r>
              <a:rPr lang="en-US" altLang="en-US" sz="3600" i="0" kern="0" dirty="0">
                <a:solidFill>
                  <a:srgbClr val="93856D"/>
                </a:solidFill>
              </a:rPr>
              <a:t>Constant</a:t>
            </a:r>
            <a:r>
              <a:rPr lang="en-US" altLang="en-US" sz="3600" i="0" kern="0" dirty="0">
                <a:solidFill>
                  <a:srgbClr val="FFFF00"/>
                </a:solidFill>
              </a:rPr>
              <a:t> </a:t>
            </a:r>
            <a:r>
              <a:rPr lang="en-US" altLang="en-US" sz="3600" i="0" kern="0" dirty="0">
                <a:solidFill>
                  <a:srgbClr val="FFFFFF"/>
                </a:solidFill>
              </a:rPr>
              <a:t>time</a:t>
            </a:r>
          </a:p>
        </p:txBody>
      </p:sp>
      <p:grpSp>
        <p:nvGrpSpPr>
          <p:cNvPr id="218115" name="Group 2"/>
          <p:cNvGrpSpPr>
            <a:grpSpLocks/>
          </p:cNvGrpSpPr>
          <p:nvPr/>
        </p:nvGrpSpPr>
        <p:grpSpPr bwMode="auto">
          <a:xfrm>
            <a:off x="1346200" y="2362200"/>
            <a:ext cx="7340600" cy="4094163"/>
            <a:chOff x="1346200" y="2362200"/>
            <a:chExt cx="7340600" cy="4094163"/>
          </a:xfrm>
        </p:grpSpPr>
        <p:sp>
          <p:nvSpPr>
            <p:cNvPr id="20" name="Rectangle 3"/>
            <p:cNvSpPr txBox="1">
              <a:spLocks noChangeArrowheads="1"/>
            </p:cNvSpPr>
            <p:nvPr/>
          </p:nvSpPr>
          <p:spPr>
            <a:xfrm>
              <a:off x="1346200" y="5556250"/>
              <a:ext cx="7340600" cy="900113"/>
            </a:xfrm>
            <a:prstGeom prst="rect">
              <a:avLst/>
            </a:prstGeom>
          </p:spPr>
          <p:txBody>
            <a:bodyPr/>
            <a:lst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400">
                  <a:solidFill>
                    <a:schemeClr val="tx1"/>
                  </a:solidFill>
                  <a:latin typeface="+mn-lt"/>
                </a:defRPr>
              </a:lvl3pPr>
              <a:lvl4pPr marL="1600200" indent="-228600" algn="l" rtl="0" eaLnBrk="0" fontAlgn="base" hangingPunct="0">
                <a:spcBef>
                  <a:spcPct val="20000"/>
                </a:spcBef>
                <a:spcAft>
                  <a:spcPct val="0"/>
                </a:spcAft>
                <a:buChar char="–"/>
                <a:defRPr sz="2000">
                  <a:solidFill>
                    <a:schemeClr val="tx1"/>
                  </a:solidFill>
                  <a:latin typeface="+mn-lt"/>
                </a:defRPr>
              </a:lvl4pPr>
              <a:lvl5pPr marL="2057400" indent="-228600" algn="l" rtl="0" eaLnBrk="0" fontAlgn="base" hangingPunct="0">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a:lstStyle>
            <a:p>
              <a:pPr marL="0" indent="0" algn="ctr" eaLnBrk="1" hangingPunct="1">
                <a:lnSpc>
                  <a:spcPct val="90000"/>
                </a:lnSpc>
                <a:buFontTx/>
                <a:buNone/>
                <a:tabLst>
                  <a:tab pos="858838" algn="l"/>
                </a:tabLst>
                <a:defRPr/>
              </a:pPr>
              <a:r>
                <a:rPr lang="en-US" altLang="en-US" sz="2400" i="0" kern="0" dirty="0">
                  <a:solidFill>
                    <a:srgbClr val="FFFFFF"/>
                  </a:solidFill>
                </a:rPr>
                <a:t>For big inputs, </a:t>
              </a:r>
              <a:br>
                <a:rPr lang="en-US" altLang="en-US" sz="2400" i="0" kern="0" dirty="0">
                  <a:solidFill>
                    <a:srgbClr val="FFFFFF"/>
                  </a:solidFill>
                </a:rPr>
              </a:br>
              <a:r>
                <a:rPr lang="en-US" altLang="en-US" sz="2400" i="0" kern="0" dirty="0">
                  <a:solidFill>
                    <a:srgbClr val="FFFFFF"/>
                  </a:solidFill>
                </a:rPr>
                <a:t> </a:t>
              </a:r>
              <a:r>
                <a:rPr lang="en-US" altLang="en-US" sz="2400" i="0" kern="0" dirty="0">
                  <a:solidFill>
                    <a:srgbClr val="FFC000"/>
                  </a:solidFill>
                </a:rPr>
                <a:t>100000 log n </a:t>
              </a:r>
              <a:r>
                <a:rPr lang="en-US" altLang="en-US" sz="2400" i="0" kern="0" dirty="0">
                  <a:solidFill>
                    <a:srgbClr val="FF0000"/>
                  </a:solidFill>
                </a:rPr>
                <a:t>&lt;&lt;</a:t>
              </a:r>
              <a:r>
                <a:rPr lang="en-US" altLang="en-US" sz="2400" i="0" kern="0" dirty="0">
                  <a:solidFill>
                    <a:srgbClr val="FFFFFF"/>
                  </a:solidFill>
                </a:rPr>
                <a:t> </a:t>
              </a:r>
              <a:r>
                <a:rPr lang="en-US" altLang="en-US" sz="2400" i="0" kern="0" dirty="0">
                  <a:solidFill>
                    <a:srgbClr val="00CCFF"/>
                  </a:solidFill>
                </a:rPr>
                <a:t>0.000001 n</a:t>
              </a:r>
              <a:r>
                <a:rPr lang="en-US" altLang="en-US" sz="2400" i="0" kern="0" baseline="30000" dirty="0">
                  <a:solidFill>
                    <a:srgbClr val="00CCFF"/>
                  </a:solidFill>
                </a:rPr>
                <a:t>2</a:t>
              </a:r>
            </a:p>
            <a:p>
              <a:pPr marL="0" indent="0" algn="ctr" eaLnBrk="1" hangingPunct="1">
                <a:lnSpc>
                  <a:spcPct val="90000"/>
                </a:lnSpc>
                <a:buFontTx/>
                <a:buNone/>
                <a:tabLst>
                  <a:tab pos="858838" algn="l"/>
                </a:tabLst>
                <a:defRPr/>
              </a:pPr>
              <a:r>
                <a:rPr lang="en-US" altLang="en-US" sz="2400" i="0" kern="0" dirty="0">
                  <a:solidFill>
                    <a:srgbClr val="93856D"/>
                  </a:solidFill>
                </a:rPr>
                <a:t>             100000</a:t>
              </a:r>
              <a:r>
                <a:rPr lang="en-US" altLang="en-US" sz="2400" i="0" kern="0" dirty="0">
                  <a:solidFill>
                    <a:srgbClr val="00CCFF"/>
                  </a:solidFill>
                </a:rPr>
                <a:t> </a:t>
              </a:r>
              <a:r>
                <a:rPr lang="en-US" altLang="en-US" sz="2400" i="0" kern="0" dirty="0">
                  <a:solidFill>
                    <a:srgbClr val="FF0000"/>
                  </a:solidFill>
                </a:rPr>
                <a:t>&lt;&lt; </a:t>
              </a:r>
              <a:r>
                <a:rPr lang="en-US" altLang="en-US" sz="2400" i="0" kern="0" dirty="0">
                  <a:solidFill>
                    <a:srgbClr val="FFC000"/>
                  </a:solidFill>
                </a:rPr>
                <a:t>0.000001 log n </a:t>
              </a:r>
              <a:r>
                <a:rPr lang="en-US" altLang="en-US" sz="2400" i="0" kern="0" dirty="0">
                  <a:solidFill>
                    <a:srgbClr val="FFFFFF"/>
                  </a:solidFill>
                </a:rPr>
                <a:t> </a:t>
              </a:r>
              <a:endParaRPr lang="en-US" altLang="en-US" sz="2400" i="0" kern="0" baseline="30000" dirty="0">
                <a:solidFill>
                  <a:srgbClr val="00CCFF"/>
                </a:solidFill>
              </a:endParaRPr>
            </a:p>
          </p:txBody>
        </p:sp>
        <p:grpSp>
          <p:nvGrpSpPr>
            <p:cNvPr id="218118" name="Group 4"/>
            <p:cNvGrpSpPr>
              <a:grpSpLocks/>
            </p:cNvGrpSpPr>
            <p:nvPr/>
          </p:nvGrpSpPr>
          <p:grpSpPr bwMode="auto">
            <a:xfrm>
              <a:off x="2278062" y="2362200"/>
              <a:ext cx="5257800" cy="3106738"/>
              <a:chOff x="768" y="1392"/>
              <a:chExt cx="3312" cy="1957"/>
            </a:xfrm>
          </p:grpSpPr>
          <p:sp>
            <p:nvSpPr>
              <p:cNvPr id="218119" name="Rectangle 5"/>
              <p:cNvSpPr>
                <a:spLocks noChangeArrowheads="1"/>
              </p:cNvSpPr>
              <p:nvPr/>
            </p:nvSpPr>
            <p:spPr bwMode="auto">
              <a:xfrm>
                <a:off x="1056" y="1392"/>
                <a:ext cx="3024" cy="172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400" i="0">
                  <a:solidFill>
                    <a:srgbClr val="FFFFFF"/>
                  </a:solidFill>
                </a:endParaRPr>
              </a:p>
            </p:txBody>
          </p:sp>
          <p:sp>
            <p:nvSpPr>
              <p:cNvPr id="218120" name="Text Box 6"/>
              <p:cNvSpPr txBox="1">
                <a:spLocks noChangeArrowheads="1"/>
              </p:cNvSpPr>
              <p:nvPr/>
            </p:nvSpPr>
            <p:spPr bwMode="auto">
              <a:xfrm>
                <a:off x="2112" y="3058"/>
                <a:ext cx="864" cy="2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400" i="0" dirty="0">
                    <a:solidFill>
                      <a:srgbClr val="FFFFFF"/>
                    </a:solidFill>
                  </a:rPr>
                  <a:t>input size</a:t>
                </a:r>
              </a:p>
            </p:txBody>
          </p:sp>
          <p:sp>
            <p:nvSpPr>
              <p:cNvPr id="218121" name="Text Box 7"/>
              <p:cNvSpPr txBox="1">
                <a:spLocks noChangeArrowheads="1"/>
              </p:cNvSpPr>
              <p:nvPr/>
            </p:nvSpPr>
            <p:spPr bwMode="auto">
              <a:xfrm>
                <a:off x="768" y="1794"/>
                <a:ext cx="288" cy="9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50000"/>
                  </a:spcBef>
                </a:pPr>
                <a:r>
                  <a:rPr lang="en-US" altLang="en-US" sz="2400" i="0">
                    <a:solidFill>
                      <a:srgbClr val="FFFFFF"/>
                    </a:solidFill>
                  </a:rPr>
                  <a:t>t</a:t>
                </a:r>
                <a:br>
                  <a:rPr lang="en-US" altLang="en-US" sz="2400" i="0">
                    <a:solidFill>
                      <a:srgbClr val="FFFFFF"/>
                    </a:solidFill>
                  </a:rPr>
                </a:br>
                <a:r>
                  <a:rPr lang="en-US" altLang="en-US" sz="2400" i="0">
                    <a:solidFill>
                      <a:srgbClr val="FFFFFF"/>
                    </a:solidFill>
                  </a:rPr>
                  <a:t>ime</a:t>
                </a:r>
              </a:p>
            </p:txBody>
          </p:sp>
          <p:sp>
            <p:nvSpPr>
              <p:cNvPr id="218122" name="Line 8"/>
              <p:cNvSpPr>
                <a:spLocks noChangeShapeType="1"/>
              </p:cNvSpPr>
              <p:nvPr/>
            </p:nvSpPr>
            <p:spPr bwMode="auto">
              <a:xfrm flipH="1">
                <a:off x="1056" y="1794"/>
                <a:ext cx="3024" cy="1341"/>
              </a:xfrm>
              <a:prstGeom prst="line">
                <a:avLst/>
              </a:prstGeom>
              <a:noFill/>
              <a:ln w="38100">
                <a:solidFill>
                  <a:srgbClr val="00CC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18123" name="Freeform 9"/>
              <p:cNvSpPr>
                <a:spLocks/>
              </p:cNvSpPr>
              <p:nvPr/>
            </p:nvSpPr>
            <p:spPr bwMode="auto">
              <a:xfrm flipH="1" flipV="1">
                <a:off x="1056" y="2772"/>
                <a:ext cx="2933" cy="381"/>
              </a:xfrm>
              <a:custGeom>
                <a:avLst/>
                <a:gdLst>
                  <a:gd name="T0" fmla="*/ 0 w 2832"/>
                  <a:gd name="T1" fmla="*/ 1 h 1725"/>
                  <a:gd name="T2" fmla="*/ 810 w 2832"/>
                  <a:gd name="T3" fmla="*/ 1 h 1725"/>
                  <a:gd name="T4" fmla="*/ 1229 w 2832"/>
                  <a:gd name="T5" fmla="*/ 1 h 1725"/>
                  <a:gd name="T6" fmla="*/ 1573 w 2832"/>
                  <a:gd name="T7" fmla="*/ 1 h 1725"/>
                  <a:gd name="T8" fmla="*/ 1935 w 2832"/>
                  <a:gd name="T9" fmla="*/ 1 h 1725"/>
                  <a:gd name="T10" fmla="*/ 2316 w 2832"/>
                  <a:gd name="T11" fmla="*/ 0 h 1725"/>
                  <a:gd name="T12" fmla="*/ 2765 w 2832"/>
                  <a:gd name="T13" fmla="*/ 0 h 1725"/>
                  <a:gd name="T14" fmla="*/ 3374 w 2832"/>
                  <a:gd name="T15" fmla="*/ 0 h 1725"/>
                  <a:gd name="T16" fmla="*/ 0 60000 65536"/>
                  <a:gd name="T17" fmla="*/ 0 60000 65536"/>
                  <a:gd name="T18" fmla="*/ 0 60000 65536"/>
                  <a:gd name="T19" fmla="*/ 0 60000 65536"/>
                  <a:gd name="T20" fmla="*/ 0 60000 65536"/>
                  <a:gd name="T21" fmla="*/ 0 60000 65536"/>
                  <a:gd name="T22" fmla="*/ 0 60000 65536"/>
                  <a:gd name="T23" fmla="*/ 0 60000 65536"/>
                  <a:gd name="T24" fmla="*/ 0 w 2832"/>
                  <a:gd name="T25" fmla="*/ 0 h 1725"/>
                  <a:gd name="T26" fmla="*/ 2832 w 2832"/>
                  <a:gd name="T27" fmla="*/ 1725 h 172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832" h="1725">
                    <a:moveTo>
                      <a:pt x="0" y="1725"/>
                    </a:moveTo>
                    <a:lnTo>
                      <a:pt x="680" y="1576"/>
                    </a:lnTo>
                    <a:lnTo>
                      <a:pt x="1032" y="1496"/>
                    </a:lnTo>
                    <a:lnTo>
                      <a:pt x="1320" y="1392"/>
                    </a:lnTo>
                    <a:lnTo>
                      <a:pt x="1624" y="1232"/>
                    </a:lnTo>
                    <a:lnTo>
                      <a:pt x="1944" y="992"/>
                    </a:lnTo>
                    <a:lnTo>
                      <a:pt x="2320" y="600"/>
                    </a:lnTo>
                    <a:lnTo>
                      <a:pt x="2832" y="0"/>
                    </a:lnTo>
                  </a:path>
                </a:pathLst>
              </a:custGeom>
              <a:noFill/>
              <a:ln w="38100" cap="flat" cmpd="sng">
                <a:solidFill>
                  <a:srgbClr val="FFC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grpSp>
      </p:grpSp>
      <p:cxnSp>
        <p:nvCxnSpPr>
          <p:cNvPr id="218116" name="Straight Connector 10"/>
          <p:cNvCxnSpPr>
            <a:cxnSpLocks noChangeShapeType="1"/>
          </p:cNvCxnSpPr>
          <p:nvPr/>
        </p:nvCxnSpPr>
        <p:spPr bwMode="auto">
          <a:xfrm>
            <a:off x="3124200" y="4953000"/>
            <a:ext cx="4267200" cy="0"/>
          </a:xfrm>
          <a:prstGeom prst="line">
            <a:avLst/>
          </a:prstGeom>
          <a:noFill/>
          <a:ln w="38100" cap="sq" algn="ctr">
            <a:solidFill>
              <a:srgbClr val="93856D"/>
            </a:solidFill>
            <a:round/>
            <a:headEnd/>
            <a:tailEnd/>
          </a:ln>
          <a:extLst>
            <a:ext uri="{909E8E84-426E-40DD-AFC4-6F175D3DCCD1}">
              <a14:hiddenFill xmlns:a14="http://schemas.microsoft.com/office/drawing/2010/main">
                <a:noFill/>
              </a14:hiddenFill>
            </a:ext>
          </a:extLst>
        </p:spPr>
      </p:cxnSp>
    </p:spTree>
  </p:cSld>
  <p:clrMapOvr>
    <a:masterClrMapping/>
  </p:clrMapOvr>
  <p:timing>
    <p:tnLst>
      <p:par>
        <p:cTn id="1" dur="indefinite" restart="never" nodeType="tmRoot"/>
      </p:par>
    </p:tn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1794" name="Rectangle 2"/>
          <p:cNvSpPr>
            <a:spLocks noGrp="1" noChangeArrowheads="1"/>
          </p:cNvSpPr>
          <p:nvPr>
            <p:ph type="title"/>
          </p:nvPr>
        </p:nvSpPr>
        <p:spPr>
          <a:xfrm>
            <a:off x="685800" y="-76200"/>
            <a:ext cx="7772400" cy="1143000"/>
          </a:xfrm>
        </p:spPr>
        <p:txBody>
          <a:bodyPr/>
          <a:lstStyle/>
          <a:p>
            <a:pPr eaLnBrk="1" hangingPunct="1">
              <a:defRPr/>
            </a:pPr>
            <a:r>
              <a:rPr lang="en-US" altLang="en-US" sz="4000" dirty="0"/>
              <a:t>Quadratic Time</a:t>
            </a:r>
            <a:br>
              <a:rPr lang="en-US" altLang="en-US" sz="4000" dirty="0"/>
            </a:br>
            <a:r>
              <a:rPr lang="en-US" altLang="en-US" dirty="0"/>
              <a:t>(Insertion Sort)</a:t>
            </a:r>
            <a:endParaRPr lang="en-CA" altLang="en-US" dirty="0"/>
          </a:p>
        </p:txBody>
      </p:sp>
      <p:sp>
        <p:nvSpPr>
          <p:cNvPr id="219139" name="Freeform 8"/>
          <p:cNvSpPr>
            <a:spLocks noChangeAspect="1"/>
          </p:cNvSpPr>
          <p:nvPr/>
        </p:nvSpPr>
        <p:spPr bwMode="auto">
          <a:xfrm>
            <a:off x="6910388" y="3944938"/>
            <a:ext cx="1951037" cy="1252537"/>
          </a:xfrm>
          <a:custGeom>
            <a:avLst/>
            <a:gdLst>
              <a:gd name="T0" fmla="*/ 2147483647 w 1856"/>
              <a:gd name="T1" fmla="*/ 2147483647 h 1355"/>
              <a:gd name="T2" fmla="*/ 2147483647 w 1856"/>
              <a:gd name="T3" fmla="*/ 2147483647 h 1355"/>
              <a:gd name="T4" fmla="*/ 2147483647 w 1856"/>
              <a:gd name="T5" fmla="*/ 2147483647 h 1355"/>
              <a:gd name="T6" fmla="*/ 2147483647 w 1856"/>
              <a:gd name="T7" fmla="*/ 2147483647 h 1355"/>
              <a:gd name="T8" fmla="*/ 2147483647 w 1856"/>
              <a:gd name="T9" fmla="*/ 2147483647 h 1355"/>
              <a:gd name="T10" fmla="*/ 2147483647 w 1856"/>
              <a:gd name="T11" fmla="*/ 2147483647 h 1355"/>
              <a:gd name="T12" fmla="*/ 2147483647 w 1856"/>
              <a:gd name="T13" fmla="*/ 2147483647 h 1355"/>
              <a:gd name="T14" fmla="*/ 2147483647 w 1856"/>
              <a:gd name="T15" fmla="*/ 2147483647 h 1355"/>
              <a:gd name="T16" fmla="*/ 0 60000 65536"/>
              <a:gd name="T17" fmla="*/ 0 60000 65536"/>
              <a:gd name="T18" fmla="*/ 0 60000 65536"/>
              <a:gd name="T19" fmla="*/ 0 60000 65536"/>
              <a:gd name="T20" fmla="*/ 0 60000 65536"/>
              <a:gd name="T21" fmla="*/ 0 60000 65536"/>
              <a:gd name="T22" fmla="*/ 0 60000 65536"/>
              <a:gd name="T23" fmla="*/ 0 60000 65536"/>
              <a:gd name="T24" fmla="*/ 0 w 1856"/>
              <a:gd name="T25" fmla="*/ 0 h 1355"/>
              <a:gd name="T26" fmla="*/ 1856 w 1856"/>
              <a:gd name="T27" fmla="*/ 1355 h 135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856" h="1355">
                <a:moveTo>
                  <a:pt x="364" y="288"/>
                </a:moveTo>
                <a:cubicBezTo>
                  <a:pt x="204" y="400"/>
                  <a:pt x="0" y="662"/>
                  <a:pt x="28" y="768"/>
                </a:cubicBezTo>
                <a:cubicBezTo>
                  <a:pt x="56" y="874"/>
                  <a:pt x="392" y="846"/>
                  <a:pt x="535" y="923"/>
                </a:cubicBezTo>
                <a:cubicBezTo>
                  <a:pt x="678" y="1000"/>
                  <a:pt x="760" y="1171"/>
                  <a:pt x="888" y="1233"/>
                </a:cubicBezTo>
                <a:cubicBezTo>
                  <a:pt x="1016" y="1295"/>
                  <a:pt x="1148" y="1355"/>
                  <a:pt x="1301" y="1293"/>
                </a:cubicBezTo>
                <a:cubicBezTo>
                  <a:pt x="1454" y="1231"/>
                  <a:pt x="1856" y="1063"/>
                  <a:pt x="1804" y="864"/>
                </a:cubicBezTo>
                <a:cubicBezTo>
                  <a:pt x="1752" y="665"/>
                  <a:pt x="1228" y="192"/>
                  <a:pt x="988" y="96"/>
                </a:cubicBezTo>
                <a:cubicBezTo>
                  <a:pt x="748" y="0"/>
                  <a:pt x="524" y="176"/>
                  <a:pt x="364" y="288"/>
                </a:cubicBezTo>
                <a:close/>
              </a:path>
            </a:pathLst>
          </a:custGeom>
          <a:noFill/>
          <a:ln w="38100">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19140" name="Text Box 9"/>
          <p:cNvSpPr txBox="1">
            <a:spLocks noChangeAspect="1" noChangeArrowheads="1"/>
          </p:cNvSpPr>
          <p:nvPr/>
        </p:nvSpPr>
        <p:spPr bwMode="auto">
          <a:xfrm>
            <a:off x="7265988" y="4092575"/>
            <a:ext cx="4127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r>
              <a:rPr lang="en-US" altLang="en-US" sz="1800" i="0"/>
              <a:t>88</a:t>
            </a:r>
            <a:endParaRPr lang="en-CA" altLang="en-US" sz="1800" i="0"/>
          </a:p>
        </p:txBody>
      </p:sp>
      <p:sp>
        <p:nvSpPr>
          <p:cNvPr id="219141" name="Text Box 10"/>
          <p:cNvSpPr txBox="1">
            <a:spLocks noChangeAspect="1" noChangeArrowheads="1"/>
          </p:cNvSpPr>
          <p:nvPr/>
        </p:nvSpPr>
        <p:spPr bwMode="auto">
          <a:xfrm>
            <a:off x="7951788" y="4194175"/>
            <a:ext cx="4127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r>
              <a:rPr lang="en-US" altLang="en-US" sz="1800" i="0"/>
              <a:t>14</a:t>
            </a:r>
            <a:endParaRPr lang="en-CA" altLang="en-US" sz="1800" i="0"/>
          </a:p>
        </p:txBody>
      </p:sp>
      <p:sp>
        <p:nvSpPr>
          <p:cNvPr id="219142" name="Text Box 11"/>
          <p:cNvSpPr txBox="1">
            <a:spLocks noChangeAspect="1" noChangeArrowheads="1"/>
          </p:cNvSpPr>
          <p:nvPr/>
        </p:nvSpPr>
        <p:spPr bwMode="auto">
          <a:xfrm>
            <a:off x="7661275" y="4648200"/>
            <a:ext cx="549275"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r>
              <a:rPr lang="en-US" altLang="en-US" sz="1800" i="0"/>
              <a:t>98</a:t>
            </a:r>
            <a:endParaRPr lang="en-CA" altLang="en-US" sz="1800" i="0"/>
          </a:p>
        </p:txBody>
      </p:sp>
      <p:sp>
        <p:nvSpPr>
          <p:cNvPr id="219143" name="Text Box 12"/>
          <p:cNvSpPr txBox="1">
            <a:spLocks noChangeAspect="1" noChangeArrowheads="1"/>
          </p:cNvSpPr>
          <p:nvPr/>
        </p:nvSpPr>
        <p:spPr bwMode="auto">
          <a:xfrm>
            <a:off x="7331075" y="4462463"/>
            <a:ext cx="4127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r>
              <a:rPr lang="en-US" altLang="en-US" sz="1800" i="0"/>
              <a:t>25</a:t>
            </a:r>
            <a:endParaRPr lang="en-CA" altLang="en-US" sz="1800" i="0"/>
          </a:p>
        </p:txBody>
      </p:sp>
      <p:sp>
        <p:nvSpPr>
          <p:cNvPr id="219144" name="Text Box 13"/>
          <p:cNvSpPr txBox="1">
            <a:spLocks noChangeAspect="1" noChangeArrowheads="1"/>
          </p:cNvSpPr>
          <p:nvPr/>
        </p:nvSpPr>
        <p:spPr bwMode="auto">
          <a:xfrm>
            <a:off x="7691438" y="4400550"/>
            <a:ext cx="614362"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r>
              <a:rPr lang="en-US" altLang="en-US" sz="1800" i="0"/>
              <a:t>62</a:t>
            </a:r>
            <a:endParaRPr lang="en-CA" altLang="en-US" sz="1800" i="0"/>
          </a:p>
        </p:txBody>
      </p:sp>
      <p:sp>
        <p:nvSpPr>
          <p:cNvPr id="219145" name="Text Box 14"/>
          <p:cNvSpPr txBox="1">
            <a:spLocks noChangeAspect="1" noChangeArrowheads="1"/>
          </p:cNvSpPr>
          <p:nvPr/>
        </p:nvSpPr>
        <p:spPr bwMode="auto">
          <a:xfrm>
            <a:off x="7661275" y="4087813"/>
            <a:ext cx="4127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r>
              <a:rPr lang="en-US" altLang="en-US" sz="1800" i="0"/>
              <a:t>52</a:t>
            </a:r>
            <a:endParaRPr lang="en-CA" altLang="en-US" sz="1800" i="0"/>
          </a:p>
        </p:txBody>
      </p:sp>
      <p:sp>
        <p:nvSpPr>
          <p:cNvPr id="219146" name="Text Box 15"/>
          <p:cNvSpPr txBox="1">
            <a:spLocks noChangeAspect="1" noChangeArrowheads="1"/>
          </p:cNvSpPr>
          <p:nvPr/>
        </p:nvSpPr>
        <p:spPr bwMode="auto">
          <a:xfrm>
            <a:off x="8032750" y="4841875"/>
            <a:ext cx="4127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r>
              <a:rPr lang="en-US" altLang="en-US" sz="1800" i="0"/>
              <a:t>79</a:t>
            </a:r>
            <a:endParaRPr lang="en-CA" altLang="en-US" sz="1800" i="0"/>
          </a:p>
        </p:txBody>
      </p:sp>
      <p:sp>
        <p:nvSpPr>
          <p:cNvPr id="219147" name="Text Box 16"/>
          <p:cNvSpPr txBox="1">
            <a:spLocks noChangeAspect="1" noChangeArrowheads="1"/>
          </p:cNvSpPr>
          <p:nvPr/>
        </p:nvSpPr>
        <p:spPr bwMode="auto">
          <a:xfrm>
            <a:off x="8153400" y="4462463"/>
            <a:ext cx="4127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r>
              <a:rPr lang="en-US" altLang="en-US" sz="1800" i="0"/>
              <a:t>30</a:t>
            </a:r>
            <a:endParaRPr lang="en-CA" altLang="en-US" sz="1800" i="0"/>
          </a:p>
        </p:txBody>
      </p:sp>
      <p:sp>
        <p:nvSpPr>
          <p:cNvPr id="219148" name="Text Box 17"/>
          <p:cNvSpPr txBox="1">
            <a:spLocks noChangeAspect="1" noChangeArrowheads="1"/>
          </p:cNvSpPr>
          <p:nvPr/>
        </p:nvSpPr>
        <p:spPr bwMode="auto">
          <a:xfrm>
            <a:off x="8415338" y="4591050"/>
            <a:ext cx="576262"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r>
              <a:rPr lang="en-US" altLang="en-US" sz="1800" i="0"/>
              <a:t>23</a:t>
            </a:r>
            <a:endParaRPr lang="en-CA" altLang="en-US" sz="1800" i="0"/>
          </a:p>
        </p:txBody>
      </p:sp>
      <p:sp>
        <p:nvSpPr>
          <p:cNvPr id="219149" name="Rectangle 18"/>
          <p:cNvSpPr>
            <a:spLocks noChangeAspect="1" noChangeArrowheads="1"/>
          </p:cNvSpPr>
          <p:nvPr/>
        </p:nvSpPr>
        <p:spPr bwMode="auto">
          <a:xfrm>
            <a:off x="7037388" y="4352925"/>
            <a:ext cx="4127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r>
              <a:rPr lang="en-US" altLang="en-US" sz="1800" i="0"/>
              <a:t>31</a:t>
            </a:r>
            <a:endParaRPr lang="en-CA" altLang="en-US" sz="1800" i="0"/>
          </a:p>
        </p:txBody>
      </p:sp>
      <p:sp>
        <p:nvSpPr>
          <p:cNvPr id="19" name="Rectangle 8"/>
          <p:cNvSpPr>
            <a:spLocks noChangeArrowheads="1"/>
          </p:cNvSpPr>
          <p:nvPr/>
        </p:nvSpPr>
        <p:spPr bwMode="auto">
          <a:xfrm>
            <a:off x="76200" y="990600"/>
            <a:ext cx="5265738" cy="2246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i="0"/>
              <a:t>Loop Invariant: </a:t>
            </a:r>
          </a:p>
          <a:p>
            <a:pPr>
              <a:spcBef>
                <a:spcPct val="0"/>
              </a:spcBef>
            </a:pPr>
            <a:r>
              <a:rPr lang="en-US" altLang="en-US" sz="2800" i="0"/>
              <a:t>   Some are sorted</a:t>
            </a:r>
            <a:br>
              <a:rPr lang="en-US" altLang="en-US" sz="2800" i="0"/>
            </a:br>
            <a:r>
              <a:rPr lang="en-US" altLang="en-US" sz="2800" i="0"/>
              <a:t>   The rest are to the side.</a:t>
            </a:r>
          </a:p>
          <a:p>
            <a:pPr>
              <a:spcBef>
                <a:spcPct val="0"/>
              </a:spcBef>
            </a:pPr>
            <a:r>
              <a:rPr lang="en-US" altLang="en-US" sz="2800" i="0"/>
              <a:t>Maintain LI while making progress</a:t>
            </a:r>
          </a:p>
          <a:p>
            <a:pPr>
              <a:spcBef>
                <a:spcPct val="0"/>
              </a:spcBef>
            </a:pPr>
            <a:r>
              <a:rPr lang="en-US" altLang="en-US" sz="2800" i="0"/>
              <a:t>   Insert some number</a:t>
            </a:r>
          </a:p>
        </p:txBody>
      </p:sp>
      <p:grpSp>
        <p:nvGrpSpPr>
          <p:cNvPr id="20" name="Group 33"/>
          <p:cNvGrpSpPr>
            <a:grpSpLocks/>
          </p:cNvGrpSpPr>
          <p:nvPr/>
        </p:nvGrpSpPr>
        <p:grpSpPr bwMode="auto">
          <a:xfrm>
            <a:off x="3429000" y="4349750"/>
            <a:ext cx="3341688" cy="461963"/>
            <a:chOff x="2263" y="2740"/>
            <a:chExt cx="2105" cy="291"/>
          </a:xfrm>
        </p:grpSpPr>
        <p:sp>
          <p:nvSpPr>
            <p:cNvPr id="219153" name="Text Box 34"/>
            <p:cNvSpPr txBox="1">
              <a:spLocks noChangeAspect="1" noChangeArrowheads="1"/>
            </p:cNvSpPr>
            <p:nvPr/>
          </p:nvSpPr>
          <p:spPr bwMode="auto">
            <a:xfrm>
              <a:off x="2292" y="2800"/>
              <a:ext cx="116"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endParaRPr lang="en-US" altLang="en-US" sz="1800" i="0">
                <a:solidFill>
                  <a:srgbClr val="33CC33"/>
                </a:solidFill>
              </a:endParaRPr>
            </a:p>
          </p:txBody>
        </p:sp>
        <p:sp>
          <p:nvSpPr>
            <p:cNvPr id="219154" name="Rectangle 35"/>
            <p:cNvSpPr>
              <a:spLocks noChangeAspect="1" noChangeArrowheads="1"/>
            </p:cNvSpPr>
            <p:nvPr/>
          </p:nvSpPr>
          <p:spPr bwMode="auto">
            <a:xfrm>
              <a:off x="2263" y="2740"/>
              <a:ext cx="2105" cy="287"/>
            </a:xfrm>
            <a:prstGeom prst="rect">
              <a:avLst/>
            </a:prstGeom>
            <a:noFill/>
            <a:ln w="3810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50000"/>
                </a:spcBef>
              </a:pPr>
              <a:endParaRPr lang="en-US" altLang="en-US" sz="3000"/>
            </a:p>
          </p:txBody>
        </p:sp>
      </p:grpSp>
      <p:sp>
        <p:nvSpPr>
          <p:cNvPr id="23" name="AutoShape 34"/>
          <p:cNvSpPr>
            <a:spLocks noChangeArrowheads="1"/>
          </p:cNvSpPr>
          <p:nvPr/>
        </p:nvSpPr>
        <p:spPr bwMode="auto">
          <a:xfrm flipH="1" flipV="1">
            <a:off x="5638800" y="3505200"/>
            <a:ext cx="1752600" cy="533400"/>
          </a:xfrm>
          <a:prstGeom prst="curvedUpArrow">
            <a:avLst>
              <a:gd name="adj1" fmla="val 65714"/>
              <a:gd name="adj2" fmla="val 131429"/>
              <a:gd name="adj3" fmla="val 33333"/>
            </a:avLst>
          </a:prstGeom>
          <a:solidFill>
            <a:schemeClr val="accent1"/>
          </a:solidFill>
          <a:ln w="9525">
            <a:solidFill>
              <a:schemeClr val="tx1"/>
            </a:solidFill>
            <a:miter lim="800000"/>
            <a:headEnd/>
            <a:tailEnd/>
          </a:ln>
        </p:spPr>
        <p:txBody>
          <a:bodyPr rot="10800000" wrap="none" anchor="ct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50000"/>
              </a:spcBef>
            </a:pPr>
            <a:endParaRPr lang="en-US" altLang="en-US" sz="3000" i="0"/>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nodeType="withEffect">
                                  <p:stCondLst>
                                    <p:cond delay="0"/>
                                  </p:stCondLst>
                                  <p:childTnLst>
                                    <p:set>
                                      <p:cBhvr>
                                        <p:cTn id="6" dur="1" fill="hold">
                                          <p:stCondLst>
                                            <p:cond delay="0"/>
                                          </p:stCondLst>
                                        </p:cTn>
                                        <p:tgtEl>
                                          <p:spTgt spid="19">
                                            <p:txEl>
                                              <p:pRg st="0" end="0"/>
                                            </p:txEl>
                                          </p:spTgt>
                                        </p:tgtEl>
                                        <p:attrNameLst>
                                          <p:attrName>style.visibility</p:attrName>
                                        </p:attrNameLst>
                                      </p:cBhvr>
                                      <p:to>
                                        <p:strVal val="visible"/>
                                      </p:to>
                                    </p:set>
                                    <p:anim calcmode="lin" valueType="num">
                                      <p:cBhvr additive="base">
                                        <p:cTn id="7" dur="500" fill="hold"/>
                                        <p:tgtEl>
                                          <p:spTgt spid="19">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19">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nodeType="clickEffect">
                                  <p:stCondLst>
                                    <p:cond delay="0"/>
                                  </p:stCondLst>
                                  <p:childTnLst>
                                    <p:set>
                                      <p:cBhvr>
                                        <p:cTn id="12" dur="1" fill="hold">
                                          <p:stCondLst>
                                            <p:cond delay="0"/>
                                          </p:stCondLst>
                                        </p:cTn>
                                        <p:tgtEl>
                                          <p:spTgt spid="19">
                                            <p:txEl>
                                              <p:pRg st="1" end="1"/>
                                            </p:txEl>
                                          </p:spTgt>
                                        </p:tgtEl>
                                        <p:attrNameLst>
                                          <p:attrName>style.visibility</p:attrName>
                                        </p:attrNameLst>
                                      </p:cBhvr>
                                      <p:to>
                                        <p:strVal val="visible"/>
                                      </p:to>
                                    </p:set>
                                    <p:anim calcmode="lin" valueType="num">
                                      <p:cBhvr additive="base">
                                        <p:cTn id="13" dur="500" fill="hold"/>
                                        <p:tgtEl>
                                          <p:spTgt spid="19">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19">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nodeType="clickEffect">
                                  <p:stCondLst>
                                    <p:cond delay="0"/>
                                  </p:stCondLst>
                                  <p:childTnLst>
                                    <p:set>
                                      <p:cBhvr>
                                        <p:cTn id="18" dur="1" fill="hold">
                                          <p:stCondLst>
                                            <p:cond delay="0"/>
                                          </p:stCondLst>
                                        </p:cTn>
                                        <p:tgtEl>
                                          <p:spTgt spid="19">
                                            <p:txEl>
                                              <p:pRg st="2" end="2"/>
                                            </p:txEl>
                                          </p:spTgt>
                                        </p:tgtEl>
                                        <p:attrNameLst>
                                          <p:attrName>style.visibility</p:attrName>
                                        </p:attrNameLst>
                                      </p:cBhvr>
                                      <p:to>
                                        <p:strVal val="visible"/>
                                      </p:to>
                                    </p:set>
                                    <p:anim calcmode="lin" valueType="num">
                                      <p:cBhvr additive="base">
                                        <p:cTn id="19" dur="500" fill="hold"/>
                                        <p:tgtEl>
                                          <p:spTgt spid="19">
                                            <p:txEl>
                                              <p:pRg st="2" end="2"/>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19">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8" fill="hold" nodeType="clickEffect">
                                  <p:stCondLst>
                                    <p:cond delay="0"/>
                                  </p:stCondLst>
                                  <p:childTnLst>
                                    <p:set>
                                      <p:cBhvr>
                                        <p:cTn id="24" dur="1" fill="hold">
                                          <p:stCondLst>
                                            <p:cond delay="0"/>
                                          </p:stCondLst>
                                        </p:cTn>
                                        <p:tgtEl>
                                          <p:spTgt spid="19">
                                            <p:txEl>
                                              <p:pRg st="3" end="3"/>
                                            </p:txEl>
                                          </p:spTgt>
                                        </p:tgtEl>
                                        <p:attrNameLst>
                                          <p:attrName>style.visibility</p:attrName>
                                        </p:attrNameLst>
                                      </p:cBhvr>
                                      <p:to>
                                        <p:strVal val="visible"/>
                                      </p:to>
                                    </p:set>
                                    <p:anim calcmode="lin" valueType="num">
                                      <p:cBhvr additive="base">
                                        <p:cTn id="25" dur="500" fill="hold"/>
                                        <p:tgtEl>
                                          <p:spTgt spid="19">
                                            <p:txEl>
                                              <p:pRg st="3" end="3"/>
                                            </p:tx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19">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2" fill="hold" nodeType="clickEffect">
                                  <p:stCondLst>
                                    <p:cond delay="0"/>
                                  </p:stCondLst>
                                  <p:childTnLst>
                                    <p:set>
                                      <p:cBhvr>
                                        <p:cTn id="30" dur="1" fill="hold">
                                          <p:stCondLst>
                                            <p:cond delay="0"/>
                                          </p:stCondLst>
                                        </p:cTn>
                                        <p:tgtEl>
                                          <p:spTgt spid="20"/>
                                        </p:tgtEl>
                                        <p:attrNameLst>
                                          <p:attrName>style.visibility</p:attrName>
                                        </p:attrNameLst>
                                      </p:cBhvr>
                                      <p:to>
                                        <p:strVal val="visible"/>
                                      </p:to>
                                    </p:set>
                                    <p:anim calcmode="lin" valueType="num">
                                      <p:cBhvr additive="base">
                                        <p:cTn id="31" dur="500" fill="hold"/>
                                        <p:tgtEl>
                                          <p:spTgt spid="20"/>
                                        </p:tgtEl>
                                        <p:attrNameLst>
                                          <p:attrName>ppt_x</p:attrName>
                                        </p:attrNameLst>
                                      </p:cBhvr>
                                      <p:tavLst>
                                        <p:tav tm="0">
                                          <p:val>
                                            <p:strVal val="1+#ppt_w/2"/>
                                          </p:val>
                                        </p:tav>
                                        <p:tav tm="100000">
                                          <p:val>
                                            <p:strVal val="#ppt_x"/>
                                          </p:val>
                                        </p:tav>
                                      </p:tavLst>
                                    </p:anim>
                                    <p:anim calcmode="lin" valueType="num">
                                      <p:cBhvr additive="base">
                                        <p:cTn id="32" dur="500" fill="hold"/>
                                        <p:tgtEl>
                                          <p:spTgt spid="20"/>
                                        </p:tgtEl>
                                        <p:attrNameLst>
                                          <p:attrName>ppt_y</p:attrName>
                                        </p:attrNameLst>
                                      </p:cBhvr>
                                      <p:tavLst>
                                        <p:tav tm="0">
                                          <p:val>
                                            <p:strVal val="#ppt_y"/>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2" fill="hold" grpId="0" nodeType="clickEffect">
                                  <p:stCondLst>
                                    <p:cond delay="0"/>
                                  </p:stCondLst>
                                  <p:childTnLst>
                                    <p:set>
                                      <p:cBhvr>
                                        <p:cTn id="36" dur="1" fill="hold">
                                          <p:stCondLst>
                                            <p:cond delay="0"/>
                                          </p:stCondLst>
                                        </p:cTn>
                                        <p:tgtEl>
                                          <p:spTgt spid="23"/>
                                        </p:tgtEl>
                                        <p:attrNameLst>
                                          <p:attrName>style.visibility</p:attrName>
                                        </p:attrNameLst>
                                      </p:cBhvr>
                                      <p:to>
                                        <p:strVal val="visible"/>
                                      </p:to>
                                    </p:set>
                                    <p:anim calcmode="lin" valueType="num">
                                      <p:cBhvr additive="base">
                                        <p:cTn id="37" dur="500" fill="hold"/>
                                        <p:tgtEl>
                                          <p:spTgt spid="23"/>
                                        </p:tgtEl>
                                        <p:attrNameLst>
                                          <p:attrName>ppt_x</p:attrName>
                                        </p:attrNameLst>
                                      </p:cBhvr>
                                      <p:tavLst>
                                        <p:tav tm="0">
                                          <p:val>
                                            <p:strVal val="1+#ppt_w/2"/>
                                          </p:val>
                                        </p:tav>
                                        <p:tav tm="100000">
                                          <p:val>
                                            <p:strVal val="#ppt_x"/>
                                          </p:val>
                                        </p:tav>
                                      </p:tavLst>
                                    </p:anim>
                                    <p:anim calcmode="lin" valueType="num">
                                      <p:cBhvr additive="base">
                                        <p:cTn id="38" dur="500" fill="hold"/>
                                        <p:tgtEl>
                                          <p:spTgt spid="2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animBg="1"/>
    </p:bld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0162" name="Freeform 8"/>
          <p:cNvSpPr>
            <a:spLocks noChangeAspect="1"/>
          </p:cNvSpPr>
          <p:nvPr/>
        </p:nvSpPr>
        <p:spPr bwMode="auto">
          <a:xfrm>
            <a:off x="6910388" y="3944938"/>
            <a:ext cx="1951037" cy="1252537"/>
          </a:xfrm>
          <a:custGeom>
            <a:avLst/>
            <a:gdLst>
              <a:gd name="T0" fmla="*/ 2147483647 w 1856"/>
              <a:gd name="T1" fmla="*/ 2147483647 h 1355"/>
              <a:gd name="T2" fmla="*/ 2147483647 w 1856"/>
              <a:gd name="T3" fmla="*/ 2147483647 h 1355"/>
              <a:gd name="T4" fmla="*/ 2147483647 w 1856"/>
              <a:gd name="T5" fmla="*/ 2147483647 h 1355"/>
              <a:gd name="T6" fmla="*/ 2147483647 w 1856"/>
              <a:gd name="T7" fmla="*/ 2147483647 h 1355"/>
              <a:gd name="T8" fmla="*/ 2147483647 w 1856"/>
              <a:gd name="T9" fmla="*/ 2147483647 h 1355"/>
              <a:gd name="T10" fmla="*/ 2147483647 w 1856"/>
              <a:gd name="T11" fmla="*/ 2147483647 h 1355"/>
              <a:gd name="T12" fmla="*/ 2147483647 w 1856"/>
              <a:gd name="T13" fmla="*/ 2147483647 h 1355"/>
              <a:gd name="T14" fmla="*/ 2147483647 w 1856"/>
              <a:gd name="T15" fmla="*/ 2147483647 h 1355"/>
              <a:gd name="T16" fmla="*/ 0 60000 65536"/>
              <a:gd name="T17" fmla="*/ 0 60000 65536"/>
              <a:gd name="T18" fmla="*/ 0 60000 65536"/>
              <a:gd name="T19" fmla="*/ 0 60000 65536"/>
              <a:gd name="T20" fmla="*/ 0 60000 65536"/>
              <a:gd name="T21" fmla="*/ 0 60000 65536"/>
              <a:gd name="T22" fmla="*/ 0 60000 65536"/>
              <a:gd name="T23" fmla="*/ 0 60000 65536"/>
              <a:gd name="T24" fmla="*/ 0 w 1856"/>
              <a:gd name="T25" fmla="*/ 0 h 1355"/>
              <a:gd name="T26" fmla="*/ 1856 w 1856"/>
              <a:gd name="T27" fmla="*/ 1355 h 135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856" h="1355">
                <a:moveTo>
                  <a:pt x="364" y="288"/>
                </a:moveTo>
                <a:cubicBezTo>
                  <a:pt x="204" y="400"/>
                  <a:pt x="0" y="662"/>
                  <a:pt x="28" y="768"/>
                </a:cubicBezTo>
                <a:cubicBezTo>
                  <a:pt x="56" y="874"/>
                  <a:pt x="392" y="846"/>
                  <a:pt x="535" y="923"/>
                </a:cubicBezTo>
                <a:cubicBezTo>
                  <a:pt x="678" y="1000"/>
                  <a:pt x="760" y="1171"/>
                  <a:pt x="888" y="1233"/>
                </a:cubicBezTo>
                <a:cubicBezTo>
                  <a:pt x="1016" y="1295"/>
                  <a:pt x="1148" y="1355"/>
                  <a:pt x="1301" y="1293"/>
                </a:cubicBezTo>
                <a:cubicBezTo>
                  <a:pt x="1454" y="1231"/>
                  <a:pt x="1856" y="1063"/>
                  <a:pt x="1804" y="864"/>
                </a:cubicBezTo>
                <a:cubicBezTo>
                  <a:pt x="1752" y="665"/>
                  <a:pt x="1228" y="192"/>
                  <a:pt x="988" y="96"/>
                </a:cubicBezTo>
                <a:cubicBezTo>
                  <a:pt x="748" y="0"/>
                  <a:pt x="524" y="176"/>
                  <a:pt x="364" y="288"/>
                </a:cubicBezTo>
                <a:close/>
              </a:path>
            </a:pathLst>
          </a:custGeom>
          <a:noFill/>
          <a:ln w="38100">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0163" name="Text Box 9"/>
          <p:cNvSpPr txBox="1">
            <a:spLocks noChangeAspect="1" noChangeArrowheads="1"/>
          </p:cNvSpPr>
          <p:nvPr/>
        </p:nvSpPr>
        <p:spPr bwMode="auto">
          <a:xfrm>
            <a:off x="7265988" y="4092575"/>
            <a:ext cx="4127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r>
              <a:rPr lang="en-US" altLang="en-US" sz="1800" i="0"/>
              <a:t>88</a:t>
            </a:r>
            <a:endParaRPr lang="en-CA" altLang="en-US" sz="1800" i="0"/>
          </a:p>
        </p:txBody>
      </p:sp>
      <p:sp>
        <p:nvSpPr>
          <p:cNvPr id="220164" name="Text Box 10"/>
          <p:cNvSpPr txBox="1">
            <a:spLocks noChangeAspect="1" noChangeArrowheads="1"/>
          </p:cNvSpPr>
          <p:nvPr/>
        </p:nvSpPr>
        <p:spPr bwMode="auto">
          <a:xfrm>
            <a:off x="7951788" y="4194175"/>
            <a:ext cx="4127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r>
              <a:rPr lang="en-US" altLang="en-US" sz="1800" i="0"/>
              <a:t>14</a:t>
            </a:r>
            <a:endParaRPr lang="en-CA" altLang="en-US" sz="1800" i="0"/>
          </a:p>
        </p:txBody>
      </p:sp>
      <p:sp>
        <p:nvSpPr>
          <p:cNvPr id="220165" name="Text Box 11"/>
          <p:cNvSpPr txBox="1">
            <a:spLocks noChangeAspect="1" noChangeArrowheads="1"/>
          </p:cNvSpPr>
          <p:nvPr/>
        </p:nvSpPr>
        <p:spPr bwMode="auto">
          <a:xfrm>
            <a:off x="7661275" y="4648200"/>
            <a:ext cx="549275"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r>
              <a:rPr lang="en-US" altLang="en-US" sz="1800" i="0"/>
              <a:t>98</a:t>
            </a:r>
            <a:endParaRPr lang="en-CA" altLang="en-US" sz="1800" i="0"/>
          </a:p>
        </p:txBody>
      </p:sp>
      <p:sp>
        <p:nvSpPr>
          <p:cNvPr id="220166" name="Text Box 12"/>
          <p:cNvSpPr txBox="1">
            <a:spLocks noChangeAspect="1" noChangeArrowheads="1"/>
          </p:cNvSpPr>
          <p:nvPr/>
        </p:nvSpPr>
        <p:spPr bwMode="auto">
          <a:xfrm>
            <a:off x="7331075" y="4462463"/>
            <a:ext cx="4127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r>
              <a:rPr lang="en-US" altLang="en-US" sz="1800" i="0"/>
              <a:t>25</a:t>
            </a:r>
            <a:endParaRPr lang="en-CA" altLang="en-US" sz="1800" i="0"/>
          </a:p>
        </p:txBody>
      </p:sp>
      <p:sp>
        <p:nvSpPr>
          <p:cNvPr id="220167" name="Text Box 13"/>
          <p:cNvSpPr txBox="1">
            <a:spLocks noChangeAspect="1" noChangeArrowheads="1"/>
          </p:cNvSpPr>
          <p:nvPr/>
        </p:nvSpPr>
        <p:spPr bwMode="auto">
          <a:xfrm>
            <a:off x="7691438" y="4400550"/>
            <a:ext cx="614362"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r>
              <a:rPr lang="en-US" altLang="en-US" sz="1800" i="0"/>
              <a:t>62</a:t>
            </a:r>
            <a:endParaRPr lang="en-CA" altLang="en-US" sz="1800" i="0"/>
          </a:p>
        </p:txBody>
      </p:sp>
      <p:sp>
        <p:nvSpPr>
          <p:cNvPr id="220168" name="Text Box 14"/>
          <p:cNvSpPr txBox="1">
            <a:spLocks noChangeAspect="1" noChangeArrowheads="1"/>
          </p:cNvSpPr>
          <p:nvPr/>
        </p:nvSpPr>
        <p:spPr bwMode="auto">
          <a:xfrm>
            <a:off x="7661275" y="4087813"/>
            <a:ext cx="4127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r>
              <a:rPr lang="en-US" altLang="en-US" sz="1800" i="0"/>
              <a:t>52</a:t>
            </a:r>
            <a:endParaRPr lang="en-CA" altLang="en-US" sz="1800" i="0"/>
          </a:p>
        </p:txBody>
      </p:sp>
      <p:sp>
        <p:nvSpPr>
          <p:cNvPr id="220169" name="Text Box 15"/>
          <p:cNvSpPr txBox="1">
            <a:spLocks noChangeAspect="1" noChangeArrowheads="1"/>
          </p:cNvSpPr>
          <p:nvPr/>
        </p:nvSpPr>
        <p:spPr bwMode="auto">
          <a:xfrm>
            <a:off x="8032750" y="4841875"/>
            <a:ext cx="4127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r>
              <a:rPr lang="en-US" altLang="en-US" sz="1800" i="0"/>
              <a:t>79</a:t>
            </a:r>
            <a:endParaRPr lang="en-CA" altLang="en-US" sz="1800" i="0"/>
          </a:p>
        </p:txBody>
      </p:sp>
      <p:sp>
        <p:nvSpPr>
          <p:cNvPr id="220170" name="Text Box 16"/>
          <p:cNvSpPr txBox="1">
            <a:spLocks noChangeAspect="1" noChangeArrowheads="1"/>
          </p:cNvSpPr>
          <p:nvPr/>
        </p:nvSpPr>
        <p:spPr bwMode="auto">
          <a:xfrm>
            <a:off x="8153400" y="4462463"/>
            <a:ext cx="4127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r>
              <a:rPr lang="en-US" altLang="en-US" sz="1800" i="0"/>
              <a:t>30</a:t>
            </a:r>
            <a:endParaRPr lang="en-CA" altLang="en-US" sz="1800" i="0"/>
          </a:p>
        </p:txBody>
      </p:sp>
      <p:sp>
        <p:nvSpPr>
          <p:cNvPr id="220171" name="Text Box 17"/>
          <p:cNvSpPr txBox="1">
            <a:spLocks noChangeAspect="1" noChangeArrowheads="1"/>
          </p:cNvSpPr>
          <p:nvPr/>
        </p:nvSpPr>
        <p:spPr bwMode="auto">
          <a:xfrm>
            <a:off x="8415338" y="4591050"/>
            <a:ext cx="576262"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r>
              <a:rPr lang="en-US" altLang="en-US" sz="1800" i="0"/>
              <a:t>23</a:t>
            </a:r>
            <a:endParaRPr lang="en-CA" altLang="en-US" sz="1800" i="0"/>
          </a:p>
        </p:txBody>
      </p:sp>
      <p:sp>
        <p:nvSpPr>
          <p:cNvPr id="220172" name="Rectangle 8"/>
          <p:cNvSpPr>
            <a:spLocks noChangeArrowheads="1"/>
          </p:cNvSpPr>
          <p:nvPr/>
        </p:nvSpPr>
        <p:spPr bwMode="auto">
          <a:xfrm>
            <a:off x="76200" y="990600"/>
            <a:ext cx="5265738" cy="2246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i="0"/>
              <a:t>Loop Invariant: </a:t>
            </a:r>
          </a:p>
          <a:p>
            <a:pPr>
              <a:spcBef>
                <a:spcPct val="0"/>
              </a:spcBef>
            </a:pPr>
            <a:r>
              <a:rPr lang="en-US" altLang="en-US" sz="2800" i="0"/>
              <a:t>   Some are sorted</a:t>
            </a:r>
            <a:br>
              <a:rPr lang="en-US" altLang="en-US" sz="2800" i="0"/>
            </a:br>
            <a:r>
              <a:rPr lang="en-US" altLang="en-US" sz="2800" i="0"/>
              <a:t>   The rest are to the side.</a:t>
            </a:r>
          </a:p>
          <a:p>
            <a:pPr>
              <a:spcBef>
                <a:spcPct val="0"/>
              </a:spcBef>
            </a:pPr>
            <a:r>
              <a:rPr lang="en-US" altLang="en-US" sz="2800" i="0"/>
              <a:t>Maintain LI while making progress</a:t>
            </a:r>
          </a:p>
          <a:p>
            <a:pPr>
              <a:spcBef>
                <a:spcPct val="0"/>
              </a:spcBef>
            </a:pPr>
            <a:r>
              <a:rPr lang="en-US" altLang="en-US" sz="2800" i="0"/>
              <a:t>   Insert some number</a:t>
            </a:r>
          </a:p>
        </p:txBody>
      </p:sp>
      <p:grpSp>
        <p:nvGrpSpPr>
          <p:cNvPr id="220173" name="Group 33"/>
          <p:cNvGrpSpPr>
            <a:grpSpLocks/>
          </p:cNvGrpSpPr>
          <p:nvPr/>
        </p:nvGrpSpPr>
        <p:grpSpPr bwMode="auto">
          <a:xfrm>
            <a:off x="3429000" y="4349750"/>
            <a:ext cx="3341688" cy="461963"/>
            <a:chOff x="2263" y="2740"/>
            <a:chExt cx="2105" cy="291"/>
          </a:xfrm>
        </p:grpSpPr>
        <p:sp>
          <p:nvSpPr>
            <p:cNvPr id="220177" name="Text Box 34"/>
            <p:cNvSpPr txBox="1">
              <a:spLocks noChangeAspect="1" noChangeArrowheads="1"/>
            </p:cNvSpPr>
            <p:nvPr/>
          </p:nvSpPr>
          <p:spPr bwMode="auto">
            <a:xfrm>
              <a:off x="2292" y="2800"/>
              <a:ext cx="116"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endParaRPr lang="en-US" altLang="en-US" sz="1800" i="0">
                <a:solidFill>
                  <a:srgbClr val="33CC33"/>
                </a:solidFill>
              </a:endParaRPr>
            </a:p>
          </p:txBody>
        </p:sp>
        <p:sp>
          <p:nvSpPr>
            <p:cNvPr id="220178" name="Rectangle 35"/>
            <p:cNvSpPr>
              <a:spLocks noChangeAspect="1" noChangeArrowheads="1"/>
            </p:cNvSpPr>
            <p:nvPr/>
          </p:nvSpPr>
          <p:spPr bwMode="auto">
            <a:xfrm>
              <a:off x="2263" y="2740"/>
              <a:ext cx="2105" cy="287"/>
            </a:xfrm>
            <a:prstGeom prst="rect">
              <a:avLst/>
            </a:prstGeom>
            <a:noFill/>
            <a:ln w="3810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50000"/>
                </a:spcBef>
              </a:pPr>
              <a:endParaRPr lang="en-US" altLang="en-US" sz="3000"/>
            </a:p>
          </p:txBody>
        </p:sp>
      </p:grpSp>
      <p:sp>
        <p:nvSpPr>
          <p:cNvPr id="220174" name="AutoShape 34"/>
          <p:cNvSpPr>
            <a:spLocks noChangeArrowheads="1"/>
          </p:cNvSpPr>
          <p:nvPr/>
        </p:nvSpPr>
        <p:spPr bwMode="auto">
          <a:xfrm flipH="1" flipV="1">
            <a:off x="5638800" y="3505200"/>
            <a:ext cx="1752600" cy="533400"/>
          </a:xfrm>
          <a:prstGeom prst="curvedUpArrow">
            <a:avLst>
              <a:gd name="adj1" fmla="val 65714"/>
              <a:gd name="adj2" fmla="val 131429"/>
              <a:gd name="adj3" fmla="val 33333"/>
            </a:avLst>
          </a:prstGeom>
          <a:solidFill>
            <a:schemeClr val="accent1"/>
          </a:solidFill>
          <a:ln w="9525">
            <a:solidFill>
              <a:schemeClr val="tx1"/>
            </a:solidFill>
            <a:miter lim="800000"/>
            <a:headEnd/>
            <a:tailEnd/>
          </a:ln>
        </p:spPr>
        <p:txBody>
          <a:bodyPr rot="10800000" wrap="none" anchor="ct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50000"/>
              </a:spcBef>
            </a:pPr>
            <a:endParaRPr lang="en-US" altLang="en-US" sz="3000" i="0"/>
          </a:p>
        </p:txBody>
      </p:sp>
      <p:sp>
        <p:nvSpPr>
          <p:cNvPr id="220175" name="Rectangle 37"/>
          <p:cNvSpPr>
            <a:spLocks noChangeAspect="1" noChangeArrowheads="1"/>
          </p:cNvSpPr>
          <p:nvPr/>
        </p:nvSpPr>
        <p:spPr bwMode="auto">
          <a:xfrm>
            <a:off x="3429000" y="4425950"/>
            <a:ext cx="4127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r>
              <a:rPr lang="en-US" altLang="en-US" sz="1800" i="0">
                <a:solidFill>
                  <a:schemeClr val="tx2"/>
                </a:solidFill>
              </a:rPr>
              <a:t>31</a:t>
            </a:r>
            <a:endParaRPr lang="en-CA" altLang="en-US" sz="1800" i="0">
              <a:solidFill>
                <a:schemeClr val="tx2"/>
              </a:solidFill>
            </a:endParaRPr>
          </a:p>
        </p:txBody>
      </p:sp>
      <p:sp>
        <p:nvSpPr>
          <p:cNvPr id="20" name="Rectangle 2"/>
          <p:cNvSpPr>
            <a:spLocks noGrp="1" noChangeArrowheads="1"/>
          </p:cNvSpPr>
          <p:nvPr>
            <p:ph type="title"/>
          </p:nvPr>
        </p:nvSpPr>
        <p:spPr>
          <a:xfrm>
            <a:off x="685800" y="-76200"/>
            <a:ext cx="7772400" cy="1143000"/>
          </a:xfrm>
        </p:spPr>
        <p:txBody>
          <a:bodyPr/>
          <a:lstStyle/>
          <a:p>
            <a:pPr eaLnBrk="1" hangingPunct="1">
              <a:defRPr/>
            </a:pPr>
            <a:r>
              <a:rPr lang="en-US" altLang="en-US" sz="4000" dirty="0"/>
              <a:t>Quadratic Time</a:t>
            </a:r>
            <a:br>
              <a:rPr lang="en-US" altLang="en-US" sz="4000" dirty="0"/>
            </a:br>
            <a:r>
              <a:rPr lang="en-US" altLang="en-US" dirty="0"/>
              <a:t>(Insertion Sort)</a:t>
            </a:r>
            <a:endParaRPr lang="en-CA" altLang="en-US" dirty="0"/>
          </a:p>
        </p:txBody>
      </p:sp>
    </p:spTree>
  </p:cSld>
  <p:clrMapOvr>
    <a:masterClrMapping/>
  </p:clrMapOvr>
  <p:timing>
    <p:tnLst>
      <p:par>
        <p:cTn id="1" dur="indefinite" restart="never" nodeType="tmRoot"/>
      </p:par>
    </p:tn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1186" name="Freeform 8"/>
          <p:cNvSpPr>
            <a:spLocks noChangeAspect="1"/>
          </p:cNvSpPr>
          <p:nvPr/>
        </p:nvSpPr>
        <p:spPr bwMode="auto">
          <a:xfrm>
            <a:off x="6910388" y="3944938"/>
            <a:ext cx="1951037" cy="1252537"/>
          </a:xfrm>
          <a:custGeom>
            <a:avLst/>
            <a:gdLst>
              <a:gd name="T0" fmla="*/ 2147483647 w 1856"/>
              <a:gd name="T1" fmla="*/ 2147483647 h 1355"/>
              <a:gd name="T2" fmla="*/ 2147483647 w 1856"/>
              <a:gd name="T3" fmla="*/ 2147483647 h 1355"/>
              <a:gd name="T4" fmla="*/ 2147483647 w 1856"/>
              <a:gd name="T5" fmla="*/ 2147483647 h 1355"/>
              <a:gd name="T6" fmla="*/ 2147483647 w 1856"/>
              <a:gd name="T7" fmla="*/ 2147483647 h 1355"/>
              <a:gd name="T8" fmla="*/ 2147483647 w 1856"/>
              <a:gd name="T9" fmla="*/ 2147483647 h 1355"/>
              <a:gd name="T10" fmla="*/ 2147483647 w 1856"/>
              <a:gd name="T11" fmla="*/ 2147483647 h 1355"/>
              <a:gd name="T12" fmla="*/ 2147483647 w 1856"/>
              <a:gd name="T13" fmla="*/ 2147483647 h 1355"/>
              <a:gd name="T14" fmla="*/ 2147483647 w 1856"/>
              <a:gd name="T15" fmla="*/ 2147483647 h 1355"/>
              <a:gd name="T16" fmla="*/ 0 60000 65536"/>
              <a:gd name="T17" fmla="*/ 0 60000 65536"/>
              <a:gd name="T18" fmla="*/ 0 60000 65536"/>
              <a:gd name="T19" fmla="*/ 0 60000 65536"/>
              <a:gd name="T20" fmla="*/ 0 60000 65536"/>
              <a:gd name="T21" fmla="*/ 0 60000 65536"/>
              <a:gd name="T22" fmla="*/ 0 60000 65536"/>
              <a:gd name="T23" fmla="*/ 0 60000 65536"/>
              <a:gd name="T24" fmla="*/ 0 w 1856"/>
              <a:gd name="T25" fmla="*/ 0 h 1355"/>
              <a:gd name="T26" fmla="*/ 1856 w 1856"/>
              <a:gd name="T27" fmla="*/ 1355 h 135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856" h="1355">
                <a:moveTo>
                  <a:pt x="364" y="288"/>
                </a:moveTo>
                <a:cubicBezTo>
                  <a:pt x="204" y="400"/>
                  <a:pt x="0" y="662"/>
                  <a:pt x="28" y="768"/>
                </a:cubicBezTo>
                <a:cubicBezTo>
                  <a:pt x="56" y="874"/>
                  <a:pt x="392" y="846"/>
                  <a:pt x="535" y="923"/>
                </a:cubicBezTo>
                <a:cubicBezTo>
                  <a:pt x="678" y="1000"/>
                  <a:pt x="760" y="1171"/>
                  <a:pt x="888" y="1233"/>
                </a:cubicBezTo>
                <a:cubicBezTo>
                  <a:pt x="1016" y="1295"/>
                  <a:pt x="1148" y="1355"/>
                  <a:pt x="1301" y="1293"/>
                </a:cubicBezTo>
                <a:cubicBezTo>
                  <a:pt x="1454" y="1231"/>
                  <a:pt x="1856" y="1063"/>
                  <a:pt x="1804" y="864"/>
                </a:cubicBezTo>
                <a:cubicBezTo>
                  <a:pt x="1752" y="665"/>
                  <a:pt x="1228" y="192"/>
                  <a:pt x="988" y="96"/>
                </a:cubicBezTo>
                <a:cubicBezTo>
                  <a:pt x="748" y="0"/>
                  <a:pt x="524" y="176"/>
                  <a:pt x="364" y="288"/>
                </a:cubicBezTo>
                <a:close/>
              </a:path>
            </a:pathLst>
          </a:custGeom>
          <a:noFill/>
          <a:ln w="38100">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1187" name="Text Box 10"/>
          <p:cNvSpPr txBox="1">
            <a:spLocks noChangeAspect="1" noChangeArrowheads="1"/>
          </p:cNvSpPr>
          <p:nvPr/>
        </p:nvSpPr>
        <p:spPr bwMode="auto">
          <a:xfrm>
            <a:off x="7951788" y="4194175"/>
            <a:ext cx="4127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r>
              <a:rPr lang="en-US" altLang="en-US" sz="1800" i="0"/>
              <a:t>14</a:t>
            </a:r>
            <a:endParaRPr lang="en-CA" altLang="en-US" sz="1800" i="0"/>
          </a:p>
        </p:txBody>
      </p:sp>
      <p:sp>
        <p:nvSpPr>
          <p:cNvPr id="221188" name="Text Box 11"/>
          <p:cNvSpPr txBox="1">
            <a:spLocks noChangeAspect="1" noChangeArrowheads="1"/>
          </p:cNvSpPr>
          <p:nvPr/>
        </p:nvSpPr>
        <p:spPr bwMode="auto">
          <a:xfrm>
            <a:off x="7661275" y="4648200"/>
            <a:ext cx="549275"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r>
              <a:rPr lang="en-US" altLang="en-US" sz="1800" i="0"/>
              <a:t>98</a:t>
            </a:r>
            <a:endParaRPr lang="en-CA" altLang="en-US" sz="1800" i="0"/>
          </a:p>
        </p:txBody>
      </p:sp>
      <p:sp>
        <p:nvSpPr>
          <p:cNvPr id="221189" name="Text Box 12"/>
          <p:cNvSpPr txBox="1">
            <a:spLocks noChangeAspect="1" noChangeArrowheads="1"/>
          </p:cNvSpPr>
          <p:nvPr/>
        </p:nvSpPr>
        <p:spPr bwMode="auto">
          <a:xfrm>
            <a:off x="7331075" y="4462463"/>
            <a:ext cx="4127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r>
              <a:rPr lang="en-US" altLang="en-US" sz="1800" i="0"/>
              <a:t>25</a:t>
            </a:r>
            <a:endParaRPr lang="en-CA" altLang="en-US" sz="1800" i="0"/>
          </a:p>
        </p:txBody>
      </p:sp>
      <p:sp>
        <p:nvSpPr>
          <p:cNvPr id="221190" name="Text Box 13"/>
          <p:cNvSpPr txBox="1">
            <a:spLocks noChangeAspect="1" noChangeArrowheads="1"/>
          </p:cNvSpPr>
          <p:nvPr/>
        </p:nvSpPr>
        <p:spPr bwMode="auto">
          <a:xfrm>
            <a:off x="7691438" y="4400550"/>
            <a:ext cx="614362"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r>
              <a:rPr lang="en-US" altLang="en-US" sz="1800" i="0"/>
              <a:t>62</a:t>
            </a:r>
            <a:endParaRPr lang="en-CA" altLang="en-US" sz="1800" i="0"/>
          </a:p>
        </p:txBody>
      </p:sp>
      <p:sp>
        <p:nvSpPr>
          <p:cNvPr id="221191" name="Text Box 14"/>
          <p:cNvSpPr txBox="1">
            <a:spLocks noChangeAspect="1" noChangeArrowheads="1"/>
          </p:cNvSpPr>
          <p:nvPr/>
        </p:nvSpPr>
        <p:spPr bwMode="auto">
          <a:xfrm>
            <a:off x="7661275" y="4087813"/>
            <a:ext cx="4127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r>
              <a:rPr lang="en-US" altLang="en-US" sz="1800" i="0"/>
              <a:t>52</a:t>
            </a:r>
            <a:endParaRPr lang="en-CA" altLang="en-US" sz="1800" i="0"/>
          </a:p>
        </p:txBody>
      </p:sp>
      <p:sp>
        <p:nvSpPr>
          <p:cNvPr id="221192" name="Text Box 15"/>
          <p:cNvSpPr txBox="1">
            <a:spLocks noChangeAspect="1" noChangeArrowheads="1"/>
          </p:cNvSpPr>
          <p:nvPr/>
        </p:nvSpPr>
        <p:spPr bwMode="auto">
          <a:xfrm>
            <a:off x="8032750" y="4841875"/>
            <a:ext cx="4127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r>
              <a:rPr lang="en-US" altLang="en-US" sz="1800" i="0"/>
              <a:t>79</a:t>
            </a:r>
            <a:endParaRPr lang="en-CA" altLang="en-US" sz="1800" i="0"/>
          </a:p>
        </p:txBody>
      </p:sp>
      <p:sp>
        <p:nvSpPr>
          <p:cNvPr id="221193" name="Text Box 16"/>
          <p:cNvSpPr txBox="1">
            <a:spLocks noChangeAspect="1" noChangeArrowheads="1"/>
          </p:cNvSpPr>
          <p:nvPr/>
        </p:nvSpPr>
        <p:spPr bwMode="auto">
          <a:xfrm>
            <a:off x="8153400" y="4462463"/>
            <a:ext cx="4127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r>
              <a:rPr lang="en-US" altLang="en-US" sz="1800" i="0"/>
              <a:t>30</a:t>
            </a:r>
            <a:endParaRPr lang="en-CA" altLang="en-US" sz="1800" i="0"/>
          </a:p>
        </p:txBody>
      </p:sp>
      <p:sp>
        <p:nvSpPr>
          <p:cNvPr id="221194" name="Text Box 17"/>
          <p:cNvSpPr txBox="1">
            <a:spLocks noChangeAspect="1" noChangeArrowheads="1"/>
          </p:cNvSpPr>
          <p:nvPr/>
        </p:nvSpPr>
        <p:spPr bwMode="auto">
          <a:xfrm>
            <a:off x="8415338" y="4591050"/>
            <a:ext cx="576262"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r>
              <a:rPr lang="en-US" altLang="en-US" sz="1800" i="0"/>
              <a:t>23</a:t>
            </a:r>
            <a:endParaRPr lang="en-CA" altLang="en-US" sz="1800" i="0"/>
          </a:p>
        </p:txBody>
      </p:sp>
      <p:sp>
        <p:nvSpPr>
          <p:cNvPr id="221195" name="Rectangle 8"/>
          <p:cNvSpPr>
            <a:spLocks noChangeArrowheads="1"/>
          </p:cNvSpPr>
          <p:nvPr/>
        </p:nvSpPr>
        <p:spPr bwMode="auto">
          <a:xfrm>
            <a:off x="76200" y="990600"/>
            <a:ext cx="5265738" cy="2246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i="0"/>
              <a:t>Loop Invariant: </a:t>
            </a:r>
          </a:p>
          <a:p>
            <a:pPr>
              <a:spcBef>
                <a:spcPct val="0"/>
              </a:spcBef>
            </a:pPr>
            <a:r>
              <a:rPr lang="en-US" altLang="en-US" sz="2800" i="0"/>
              <a:t>   Some are sorted</a:t>
            </a:r>
            <a:br>
              <a:rPr lang="en-US" altLang="en-US" sz="2800" i="0"/>
            </a:br>
            <a:r>
              <a:rPr lang="en-US" altLang="en-US" sz="2800" i="0"/>
              <a:t>   The rest are to the side.</a:t>
            </a:r>
          </a:p>
          <a:p>
            <a:pPr>
              <a:spcBef>
                <a:spcPct val="0"/>
              </a:spcBef>
            </a:pPr>
            <a:r>
              <a:rPr lang="en-US" altLang="en-US" sz="2800" i="0"/>
              <a:t>Maintain LI while making progress</a:t>
            </a:r>
          </a:p>
          <a:p>
            <a:pPr>
              <a:spcBef>
                <a:spcPct val="0"/>
              </a:spcBef>
            </a:pPr>
            <a:r>
              <a:rPr lang="en-US" altLang="en-US" sz="2800" i="0"/>
              <a:t>   Insert some number</a:t>
            </a:r>
          </a:p>
        </p:txBody>
      </p:sp>
      <p:grpSp>
        <p:nvGrpSpPr>
          <p:cNvPr id="221196" name="Group 33"/>
          <p:cNvGrpSpPr>
            <a:grpSpLocks/>
          </p:cNvGrpSpPr>
          <p:nvPr/>
        </p:nvGrpSpPr>
        <p:grpSpPr bwMode="auto">
          <a:xfrm>
            <a:off x="3429000" y="4349750"/>
            <a:ext cx="3341688" cy="461963"/>
            <a:chOff x="2263" y="2740"/>
            <a:chExt cx="2105" cy="291"/>
          </a:xfrm>
        </p:grpSpPr>
        <p:sp>
          <p:nvSpPr>
            <p:cNvPr id="221200" name="Text Box 34"/>
            <p:cNvSpPr txBox="1">
              <a:spLocks noChangeAspect="1" noChangeArrowheads="1"/>
            </p:cNvSpPr>
            <p:nvPr/>
          </p:nvSpPr>
          <p:spPr bwMode="auto">
            <a:xfrm>
              <a:off x="2292" y="2800"/>
              <a:ext cx="116"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endParaRPr lang="en-US" altLang="en-US" sz="1800" i="0">
                <a:solidFill>
                  <a:srgbClr val="33CC33"/>
                </a:solidFill>
              </a:endParaRPr>
            </a:p>
          </p:txBody>
        </p:sp>
        <p:sp>
          <p:nvSpPr>
            <p:cNvPr id="221201" name="Rectangle 35"/>
            <p:cNvSpPr>
              <a:spLocks noChangeAspect="1" noChangeArrowheads="1"/>
            </p:cNvSpPr>
            <p:nvPr/>
          </p:nvSpPr>
          <p:spPr bwMode="auto">
            <a:xfrm>
              <a:off x="2263" y="2740"/>
              <a:ext cx="2105" cy="287"/>
            </a:xfrm>
            <a:prstGeom prst="rect">
              <a:avLst/>
            </a:prstGeom>
            <a:noFill/>
            <a:ln w="3810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50000"/>
                </a:spcBef>
              </a:pPr>
              <a:endParaRPr lang="en-US" altLang="en-US" sz="3000"/>
            </a:p>
          </p:txBody>
        </p:sp>
      </p:grpSp>
      <p:sp>
        <p:nvSpPr>
          <p:cNvPr id="221197" name="AutoShape 34"/>
          <p:cNvSpPr>
            <a:spLocks noChangeArrowheads="1"/>
          </p:cNvSpPr>
          <p:nvPr/>
        </p:nvSpPr>
        <p:spPr bwMode="auto">
          <a:xfrm flipH="1" flipV="1">
            <a:off x="5638800" y="3505200"/>
            <a:ext cx="1752600" cy="533400"/>
          </a:xfrm>
          <a:prstGeom prst="curvedUpArrow">
            <a:avLst>
              <a:gd name="adj1" fmla="val 65714"/>
              <a:gd name="adj2" fmla="val 131429"/>
              <a:gd name="adj3" fmla="val 33333"/>
            </a:avLst>
          </a:prstGeom>
          <a:solidFill>
            <a:schemeClr val="accent1"/>
          </a:solidFill>
          <a:ln w="9525">
            <a:solidFill>
              <a:schemeClr val="tx1"/>
            </a:solidFill>
            <a:miter lim="800000"/>
            <a:headEnd/>
            <a:tailEnd/>
          </a:ln>
        </p:spPr>
        <p:txBody>
          <a:bodyPr rot="10800000" wrap="none" anchor="ct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50000"/>
              </a:spcBef>
            </a:pPr>
            <a:endParaRPr lang="en-US" altLang="en-US" sz="3000" i="0"/>
          </a:p>
        </p:txBody>
      </p:sp>
      <p:sp>
        <p:nvSpPr>
          <p:cNvPr id="221198" name="Rectangle 37"/>
          <p:cNvSpPr>
            <a:spLocks noChangeAspect="1" noChangeArrowheads="1"/>
          </p:cNvSpPr>
          <p:nvPr/>
        </p:nvSpPr>
        <p:spPr bwMode="auto">
          <a:xfrm>
            <a:off x="3429000" y="4425950"/>
            <a:ext cx="703263"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r>
              <a:rPr lang="en-US" altLang="en-US" sz="1800" i="0">
                <a:solidFill>
                  <a:schemeClr val="tx2"/>
                </a:solidFill>
              </a:rPr>
              <a:t>31 88</a:t>
            </a:r>
            <a:endParaRPr lang="en-CA" altLang="en-US" sz="1800" i="0">
              <a:solidFill>
                <a:schemeClr val="tx2"/>
              </a:solidFill>
            </a:endParaRPr>
          </a:p>
        </p:txBody>
      </p:sp>
      <p:sp>
        <p:nvSpPr>
          <p:cNvPr id="19" name="Rectangle 2"/>
          <p:cNvSpPr>
            <a:spLocks noGrp="1" noChangeArrowheads="1"/>
          </p:cNvSpPr>
          <p:nvPr>
            <p:ph type="title"/>
          </p:nvPr>
        </p:nvSpPr>
        <p:spPr>
          <a:xfrm>
            <a:off x="685800" y="-76200"/>
            <a:ext cx="7772400" cy="1143000"/>
          </a:xfrm>
        </p:spPr>
        <p:txBody>
          <a:bodyPr/>
          <a:lstStyle/>
          <a:p>
            <a:pPr eaLnBrk="1" hangingPunct="1">
              <a:defRPr/>
            </a:pPr>
            <a:r>
              <a:rPr lang="en-US" altLang="en-US" sz="4000" dirty="0"/>
              <a:t>Quadratic Time</a:t>
            </a:r>
            <a:br>
              <a:rPr lang="en-US" altLang="en-US" sz="4000" dirty="0"/>
            </a:br>
            <a:r>
              <a:rPr lang="en-US" altLang="en-US" dirty="0"/>
              <a:t>(Insertion Sort)</a:t>
            </a:r>
            <a:endParaRPr lang="en-CA" altLang="en-US" dirty="0"/>
          </a:p>
        </p:txBody>
      </p:sp>
    </p:spTree>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5" name="Rectangle 3"/>
          <p:cNvSpPr>
            <a:spLocks noGrp="1" noChangeArrowheads="1"/>
          </p:cNvSpPr>
          <p:nvPr>
            <p:ph type="body" idx="1"/>
          </p:nvPr>
        </p:nvSpPr>
        <p:spPr>
          <a:xfrm>
            <a:off x="304800" y="990600"/>
            <a:ext cx="8839200" cy="4114800"/>
          </a:xfrm>
        </p:spPr>
        <p:txBody>
          <a:bodyPr/>
          <a:lstStyle/>
          <a:p>
            <a:pPr eaLnBrk="1" hangingPunct="1">
              <a:defRPr/>
            </a:pPr>
            <a:r>
              <a:rPr lang="en-US" altLang="en-US" dirty="0">
                <a:cs typeface="Times New Roman" panose="02020603050405020304" pitchFamily="18" charset="0"/>
              </a:rPr>
              <a:t>Specifies</a:t>
            </a:r>
            <a:r>
              <a:rPr lang="en-CA" altLang="en-US" dirty="0">
                <a:cs typeface="Times New Roman" panose="02020603050405020304" pitchFamily="18" charset="0"/>
              </a:rPr>
              <a:t> how the running time </a:t>
            </a:r>
          </a:p>
          <a:p>
            <a:pPr eaLnBrk="1" hangingPunct="1">
              <a:buNone/>
              <a:defRPr/>
            </a:pPr>
            <a:r>
              <a:rPr lang="en-CA" altLang="en-US" dirty="0">
                <a:cs typeface="Times New Roman" panose="02020603050405020304" pitchFamily="18" charset="0"/>
              </a:rPr>
              <a:t>    depends on the size of the input.  </a:t>
            </a:r>
          </a:p>
          <a:p>
            <a:pPr eaLnBrk="1" hangingPunct="1">
              <a:defRPr/>
            </a:pPr>
            <a:r>
              <a:rPr lang="en-CA" altLang="en-US" dirty="0">
                <a:cs typeface="Times New Roman" panose="02020603050405020304" pitchFamily="18" charset="0"/>
              </a:rPr>
              <a:t>Purposes:</a:t>
            </a:r>
          </a:p>
          <a:p>
            <a:pPr marL="457200" indent="-457200" eaLnBrk="1" hangingPunct="1">
              <a:buFont typeface="Arial" panose="020B0604020202020204" pitchFamily="34" charset="0"/>
              <a:buChar char="•"/>
              <a:defRPr/>
            </a:pPr>
            <a:r>
              <a:rPr lang="en-CA" altLang="en-US" dirty="0">
                <a:cs typeface="Times New Roman" panose="02020603050405020304" pitchFamily="18" charset="0"/>
              </a:rPr>
              <a:t>To estimate how long a program will run. </a:t>
            </a:r>
          </a:p>
          <a:p>
            <a:pPr marL="457200" indent="-457200" eaLnBrk="1" hangingPunct="1">
              <a:buFont typeface="Arial" panose="020B0604020202020204" pitchFamily="34" charset="0"/>
              <a:buChar char="•"/>
              <a:defRPr/>
            </a:pPr>
            <a:r>
              <a:rPr lang="en-CA" altLang="en-US" dirty="0">
                <a:cs typeface="Times New Roman" panose="02020603050405020304" pitchFamily="18" charset="0"/>
              </a:rPr>
              <a:t>To estimate the largest input that can reasonably be given to the program. </a:t>
            </a:r>
          </a:p>
          <a:p>
            <a:pPr marL="457200" indent="-457200" eaLnBrk="1" hangingPunct="1">
              <a:buFont typeface="Arial" panose="020B0604020202020204" pitchFamily="34" charset="0"/>
              <a:buChar char="•"/>
              <a:defRPr/>
            </a:pPr>
            <a:r>
              <a:rPr lang="en-CA" altLang="en-US" dirty="0">
                <a:cs typeface="Times New Roman" panose="02020603050405020304" pitchFamily="18" charset="0"/>
              </a:rPr>
              <a:t>To compare the efficiency of different algorithms</a:t>
            </a:r>
            <a:r>
              <a:rPr lang="en-US" altLang="en-US" dirty="0">
                <a:cs typeface="Times New Roman" panose="02020603050405020304" pitchFamily="18" charset="0"/>
              </a:rPr>
              <a:t>.</a:t>
            </a:r>
            <a:r>
              <a:rPr lang="en-CA" altLang="en-US" dirty="0">
                <a:cs typeface="Times New Roman" panose="02020603050405020304" pitchFamily="18" charset="0"/>
              </a:rPr>
              <a:t> </a:t>
            </a:r>
            <a:endParaRPr lang="en-US" altLang="en-US" dirty="0">
              <a:cs typeface="Times New Roman" panose="02020603050405020304" pitchFamily="18" charset="0"/>
            </a:endParaRPr>
          </a:p>
          <a:p>
            <a:pPr marL="457200" indent="-457200" eaLnBrk="1" hangingPunct="1">
              <a:buFont typeface="Arial" panose="020B0604020202020204" pitchFamily="34" charset="0"/>
              <a:buChar char="•"/>
              <a:defRPr/>
            </a:pPr>
            <a:r>
              <a:rPr lang="en-CA" altLang="en-US" dirty="0">
                <a:cs typeface="Times New Roman" panose="02020603050405020304" pitchFamily="18" charset="0"/>
              </a:rPr>
              <a:t>To help focus on the parts of code that are executed the largest number of times. </a:t>
            </a:r>
            <a:endParaRPr lang="en-US" altLang="en-US" dirty="0">
              <a:cs typeface="Times New Roman" panose="02020603050405020304" pitchFamily="18" charset="0"/>
            </a:endParaRPr>
          </a:p>
          <a:p>
            <a:pPr marL="457200" indent="-457200" eaLnBrk="1" hangingPunct="1">
              <a:buFont typeface="Arial" panose="020B0604020202020204" pitchFamily="34" charset="0"/>
              <a:buChar char="•"/>
              <a:defRPr/>
            </a:pPr>
            <a:r>
              <a:rPr lang="en-CA" altLang="en-US" dirty="0">
                <a:cs typeface="Times New Roman" panose="02020603050405020304" pitchFamily="18" charset="0"/>
              </a:rPr>
              <a:t>To choose an algorithm for an application.    </a:t>
            </a:r>
          </a:p>
        </p:txBody>
      </p:sp>
      <p:sp>
        <p:nvSpPr>
          <p:cNvPr id="4" name="Rectangle 2"/>
          <p:cNvSpPr txBox="1">
            <a:spLocks noChangeArrowheads="1"/>
          </p:cNvSpPr>
          <p:nvPr/>
        </p:nvSpPr>
        <p:spPr bwMode="auto">
          <a:xfrm>
            <a:off x="685800" y="-152400"/>
            <a:ext cx="7772400" cy="1143000"/>
          </a:xfrm>
          <a:prstGeom prst="rect">
            <a:avLst/>
          </a:prstGeom>
          <a:noFill/>
          <a:ln w="9525">
            <a:noFill/>
            <a:miter lim="800000"/>
            <a:headEnd/>
            <a:tailEnd/>
          </a:ln>
          <a:effectLst/>
        </p:spPr>
        <p:txBody>
          <a:bodyPr anchor="ctr"/>
          <a:lstStyle>
            <a:lvl1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mj-lt"/>
                <a:ea typeface="+mj-ea"/>
                <a:cs typeface="+mj-cs"/>
              </a:defRPr>
            </a:lvl1pPr>
            <a:lvl2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2pPr>
            <a:lvl3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3pPr>
            <a:lvl4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4pPr>
            <a:lvl5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5pPr>
            <a:lvl6pPr marL="457200"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6pPr>
            <a:lvl7pPr marL="914400"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7pPr>
            <a:lvl8pPr marL="1371600"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8pPr>
            <a:lvl9pPr marL="1828800"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9pPr>
          </a:lstStyle>
          <a:p>
            <a:pPr eaLnBrk="1" hangingPunct="1">
              <a:defRPr/>
            </a:pPr>
            <a:r>
              <a:rPr lang="en-CA" altLang="en-US" i="0" kern="0" dirty="0">
                <a:cs typeface="Times New Roman" panose="02020603050405020304" pitchFamily="18" charset="0"/>
              </a:rPr>
              <a:t>The Time Complexity of an Algorithm</a:t>
            </a:r>
          </a:p>
        </p:txBody>
      </p:sp>
      <p:pic>
        <p:nvPicPr>
          <p:cNvPr id="200708" name="Picture 9" descr="j0078707"/>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6629400" y="744538"/>
            <a:ext cx="1828800" cy="2241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66809139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nodeType="withEffect">
                                  <p:stCondLst>
                                    <p:cond delay="0"/>
                                  </p:stCondLst>
                                  <p:childTnLst>
                                    <p:set>
                                      <p:cBhvr>
                                        <p:cTn id="6" dur="1" fill="hold">
                                          <p:stCondLst>
                                            <p:cond delay="0"/>
                                          </p:stCondLst>
                                        </p:cTn>
                                        <p:tgtEl>
                                          <p:spTgt spid="8195">
                                            <p:txEl>
                                              <p:pRg st="0" end="0"/>
                                            </p:txEl>
                                          </p:spTgt>
                                        </p:tgtEl>
                                        <p:attrNameLst>
                                          <p:attrName>style.visibility</p:attrName>
                                        </p:attrNameLst>
                                      </p:cBhvr>
                                      <p:to>
                                        <p:strVal val="visible"/>
                                      </p:to>
                                    </p:set>
                                    <p:anim calcmode="lin" valueType="num">
                                      <p:cBhvr additive="base">
                                        <p:cTn id="7" dur="500" fill="hold"/>
                                        <p:tgtEl>
                                          <p:spTgt spid="8195">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8195">
                                            <p:txEl>
                                              <p:pRg st="0" end="0"/>
                                            </p:txEl>
                                          </p:spTgt>
                                        </p:tgtEl>
                                        <p:attrNameLst>
                                          <p:attrName>ppt_y</p:attrName>
                                        </p:attrNameLst>
                                      </p:cBhvr>
                                      <p:tavLst>
                                        <p:tav tm="0">
                                          <p:val>
                                            <p:strVal val="#ppt_y"/>
                                          </p:val>
                                        </p:tav>
                                        <p:tav tm="100000">
                                          <p:val>
                                            <p:strVal val="#ppt_y"/>
                                          </p:val>
                                        </p:tav>
                                      </p:tavLst>
                                    </p:anim>
                                  </p:childTnLst>
                                </p:cTn>
                              </p:par>
                              <p:par>
                                <p:cTn id="9" presetID="2" presetClass="entr" presetSubtype="8" fill="hold" nodeType="withEffect">
                                  <p:stCondLst>
                                    <p:cond delay="0"/>
                                  </p:stCondLst>
                                  <p:childTnLst>
                                    <p:set>
                                      <p:cBhvr>
                                        <p:cTn id="10" dur="1" fill="hold">
                                          <p:stCondLst>
                                            <p:cond delay="0"/>
                                          </p:stCondLst>
                                        </p:cTn>
                                        <p:tgtEl>
                                          <p:spTgt spid="8195">
                                            <p:txEl>
                                              <p:pRg st="1" end="1"/>
                                            </p:txEl>
                                          </p:spTgt>
                                        </p:tgtEl>
                                        <p:attrNameLst>
                                          <p:attrName>style.visibility</p:attrName>
                                        </p:attrNameLst>
                                      </p:cBhvr>
                                      <p:to>
                                        <p:strVal val="visible"/>
                                      </p:to>
                                    </p:set>
                                    <p:anim calcmode="lin" valueType="num">
                                      <p:cBhvr additive="base">
                                        <p:cTn id="11" dur="500" fill="hold"/>
                                        <p:tgtEl>
                                          <p:spTgt spid="8195">
                                            <p:txEl>
                                              <p:pRg st="1" end="1"/>
                                            </p:txEl>
                                          </p:spTgt>
                                        </p:tgtEl>
                                        <p:attrNameLst>
                                          <p:attrName>ppt_x</p:attrName>
                                        </p:attrNameLst>
                                      </p:cBhvr>
                                      <p:tavLst>
                                        <p:tav tm="0">
                                          <p:val>
                                            <p:strVal val="0-#ppt_w/2"/>
                                          </p:val>
                                        </p:tav>
                                        <p:tav tm="100000">
                                          <p:val>
                                            <p:strVal val="#ppt_x"/>
                                          </p:val>
                                        </p:tav>
                                      </p:tavLst>
                                    </p:anim>
                                    <p:anim calcmode="lin" valueType="num">
                                      <p:cBhvr additive="base">
                                        <p:cTn id="12" dur="500" fill="hold"/>
                                        <p:tgtEl>
                                          <p:spTgt spid="8195">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2" presetClass="entr" presetSubtype="8" fill="hold" nodeType="clickEffect">
                                  <p:stCondLst>
                                    <p:cond delay="0"/>
                                  </p:stCondLst>
                                  <p:childTnLst>
                                    <p:set>
                                      <p:cBhvr>
                                        <p:cTn id="16" dur="1" fill="hold">
                                          <p:stCondLst>
                                            <p:cond delay="0"/>
                                          </p:stCondLst>
                                        </p:cTn>
                                        <p:tgtEl>
                                          <p:spTgt spid="8195">
                                            <p:txEl>
                                              <p:pRg st="2" end="2"/>
                                            </p:txEl>
                                          </p:spTgt>
                                        </p:tgtEl>
                                        <p:attrNameLst>
                                          <p:attrName>style.visibility</p:attrName>
                                        </p:attrNameLst>
                                      </p:cBhvr>
                                      <p:to>
                                        <p:strVal val="visible"/>
                                      </p:to>
                                    </p:set>
                                    <p:anim calcmode="lin" valueType="num">
                                      <p:cBhvr additive="base">
                                        <p:cTn id="17" dur="500" fill="hold"/>
                                        <p:tgtEl>
                                          <p:spTgt spid="8195">
                                            <p:txEl>
                                              <p:pRg st="2" end="2"/>
                                            </p:txEl>
                                          </p:spTgt>
                                        </p:tgtEl>
                                        <p:attrNameLst>
                                          <p:attrName>ppt_x</p:attrName>
                                        </p:attrNameLst>
                                      </p:cBhvr>
                                      <p:tavLst>
                                        <p:tav tm="0">
                                          <p:val>
                                            <p:strVal val="0-#ppt_w/2"/>
                                          </p:val>
                                        </p:tav>
                                        <p:tav tm="100000">
                                          <p:val>
                                            <p:strVal val="#ppt_x"/>
                                          </p:val>
                                        </p:tav>
                                      </p:tavLst>
                                    </p:anim>
                                    <p:anim calcmode="lin" valueType="num">
                                      <p:cBhvr additive="base">
                                        <p:cTn id="18" dur="500" fill="hold"/>
                                        <p:tgtEl>
                                          <p:spTgt spid="8195">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2" presetClass="entr" presetSubtype="8" fill="hold" nodeType="clickEffect">
                                  <p:stCondLst>
                                    <p:cond delay="0"/>
                                  </p:stCondLst>
                                  <p:childTnLst>
                                    <p:set>
                                      <p:cBhvr>
                                        <p:cTn id="22" dur="1" fill="hold">
                                          <p:stCondLst>
                                            <p:cond delay="0"/>
                                          </p:stCondLst>
                                        </p:cTn>
                                        <p:tgtEl>
                                          <p:spTgt spid="8195">
                                            <p:txEl>
                                              <p:pRg st="3" end="3"/>
                                            </p:txEl>
                                          </p:spTgt>
                                        </p:tgtEl>
                                        <p:attrNameLst>
                                          <p:attrName>style.visibility</p:attrName>
                                        </p:attrNameLst>
                                      </p:cBhvr>
                                      <p:to>
                                        <p:strVal val="visible"/>
                                      </p:to>
                                    </p:set>
                                    <p:anim calcmode="lin" valueType="num">
                                      <p:cBhvr additive="base">
                                        <p:cTn id="23" dur="500" fill="hold"/>
                                        <p:tgtEl>
                                          <p:spTgt spid="8195">
                                            <p:txEl>
                                              <p:pRg st="3" end="3"/>
                                            </p:txEl>
                                          </p:spTgt>
                                        </p:tgtEl>
                                        <p:attrNameLst>
                                          <p:attrName>ppt_x</p:attrName>
                                        </p:attrNameLst>
                                      </p:cBhvr>
                                      <p:tavLst>
                                        <p:tav tm="0">
                                          <p:val>
                                            <p:strVal val="0-#ppt_w/2"/>
                                          </p:val>
                                        </p:tav>
                                        <p:tav tm="100000">
                                          <p:val>
                                            <p:strVal val="#ppt_x"/>
                                          </p:val>
                                        </p:tav>
                                      </p:tavLst>
                                    </p:anim>
                                    <p:anim calcmode="lin" valueType="num">
                                      <p:cBhvr additive="base">
                                        <p:cTn id="24" dur="500" fill="hold"/>
                                        <p:tgtEl>
                                          <p:spTgt spid="8195">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25" fill="hold" nodeType="clickPar">
                      <p:stCondLst>
                        <p:cond delay="indefinite"/>
                      </p:stCondLst>
                      <p:childTnLst>
                        <p:par>
                          <p:cTn id="26" fill="hold" nodeType="withGroup">
                            <p:stCondLst>
                              <p:cond delay="0"/>
                            </p:stCondLst>
                            <p:childTnLst>
                              <p:par>
                                <p:cTn id="27" presetID="2" presetClass="entr" presetSubtype="8" fill="hold" nodeType="clickEffect">
                                  <p:stCondLst>
                                    <p:cond delay="0"/>
                                  </p:stCondLst>
                                  <p:childTnLst>
                                    <p:set>
                                      <p:cBhvr>
                                        <p:cTn id="28" dur="1" fill="hold">
                                          <p:stCondLst>
                                            <p:cond delay="0"/>
                                          </p:stCondLst>
                                        </p:cTn>
                                        <p:tgtEl>
                                          <p:spTgt spid="8195">
                                            <p:txEl>
                                              <p:pRg st="4" end="4"/>
                                            </p:txEl>
                                          </p:spTgt>
                                        </p:tgtEl>
                                        <p:attrNameLst>
                                          <p:attrName>style.visibility</p:attrName>
                                        </p:attrNameLst>
                                      </p:cBhvr>
                                      <p:to>
                                        <p:strVal val="visible"/>
                                      </p:to>
                                    </p:set>
                                    <p:anim calcmode="lin" valueType="num">
                                      <p:cBhvr additive="base">
                                        <p:cTn id="29" dur="500" fill="hold"/>
                                        <p:tgtEl>
                                          <p:spTgt spid="8195">
                                            <p:txEl>
                                              <p:pRg st="4" end="4"/>
                                            </p:txEl>
                                          </p:spTgt>
                                        </p:tgtEl>
                                        <p:attrNameLst>
                                          <p:attrName>ppt_x</p:attrName>
                                        </p:attrNameLst>
                                      </p:cBhvr>
                                      <p:tavLst>
                                        <p:tav tm="0">
                                          <p:val>
                                            <p:strVal val="0-#ppt_w/2"/>
                                          </p:val>
                                        </p:tav>
                                        <p:tav tm="100000">
                                          <p:val>
                                            <p:strVal val="#ppt_x"/>
                                          </p:val>
                                        </p:tav>
                                      </p:tavLst>
                                    </p:anim>
                                    <p:anim calcmode="lin" valueType="num">
                                      <p:cBhvr additive="base">
                                        <p:cTn id="30" dur="500" fill="hold"/>
                                        <p:tgtEl>
                                          <p:spTgt spid="8195">
                                            <p:txEl>
                                              <p:pRg st="4" end="4"/>
                                            </p:txEl>
                                          </p:spTgt>
                                        </p:tgtEl>
                                        <p:attrNameLst>
                                          <p:attrName>ppt_y</p:attrName>
                                        </p:attrNameLst>
                                      </p:cBhvr>
                                      <p:tavLst>
                                        <p:tav tm="0">
                                          <p:val>
                                            <p:strVal val="#ppt_y"/>
                                          </p:val>
                                        </p:tav>
                                        <p:tav tm="100000">
                                          <p:val>
                                            <p:strVal val="#ppt_y"/>
                                          </p:val>
                                        </p:tav>
                                      </p:tavLst>
                                    </p:anim>
                                  </p:childTnLst>
                                </p:cTn>
                              </p:par>
                            </p:childTnLst>
                          </p:cTn>
                        </p:par>
                      </p:childTnLst>
                    </p:cTn>
                  </p:par>
                  <p:par>
                    <p:cTn id="31" fill="hold" nodeType="clickPar">
                      <p:stCondLst>
                        <p:cond delay="indefinite"/>
                      </p:stCondLst>
                      <p:childTnLst>
                        <p:par>
                          <p:cTn id="32" fill="hold" nodeType="withGroup">
                            <p:stCondLst>
                              <p:cond delay="0"/>
                            </p:stCondLst>
                            <p:childTnLst>
                              <p:par>
                                <p:cTn id="33" presetID="2" presetClass="entr" presetSubtype="8" fill="hold" nodeType="clickEffect">
                                  <p:stCondLst>
                                    <p:cond delay="0"/>
                                  </p:stCondLst>
                                  <p:childTnLst>
                                    <p:set>
                                      <p:cBhvr>
                                        <p:cTn id="34" dur="1" fill="hold">
                                          <p:stCondLst>
                                            <p:cond delay="0"/>
                                          </p:stCondLst>
                                        </p:cTn>
                                        <p:tgtEl>
                                          <p:spTgt spid="8195">
                                            <p:txEl>
                                              <p:pRg st="5" end="5"/>
                                            </p:txEl>
                                          </p:spTgt>
                                        </p:tgtEl>
                                        <p:attrNameLst>
                                          <p:attrName>style.visibility</p:attrName>
                                        </p:attrNameLst>
                                      </p:cBhvr>
                                      <p:to>
                                        <p:strVal val="visible"/>
                                      </p:to>
                                    </p:set>
                                    <p:anim calcmode="lin" valueType="num">
                                      <p:cBhvr additive="base">
                                        <p:cTn id="35" dur="500" fill="hold"/>
                                        <p:tgtEl>
                                          <p:spTgt spid="8195">
                                            <p:txEl>
                                              <p:pRg st="5" end="5"/>
                                            </p:txEl>
                                          </p:spTgt>
                                        </p:tgtEl>
                                        <p:attrNameLst>
                                          <p:attrName>ppt_x</p:attrName>
                                        </p:attrNameLst>
                                      </p:cBhvr>
                                      <p:tavLst>
                                        <p:tav tm="0">
                                          <p:val>
                                            <p:strVal val="0-#ppt_w/2"/>
                                          </p:val>
                                        </p:tav>
                                        <p:tav tm="100000">
                                          <p:val>
                                            <p:strVal val="#ppt_x"/>
                                          </p:val>
                                        </p:tav>
                                      </p:tavLst>
                                    </p:anim>
                                    <p:anim calcmode="lin" valueType="num">
                                      <p:cBhvr additive="base">
                                        <p:cTn id="36" dur="500" fill="hold"/>
                                        <p:tgtEl>
                                          <p:spTgt spid="8195">
                                            <p:txEl>
                                              <p:pRg st="5" end="5"/>
                                            </p:txEl>
                                          </p:spTgt>
                                        </p:tgtEl>
                                        <p:attrNameLst>
                                          <p:attrName>ppt_y</p:attrName>
                                        </p:attrNameLst>
                                      </p:cBhvr>
                                      <p:tavLst>
                                        <p:tav tm="0">
                                          <p:val>
                                            <p:strVal val="#ppt_y"/>
                                          </p:val>
                                        </p:tav>
                                        <p:tav tm="100000">
                                          <p:val>
                                            <p:strVal val="#ppt_y"/>
                                          </p:val>
                                        </p:tav>
                                      </p:tavLst>
                                    </p:anim>
                                  </p:childTnLst>
                                </p:cTn>
                              </p:par>
                            </p:childTnLst>
                          </p:cTn>
                        </p:par>
                      </p:childTnLst>
                    </p:cTn>
                  </p:par>
                  <p:par>
                    <p:cTn id="37" fill="hold" nodeType="clickPar">
                      <p:stCondLst>
                        <p:cond delay="indefinite"/>
                      </p:stCondLst>
                      <p:childTnLst>
                        <p:par>
                          <p:cTn id="38" fill="hold" nodeType="withGroup">
                            <p:stCondLst>
                              <p:cond delay="0"/>
                            </p:stCondLst>
                            <p:childTnLst>
                              <p:par>
                                <p:cTn id="39" presetID="2" presetClass="entr" presetSubtype="8" fill="hold" nodeType="clickEffect">
                                  <p:stCondLst>
                                    <p:cond delay="0"/>
                                  </p:stCondLst>
                                  <p:childTnLst>
                                    <p:set>
                                      <p:cBhvr>
                                        <p:cTn id="40" dur="1" fill="hold">
                                          <p:stCondLst>
                                            <p:cond delay="0"/>
                                          </p:stCondLst>
                                        </p:cTn>
                                        <p:tgtEl>
                                          <p:spTgt spid="8195">
                                            <p:txEl>
                                              <p:pRg st="6" end="6"/>
                                            </p:txEl>
                                          </p:spTgt>
                                        </p:tgtEl>
                                        <p:attrNameLst>
                                          <p:attrName>style.visibility</p:attrName>
                                        </p:attrNameLst>
                                      </p:cBhvr>
                                      <p:to>
                                        <p:strVal val="visible"/>
                                      </p:to>
                                    </p:set>
                                    <p:anim calcmode="lin" valueType="num">
                                      <p:cBhvr additive="base">
                                        <p:cTn id="41" dur="500" fill="hold"/>
                                        <p:tgtEl>
                                          <p:spTgt spid="8195">
                                            <p:txEl>
                                              <p:pRg st="6" end="6"/>
                                            </p:txEl>
                                          </p:spTgt>
                                        </p:tgtEl>
                                        <p:attrNameLst>
                                          <p:attrName>ppt_x</p:attrName>
                                        </p:attrNameLst>
                                      </p:cBhvr>
                                      <p:tavLst>
                                        <p:tav tm="0">
                                          <p:val>
                                            <p:strVal val="0-#ppt_w/2"/>
                                          </p:val>
                                        </p:tav>
                                        <p:tav tm="100000">
                                          <p:val>
                                            <p:strVal val="#ppt_x"/>
                                          </p:val>
                                        </p:tav>
                                      </p:tavLst>
                                    </p:anim>
                                    <p:anim calcmode="lin" valueType="num">
                                      <p:cBhvr additive="base">
                                        <p:cTn id="42" dur="500" fill="hold"/>
                                        <p:tgtEl>
                                          <p:spTgt spid="8195">
                                            <p:txEl>
                                              <p:pRg st="6" end="6"/>
                                            </p:txEl>
                                          </p:spTgt>
                                        </p:tgtEl>
                                        <p:attrNameLst>
                                          <p:attrName>ppt_y</p:attrName>
                                        </p:attrNameLst>
                                      </p:cBhvr>
                                      <p:tavLst>
                                        <p:tav tm="0">
                                          <p:val>
                                            <p:strVal val="#ppt_y"/>
                                          </p:val>
                                        </p:tav>
                                        <p:tav tm="100000">
                                          <p:val>
                                            <p:strVal val="#ppt_y"/>
                                          </p:val>
                                        </p:tav>
                                      </p:tavLst>
                                    </p:anim>
                                  </p:childTnLst>
                                </p:cTn>
                              </p:par>
                            </p:childTnLst>
                          </p:cTn>
                        </p:par>
                      </p:childTnLst>
                    </p:cTn>
                  </p:par>
                  <p:par>
                    <p:cTn id="43" fill="hold" nodeType="clickPar">
                      <p:stCondLst>
                        <p:cond delay="indefinite"/>
                      </p:stCondLst>
                      <p:childTnLst>
                        <p:par>
                          <p:cTn id="44" fill="hold" nodeType="withGroup">
                            <p:stCondLst>
                              <p:cond delay="0"/>
                            </p:stCondLst>
                            <p:childTnLst>
                              <p:par>
                                <p:cTn id="45" presetID="2" presetClass="entr" presetSubtype="8" fill="hold" nodeType="clickEffect">
                                  <p:stCondLst>
                                    <p:cond delay="0"/>
                                  </p:stCondLst>
                                  <p:childTnLst>
                                    <p:set>
                                      <p:cBhvr>
                                        <p:cTn id="46" dur="1" fill="hold">
                                          <p:stCondLst>
                                            <p:cond delay="0"/>
                                          </p:stCondLst>
                                        </p:cTn>
                                        <p:tgtEl>
                                          <p:spTgt spid="8195">
                                            <p:txEl>
                                              <p:pRg st="7" end="7"/>
                                            </p:txEl>
                                          </p:spTgt>
                                        </p:tgtEl>
                                        <p:attrNameLst>
                                          <p:attrName>style.visibility</p:attrName>
                                        </p:attrNameLst>
                                      </p:cBhvr>
                                      <p:to>
                                        <p:strVal val="visible"/>
                                      </p:to>
                                    </p:set>
                                    <p:anim calcmode="lin" valueType="num">
                                      <p:cBhvr additive="base">
                                        <p:cTn id="47" dur="500" fill="hold"/>
                                        <p:tgtEl>
                                          <p:spTgt spid="8195">
                                            <p:txEl>
                                              <p:pRg st="7" end="7"/>
                                            </p:txEl>
                                          </p:spTgt>
                                        </p:tgtEl>
                                        <p:attrNameLst>
                                          <p:attrName>ppt_x</p:attrName>
                                        </p:attrNameLst>
                                      </p:cBhvr>
                                      <p:tavLst>
                                        <p:tav tm="0">
                                          <p:val>
                                            <p:strVal val="0-#ppt_w/2"/>
                                          </p:val>
                                        </p:tav>
                                        <p:tav tm="100000">
                                          <p:val>
                                            <p:strVal val="#ppt_x"/>
                                          </p:val>
                                        </p:tav>
                                      </p:tavLst>
                                    </p:anim>
                                    <p:anim calcmode="lin" valueType="num">
                                      <p:cBhvr additive="base">
                                        <p:cTn id="48" dur="500" fill="hold"/>
                                        <p:tgtEl>
                                          <p:spTgt spid="8195">
                                            <p:txEl>
                                              <p:pRg st="7" end="7"/>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2210" name="Freeform 8"/>
          <p:cNvSpPr>
            <a:spLocks noChangeAspect="1"/>
          </p:cNvSpPr>
          <p:nvPr/>
        </p:nvSpPr>
        <p:spPr bwMode="auto">
          <a:xfrm>
            <a:off x="6910388" y="3944938"/>
            <a:ext cx="1951037" cy="1252537"/>
          </a:xfrm>
          <a:custGeom>
            <a:avLst/>
            <a:gdLst>
              <a:gd name="T0" fmla="*/ 2147483647 w 1856"/>
              <a:gd name="T1" fmla="*/ 2147483647 h 1355"/>
              <a:gd name="T2" fmla="*/ 2147483647 w 1856"/>
              <a:gd name="T3" fmla="*/ 2147483647 h 1355"/>
              <a:gd name="T4" fmla="*/ 2147483647 w 1856"/>
              <a:gd name="T5" fmla="*/ 2147483647 h 1355"/>
              <a:gd name="T6" fmla="*/ 2147483647 w 1856"/>
              <a:gd name="T7" fmla="*/ 2147483647 h 1355"/>
              <a:gd name="T8" fmla="*/ 2147483647 w 1856"/>
              <a:gd name="T9" fmla="*/ 2147483647 h 1355"/>
              <a:gd name="T10" fmla="*/ 2147483647 w 1856"/>
              <a:gd name="T11" fmla="*/ 2147483647 h 1355"/>
              <a:gd name="T12" fmla="*/ 2147483647 w 1856"/>
              <a:gd name="T13" fmla="*/ 2147483647 h 1355"/>
              <a:gd name="T14" fmla="*/ 2147483647 w 1856"/>
              <a:gd name="T15" fmla="*/ 2147483647 h 1355"/>
              <a:gd name="T16" fmla="*/ 0 60000 65536"/>
              <a:gd name="T17" fmla="*/ 0 60000 65536"/>
              <a:gd name="T18" fmla="*/ 0 60000 65536"/>
              <a:gd name="T19" fmla="*/ 0 60000 65536"/>
              <a:gd name="T20" fmla="*/ 0 60000 65536"/>
              <a:gd name="T21" fmla="*/ 0 60000 65536"/>
              <a:gd name="T22" fmla="*/ 0 60000 65536"/>
              <a:gd name="T23" fmla="*/ 0 60000 65536"/>
              <a:gd name="T24" fmla="*/ 0 w 1856"/>
              <a:gd name="T25" fmla="*/ 0 h 1355"/>
              <a:gd name="T26" fmla="*/ 1856 w 1856"/>
              <a:gd name="T27" fmla="*/ 1355 h 135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856" h="1355">
                <a:moveTo>
                  <a:pt x="364" y="288"/>
                </a:moveTo>
                <a:cubicBezTo>
                  <a:pt x="204" y="400"/>
                  <a:pt x="0" y="662"/>
                  <a:pt x="28" y="768"/>
                </a:cubicBezTo>
                <a:cubicBezTo>
                  <a:pt x="56" y="874"/>
                  <a:pt x="392" y="846"/>
                  <a:pt x="535" y="923"/>
                </a:cubicBezTo>
                <a:cubicBezTo>
                  <a:pt x="678" y="1000"/>
                  <a:pt x="760" y="1171"/>
                  <a:pt x="888" y="1233"/>
                </a:cubicBezTo>
                <a:cubicBezTo>
                  <a:pt x="1016" y="1295"/>
                  <a:pt x="1148" y="1355"/>
                  <a:pt x="1301" y="1293"/>
                </a:cubicBezTo>
                <a:cubicBezTo>
                  <a:pt x="1454" y="1231"/>
                  <a:pt x="1856" y="1063"/>
                  <a:pt x="1804" y="864"/>
                </a:cubicBezTo>
                <a:cubicBezTo>
                  <a:pt x="1752" y="665"/>
                  <a:pt x="1228" y="192"/>
                  <a:pt x="988" y="96"/>
                </a:cubicBezTo>
                <a:cubicBezTo>
                  <a:pt x="748" y="0"/>
                  <a:pt x="524" y="176"/>
                  <a:pt x="364" y="288"/>
                </a:cubicBezTo>
                <a:close/>
              </a:path>
            </a:pathLst>
          </a:custGeom>
          <a:noFill/>
          <a:ln w="38100">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2211" name="Text Box 10"/>
          <p:cNvSpPr txBox="1">
            <a:spLocks noChangeAspect="1" noChangeArrowheads="1"/>
          </p:cNvSpPr>
          <p:nvPr/>
        </p:nvSpPr>
        <p:spPr bwMode="auto">
          <a:xfrm>
            <a:off x="7951788" y="4194175"/>
            <a:ext cx="4127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r>
              <a:rPr lang="en-US" altLang="en-US" sz="1800" i="0"/>
              <a:t>14</a:t>
            </a:r>
            <a:endParaRPr lang="en-CA" altLang="en-US" sz="1800" i="0"/>
          </a:p>
        </p:txBody>
      </p:sp>
      <p:sp>
        <p:nvSpPr>
          <p:cNvPr id="222212" name="Text Box 11"/>
          <p:cNvSpPr txBox="1">
            <a:spLocks noChangeAspect="1" noChangeArrowheads="1"/>
          </p:cNvSpPr>
          <p:nvPr/>
        </p:nvSpPr>
        <p:spPr bwMode="auto">
          <a:xfrm>
            <a:off x="7661275" y="4648200"/>
            <a:ext cx="549275"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r>
              <a:rPr lang="en-US" altLang="en-US" sz="1800" i="0"/>
              <a:t>98</a:t>
            </a:r>
            <a:endParaRPr lang="en-CA" altLang="en-US" sz="1800" i="0"/>
          </a:p>
        </p:txBody>
      </p:sp>
      <p:sp>
        <p:nvSpPr>
          <p:cNvPr id="222213" name="Text Box 13"/>
          <p:cNvSpPr txBox="1">
            <a:spLocks noChangeAspect="1" noChangeArrowheads="1"/>
          </p:cNvSpPr>
          <p:nvPr/>
        </p:nvSpPr>
        <p:spPr bwMode="auto">
          <a:xfrm>
            <a:off x="7691438" y="4400550"/>
            <a:ext cx="614362"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r>
              <a:rPr lang="en-US" altLang="en-US" sz="1800" i="0"/>
              <a:t>62</a:t>
            </a:r>
            <a:endParaRPr lang="en-CA" altLang="en-US" sz="1800" i="0"/>
          </a:p>
        </p:txBody>
      </p:sp>
      <p:sp>
        <p:nvSpPr>
          <p:cNvPr id="222214" name="Text Box 14"/>
          <p:cNvSpPr txBox="1">
            <a:spLocks noChangeAspect="1" noChangeArrowheads="1"/>
          </p:cNvSpPr>
          <p:nvPr/>
        </p:nvSpPr>
        <p:spPr bwMode="auto">
          <a:xfrm>
            <a:off x="7661275" y="4087813"/>
            <a:ext cx="4127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r>
              <a:rPr lang="en-US" altLang="en-US" sz="1800" i="0"/>
              <a:t>52</a:t>
            </a:r>
            <a:endParaRPr lang="en-CA" altLang="en-US" sz="1800" i="0"/>
          </a:p>
        </p:txBody>
      </p:sp>
      <p:sp>
        <p:nvSpPr>
          <p:cNvPr id="222215" name="Text Box 15"/>
          <p:cNvSpPr txBox="1">
            <a:spLocks noChangeAspect="1" noChangeArrowheads="1"/>
          </p:cNvSpPr>
          <p:nvPr/>
        </p:nvSpPr>
        <p:spPr bwMode="auto">
          <a:xfrm>
            <a:off x="8032750" y="4841875"/>
            <a:ext cx="4127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r>
              <a:rPr lang="en-US" altLang="en-US" sz="1800" i="0"/>
              <a:t>79</a:t>
            </a:r>
            <a:endParaRPr lang="en-CA" altLang="en-US" sz="1800" i="0"/>
          </a:p>
        </p:txBody>
      </p:sp>
      <p:sp>
        <p:nvSpPr>
          <p:cNvPr id="222216" name="Text Box 16"/>
          <p:cNvSpPr txBox="1">
            <a:spLocks noChangeAspect="1" noChangeArrowheads="1"/>
          </p:cNvSpPr>
          <p:nvPr/>
        </p:nvSpPr>
        <p:spPr bwMode="auto">
          <a:xfrm>
            <a:off x="8153400" y="4462463"/>
            <a:ext cx="4127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r>
              <a:rPr lang="en-US" altLang="en-US" sz="1800" i="0"/>
              <a:t>30</a:t>
            </a:r>
            <a:endParaRPr lang="en-CA" altLang="en-US" sz="1800" i="0"/>
          </a:p>
        </p:txBody>
      </p:sp>
      <p:sp>
        <p:nvSpPr>
          <p:cNvPr id="222217" name="Text Box 17"/>
          <p:cNvSpPr txBox="1">
            <a:spLocks noChangeAspect="1" noChangeArrowheads="1"/>
          </p:cNvSpPr>
          <p:nvPr/>
        </p:nvSpPr>
        <p:spPr bwMode="auto">
          <a:xfrm>
            <a:off x="8415338" y="4591050"/>
            <a:ext cx="576262"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r>
              <a:rPr lang="en-US" altLang="en-US" sz="1800" i="0"/>
              <a:t>23</a:t>
            </a:r>
            <a:endParaRPr lang="en-CA" altLang="en-US" sz="1800" i="0"/>
          </a:p>
        </p:txBody>
      </p:sp>
      <p:sp>
        <p:nvSpPr>
          <p:cNvPr id="222218" name="Rectangle 8"/>
          <p:cNvSpPr>
            <a:spLocks noChangeArrowheads="1"/>
          </p:cNvSpPr>
          <p:nvPr/>
        </p:nvSpPr>
        <p:spPr bwMode="auto">
          <a:xfrm>
            <a:off x="76200" y="990600"/>
            <a:ext cx="5265738" cy="2246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i="0"/>
              <a:t>Loop Invariant: </a:t>
            </a:r>
          </a:p>
          <a:p>
            <a:pPr>
              <a:spcBef>
                <a:spcPct val="0"/>
              </a:spcBef>
            </a:pPr>
            <a:r>
              <a:rPr lang="en-US" altLang="en-US" sz="2800" i="0"/>
              <a:t>   Some are sorted</a:t>
            </a:r>
            <a:br>
              <a:rPr lang="en-US" altLang="en-US" sz="2800" i="0"/>
            </a:br>
            <a:r>
              <a:rPr lang="en-US" altLang="en-US" sz="2800" i="0"/>
              <a:t>   The rest are to the side.</a:t>
            </a:r>
          </a:p>
          <a:p>
            <a:pPr>
              <a:spcBef>
                <a:spcPct val="0"/>
              </a:spcBef>
            </a:pPr>
            <a:r>
              <a:rPr lang="en-US" altLang="en-US" sz="2800" i="0"/>
              <a:t>Maintain LI while making progress</a:t>
            </a:r>
          </a:p>
          <a:p>
            <a:pPr>
              <a:spcBef>
                <a:spcPct val="0"/>
              </a:spcBef>
            </a:pPr>
            <a:r>
              <a:rPr lang="en-US" altLang="en-US" sz="2800" i="0"/>
              <a:t>   Insert some number</a:t>
            </a:r>
          </a:p>
        </p:txBody>
      </p:sp>
      <p:grpSp>
        <p:nvGrpSpPr>
          <p:cNvPr id="222219" name="Group 33"/>
          <p:cNvGrpSpPr>
            <a:grpSpLocks/>
          </p:cNvGrpSpPr>
          <p:nvPr/>
        </p:nvGrpSpPr>
        <p:grpSpPr bwMode="auto">
          <a:xfrm>
            <a:off x="3429000" y="4349750"/>
            <a:ext cx="3341688" cy="461963"/>
            <a:chOff x="2263" y="2740"/>
            <a:chExt cx="2105" cy="291"/>
          </a:xfrm>
        </p:grpSpPr>
        <p:sp>
          <p:nvSpPr>
            <p:cNvPr id="222223" name="Text Box 34"/>
            <p:cNvSpPr txBox="1">
              <a:spLocks noChangeAspect="1" noChangeArrowheads="1"/>
            </p:cNvSpPr>
            <p:nvPr/>
          </p:nvSpPr>
          <p:spPr bwMode="auto">
            <a:xfrm>
              <a:off x="2292" y="2800"/>
              <a:ext cx="116"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endParaRPr lang="en-US" altLang="en-US" sz="1800" i="0">
                <a:solidFill>
                  <a:srgbClr val="33CC33"/>
                </a:solidFill>
              </a:endParaRPr>
            </a:p>
          </p:txBody>
        </p:sp>
        <p:sp>
          <p:nvSpPr>
            <p:cNvPr id="222224" name="Rectangle 35"/>
            <p:cNvSpPr>
              <a:spLocks noChangeAspect="1" noChangeArrowheads="1"/>
            </p:cNvSpPr>
            <p:nvPr/>
          </p:nvSpPr>
          <p:spPr bwMode="auto">
            <a:xfrm>
              <a:off x="2263" y="2740"/>
              <a:ext cx="2105" cy="287"/>
            </a:xfrm>
            <a:prstGeom prst="rect">
              <a:avLst/>
            </a:prstGeom>
            <a:noFill/>
            <a:ln w="3810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50000"/>
                </a:spcBef>
              </a:pPr>
              <a:endParaRPr lang="en-US" altLang="en-US" sz="3000"/>
            </a:p>
          </p:txBody>
        </p:sp>
      </p:grpSp>
      <p:sp>
        <p:nvSpPr>
          <p:cNvPr id="222220" name="AutoShape 34"/>
          <p:cNvSpPr>
            <a:spLocks noChangeArrowheads="1"/>
          </p:cNvSpPr>
          <p:nvPr/>
        </p:nvSpPr>
        <p:spPr bwMode="auto">
          <a:xfrm flipH="1" flipV="1">
            <a:off x="5638800" y="3505200"/>
            <a:ext cx="1752600" cy="533400"/>
          </a:xfrm>
          <a:prstGeom prst="curvedUpArrow">
            <a:avLst>
              <a:gd name="adj1" fmla="val 65714"/>
              <a:gd name="adj2" fmla="val 131429"/>
              <a:gd name="adj3" fmla="val 33333"/>
            </a:avLst>
          </a:prstGeom>
          <a:solidFill>
            <a:schemeClr val="accent1"/>
          </a:solidFill>
          <a:ln w="9525">
            <a:solidFill>
              <a:schemeClr val="tx1"/>
            </a:solidFill>
            <a:miter lim="800000"/>
            <a:headEnd/>
            <a:tailEnd/>
          </a:ln>
        </p:spPr>
        <p:txBody>
          <a:bodyPr rot="10800000" wrap="none" anchor="ct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50000"/>
              </a:spcBef>
            </a:pPr>
            <a:endParaRPr lang="en-US" altLang="en-US" sz="3000" i="0"/>
          </a:p>
        </p:txBody>
      </p:sp>
      <p:sp>
        <p:nvSpPr>
          <p:cNvPr id="222221" name="Rectangle 37"/>
          <p:cNvSpPr>
            <a:spLocks noChangeAspect="1" noChangeArrowheads="1"/>
          </p:cNvSpPr>
          <p:nvPr/>
        </p:nvSpPr>
        <p:spPr bwMode="auto">
          <a:xfrm>
            <a:off x="3429000" y="4425950"/>
            <a:ext cx="992188"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r>
              <a:rPr lang="en-US" altLang="en-US" sz="1800" i="0">
                <a:solidFill>
                  <a:schemeClr val="tx2"/>
                </a:solidFill>
              </a:rPr>
              <a:t>31 25 88</a:t>
            </a:r>
            <a:endParaRPr lang="en-CA" altLang="en-US" sz="1800" i="0">
              <a:solidFill>
                <a:schemeClr val="tx2"/>
              </a:solidFill>
            </a:endParaRPr>
          </a:p>
        </p:txBody>
      </p:sp>
      <p:sp>
        <p:nvSpPr>
          <p:cNvPr id="18" name="Rectangle 2"/>
          <p:cNvSpPr>
            <a:spLocks noGrp="1" noChangeArrowheads="1"/>
          </p:cNvSpPr>
          <p:nvPr>
            <p:ph type="title"/>
          </p:nvPr>
        </p:nvSpPr>
        <p:spPr>
          <a:xfrm>
            <a:off x="685800" y="-76200"/>
            <a:ext cx="7772400" cy="1143000"/>
          </a:xfrm>
        </p:spPr>
        <p:txBody>
          <a:bodyPr/>
          <a:lstStyle/>
          <a:p>
            <a:pPr eaLnBrk="1" hangingPunct="1">
              <a:defRPr/>
            </a:pPr>
            <a:r>
              <a:rPr lang="en-US" altLang="en-US" sz="4000" dirty="0"/>
              <a:t>Quadratic Time</a:t>
            </a:r>
            <a:br>
              <a:rPr lang="en-US" altLang="en-US" sz="4000" dirty="0"/>
            </a:br>
            <a:r>
              <a:rPr lang="en-US" altLang="en-US" dirty="0"/>
              <a:t>(Insertion Sort)</a:t>
            </a:r>
            <a:endParaRPr lang="en-CA" altLang="en-US" dirty="0"/>
          </a:p>
        </p:txBody>
      </p:sp>
    </p:spTree>
  </p:cSld>
  <p:clrMapOvr>
    <a:masterClrMapping/>
  </p:clrMapOvr>
  <p:timing>
    <p:tnLst>
      <p:par>
        <p:cTn id="1" dur="indefinite" restart="never" nodeType="tmRoot"/>
      </p:par>
    </p:tn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3234" name="Freeform 8"/>
          <p:cNvSpPr>
            <a:spLocks noChangeAspect="1"/>
          </p:cNvSpPr>
          <p:nvPr/>
        </p:nvSpPr>
        <p:spPr bwMode="auto">
          <a:xfrm>
            <a:off x="6910388" y="3944938"/>
            <a:ext cx="1951037" cy="1252537"/>
          </a:xfrm>
          <a:custGeom>
            <a:avLst/>
            <a:gdLst>
              <a:gd name="T0" fmla="*/ 2147483647 w 1856"/>
              <a:gd name="T1" fmla="*/ 2147483647 h 1355"/>
              <a:gd name="T2" fmla="*/ 2147483647 w 1856"/>
              <a:gd name="T3" fmla="*/ 2147483647 h 1355"/>
              <a:gd name="T4" fmla="*/ 2147483647 w 1856"/>
              <a:gd name="T5" fmla="*/ 2147483647 h 1355"/>
              <a:gd name="T6" fmla="*/ 2147483647 w 1856"/>
              <a:gd name="T7" fmla="*/ 2147483647 h 1355"/>
              <a:gd name="T8" fmla="*/ 2147483647 w 1856"/>
              <a:gd name="T9" fmla="*/ 2147483647 h 1355"/>
              <a:gd name="T10" fmla="*/ 2147483647 w 1856"/>
              <a:gd name="T11" fmla="*/ 2147483647 h 1355"/>
              <a:gd name="T12" fmla="*/ 2147483647 w 1856"/>
              <a:gd name="T13" fmla="*/ 2147483647 h 1355"/>
              <a:gd name="T14" fmla="*/ 2147483647 w 1856"/>
              <a:gd name="T15" fmla="*/ 2147483647 h 1355"/>
              <a:gd name="T16" fmla="*/ 0 60000 65536"/>
              <a:gd name="T17" fmla="*/ 0 60000 65536"/>
              <a:gd name="T18" fmla="*/ 0 60000 65536"/>
              <a:gd name="T19" fmla="*/ 0 60000 65536"/>
              <a:gd name="T20" fmla="*/ 0 60000 65536"/>
              <a:gd name="T21" fmla="*/ 0 60000 65536"/>
              <a:gd name="T22" fmla="*/ 0 60000 65536"/>
              <a:gd name="T23" fmla="*/ 0 60000 65536"/>
              <a:gd name="T24" fmla="*/ 0 w 1856"/>
              <a:gd name="T25" fmla="*/ 0 h 1355"/>
              <a:gd name="T26" fmla="*/ 1856 w 1856"/>
              <a:gd name="T27" fmla="*/ 1355 h 135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856" h="1355">
                <a:moveTo>
                  <a:pt x="364" y="288"/>
                </a:moveTo>
                <a:cubicBezTo>
                  <a:pt x="204" y="400"/>
                  <a:pt x="0" y="662"/>
                  <a:pt x="28" y="768"/>
                </a:cubicBezTo>
                <a:cubicBezTo>
                  <a:pt x="56" y="874"/>
                  <a:pt x="392" y="846"/>
                  <a:pt x="535" y="923"/>
                </a:cubicBezTo>
                <a:cubicBezTo>
                  <a:pt x="678" y="1000"/>
                  <a:pt x="760" y="1171"/>
                  <a:pt x="888" y="1233"/>
                </a:cubicBezTo>
                <a:cubicBezTo>
                  <a:pt x="1016" y="1295"/>
                  <a:pt x="1148" y="1355"/>
                  <a:pt x="1301" y="1293"/>
                </a:cubicBezTo>
                <a:cubicBezTo>
                  <a:pt x="1454" y="1231"/>
                  <a:pt x="1856" y="1063"/>
                  <a:pt x="1804" y="864"/>
                </a:cubicBezTo>
                <a:cubicBezTo>
                  <a:pt x="1752" y="665"/>
                  <a:pt x="1228" y="192"/>
                  <a:pt x="988" y="96"/>
                </a:cubicBezTo>
                <a:cubicBezTo>
                  <a:pt x="748" y="0"/>
                  <a:pt x="524" y="176"/>
                  <a:pt x="364" y="288"/>
                </a:cubicBezTo>
                <a:close/>
              </a:path>
            </a:pathLst>
          </a:custGeom>
          <a:noFill/>
          <a:ln w="38100">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3235" name="Text Box 10"/>
          <p:cNvSpPr txBox="1">
            <a:spLocks noChangeAspect="1" noChangeArrowheads="1"/>
          </p:cNvSpPr>
          <p:nvPr/>
        </p:nvSpPr>
        <p:spPr bwMode="auto">
          <a:xfrm>
            <a:off x="7951788" y="4194175"/>
            <a:ext cx="4127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r>
              <a:rPr lang="en-US" altLang="en-US" sz="1800" i="0"/>
              <a:t>14</a:t>
            </a:r>
            <a:endParaRPr lang="en-CA" altLang="en-US" sz="1800" i="0"/>
          </a:p>
        </p:txBody>
      </p:sp>
      <p:sp>
        <p:nvSpPr>
          <p:cNvPr id="223236" name="Text Box 11"/>
          <p:cNvSpPr txBox="1">
            <a:spLocks noChangeAspect="1" noChangeArrowheads="1"/>
          </p:cNvSpPr>
          <p:nvPr/>
        </p:nvSpPr>
        <p:spPr bwMode="auto">
          <a:xfrm>
            <a:off x="7661275" y="4648200"/>
            <a:ext cx="549275"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r>
              <a:rPr lang="en-US" altLang="en-US" sz="1800" i="0"/>
              <a:t>98</a:t>
            </a:r>
            <a:endParaRPr lang="en-CA" altLang="en-US" sz="1800" i="0"/>
          </a:p>
        </p:txBody>
      </p:sp>
      <p:sp>
        <p:nvSpPr>
          <p:cNvPr id="223237" name="Text Box 13"/>
          <p:cNvSpPr txBox="1">
            <a:spLocks noChangeAspect="1" noChangeArrowheads="1"/>
          </p:cNvSpPr>
          <p:nvPr/>
        </p:nvSpPr>
        <p:spPr bwMode="auto">
          <a:xfrm>
            <a:off x="7691438" y="4400550"/>
            <a:ext cx="614362"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r>
              <a:rPr lang="en-US" altLang="en-US" sz="1800" i="0"/>
              <a:t>62</a:t>
            </a:r>
            <a:endParaRPr lang="en-CA" altLang="en-US" sz="1800" i="0"/>
          </a:p>
        </p:txBody>
      </p:sp>
      <p:sp>
        <p:nvSpPr>
          <p:cNvPr id="223238" name="Text Box 15"/>
          <p:cNvSpPr txBox="1">
            <a:spLocks noChangeAspect="1" noChangeArrowheads="1"/>
          </p:cNvSpPr>
          <p:nvPr/>
        </p:nvSpPr>
        <p:spPr bwMode="auto">
          <a:xfrm>
            <a:off x="8032750" y="4841875"/>
            <a:ext cx="4127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r>
              <a:rPr lang="en-US" altLang="en-US" sz="1800" i="0"/>
              <a:t>79</a:t>
            </a:r>
            <a:endParaRPr lang="en-CA" altLang="en-US" sz="1800" i="0"/>
          </a:p>
        </p:txBody>
      </p:sp>
      <p:sp>
        <p:nvSpPr>
          <p:cNvPr id="223239" name="Text Box 16"/>
          <p:cNvSpPr txBox="1">
            <a:spLocks noChangeAspect="1" noChangeArrowheads="1"/>
          </p:cNvSpPr>
          <p:nvPr/>
        </p:nvSpPr>
        <p:spPr bwMode="auto">
          <a:xfrm>
            <a:off x="8153400" y="4462463"/>
            <a:ext cx="4127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r>
              <a:rPr lang="en-US" altLang="en-US" sz="1800" i="0"/>
              <a:t>30</a:t>
            </a:r>
            <a:endParaRPr lang="en-CA" altLang="en-US" sz="1800" i="0"/>
          </a:p>
        </p:txBody>
      </p:sp>
      <p:sp>
        <p:nvSpPr>
          <p:cNvPr id="223240" name="Text Box 17"/>
          <p:cNvSpPr txBox="1">
            <a:spLocks noChangeAspect="1" noChangeArrowheads="1"/>
          </p:cNvSpPr>
          <p:nvPr/>
        </p:nvSpPr>
        <p:spPr bwMode="auto">
          <a:xfrm>
            <a:off x="8415338" y="4591050"/>
            <a:ext cx="576262"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r>
              <a:rPr lang="en-US" altLang="en-US" sz="1800" i="0"/>
              <a:t>23</a:t>
            </a:r>
            <a:endParaRPr lang="en-CA" altLang="en-US" sz="1800" i="0"/>
          </a:p>
        </p:txBody>
      </p:sp>
      <p:sp>
        <p:nvSpPr>
          <p:cNvPr id="223241" name="Rectangle 8"/>
          <p:cNvSpPr>
            <a:spLocks noChangeArrowheads="1"/>
          </p:cNvSpPr>
          <p:nvPr/>
        </p:nvSpPr>
        <p:spPr bwMode="auto">
          <a:xfrm>
            <a:off x="76200" y="990600"/>
            <a:ext cx="5265738" cy="2246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i="0"/>
              <a:t>Loop Invariant: </a:t>
            </a:r>
          </a:p>
          <a:p>
            <a:pPr>
              <a:spcBef>
                <a:spcPct val="0"/>
              </a:spcBef>
            </a:pPr>
            <a:r>
              <a:rPr lang="en-US" altLang="en-US" sz="2800" i="0"/>
              <a:t>   Some are sorted</a:t>
            </a:r>
            <a:br>
              <a:rPr lang="en-US" altLang="en-US" sz="2800" i="0"/>
            </a:br>
            <a:r>
              <a:rPr lang="en-US" altLang="en-US" sz="2800" i="0"/>
              <a:t>   The rest are to the side.</a:t>
            </a:r>
          </a:p>
          <a:p>
            <a:pPr>
              <a:spcBef>
                <a:spcPct val="0"/>
              </a:spcBef>
            </a:pPr>
            <a:r>
              <a:rPr lang="en-US" altLang="en-US" sz="2800" i="0"/>
              <a:t>Maintain LI while making progress</a:t>
            </a:r>
          </a:p>
          <a:p>
            <a:pPr>
              <a:spcBef>
                <a:spcPct val="0"/>
              </a:spcBef>
            </a:pPr>
            <a:r>
              <a:rPr lang="en-US" altLang="en-US" sz="2800" i="0"/>
              <a:t>   Insert some number</a:t>
            </a:r>
          </a:p>
        </p:txBody>
      </p:sp>
      <p:grpSp>
        <p:nvGrpSpPr>
          <p:cNvPr id="223242" name="Group 33"/>
          <p:cNvGrpSpPr>
            <a:grpSpLocks/>
          </p:cNvGrpSpPr>
          <p:nvPr/>
        </p:nvGrpSpPr>
        <p:grpSpPr bwMode="auto">
          <a:xfrm>
            <a:off x="3429000" y="4349750"/>
            <a:ext cx="3341688" cy="461963"/>
            <a:chOff x="2263" y="2740"/>
            <a:chExt cx="2105" cy="291"/>
          </a:xfrm>
        </p:grpSpPr>
        <p:sp>
          <p:nvSpPr>
            <p:cNvPr id="223246" name="Text Box 34"/>
            <p:cNvSpPr txBox="1">
              <a:spLocks noChangeAspect="1" noChangeArrowheads="1"/>
            </p:cNvSpPr>
            <p:nvPr/>
          </p:nvSpPr>
          <p:spPr bwMode="auto">
            <a:xfrm>
              <a:off x="2292" y="2800"/>
              <a:ext cx="116"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endParaRPr lang="en-US" altLang="en-US" sz="1800" i="0">
                <a:solidFill>
                  <a:srgbClr val="33CC33"/>
                </a:solidFill>
              </a:endParaRPr>
            </a:p>
          </p:txBody>
        </p:sp>
        <p:sp>
          <p:nvSpPr>
            <p:cNvPr id="223247" name="Rectangle 35"/>
            <p:cNvSpPr>
              <a:spLocks noChangeAspect="1" noChangeArrowheads="1"/>
            </p:cNvSpPr>
            <p:nvPr/>
          </p:nvSpPr>
          <p:spPr bwMode="auto">
            <a:xfrm>
              <a:off x="2263" y="2740"/>
              <a:ext cx="2105" cy="287"/>
            </a:xfrm>
            <a:prstGeom prst="rect">
              <a:avLst/>
            </a:prstGeom>
            <a:noFill/>
            <a:ln w="3810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50000"/>
                </a:spcBef>
              </a:pPr>
              <a:endParaRPr lang="en-US" altLang="en-US" sz="3000"/>
            </a:p>
          </p:txBody>
        </p:sp>
      </p:grpSp>
      <p:sp>
        <p:nvSpPr>
          <p:cNvPr id="223243" name="AutoShape 34"/>
          <p:cNvSpPr>
            <a:spLocks noChangeArrowheads="1"/>
          </p:cNvSpPr>
          <p:nvPr/>
        </p:nvSpPr>
        <p:spPr bwMode="auto">
          <a:xfrm flipH="1" flipV="1">
            <a:off x="5638800" y="3505200"/>
            <a:ext cx="1752600" cy="533400"/>
          </a:xfrm>
          <a:prstGeom prst="curvedUpArrow">
            <a:avLst>
              <a:gd name="adj1" fmla="val 65714"/>
              <a:gd name="adj2" fmla="val 131429"/>
              <a:gd name="adj3" fmla="val 33333"/>
            </a:avLst>
          </a:prstGeom>
          <a:solidFill>
            <a:schemeClr val="accent1"/>
          </a:solidFill>
          <a:ln w="9525">
            <a:solidFill>
              <a:schemeClr val="tx1"/>
            </a:solidFill>
            <a:miter lim="800000"/>
            <a:headEnd/>
            <a:tailEnd/>
          </a:ln>
        </p:spPr>
        <p:txBody>
          <a:bodyPr rot="10800000" wrap="none" anchor="ct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50000"/>
              </a:spcBef>
            </a:pPr>
            <a:endParaRPr lang="en-US" altLang="en-US" sz="3000" i="0"/>
          </a:p>
        </p:txBody>
      </p:sp>
      <p:sp>
        <p:nvSpPr>
          <p:cNvPr id="223244" name="Rectangle 37"/>
          <p:cNvSpPr>
            <a:spLocks noChangeAspect="1" noChangeArrowheads="1"/>
          </p:cNvSpPr>
          <p:nvPr/>
        </p:nvSpPr>
        <p:spPr bwMode="auto">
          <a:xfrm>
            <a:off x="3429000" y="4425950"/>
            <a:ext cx="1281113"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r>
              <a:rPr lang="en-US" altLang="en-US" sz="1800" i="0">
                <a:solidFill>
                  <a:schemeClr val="tx2"/>
                </a:solidFill>
              </a:rPr>
              <a:t>31 25 52 88</a:t>
            </a:r>
            <a:endParaRPr lang="en-CA" altLang="en-US" sz="1800" i="0">
              <a:solidFill>
                <a:schemeClr val="tx2"/>
              </a:solidFill>
            </a:endParaRPr>
          </a:p>
        </p:txBody>
      </p:sp>
      <p:sp>
        <p:nvSpPr>
          <p:cNvPr id="17" name="Rectangle 2"/>
          <p:cNvSpPr>
            <a:spLocks noGrp="1" noChangeArrowheads="1"/>
          </p:cNvSpPr>
          <p:nvPr>
            <p:ph type="title"/>
          </p:nvPr>
        </p:nvSpPr>
        <p:spPr>
          <a:xfrm>
            <a:off x="685800" y="-76200"/>
            <a:ext cx="7772400" cy="1143000"/>
          </a:xfrm>
        </p:spPr>
        <p:txBody>
          <a:bodyPr/>
          <a:lstStyle/>
          <a:p>
            <a:pPr eaLnBrk="1" hangingPunct="1">
              <a:defRPr/>
            </a:pPr>
            <a:r>
              <a:rPr lang="en-US" altLang="en-US" sz="4000" dirty="0"/>
              <a:t>Quadratic Time</a:t>
            </a:r>
            <a:br>
              <a:rPr lang="en-US" altLang="en-US" sz="4000" dirty="0"/>
            </a:br>
            <a:r>
              <a:rPr lang="en-US" altLang="en-US" dirty="0"/>
              <a:t>(Insertion Sort)</a:t>
            </a:r>
            <a:endParaRPr lang="en-CA" altLang="en-US" dirty="0"/>
          </a:p>
        </p:txBody>
      </p:sp>
    </p:spTree>
  </p:cSld>
  <p:clrMapOvr>
    <a:masterClrMapping/>
  </p:clrMapOvr>
  <p:timing>
    <p:tnLst>
      <p:par>
        <p:cTn id="1" dur="indefinite" restart="never" nodeType="tmRoot"/>
      </p:par>
    </p:tn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4258" name="Freeform 8"/>
          <p:cNvSpPr>
            <a:spLocks noChangeAspect="1"/>
          </p:cNvSpPr>
          <p:nvPr/>
        </p:nvSpPr>
        <p:spPr bwMode="auto">
          <a:xfrm>
            <a:off x="6910388" y="3944938"/>
            <a:ext cx="1951037" cy="1252537"/>
          </a:xfrm>
          <a:custGeom>
            <a:avLst/>
            <a:gdLst>
              <a:gd name="T0" fmla="*/ 2147483647 w 1856"/>
              <a:gd name="T1" fmla="*/ 2147483647 h 1355"/>
              <a:gd name="T2" fmla="*/ 2147483647 w 1856"/>
              <a:gd name="T3" fmla="*/ 2147483647 h 1355"/>
              <a:gd name="T4" fmla="*/ 2147483647 w 1856"/>
              <a:gd name="T5" fmla="*/ 2147483647 h 1355"/>
              <a:gd name="T6" fmla="*/ 2147483647 w 1856"/>
              <a:gd name="T7" fmla="*/ 2147483647 h 1355"/>
              <a:gd name="T8" fmla="*/ 2147483647 w 1856"/>
              <a:gd name="T9" fmla="*/ 2147483647 h 1355"/>
              <a:gd name="T10" fmla="*/ 2147483647 w 1856"/>
              <a:gd name="T11" fmla="*/ 2147483647 h 1355"/>
              <a:gd name="T12" fmla="*/ 2147483647 w 1856"/>
              <a:gd name="T13" fmla="*/ 2147483647 h 1355"/>
              <a:gd name="T14" fmla="*/ 2147483647 w 1856"/>
              <a:gd name="T15" fmla="*/ 2147483647 h 1355"/>
              <a:gd name="T16" fmla="*/ 0 60000 65536"/>
              <a:gd name="T17" fmla="*/ 0 60000 65536"/>
              <a:gd name="T18" fmla="*/ 0 60000 65536"/>
              <a:gd name="T19" fmla="*/ 0 60000 65536"/>
              <a:gd name="T20" fmla="*/ 0 60000 65536"/>
              <a:gd name="T21" fmla="*/ 0 60000 65536"/>
              <a:gd name="T22" fmla="*/ 0 60000 65536"/>
              <a:gd name="T23" fmla="*/ 0 60000 65536"/>
              <a:gd name="T24" fmla="*/ 0 w 1856"/>
              <a:gd name="T25" fmla="*/ 0 h 1355"/>
              <a:gd name="T26" fmla="*/ 1856 w 1856"/>
              <a:gd name="T27" fmla="*/ 1355 h 135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856" h="1355">
                <a:moveTo>
                  <a:pt x="364" y="288"/>
                </a:moveTo>
                <a:cubicBezTo>
                  <a:pt x="204" y="400"/>
                  <a:pt x="0" y="662"/>
                  <a:pt x="28" y="768"/>
                </a:cubicBezTo>
                <a:cubicBezTo>
                  <a:pt x="56" y="874"/>
                  <a:pt x="392" y="846"/>
                  <a:pt x="535" y="923"/>
                </a:cubicBezTo>
                <a:cubicBezTo>
                  <a:pt x="678" y="1000"/>
                  <a:pt x="760" y="1171"/>
                  <a:pt x="888" y="1233"/>
                </a:cubicBezTo>
                <a:cubicBezTo>
                  <a:pt x="1016" y="1295"/>
                  <a:pt x="1148" y="1355"/>
                  <a:pt x="1301" y="1293"/>
                </a:cubicBezTo>
                <a:cubicBezTo>
                  <a:pt x="1454" y="1231"/>
                  <a:pt x="1856" y="1063"/>
                  <a:pt x="1804" y="864"/>
                </a:cubicBezTo>
                <a:cubicBezTo>
                  <a:pt x="1752" y="665"/>
                  <a:pt x="1228" y="192"/>
                  <a:pt x="988" y="96"/>
                </a:cubicBezTo>
                <a:cubicBezTo>
                  <a:pt x="748" y="0"/>
                  <a:pt x="524" y="176"/>
                  <a:pt x="364" y="288"/>
                </a:cubicBezTo>
                <a:close/>
              </a:path>
            </a:pathLst>
          </a:custGeom>
          <a:noFill/>
          <a:ln w="38100">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4259" name="Text Box 10"/>
          <p:cNvSpPr txBox="1">
            <a:spLocks noChangeAspect="1" noChangeArrowheads="1"/>
          </p:cNvSpPr>
          <p:nvPr/>
        </p:nvSpPr>
        <p:spPr bwMode="auto">
          <a:xfrm>
            <a:off x="7951788" y="4194175"/>
            <a:ext cx="4127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r>
              <a:rPr lang="en-US" altLang="en-US" sz="1800" i="0"/>
              <a:t>14</a:t>
            </a:r>
            <a:endParaRPr lang="en-CA" altLang="en-US" sz="1800" i="0"/>
          </a:p>
        </p:txBody>
      </p:sp>
      <p:sp>
        <p:nvSpPr>
          <p:cNvPr id="224260" name="Text Box 13"/>
          <p:cNvSpPr txBox="1">
            <a:spLocks noChangeAspect="1" noChangeArrowheads="1"/>
          </p:cNvSpPr>
          <p:nvPr/>
        </p:nvSpPr>
        <p:spPr bwMode="auto">
          <a:xfrm>
            <a:off x="7691438" y="4400550"/>
            <a:ext cx="614362"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r>
              <a:rPr lang="en-US" altLang="en-US" sz="1800" i="0"/>
              <a:t>62</a:t>
            </a:r>
            <a:endParaRPr lang="en-CA" altLang="en-US" sz="1800" i="0"/>
          </a:p>
        </p:txBody>
      </p:sp>
      <p:sp>
        <p:nvSpPr>
          <p:cNvPr id="224261" name="Text Box 15"/>
          <p:cNvSpPr txBox="1">
            <a:spLocks noChangeAspect="1" noChangeArrowheads="1"/>
          </p:cNvSpPr>
          <p:nvPr/>
        </p:nvSpPr>
        <p:spPr bwMode="auto">
          <a:xfrm>
            <a:off x="8032750" y="4841875"/>
            <a:ext cx="4127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r>
              <a:rPr lang="en-US" altLang="en-US" sz="1800" i="0"/>
              <a:t>79</a:t>
            </a:r>
            <a:endParaRPr lang="en-CA" altLang="en-US" sz="1800" i="0"/>
          </a:p>
        </p:txBody>
      </p:sp>
      <p:sp>
        <p:nvSpPr>
          <p:cNvPr id="224262" name="Text Box 16"/>
          <p:cNvSpPr txBox="1">
            <a:spLocks noChangeAspect="1" noChangeArrowheads="1"/>
          </p:cNvSpPr>
          <p:nvPr/>
        </p:nvSpPr>
        <p:spPr bwMode="auto">
          <a:xfrm>
            <a:off x="8153400" y="4462463"/>
            <a:ext cx="4127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r>
              <a:rPr lang="en-US" altLang="en-US" sz="1800" i="0"/>
              <a:t>30</a:t>
            </a:r>
            <a:endParaRPr lang="en-CA" altLang="en-US" sz="1800" i="0"/>
          </a:p>
        </p:txBody>
      </p:sp>
      <p:sp>
        <p:nvSpPr>
          <p:cNvPr id="224263" name="Text Box 17"/>
          <p:cNvSpPr txBox="1">
            <a:spLocks noChangeAspect="1" noChangeArrowheads="1"/>
          </p:cNvSpPr>
          <p:nvPr/>
        </p:nvSpPr>
        <p:spPr bwMode="auto">
          <a:xfrm>
            <a:off x="8415338" y="4591050"/>
            <a:ext cx="576262"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r>
              <a:rPr lang="en-US" altLang="en-US" sz="1800" i="0"/>
              <a:t>23</a:t>
            </a:r>
            <a:endParaRPr lang="en-CA" altLang="en-US" sz="1800" i="0"/>
          </a:p>
        </p:txBody>
      </p:sp>
      <p:sp>
        <p:nvSpPr>
          <p:cNvPr id="224264" name="Rectangle 8"/>
          <p:cNvSpPr>
            <a:spLocks noChangeArrowheads="1"/>
          </p:cNvSpPr>
          <p:nvPr/>
        </p:nvSpPr>
        <p:spPr bwMode="auto">
          <a:xfrm>
            <a:off x="76200" y="990600"/>
            <a:ext cx="5265738" cy="2246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i="0"/>
              <a:t>Loop Invariant: </a:t>
            </a:r>
          </a:p>
          <a:p>
            <a:pPr>
              <a:spcBef>
                <a:spcPct val="0"/>
              </a:spcBef>
            </a:pPr>
            <a:r>
              <a:rPr lang="en-US" altLang="en-US" sz="2800" i="0"/>
              <a:t>   Some are sorted</a:t>
            </a:r>
            <a:br>
              <a:rPr lang="en-US" altLang="en-US" sz="2800" i="0"/>
            </a:br>
            <a:r>
              <a:rPr lang="en-US" altLang="en-US" sz="2800" i="0"/>
              <a:t>   The rest are to the side.</a:t>
            </a:r>
          </a:p>
          <a:p>
            <a:pPr>
              <a:spcBef>
                <a:spcPct val="0"/>
              </a:spcBef>
            </a:pPr>
            <a:r>
              <a:rPr lang="en-US" altLang="en-US" sz="2800" i="0"/>
              <a:t>Maintain LI while making progress</a:t>
            </a:r>
          </a:p>
          <a:p>
            <a:pPr>
              <a:spcBef>
                <a:spcPct val="0"/>
              </a:spcBef>
            </a:pPr>
            <a:r>
              <a:rPr lang="en-US" altLang="en-US" sz="2800" i="0"/>
              <a:t>   Insert some number</a:t>
            </a:r>
          </a:p>
        </p:txBody>
      </p:sp>
      <p:grpSp>
        <p:nvGrpSpPr>
          <p:cNvPr id="224265" name="Group 33"/>
          <p:cNvGrpSpPr>
            <a:grpSpLocks/>
          </p:cNvGrpSpPr>
          <p:nvPr/>
        </p:nvGrpSpPr>
        <p:grpSpPr bwMode="auto">
          <a:xfrm>
            <a:off x="3429000" y="4349750"/>
            <a:ext cx="3341688" cy="461963"/>
            <a:chOff x="2263" y="2740"/>
            <a:chExt cx="2105" cy="291"/>
          </a:xfrm>
        </p:grpSpPr>
        <p:sp>
          <p:nvSpPr>
            <p:cNvPr id="224269" name="Text Box 34"/>
            <p:cNvSpPr txBox="1">
              <a:spLocks noChangeAspect="1" noChangeArrowheads="1"/>
            </p:cNvSpPr>
            <p:nvPr/>
          </p:nvSpPr>
          <p:spPr bwMode="auto">
            <a:xfrm>
              <a:off x="2292" y="2800"/>
              <a:ext cx="116"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endParaRPr lang="en-US" altLang="en-US" sz="1800" i="0">
                <a:solidFill>
                  <a:srgbClr val="33CC33"/>
                </a:solidFill>
              </a:endParaRPr>
            </a:p>
          </p:txBody>
        </p:sp>
        <p:sp>
          <p:nvSpPr>
            <p:cNvPr id="224270" name="Rectangle 35"/>
            <p:cNvSpPr>
              <a:spLocks noChangeAspect="1" noChangeArrowheads="1"/>
            </p:cNvSpPr>
            <p:nvPr/>
          </p:nvSpPr>
          <p:spPr bwMode="auto">
            <a:xfrm>
              <a:off x="2263" y="2740"/>
              <a:ext cx="2105" cy="287"/>
            </a:xfrm>
            <a:prstGeom prst="rect">
              <a:avLst/>
            </a:prstGeom>
            <a:noFill/>
            <a:ln w="3810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50000"/>
                </a:spcBef>
              </a:pPr>
              <a:endParaRPr lang="en-US" altLang="en-US" sz="3000"/>
            </a:p>
          </p:txBody>
        </p:sp>
      </p:grpSp>
      <p:sp>
        <p:nvSpPr>
          <p:cNvPr id="224266" name="AutoShape 34"/>
          <p:cNvSpPr>
            <a:spLocks noChangeArrowheads="1"/>
          </p:cNvSpPr>
          <p:nvPr/>
        </p:nvSpPr>
        <p:spPr bwMode="auto">
          <a:xfrm flipH="1" flipV="1">
            <a:off x="5638800" y="3505200"/>
            <a:ext cx="1752600" cy="533400"/>
          </a:xfrm>
          <a:prstGeom prst="curvedUpArrow">
            <a:avLst>
              <a:gd name="adj1" fmla="val 65714"/>
              <a:gd name="adj2" fmla="val 131429"/>
              <a:gd name="adj3" fmla="val 33333"/>
            </a:avLst>
          </a:prstGeom>
          <a:solidFill>
            <a:schemeClr val="accent1"/>
          </a:solidFill>
          <a:ln w="9525">
            <a:solidFill>
              <a:schemeClr val="tx1"/>
            </a:solidFill>
            <a:miter lim="800000"/>
            <a:headEnd/>
            <a:tailEnd/>
          </a:ln>
        </p:spPr>
        <p:txBody>
          <a:bodyPr rot="10800000" wrap="none" anchor="ct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50000"/>
              </a:spcBef>
            </a:pPr>
            <a:endParaRPr lang="en-US" altLang="en-US" sz="3000" i="0"/>
          </a:p>
        </p:txBody>
      </p:sp>
      <p:sp>
        <p:nvSpPr>
          <p:cNvPr id="224267" name="Rectangle 37"/>
          <p:cNvSpPr>
            <a:spLocks noChangeAspect="1" noChangeArrowheads="1"/>
          </p:cNvSpPr>
          <p:nvPr/>
        </p:nvSpPr>
        <p:spPr bwMode="auto">
          <a:xfrm>
            <a:off x="3429000" y="4425950"/>
            <a:ext cx="1570038"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r>
              <a:rPr lang="en-US" altLang="en-US" sz="1800" i="0">
                <a:solidFill>
                  <a:schemeClr val="tx2"/>
                </a:solidFill>
              </a:rPr>
              <a:t>31 25 52 88 98</a:t>
            </a:r>
            <a:endParaRPr lang="en-CA" altLang="en-US" sz="1800" i="0">
              <a:solidFill>
                <a:schemeClr val="tx2"/>
              </a:solidFill>
            </a:endParaRPr>
          </a:p>
        </p:txBody>
      </p:sp>
      <p:sp>
        <p:nvSpPr>
          <p:cNvPr id="16" name="Rectangle 2"/>
          <p:cNvSpPr>
            <a:spLocks noGrp="1" noChangeArrowheads="1"/>
          </p:cNvSpPr>
          <p:nvPr>
            <p:ph type="title"/>
          </p:nvPr>
        </p:nvSpPr>
        <p:spPr>
          <a:xfrm>
            <a:off x="685800" y="-76200"/>
            <a:ext cx="7772400" cy="1143000"/>
          </a:xfrm>
        </p:spPr>
        <p:txBody>
          <a:bodyPr/>
          <a:lstStyle/>
          <a:p>
            <a:pPr eaLnBrk="1" hangingPunct="1">
              <a:defRPr/>
            </a:pPr>
            <a:r>
              <a:rPr lang="en-US" altLang="en-US" sz="4000" dirty="0"/>
              <a:t>Quadratic Time</a:t>
            </a:r>
            <a:br>
              <a:rPr lang="en-US" altLang="en-US" sz="4000" dirty="0"/>
            </a:br>
            <a:r>
              <a:rPr lang="en-US" altLang="en-US" dirty="0"/>
              <a:t>(Insertion Sort)</a:t>
            </a:r>
            <a:endParaRPr lang="en-CA" altLang="en-US" dirty="0"/>
          </a:p>
        </p:txBody>
      </p:sp>
    </p:spTree>
  </p:cSld>
  <p:clrMapOvr>
    <a:masterClrMapping/>
  </p:clrMapOvr>
  <p:timing>
    <p:tnLst>
      <p:par>
        <p:cTn id="1" dur="indefinite" restart="never" nodeType="tmRoot"/>
      </p:par>
    </p:tn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282" name="Freeform 8"/>
          <p:cNvSpPr>
            <a:spLocks noChangeAspect="1"/>
          </p:cNvSpPr>
          <p:nvPr/>
        </p:nvSpPr>
        <p:spPr bwMode="auto">
          <a:xfrm>
            <a:off x="6910388" y="3944938"/>
            <a:ext cx="1951037" cy="1252537"/>
          </a:xfrm>
          <a:custGeom>
            <a:avLst/>
            <a:gdLst>
              <a:gd name="T0" fmla="*/ 2147483647 w 1856"/>
              <a:gd name="T1" fmla="*/ 2147483647 h 1355"/>
              <a:gd name="T2" fmla="*/ 2147483647 w 1856"/>
              <a:gd name="T3" fmla="*/ 2147483647 h 1355"/>
              <a:gd name="T4" fmla="*/ 2147483647 w 1856"/>
              <a:gd name="T5" fmla="*/ 2147483647 h 1355"/>
              <a:gd name="T6" fmla="*/ 2147483647 w 1856"/>
              <a:gd name="T7" fmla="*/ 2147483647 h 1355"/>
              <a:gd name="T8" fmla="*/ 2147483647 w 1856"/>
              <a:gd name="T9" fmla="*/ 2147483647 h 1355"/>
              <a:gd name="T10" fmla="*/ 2147483647 w 1856"/>
              <a:gd name="T11" fmla="*/ 2147483647 h 1355"/>
              <a:gd name="T12" fmla="*/ 2147483647 w 1856"/>
              <a:gd name="T13" fmla="*/ 2147483647 h 1355"/>
              <a:gd name="T14" fmla="*/ 2147483647 w 1856"/>
              <a:gd name="T15" fmla="*/ 2147483647 h 1355"/>
              <a:gd name="T16" fmla="*/ 0 60000 65536"/>
              <a:gd name="T17" fmla="*/ 0 60000 65536"/>
              <a:gd name="T18" fmla="*/ 0 60000 65536"/>
              <a:gd name="T19" fmla="*/ 0 60000 65536"/>
              <a:gd name="T20" fmla="*/ 0 60000 65536"/>
              <a:gd name="T21" fmla="*/ 0 60000 65536"/>
              <a:gd name="T22" fmla="*/ 0 60000 65536"/>
              <a:gd name="T23" fmla="*/ 0 60000 65536"/>
              <a:gd name="T24" fmla="*/ 0 w 1856"/>
              <a:gd name="T25" fmla="*/ 0 h 1355"/>
              <a:gd name="T26" fmla="*/ 1856 w 1856"/>
              <a:gd name="T27" fmla="*/ 1355 h 135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856" h="1355">
                <a:moveTo>
                  <a:pt x="364" y="288"/>
                </a:moveTo>
                <a:cubicBezTo>
                  <a:pt x="204" y="400"/>
                  <a:pt x="0" y="662"/>
                  <a:pt x="28" y="768"/>
                </a:cubicBezTo>
                <a:cubicBezTo>
                  <a:pt x="56" y="874"/>
                  <a:pt x="392" y="846"/>
                  <a:pt x="535" y="923"/>
                </a:cubicBezTo>
                <a:cubicBezTo>
                  <a:pt x="678" y="1000"/>
                  <a:pt x="760" y="1171"/>
                  <a:pt x="888" y="1233"/>
                </a:cubicBezTo>
                <a:cubicBezTo>
                  <a:pt x="1016" y="1295"/>
                  <a:pt x="1148" y="1355"/>
                  <a:pt x="1301" y="1293"/>
                </a:cubicBezTo>
                <a:cubicBezTo>
                  <a:pt x="1454" y="1231"/>
                  <a:pt x="1856" y="1063"/>
                  <a:pt x="1804" y="864"/>
                </a:cubicBezTo>
                <a:cubicBezTo>
                  <a:pt x="1752" y="665"/>
                  <a:pt x="1228" y="192"/>
                  <a:pt x="988" y="96"/>
                </a:cubicBezTo>
                <a:cubicBezTo>
                  <a:pt x="748" y="0"/>
                  <a:pt x="524" y="176"/>
                  <a:pt x="364" y="288"/>
                </a:cubicBezTo>
                <a:close/>
              </a:path>
            </a:pathLst>
          </a:custGeom>
          <a:noFill/>
          <a:ln w="38100">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5283" name="Text Box 10"/>
          <p:cNvSpPr txBox="1">
            <a:spLocks noChangeAspect="1" noChangeArrowheads="1"/>
          </p:cNvSpPr>
          <p:nvPr/>
        </p:nvSpPr>
        <p:spPr bwMode="auto">
          <a:xfrm>
            <a:off x="7951788" y="4194175"/>
            <a:ext cx="4127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r>
              <a:rPr lang="en-US" altLang="en-US" sz="1800" i="0"/>
              <a:t>14</a:t>
            </a:r>
            <a:endParaRPr lang="en-CA" altLang="en-US" sz="1800" i="0"/>
          </a:p>
        </p:txBody>
      </p:sp>
      <p:sp>
        <p:nvSpPr>
          <p:cNvPr id="225284" name="Text Box 15"/>
          <p:cNvSpPr txBox="1">
            <a:spLocks noChangeAspect="1" noChangeArrowheads="1"/>
          </p:cNvSpPr>
          <p:nvPr/>
        </p:nvSpPr>
        <p:spPr bwMode="auto">
          <a:xfrm>
            <a:off x="8032750" y="4841875"/>
            <a:ext cx="4127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r>
              <a:rPr lang="en-US" altLang="en-US" sz="1800" i="0"/>
              <a:t>79</a:t>
            </a:r>
            <a:endParaRPr lang="en-CA" altLang="en-US" sz="1800" i="0"/>
          </a:p>
        </p:txBody>
      </p:sp>
      <p:sp>
        <p:nvSpPr>
          <p:cNvPr id="225285" name="Text Box 16"/>
          <p:cNvSpPr txBox="1">
            <a:spLocks noChangeAspect="1" noChangeArrowheads="1"/>
          </p:cNvSpPr>
          <p:nvPr/>
        </p:nvSpPr>
        <p:spPr bwMode="auto">
          <a:xfrm>
            <a:off x="8153400" y="4462463"/>
            <a:ext cx="4127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r>
              <a:rPr lang="en-US" altLang="en-US" sz="1800" i="0"/>
              <a:t>30</a:t>
            </a:r>
            <a:endParaRPr lang="en-CA" altLang="en-US" sz="1800" i="0"/>
          </a:p>
        </p:txBody>
      </p:sp>
      <p:sp>
        <p:nvSpPr>
          <p:cNvPr id="225286" name="Text Box 17"/>
          <p:cNvSpPr txBox="1">
            <a:spLocks noChangeAspect="1" noChangeArrowheads="1"/>
          </p:cNvSpPr>
          <p:nvPr/>
        </p:nvSpPr>
        <p:spPr bwMode="auto">
          <a:xfrm>
            <a:off x="8415338" y="4591050"/>
            <a:ext cx="576262"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r>
              <a:rPr lang="en-US" altLang="en-US" sz="1800" i="0"/>
              <a:t>23</a:t>
            </a:r>
            <a:endParaRPr lang="en-CA" altLang="en-US" sz="1800" i="0"/>
          </a:p>
        </p:txBody>
      </p:sp>
      <p:sp>
        <p:nvSpPr>
          <p:cNvPr id="225287" name="Rectangle 8"/>
          <p:cNvSpPr>
            <a:spLocks noChangeArrowheads="1"/>
          </p:cNvSpPr>
          <p:nvPr/>
        </p:nvSpPr>
        <p:spPr bwMode="auto">
          <a:xfrm>
            <a:off x="76200" y="990600"/>
            <a:ext cx="5265738" cy="2246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i="0"/>
              <a:t>Loop Invariant: </a:t>
            </a:r>
          </a:p>
          <a:p>
            <a:pPr>
              <a:spcBef>
                <a:spcPct val="0"/>
              </a:spcBef>
            </a:pPr>
            <a:r>
              <a:rPr lang="en-US" altLang="en-US" sz="2800" i="0"/>
              <a:t>   Some are sorted</a:t>
            </a:r>
            <a:br>
              <a:rPr lang="en-US" altLang="en-US" sz="2800" i="0"/>
            </a:br>
            <a:r>
              <a:rPr lang="en-US" altLang="en-US" sz="2800" i="0"/>
              <a:t>   The rest are to the side.</a:t>
            </a:r>
          </a:p>
          <a:p>
            <a:pPr>
              <a:spcBef>
                <a:spcPct val="0"/>
              </a:spcBef>
            </a:pPr>
            <a:r>
              <a:rPr lang="en-US" altLang="en-US" sz="2800" i="0"/>
              <a:t>Maintain LI while making progress</a:t>
            </a:r>
          </a:p>
          <a:p>
            <a:pPr>
              <a:spcBef>
                <a:spcPct val="0"/>
              </a:spcBef>
            </a:pPr>
            <a:r>
              <a:rPr lang="en-US" altLang="en-US" sz="2800" i="0"/>
              <a:t>   Insert some number</a:t>
            </a:r>
          </a:p>
        </p:txBody>
      </p:sp>
      <p:grpSp>
        <p:nvGrpSpPr>
          <p:cNvPr id="225288" name="Group 33"/>
          <p:cNvGrpSpPr>
            <a:grpSpLocks/>
          </p:cNvGrpSpPr>
          <p:nvPr/>
        </p:nvGrpSpPr>
        <p:grpSpPr bwMode="auto">
          <a:xfrm>
            <a:off x="3429000" y="4349750"/>
            <a:ext cx="3341688" cy="461963"/>
            <a:chOff x="2263" y="2740"/>
            <a:chExt cx="2105" cy="291"/>
          </a:xfrm>
        </p:grpSpPr>
        <p:sp>
          <p:nvSpPr>
            <p:cNvPr id="225292" name="Text Box 34"/>
            <p:cNvSpPr txBox="1">
              <a:spLocks noChangeAspect="1" noChangeArrowheads="1"/>
            </p:cNvSpPr>
            <p:nvPr/>
          </p:nvSpPr>
          <p:spPr bwMode="auto">
            <a:xfrm>
              <a:off x="2292" y="2800"/>
              <a:ext cx="116"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endParaRPr lang="en-US" altLang="en-US" sz="1800" i="0">
                <a:solidFill>
                  <a:srgbClr val="33CC33"/>
                </a:solidFill>
              </a:endParaRPr>
            </a:p>
          </p:txBody>
        </p:sp>
        <p:sp>
          <p:nvSpPr>
            <p:cNvPr id="225293" name="Rectangle 35"/>
            <p:cNvSpPr>
              <a:spLocks noChangeAspect="1" noChangeArrowheads="1"/>
            </p:cNvSpPr>
            <p:nvPr/>
          </p:nvSpPr>
          <p:spPr bwMode="auto">
            <a:xfrm>
              <a:off x="2263" y="2740"/>
              <a:ext cx="2105" cy="287"/>
            </a:xfrm>
            <a:prstGeom prst="rect">
              <a:avLst/>
            </a:prstGeom>
            <a:noFill/>
            <a:ln w="3810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50000"/>
                </a:spcBef>
              </a:pPr>
              <a:endParaRPr lang="en-US" altLang="en-US" sz="3000"/>
            </a:p>
          </p:txBody>
        </p:sp>
      </p:grpSp>
      <p:sp>
        <p:nvSpPr>
          <p:cNvPr id="225289" name="AutoShape 34"/>
          <p:cNvSpPr>
            <a:spLocks noChangeArrowheads="1"/>
          </p:cNvSpPr>
          <p:nvPr/>
        </p:nvSpPr>
        <p:spPr bwMode="auto">
          <a:xfrm flipH="1" flipV="1">
            <a:off x="5638800" y="3505200"/>
            <a:ext cx="1752600" cy="533400"/>
          </a:xfrm>
          <a:prstGeom prst="curvedUpArrow">
            <a:avLst>
              <a:gd name="adj1" fmla="val 65714"/>
              <a:gd name="adj2" fmla="val 131429"/>
              <a:gd name="adj3" fmla="val 33333"/>
            </a:avLst>
          </a:prstGeom>
          <a:solidFill>
            <a:schemeClr val="accent1"/>
          </a:solidFill>
          <a:ln w="9525">
            <a:solidFill>
              <a:schemeClr val="tx1"/>
            </a:solidFill>
            <a:miter lim="800000"/>
            <a:headEnd/>
            <a:tailEnd/>
          </a:ln>
        </p:spPr>
        <p:txBody>
          <a:bodyPr rot="10800000" wrap="none" anchor="ct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50000"/>
              </a:spcBef>
            </a:pPr>
            <a:endParaRPr lang="en-US" altLang="en-US" sz="3000" i="0"/>
          </a:p>
        </p:txBody>
      </p:sp>
      <p:sp>
        <p:nvSpPr>
          <p:cNvPr id="225290" name="Rectangle 37"/>
          <p:cNvSpPr>
            <a:spLocks noChangeAspect="1" noChangeArrowheads="1"/>
          </p:cNvSpPr>
          <p:nvPr/>
        </p:nvSpPr>
        <p:spPr bwMode="auto">
          <a:xfrm>
            <a:off x="3429000" y="4425950"/>
            <a:ext cx="1858963"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r>
              <a:rPr lang="en-US" altLang="en-US" sz="1800" i="0">
                <a:solidFill>
                  <a:schemeClr val="tx2"/>
                </a:solidFill>
              </a:rPr>
              <a:t>31 25 52 62 88 98</a:t>
            </a:r>
            <a:endParaRPr lang="en-CA" altLang="en-US" sz="1800" i="0">
              <a:solidFill>
                <a:schemeClr val="tx2"/>
              </a:solidFill>
            </a:endParaRPr>
          </a:p>
        </p:txBody>
      </p:sp>
      <p:sp>
        <p:nvSpPr>
          <p:cNvPr id="15" name="Rectangle 2"/>
          <p:cNvSpPr>
            <a:spLocks noGrp="1" noChangeArrowheads="1"/>
          </p:cNvSpPr>
          <p:nvPr>
            <p:ph type="title"/>
          </p:nvPr>
        </p:nvSpPr>
        <p:spPr>
          <a:xfrm>
            <a:off x="685800" y="-76200"/>
            <a:ext cx="7772400" cy="1143000"/>
          </a:xfrm>
        </p:spPr>
        <p:txBody>
          <a:bodyPr/>
          <a:lstStyle/>
          <a:p>
            <a:pPr eaLnBrk="1" hangingPunct="1">
              <a:defRPr/>
            </a:pPr>
            <a:r>
              <a:rPr lang="en-US" altLang="en-US" sz="4000" dirty="0"/>
              <a:t>Quadratic Time</a:t>
            </a:r>
            <a:br>
              <a:rPr lang="en-US" altLang="en-US" sz="4000" dirty="0"/>
            </a:br>
            <a:r>
              <a:rPr lang="en-US" altLang="en-US" dirty="0"/>
              <a:t>(Insertion Sort)</a:t>
            </a:r>
            <a:endParaRPr lang="en-CA" altLang="en-US" dirty="0"/>
          </a:p>
        </p:txBody>
      </p:sp>
    </p:spTree>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6306" name="Freeform 8"/>
          <p:cNvSpPr>
            <a:spLocks noChangeAspect="1"/>
          </p:cNvSpPr>
          <p:nvPr/>
        </p:nvSpPr>
        <p:spPr bwMode="auto">
          <a:xfrm>
            <a:off x="6910388" y="3944938"/>
            <a:ext cx="1951037" cy="1252537"/>
          </a:xfrm>
          <a:custGeom>
            <a:avLst/>
            <a:gdLst>
              <a:gd name="T0" fmla="*/ 2147483647 w 1856"/>
              <a:gd name="T1" fmla="*/ 2147483647 h 1355"/>
              <a:gd name="T2" fmla="*/ 2147483647 w 1856"/>
              <a:gd name="T3" fmla="*/ 2147483647 h 1355"/>
              <a:gd name="T4" fmla="*/ 2147483647 w 1856"/>
              <a:gd name="T5" fmla="*/ 2147483647 h 1355"/>
              <a:gd name="T6" fmla="*/ 2147483647 w 1856"/>
              <a:gd name="T7" fmla="*/ 2147483647 h 1355"/>
              <a:gd name="T8" fmla="*/ 2147483647 w 1856"/>
              <a:gd name="T9" fmla="*/ 2147483647 h 1355"/>
              <a:gd name="T10" fmla="*/ 2147483647 w 1856"/>
              <a:gd name="T11" fmla="*/ 2147483647 h 1355"/>
              <a:gd name="T12" fmla="*/ 2147483647 w 1856"/>
              <a:gd name="T13" fmla="*/ 2147483647 h 1355"/>
              <a:gd name="T14" fmla="*/ 2147483647 w 1856"/>
              <a:gd name="T15" fmla="*/ 2147483647 h 1355"/>
              <a:gd name="T16" fmla="*/ 0 60000 65536"/>
              <a:gd name="T17" fmla="*/ 0 60000 65536"/>
              <a:gd name="T18" fmla="*/ 0 60000 65536"/>
              <a:gd name="T19" fmla="*/ 0 60000 65536"/>
              <a:gd name="T20" fmla="*/ 0 60000 65536"/>
              <a:gd name="T21" fmla="*/ 0 60000 65536"/>
              <a:gd name="T22" fmla="*/ 0 60000 65536"/>
              <a:gd name="T23" fmla="*/ 0 60000 65536"/>
              <a:gd name="T24" fmla="*/ 0 w 1856"/>
              <a:gd name="T25" fmla="*/ 0 h 1355"/>
              <a:gd name="T26" fmla="*/ 1856 w 1856"/>
              <a:gd name="T27" fmla="*/ 1355 h 135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856" h="1355">
                <a:moveTo>
                  <a:pt x="364" y="288"/>
                </a:moveTo>
                <a:cubicBezTo>
                  <a:pt x="204" y="400"/>
                  <a:pt x="0" y="662"/>
                  <a:pt x="28" y="768"/>
                </a:cubicBezTo>
                <a:cubicBezTo>
                  <a:pt x="56" y="874"/>
                  <a:pt x="392" y="846"/>
                  <a:pt x="535" y="923"/>
                </a:cubicBezTo>
                <a:cubicBezTo>
                  <a:pt x="678" y="1000"/>
                  <a:pt x="760" y="1171"/>
                  <a:pt x="888" y="1233"/>
                </a:cubicBezTo>
                <a:cubicBezTo>
                  <a:pt x="1016" y="1295"/>
                  <a:pt x="1148" y="1355"/>
                  <a:pt x="1301" y="1293"/>
                </a:cubicBezTo>
                <a:cubicBezTo>
                  <a:pt x="1454" y="1231"/>
                  <a:pt x="1856" y="1063"/>
                  <a:pt x="1804" y="864"/>
                </a:cubicBezTo>
                <a:cubicBezTo>
                  <a:pt x="1752" y="665"/>
                  <a:pt x="1228" y="192"/>
                  <a:pt x="988" y="96"/>
                </a:cubicBezTo>
                <a:cubicBezTo>
                  <a:pt x="748" y="0"/>
                  <a:pt x="524" y="176"/>
                  <a:pt x="364" y="288"/>
                </a:cubicBezTo>
                <a:close/>
              </a:path>
            </a:pathLst>
          </a:custGeom>
          <a:noFill/>
          <a:ln w="38100">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6307" name="Text Box 15"/>
          <p:cNvSpPr txBox="1">
            <a:spLocks noChangeAspect="1" noChangeArrowheads="1"/>
          </p:cNvSpPr>
          <p:nvPr/>
        </p:nvSpPr>
        <p:spPr bwMode="auto">
          <a:xfrm>
            <a:off x="8032750" y="4841875"/>
            <a:ext cx="4127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r>
              <a:rPr lang="en-US" altLang="en-US" sz="1800" i="0"/>
              <a:t>79</a:t>
            </a:r>
            <a:endParaRPr lang="en-CA" altLang="en-US" sz="1800" i="0"/>
          </a:p>
        </p:txBody>
      </p:sp>
      <p:sp>
        <p:nvSpPr>
          <p:cNvPr id="226308" name="Text Box 16"/>
          <p:cNvSpPr txBox="1">
            <a:spLocks noChangeAspect="1" noChangeArrowheads="1"/>
          </p:cNvSpPr>
          <p:nvPr/>
        </p:nvSpPr>
        <p:spPr bwMode="auto">
          <a:xfrm>
            <a:off x="8153400" y="4462463"/>
            <a:ext cx="4127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r>
              <a:rPr lang="en-US" altLang="en-US" sz="1800" i="0"/>
              <a:t>30</a:t>
            </a:r>
            <a:endParaRPr lang="en-CA" altLang="en-US" sz="1800" i="0"/>
          </a:p>
        </p:txBody>
      </p:sp>
      <p:sp>
        <p:nvSpPr>
          <p:cNvPr id="226309" name="Text Box 17"/>
          <p:cNvSpPr txBox="1">
            <a:spLocks noChangeAspect="1" noChangeArrowheads="1"/>
          </p:cNvSpPr>
          <p:nvPr/>
        </p:nvSpPr>
        <p:spPr bwMode="auto">
          <a:xfrm>
            <a:off x="8415338" y="4591050"/>
            <a:ext cx="576262"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r>
              <a:rPr lang="en-US" altLang="en-US" sz="1800" i="0"/>
              <a:t>23</a:t>
            </a:r>
            <a:endParaRPr lang="en-CA" altLang="en-US" sz="1800" i="0"/>
          </a:p>
        </p:txBody>
      </p:sp>
      <p:sp>
        <p:nvSpPr>
          <p:cNvPr id="226310" name="Rectangle 8"/>
          <p:cNvSpPr>
            <a:spLocks noChangeArrowheads="1"/>
          </p:cNvSpPr>
          <p:nvPr/>
        </p:nvSpPr>
        <p:spPr bwMode="auto">
          <a:xfrm>
            <a:off x="76200" y="990600"/>
            <a:ext cx="5265738" cy="2246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i="0"/>
              <a:t>Loop Invariant: </a:t>
            </a:r>
          </a:p>
          <a:p>
            <a:pPr>
              <a:spcBef>
                <a:spcPct val="0"/>
              </a:spcBef>
            </a:pPr>
            <a:r>
              <a:rPr lang="en-US" altLang="en-US" sz="2800" i="0"/>
              <a:t>   Some are sorted</a:t>
            </a:r>
            <a:br>
              <a:rPr lang="en-US" altLang="en-US" sz="2800" i="0"/>
            </a:br>
            <a:r>
              <a:rPr lang="en-US" altLang="en-US" sz="2800" i="0"/>
              <a:t>   The rest are to the side.</a:t>
            </a:r>
          </a:p>
          <a:p>
            <a:pPr>
              <a:spcBef>
                <a:spcPct val="0"/>
              </a:spcBef>
            </a:pPr>
            <a:r>
              <a:rPr lang="en-US" altLang="en-US" sz="2800" i="0"/>
              <a:t>Maintain LI while making progress</a:t>
            </a:r>
          </a:p>
          <a:p>
            <a:pPr>
              <a:spcBef>
                <a:spcPct val="0"/>
              </a:spcBef>
            </a:pPr>
            <a:r>
              <a:rPr lang="en-US" altLang="en-US" sz="2800" i="0"/>
              <a:t>   Insert some number</a:t>
            </a:r>
          </a:p>
        </p:txBody>
      </p:sp>
      <p:grpSp>
        <p:nvGrpSpPr>
          <p:cNvPr id="226311" name="Group 33"/>
          <p:cNvGrpSpPr>
            <a:grpSpLocks/>
          </p:cNvGrpSpPr>
          <p:nvPr/>
        </p:nvGrpSpPr>
        <p:grpSpPr bwMode="auto">
          <a:xfrm>
            <a:off x="3429000" y="4349750"/>
            <a:ext cx="3341688" cy="461963"/>
            <a:chOff x="2263" y="2740"/>
            <a:chExt cx="2105" cy="291"/>
          </a:xfrm>
        </p:grpSpPr>
        <p:sp>
          <p:nvSpPr>
            <p:cNvPr id="226316" name="Text Box 34"/>
            <p:cNvSpPr txBox="1">
              <a:spLocks noChangeAspect="1" noChangeArrowheads="1"/>
            </p:cNvSpPr>
            <p:nvPr/>
          </p:nvSpPr>
          <p:spPr bwMode="auto">
            <a:xfrm>
              <a:off x="2292" y="2800"/>
              <a:ext cx="116"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endParaRPr lang="en-US" altLang="en-US" sz="1800" i="0">
                <a:solidFill>
                  <a:srgbClr val="33CC33"/>
                </a:solidFill>
              </a:endParaRPr>
            </a:p>
          </p:txBody>
        </p:sp>
        <p:sp>
          <p:nvSpPr>
            <p:cNvPr id="226317" name="Rectangle 35"/>
            <p:cNvSpPr>
              <a:spLocks noChangeAspect="1" noChangeArrowheads="1"/>
            </p:cNvSpPr>
            <p:nvPr/>
          </p:nvSpPr>
          <p:spPr bwMode="auto">
            <a:xfrm>
              <a:off x="2263" y="2740"/>
              <a:ext cx="2105" cy="287"/>
            </a:xfrm>
            <a:prstGeom prst="rect">
              <a:avLst/>
            </a:prstGeom>
            <a:noFill/>
            <a:ln w="3810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50000"/>
                </a:spcBef>
              </a:pPr>
              <a:endParaRPr lang="en-US" altLang="en-US" sz="3000"/>
            </a:p>
          </p:txBody>
        </p:sp>
      </p:grpSp>
      <p:sp>
        <p:nvSpPr>
          <p:cNvPr id="226312" name="AutoShape 34"/>
          <p:cNvSpPr>
            <a:spLocks noChangeArrowheads="1"/>
          </p:cNvSpPr>
          <p:nvPr/>
        </p:nvSpPr>
        <p:spPr bwMode="auto">
          <a:xfrm flipH="1" flipV="1">
            <a:off x="5638800" y="3505200"/>
            <a:ext cx="1752600" cy="533400"/>
          </a:xfrm>
          <a:prstGeom prst="curvedUpArrow">
            <a:avLst>
              <a:gd name="adj1" fmla="val 65714"/>
              <a:gd name="adj2" fmla="val 131429"/>
              <a:gd name="adj3" fmla="val 33333"/>
            </a:avLst>
          </a:prstGeom>
          <a:solidFill>
            <a:schemeClr val="accent1"/>
          </a:solidFill>
          <a:ln w="9525">
            <a:solidFill>
              <a:schemeClr val="tx1"/>
            </a:solidFill>
            <a:miter lim="800000"/>
            <a:headEnd/>
            <a:tailEnd/>
          </a:ln>
        </p:spPr>
        <p:txBody>
          <a:bodyPr rot="10800000" wrap="none" anchor="ct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50000"/>
              </a:spcBef>
            </a:pPr>
            <a:endParaRPr lang="en-US" altLang="en-US" sz="3000" i="0"/>
          </a:p>
        </p:txBody>
      </p:sp>
      <p:sp>
        <p:nvSpPr>
          <p:cNvPr id="226313" name="Rectangle 37"/>
          <p:cNvSpPr>
            <a:spLocks noChangeAspect="1" noChangeArrowheads="1"/>
          </p:cNvSpPr>
          <p:nvPr/>
        </p:nvSpPr>
        <p:spPr bwMode="auto">
          <a:xfrm>
            <a:off x="3429000" y="4425950"/>
            <a:ext cx="2146300"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r>
              <a:rPr lang="en-US" altLang="en-US" sz="1800" i="0">
                <a:solidFill>
                  <a:schemeClr val="tx2"/>
                </a:solidFill>
              </a:rPr>
              <a:t>14 31 25 52 62 88 98</a:t>
            </a:r>
            <a:endParaRPr lang="en-CA" altLang="en-US" sz="1800" i="0">
              <a:solidFill>
                <a:schemeClr val="tx2"/>
              </a:solidFill>
            </a:endParaRPr>
          </a:p>
        </p:txBody>
      </p:sp>
      <p:sp>
        <p:nvSpPr>
          <p:cNvPr id="14" name="Rectangle 8"/>
          <p:cNvSpPr>
            <a:spLocks noChangeArrowheads="1"/>
          </p:cNvSpPr>
          <p:nvPr/>
        </p:nvSpPr>
        <p:spPr bwMode="auto">
          <a:xfrm>
            <a:off x="3416300" y="5029200"/>
            <a:ext cx="3905250" cy="1816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i="0"/>
              <a:t>Time to insert </a:t>
            </a:r>
            <a:r>
              <a:rPr lang="en-US" altLang="en-US" sz="2800" i="0">
                <a:sym typeface="Symbol" pitchFamily="18" charset="2"/>
              </a:rPr>
              <a:t></a:t>
            </a:r>
            <a:r>
              <a:rPr lang="en-US" altLang="en-US" sz="2800" i="0"/>
              <a:t> i.</a:t>
            </a:r>
          </a:p>
          <a:p>
            <a:pPr>
              <a:spcBef>
                <a:spcPct val="0"/>
              </a:spcBef>
            </a:pPr>
            <a:r>
              <a:rPr lang="en-US" altLang="en-US" sz="2800" i="0"/>
              <a:t>Total time </a:t>
            </a:r>
          </a:p>
          <a:p>
            <a:pPr>
              <a:spcBef>
                <a:spcPct val="0"/>
              </a:spcBef>
            </a:pPr>
            <a:r>
              <a:rPr lang="en-US" altLang="en-US" sz="2800" i="0"/>
              <a:t>   </a:t>
            </a:r>
            <a:r>
              <a:rPr lang="en-US" altLang="en-US" sz="2800" i="0">
                <a:sym typeface="Symbol" pitchFamily="18" charset="2"/>
              </a:rPr>
              <a:t></a:t>
            </a:r>
            <a:r>
              <a:rPr lang="en-US" altLang="en-US" sz="2800" i="0"/>
              <a:t> 1 + 2 + 3 + 4 + … + n</a:t>
            </a:r>
          </a:p>
          <a:p>
            <a:pPr>
              <a:spcBef>
                <a:spcPct val="0"/>
              </a:spcBef>
            </a:pPr>
            <a:r>
              <a:rPr lang="en-US" altLang="en-US" sz="2800" i="0">
                <a:sym typeface="Symbol" pitchFamily="18" charset="2"/>
              </a:rPr>
              <a:t>   </a:t>
            </a:r>
            <a:r>
              <a:rPr lang="en-US" altLang="en-US" sz="2800" i="0" baseline="-25000">
                <a:sym typeface="Symbol" pitchFamily="18" charset="2"/>
              </a:rPr>
              <a:t>i=1..n </a:t>
            </a:r>
            <a:r>
              <a:rPr lang="en-US" altLang="en-US" sz="2800" i="0">
                <a:sym typeface="Symbol" pitchFamily="18" charset="2"/>
              </a:rPr>
              <a:t>i</a:t>
            </a:r>
          </a:p>
        </p:txBody>
      </p:sp>
      <p:sp>
        <p:nvSpPr>
          <p:cNvPr id="15" name="Rectangle 2"/>
          <p:cNvSpPr>
            <a:spLocks noGrp="1" noChangeArrowheads="1"/>
          </p:cNvSpPr>
          <p:nvPr>
            <p:ph type="title"/>
          </p:nvPr>
        </p:nvSpPr>
        <p:spPr>
          <a:xfrm>
            <a:off x="685800" y="-76200"/>
            <a:ext cx="7772400" cy="1143000"/>
          </a:xfrm>
        </p:spPr>
        <p:txBody>
          <a:bodyPr/>
          <a:lstStyle/>
          <a:p>
            <a:pPr eaLnBrk="1" hangingPunct="1">
              <a:defRPr/>
            </a:pPr>
            <a:r>
              <a:rPr lang="en-US" altLang="en-US" sz="4000" dirty="0"/>
              <a:t>Quadratic Time</a:t>
            </a:r>
            <a:br>
              <a:rPr lang="en-US" altLang="en-US" sz="4000" dirty="0"/>
            </a:br>
            <a:r>
              <a:rPr lang="en-US" altLang="en-US" dirty="0"/>
              <a:t>(Insertion Sort)</a:t>
            </a:r>
            <a:endParaRPr lang="en-CA" altLang="en-US" dirty="0"/>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nodeType="clickEffect">
                                  <p:stCondLst>
                                    <p:cond delay="0"/>
                                  </p:stCondLst>
                                  <p:childTnLst>
                                    <p:set>
                                      <p:cBhvr>
                                        <p:cTn id="6" dur="1" fill="hold">
                                          <p:stCondLst>
                                            <p:cond delay="0"/>
                                          </p:stCondLst>
                                        </p:cTn>
                                        <p:tgtEl>
                                          <p:spTgt spid="14">
                                            <p:txEl>
                                              <p:pRg st="0" end="0"/>
                                            </p:txEl>
                                          </p:spTgt>
                                        </p:tgtEl>
                                        <p:attrNameLst>
                                          <p:attrName>style.visibility</p:attrName>
                                        </p:attrNameLst>
                                      </p:cBhvr>
                                      <p:to>
                                        <p:strVal val="visible"/>
                                      </p:to>
                                    </p:set>
                                    <p:anim calcmode="lin" valueType="num">
                                      <p:cBhvr additive="base">
                                        <p:cTn id="7" dur="500" fill="hold"/>
                                        <p:tgtEl>
                                          <p:spTgt spid="14">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14">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14">
                                            <p:txEl>
                                              <p:pRg st="1" end="1"/>
                                            </p:txEl>
                                          </p:spTgt>
                                        </p:tgtEl>
                                        <p:attrNameLst>
                                          <p:attrName>style.visibility</p:attrName>
                                        </p:attrNameLst>
                                      </p:cBhvr>
                                      <p:to>
                                        <p:strVal val="visible"/>
                                      </p:to>
                                    </p:set>
                                    <p:anim calcmode="lin" valueType="num">
                                      <p:cBhvr additive="base">
                                        <p:cTn id="13" dur="500" fill="hold"/>
                                        <p:tgtEl>
                                          <p:spTgt spid="14">
                                            <p:txEl>
                                              <p:pRg st="1" end="1"/>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14">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nodeType="clickEffect">
                                  <p:stCondLst>
                                    <p:cond delay="0"/>
                                  </p:stCondLst>
                                  <p:childTnLst>
                                    <p:set>
                                      <p:cBhvr>
                                        <p:cTn id="18" dur="1" fill="hold">
                                          <p:stCondLst>
                                            <p:cond delay="0"/>
                                          </p:stCondLst>
                                        </p:cTn>
                                        <p:tgtEl>
                                          <p:spTgt spid="14">
                                            <p:txEl>
                                              <p:pRg st="2" end="2"/>
                                            </p:txEl>
                                          </p:spTgt>
                                        </p:tgtEl>
                                        <p:attrNameLst>
                                          <p:attrName>style.visibility</p:attrName>
                                        </p:attrNameLst>
                                      </p:cBhvr>
                                      <p:to>
                                        <p:strVal val="visible"/>
                                      </p:to>
                                    </p:set>
                                    <p:anim calcmode="lin" valueType="num">
                                      <p:cBhvr additive="base">
                                        <p:cTn id="19" dur="500" fill="hold"/>
                                        <p:tgtEl>
                                          <p:spTgt spid="14">
                                            <p:txEl>
                                              <p:pRg st="2" end="2"/>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14">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4" fill="hold" nodeType="clickEffect">
                                  <p:stCondLst>
                                    <p:cond delay="0"/>
                                  </p:stCondLst>
                                  <p:childTnLst>
                                    <p:set>
                                      <p:cBhvr>
                                        <p:cTn id="24" dur="1" fill="hold">
                                          <p:stCondLst>
                                            <p:cond delay="0"/>
                                          </p:stCondLst>
                                        </p:cTn>
                                        <p:tgtEl>
                                          <p:spTgt spid="14">
                                            <p:txEl>
                                              <p:pRg st="3" end="3"/>
                                            </p:txEl>
                                          </p:spTgt>
                                        </p:tgtEl>
                                        <p:attrNameLst>
                                          <p:attrName>style.visibility</p:attrName>
                                        </p:attrNameLst>
                                      </p:cBhvr>
                                      <p:to>
                                        <p:strVal val="visible"/>
                                      </p:to>
                                    </p:set>
                                    <p:anim calcmode="lin" valueType="num">
                                      <p:cBhvr additive="base">
                                        <p:cTn id="25" dur="500" fill="hold"/>
                                        <p:tgtEl>
                                          <p:spTgt spid="14">
                                            <p:txEl>
                                              <p:pRg st="3" end="3"/>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14">
                                            <p:txEl>
                                              <p:pRg st="3" end="3"/>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7330" name="AutoShape 2"/>
          <p:cNvSpPr>
            <a:spLocks noChangeArrowheads="1"/>
          </p:cNvSpPr>
          <p:nvPr/>
        </p:nvSpPr>
        <p:spPr bwMode="auto">
          <a:xfrm rot="-5400000">
            <a:off x="5788819" y="2847182"/>
            <a:ext cx="3117850" cy="3116262"/>
          </a:xfrm>
          <a:prstGeom prst="rtTriangle">
            <a:avLst/>
          </a:prstGeom>
          <a:solidFill>
            <a:schemeClr val="bg2"/>
          </a:solidFill>
          <a:ln w="38100">
            <a:solidFill>
              <a:schemeClr val="hlink"/>
            </a:solidFill>
            <a:miter lim="800000"/>
            <a:headEnd/>
            <a:tailEnd/>
          </a:ln>
        </p:spPr>
        <p:txBody>
          <a:bodyPr vert="eaVert" wrap="none" anchor="ct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endParaRPr lang="en-US" altLang="en-US" i="0"/>
          </a:p>
        </p:txBody>
      </p:sp>
      <p:sp>
        <p:nvSpPr>
          <p:cNvPr id="227331" name="Rectangle 3"/>
          <p:cNvSpPr>
            <a:spLocks noChangeArrowheads="1"/>
          </p:cNvSpPr>
          <p:nvPr/>
        </p:nvSpPr>
        <p:spPr bwMode="auto">
          <a:xfrm>
            <a:off x="76200" y="1295400"/>
            <a:ext cx="5334000" cy="381000"/>
          </a:xfrm>
          <a:prstGeom prst="rect">
            <a:avLst/>
          </a:prstGeom>
          <a:solidFill>
            <a:schemeClr val="bg2"/>
          </a:solidFill>
          <a:ln w="38100">
            <a:solidFill>
              <a:schemeClr val="hlink"/>
            </a:solidFill>
            <a:miter lim="800000"/>
            <a:headEnd/>
            <a:tailEnd/>
          </a:ln>
        </p:spPr>
        <p:txBody>
          <a:bodyPr wrap="none" anchor="ct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endParaRPr lang="en-US" altLang="en-US" i="0"/>
          </a:p>
        </p:txBody>
      </p:sp>
      <p:grpSp>
        <p:nvGrpSpPr>
          <p:cNvPr id="227332" name="Group 4"/>
          <p:cNvGrpSpPr>
            <a:grpSpLocks/>
          </p:cNvGrpSpPr>
          <p:nvPr/>
        </p:nvGrpSpPr>
        <p:grpSpPr bwMode="auto">
          <a:xfrm>
            <a:off x="6237288" y="3300413"/>
            <a:ext cx="2671762" cy="2667000"/>
            <a:chOff x="3932" y="2643"/>
            <a:chExt cx="1683" cy="1680"/>
          </a:xfrm>
        </p:grpSpPr>
        <p:sp>
          <p:nvSpPr>
            <p:cNvPr id="227349" name="Oval 5"/>
            <p:cNvSpPr>
              <a:spLocks noChangeArrowheads="1"/>
            </p:cNvSpPr>
            <p:nvPr/>
          </p:nvSpPr>
          <p:spPr bwMode="auto">
            <a:xfrm rot="-10789243">
              <a:off x="4942" y="3650"/>
              <a:ext cx="336" cy="336"/>
            </a:xfrm>
            <a:prstGeom prst="ellipse">
              <a:avLst/>
            </a:prstGeom>
            <a:solidFill>
              <a:schemeClr val="tx1"/>
            </a:solid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50000"/>
                </a:spcBef>
              </a:pPr>
              <a:endParaRPr lang="en-US" altLang="en-US" sz="3000"/>
            </a:p>
          </p:txBody>
        </p:sp>
        <p:sp>
          <p:nvSpPr>
            <p:cNvPr id="227350" name="Oval 6"/>
            <p:cNvSpPr>
              <a:spLocks noChangeArrowheads="1"/>
            </p:cNvSpPr>
            <p:nvPr/>
          </p:nvSpPr>
          <p:spPr bwMode="auto">
            <a:xfrm rot="-10789243">
              <a:off x="4940" y="3986"/>
              <a:ext cx="336" cy="336"/>
            </a:xfrm>
            <a:prstGeom prst="ellipse">
              <a:avLst/>
            </a:prstGeom>
            <a:solidFill>
              <a:schemeClr val="tx1"/>
            </a:solid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50000"/>
                </a:spcBef>
              </a:pPr>
              <a:endParaRPr lang="en-US" altLang="en-US" sz="3000"/>
            </a:p>
          </p:txBody>
        </p:sp>
        <p:sp>
          <p:nvSpPr>
            <p:cNvPr id="227351" name="Oval 7"/>
            <p:cNvSpPr>
              <a:spLocks noChangeArrowheads="1"/>
            </p:cNvSpPr>
            <p:nvPr/>
          </p:nvSpPr>
          <p:spPr bwMode="auto">
            <a:xfrm rot="-10789243">
              <a:off x="5278" y="3651"/>
              <a:ext cx="336" cy="336"/>
            </a:xfrm>
            <a:prstGeom prst="ellipse">
              <a:avLst/>
            </a:prstGeom>
            <a:solidFill>
              <a:schemeClr val="tx1"/>
            </a:solid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50000"/>
                </a:spcBef>
              </a:pPr>
              <a:endParaRPr lang="en-US" altLang="en-US" sz="3000"/>
            </a:p>
          </p:txBody>
        </p:sp>
        <p:sp>
          <p:nvSpPr>
            <p:cNvPr id="227352" name="Oval 8"/>
            <p:cNvSpPr>
              <a:spLocks noChangeArrowheads="1"/>
            </p:cNvSpPr>
            <p:nvPr/>
          </p:nvSpPr>
          <p:spPr bwMode="auto">
            <a:xfrm rot="-10789243">
              <a:off x="3932" y="3982"/>
              <a:ext cx="336" cy="336"/>
            </a:xfrm>
            <a:prstGeom prst="ellipse">
              <a:avLst/>
            </a:prstGeom>
            <a:solidFill>
              <a:schemeClr val="tx1"/>
            </a:solid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50000"/>
                </a:spcBef>
              </a:pPr>
              <a:endParaRPr lang="en-US" altLang="en-US" sz="3000"/>
            </a:p>
          </p:txBody>
        </p:sp>
        <p:sp>
          <p:nvSpPr>
            <p:cNvPr id="227353" name="Oval 9"/>
            <p:cNvSpPr>
              <a:spLocks noChangeArrowheads="1"/>
            </p:cNvSpPr>
            <p:nvPr/>
          </p:nvSpPr>
          <p:spPr bwMode="auto">
            <a:xfrm rot="-10789243">
              <a:off x="4268" y="3983"/>
              <a:ext cx="336" cy="336"/>
            </a:xfrm>
            <a:prstGeom prst="ellipse">
              <a:avLst/>
            </a:prstGeom>
            <a:solidFill>
              <a:schemeClr val="tx1"/>
            </a:solid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50000"/>
                </a:spcBef>
              </a:pPr>
              <a:endParaRPr lang="en-US" altLang="en-US" sz="3000"/>
            </a:p>
          </p:txBody>
        </p:sp>
        <p:sp>
          <p:nvSpPr>
            <p:cNvPr id="227354" name="Oval 10"/>
            <p:cNvSpPr>
              <a:spLocks noChangeArrowheads="1"/>
            </p:cNvSpPr>
            <p:nvPr/>
          </p:nvSpPr>
          <p:spPr bwMode="auto">
            <a:xfrm rot="-10789243">
              <a:off x="4604" y="3984"/>
              <a:ext cx="336" cy="336"/>
            </a:xfrm>
            <a:prstGeom prst="ellipse">
              <a:avLst/>
            </a:prstGeom>
            <a:solidFill>
              <a:schemeClr val="tx1"/>
            </a:solid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50000"/>
                </a:spcBef>
              </a:pPr>
              <a:endParaRPr lang="en-US" altLang="en-US" sz="3000"/>
            </a:p>
          </p:txBody>
        </p:sp>
        <p:sp>
          <p:nvSpPr>
            <p:cNvPr id="227355" name="Oval 11"/>
            <p:cNvSpPr>
              <a:spLocks noChangeArrowheads="1"/>
            </p:cNvSpPr>
            <p:nvPr/>
          </p:nvSpPr>
          <p:spPr bwMode="auto">
            <a:xfrm rot="-10789243">
              <a:off x="5276" y="3987"/>
              <a:ext cx="336" cy="336"/>
            </a:xfrm>
            <a:prstGeom prst="ellipse">
              <a:avLst/>
            </a:prstGeom>
            <a:solidFill>
              <a:schemeClr val="tx1"/>
            </a:solid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50000"/>
                </a:spcBef>
              </a:pPr>
              <a:endParaRPr lang="en-US" altLang="en-US" sz="3000"/>
            </a:p>
          </p:txBody>
        </p:sp>
        <p:sp>
          <p:nvSpPr>
            <p:cNvPr id="227356" name="Oval 12"/>
            <p:cNvSpPr>
              <a:spLocks noChangeArrowheads="1"/>
            </p:cNvSpPr>
            <p:nvPr/>
          </p:nvSpPr>
          <p:spPr bwMode="auto">
            <a:xfrm rot="-10789243">
              <a:off x="4607" y="3313"/>
              <a:ext cx="336" cy="336"/>
            </a:xfrm>
            <a:prstGeom prst="ellipse">
              <a:avLst/>
            </a:prstGeom>
            <a:solidFill>
              <a:schemeClr val="tx1"/>
            </a:solid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50000"/>
                </a:spcBef>
              </a:pPr>
              <a:endParaRPr lang="en-US" altLang="en-US" sz="3000"/>
            </a:p>
          </p:txBody>
        </p:sp>
        <p:sp>
          <p:nvSpPr>
            <p:cNvPr id="227357" name="Oval 13"/>
            <p:cNvSpPr>
              <a:spLocks noChangeArrowheads="1"/>
            </p:cNvSpPr>
            <p:nvPr/>
          </p:nvSpPr>
          <p:spPr bwMode="auto">
            <a:xfrm rot="-10789243">
              <a:off x="4943" y="3314"/>
              <a:ext cx="336" cy="336"/>
            </a:xfrm>
            <a:prstGeom prst="ellipse">
              <a:avLst/>
            </a:prstGeom>
            <a:solidFill>
              <a:schemeClr val="tx1"/>
            </a:solid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50000"/>
                </a:spcBef>
              </a:pPr>
              <a:endParaRPr lang="en-US" altLang="en-US" sz="3000"/>
            </a:p>
          </p:txBody>
        </p:sp>
        <p:sp>
          <p:nvSpPr>
            <p:cNvPr id="227358" name="Oval 14"/>
            <p:cNvSpPr>
              <a:spLocks noChangeArrowheads="1"/>
            </p:cNvSpPr>
            <p:nvPr/>
          </p:nvSpPr>
          <p:spPr bwMode="auto">
            <a:xfrm rot="-10789243">
              <a:off x="5279" y="3315"/>
              <a:ext cx="336" cy="336"/>
            </a:xfrm>
            <a:prstGeom prst="ellipse">
              <a:avLst/>
            </a:prstGeom>
            <a:solidFill>
              <a:schemeClr val="tx1"/>
            </a:solid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50000"/>
                </a:spcBef>
              </a:pPr>
              <a:endParaRPr lang="en-US" altLang="en-US" sz="3000"/>
            </a:p>
          </p:txBody>
        </p:sp>
        <p:sp>
          <p:nvSpPr>
            <p:cNvPr id="227359" name="Oval 15"/>
            <p:cNvSpPr>
              <a:spLocks noChangeArrowheads="1"/>
            </p:cNvSpPr>
            <p:nvPr/>
          </p:nvSpPr>
          <p:spPr bwMode="auto">
            <a:xfrm rot="-10789243">
              <a:off x="4270" y="3647"/>
              <a:ext cx="336" cy="336"/>
            </a:xfrm>
            <a:prstGeom prst="ellipse">
              <a:avLst/>
            </a:prstGeom>
            <a:solidFill>
              <a:schemeClr val="tx1"/>
            </a:solid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50000"/>
                </a:spcBef>
              </a:pPr>
              <a:endParaRPr lang="en-US" altLang="en-US" sz="3000"/>
            </a:p>
          </p:txBody>
        </p:sp>
        <p:sp>
          <p:nvSpPr>
            <p:cNvPr id="227360" name="Oval 16"/>
            <p:cNvSpPr>
              <a:spLocks noChangeArrowheads="1"/>
            </p:cNvSpPr>
            <p:nvPr/>
          </p:nvSpPr>
          <p:spPr bwMode="auto">
            <a:xfrm rot="-10789243">
              <a:off x="4606" y="3648"/>
              <a:ext cx="336" cy="336"/>
            </a:xfrm>
            <a:prstGeom prst="ellipse">
              <a:avLst/>
            </a:prstGeom>
            <a:solidFill>
              <a:schemeClr val="tx1"/>
            </a:solid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50000"/>
                </a:spcBef>
              </a:pPr>
              <a:endParaRPr lang="en-US" altLang="en-US" sz="3000"/>
            </a:p>
          </p:txBody>
        </p:sp>
        <p:sp>
          <p:nvSpPr>
            <p:cNvPr id="227361" name="Oval 17"/>
            <p:cNvSpPr>
              <a:spLocks noChangeArrowheads="1"/>
            </p:cNvSpPr>
            <p:nvPr/>
          </p:nvSpPr>
          <p:spPr bwMode="auto">
            <a:xfrm rot="-10789243">
              <a:off x="5276" y="2643"/>
              <a:ext cx="336" cy="336"/>
            </a:xfrm>
            <a:prstGeom prst="ellipse">
              <a:avLst/>
            </a:prstGeom>
            <a:solidFill>
              <a:schemeClr val="tx1"/>
            </a:solid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50000"/>
                </a:spcBef>
              </a:pPr>
              <a:endParaRPr lang="en-US" altLang="en-US" sz="3000"/>
            </a:p>
          </p:txBody>
        </p:sp>
        <p:sp>
          <p:nvSpPr>
            <p:cNvPr id="227362" name="Oval 18"/>
            <p:cNvSpPr>
              <a:spLocks noChangeArrowheads="1"/>
            </p:cNvSpPr>
            <p:nvPr/>
          </p:nvSpPr>
          <p:spPr bwMode="auto">
            <a:xfrm rot="-10789243">
              <a:off x="4944" y="2978"/>
              <a:ext cx="336" cy="336"/>
            </a:xfrm>
            <a:prstGeom prst="ellipse">
              <a:avLst/>
            </a:prstGeom>
            <a:solidFill>
              <a:schemeClr val="tx1"/>
            </a:solid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50000"/>
                </a:spcBef>
              </a:pPr>
              <a:endParaRPr lang="en-US" altLang="en-US" sz="3000"/>
            </a:p>
          </p:txBody>
        </p:sp>
        <p:sp>
          <p:nvSpPr>
            <p:cNvPr id="227363" name="Oval 19"/>
            <p:cNvSpPr>
              <a:spLocks noChangeArrowheads="1"/>
            </p:cNvSpPr>
            <p:nvPr/>
          </p:nvSpPr>
          <p:spPr bwMode="auto">
            <a:xfrm rot="-10789243">
              <a:off x="5276" y="2979"/>
              <a:ext cx="336" cy="336"/>
            </a:xfrm>
            <a:prstGeom prst="ellipse">
              <a:avLst/>
            </a:prstGeom>
            <a:solidFill>
              <a:schemeClr val="tx1"/>
            </a:solid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50000"/>
                </a:spcBef>
              </a:pPr>
              <a:endParaRPr lang="en-US" altLang="en-US" sz="3000"/>
            </a:p>
          </p:txBody>
        </p:sp>
      </p:grpSp>
      <p:sp>
        <p:nvSpPr>
          <p:cNvPr id="227333" name="Text Box 20"/>
          <p:cNvSpPr txBox="1">
            <a:spLocks noChangeArrowheads="1"/>
          </p:cNvSpPr>
          <p:nvPr/>
        </p:nvSpPr>
        <p:spPr bwMode="auto">
          <a:xfrm>
            <a:off x="6237288" y="5967413"/>
            <a:ext cx="2411412"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lIns="91433" tIns="45717" rIns="91433" bIns="45717" anchor="ctr">
            <a:spAutoFit/>
          </a:bodyP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400" b="1" i="0"/>
              <a:t> 1     2 . . . . . . . . </a:t>
            </a:r>
            <a:r>
              <a:rPr lang="en-US" altLang="en-US" sz="2400" b="1"/>
              <a:t>n</a:t>
            </a:r>
          </a:p>
        </p:txBody>
      </p:sp>
      <p:sp>
        <p:nvSpPr>
          <p:cNvPr id="227334" name="Text Box 21"/>
          <p:cNvSpPr txBox="1">
            <a:spLocks noChangeArrowheads="1"/>
          </p:cNvSpPr>
          <p:nvPr/>
        </p:nvSpPr>
        <p:spPr bwMode="auto">
          <a:xfrm>
            <a:off x="5638800" y="1219200"/>
            <a:ext cx="32035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lIns="91433" tIns="45717" rIns="91433" bIns="45717" anchor="ctr">
            <a:spAutoFit/>
          </a:bodyP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400" b="1" i="0"/>
              <a:t>= number of white dots</a:t>
            </a:r>
          </a:p>
        </p:txBody>
      </p:sp>
      <p:sp>
        <p:nvSpPr>
          <p:cNvPr id="227335" name="Rectangle 23"/>
          <p:cNvSpPr>
            <a:spLocks noChangeArrowheads="1"/>
          </p:cNvSpPr>
          <p:nvPr/>
        </p:nvSpPr>
        <p:spPr bwMode="auto">
          <a:xfrm>
            <a:off x="280988" y="1373188"/>
            <a:ext cx="8890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50000"/>
              </a:spcBef>
            </a:pPr>
            <a:r>
              <a:rPr lang="en-US" altLang="en-US" sz="1400" b="1" i="0">
                <a:solidFill>
                  <a:srgbClr val="FFFFFF"/>
                </a:solidFill>
              </a:rPr>
              <a:t>1</a:t>
            </a:r>
            <a:endParaRPr lang="en-US" altLang="en-US" sz="3600" b="1" i="0"/>
          </a:p>
        </p:txBody>
      </p:sp>
      <p:sp>
        <p:nvSpPr>
          <p:cNvPr id="227336" name="Rectangle 24"/>
          <p:cNvSpPr>
            <a:spLocks noChangeArrowheads="1"/>
          </p:cNvSpPr>
          <p:nvPr/>
        </p:nvSpPr>
        <p:spPr bwMode="auto">
          <a:xfrm>
            <a:off x="650875" y="1373188"/>
            <a:ext cx="10160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50000"/>
              </a:spcBef>
            </a:pPr>
            <a:r>
              <a:rPr lang="en-US" altLang="en-US" sz="1400" b="1" i="0">
                <a:solidFill>
                  <a:srgbClr val="FFFFFF"/>
                </a:solidFill>
              </a:rPr>
              <a:t>+</a:t>
            </a:r>
            <a:endParaRPr lang="en-US" altLang="en-US" sz="3600" b="1" i="0"/>
          </a:p>
        </p:txBody>
      </p:sp>
      <p:sp>
        <p:nvSpPr>
          <p:cNvPr id="227337" name="Rectangle 25"/>
          <p:cNvSpPr>
            <a:spLocks noChangeArrowheads="1"/>
          </p:cNvSpPr>
          <p:nvPr/>
        </p:nvSpPr>
        <p:spPr bwMode="auto">
          <a:xfrm>
            <a:off x="1031875" y="1373188"/>
            <a:ext cx="8890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50000"/>
              </a:spcBef>
            </a:pPr>
            <a:r>
              <a:rPr lang="en-US" altLang="en-US" sz="1400" b="1" i="0">
                <a:solidFill>
                  <a:srgbClr val="FFFFFF"/>
                </a:solidFill>
              </a:rPr>
              <a:t>2</a:t>
            </a:r>
            <a:endParaRPr lang="en-US" altLang="en-US" sz="3600" b="1" i="0"/>
          </a:p>
        </p:txBody>
      </p:sp>
      <p:sp>
        <p:nvSpPr>
          <p:cNvPr id="227338" name="Rectangle 26"/>
          <p:cNvSpPr>
            <a:spLocks noChangeArrowheads="1"/>
          </p:cNvSpPr>
          <p:nvPr/>
        </p:nvSpPr>
        <p:spPr bwMode="auto">
          <a:xfrm>
            <a:off x="1401763" y="1373188"/>
            <a:ext cx="10160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50000"/>
              </a:spcBef>
            </a:pPr>
            <a:r>
              <a:rPr lang="en-US" altLang="en-US" sz="1400" b="1" i="0">
                <a:solidFill>
                  <a:srgbClr val="FFFFFF"/>
                </a:solidFill>
              </a:rPr>
              <a:t>+</a:t>
            </a:r>
            <a:endParaRPr lang="en-US" altLang="en-US" sz="3600" b="1" i="0"/>
          </a:p>
        </p:txBody>
      </p:sp>
      <p:sp>
        <p:nvSpPr>
          <p:cNvPr id="227339" name="Rectangle 27"/>
          <p:cNvSpPr>
            <a:spLocks noChangeArrowheads="1"/>
          </p:cNvSpPr>
          <p:nvPr/>
        </p:nvSpPr>
        <p:spPr bwMode="auto">
          <a:xfrm>
            <a:off x="1782763" y="1373188"/>
            <a:ext cx="8890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50000"/>
              </a:spcBef>
            </a:pPr>
            <a:r>
              <a:rPr lang="en-US" altLang="en-US" sz="1400" b="1" i="0">
                <a:solidFill>
                  <a:srgbClr val="FFFFFF"/>
                </a:solidFill>
              </a:rPr>
              <a:t>3</a:t>
            </a:r>
            <a:endParaRPr lang="en-US" altLang="en-US" sz="3600" b="1" i="0"/>
          </a:p>
        </p:txBody>
      </p:sp>
      <p:sp>
        <p:nvSpPr>
          <p:cNvPr id="227340" name="Rectangle 28"/>
          <p:cNvSpPr>
            <a:spLocks noChangeArrowheads="1"/>
          </p:cNvSpPr>
          <p:nvPr/>
        </p:nvSpPr>
        <p:spPr bwMode="auto">
          <a:xfrm>
            <a:off x="2152650" y="1373188"/>
            <a:ext cx="10160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50000"/>
              </a:spcBef>
            </a:pPr>
            <a:r>
              <a:rPr lang="en-US" altLang="en-US" sz="1400" b="1" i="0">
                <a:solidFill>
                  <a:srgbClr val="FFFFFF"/>
                </a:solidFill>
              </a:rPr>
              <a:t>+</a:t>
            </a:r>
            <a:endParaRPr lang="en-US" altLang="en-US" sz="3600" b="1" i="0"/>
          </a:p>
        </p:txBody>
      </p:sp>
      <p:sp>
        <p:nvSpPr>
          <p:cNvPr id="227341" name="Rectangle 29"/>
          <p:cNvSpPr>
            <a:spLocks noChangeArrowheads="1"/>
          </p:cNvSpPr>
          <p:nvPr/>
        </p:nvSpPr>
        <p:spPr bwMode="auto">
          <a:xfrm>
            <a:off x="2538413" y="1373188"/>
            <a:ext cx="2222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50000"/>
              </a:spcBef>
            </a:pPr>
            <a:r>
              <a:rPr lang="en-US" altLang="en-US" sz="1400" b="1" i="0">
                <a:solidFill>
                  <a:srgbClr val="FFFFFF"/>
                </a:solidFill>
              </a:rPr>
              <a:t>. . .</a:t>
            </a:r>
            <a:endParaRPr lang="en-US" altLang="en-US" sz="3600" b="1" i="0"/>
          </a:p>
        </p:txBody>
      </p:sp>
      <p:sp>
        <p:nvSpPr>
          <p:cNvPr id="227342" name="Rectangle 30"/>
          <p:cNvSpPr>
            <a:spLocks noChangeArrowheads="1"/>
          </p:cNvSpPr>
          <p:nvPr/>
        </p:nvSpPr>
        <p:spPr bwMode="auto">
          <a:xfrm>
            <a:off x="3278188" y="1373188"/>
            <a:ext cx="1460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50000"/>
              </a:spcBef>
            </a:pPr>
            <a:r>
              <a:rPr lang="en-US" altLang="en-US" sz="1400" b="1" i="0">
                <a:solidFill>
                  <a:srgbClr val="FFFFFF"/>
                </a:solidFill>
              </a:rPr>
              <a:t>+ </a:t>
            </a:r>
            <a:endParaRPr lang="en-US" altLang="en-US" sz="3600" b="1" i="0"/>
          </a:p>
        </p:txBody>
      </p:sp>
      <p:sp>
        <p:nvSpPr>
          <p:cNvPr id="227343" name="Rectangle 31"/>
          <p:cNvSpPr>
            <a:spLocks noChangeArrowheads="1"/>
          </p:cNvSpPr>
          <p:nvPr/>
        </p:nvSpPr>
        <p:spPr bwMode="auto">
          <a:xfrm>
            <a:off x="3665538" y="1373188"/>
            <a:ext cx="246062"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50000"/>
              </a:spcBef>
            </a:pPr>
            <a:r>
              <a:rPr lang="en-US" altLang="en-US" sz="1400" b="1">
                <a:solidFill>
                  <a:srgbClr val="FFFFFF"/>
                </a:solidFill>
              </a:rPr>
              <a:t>n</a:t>
            </a:r>
            <a:r>
              <a:rPr lang="en-US" altLang="en-US" sz="1400" b="1" i="0">
                <a:solidFill>
                  <a:srgbClr val="FFFFFF"/>
                </a:solidFill>
              </a:rPr>
              <a:t>-1</a:t>
            </a:r>
            <a:endParaRPr lang="en-US" altLang="en-US" sz="3600" b="1" i="0"/>
          </a:p>
        </p:txBody>
      </p:sp>
      <p:sp>
        <p:nvSpPr>
          <p:cNvPr id="227344" name="Rectangle 32"/>
          <p:cNvSpPr>
            <a:spLocks noChangeArrowheads="1"/>
          </p:cNvSpPr>
          <p:nvPr/>
        </p:nvSpPr>
        <p:spPr bwMode="auto">
          <a:xfrm>
            <a:off x="4025900" y="1373188"/>
            <a:ext cx="10160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50000"/>
              </a:spcBef>
            </a:pPr>
            <a:r>
              <a:rPr lang="en-US" altLang="en-US" sz="1400" b="1" i="0">
                <a:solidFill>
                  <a:srgbClr val="FFFFFF"/>
                </a:solidFill>
              </a:rPr>
              <a:t>+</a:t>
            </a:r>
            <a:endParaRPr lang="en-US" altLang="en-US" sz="3600" b="1" i="0"/>
          </a:p>
        </p:txBody>
      </p:sp>
      <p:sp>
        <p:nvSpPr>
          <p:cNvPr id="227345" name="Rectangle 33"/>
          <p:cNvSpPr>
            <a:spLocks noChangeArrowheads="1"/>
          </p:cNvSpPr>
          <p:nvPr/>
        </p:nvSpPr>
        <p:spPr bwMode="auto">
          <a:xfrm>
            <a:off x="4406900" y="1373188"/>
            <a:ext cx="98425"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50000"/>
              </a:spcBef>
            </a:pPr>
            <a:r>
              <a:rPr lang="en-US" altLang="en-US" sz="1400" b="1">
                <a:solidFill>
                  <a:srgbClr val="FFFFFF"/>
                </a:solidFill>
              </a:rPr>
              <a:t>n</a:t>
            </a:r>
            <a:endParaRPr lang="en-US" altLang="en-US" sz="3600" b="1"/>
          </a:p>
        </p:txBody>
      </p:sp>
      <p:sp>
        <p:nvSpPr>
          <p:cNvPr id="227346" name="Rectangle 34"/>
          <p:cNvSpPr>
            <a:spLocks noChangeArrowheads="1"/>
          </p:cNvSpPr>
          <p:nvPr/>
        </p:nvSpPr>
        <p:spPr bwMode="auto">
          <a:xfrm>
            <a:off x="4776788" y="1373188"/>
            <a:ext cx="10160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50000"/>
              </a:spcBef>
            </a:pPr>
            <a:r>
              <a:rPr lang="en-US" altLang="en-US" sz="1400" b="1" i="0">
                <a:solidFill>
                  <a:srgbClr val="FFFFFF"/>
                </a:solidFill>
              </a:rPr>
              <a:t>=</a:t>
            </a:r>
            <a:endParaRPr lang="en-US" altLang="en-US" sz="3600" b="1" i="0"/>
          </a:p>
        </p:txBody>
      </p:sp>
      <p:sp>
        <p:nvSpPr>
          <p:cNvPr id="227347" name="Rectangle 35"/>
          <p:cNvSpPr>
            <a:spLocks noChangeArrowheads="1"/>
          </p:cNvSpPr>
          <p:nvPr/>
        </p:nvSpPr>
        <p:spPr bwMode="auto">
          <a:xfrm>
            <a:off x="5162550" y="1373188"/>
            <a:ext cx="98425"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50000"/>
              </a:spcBef>
            </a:pPr>
            <a:r>
              <a:rPr lang="en-US" altLang="en-US" sz="1400" b="1">
                <a:solidFill>
                  <a:srgbClr val="FFFFFF"/>
                </a:solidFill>
              </a:rPr>
              <a:t>S</a:t>
            </a:r>
            <a:endParaRPr lang="en-US" altLang="en-US" sz="3600" b="1"/>
          </a:p>
        </p:txBody>
      </p:sp>
      <p:sp>
        <p:nvSpPr>
          <p:cNvPr id="36" name="Rectangle 2"/>
          <p:cNvSpPr txBox="1">
            <a:spLocks noChangeArrowheads="1"/>
          </p:cNvSpPr>
          <p:nvPr/>
        </p:nvSpPr>
        <p:spPr>
          <a:xfrm>
            <a:off x="685800" y="-76200"/>
            <a:ext cx="7772400" cy="1143000"/>
          </a:xfrm>
          <a:prstGeom prst="rect">
            <a:avLst/>
          </a:prstGeom>
        </p:spPr>
        <p:txBody>
          <a:bodyPr/>
          <a:lstStyle>
            <a:lvl1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mj-lt"/>
                <a:ea typeface="+mj-ea"/>
                <a:cs typeface="+mj-cs"/>
              </a:defRPr>
            </a:lvl1pPr>
            <a:lvl2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Times New Roman" pitchFamily="18" charset="0"/>
              </a:defRPr>
            </a:lvl2pPr>
            <a:lvl3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Times New Roman" pitchFamily="18" charset="0"/>
              </a:defRPr>
            </a:lvl3pPr>
            <a:lvl4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Times New Roman" pitchFamily="18" charset="0"/>
              </a:defRPr>
            </a:lvl4pPr>
            <a:lvl5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Times New Roman" pitchFamily="18" charset="0"/>
              </a:defRPr>
            </a:lvl5pPr>
            <a:lvl6pPr marL="457200"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6pPr>
            <a:lvl7pPr marL="914400"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7pPr>
            <a:lvl8pPr marL="1371600"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8pPr>
            <a:lvl9pPr marL="1828800"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9pPr>
          </a:lstStyle>
          <a:p>
            <a:pPr eaLnBrk="1" hangingPunct="1">
              <a:defRPr/>
            </a:pPr>
            <a:r>
              <a:rPr lang="en-US" altLang="en-US" sz="4000" i="0" kern="0"/>
              <a:t>Quadratic Time</a:t>
            </a:r>
            <a:br>
              <a:rPr lang="en-US" altLang="en-US" sz="4000" i="0" kern="0"/>
            </a:br>
            <a:r>
              <a:rPr lang="en-US" altLang="en-US" i="0" kern="0"/>
              <a:t>(Insertion Sort)</a:t>
            </a:r>
            <a:endParaRPr lang="en-CA" altLang="en-US" i="0" kern="0" dirty="0"/>
          </a:p>
        </p:txBody>
      </p:sp>
    </p:spTree>
  </p:cSld>
  <p:clrMapOvr>
    <a:masterClrMapping/>
  </p:clrMapOvr>
  <p:timing>
    <p:tnLst>
      <p:par>
        <p:cTn id="1" dur="indefinite" restart="never" nodeType="tmRoot"/>
      </p:par>
    </p:tn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8354" name="Rectangle 2"/>
          <p:cNvSpPr>
            <a:spLocks noChangeArrowheads="1"/>
          </p:cNvSpPr>
          <p:nvPr/>
        </p:nvSpPr>
        <p:spPr bwMode="auto">
          <a:xfrm>
            <a:off x="76200" y="1763713"/>
            <a:ext cx="5334000" cy="381000"/>
          </a:xfrm>
          <a:prstGeom prst="rect">
            <a:avLst/>
          </a:prstGeom>
          <a:solidFill>
            <a:schemeClr val="bg2"/>
          </a:solidFill>
          <a:ln w="38100">
            <a:solidFill>
              <a:schemeClr val="hlink"/>
            </a:solidFill>
            <a:miter lim="800000"/>
            <a:headEnd/>
            <a:tailEnd/>
          </a:ln>
        </p:spPr>
        <p:txBody>
          <a:bodyPr wrap="none" anchor="ct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endParaRPr lang="en-US" altLang="en-US" i="0"/>
          </a:p>
        </p:txBody>
      </p:sp>
      <p:sp>
        <p:nvSpPr>
          <p:cNvPr id="228355" name="Rectangle 4"/>
          <p:cNvSpPr>
            <a:spLocks noChangeArrowheads="1"/>
          </p:cNvSpPr>
          <p:nvPr/>
        </p:nvSpPr>
        <p:spPr bwMode="auto">
          <a:xfrm>
            <a:off x="280988" y="1308100"/>
            <a:ext cx="8890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50000"/>
              </a:spcBef>
            </a:pPr>
            <a:r>
              <a:rPr lang="en-US" altLang="en-US" sz="1400" b="1" i="0">
                <a:solidFill>
                  <a:srgbClr val="FFFFFF"/>
                </a:solidFill>
              </a:rPr>
              <a:t>1</a:t>
            </a:r>
            <a:endParaRPr lang="en-US" altLang="en-US" sz="3600" b="1" i="0"/>
          </a:p>
        </p:txBody>
      </p:sp>
      <p:sp>
        <p:nvSpPr>
          <p:cNvPr id="228356" name="Rectangle 5"/>
          <p:cNvSpPr>
            <a:spLocks noChangeArrowheads="1"/>
          </p:cNvSpPr>
          <p:nvPr/>
        </p:nvSpPr>
        <p:spPr bwMode="auto">
          <a:xfrm>
            <a:off x="650875" y="1308100"/>
            <a:ext cx="10160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50000"/>
              </a:spcBef>
            </a:pPr>
            <a:r>
              <a:rPr lang="en-US" altLang="en-US" sz="1400" b="1" i="0">
                <a:solidFill>
                  <a:srgbClr val="FFFFFF"/>
                </a:solidFill>
              </a:rPr>
              <a:t>+</a:t>
            </a:r>
            <a:endParaRPr lang="en-US" altLang="en-US" sz="3600" b="1" i="0"/>
          </a:p>
        </p:txBody>
      </p:sp>
      <p:sp>
        <p:nvSpPr>
          <p:cNvPr id="228357" name="Rectangle 6"/>
          <p:cNvSpPr>
            <a:spLocks noChangeArrowheads="1"/>
          </p:cNvSpPr>
          <p:nvPr/>
        </p:nvSpPr>
        <p:spPr bwMode="auto">
          <a:xfrm>
            <a:off x="1031875" y="1308100"/>
            <a:ext cx="8890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50000"/>
              </a:spcBef>
            </a:pPr>
            <a:r>
              <a:rPr lang="en-US" altLang="en-US" sz="1400" b="1" i="0">
                <a:solidFill>
                  <a:srgbClr val="FFFFFF"/>
                </a:solidFill>
              </a:rPr>
              <a:t>2</a:t>
            </a:r>
            <a:endParaRPr lang="en-US" altLang="en-US" sz="3600" b="1" i="0"/>
          </a:p>
        </p:txBody>
      </p:sp>
      <p:sp>
        <p:nvSpPr>
          <p:cNvPr id="228358" name="Rectangle 7"/>
          <p:cNvSpPr>
            <a:spLocks noChangeArrowheads="1"/>
          </p:cNvSpPr>
          <p:nvPr/>
        </p:nvSpPr>
        <p:spPr bwMode="auto">
          <a:xfrm>
            <a:off x="1401763" y="1308100"/>
            <a:ext cx="10160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50000"/>
              </a:spcBef>
            </a:pPr>
            <a:r>
              <a:rPr lang="en-US" altLang="en-US" sz="1400" b="1" i="0">
                <a:solidFill>
                  <a:srgbClr val="FFFFFF"/>
                </a:solidFill>
              </a:rPr>
              <a:t>+</a:t>
            </a:r>
            <a:endParaRPr lang="en-US" altLang="en-US" sz="3600" b="1" i="0"/>
          </a:p>
        </p:txBody>
      </p:sp>
      <p:sp>
        <p:nvSpPr>
          <p:cNvPr id="228359" name="Rectangle 8"/>
          <p:cNvSpPr>
            <a:spLocks noChangeArrowheads="1"/>
          </p:cNvSpPr>
          <p:nvPr/>
        </p:nvSpPr>
        <p:spPr bwMode="auto">
          <a:xfrm>
            <a:off x="1782763" y="1308100"/>
            <a:ext cx="8890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50000"/>
              </a:spcBef>
            </a:pPr>
            <a:r>
              <a:rPr lang="en-US" altLang="en-US" sz="1400" b="1" i="0">
                <a:solidFill>
                  <a:srgbClr val="FFFFFF"/>
                </a:solidFill>
              </a:rPr>
              <a:t>3</a:t>
            </a:r>
            <a:endParaRPr lang="en-US" altLang="en-US" sz="3600" b="1" i="0"/>
          </a:p>
        </p:txBody>
      </p:sp>
      <p:sp>
        <p:nvSpPr>
          <p:cNvPr id="228360" name="Rectangle 9"/>
          <p:cNvSpPr>
            <a:spLocks noChangeArrowheads="1"/>
          </p:cNvSpPr>
          <p:nvPr/>
        </p:nvSpPr>
        <p:spPr bwMode="auto">
          <a:xfrm>
            <a:off x="2152650" y="1308100"/>
            <a:ext cx="10160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50000"/>
              </a:spcBef>
            </a:pPr>
            <a:r>
              <a:rPr lang="en-US" altLang="en-US" sz="1400" b="1" i="0">
                <a:solidFill>
                  <a:srgbClr val="FFFFFF"/>
                </a:solidFill>
              </a:rPr>
              <a:t>+</a:t>
            </a:r>
            <a:endParaRPr lang="en-US" altLang="en-US" sz="3600" b="1" i="0"/>
          </a:p>
        </p:txBody>
      </p:sp>
      <p:sp>
        <p:nvSpPr>
          <p:cNvPr id="228361" name="Rectangle 10"/>
          <p:cNvSpPr>
            <a:spLocks noChangeArrowheads="1"/>
          </p:cNvSpPr>
          <p:nvPr/>
        </p:nvSpPr>
        <p:spPr bwMode="auto">
          <a:xfrm>
            <a:off x="2538413" y="1308100"/>
            <a:ext cx="2222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50000"/>
              </a:spcBef>
            </a:pPr>
            <a:r>
              <a:rPr lang="en-US" altLang="en-US" sz="1400" b="1" i="0">
                <a:solidFill>
                  <a:srgbClr val="FFFFFF"/>
                </a:solidFill>
              </a:rPr>
              <a:t>. . .</a:t>
            </a:r>
            <a:endParaRPr lang="en-US" altLang="en-US" sz="3600" b="1" i="0"/>
          </a:p>
        </p:txBody>
      </p:sp>
      <p:sp>
        <p:nvSpPr>
          <p:cNvPr id="228362" name="Rectangle 11"/>
          <p:cNvSpPr>
            <a:spLocks noChangeArrowheads="1"/>
          </p:cNvSpPr>
          <p:nvPr/>
        </p:nvSpPr>
        <p:spPr bwMode="auto">
          <a:xfrm>
            <a:off x="3278188" y="1308100"/>
            <a:ext cx="1460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50000"/>
              </a:spcBef>
            </a:pPr>
            <a:r>
              <a:rPr lang="en-US" altLang="en-US" sz="1400" b="1" i="0">
                <a:solidFill>
                  <a:srgbClr val="FFFFFF"/>
                </a:solidFill>
              </a:rPr>
              <a:t>+ </a:t>
            </a:r>
            <a:endParaRPr lang="en-US" altLang="en-US" sz="3600" b="1" i="0"/>
          </a:p>
        </p:txBody>
      </p:sp>
      <p:sp>
        <p:nvSpPr>
          <p:cNvPr id="228363" name="Rectangle 12"/>
          <p:cNvSpPr>
            <a:spLocks noChangeArrowheads="1"/>
          </p:cNvSpPr>
          <p:nvPr/>
        </p:nvSpPr>
        <p:spPr bwMode="auto">
          <a:xfrm>
            <a:off x="3665538" y="1308100"/>
            <a:ext cx="246062"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50000"/>
              </a:spcBef>
            </a:pPr>
            <a:r>
              <a:rPr lang="en-US" altLang="en-US" sz="1400" b="1">
                <a:solidFill>
                  <a:srgbClr val="FFFFFF"/>
                </a:solidFill>
              </a:rPr>
              <a:t>n</a:t>
            </a:r>
            <a:r>
              <a:rPr lang="en-US" altLang="en-US" sz="1400" b="1" i="0">
                <a:solidFill>
                  <a:srgbClr val="FFFFFF"/>
                </a:solidFill>
              </a:rPr>
              <a:t>-1</a:t>
            </a:r>
            <a:endParaRPr lang="en-US" altLang="en-US" sz="3600" b="1" i="0"/>
          </a:p>
        </p:txBody>
      </p:sp>
      <p:sp>
        <p:nvSpPr>
          <p:cNvPr id="228364" name="Rectangle 13"/>
          <p:cNvSpPr>
            <a:spLocks noChangeArrowheads="1"/>
          </p:cNvSpPr>
          <p:nvPr/>
        </p:nvSpPr>
        <p:spPr bwMode="auto">
          <a:xfrm>
            <a:off x="4025900" y="1308100"/>
            <a:ext cx="10160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50000"/>
              </a:spcBef>
            </a:pPr>
            <a:r>
              <a:rPr lang="en-US" altLang="en-US" sz="1400" b="1" i="0">
                <a:solidFill>
                  <a:srgbClr val="FFFFFF"/>
                </a:solidFill>
              </a:rPr>
              <a:t>+</a:t>
            </a:r>
            <a:endParaRPr lang="en-US" altLang="en-US" sz="3600" b="1" i="0"/>
          </a:p>
        </p:txBody>
      </p:sp>
      <p:sp>
        <p:nvSpPr>
          <p:cNvPr id="228365" name="Rectangle 14"/>
          <p:cNvSpPr>
            <a:spLocks noChangeArrowheads="1"/>
          </p:cNvSpPr>
          <p:nvPr/>
        </p:nvSpPr>
        <p:spPr bwMode="auto">
          <a:xfrm>
            <a:off x="4406900" y="1308100"/>
            <a:ext cx="98425"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50000"/>
              </a:spcBef>
            </a:pPr>
            <a:r>
              <a:rPr lang="en-US" altLang="en-US" sz="1400" b="1">
                <a:solidFill>
                  <a:srgbClr val="FFFFFF"/>
                </a:solidFill>
              </a:rPr>
              <a:t>n</a:t>
            </a:r>
            <a:endParaRPr lang="en-US" altLang="en-US" sz="3600" b="1"/>
          </a:p>
        </p:txBody>
      </p:sp>
      <p:sp>
        <p:nvSpPr>
          <p:cNvPr id="228366" name="Rectangle 15"/>
          <p:cNvSpPr>
            <a:spLocks noChangeArrowheads="1"/>
          </p:cNvSpPr>
          <p:nvPr/>
        </p:nvSpPr>
        <p:spPr bwMode="auto">
          <a:xfrm>
            <a:off x="4776788" y="1308100"/>
            <a:ext cx="10160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50000"/>
              </a:spcBef>
            </a:pPr>
            <a:r>
              <a:rPr lang="en-US" altLang="en-US" sz="1400" b="1" i="0">
                <a:solidFill>
                  <a:srgbClr val="FFFFFF"/>
                </a:solidFill>
              </a:rPr>
              <a:t>=</a:t>
            </a:r>
            <a:endParaRPr lang="en-US" altLang="en-US" sz="3600" b="1" i="0"/>
          </a:p>
        </p:txBody>
      </p:sp>
      <p:sp>
        <p:nvSpPr>
          <p:cNvPr id="228367" name="Rectangle 16"/>
          <p:cNvSpPr>
            <a:spLocks noChangeArrowheads="1"/>
          </p:cNvSpPr>
          <p:nvPr/>
        </p:nvSpPr>
        <p:spPr bwMode="auto">
          <a:xfrm>
            <a:off x="5162550" y="1308100"/>
            <a:ext cx="98425"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50000"/>
              </a:spcBef>
            </a:pPr>
            <a:r>
              <a:rPr lang="en-US" altLang="en-US" sz="1400" b="1">
                <a:solidFill>
                  <a:srgbClr val="FFFFFF"/>
                </a:solidFill>
              </a:rPr>
              <a:t>S</a:t>
            </a:r>
            <a:endParaRPr lang="en-US" altLang="en-US" sz="3600" b="1"/>
          </a:p>
        </p:txBody>
      </p:sp>
      <p:sp>
        <p:nvSpPr>
          <p:cNvPr id="228368" name="Rectangle 17"/>
          <p:cNvSpPr>
            <a:spLocks noChangeArrowheads="1"/>
          </p:cNvSpPr>
          <p:nvPr/>
        </p:nvSpPr>
        <p:spPr bwMode="auto">
          <a:xfrm>
            <a:off x="280988" y="1851025"/>
            <a:ext cx="98425"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50000"/>
              </a:spcBef>
            </a:pPr>
            <a:r>
              <a:rPr lang="en-US" altLang="en-US" sz="1400" b="1">
                <a:solidFill>
                  <a:srgbClr val="FFFF00"/>
                </a:solidFill>
              </a:rPr>
              <a:t>n</a:t>
            </a:r>
            <a:endParaRPr lang="en-US" altLang="en-US" sz="3600" b="1"/>
          </a:p>
        </p:txBody>
      </p:sp>
      <p:sp>
        <p:nvSpPr>
          <p:cNvPr id="228369" name="Rectangle 18"/>
          <p:cNvSpPr>
            <a:spLocks noChangeArrowheads="1"/>
          </p:cNvSpPr>
          <p:nvPr/>
        </p:nvSpPr>
        <p:spPr bwMode="auto">
          <a:xfrm>
            <a:off x="650875" y="1851025"/>
            <a:ext cx="10160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50000"/>
              </a:spcBef>
            </a:pPr>
            <a:r>
              <a:rPr lang="en-US" altLang="en-US" sz="1400" b="1" i="0">
                <a:solidFill>
                  <a:srgbClr val="FFFF00"/>
                </a:solidFill>
              </a:rPr>
              <a:t>+</a:t>
            </a:r>
            <a:endParaRPr lang="en-US" altLang="en-US" sz="3600" b="1" i="0"/>
          </a:p>
        </p:txBody>
      </p:sp>
      <p:sp>
        <p:nvSpPr>
          <p:cNvPr id="228370" name="Rectangle 19"/>
          <p:cNvSpPr>
            <a:spLocks noChangeArrowheads="1"/>
          </p:cNvSpPr>
          <p:nvPr/>
        </p:nvSpPr>
        <p:spPr bwMode="auto">
          <a:xfrm>
            <a:off x="1041400" y="1851025"/>
            <a:ext cx="246063"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50000"/>
              </a:spcBef>
            </a:pPr>
            <a:r>
              <a:rPr lang="en-US" altLang="en-US" sz="1400" b="1">
                <a:solidFill>
                  <a:srgbClr val="FFFF00"/>
                </a:solidFill>
              </a:rPr>
              <a:t>n</a:t>
            </a:r>
            <a:r>
              <a:rPr lang="en-US" altLang="en-US" sz="1400" b="1" i="0">
                <a:solidFill>
                  <a:srgbClr val="FFFF00"/>
                </a:solidFill>
              </a:rPr>
              <a:t>-1</a:t>
            </a:r>
            <a:endParaRPr lang="en-US" altLang="en-US" sz="3600" b="1" i="0"/>
          </a:p>
        </p:txBody>
      </p:sp>
      <p:sp>
        <p:nvSpPr>
          <p:cNvPr id="228371" name="Rectangle 20"/>
          <p:cNvSpPr>
            <a:spLocks noChangeArrowheads="1"/>
          </p:cNvSpPr>
          <p:nvPr/>
        </p:nvSpPr>
        <p:spPr bwMode="auto">
          <a:xfrm>
            <a:off x="1401763" y="1851025"/>
            <a:ext cx="10160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50000"/>
              </a:spcBef>
            </a:pPr>
            <a:r>
              <a:rPr lang="en-US" altLang="en-US" sz="1400" b="1" i="0">
                <a:solidFill>
                  <a:srgbClr val="FFFF00"/>
                </a:solidFill>
              </a:rPr>
              <a:t>+</a:t>
            </a:r>
            <a:endParaRPr lang="en-US" altLang="en-US" sz="3600" b="1" i="0"/>
          </a:p>
        </p:txBody>
      </p:sp>
      <p:sp>
        <p:nvSpPr>
          <p:cNvPr id="228372" name="Rectangle 21"/>
          <p:cNvSpPr>
            <a:spLocks noChangeArrowheads="1"/>
          </p:cNvSpPr>
          <p:nvPr/>
        </p:nvSpPr>
        <p:spPr bwMode="auto">
          <a:xfrm>
            <a:off x="1792288" y="1851025"/>
            <a:ext cx="246062"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50000"/>
              </a:spcBef>
            </a:pPr>
            <a:r>
              <a:rPr lang="en-US" altLang="en-US" sz="1400" b="1">
                <a:solidFill>
                  <a:srgbClr val="FFFF00"/>
                </a:solidFill>
              </a:rPr>
              <a:t>n</a:t>
            </a:r>
            <a:r>
              <a:rPr lang="en-US" altLang="en-US" sz="1400" b="1" i="0">
                <a:solidFill>
                  <a:srgbClr val="FFFF00"/>
                </a:solidFill>
              </a:rPr>
              <a:t>-2</a:t>
            </a:r>
            <a:endParaRPr lang="en-US" altLang="en-US" sz="3600" b="1" i="0"/>
          </a:p>
        </p:txBody>
      </p:sp>
      <p:sp>
        <p:nvSpPr>
          <p:cNvPr id="228373" name="Rectangle 22"/>
          <p:cNvSpPr>
            <a:spLocks noChangeArrowheads="1"/>
          </p:cNvSpPr>
          <p:nvPr/>
        </p:nvSpPr>
        <p:spPr bwMode="auto">
          <a:xfrm>
            <a:off x="2152650" y="1851025"/>
            <a:ext cx="10160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50000"/>
              </a:spcBef>
            </a:pPr>
            <a:r>
              <a:rPr lang="en-US" altLang="en-US" sz="1400" b="1" i="0">
                <a:solidFill>
                  <a:srgbClr val="FFFF00"/>
                </a:solidFill>
              </a:rPr>
              <a:t>+</a:t>
            </a:r>
            <a:endParaRPr lang="en-US" altLang="en-US" sz="3600" b="1" i="0"/>
          </a:p>
        </p:txBody>
      </p:sp>
      <p:sp>
        <p:nvSpPr>
          <p:cNvPr id="228374" name="Rectangle 23"/>
          <p:cNvSpPr>
            <a:spLocks noChangeArrowheads="1"/>
          </p:cNvSpPr>
          <p:nvPr/>
        </p:nvSpPr>
        <p:spPr bwMode="auto">
          <a:xfrm>
            <a:off x="2546350" y="1851025"/>
            <a:ext cx="3111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50000"/>
              </a:spcBef>
            </a:pPr>
            <a:r>
              <a:rPr lang="en-US" altLang="en-US" sz="1400" b="1" i="0">
                <a:solidFill>
                  <a:srgbClr val="FFFF00"/>
                </a:solidFill>
              </a:rPr>
              <a:t> . . . </a:t>
            </a:r>
            <a:endParaRPr lang="en-US" altLang="en-US" sz="3600" b="1" i="0"/>
          </a:p>
        </p:txBody>
      </p:sp>
      <p:sp>
        <p:nvSpPr>
          <p:cNvPr id="228375" name="Rectangle 24"/>
          <p:cNvSpPr>
            <a:spLocks noChangeArrowheads="1"/>
          </p:cNvSpPr>
          <p:nvPr/>
        </p:nvSpPr>
        <p:spPr bwMode="auto">
          <a:xfrm>
            <a:off x="3278188" y="1851025"/>
            <a:ext cx="1460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50000"/>
              </a:spcBef>
            </a:pPr>
            <a:r>
              <a:rPr lang="en-US" altLang="en-US" sz="1400" b="1" i="0">
                <a:solidFill>
                  <a:srgbClr val="FFFF00"/>
                </a:solidFill>
              </a:rPr>
              <a:t> +</a:t>
            </a:r>
            <a:endParaRPr lang="en-US" altLang="en-US" sz="3600" b="1" i="0"/>
          </a:p>
        </p:txBody>
      </p:sp>
      <p:sp>
        <p:nvSpPr>
          <p:cNvPr id="228376" name="Rectangle 25"/>
          <p:cNvSpPr>
            <a:spLocks noChangeArrowheads="1"/>
          </p:cNvSpPr>
          <p:nvPr/>
        </p:nvSpPr>
        <p:spPr bwMode="auto">
          <a:xfrm>
            <a:off x="3656013" y="1851025"/>
            <a:ext cx="8890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50000"/>
              </a:spcBef>
            </a:pPr>
            <a:r>
              <a:rPr lang="en-US" altLang="en-US" sz="1400" b="1" i="0">
                <a:solidFill>
                  <a:srgbClr val="FFFF00"/>
                </a:solidFill>
              </a:rPr>
              <a:t>2</a:t>
            </a:r>
            <a:endParaRPr lang="en-US" altLang="en-US" sz="3600" b="1" i="0"/>
          </a:p>
        </p:txBody>
      </p:sp>
      <p:sp>
        <p:nvSpPr>
          <p:cNvPr id="228377" name="Rectangle 26"/>
          <p:cNvSpPr>
            <a:spLocks noChangeArrowheads="1"/>
          </p:cNvSpPr>
          <p:nvPr/>
        </p:nvSpPr>
        <p:spPr bwMode="auto">
          <a:xfrm>
            <a:off x="4025900" y="1851025"/>
            <a:ext cx="10160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50000"/>
              </a:spcBef>
            </a:pPr>
            <a:r>
              <a:rPr lang="en-US" altLang="en-US" sz="1400" b="1" i="0">
                <a:solidFill>
                  <a:srgbClr val="FFFF00"/>
                </a:solidFill>
              </a:rPr>
              <a:t>+</a:t>
            </a:r>
            <a:endParaRPr lang="en-US" altLang="en-US" sz="3600" b="1" i="0"/>
          </a:p>
        </p:txBody>
      </p:sp>
      <p:sp>
        <p:nvSpPr>
          <p:cNvPr id="228378" name="Rectangle 27"/>
          <p:cNvSpPr>
            <a:spLocks noChangeArrowheads="1"/>
          </p:cNvSpPr>
          <p:nvPr/>
        </p:nvSpPr>
        <p:spPr bwMode="auto">
          <a:xfrm>
            <a:off x="4406900" y="1851025"/>
            <a:ext cx="8890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50000"/>
              </a:spcBef>
            </a:pPr>
            <a:r>
              <a:rPr lang="en-US" altLang="en-US" sz="1400" b="1" i="0">
                <a:solidFill>
                  <a:srgbClr val="FFFF00"/>
                </a:solidFill>
              </a:rPr>
              <a:t>1</a:t>
            </a:r>
            <a:endParaRPr lang="en-US" altLang="en-US" sz="3600" b="1" i="0"/>
          </a:p>
        </p:txBody>
      </p:sp>
      <p:sp>
        <p:nvSpPr>
          <p:cNvPr id="228379" name="Rectangle 28"/>
          <p:cNvSpPr>
            <a:spLocks noChangeArrowheads="1"/>
          </p:cNvSpPr>
          <p:nvPr/>
        </p:nvSpPr>
        <p:spPr bwMode="auto">
          <a:xfrm>
            <a:off x="4776788" y="1851025"/>
            <a:ext cx="10160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50000"/>
              </a:spcBef>
            </a:pPr>
            <a:r>
              <a:rPr lang="en-US" altLang="en-US" sz="1400" b="1" i="0">
                <a:solidFill>
                  <a:srgbClr val="FFFF00"/>
                </a:solidFill>
              </a:rPr>
              <a:t>=</a:t>
            </a:r>
            <a:endParaRPr lang="en-US" altLang="en-US" sz="3600" b="1" i="0"/>
          </a:p>
        </p:txBody>
      </p:sp>
      <p:sp>
        <p:nvSpPr>
          <p:cNvPr id="228380" name="Rectangle 29"/>
          <p:cNvSpPr>
            <a:spLocks noChangeArrowheads="1"/>
          </p:cNvSpPr>
          <p:nvPr/>
        </p:nvSpPr>
        <p:spPr bwMode="auto">
          <a:xfrm>
            <a:off x="5162550" y="1851025"/>
            <a:ext cx="98425"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50000"/>
              </a:spcBef>
            </a:pPr>
            <a:r>
              <a:rPr lang="en-US" altLang="en-US" sz="1400" b="1">
                <a:solidFill>
                  <a:srgbClr val="FFFF00"/>
                </a:solidFill>
              </a:rPr>
              <a:t>S</a:t>
            </a:r>
            <a:endParaRPr lang="en-US" altLang="en-US" sz="3600" b="1"/>
          </a:p>
        </p:txBody>
      </p:sp>
      <p:grpSp>
        <p:nvGrpSpPr>
          <p:cNvPr id="228381" name="Group 30"/>
          <p:cNvGrpSpPr>
            <a:grpSpLocks/>
          </p:cNvGrpSpPr>
          <p:nvPr/>
        </p:nvGrpSpPr>
        <p:grpSpPr bwMode="auto">
          <a:xfrm>
            <a:off x="6237288" y="3300413"/>
            <a:ext cx="2671762" cy="2667000"/>
            <a:chOff x="3932" y="2643"/>
            <a:chExt cx="1683" cy="1680"/>
          </a:xfrm>
        </p:grpSpPr>
        <p:sp>
          <p:nvSpPr>
            <p:cNvPr id="228403" name="Oval 31"/>
            <p:cNvSpPr>
              <a:spLocks noChangeArrowheads="1"/>
            </p:cNvSpPr>
            <p:nvPr/>
          </p:nvSpPr>
          <p:spPr bwMode="auto">
            <a:xfrm rot="-10789243">
              <a:off x="4942" y="3650"/>
              <a:ext cx="336" cy="336"/>
            </a:xfrm>
            <a:prstGeom prst="ellipse">
              <a:avLst/>
            </a:prstGeom>
            <a:solidFill>
              <a:schemeClr val="tx1"/>
            </a:solid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50000"/>
                </a:spcBef>
              </a:pPr>
              <a:endParaRPr lang="en-US" altLang="en-US" sz="3000"/>
            </a:p>
          </p:txBody>
        </p:sp>
        <p:sp>
          <p:nvSpPr>
            <p:cNvPr id="228404" name="Oval 32"/>
            <p:cNvSpPr>
              <a:spLocks noChangeArrowheads="1"/>
            </p:cNvSpPr>
            <p:nvPr/>
          </p:nvSpPr>
          <p:spPr bwMode="auto">
            <a:xfrm rot="-10789243">
              <a:off x="4940" y="3986"/>
              <a:ext cx="336" cy="336"/>
            </a:xfrm>
            <a:prstGeom prst="ellipse">
              <a:avLst/>
            </a:prstGeom>
            <a:solidFill>
              <a:schemeClr val="tx1"/>
            </a:solid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50000"/>
                </a:spcBef>
              </a:pPr>
              <a:endParaRPr lang="en-US" altLang="en-US" sz="3000"/>
            </a:p>
          </p:txBody>
        </p:sp>
        <p:sp>
          <p:nvSpPr>
            <p:cNvPr id="228405" name="Oval 33"/>
            <p:cNvSpPr>
              <a:spLocks noChangeArrowheads="1"/>
            </p:cNvSpPr>
            <p:nvPr/>
          </p:nvSpPr>
          <p:spPr bwMode="auto">
            <a:xfrm rot="-10789243">
              <a:off x="5278" y="3651"/>
              <a:ext cx="336" cy="336"/>
            </a:xfrm>
            <a:prstGeom prst="ellipse">
              <a:avLst/>
            </a:prstGeom>
            <a:solidFill>
              <a:schemeClr val="tx1"/>
            </a:solid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50000"/>
                </a:spcBef>
              </a:pPr>
              <a:endParaRPr lang="en-US" altLang="en-US" sz="3000"/>
            </a:p>
          </p:txBody>
        </p:sp>
        <p:sp>
          <p:nvSpPr>
            <p:cNvPr id="228406" name="Oval 34"/>
            <p:cNvSpPr>
              <a:spLocks noChangeArrowheads="1"/>
            </p:cNvSpPr>
            <p:nvPr/>
          </p:nvSpPr>
          <p:spPr bwMode="auto">
            <a:xfrm rot="-10789243">
              <a:off x="3932" y="3982"/>
              <a:ext cx="336" cy="336"/>
            </a:xfrm>
            <a:prstGeom prst="ellipse">
              <a:avLst/>
            </a:prstGeom>
            <a:solidFill>
              <a:schemeClr val="tx1"/>
            </a:solid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50000"/>
                </a:spcBef>
              </a:pPr>
              <a:endParaRPr lang="en-US" altLang="en-US" sz="3000"/>
            </a:p>
          </p:txBody>
        </p:sp>
        <p:sp>
          <p:nvSpPr>
            <p:cNvPr id="228407" name="Oval 35"/>
            <p:cNvSpPr>
              <a:spLocks noChangeArrowheads="1"/>
            </p:cNvSpPr>
            <p:nvPr/>
          </p:nvSpPr>
          <p:spPr bwMode="auto">
            <a:xfrm rot="-10789243">
              <a:off x="4268" y="3983"/>
              <a:ext cx="336" cy="336"/>
            </a:xfrm>
            <a:prstGeom prst="ellipse">
              <a:avLst/>
            </a:prstGeom>
            <a:solidFill>
              <a:schemeClr val="tx1"/>
            </a:solid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50000"/>
                </a:spcBef>
              </a:pPr>
              <a:endParaRPr lang="en-US" altLang="en-US" sz="3000"/>
            </a:p>
          </p:txBody>
        </p:sp>
        <p:sp>
          <p:nvSpPr>
            <p:cNvPr id="228408" name="Oval 36"/>
            <p:cNvSpPr>
              <a:spLocks noChangeArrowheads="1"/>
            </p:cNvSpPr>
            <p:nvPr/>
          </p:nvSpPr>
          <p:spPr bwMode="auto">
            <a:xfrm rot="-10789243">
              <a:off x="4604" y="3984"/>
              <a:ext cx="336" cy="336"/>
            </a:xfrm>
            <a:prstGeom prst="ellipse">
              <a:avLst/>
            </a:prstGeom>
            <a:solidFill>
              <a:schemeClr val="tx1"/>
            </a:solid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50000"/>
                </a:spcBef>
              </a:pPr>
              <a:endParaRPr lang="en-US" altLang="en-US" sz="3000"/>
            </a:p>
          </p:txBody>
        </p:sp>
        <p:sp>
          <p:nvSpPr>
            <p:cNvPr id="228409" name="Oval 37"/>
            <p:cNvSpPr>
              <a:spLocks noChangeArrowheads="1"/>
            </p:cNvSpPr>
            <p:nvPr/>
          </p:nvSpPr>
          <p:spPr bwMode="auto">
            <a:xfrm rot="-10789243">
              <a:off x="5276" y="3987"/>
              <a:ext cx="336" cy="336"/>
            </a:xfrm>
            <a:prstGeom prst="ellipse">
              <a:avLst/>
            </a:prstGeom>
            <a:solidFill>
              <a:schemeClr val="tx1"/>
            </a:solid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50000"/>
                </a:spcBef>
              </a:pPr>
              <a:endParaRPr lang="en-US" altLang="en-US" sz="3000"/>
            </a:p>
          </p:txBody>
        </p:sp>
        <p:sp>
          <p:nvSpPr>
            <p:cNvPr id="228410" name="Oval 38"/>
            <p:cNvSpPr>
              <a:spLocks noChangeArrowheads="1"/>
            </p:cNvSpPr>
            <p:nvPr/>
          </p:nvSpPr>
          <p:spPr bwMode="auto">
            <a:xfrm rot="-10789243">
              <a:off x="4607" y="3313"/>
              <a:ext cx="336" cy="336"/>
            </a:xfrm>
            <a:prstGeom prst="ellipse">
              <a:avLst/>
            </a:prstGeom>
            <a:solidFill>
              <a:schemeClr val="tx1"/>
            </a:solid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50000"/>
                </a:spcBef>
              </a:pPr>
              <a:endParaRPr lang="en-US" altLang="en-US" sz="3000"/>
            </a:p>
          </p:txBody>
        </p:sp>
        <p:sp>
          <p:nvSpPr>
            <p:cNvPr id="228411" name="Oval 39"/>
            <p:cNvSpPr>
              <a:spLocks noChangeArrowheads="1"/>
            </p:cNvSpPr>
            <p:nvPr/>
          </p:nvSpPr>
          <p:spPr bwMode="auto">
            <a:xfrm rot="-10789243">
              <a:off x="4943" y="3314"/>
              <a:ext cx="336" cy="336"/>
            </a:xfrm>
            <a:prstGeom prst="ellipse">
              <a:avLst/>
            </a:prstGeom>
            <a:solidFill>
              <a:schemeClr val="tx1"/>
            </a:solid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50000"/>
                </a:spcBef>
              </a:pPr>
              <a:endParaRPr lang="en-US" altLang="en-US" sz="3000"/>
            </a:p>
          </p:txBody>
        </p:sp>
        <p:sp>
          <p:nvSpPr>
            <p:cNvPr id="228412" name="Oval 40"/>
            <p:cNvSpPr>
              <a:spLocks noChangeArrowheads="1"/>
            </p:cNvSpPr>
            <p:nvPr/>
          </p:nvSpPr>
          <p:spPr bwMode="auto">
            <a:xfrm rot="-10789243">
              <a:off x="5279" y="3315"/>
              <a:ext cx="336" cy="336"/>
            </a:xfrm>
            <a:prstGeom prst="ellipse">
              <a:avLst/>
            </a:prstGeom>
            <a:solidFill>
              <a:schemeClr val="tx1"/>
            </a:solid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50000"/>
                </a:spcBef>
              </a:pPr>
              <a:endParaRPr lang="en-US" altLang="en-US" sz="3000"/>
            </a:p>
          </p:txBody>
        </p:sp>
        <p:sp>
          <p:nvSpPr>
            <p:cNvPr id="228413" name="Oval 41"/>
            <p:cNvSpPr>
              <a:spLocks noChangeArrowheads="1"/>
            </p:cNvSpPr>
            <p:nvPr/>
          </p:nvSpPr>
          <p:spPr bwMode="auto">
            <a:xfrm rot="-10789243">
              <a:off x="4270" y="3647"/>
              <a:ext cx="336" cy="336"/>
            </a:xfrm>
            <a:prstGeom prst="ellipse">
              <a:avLst/>
            </a:prstGeom>
            <a:solidFill>
              <a:schemeClr val="tx1"/>
            </a:solid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50000"/>
                </a:spcBef>
              </a:pPr>
              <a:endParaRPr lang="en-US" altLang="en-US" sz="3000"/>
            </a:p>
          </p:txBody>
        </p:sp>
        <p:sp>
          <p:nvSpPr>
            <p:cNvPr id="228414" name="Oval 42"/>
            <p:cNvSpPr>
              <a:spLocks noChangeArrowheads="1"/>
            </p:cNvSpPr>
            <p:nvPr/>
          </p:nvSpPr>
          <p:spPr bwMode="auto">
            <a:xfrm rot="-10789243">
              <a:off x="4606" y="3648"/>
              <a:ext cx="336" cy="336"/>
            </a:xfrm>
            <a:prstGeom prst="ellipse">
              <a:avLst/>
            </a:prstGeom>
            <a:solidFill>
              <a:schemeClr val="tx1"/>
            </a:solid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50000"/>
                </a:spcBef>
              </a:pPr>
              <a:endParaRPr lang="en-US" altLang="en-US" sz="3000"/>
            </a:p>
          </p:txBody>
        </p:sp>
        <p:sp>
          <p:nvSpPr>
            <p:cNvPr id="228415" name="Oval 43"/>
            <p:cNvSpPr>
              <a:spLocks noChangeArrowheads="1"/>
            </p:cNvSpPr>
            <p:nvPr/>
          </p:nvSpPr>
          <p:spPr bwMode="auto">
            <a:xfrm rot="-10789243">
              <a:off x="5276" y="2643"/>
              <a:ext cx="336" cy="336"/>
            </a:xfrm>
            <a:prstGeom prst="ellipse">
              <a:avLst/>
            </a:prstGeom>
            <a:solidFill>
              <a:schemeClr val="tx1"/>
            </a:solid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50000"/>
                </a:spcBef>
              </a:pPr>
              <a:endParaRPr lang="en-US" altLang="en-US" sz="3000"/>
            </a:p>
          </p:txBody>
        </p:sp>
        <p:sp>
          <p:nvSpPr>
            <p:cNvPr id="228416" name="Oval 44"/>
            <p:cNvSpPr>
              <a:spLocks noChangeArrowheads="1"/>
            </p:cNvSpPr>
            <p:nvPr/>
          </p:nvSpPr>
          <p:spPr bwMode="auto">
            <a:xfrm rot="-10789243">
              <a:off x="4944" y="2978"/>
              <a:ext cx="336" cy="336"/>
            </a:xfrm>
            <a:prstGeom prst="ellipse">
              <a:avLst/>
            </a:prstGeom>
            <a:solidFill>
              <a:schemeClr val="tx1"/>
            </a:solid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50000"/>
                </a:spcBef>
              </a:pPr>
              <a:endParaRPr lang="en-US" altLang="en-US" sz="3000"/>
            </a:p>
          </p:txBody>
        </p:sp>
        <p:sp>
          <p:nvSpPr>
            <p:cNvPr id="228417" name="Oval 45"/>
            <p:cNvSpPr>
              <a:spLocks noChangeArrowheads="1"/>
            </p:cNvSpPr>
            <p:nvPr/>
          </p:nvSpPr>
          <p:spPr bwMode="auto">
            <a:xfrm rot="-10789243">
              <a:off x="5276" y="2979"/>
              <a:ext cx="336" cy="336"/>
            </a:xfrm>
            <a:prstGeom prst="ellipse">
              <a:avLst/>
            </a:prstGeom>
            <a:solidFill>
              <a:schemeClr val="tx1"/>
            </a:solid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50000"/>
                </a:spcBef>
              </a:pPr>
              <a:endParaRPr lang="en-US" altLang="en-US" sz="3000"/>
            </a:p>
          </p:txBody>
        </p:sp>
      </p:grpSp>
      <p:sp>
        <p:nvSpPr>
          <p:cNvPr id="228382" name="Text Box 46"/>
          <p:cNvSpPr txBox="1">
            <a:spLocks noChangeArrowheads="1"/>
          </p:cNvSpPr>
          <p:nvPr/>
        </p:nvSpPr>
        <p:spPr bwMode="auto">
          <a:xfrm>
            <a:off x="6237288" y="5967413"/>
            <a:ext cx="2411412"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lIns="91433" tIns="45717" rIns="91433" bIns="45717" anchor="ctr">
            <a:spAutoFit/>
          </a:bodyP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400" b="1" i="0"/>
              <a:t> 1     2 . . . . . . . . </a:t>
            </a:r>
            <a:r>
              <a:rPr lang="en-US" altLang="en-US" sz="2400" b="1"/>
              <a:t>n</a:t>
            </a:r>
          </a:p>
        </p:txBody>
      </p:sp>
      <p:sp>
        <p:nvSpPr>
          <p:cNvPr id="228383" name="Text Box 48"/>
          <p:cNvSpPr txBox="1">
            <a:spLocks noChangeArrowheads="1"/>
          </p:cNvSpPr>
          <p:nvPr/>
        </p:nvSpPr>
        <p:spPr bwMode="auto">
          <a:xfrm>
            <a:off x="5661025" y="1752600"/>
            <a:ext cx="33210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lIns="91433" tIns="45717" rIns="91433" bIns="45717" anchor="ctr">
            <a:spAutoFit/>
          </a:bodyP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400" b="1" i="0">
                <a:solidFill>
                  <a:schemeClr val="tx2"/>
                </a:solidFill>
              </a:rPr>
              <a:t>= number of yellow dots</a:t>
            </a:r>
          </a:p>
        </p:txBody>
      </p:sp>
      <p:sp>
        <p:nvSpPr>
          <p:cNvPr id="228384" name="AutoShape 49"/>
          <p:cNvSpPr>
            <a:spLocks noChangeArrowheads="1"/>
          </p:cNvSpPr>
          <p:nvPr/>
        </p:nvSpPr>
        <p:spPr bwMode="auto">
          <a:xfrm rot="5417507">
            <a:off x="1383507" y="3124993"/>
            <a:ext cx="3117850" cy="3116263"/>
          </a:xfrm>
          <a:prstGeom prst="rtTriangle">
            <a:avLst/>
          </a:prstGeom>
          <a:solidFill>
            <a:schemeClr val="bg2"/>
          </a:solidFill>
          <a:ln w="38100">
            <a:solidFill>
              <a:schemeClr val="hlink"/>
            </a:solidFill>
            <a:miter lim="800000"/>
            <a:headEnd/>
            <a:tailEnd/>
          </a:ln>
        </p:spPr>
        <p:txBody>
          <a:bodyPr rot="10800000" vert="eaVert" wrap="none" anchor="ct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endParaRPr lang="en-US" altLang="en-US" i="0"/>
          </a:p>
        </p:txBody>
      </p:sp>
      <p:sp>
        <p:nvSpPr>
          <p:cNvPr id="228385" name="Oval 50"/>
          <p:cNvSpPr>
            <a:spLocks noChangeArrowheads="1"/>
          </p:cNvSpPr>
          <p:nvPr/>
        </p:nvSpPr>
        <p:spPr bwMode="auto">
          <a:xfrm rot="28264">
            <a:off x="1917700" y="3705225"/>
            <a:ext cx="534988" cy="534988"/>
          </a:xfrm>
          <a:prstGeom prst="ellipse">
            <a:avLst/>
          </a:prstGeom>
          <a:solidFill>
            <a:schemeClr val="tx2"/>
          </a:solid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endParaRPr lang="en-US" altLang="en-US" i="0"/>
          </a:p>
        </p:txBody>
      </p:sp>
      <p:sp>
        <p:nvSpPr>
          <p:cNvPr id="228386" name="Oval 51"/>
          <p:cNvSpPr>
            <a:spLocks noChangeArrowheads="1"/>
          </p:cNvSpPr>
          <p:nvPr/>
        </p:nvSpPr>
        <p:spPr bwMode="auto">
          <a:xfrm rot="28264">
            <a:off x="1924050" y="3175000"/>
            <a:ext cx="533400" cy="531813"/>
          </a:xfrm>
          <a:prstGeom prst="ellipse">
            <a:avLst/>
          </a:prstGeom>
          <a:solidFill>
            <a:schemeClr val="tx2"/>
          </a:solid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endParaRPr lang="en-US" altLang="en-US" i="0"/>
          </a:p>
        </p:txBody>
      </p:sp>
      <p:sp>
        <p:nvSpPr>
          <p:cNvPr id="228387" name="Oval 52"/>
          <p:cNvSpPr>
            <a:spLocks noChangeArrowheads="1"/>
          </p:cNvSpPr>
          <p:nvPr/>
        </p:nvSpPr>
        <p:spPr bwMode="auto">
          <a:xfrm rot="28264">
            <a:off x="1384300" y="3702050"/>
            <a:ext cx="533400" cy="533400"/>
          </a:xfrm>
          <a:prstGeom prst="ellipse">
            <a:avLst/>
          </a:prstGeom>
          <a:solidFill>
            <a:schemeClr val="tx2"/>
          </a:solid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endParaRPr lang="en-US" altLang="en-US" i="0"/>
          </a:p>
        </p:txBody>
      </p:sp>
      <p:sp>
        <p:nvSpPr>
          <p:cNvPr id="228388" name="Oval 53"/>
          <p:cNvSpPr>
            <a:spLocks noChangeArrowheads="1"/>
          </p:cNvSpPr>
          <p:nvPr/>
        </p:nvSpPr>
        <p:spPr bwMode="auto">
          <a:xfrm rot="28264">
            <a:off x="3524250" y="3186113"/>
            <a:ext cx="533400" cy="534987"/>
          </a:xfrm>
          <a:prstGeom prst="ellipse">
            <a:avLst/>
          </a:prstGeom>
          <a:solidFill>
            <a:schemeClr val="tx2"/>
          </a:solid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endParaRPr lang="en-US" altLang="en-US" i="0"/>
          </a:p>
        </p:txBody>
      </p:sp>
      <p:sp>
        <p:nvSpPr>
          <p:cNvPr id="228389" name="Oval 54"/>
          <p:cNvSpPr>
            <a:spLocks noChangeArrowheads="1"/>
          </p:cNvSpPr>
          <p:nvPr/>
        </p:nvSpPr>
        <p:spPr bwMode="auto">
          <a:xfrm rot="28264">
            <a:off x="2990850" y="3181350"/>
            <a:ext cx="531813" cy="534988"/>
          </a:xfrm>
          <a:prstGeom prst="ellipse">
            <a:avLst/>
          </a:prstGeom>
          <a:solidFill>
            <a:schemeClr val="tx2"/>
          </a:solid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endParaRPr lang="en-US" altLang="en-US" i="0"/>
          </a:p>
        </p:txBody>
      </p:sp>
      <p:sp>
        <p:nvSpPr>
          <p:cNvPr id="228390" name="Oval 55"/>
          <p:cNvSpPr>
            <a:spLocks noChangeArrowheads="1"/>
          </p:cNvSpPr>
          <p:nvPr/>
        </p:nvSpPr>
        <p:spPr bwMode="auto">
          <a:xfrm rot="28264">
            <a:off x="2457450" y="3179763"/>
            <a:ext cx="534988" cy="533400"/>
          </a:xfrm>
          <a:prstGeom prst="ellipse">
            <a:avLst/>
          </a:prstGeom>
          <a:solidFill>
            <a:schemeClr val="tx2"/>
          </a:solid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endParaRPr lang="en-US" altLang="en-US" i="0"/>
          </a:p>
        </p:txBody>
      </p:sp>
      <p:sp>
        <p:nvSpPr>
          <p:cNvPr id="228391" name="Oval 56"/>
          <p:cNvSpPr>
            <a:spLocks noChangeArrowheads="1"/>
          </p:cNvSpPr>
          <p:nvPr/>
        </p:nvSpPr>
        <p:spPr bwMode="auto">
          <a:xfrm rot="28264">
            <a:off x="1389063" y="3170238"/>
            <a:ext cx="534987" cy="533400"/>
          </a:xfrm>
          <a:prstGeom prst="ellipse">
            <a:avLst/>
          </a:prstGeom>
          <a:solidFill>
            <a:schemeClr val="tx2"/>
          </a:solid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endParaRPr lang="en-US" altLang="en-US" i="0"/>
          </a:p>
        </p:txBody>
      </p:sp>
      <p:sp>
        <p:nvSpPr>
          <p:cNvPr id="228392" name="Oval 57"/>
          <p:cNvSpPr>
            <a:spLocks noChangeArrowheads="1"/>
          </p:cNvSpPr>
          <p:nvPr/>
        </p:nvSpPr>
        <p:spPr bwMode="auto">
          <a:xfrm rot="28264">
            <a:off x="2446338" y="4244975"/>
            <a:ext cx="533400" cy="531813"/>
          </a:xfrm>
          <a:prstGeom prst="ellipse">
            <a:avLst/>
          </a:prstGeom>
          <a:solidFill>
            <a:schemeClr val="tx2"/>
          </a:solid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endParaRPr lang="en-US" altLang="en-US" i="0"/>
          </a:p>
        </p:txBody>
      </p:sp>
      <p:sp>
        <p:nvSpPr>
          <p:cNvPr id="228393" name="Oval 58"/>
          <p:cNvSpPr>
            <a:spLocks noChangeArrowheads="1"/>
          </p:cNvSpPr>
          <p:nvPr/>
        </p:nvSpPr>
        <p:spPr bwMode="auto">
          <a:xfrm rot="28264">
            <a:off x="1912938" y="4241800"/>
            <a:ext cx="531812" cy="533400"/>
          </a:xfrm>
          <a:prstGeom prst="ellipse">
            <a:avLst/>
          </a:prstGeom>
          <a:solidFill>
            <a:schemeClr val="tx2"/>
          </a:solid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endParaRPr lang="en-US" altLang="en-US" i="0"/>
          </a:p>
        </p:txBody>
      </p:sp>
      <p:sp>
        <p:nvSpPr>
          <p:cNvPr id="228394" name="Oval 59"/>
          <p:cNvSpPr>
            <a:spLocks noChangeArrowheads="1"/>
          </p:cNvSpPr>
          <p:nvPr/>
        </p:nvSpPr>
        <p:spPr bwMode="auto">
          <a:xfrm rot="28264">
            <a:off x="1381125" y="4237038"/>
            <a:ext cx="533400" cy="533400"/>
          </a:xfrm>
          <a:prstGeom prst="ellipse">
            <a:avLst/>
          </a:prstGeom>
          <a:solidFill>
            <a:schemeClr val="tx2"/>
          </a:solid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endParaRPr lang="en-US" altLang="en-US" i="0"/>
          </a:p>
        </p:txBody>
      </p:sp>
      <p:sp>
        <p:nvSpPr>
          <p:cNvPr id="228395" name="Oval 60"/>
          <p:cNvSpPr>
            <a:spLocks noChangeArrowheads="1"/>
          </p:cNvSpPr>
          <p:nvPr/>
        </p:nvSpPr>
        <p:spPr bwMode="auto">
          <a:xfrm rot="28264">
            <a:off x="2984500" y="3717925"/>
            <a:ext cx="533400" cy="533400"/>
          </a:xfrm>
          <a:prstGeom prst="ellipse">
            <a:avLst/>
          </a:prstGeom>
          <a:solidFill>
            <a:schemeClr val="tx2"/>
          </a:solid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endParaRPr lang="en-US" altLang="en-US" i="0"/>
          </a:p>
        </p:txBody>
      </p:sp>
      <p:sp>
        <p:nvSpPr>
          <p:cNvPr id="228396" name="Oval 61"/>
          <p:cNvSpPr>
            <a:spLocks noChangeArrowheads="1"/>
          </p:cNvSpPr>
          <p:nvPr/>
        </p:nvSpPr>
        <p:spPr bwMode="auto">
          <a:xfrm rot="28264">
            <a:off x="2451100" y="3713163"/>
            <a:ext cx="531813" cy="533400"/>
          </a:xfrm>
          <a:prstGeom prst="ellipse">
            <a:avLst/>
          </a:prstGeom>
          <a:solidFill>
            <a:schemeClr val="tx2"/>
          </a:solid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endParaRPr lang="en-US" altLang="en-US" i="0"/>
          </a:p>
        </p:txBody>
      </p:sp>
      <p:sp>
        <p:nvSpPr>
          <p:cNvPr id="228397" name="Oval 62"/>
          <p:cNvSpPr>
            <a:spLocks noChangeArrowheads="1"/>
          </p:cNvSpPr>
          <p:nvPr/>
        </p:nvSpPr>
        <p:spPr bwMode="auto">
          <a:xfrm rot="28264">
            <a:off x="1379538" y="5303838"/>
            <a:ext cx="533400" cy="533400"/>
          </a:xfrm>
          <a:prstGeom prst="ellipse">
            <a:avLst/>
          </a:prstGeom>
          <a:solidFill>
            <a:schemeClr val="tx2"/>
          </a:solid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endParaRPr lang="en-US" altLang="en-US" i="0"/>
          </a:p>
        </p:txBody>
      </p:sp>
      <p:sp>
        <p:nvSpPr>
          <p:cNvPr id="228398" name="Oval 63"/>
          <p:cNvSpPr>
            <a:spLocks noChangeArrowheads="1"/>
          </p:cNvSpPr>
          <p:nvPr/>
        </p:nvSpPr>
        <p:spPr bwMode="auto">
          <a:xfrm rot="28264">
            <a:off x="1909763" y="4773613"/>
            <a:ext cx="531812" cy="533400"/>
          </a:xfrm>
          <a:prstGeom prst="ellipse">
            <a:avLst/>
          </a:prstGeom>
          <a:solidFill>
            <a:schemeClr val="tx2"/>
          </a:solid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endParaRPr lang="en-US" altLang="en-US" i="0"/>
          </a:p>
        </p:txBody>
      </p:sp>
      <p:sp>
        <p:nvSpPr>
          <p:cNvPr id="228399" name="Oval 64"/>
          <p:cNvSpPr>
            <a:spLocks noChangeArrowheads="1"/>
          </p:cNvSpPr>
          <p:nvPr/>
        </p:nvSpPr>
        <p:spPr bwMode="auto">
          <a:xfrm rot="28264">
            <a:off x="1382713" y="4768850"/>
            <a:ext cx="533400" cy="533400"/>
          </a:xfrm>
          <a:prstGeom prst="ellipse">
            <a:avLst/>
          </a:prstGeom>
          <a:solidFill>
            <a:schemeClr val="tx2"/>
          </a:solid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endParaRPr lang="en-US" altLang="en-US" i="0"/>
          </a:p>
        </p:txBody>
      </p:sp>
      <p:sp>
        <p:nvSpPr>
          <p:cNvPr id="228400" name="Text Box 65"/>
          <p:cNvSpPr txBox="1">
            <a:spLocks noChangeArrowheads="1"/>
          </p:cNvSpPr>
          <p:nvPr/>
        </p:nvSpPr>
        <p:spPr bwMode="auto">
          <a:xfrm>
            <a:off x="1420813" y="5967413"/>
            <a:ext cx="2259012"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lIns="91433" tIns="45717" rIns="91433" bIns="45717" anchor="ctr">
            <a:spAutoFit/>
          </a:bodyP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400" b="1" i="0"/>
              <a:t> </a:t>
            </a:r>
            <a:r>
              <a:rPr lang="en-US" altLang="en-US" sz="2400" b="1"/>
              <a:t>n</a:t>
            </a:r>
            <a:r>
              <a:rPr lang="en-US" altLang="en-US" sz="2400" b="1" i="0"/>
              <a:t>  . . . . . . .  2   1</a:t>
            </a:r>
          </a:p>
        </p:txBody>
      </p:sp>
      <p:sp>
        <p:nvSpPr>
          <p:cNvPr id="228401" name="Text Box 66"/>
          <p:cNvSpPr txBox="1">
            <a:spLocks noChangeArrowheads="1"/>
          </p:cNvSpPr>
          <p:nvPr/>
        </p:nvSpPr>
        <p:spPr bwMode="auto">
          <a:xfrm>
            <a:off x="5638800" y="1154113"/>
            <a:ext cx="32035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lIns="91433" tIns="45717" rIns="91433" bIns="45717" anchor="ctr">
            <a:spAutoFit/>
          </a:bodyP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400" b="1" i="0"/>
              <a:t>= number of white dots</a:t>
            </a:r>
          </a:p>
        </p:txBody>
      </p:sp>
      <p:sp>
        <p:nvSpPr>
          <p:cNvPr id="66" name="Rectangle 2"/>
          <p:cNvSpPr txBox="1">
            <a:spLocks noChangeArrowheads="1"/>
          </p:cNvSpPr>
          <p:nvPr/>
        </p:nvSpPr>
        <p:spPr>
          <a:xfrm>
            <a:off x="685800" y="-76200"/>
            <a:ext cx="7772400" cy="1143000"/>
          </a:xfrm>
          <a:prstGeom prst="rect">
            <a:avLst/>
          </a:prstGeom>
        </p:spPr>
        <p:txBody>
          <a:bodyPr/>
          <a:lstStyle>
            <a:lvl1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mj-lt"/>
                <a:ea typeface="+mj-ea"/>
                <a:cs typeface="+mj-cs"/>
              </a:defRPr>
            </a:lvl1pPr>
            <a:lvl2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Times New Roman" pitchFamily="18" charset="0"/>
              </a:defRPr>
            </a:lvl2pPr>
            <a:lvl3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Times New Roman" pitchFamily="18" charset="0"/>
              </a:defRPr>
            </a:lvl3pPr>
            <a:lvl4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Times New Roman" pitchFamily="18" charset="0"/>
              </a:defRPr>
            </a:lvl4pPr>
            <a:lvl5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Times New Roman" pitchFamily="18" charset="0"/>
              </a:defRPr>
            </a:lvl5pPr>
            <a:lvl6pPr marL="457200"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6pPr>
            <a:lvl7pPr marL="914400"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7pPr>
            <a:lvl8pPr marL="1371600"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8pPr>
            <a:lvl9pPr marL="1828800"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9pPr>
          </a:lstStyle>
          <a:p>
            <a:pPr eaLnBrk="1" hangingPunct="1">
              <a:defRPr/>
            </a:pPr>
            <a:r>
              <a:rPr lang="en-US" altLang="en-US" sz="4000" i="0" kern="0"/>
              <a:t>Quadratic Time</a:t>
            </a:r>
            <a:br>
              <a:rPr lang="en-US" altLang="en-US" sz="4000" i="0" kern="0"/>
            </a:br>
            <a:r>
              <a:rPr lang="en-US" altLang="en-US" i="0" kern="0"/>
              <a:t>(Insertion Sort)</a:t>
            </a:r>
            <a:endParaRPr lang="en-CA" altLang="en-US" i="0" kern="0" dirty="0"/>
          </a:p>
        </p:txBody>
      </p:sp>
    </p:spTree>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9378" name="Rectangle 2"/>
          <p:cNvSpPr>
            <a:spLocks noChangeArrowheads="1"/>
          </p:cNvSpPr>
          <p:nvPr/>
        </p:nvSpPr>
        <p:spPr bwMode="auto">
          <a:xfrm>
            <a:off x="6211888" y="2743200"/>
            <a:ext cx="2697162" cy="3219450"/>
          </a:xfrm>
          <a:prstGeom prst="rect">
            <a:avLst/>
          </a:prstGeom>
          <a:solidFill>
            <a:schemeClr val="bg2"/>
          </a:solidFill>
          <a:ln w="38100">
            <a:solidFill>
              <a:schemeClr val="hlink"/>
            </a:solidFill>
            <a:miter lim="800000"/>
            <a:headEnd/>
            <a:tailEnd/>
          </a:ln>
        </p:spPr>
        <p:txBody>
          <a:bodyPr wrap="none" anchor="ct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endParaRPr lang="en-US" altLang="en-US" i="0"/>
          </a:p>
        </p:txBody>
      </p:sp>
      <p:grpSp>
        <p:nvGrpSpPr>
          <p:cNvPr id="229379" name="Group 4"/>
          <p:cNvGrpSpPr>
            <a:grpSpLocks/>
          </p:cNvGrpSpPr>
          <p:nvPr/>
        </p:nvGrpSpPr>
        <p:grpSpPr bwMode="auto">
          <a:xfrm>
            <a:off x="6248400" y="3276600"/>
            <a:ext cx="2671763" cy="2667000"/>
            <a:chOff x="3932" y="2643"/>
            <a:chExt cx="1683" cy="1680"/>
          </a:xfrm>
        </p:grpSpPr>
        <p:sp>
          <p:nvSpPr>
            <p:cNvPr id="229444" name="Oval 5"/>
            <p:cNvSpPr>
              <a:spLocks noChangeArrowheads="1"/>
            </p:cNvSpPr>
            <p:nvPr/>
          </p:nvSpPr>
          <p:spPr bwMode="auto">
            <a:xfrm rot="-10789243">
              <a:off x="4942" y="3650"/>
              <a:ext cx="336" cy="336"/>
            </a:xfrm>
            <a:prstGeom prst="ellipse">
              <a:avLst/>
            </a:prstGeom>
            <a:solidFill>
              <a:schemeClr val="tx1"/>
            </a:solid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50000"/>
                </a:spcBef>
              </a:pPr>
              <a:endParaRPr lang="en-US" altLang="en-US" sz="3000"/>
            </a:p>
          </p:txBody>
        </p:sp>
        <p:sp>
          <p:nvSpPr>
            <p:cNvPr id="229445" name="Oval 6"/>
            <p:cNvSpPr>
              <a:spLocks noChangeArrowheads="1"/>
            </p:cNvSpPr>
            <p:nvPr/>
          </p:nvSpPr>
          <p:spPr bwMode="auto">
            <a:xfrm rot="-10789243">
              <a:off x="4940" y="3986"/>
              <a:ext cx="336" cy="336"/>
            </a:xfrm>
            <a:prstGeom prst="ellipse">
              <a:avLst/>
            </a:prstGeom>
            <a:solidFill>
              <a:schemeClr val="tx1"/>
            </a:solid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50000"/>
                </a:spcBef>
              </a:pPr>
              <a:endParaRPr lang="en-US" altLang="en-US" sz="3000"/>
            </a:p>
          </p:txBody>
        </p:sp>
        <p:sp>
          <p:nvSpPr>
            <p:cNvPr id="229446" name="Oval 7"/>
            <p:cNvSpPr>
              <a:spLocks noChangeArrowheads="1"/>
            </p:cNvSpPr>
            <p:nvPr/>
          </p:nvSpPr>
          <p:spPr bwMode="auto">
            <a:xfrm rot="-10789243">
              <a:off x="5278" y="3651"/>
              <a:ext cx="336" cy="336"/>
            </a:xfrm>
            <a:prstGeom prst="ellipse">
              <a:avLst/>
            </a:prstGeom>
            <a:solidFill>
              <a:schemeClr val="tx1"/>
            </a:solid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50000"/>
                </a:spcBef>
              </a:pPr>
              <a:endParaRPr lang="en-US" altLang="en-US" sz="3000"/>
            </a:p>
          </p:txBody>
        </p:sp>
        <p:sp>
          <p:nvSpPr>
            <p:cNvPr id="229447" name="Oval 8"/>
            <p:cNvSpPr>
              <a:spLocks noChangeArrowheads="1"/>
            </p:cNvSpPr>
            <p:nvPr/>
          </p:nvSpPr>
          <p:spPr bwMode="auto">
            <a:xfrm rot="-10789243">
              <a:off x="3932" y="3982"/>
              <a:ext cx="336" cy="336"/>
            </a:xfrm>
            <a:prstGeom prst="ellipse">
              <a:avLst/>
            </a:prstGeom>
            <a:solidFill>
              <a:schemeClr val="tx1"/>
            </a:solid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50000"/>
                </a:spcBef>
              </a:pPr>
              <a:endParaRPr lang="en-US" altLang="en-US" sz="3000"/>
            </a:p>
          </p:txBody>
        </p:sp>
        <p:sp>
          <p:nvSpPr>
            <p:cNvPr id="229448" name="Oval 9"/>
            <p:cNvSpPr>
              <a:spLocks noChangeArrowheads="1"/>
            </p:cNvSpPr>
            <p:nvPr/>
          </p:nvSpPr>
          <p:spPr bwMode="auto">
            <a:xfrm rot="-10789243">
              <a:off x="4268" y="3983"/>
              <a:ext cx="336" cy="336"/>
            </a:xfrm>
            <a:prstGeom prst="ellipse">
              <a:avLst/>
            </a:prstGeom>
            <a:solidFill>
              <a:schemeClr val="tx1"/>
            </a:solid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50000"/>
                </a:spcBef>
              </a:pPr>
              <a:endParaRPr lang="en-US" altLang="en-US" sz="3000"/>
            </a:p>
          </p:txBody>
        </p:sp>
        <p:sp>
          <p:nvSpPr>
            <p:cNvPr id="229449" name="Oval 10"/>
            <p:cNvSpPr>
              <a:spLocks noChangeArrowheads="1"/>
            </p:cNvSpPr>
            <p:nvPr/>
          </p:nvSpPr>
          <p:spPr bwMode="auto">
            <a:xfrm rot="-10789243">
              <a:off x="4604" y="3984"/>
              <a:ext cx="336" cy="336"/>
            </a:xfrm>
            <a:prstGeom prst="ellipse">
              <a:avLst/>
            </a:prstGeom>
            <a:solidFill>
              <a:schemeClr val="tx1"/>
            </a:solid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50000"/>
                </a:spcBef>
              </a:pPr>
              <a:endParaRPr lang="en-US" altLang="en-US" sz="3000"/>
            </a:p>
          </p:txBody>
        </p:sp>
        <p:sp>
          <p:nvSpPr>
            <p:cNvPr id="229450" name="Oval 11"/>
            <p:cNvSpPr>
              <a:spLocks noChangeArrowheads="1"/>
            </p:cNvSpPr>
            <p:nvPr/>
          </p:nvSpPr>
          <p:spPr bwMode="auto">
            <a:xfrm rot="-10789243">
              <a:off x="5276" y="3987"/>
              <a:ext cx="336" cy="336"/>
            </a:xfrm>
            <a:prstGeom prst="ellipse">
              <a:avLst/>
            </a:prstGeom>
            <a:solidFill>
              <a:schemeClr val="tx1"/>
            </a:solid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50000"/>
                </a:spcBef>
              </a:pPr>
              <a:endParaRPr lang="en-US" altLang="en-US" sz="3000"/>
            </a:p>
          </p:txBody>
        </p:sp>
        <p:sp>
          <p:nvSpPr>
            <p:cNvPr id="229451" name="Oval 12"/>
            <p:cNvSpPr>
              <a:spLocks noChangeArrowheads="1"/>
            </p:cNvSpPr>
            <p:nvPr/>
          </p:nvSpPr>
          <p:spPr bwMode="auto">
            <a:xfrm rot="-10789243">
              <a:off x="4607" y="3313"/>
              <a:ext cx="336" cy="336"/>
            </a:xfrm>
            <a:prstGeom prst="ellipse">
              <a:avLst/>
            </a:prstGeom>
            <a:solidFill>
              <a:schemeClr val="tx1"/>
            </a:solid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50000"/>
                </a:spcBef>
              </a:pPr>
              <a:endParaRPr lang="en-US" altLang="en-US" sz="3000"/>
            </a:p>
          </p:txBody>
        </p:sp>
        <p:sp>
          <p:nvSpPr>
            <p:cNvPr id="229452" name="Oval 13"/>
            <p:cNvSpPr>
              <a:spLocks noChangeArrowheads="1"/>
            </p:cNvSpPr>
            <p:nvPr/>
          </p:nvSpPr>
          <p:spPr bwMode="auto">
            <a:xfrm rot="-10789243">
              <a:off x="4943" y="3314"/>
              <a:ext cx="336" cy="336"/>
            </a:xfrm>
            <a:prstGeom prst="ellipse">
              <a:avLst/>
            </a:prstGeom>
            <a:solidFill>
              <a:schemeClr val="tx1"/>
            </a:solid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50000"/>
                </a:spcBef>
              </a:pPr>
              <a:endParaRPr lang="en-US" altLang="en-US" sz="3000"/>
            </a:p>
          </p:txBody>
        </p:sp>
        <p:sp>
          <p:nvSpPr>
            <p:cNvPr id="229453" name="Oval 14"/>
            <p:cNvSpPr>
              <a:spLocks noChangeArrowheads="1"/>
            </p:cNvSpPr>
            <p:nvPr/>
          </p:nvSpPr>
          <p:spPr bwMode="auto">
            <a:xfrm rot="-10789243">
              <a:off x="5279" y="3315"/>
              <a:ext cx="336" cy="336"/>
            </a:xfrm>
            <a:prstGeom prst="ellipse">
              <a:avLst/>
            </a:prstGeom>
            <a:solidFill>
              <a:schemeClr val="tx1"/>
            </a:solid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50000"/>
                </a:spcBef>
              </a:pPr>
              <a:endParaRPr lang="en-US" altLang="en-US" sz="3000"/>
            </a:p>
          </p:txBody>
        </p:sp>
        <p:sp>
          <p:nvSpPr>
            <p:cNvPr id="229454" name="Oval 15"/>
            <p:cNvSpPr>
              <a:spLocks noChangeArrowheads="1"/>
            </p:cNvSpPr>
            <p:nvPr/>
          </p:nvSpPr>
          <p:spPr bwMode="auto">
            <a:xfrm rot="-10789243">
              <a:off x="4270" y="3647"/>
              <a:ext cx="336" cy="336"/>
            </a:xfrm>
            <a:prstGeom prst="ellipse">
              <a:avLst/>
            </a:prstGeom>
            <a:solidFill>
              <a:schemeClr val="tx1"/>
            </a:solid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50000"/>
                </a:spcBef>
              </a:pPr>
              <a:endParaRPr lang="en-US" altLang="en-US" sz="3000"/>
            </a:p>
          </p:txBody>
        </p:sp>
        <p:sp>
          <p:nvSpPr>
            <p:cNvPr id="229455" name="Oval 16"/>
            <p:cNvSpPr>
              <a:spLocks noChangeArrowheads="1"/>
            </p:cNvSpPr>
            <p:nvPr/>
          </p:nvSpPr>
          <p:spPr bwMode="auto">
            <a:xfrm rot="-10789243">
              <a:off x="4606" y="3648"/>
              <a:ext cx="336" cy="336"/>
            </a:xfrm>
            <a:prstGeom prst="ellipse">
              <a:avLst/>
            </a:prstGeom>
            <a:solidFill>
              <a:schemeClr val="tx1"/>
            </a:solid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50000"/>
                </a:spcBef>
              </a:pPr>
              <a:endParaRPr lang="en-US" altLang="en-US" sz="3000"/>
            </a:p>
          </p:txBody>
        </p:sp>
        <p:sp>
          <p:nvSpPr>
            <p:cNvPr id="229456" name="Oval 17"/>
            <p:cNvSpPr>
              <a:spLocks noChangeArrowheads="1"/>
            </p:cNvSpPr>
            <p:nvPr/>
          </p:nvSpPr>
          <p:spPr bwMode="auto">
            <a:xfrm rot="-10789243">
              <a:off x="5276" y="2643"/>
              <a:ext cx="336" cy="336"/>
            </a:xfrm>
            <a:prstGeom prst="ellipse">
              <a:avLst/>
            </a:prstGeom>
            <a:solidFill>
              <a:schemeClr val="tx1"/>
            </a:solid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50000"/>
                </a:spcBef>
              </a:pPr>
              <a:endParaRPr lang="en-US" altLang="en-US" sz="3000"/>
            </a:p>
          </p:txBody>
        </p:sp>
        <p:sp>
          <p:nvSpPr>
            <p:cNvPr id="229457" name="Oval 18"/>
            <p:cNvSpPr>
              <a:spLocks noChangeArrowheads="1"/>
            </p:cNvSpPr>
            <p:nvPr/>
          </p:nvSpPr>
          <p:spPr bwMode="auto">
            <a:xfrm rot="-10789243">
              <a:off x="4944" y="2978"/>
              <a:ext cx="336" cy="336"/>
            </a:xfrm>
            <a:prstGeom prst="ellipse">
              <a:avLst/>
            </a:prstGeom>
            <a:solidFill>
              <a:schemeClr val="tx1"/>
            </a:solid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50000"/>
                </a:spcBef>
              </a:pPr>
              <a:endParaRPr lang="en-US" altLang="en-US" sz="3000"/>
            </a:p>
          </p:txBody>
        </p:sp>
        <p:sp>
          <p:nvSpPr>
            <p:cNvPr id="229458" name="Oval 19"/>
            <p:cNvSpPr>
              <a:spLocks noChangeArrowheads="1"/>
            </p:cNvSpPr>
            <p:nvPr/>
          </p:nvSpPr>
          <p:spPr bwMode="auto">
            <a:xfrm rot="-10789243">
              <a:off x="5276" y="2979"/>
              <a:ext cx="336" cy="336"/>
            </a:xfrm>
            <a:prstGeom prst="ellipse">
              <a:avLst/>
            </a:prstGeom>
            <a:solidFill>
              <a:schemeClr val="tx1"/>
            </a:solid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50000"/>
                </a:spcBef>
              </a:pPr>
              <a:endParaRPr lang="en-US" altLang="en-US" sz="3000"/>
            </a:p>
          </p:txBody>
        </p:sp>
      </p:grpSp>
      <p:grpSp>
        <p:nvGrpSpPr>
          <p:cNvPr id="229380" name="Group 20"/>
          <p:cNvGrpSpPr>
            <a:grpSpLocks/>
          </p:cNvGrpSpPr>
          <p:nvPr/>
        </p:nvGrpSpPr>
        <p:grpSpPr bwMode="auto">
          <a:xfrm>
            <a:off x="280988" y="1219200"/>
            <a:ext cx="8643937" cy="922338"/>
            <a:chOff x="177" y="96"/>
            <a:chExt cx="5445" cy="581"/>
          </a:xfrm>
        </p:grpSpPr>
        <p:sp>
          <p:nvSpPr>
            <p:cNvPr id="229417" name="Rectangle 21"/>
            <p:cNvSpPr>
              <a:spLocks noChangeArrowheads="1"/>
            </p:cNvSpPr>
            <p:nvPr/>
          </p:nvSpPr>
          <p:spPr bwMode="auto">
            <a:xfrm>
              <a:off x="177" y="201"/>
              <a:ext cx="56"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50000"/>
                </a:spcBef>
              </a:pPr>
              <a:r>
                <a:rPr lang="en-US" altLang="en-US" sz="1400" b="1" i="0">
                  <a:solidFill>
                    <a:srgbClr val="FFFFFF"/>
                  </a:solidFill>
                </a:rPr>
                <a:t>1</a:t>
              </a:r>
              <a:endParaRPr lang="en-US" altLang="en-US" sz="3600" b="1" i="0"/>
            </a:p>
          </p:txBody>
        </p:sp>
        <p:sp>
          <p:nvSpPr>
            <p:cNvPr id="229418" name="Rectangle 22"/>
            <p:cNvSpPr>
              <a:spLocks noChangeArrowheads="1"/>
            </p:cNvSpPr>
            <p:nvPr/>
          </p:nvSpPr>
          <p:spPr bwMode="auto">
            <a:xfrm>
              <a:off x="410" y="201"/>
              <a:ext cx="64"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50000"/>
                </a:spcBef>
              </a:pPr>
              <a:r>
                <a:rPr lang="en-US" altLang="en-US" sz="1400" b="1" i="0">
                  <a:solidFill>
                    <a:srgbClr val="FFFFFF"/>
                  </a:solidFill>
                </a:rPr>
                <a:t>+</a:t>
              </a:r>
              <a:endParaRPr lang="en-US" altLang="en-US" sz="3600" b="1" i="0"/>
            </a:p>
          </p:txBody>
        </p:sp>
        <p:sp>
          <p:nvSpPr>
            <p:cNvPr id="229419" name="Rectangle 23"/>
            <p:cNvSpPr>
              <a:spLocks noChangeArrowheads="1"/>
            </p:cNvSpPr>
            <p:nvPr/>
          </p:nvSpPr>
          <p:spPr bwMode="auto">
            <a:xfrm>
              <a:off x="650" y="201"/>
              <a:ext cx="56"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50000"/>
                </a:spcBef>
              </a:pPr>
              <a:r>
                <a:rPr lang="en-US" altLang="en-US" sz="1400" b="1" i="0">
                  <a:solidFill>
                    <a:srgbClr val="FFFFFF"/>
                  </a:solidFill>
                </a:rPr>
                <a:t>2</a:t>
              </a:r>
              <a:endParaRPr lang="en-US" altLang="en-US" sz="3600" b="1" i="0"/>
            </a:p>
          </p:txBody>
        </p:sp>
        <p:sp>
          <p:nvSpPr>
            <p:cNvPr id="229420" name="Rectangle 24"/>
            <p:cNvSpPr>
              <a:spLocks noChangeArrowheads="1"/>
            </p:cNvSpPr>
            <p:nvPr/>
          </p:nvSpPr>
          <p:spPr bwMode="auto">
            <a:xfrm>
              <a:off x="883" y="201"/>
              <a:ext cx="64"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50000"/>
                </a:spcBef>
              </a:pPr>
              <a:r>
                <a:rPr lang="en-US" altLang="en-US" sz="1400" b="1" i="0">
                  <a:solidFill>
                    <a:srgbClr val="FFFFFF"/>
                  </a:solidFill>
                </a:rPr>
                <a:t>+</a:t>
              </a:r>
              <a:endParaRPr lang="en-US" altLang="en-US" sz="3600" b="1" i="0"/>
            </a:p>
          </p:txBody>
        </p:sp>
        <p:sp>
          <p:nvSpPr>
            <p:cNvPr id="229421" name="Rectangle 25"/>
            <p:cNvSpPr>
              <a:spLocks noChangeArrowheads="1"/>
            </p:cNvSpPr>
            <p:nvPr/>
          </p:nvSpPr>
          <p:spPr bwMode="auto">
            <a:xfrm>
              <a:off x="1123" y="201"/>
              <a:ext cx="56"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50000"/>
                </a:spcBef>
              </a:pPr>
              <a:r>
                <a:rPr lang="en-US" altLang="en-US" sz="1400" b="1" i="0">
                  <a:solidFill>
                    <a:srgbClr val="FFFFFF"/>
                  </a:solidFill>
                </a:rPr>
                <a:t>3</a:t>
              </a:r>
              <a:endParaRPr lang="en-US" altLang="en-US" sz="3600" b="1" i="0"/>
            </a:p>
          </p:txBody>
        </p:sp>
        <p:sp>
          <p:nvSpPr>
            <p:cNvPr id="229422" name="Rectangle 26"/>
            <p:cNvSpPr>
              <a:spLocks noChangeArrowheads="1"/>
            </p:cNvSpPr>
            <p:nvPr/>
          </p:nvSpPr>
          <p:spPr bwMode="auto">
            <a:xfrm>
              <a:off x="1356" y="201"/>
              <a:ext cx="64"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50000"/>
                </a:spcBef>
              </a:pPr>
              <a:r>
                <a:rPr lang="en-US" altLang="en-US" sz="1400" b="1" i="0">
                  <a:solidFill>
                    <a:srgbClr val="FFFFFF"/>
                  </a:solidFill>
                </a:rPr>
                <a:t>+</a:t>
              </a:r>
              <a:endParaRPr lang="en-US" altLang="en-US" sz="3600" b="1" i="0"/>
            </a:p>
          </p:txBody>
        </p:sp>
        <p:sp>
          <p:nvSpPr>
            <p:cNvPr id="229423" name="Rectangle 27"/>
            <p:cNvSpPr>
              <a:spLocks noChangeArrowheads="1"/>
            </p:cNvSpPr>
            <p:nvPr/>
          </p:nvSpPr>
          <p:spPr bwMode="auto">
            <a:xfrm>
              <a:off x="1599" y="201"/>
              <a:ext cx="140"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50000"/>
                </a:spcBef>
              </a:pPr>
              <a:r>
                <a:rPr lang="en-US" altLang="en-US" sz="1400" b="1" i="0">
                  <a:solidFill>
                    <a:srgbClr val="FFFFFF"/>
                  </a:solidFill>
                </a:rPr>
                <a:t>. . .</a:t>
              </a:r>
              <a:endParaRPr lang="en-US" altLang="en-US" sz="3600" b="1" i="0"/>
            </a:p>
          </p:txBody>
        </p:sp>
        <p:sp>
          <p:nvSpPr>
            <p:cNvPr id="229424" name="Rectangle 28"/>
            <p:cNvSpPr>
              <a:spLocks noChangeArrowheads="1"/>
            </p:cNvSpPr>
            <p:nvPr/>
          </p:nvSpPr>
          <p:spPr bwMode="auto">
            <a:xfrm>
              <a:off x="2065" y="201"/>
              <a:ext cx="92"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50000"/>
                </a:spcBef>
              </a:pPr>
              <a:r>
                <a:rPr lang="en-US" altLang="en-US" sz="1400" b="1" i="0">
                  <a:solidFill>
                    <a:srgbClr val="FFFFFF"/>
                  </a:solidFill>
                </a:rPr>
                <a:t>+ </a:t>
              </a:r>
              <a:endParaRPr lang="en-US" altLang="en-US" sz="3600" b="1" i="0"/>
            </a:p>
          </p:txBody>
        </p:sp>
        <p:sp>
          <p:nvSpPr>
            <p:cNvPr id="229425" name="Rectangle 29"/>
            <p:cNvSpPr>
              <a:spLocks noChangeArrowheads="1"/>
            </p:cNvSpPr>
            <p:nvPr/>
          </p:nvSpPr>
          <p:spPr bwMode="auto">
            <a:xfrm>
              <a:off x="2309" y="201"/>
              <a:ext cx="155"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50000"/>
                </a:spcBef>
              </a:pPr>
              <a:r>
                <a:rPr lang="en-US" altLang="en-US" sz="1400" b="1">
                  <a:solidFill>
                    <a:srgbClr val="FFFFFF"/>
                  </a:solidFill>
                </a:rPr>
                <a:t>n</a:t>
              </a:r>
              <a:r>
                <a:rPr lang="en-US" altLang="en-US" sz="1400" b="1" i="0">
                  <a:solidFill>
                    <a:srgbClr val="FFFFFF"/>
                  </a:solidFill>
                </a:rPr>
                <a:t>-1</a:t>
              </a:r>
              <a:endParaRPr lang="en-US" altLang="en-US" sz="3600" b="1" i="0"/>
            </a:p>
          </p:txBody>
        </p:sp>
        <p:sp>
          <p:nvSpPr>
            <p:cNvPr id="229426" name="Rectangle 30"/>
            <p:cNvSpPr>
              <a:spLocks noChangeArrowheads="1"/>
            </p:cNvSpPr>
            <p:nvPr/>
          </p:nvSpPr>
          <p:spPr bwMode="auto">
            <a:xfrm>
              <a:off x="2536" y="201"/>
              <a:ext cx="64"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50000"/>
                </a:spcBef>
              </a:pPr>
              <a:r>
                <a:rPr lang="en-US" altLang="en-US" sz="1400" b="1" i="0">
                  <a:solidFill>
                    <a:srgbClr val="FFFFFF"/>
                  </a:solidFill>
                </a:rPr>
                <a:t>+</a:t>
              </a:r>
              <a:endParaRPr lang="en-US" altLang="en-US" sz="3600" b="1" i="0"/>
            </a:p>
          </p:txBody>
        </p:sp>
        <p:sp>
          <p:nvSpPr>
            <p:cNvPr id="229427" name="Rectangle 31"/>
            <p:cNvSpPr>
              <a:spLocks noChangeArrowheads="1"/>
            </p:cNvSpPr>
            <p:nvPr/>
          </p:nvSpPr>
          <p:spPr bwMode="auto">
            <a:xfrm>
              <a:off x="2776" y="201"/>
              <a:ext cx="62"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50000"/>
                </a:spcBef>
              </a:pPr>
              <a:r>
                <a:rPr lang="en-US" altLang="en-US" sz="1400" b="1">
                  <a:solidFill>
                    <a:srgbClr val="FFFFFF"/>
                  </a:solidFill>
                </a:rPr>
                <a:t>n</a:t>
              </a:r>
              <a:endParaRPr lang="en-US" altLang="en-US" sz="3600" b="1"/>
            </a:p>
          </p:txBody>
        </p:sp>
        <p:sp>
          <p:nvSpPr>
            <p:cNvPr id="229428" name="Rectangle 32"/>
            <p:cNvSpPr>
              <a:spLocks noChangeArrowheads="1"/>
            </p:cNvSpPr>
            <p:nvPr/>
          </p:nvSpPr>
          <p:spPr bwMode="auto">
            <a:xfrm>
              <a:off x="3009" y="201"/>
              <a:ext cx="64"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50000"/>
                </a:spcBef>
              </a:pPr>
              <a:r>
                <a:rPr lang="en-US" altLang="en-US" sz="1400" b="1" i="0">
                  <a:solidFill>
                    <a:srgbClr val="FFFFFF"/>
                  </a:solidFill>
                </a:rPr>
                <a:t>=</a:t>
              </a:r>
              <a:endParaRPr lang="en-US" altLang="en-US" sz="3600" b="1" i="0"/>
            </a:p>
          </p:txBody>
        </p:sp>
        <p:sp>
          <p:nvSpPr>
            <p:cNvPr id="229429" name="Rectangle 33"/>
            <p:cNvSpPr>
              <a:spLocks noChangeArrowheads="1"/>
            </p:cNvSpPr>
            <p:nvPr/>
          </p:nvSpPr>
          <p:spPr bwMode="auto">
            <a:xfrm>
              <a:off x="3252" y="201"/>
              <a:ext cx="62"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50000"/>
                </a:spcBef>
              </a:pPr>
              <a:r>
                <a:rPr lang="en-US" altLang="en-US" sz="1400" b="1" i="0">
                  <a:solidFill>
                    <a:srgbClr val="FFFFFF"/>
                  </a:solidFill>
                </a:rPr>
                <a:t>S</a:t>
              </a:r>
              <a:endParaRPr lang="en-US" altLang="en-US" sz="3600" b="1" i="0"/>
            </a:p>
          </p:txBody>
        </p:sp>
        <p:sp>
          <p:nvSpPr>
            <p:cNvPr id="229430" name="Rectangle 34"/>
            <p:cNvSpPr>
              <a:spLocks noChangeArrowheads="1"/>
            </p:cNvSpPr>
            <p:nvPr/>
          </p:nvSpPr>
          <p:spPr bwMode="auto">
            <a:xfrm>
              <a:off x="177" y="543"/>
              <a:ext cx="62"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50000"/>
                </a:spcBef>
              </a:pPr>
              <a:r>
                <a:rPr lang="en-US" altLang="en-US" sz="1400" b="1">
                  <a:solidFill>
                    <a:srgbClr val="FFFF00"/>
                  </a:solidFill>
                </a:rPr>
                <a:t>n</a:t>
              </a:r>
              <a:endParaRPr lang="en-US" altLang="en-US" sz="3600" b="1"/>
            </a:p>
          </p:txBody>
        </p:sp>
        <p:sp>
          <p:nvSpPr>
            <p:cNvPr id="229431" name="Rectangle 35"/>
            <p:cNvSpPr>
              <a:spLocks noChangeArrowheads="1"/>
            </p:cNvSpPr>
            <p:nvPr/>
          </p:nvSpPr>
          <p:spPr bwMode="auto">
            <a:xfrm>
              <a:off x="410" y="543"/>
              <a:ext cx="64"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50000"/>
                </a:spcBef>
              </a:pPr>
              <a:r>
                <a:rPr lang="en-US" altLang="en-US" sz="1400" b="1" i="0">
                  <a:solidFill>
                    <a:srgbClr val="FFFF00"/>
                  </a:solidFill>
                </a:rPr>
                <a:t>+</a:t>
              </a:r>
              <a:endParaRPr lang="en-US" altLang="en-US" sz="3600" b="1" i="0"/>
            </a:p>
          </p:txBody>
        </p:sp>
        <p:sp>
          <p:nvSpPr>
            <p:cNvPr id="229432" name="Rectangle 36"/>
            <p:cNvSpPr>
              <a:spLocks noChangeArrowheads="1"/>
            </p:cNvSpPr>
            <p:nvPr/>
          </p:nvSpPr>
          <p:spPr bwMode="auto">
            <a:xfrm>
              <a:off x="656" y="543"/>
              <a:ext cx="155"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50000"/>
                </a:spcBef>
              </a:pPr>
              <a:r>
                <a:rPr lang="en-US" altLang="en-US" sz="1400" b="1">
                  <a:solidFill>
                    <a:srgbClr val="FFFF00"/>
                  </a:solidFill>
                </a:rPr>
                <a:t>n</a:t>
              </a:r>
              <a:r>
                <a:rPr lang="en-US" altLang="en-US" sz="1400" b="1" i="0">
                  <a:solidFill>
                    <a:srgbClr val="FFFF00"/>
                  </a:solidFill>
                </a:rPr>
                <a:t>-1</a:t>
              </a:r>
              <a:endParaRPr lang="en-US" altLang="en-US" sz="3600" b="1" i="0"/>
            </a:p>
          </p:txBody>
        </p:sp>
        <p:sp>
          <p:nvSpPr>
            <p:cNvPr id="229433" name="Rectangle 37"/>
            <p:cNvSpPr>
              <a:spLocks noChangeArrowheads="1"/>
            </p:cNvSpPr>
            <p:nvPr/>
          </p:nvSpPr>
          <p:spPr bwMode="auto">
            <a:xfrm>
              <a:off x="883" y="543"/>
              <a:ext cx="64"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50000"/>
                </a:spcBef>
              </a:pPr>
              <a:r>
                <a:rPr lang="en-US" altLang="en-US" sz="1400" b="1" i="0">
                  <a:solidFill>
                    <a:srgbClr val="FFFF00"/>
                  </a:solidFill>
                </a:rPr>
                <a:t>+</a:t>
              </a:r>
              <a:endParaRPr lang="en-US" altLang="en-US" sz="3600" b="1" i="0"/>
            </a:p>
          </p:txBody>
        </p:sp>
        <p:sp>
          <p:nvSpPr>
            <p:cNvPr id="229434" name="Rectangle 38"/>
            <p:cNvSpPr>
              <a:spLocks noChangeArrowheads="1"/>
            </p:cNvSpPr>
            <p:nvPr/>
          </p:nvSpPr>
          <p:spPr bwMode="auto">
            <a:xfrm>
              <a:off x="1129" y="543"/>
              <a:ext cx="155"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50000"/>
                </a:spcBef>
              </a:pPr>
              <a:r>
                <a:rPr lang="en-US" altLang="en-US" sz="1400" b="1">
                  <a:solidFill>
                    <a:srgbClr val="FFFF00"/>
                  </a:solidFill>
                </a:rPr>
                <a:t>n</a:t>
              </a:r>
              <a:r>
                <a:rPr lang="en-US" altLang="en-US" sz="1400" b="1" i="0">
                  <a:solidFill>
                    <a:srgbClr val="FFFF00"/>
                  </a:solidFill>
                </a:rPr>
                <a:t>-2</a:t>
              </a:r>
              <a:endParaRPr lang="en-US" altLang="en-US" sz="3600" b="1" i="0"/>
            </a:p>
          </p:txBody>
        </p:sp>
        <p:sp>
          <p:nvSpPr>
            <p:cNvPr id="229435" name="Rectangle 39"/>
            <p:cNvSpPr>
              <a:spLocks noChangeArrowheads="1"/>
            </p:cNvSpPr>
            <p:nvPr/>
          </p:nvSpPr>
          <p:spPr bwMode="auto">
            <a:xfrm>
              <a:off x="1356" y="543"/>
              <a:ext cx="64"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50000"/>
                </a:spcBef>
              </a:pPr>
              <a:r>
                <a:rPr lang="en-US" altLang="en-US" sz="1400" b="1" i="0">
                  <a:solidFill>
                    <a:srgbClr val="FFFF00"/>
                  </a:solidFill>
                </a:rPr>
                <a:t>+</a:t>
              </a:r>
              <a:endParaRPr lang="en-US" altLang="en-US" sz="3600" b="1" i="0"/>
            </a:p>
          </p:txBody>
        </p:sp>
        <p:sp>
          <p:nvSpPr>
            <p:cNvPr id="229436" name="Rectangle 40"/>
            <p:cNvSpPr>
              <a:spLocks noChangeArrowheads="1"/>
            </p:cNvSpPr>
            <p:nvPr/>
          </p:nvSpPr>
          <p:spPr bwMode="auto">
            <a:xfrm>
              <a:off x="1604" y="543"/>
              <a:ext cx="196"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50000"/>
                </a:spcBef>
              </a:pPr>
              <a:r>
                <a:rPr lang="en-US" altLang="en-US" sz="1400" b="1" i="0">
                  <a:solidFill>
                    <a:srgbClr val="FFFF00"/>
                  </a:solidFill>
                </a:rPr>
                <a:t> . . . </a:t>
              </a:r>
              <a:endParaRPr lang="en-US" altLang="en-US" sz="3600" b="1" i="0"/>
            </a:p>
          </p:txBody>
        </p:sp>
        <p:sp>
          <p:nvSpPr>
            <p:cNvPr id="229437" name="Rectangle 41"/>
            <p:cNvSpPr>
              <a:spLocks noChangeArrowheads="1"/>
            </p:cNvSpPr>
            <p:nvPr/>
          </p:nvSpPr>
          <p:spPr bwMode="auto">
            <a:xfrm>
              <a:off x="2065" y="543"/>
              <a:ext cx="92"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50000"/>
                </a:spcBef>
              </a:pPr>
              <a:r>
                <a:rPr lang="en-US" altLang="en-US" sz="1400" b="1" i="0">
                  <a:solidFill>
                    <a:srgbClr val="FFFF00"/>
                  </a:solidFill>
                </a:rPr>
                <a:t> +</a:t>
              </a:r>
              <a:endParaRPr lang="en-US" altLang="en-US" sz="3600" b="1" i="0"/>
            </a:p>
          </p:txBody>
        </p:sp>
        <p:sp>
          <p:nvSpPr>
            <p:cNvPr id="229438" name="Rectangle 42"/>
            <p:cNvSpPr>
              <a:spLocks noChangeArrowheads="1"/>
            </p:cNvSpPr>
            <p:nvPr/>
          </p:nvSpPr>
          <p:spPr bwMode="auto">
            <a:xfrm>
              <a:off x="2303" y="543"/>
              <a:ext cx="56"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50000"/>
                </a:spcBef>
              </a:pPr>
              <a:r>
                <a:rPr lang="en-US" altLang="en-US" sz="1400" b="1" i="0">
                  <a:solidFill>
                    <a:srgbClr val="FFFF00"/>
                  </a:solidFill>
                </a:rPr>
                <a:t>2</a:t>
              </a:r>
              <a:endParaRPr lang="en-US" altLang="en-US" sz="3600" b="1" i="0"/>
            </a:p>
          </p:txBody>
        </p:sp>
        <p:sp>
          <p:nvSpPr>
            <p:cNvPr id="229439" name="Rectangle 43"/>
            <p:cNvSpPr>
              <a:spLocks noChangeArrowheads="1"/>
            </p:cNvSpPr>
            <p:nvPr/>
          </p:nvSpPr>
          <p:spPr bwMode="auto">
            <a:xfrm>
              <a:off x="2536" y="543"/>
              <a:ext cx="64"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50000"/>
                </a:spcBef>
              </a:pPr>
              <a:r>
                <a:rPr lang="en-US" altLang="en-US" sz="1400" b="1" i="0">
                  <a:solidFill>
                    <a:srgbClr val="FFFF00"/>
                  </a:solidFill>
                </a:rPr>
                <a:t>+</a:t>
              </a:r>
              <a:endParaRPr lang="en-US" altLang="en-US" sz="3600" b="1" i="0"/>
            </a:p>
          </p:txBody>
        </p:sp>
        <p:sp>
          <p:nvSpPr>
            <p:cNvPr id="229440" name="Rectangle 44"/>
            <p:cNvSpPr>
              <a:spLocks noChangeArrowheads="1"/>
            </p:cNvSpPr>
            <p:nvPr/>
          </p:nvSpPr>
          <p:spPr bwMode="auto">
            <a:xfrm>
              <a:off x="2776" y="543"/>
              <a:ext cx="56"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50000"/>
                </a:spcBef>
              </a:pPr>
              <a:r>
                <a:rPr lang="en-US" altLang="en-US" sz="1400" b="1" i="0">
                  <a:solidFill>
                    <a:srgbClr val="FFFF00"/>
                  </a:solidFill>
                </a:rPr>
                <a:t>1</a:t>
              </a:r>
              <a:endParaRPr lang="en-US" altLang="en-US" sz="3600" b="1" i="0"/>
            </a:p>
          </p:txBody>
        </p:sp>
        <p:sp>
          <p:nvSpPr>
            <p:cNvPr id="229441" name="Rectangle 45"/>
            <p:cNvSpPr>
              <a:spLocks noChangeArrowheads="1"/>
            </p:cNvSpPr>
            <p:nvPr/>
          </p:nvSpPr>
          <p:spPr bwMode="auto">
            <a:xfrm>
              <a:off x="3009" y="543"/>
              <a:ext cx="64"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50000"/>
                </a:spcBef>
              </a:pPr>
              <a:r>
                <a:rPr lang="en-US" altLang="en-US" sz="1400" b="1" i="0">
                  <a:solidFill>
                    <a:srgbClr val="FFFF00"/>
                  </a:solidFill>
                </a:rPr>
                <a:t>=</a:t>
              </a:r>
              <a:endParaRPr lang="en-US" altLang="en-US" sz="3600" b="1" i="0"/>
            </a:p>
          </p:txBody>
        </p:sp>
        <p:sp>
          <p:nvSpPr>
            <p:cNvPr id="229442" name="Rectangle 46"/>
            <p:cNvSpPr>
              <a:spLocks noChangeArrowheads="1"/>
            </p:cNvSpPr>
            <p:nvPr/>
          </p:nvSpPr>
          <p:spPr bwMode="auto">
            <a:xfrm>
              <a:off x="3252" y="543"/>
              <a:ext cx="62"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50000"/>
                </a:spcBef>
              </a:pPr>
              <a:r>
                <a:rPr lang="en-US" altLang="en-US" sz="1400" b="1" i="0">
                  <a:solidFill>
                    <a:srgbClr val="FFFF00"/>
                  </a:solidFill>
                </a:rPr>
                <a:t>S</a:t>
              </a:r>
              <a:endParaRPr lang="en-US" altLang="en-US" sz="3600" b="1" i="0"/>
            </a:p>
          </p:txBody>
        </p:sp>
        <p:sp>
          <p:nvSpPr>
            <p:cNvPr id="229443" name="Text Box 47"/>
            <p:cNvSpPr txBox="1">
              <a:spLocks noChangeArrowheads="1"/>
            </p:cNvSpPr>
            <p:nvPr/>
          </p:nvSpPr>
          <p:spPr bwMode="auto">
            <a:xfrm>
              <a:off x="3604" y="96"/>
              <a:ext cx="2018"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lIns="91433" tIns="45717" rIns="91433" bIns="45717" anchor="ctr">
              <a:spAutoFit/>
            </a:bodyP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400" b="1" i="0"/>
                <a:t>= number of white dots</a:t>
              </a:r>
            </a:p>
          </p:txBody>
        </p:sp>
      </p:grpSp>
      <p:sp>
        <p:nvSpPr>
          <p:cNvPr id="229381" name="Text Box 48"/>
          <p:cNvSpPr txBox="1">
            <a:spLocks noChangeArrowheads="1"/>
          </p:cNvSpPr>
          <p:nvPr/>
        </p:nvSpPr>
        <p:spPr bwMode="auto">
          <a:xfrm>
            <a:off x="5661025" y="1828800"/>
            <a:ext cx="33210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lIns="91433" tIns="45717" rIns="91433" bIns="45717" anchor="ctr">
            <a:spAutoFit/>
          </a:bodyP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400" b="1" i="0">
                <a:solidFill>
                  <a:schemeClr val="tx2"/>
                </a:solidFill>
              </a:rPr>
              <a:t>= number of yellow dots</a:t>
            </a:r>
          </a:p>
        </p:txBody>
      </p:sp>
      <p:grpSp>
        <p:nvGrpSpPr>
          <p:cNvPr id="4" name="Group 49"/>
          <p:cNvGrpSpPr>
            <a:grpSpLocks/>
          </p:cNvGrpSpPr>
          <p:nvPr/>
        </p:nvGrpSpPr>
        <p:grpSpPr bwMode="auto">
          <a:xfrm>
            <a:off x="1905000" y="2673350"/>
            <a:ext cx="6896100" cy="3651250"/>
            <a:chOff x="1200" y="1684"/>
            <a:chExt cx="4344" cy="2300"/>
          </a:xfrm>
        </p:grpSpPr>
        <p:sp>
          <p:nvSpPr>
            <p:cNvPr id="229409" name="Text Box 50"/>
            <p:cNvSpPr txBox="1">
              <a:spLocks noChangeArrowheads="1"/>
            </p:cNvSpPr>
            <p:nvPr/>
          </p:nvSpPr>
          <p:spPr bwMode="auto">
            <a:xfrm>
              <a:off x="3876" y="3772"/>
              <a:ext cx="1668"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lIns="91433" tIns="45717" rIns="91433" bIns="45717" anchor="ctr">
              <a:spAutoFit/>
            </a:bodyP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1600" b="1" i="0">
                  <a:solidFill>
                    <a:schemeClr val="folHlink"/>
                  </a:solidFill>
                </a:rPr>
                <a:t> </a:t>
              </a:r>
              <a:r>
                <a:rPr lang="en-US" altLang="en-US" sz="1600" b="1">
                  <a:solidFill>
                    <a:schemeClr val="folHlink"/>
                  </a:solidFill>
                </a:rPr>
                <a:t>n</a:t>
              </a:r>
              <a:r>
                <a:rPr lang="en-US" altLang="en-US" sz="1600" b="1" i="0">
                  <a:solidFill>
                    <a:schemeClr val="folHlink"/>
                  </a:solidFill>
                </a:rPr>
                <a:t>+1   </a:t>
              </a:r>
              <a:r>
                <a:rPr lang="en-US" altLang="en-US" sz="1600" b="1">
                  <a:solidFill>
                    <a:schemeClr val="folHlink"/>
                  </a:solidFill>
                </a:rPr>
                <a:t>n</a:t>
              </a:r>
              <a:r>
                <a:rPr lang="en-US" altLang="en-US" sz="1600" b="1" i="0">
                  <a:solidFill>
                    <a:schemeClr val="folHlink"/>
                  </a:solidFill>
                </a:rPr>
                <a:t>+1    </a:t>
              </a:r>
              <a:r>
                <a:rPr lang="en-US" altLang="en-US" sz="1600" b="1">
                  <a:solidFill>
                    <a:schemeClr val="folHlink"/>
                  </a:solidFill>
                </a:rPr>
                <a:t>n</a:t>
              </a:r>
              <a:r>
                <a:rPr lang="en-US" altLang="en-US" sz="1600" b="1" i="0">
                  <a:solidFill>
                    <a:schemeClr val="folHlink"/>
                  </a:solidFill>
                </a:rPr>
                <a:t>+1     </a:t>
              </a:r>
              <a:r>
                <a:rPr lang="en-US" altLang="en-US" sz="1600" b="1">
                  <a:solidFill>
                    <a:schemeClr val="folHlink"/>
                  </a:solidFill>
                </a:rPr>
                <a:t>n</a:t>
              </a:r>
              <a:r>
                <a:rPr lang="en-US" altLang="en-US" sz="1600" b="1" i="0">
                  <a:solidFill>
                    <a:schemeClr val="folHlink"/>
                  </a:solidFill>
                </a:rPr>
                <a:t>+1   </a:t>
              </a:r>
              <a:r>
                <a:rPr lang="en-US" altLang="en-US" sz="1600" b="1">
                  <a:solidFill>
                    <a:schemeClr val="folHlink"/>
                  </a:solidFill>
                </a:rPr>
                <a:t>n</a:t>
              </a:r>
              <a:r>
                <a:rPr lang="en-US" altLang="en-US" sz="1600" b="1" i="0">
                  <a:solidFill>
                    <a:schemeClr val="folHlink"/>
                  </a:solidFill>
                </a:rPr>
                <a:t>+1</a:t>
              </a:r>
              <a:endParaRPr lang="en-US" altLang="en-US" sz="1600" b="1" i="0"/>
            </a:p>
          </p:txBody>
        </p:sp>
        <p:sp>
          <p:nvSpPr>
            <p:cNvPr id="229410" name="Text Box 51"/>
            <p:cNvSpPr txBox="1">
              <a:spLocks noChangeArrowheads="1"/>
            </p:cNvSpPr>
            <p:nvPr/>
          </p:nvSpPr>
          <p:spPr bwMode="auto">
            <a:xfrm>
              <a:off x="3684" y="3363"/>
              <a:ext cx="192" cy="3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lIns="91433" tIns="45717" rIns="91433" bIns="45717" anchor="ctr">
              <a:spAutoFit/>
            </a:bodyP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nSpc>
                  <a:spcPct val="200000"/>
                </a:lnSpc>
                <a:spcBef>
                  <a:spcPct val="0"/>
                </a:spcBef>
              </a:pPr>
              <a:r>
                <a:rPr lang="en-US" altLang="en-US" sz="1600" b="1">
                  <a:solidFill>
                    <a:schemeClr val="folHlink"/>
                  </a:solidFill>
                </a:rPr>
                <a:t>n</a:t>
              </a:r>
              <a:endParaRPr lang="en-US" altLang="en-US" sz="2400" b="1"/>
            </a:p>
          </p:txBody>
        </p:sp>
        <p:sp>
          <p:nvSpPr>
            <p:cNvPr id="229411" name="Text Box 52"/>
            <p:cNvSpPr txBox="1">
              <a:spLocks noChangeArrowheads="1"/>
            </p:cNvSpPr>
            <p:nvPr/>
          </p:nvSpPr>
          <p:spPr bwMode="auto">
            <a:xfrm>
              <a:off x="3684" y="3020"/>
              <a:ext cx="192" cy="3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lIns="91433" tIns="45717" rIns="91433" bIns="45717" anchor="ctr">
              <a:spAutoFit/>
            </a:bodyP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nSpc>
                  <a:spcPct val="200000"/>
                </a:lnSpc>
                <a:spcBef>
                  <a:spcPct val="0"/>
                </a:spcBef>
              </a:pPr>
              <a:r>
                <a:rPr lang="en-US" altLang="en-US" sz="1600" b="1">
                  <a:solidFill>
                    <a:schemeClr val="folHlink"/>
                  </a:solidFill>
                </a:rPr>
                <a:t>n</a:t>
              </a:r>
              <a:endParaRPr lang="en-US" altLang="en-US" sz="2400" b="1"/>
            </a:p>
          </p:txBody>
        </p:sp>
        <p:sp>
          <p:nvSpPr>
            <p:cNvPr id="229412" name="Text Box 53"/>
            <p:cNvSpPr txBox="1">
              <a:spLocks noChangeArrowheads="1"/>
            </p:cNvSpPr>
            <p:nvPr/>
          </p:nvSpPr>
          <p:spPr bwMode="auto">
            <a:xfrm>
              <a:off x="3684" y="2654"/>
              <a:ext cx="192" cy="3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lIns="91433" tIns="45717" rIns="91433" bIns="45717" anchor="ctr">
              <a:spAutoFit/>
            </a:bodyP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nSpc>
                  <a:spcPct val="200000"/>
                </a:lnSpc>
                <a:spcBef>
                  <a:spcPct val="0"/>
                </a:spcBef>
              </a:pPr>
              <a:r>
                <a:rPr lang="en-US" altLang="en-US" sz="1600" b="1">
                  <a:solidFill>
                    <a:schemeClr val="folHlink"/>
                  </a:solidFill>
                </a:rPr>
                <a:t>n</a:t>
              </a:r>
              <a:endParaRPr lang="en-US" altLang="en-US" sz="2400" b="1"/>
            </a:p>
          </p:txBody>
        </p:sp>
        <p:sp>
          <p:nvSpPr>
            <p:cNvPr id="229413" name="Text Box 54"/>
            <p:cNvSpPr txBox="1">
              <a:spLocks noChangeArrowheads="1"/>
            </p:cNvSpPr>
            <p:nvPr/>
          </p:nvSpPr>
          <p:spPr bwMode="auto">
            <a:xfrm>
              <a:off x="3684" y="2361"/>
              <a:ext cx="192" cy="3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lIns="91433" tIns="45717" rIns="91433" bIns="45717" anchor="ctr">
              <a:spAutoFit/>
            </a:bodyP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nSpc>
                  <a:spcPct val="200000"/>
                </a:lnSpc>
                <a:spcBef>
                  <a:spcPct val="0"/>
                </a:spcBef>
              </a:pPr>
              <a:r>
                <a:rPr lang="en-US" altLang="en-US" sz="1600" b="1">
                  <a:solidFill>
                    <a:schemeClr val="folHlink"/>
                  </a:solidFill>
                </a:rPr>
                <a:t>n</a:t>
              </a:r>
              <a:endParaRPr lang="en-US" altLang="en-US" sz="2400" b="1"/>
            </a:p>
          </p:txBody>
        </p:sp>
        <p:sp>
          <p:nvSpPr>
            <p:cNvPr id="229414" name="Text Box 55"/>
            <p:cNvSpPr txBox="1">
              <a:spLocks noChangeArrowheads="1"/>
            </p:cNvSpPr>
            <p:nvPr/>
          </p:nvSpPr>
          <p:spPr bwMode="auto">
            <a:xfrm>
              <a:off x="3684" y="2020"/>
              <a:ext cx="192" cy="3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lIns="91433" tIns="45717" rIns="91433" bIns="45717" anchor="ctr">
              <a:spAutoFit/>
            </a:bodyP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nSpc>
                  <a:spcPct val="200000"/>
                </a:lnSpc>
                <a:spcBef>
                  <a:spcPct val="0"/>
                </a:spcBef>
              </a:pPr>
              <a:r>
                <a:rPr lang="en-US" altLang="en-US" sz="1600" b="1">
                  <a:solidFill>
                    <a:schemeClr val="folHlink"/>
                  </a:solidFill>
                </a:rPr>
                <a:t>n</a:t>
              </a:r>
              <a:endParaRPr lang="en-US" altLang="en-US" sz="2400" b="1"/>
            </a:p>
          </p:txBody>
        </p:sp>
        <p:sp>
          <p:nvSpPr>
            <p:cNvPr id="229415" name="Text Box 56"/>
            <p:cNvSpPr txBox="1">
              <a:spLocks noChangeArrowheads="1"/>
            </p:cNvSpPr>
            <p:nvPr/>
          </p:nvSpPr>
          <p:spPr bwMode="auto">
            <a:xfrm>
              <a:off x="3684" y="1684"/>
              <a:ext cx="192" cy="3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lIns="91433" tIns="45717" rIns="91433" bIns="45717" anchor="ctr">
              <a:spAutoFit/>
            </a:bodyP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nSpc>
                  <a:spcPct val="200000"/>
                </a:lnSpc>
                <a:spcBef>
                  <a:spcPct val="0"/>
                </a:spcBef>
              </a:pPr>
              <a:r>
                <a:rPr lang="en-US" altLang="en-US" sz="1600" b="1">
                  <a:solidFill>
                    <a:schemeClr val="folHlink"/>
                  </a:solidFill>
                </a:rPr>
                <a:t>n</a:t>
              </a:r>
              <a:endParaRPr lang="en-US" altLang="en-US" sz="2400" b="1"/>
            </a:p>
          </p:txBody>
        </p:sp>
        <p:sp>
          <p:nvSpPr>
            <p:cNvPr id="229416" name="Text Box 57"/>
            <p:cNvSpPr txBox="1">
              <a:spLocks noChangeArrowheads="1"/>
            </p:cNvSpPr>
            <p:nvPr/>
          </p:nvSpPr>
          <p:spPr bwMode="auto">
            <a:xfrm>
              <a:off x="1200" y="2519"/>
              <a:ext cx="1824" cy="7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lIns="91433" tIns="45717" rIns="91433" bIns="45717" anchor="ct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400" b="1" i="0">
                  <a:solidFill>
                    <a:schemeClr val="accent2"/>
                  </a:solidFill>
                </a:rPr>
                <a:t>= </a:t>
              </a:r>
              <a:r>
                <a:rPr lang="en-US" altLang="en-US" sz="2400" b="1">
                  <a:solidFill>
                    <a:schemeClr val="accent2"/>
                  </a:solidFill>
                </a:rPr>
                <a:t>n</a:t>
              </a:r>
              <a:r>
                <a:rPr lang="en-US" altLang="en-US" sz="2400" b="1" i="0">
                  <a:solidFill>
                    <a:schemeClr val="accent2"/>
                  </a:solidFill>
                </a:rPr>
                <a:t>(</a:t>
              </a:r>
              <a:r>
                <a:rPr lang="en-US" altLang="en-US" sz="2400" b="1">
                  <a:solidFill>
                    <a:schemeClr val="accent2"/>
                  </a:solidFill>
                </a:rPr>
                <a:t>n</a:t>
              </a:r>
              <a:r>
                <a:rPr lang="en-US" altLang="en-US" sz="2400" b="1" i="0">
                  <a:solidFill>
                    <a:schemeClr val="accent2"/>
                  </a:solidFill>
                </a:rPr>
                <a:t>+1) dots in the grid</a:t>
              </a:r>
            </a:p>
          </p:txBody>
        </p:sp>
      </p:grpSp>
      <p:grpSp>
        <p:nvGrpSpPr>
          <p:cNvPr id="5" name="Group 58"/>
          <p:cNvGrpSpPr>
            <a:grpSpLocks/>
          </p:cNvGrpSpPr>
          <p:nvPr/>
        </p:nvGrpSpPr>
        <p:grpSpPr bwMode="auto">
          <a:xfrm>
            <a:off x="1905000" y="2743200"/>
            <a:ext cx="7024688" cy="3297238"/>
            <a:chOff x="1200" y="1720"/>
            <a:chExt cx="4425" cy="2077"/>
          </a:xfrm>
        </p:grpSpPr>
        <p:grpSp>
          <p:nvGrpSpPr>
            <p:cNvPr id="229391" name="Group 59"/>
            <p:cNvGrpSpPr>
              <a:grpSpLocks/>
            </p:cNvGrpSpPr>
            <p:nvPr/>
          </p:nvGrpSpPr>
          <p:grpSpPr bwMode="auto">
            <a:xfrm>
              <a:off x="3934" y="1720"/>
              <a:ext cx="1691" cy="1680"/>
              <a:chOff x="4327" y="1835"/>
              <a:chExt cx="1861" cy="1792"/>
            </a:xfrm>
          </p:grpSpPr>
          <p:sp>
            <p:nvSpPr>
              <p:cNvPr id="229394" name="Oval 60"/>
              <p:cNvSpPr>
                <a:spLocks noChangeArrowheads="1"/>
              </p:cNvSpPr>
              <p:nvPr/>
            </p:nvSpPr>
            <p:spPr bwMode="auto">
              <a:xfrm rot="44464">
                <a:off x="4704" y="2197"/>
                <a:ext cx="369" cy="359"/>
              </a:xfrm>
              <a:prstGeom prst="ellipse">
                <a:avLst/>
              </a:prstGeom>
              <a:solidFill>
                <a:schemeClr val="tx2"/>
              </a:solid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50000"/>
                  </a:spcBef>
                </a:pPr>
                <a:endParaRPr lang="en-US" altLang="en-US" sz="3000"/>
              </a:p>
            </p:txBody>
          </p:sp>
          <p:sp>
            <p:nvSpPr>
              <p:cNvPr id="229395" name="Oval 61"/>
              <p:cNvSpPr>
                <a:spLocks noChangeArrowheads="1"/>
              </p:cNvSpPr>
              <p:nvPr/>
            </p:nvSpPr>
            <p:spPr bwMode="auto">
              <a:xfrm rot="44464">
                <a:off x="4710" y="1840"/>
                <a:ext cx="369" cy="358"/>
              </a:xfrm>
              <a:prstGeom prst="ellipse">
                <a:avLst/>
              </a:prstGeom>
              <a:solidFill>
                <a:schemeClr val="tx2"/>
              </a:solid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50000"/>
                  </a:spcBef>
                </a:pPr>
                <a:endParaRPr lang="en-US" altLang="en-US" sz="3000"/>
              </a:p>
            </p:txBody>
          </p:sp>
          <p:sp>
            <p:nvSpPr>
              <p:cNvPr id="229396" name="Oval 62"/>
              <p:cNvSpPr>
                <a:spLocks noChangeArrowheads="1"/>
              </p:cNvSpPr>
              <p:nvPr/>
            </p:nvSpPr>
            <p:spPr bwMode="auto">
              <a:xfrm rot="44464">
                <a:off x="4335" y="2192"/>
                <a:ext cx="370" cy="359"/>
              </a:xfrm>
              <a:prstGeom prst="ellipse">
                <a:avLst/>
              </a:prstGeom>
              <a:solidFill>
                <a:schemeClr val="tx2"/>
              </a:solid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50000"/>
                  </a:spcBef>
                </a:pPr>
                <a:endParaRPr lang="en-US" altLang="en-US" sz="3000"/>
              </a:p>
            </p:txBody>
          </p:sp>
          <p:sp>
            <p:nvSpPr>
              <p:cNvPr id="229397" name="Oval 63"/>
              <p:cNvSpPr>
                <a:spLocks noChangeArrowheads="1"/>
              </p:cNvSpPr>
              <p:nvPr/>
            </p:nvSpPr>
            <p:spPr bwMode="auto">
              <a:xfrm rot="44464">
                <a:off x="5818" y="1854"/>
                <a:ext cx="370" cy="359"/>
              </a:xfrm>
              <a:prstGeom prst="ellipse">
                <a:avLst/>
              </a:prstGeom>
              <a:solidFill>
                <a:schemeClr val="tx2"/>
              </a:solid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50000"/>
                  </a:spcBef>
                </a:pPr>
                <a:endParaRPr lang="en-US" altLang="en-US" sz="3000"/>
              </a:p>
            </p:txBody>
          </p:sp>
          <p:sp>
            <p:nvSpPr>
              <p:cNvPr id="229398" name="Oval 64"/>
              <p:cNvSpPr>
                <a:spLocks noChangeArrowheads="1"/>
              </p:cNvSpPr>
              <p:nvPr/>
            </p:nvSpPr>
            <p:spPr bwMode="auto">
              <a:xfrm rot="44464">
                <a:off x="5448" y="1849"/>
                <a:ext cx="369" cy="359"/>
              </a:xfrm>
              <a:prstGeom prst="ellipse">
                <a:avLst/>
              </a:prstGeom>
              <a:solidFill>
                <a:schemeClr val="tx2"/>
              </a:solid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50000"/>
                  </a:spcBef>
                </a:pPr>
                <a:endParaRPr lang="en-US" altLang="en-US" sz="3000"/>
              </a:p>
            </p:txBody>
          </p:sp>
          <p:sp>
            <p:nvSpPr>
              <p:cNvPr id="229399" name="Oval 65"/>
              <p:cNvSpPr>
                <a:spLocks noChangeArrowheads="1"/>
              </p:cNvSpPr>
              <p:nvPr/>
            </p:nvSpPr>
            <p:spPr bwMode="auto">
              <a:xfrm rot="44464">
                <a:off x="5080" y="1845"/>
                <a:ext cx="370" cy="359"/>
              </a:xfrm>
              <a:prstGeom prst="ellipse">
                <a:avLst/>
              </a:prstGeom>
              <a:solidFill>
                <a:schemeClr val="tx2"/>
              </a:solid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50000"/>
                  </a:spcBef>
                </a:pPr>
                <a:endParaRPr lang="en-US" altLang="en-US" sz="3000"/>
              </a:p>
            </p:txBody>
          </p:sp>
          <p:sp>
            <p:nvSpPr>
              <p:cNvPr id="229400" name="Oval 66"/>
              <p:cNvSpPr>
                <a:spLocks noChangeArrowheads="1"/>
              </p:cNvSpPr>
              <p:nvPr/>
            </p:nvSpPr>
            <p:spPr bwMode="auto">
              <a:xfrm rot="44464">
                <a:off x="4341" y="1835"/>
                <a:ext cx="370" cy="358"/>
              </a:xfrm>
              <a:prstGeom prst="ellipse">
                <a:avLst/>
              </a:prstGeom>
              <a:solidFill>
                <a:schemeClr val="tx2"/>
              </a:solid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50000"/>
                  </a:spcBef>
                </a:pPr>
                <a:endParaRPr lang="en-US" altLang="en-US" sz="3000"/>
              </a:p>
            </p:txBody>
          </p:sp>
          <p:sp>
            <p:nvSpPr>
              <p:cNvPr id="229401" name="Oval 67"/>
              <p:cNvSpPr>
                <a:spLocks noChangeArrowheads="1"/>
              </p:cNvSpPr>
              <p:nvPr/>
            </p:nvSpPr>
            <p:spPr bwMode="auto">
              <a:xfrm rot="44464">
                <a:off x="5069" y="2561"/>
                <a:ext cx="370" cy="358"/>
              </a:xfrm>
              <a:prstGeom prst="ellipse">
                <a:avLst/>
              </a:prstGeom>
              <a:solidFill>
                <a:schemeClr val="tx2"/>
              </a:solid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50000"/>
                  </a:spcBef>
                </a:pPr>
                <a:endParaRPr lang="en-US" altLang="en-US" sz="3000"/>
              </a:p>
            </p:txBody>
          </p:sp>
          <p:sp>
            <p:nvSpPr>
              <p:cNvPr id="229402" name="Oval 68"/>
              <p:cNvSpPr>
                <a:spLocks noChangeArrowheads="1"/>
              </p:cNvSpPr>
              <p:nvPr/>
            </p:nvSpPr>
            <p:spPr bwMode="auto">
              <a:xfrm rot="44464">
                <a:off x="4700" y="2557"/>
                <a:ext cx="369" cy="358"/>
              </a:xfrm>
              <a:prstGeom prst="ellipse">
                <a:avLst/>
              </a:prstGeom>
              <a:solidFill>
                <a:schemeClr val="tx2"/>
              </a:solid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50000"/>
                  </a:spcBef>
                </a:pPr>
                <a:endParaRPr lang="en-US" altLang="en-US" sz="3000"/>
              </a:p>
            </p:txBody>
          </p:sp>
          <p:sp>
            <p:nvSpPr>
              <p:cNvPr id="229403" name="Oval 69"/>
              <p:cNvSpPr>
                <a:spLocks noChangeArrowheads="1"/>
              </p:cNvSpPr>
              <p:nvPr/>
            </p:nvSpPr>
            <p:spPr bwMode="auto">
              <a:xfrm rot="44464">
                <a:off x="4331" y="2552"/>
                <a:ext cx="370" cy="358"/>
              </a:xfrm>
              <a:prstGeom prst="ellipse">
                <a:avLst/>
              </a:prstGeom>
              <a:solidFill>
                <a:schemeClr val="tx2"/>
              </a:solid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50000"/>
                  </a:spcBef>
                </a:pPr>
                <a:endParaRPr lang="en-US" altLang="en-US" sz="3000"/>
              </a:p>
            </p:txBody>
          </p:sp>
          <p:sp>
            <p:nvSpPr>
              <p:cNvPr id="229404" name="Oval 70"/>
              <p:cNvSpPr>
                <a:spLocks noChangeArrowheads="1"/>
              </p:cNvSpPr>
              <p:nvPr/>
            </p:nvSpPr>
            <p:spPr bwMode="auto">
              <a:xfrm rot="44464">
                <a:off x="5443" y="2209"/>
                <a:ext cx="369" cy="358"/>
              </a:xfrm>
              <a:prstGeom prst="ellipse">
                <a:avLst/>
              </a:prstGeom>
              <a:solidFill>
                <a:schemeClr val="tx2"/>
              </a:solid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50000"/>
                  </a:spcBef>
                </a:pPr>
                <a:endParaRPr lang="en-US" altLang="en-US" sz="3000"/>
              </a:p>
            </p:txBody>
          </p:sp>
          <p:sp>
            <p:nvSpPr>
              <p:cNvPr id="229405" name="Oval 71"/>
              <p:cNvSpPr>
                <a:spLocks noChangeArrowheads="1"/>
              </p:cNvSpPr>
              <p:nvPr/>
            </p:nvSpPr>
            <p:spPr bwMode="auto">
              <a:xfrm rot="44464">
                <a:off x="5074" y="2205"/>
                <a:ext cx="370" cy="358"/>
              </a:xfrm>
              <a:prstGeom prst="ellipse">
                <a:avLst/>
              </a:prstGeom>
              <a:solidFill>
                <a:schemeClr val="tx2"/>
              </a:solid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50000"/>
                  </a:spcBef>
                </a:pPr>
                <a:endParaRPr lang="en-US" altLang="en-US" sz="3000"/>
              </a:p>
            </p:txBody>
          </p:sp>
          <p:sp>
            <p:nvSpPr>
              <p:cNvPr id="229406" name="Oval 72"/>
              <p:cNvSpPr>
                <a:spLocks noChangeArrowheads="1"/>
              </p:cNvSpPr>
              <p:nvPr/>
            </p:nvSpPr>
            <p:spPr bwMode="auto">
              <a:xfrm rot="44464">
                <a:off x="4327" y="3269"/>
                <a:ext cx="370" cy="358"/>
              </a:xfrm>
              <a:prstGeom prst="ellipse">
                <a:avLst/>
              </a:prstGeom>
              <a:solidFill>
                <a:schemeClr val="tx2"/>
              </a:solid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50000"/>
                  </a:spcBef>
                </a:pPr>
                <a:endParaRPr lang="en-US" altLang="en-US" sz="3000"/>
              </a:p>
            </p:txBody>
          </p:sp>
          <p:sp>
            <p:nvSpPr>
              <p:cNvPr id="229407" name="Oval 73"/>
              <p:cNvSpPr>
                <a:spLocks noChangeArrowheads="1"/>
              </p:cNvSpPr>
              <p:nvPr/>
            </p:nvSpPr>
            <p:spPr bwMode="auto">
              <a:xfrm rot="44464">
                <a:off x="4695" y="2914"/>
                <a:ext cx="370" cy="359"/>
              </a:xfrm>
              <a:prstGeom prst="ellipse">
                <a:avLst/>
              </a:prstGeom>
              <a:solidFill>
                <a:schemeClr val="tx2"/>
              </a:solid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50000"/>
                  </a:spcBef>
                </a:pPr>
                <a:endParaRPr lang="en-US" altLang="en-US" sz="3000"/>
              </a:p>
            </p:txBody>
          </p:sp>
          <p:sp>
            <p:nvSpPr>
              <p:cNvPr id="229408" name="Oval 74"/>
              <p:cNvSpPr>
                <a:spLocks noChangeArrowheads="1"/>
              </p:cNvSpPr>
              <p:nvPr/>
            </p:nvSpPr>
            <p:spPr bwMode="auto">
              <a:xfrm rot="44464">
                <a:off x="4330" y="2909"/>
                <a:ext cx="370" cy="359"/>
              </a:xfrm>
              <a:prstGeom prst="ellipse">
                <a:avLst/>
              </a:prstGeom>
              <a:solidFill>
                <a:schemeClr val="tx2"/>
              </a:solid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50000"/>
                  </a:spcBef>
                </a:pPr>
                <a:endParaRPr lang="en-US" altLang="en-US" sz="3000"/>
              </a:p>
            </p:txBody>
          </p:sp>
        </p:grpSp>
        <p:sp>
          <p:nvSpPr>
            <p:cNvPr id="229392" name="AutoShape 75"/>
            <p:cNvSpPr>
              <a:spLocks/>
            </p:cNvSpPr>
            <p:nvPr/>
          </p:nvSpPr>
          <p:spPr bwMode="auto">
            <a:xfrm>
              <a:off x="3072" y="1751"/>
              <a:ext cx="612" cy="2046"/>
            </a:xfrm>
            <a:prstGeom prst="leftBrace">
              <a:avLst>
                <a:gd name="adj1" fmla="val 27859"/>
                <a:gd name="adj2" fmla="val 50000"/>
              </a:avLst>
            </a:prstGeom>
            <a:noFill/>
            <a:ln w="28575">
              <a:solidFill>
                <a:schemeClr val="tx2"/>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endParaRPr lang="en-US" altLang="en-US" i="0"/>
            </a:p>
          </p:txBody>
        </p:sp>
        <p:sp>
          <p:nvSpPr>
            <p:cNvPr id="229393" name="Text Box 76"/>
            <p:cNvSpPr txBox="1">
              <a:spLocks noChangeArrowheads="1"/>
            </p:cNvSpPr>
            <p:nvPr/>
          </p:nvSpPr>
          <p:spPr bwMode="auto">
            <a:xfrm>
              <a:off x="1200" y="2016"/>
              <a:ext cx="1824" cy="7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lIns="91433" tIns="45717" rIns="91433" bIns="45717" anchor="ct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400" b="1" i="0">
                  <a:solidFill>
                    <a:schemeClr val="accent2"/>
                  </a:solidFill>
                </a:rPr>
                <a:t>2</a:t>
              </a:r>
              <a:r>
                <a:rPr lang="en-US" altLang="en-US" sz="2400" b="1">
                  <a:solidFill>
                    <a:schemeClr val="accent2"/>
                  </a:solidFill>
                </a:rPr>
                <a:t>S</a:t>
              </a:r>
              <a:r>
                <a:rPr lang="en-US" altLang="en-US" sz="2400" b="1" i="0">
                  <a:solidFill>
                    <a:schemeClr val="accent2"/>
                  </a:solidFill>
                </a:rPr>
                <a:t> dots</a:t>
              </a:r>
            </a:p>
          </p:txBody>
        </p:sp>
      </p:grpSp>
      <p:grpSp>
        <p:nvGrpSpPr>
          <p:cNvPr id="7" name="Group 85"/>
          <p:cNvGrpSpPr>
            <a:grpSpLocks/>
          </p:cNvGrpSpPr>
          <p:nvPr/>
        </p:nvGrpSpPr>
        <p:grpSpPr bwMode="auto">
          <a:xfrm>
            <a:off x="1600200" y="5105400"/>
            <a:ext cx="2895600" cy="1600200"/>
            <a:chOff x="336" y="960"/>
            <a:chExt cx="1824" cy="1008"/>
          </a:xfrm>
        </p:grpSpPr>
        <p:sp>
          <p:nvSpPr>
            <p:cNvPr id="229386" name="Text Box 78"/>
            <p:cNvSpPr txBox="1">
              <a:spLocks noChangeArrowheads="1"/>
            </p:cNvSpPr>
            <p:nvPr/>
          </p:nvSpPr>
          <p:spPr bwMode="auto">
            <a:xfrm>
              <a:off x="432" y="1296"/>
              <a:ext cx="480"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a:spAutoFit/>
            </a:bodyP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50000"/>
                </a:spcBef>
              </a:pPr>
              <a:r>
                <a:rPr lang="en-US" altLang="en-US"/>
                <a:t>S</a:t>
              </a:r>
              <a:r>
                <a:rPr lang="en-US" altLang="en-US" sz="3000" i="0"/>
                <a:t> = </a:t>
              </a:r>
            </a:p>
          </p:txBody>
        </p:sp>
        <p:sp>
          <p:nvSpPr>
            <p:cNvPr id="229387" name="Text Box 79"/>
            <p:cNvSpPr txBox="1">
              <a:spLocks noChangeArrowheads="1"/>
            </p:cNvSpPr>
            <p:nvPr/>
          </p:nvSpPr>
          <p:spPr bwMode="auto">
            <a:xfrm>
              <a:off x="1046" y="1035"/>
              <a:ext cx="831" cy="3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50000"/>
                </a:spcBef>
              </a:pPr>
              <a:r>
                <a:rPr lang="en-US" altLang="en-US" sz="3000"/>
                <a:t>n</a:t>
              </a:r>
              <a:r>
                <a:rPr lang="en-US" altLang="en-US" sz="3000" i="0"/>
                <a:t> (</a:t>
              </a:r>
              <a:r>
                <a:rPr lang="en-US" altLang="en-US" sz="3000"/>
                <a:t>n</a:t>
              </a:r>
              <a:r>
                <a:rPr lang="en-US" altLang="en-US" sz="3000" i="0"/>
                <a:t>+1)</a:t>
              </a:r>
            </a:p>
          </p:txBody>
        </p:sp>
        <p:sp>
          <p:nvSpPr>
            <p:cNvPr id="229388" name="Text Box 80"/>
            <p:cNvSpPr txBox="1">
              <a:spLocks noChangeArrowheads="1"/>
            </p:cNvSpPr>
            <p:nvPr/>
          </p:nvSpPr>
          <p:spPr bwMode="auto">
            <a:xfrm>
              <a:off x="1296" y="1440"/>
              <a:ext cx="236" cy="3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50000"/>
                </a:spcBef>
              </a:pPr>
              <a:r>
                <a:rPr lang="en-US" altLang="en-US" sz="3000" i="0"/>
                <a:t>2</a:t>
              </a:r>
            </a:p>
          </p:txBody>
        </p:sp>
        <p:sp>
          <p:nvSpPr>
            <p:cNvPr id="229389" name="Line 82"/>
            <p:cNvSpPr>
              <a:spLocks noChangeShapeType="1"/>
            </p:cNvSpPr>
            <p:nvPr/>
          </p:nvSpPr>
          <p:spPr bwMode="auto">
            <a:xfrm>
              <a:off x="960" y="1440"/>
              <a:ext cx="1008" cy="0"/>
            </a:xfrm>
            <a:prstGeom prst="line">
              <a:avLst/>
            </a:prstGeom>
            <a:noFill/>
            <a:ln w="254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29390" name="Rectangle 84"/>
            <p:cNvSpPr>
              <a:spLocks noChangeArrowheads="1"/>
            </p:cNvSpPr>
            <p:nvPr/>
          </p:nvSpPr>
          <p:spPr bwMode="auto">
            <a:xfrm>
              <a:off x="336" y="960"/>
              <a:ext cx="1824" cy="1008"/>
            </a:xfrm>
            <a:prstGeom prst="rect">
              <a:avLst/>
            </a:prstGeom>
            <a:noFill/>
            <a:ln w="50800">
              <a:solidFill>
                <a:srgbClr val="33CC33"/>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50000"/>
                </a:spcBef>
              </a:pPr>
              <a:endParaRPr lang="en-US" altLang="en-US" sz="3000"/>
            </a:p>
          </p:txBody>
        </p:sp>
      </p:grpSp>
      <p:sp>
        <p:nvSpPr>
          <p:cNvPr id="83" name="Rectangle 2"/>
          <p:cNvSpPr txBox="1">
            <a:spLocks noChangeArrowheads="1"/>
          </p:cNvSpPr>
          <p:nvPr/>
        </p:nvSpPr>
        <p:spPr>
          <a:xfrm>
            <a:off x="685800" y="-76200"/>
            <a:ext cx="7772400" cy="1143000"/>
          </a:xfrm>
          <a:prstGeom prst="rect">
            <a:avLst/>
          </a:prstGeom>
        </p:spPr>
        <p:txBody>
          <a:bodyPr/>
          <a:lstStyle>
            <a:lvl1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mj-lt"/>
                <a:ea typeface="+mj-ea"/>
                <a:cs typeface="+mj-cs"/>
              </a:defRPr>
            </a:lvl1pPr>
            <a:lvl2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Times New Roman" pitchFamily="18" charset="0"/>
              </a:defRPr>
            </a:lvl2pPr>
            <a:lvl3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Times New Roman" pitchFamily="18" charset="0"/>
              </a:defRPr>
            </a:lvl3pPr>
            <a:lvl4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Times New Roman" pitchFamily="18" charset="0"/>
              </a:defRPr>
            </a:lvl4pPr>
            <a:lvl5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Times New Roman" pitchFamily="18" charset="0"/>
              </a:defRPr>
            </a:lvl5pPr>
            <a:lvl6pPr marL="457200"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6pPr>
            <a:lvl7pPr marL="914400"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7pPr>
            <a:lvl8pPr marL="1371600"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8pPr>
            <a:lvl9pPr marL="1828800"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9pPr>
          </a:lstStyle>
          <a:p>
            <a:pPr eaLnBrk="1" hangingPunct="1">
              <a:defRPr/>
            </a:pPr>
            <a:r>
              <a:rPr lang="en-US" altLang="en-US" sz="4000" i="0" kern="0"/>
              <a:t>Quadratic Time</a:t>
            </a:r>
            <a:br>
              <a:rPr lang="en-US" altLang="en-US" sz="4000" i="0" kern="0"/>
            </a:br>
            <a:r>
              <a:rPr lang="en-US" altLang="en-US" i="0" kern="0"/>
              <a:t>(Insertion Sort)</a:t>
            </a:r>
            <a:endParaRPr lang="en-CA" altLang="en-US" i="0" kern="0" dirty="0"/>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0-#ppt_w/2"/>
                                          </p:val>
                                        </p:tav>
                                        <p:tav tm="100000">
                                          <p:val>
                                            <p:strVal val="#ppt_x"/>
                                          </p:val>
                                        </p:tav>
                                      </p:tavLst>
                                    </p:anim>
                                    <p:anim calcmode="lin" valueType="num">
                                      <p:cBhvr additive="base">
                                        <p:cTn id="8" dur="500" fill="hold"/>
                                        <p:tgtEl>
                                          <p:spTgt spid="5"/>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nodeType="clickEffect">
                                  <p:stCondLst>
                                    <p:cond delay="0"/>
                                  </p:stCondLst>
                                  <p:childTnLst>
                                    <p:set>
                                      <p:cBhvr>
                                        <p:cTn id="12" dur="1" fill="hold">
                                          <p:stCondLst>
                                            <p:cond delay="0"/>
                                          </p:stCondLst>
                                        </p:cTn>
                                        <p:tgtEl>
                                          <p:spTgt spid="4"/>
                                        </p:tgtEl>
                                        <p:attrNameLst>
                                          <p:attrName>style.visibility</p:attrName>
                                        </p:attrNameLst>
                                      </p:cBhvr>
                                      <p:to>
                                        <p:strVal val="visible"/>
                                      </p:to>
                                    </p:set>
                                    <p:anim calcmode="lin" valueType="num">
                                      <p:cBhvr additive="base">
                                        <p:cTn id="13" dur="500" fill="hold"/>
                                        <p:tgtEl>
                                          <p:spTgt spid="4"/>
                                        </p:tgtEl>
                                        <p:attrNameLst>
                                          <p:attrName>ppt_x</p:attrName>
                                        </p:attrNameLst>
                                      </p:cBhvr>
                                      <p:tavLst>
                                        <p:tav tm="0">
                                          <p:val>
                                            <p:strVal val="0-#ppt_w/2"/>
                                          </p:val>
                                        </p:tav>
                                        <p:tav tm="100000">
                                          <p:val>
                                            <p:strVal val="#ppt_x"/>
                                          </p:val>
                                        </p:tav>
                                      </p:tavLst>
                                    </p:anim>
                                    <p:anim calcmode="lin" valueType="num">
                                      <p:cBhvr additive="base">
                                        <p:cTn id="14" dur="500" fill="hold"/>
                                        <p:tgtEl>
                                          <p:spTgt spid="4"/>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nodeType="clickEffect">
                                  <p:stCondLst>
                                    <p:cond delay="0"/>
                                  </p:stCondLst>
                                  <p:childTnLst>
                                    <p:set>
                                      <p:cBhvr>
                                        <p:cTn id="18" dur="1" fill="hold">
                                          <p:stCondLst>
                                            <p:cond delay="0"/>
                                          </p:stCondLst>
                                        </p:cTn>
                                        <p:tgtEl>
                                          <p:spTgt spid="7"/>
                                        </p:tgtEl>
                                        <p:attrNameLst>
                                          <p:attrName>style.visibility</p:attrName>
                                        </p:attrNameLst>
                                      </p:cBhvr>
                                      <p:to>
                                        <p:strVal val="visible"/>
                                      </p:to>
                                    </p:set>
                                    <p:anim calcmode="lin" valueType="num">
                                      <p:cBhvr additive="base">
                                        <p:cTn id="19" dur="500" fill="hold"/>
                                        <p:tgtEl>
                                          <p:spTgt spid="7"/>
                                        </p:tgtEl>
                                        <p:attrNameLst>
                                          <p:attrName>ppt_x</p:attrName>
                                        </p:attrNameLst>
                                      </p:cBhvr>
                                      <p:tavLst>
                                        <p:tav tm="0">
                                          <p:val>
                                            <p:strVal val="#ppt_x"/>
                                          </p:val>
                                        </p:tav>
                                        <p:tav tm="100000">
                                          <p:val>
                                            <p:strVal val="#ppt_x"/>
                                          </p:val>
                                        </p:tav>
                                      </p:tavLst>
                                    </p:anim>
                                    <p:anim calcmode="lin" valueType="num">
                                      <p:cBhvr additive="base">
                                        <p:cTn id="20"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 name="Rectangle 2"/>
          <p:cNvSpPr txBox="1">
            <a:spLocks noChangeArrowheads="1"/>
          </p:cNvSpPr>
          <p:nvPr/>
        </p:nvSpPr>
        <p:spPr>
          <a:xfrm>
            <a:off x="152400" y="-87313"/>
            <a:ext cx="8991600" cy="1524001"/>
          </a:xfrm>
          <a:prstGeom prst="rect">
            <a:avLst/>
          </a:prstGeom>
        </p:spPr>
        <p:txBody>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eaLnBrk="1" hangingPunct="1">
              <a:defRPr/>
            </a:pPr>
            <a:r>
              <a:rPr lang="en-US" altLang="en-US" sz="3600" i="0" kern="0" dirty="0">
                <a:solidFill>
                  <a:srgbClr val="FFFFFF"/>
                </a:solidFill>
              </a:rPr>
              <a:t>Looking at Input: </a:t>
            </a:r>
            <a:r>
              <a:rPr lang="en-US" altLang="en-US" sz="3600" i="0" kern="0" dirty="0">
                <a:solidFill>
                  <a:srgbClr val="00FFFF"/>
                </a:solidFill>
              </a:rPr>
              <a:t>Linear</a:t>
            </a:r>
            <a:r>
              <a:rPr lang="en-US" altLang="en-US" sz="3600" i="0" kern="0" dirty="0">
                <a:solidFill>
                  <a:srgbClr val="FFFFFF"/>
                </a:solidFill>
              </a:rPr>
              <a:t> time</a:t>
            </a:r>
            <a:br>
              <a:rPr lang="en-US" altLang="en-US" sz="3600" i="0" kern="0" dirty="0">
                <a:solidFill>
                  <a:srgbClr val="FFFFFF"/>
                </a:solidFill>
              </a:rPr>
            </a:br>
            <a:r>
              <a:rPr lang="en-US" altLang="en-US" sz="3600" i="0" kern="0" dirty="0">
                <a:solidFill>
                  <a:srgbClr val="FFFFFF"/>
                </a:solidFill>
              </a:rPr>
              <a:t>Insertion Sort: </a:t>
            </a:r>
            <a:r>
              <a:rPr lang="en-US" altLang="en-US" sz="3600" i="0" kern="0" dirty="0">
                <a:solidFill>
                  <a:srgbClr val="FFFF00"/>
                </a:solidFill>
              </a:rPr>
              <a:t>Quadratic </a:t>
            </a:r>
            <a:r>
              <a:rPr lang="en-US" altLang="en-US" sz="3600" i="0" kern="0" dirty="0">
                <a:solidFill>
                  <a:srgbClr val="FFFFFF"/>
                </a:solidFill>
              </a:rPr>
              <a:t>time</a:t>
            </a:r>
          </a:p>
        </p:txBody>
      </p:sp>
      <p:grpSp>
        <p:nvGrpSpPr>
          <p:cNvPr id="3" name="Group 2"/>
          <p:cNvGrpSpPr>
            <a:grpSpLocks/>
          </p:cNvGrpSpPr>
          <p:nvPr/>
        </p:nvGrpSpPr>
        <p:grpSpPr bwMode="auto">
          <a:xfrm>
            <a:off x="1346200" y="2362200"/>
            <a:ext cx="7340600" cy="4094163"/>
            <a:chOff x="1346200" y="2362200"/>
            <a:chExt cx="7340600" cy="4094163"/>
          </a:xfrm>
        </p:grpSpPr>
        <p:sp>
          <p:nvSpPr>
            <p:cNvPr id="20" name="Rectangle 3"/>
            <p:cNvSpPr txBox="1">
              <a:spLocks noChangeArrowheads="1"/>
            </p:cNvSpPr>
            <p:nvPr/>
          </p:nvSpPr>
          <p:spPr>
            <a:xfrm>
              <a:off x="1346200" y="5556250"/>
              <a:ext cx="7340600" cy="900113"/>
            </a:xfrm>
            <a:prstGeom prst="rect">
              <a:avLst/>
            </a:prstGeom>
          </p:spPr>
          <p:txBody>
            <a:bodyPr/>
            <a:lst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400">
                  <a:solidFill>
                    <a:schemeClr val="tx1"/>
                  </a:solidFill>
                  <a:latin typeface="+mn-lt"/>
                </a:defRPr>
              </a:lvl3pPr>
              <a:lvl4pPr marL="1600200" indent="-228600" algn="l" rtl="0" eaLnBrk="0" fontAlgn="base" hangingPunct="0">
                <a:spcBef>
                  <a:spcPct val="20000"/>
                </a:spcBef>
                <a:spcAft>
                  <a:spcPct val="0"/>
                </a:spcAft>
                <a:buChar char="–"/>
                <a:defRPr sz="2000">
                  <a:solidFill>
                    <a:schemeClr val="tx1"/>
                  </a:solidFill>
                  <a:latin typeface="+mn-lt"/>
                </a:defRPr>
              </a:lvl4pPr>
              <a:lvl5pPr marL="2057400" indent="-228600" algn="l" rtl="0" eaLnBrk="0" fontAlgn="base" hangingPunct="0">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a:lstStyle>
            <a:p>
              <a:pPr marL="0" indent="0" algn="ctr" eaLnBrk="1" hangingPunct="1">
                <a:lnSpc>
                  <a:spcPct val="90000"/>
                </a:lnSpc>
                <a:buFontTx/>
                <a:buNone/>
                <a:tabLst>
                  <a:tab pos="858838" algn="l"/>
                </a:tabLst>
                <a:defRPr/>
              </a:pPr>
              <a:r>
                <a:rPr lang="en-US" altLang="en-US" sz="2400" i="0" kern="0" dirty="0">
                  <a:solidFill>
                    <a:srgbClr val="FFFFFF"/>
                  </a:solidFill>
                </a:rPr>
                <a:t>For big inputs, </a:t>
              </a:r>
              <a:br>
                <a:rPr lang="en-US" altLang="en-US" sz="2400" i="0" kern="0" dirty="0">
                  <a:solidFill>
                    <a:srgbClr val="FFFFFF"/>
                  </a:solidFill>
                </a:rPr>
              </a:br>
              <a:r>
                <a:rPr lang="en-US" altLang="en-US" sz="2400" i="0" kern="0" dirty="0">
                  <a:solidFill>
                    <a:srgbClr val="FFFFFF"/>
                  </a:solidFill>
                </a:rPr>
                <a:t> </a:t>
              </a:r>
              <a:r>
                <a:rPr lang="en-US" altLang="en-US" sz="2400" i="0" kern="0" dirty="0">
                  <a:solidFill>
                    <a:srgbClr val="00FFFF"/>
                  </a:solidFill>
                </a:rPr>
                <a:t>100000 n</a:t>
              </a:r>
              <a:r>
                <a:rPr lang="en-US" altLang="en-US" sz="2400" i="0" kern="0" dirty="0">
                  <a:solidFill>
                    <a:srgbClr val="FFFFFF"/>
                  </a:solidFill>
                </a:rPr>
                <a:t> </a:t>
              </a:r>
              <a:r>
                <a:rPr lang="en-US" altLang="en-US" sz="2400" i="0" kern="0" dirty="0">
                  <a:solidFill>
                    <a:srgbClr val="FF0000"/>
                  </a:solidFill>
                </a:rPr>
                <a:t>&lt;&lt;</a:t>
              </a:r>
              <a:r>
                <a:rPr lang="en-US" altLang="en-US" sz="2400" i="0" kern="0" dirty="0">
                  <a:solidFill>
                    <a:srgbClr val="FFFFFF"/>
                  </a:solidFill>
                </a:rPr>
                <a:t> </a:t>
              </a:r>
              <a:r>
                <a:rPr lang="en-US" altLang="en-US" sz="2400" i="0" kern="0" dirty="0">
                  <a:solidFill>
                    <a:srgbClr val="FFFF00">
                      <a:lumMod val="60000"/>
                      <a:lumOff val="40000"/>
                    </a:srgbClr>
                  </a:solidFill>
                </a:rPr>
                <a:t>0.000001 n</a:t>
              </a:r>
              <a:r>
                <a:rPr lang="en-US" altLang="en-US" sz="2400" i="0" kern="0" baseline="30000" dirty="0">
                  <a:solidFill>
                    <a:srgbClr val="FFFF00">
                      <a:lumMod val="60000"/>
                      <a:lumOff val="40000"/>
                    </a:srgbClr>
                  </a:solidFill>
                </a:rPr>
                <a:t>2</a:t>
              </a:r>
            </a:p>
          </p:txBody>
        </p:sp>
        <p:grpSp>
          <p:nvGrpSpPr>
            <p:cNvPr id="230405" name="Group 4"/>
            <p:cNvGrpSpPr>
              <a:grpSpLocks/>
            </p:cNvGrpSpPr>
            <p:nvPr/>
          </p:nvGrpSpPr>
          <p:grpSpPr bwMode="auto">
            <a:xfrm>
              <a:off x="2278062" y="2362200"/>
              <a:ext cx="5257800" cy="3106738"/>
              <a:chOff x="768" y="1392"/>
              <a:chExt cx="3312" cy="1957"/>
            </a:xfrm>
          </p:grpSpPr>
          <p:sp>
            <p:nvSpPr>
              <p:cNvPr id="230406" name="Rectangle 5"/>
              <p:cNvSpPr>
                <a:spLocks noChangeArrowheads="1"/>
              </p:cNvSpPr>
              <p:nvPr/>
            </p:nvSpPr>
            <p:spPr bwMode="auto">
              <a:xfrm>
                <a:off x="1056" y="1392"/>
                <a:ext cx="3024" cy="172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0"/>
                  </a:spcBef>
                  <a:buFontTx/>
                  <a:buNone/>
                </a:pPr>
                <a:endParaRPr lang="en-CA" altLang="en-US" sz="2400" i="0">
                  <a:solidFill>
                    <a:srgbClr val="FFFFFF"/>
                  </a:solidFill>
                </a:endParaRPr>
              </a:p>
            </p:txBody>
          </p:sp>
          <p:sp>
            <p:nvSpPr>
              <p:cNvPr id="230407" name="Text Box 6"/>
              <p:cNvSpPr txBox="1">
                <a:spLocks noChangeArrowheads="1"/>
              </p:cNvSpPr>
              <p:nvPr/>
            </p:nvSpPr>
            <p:spPr bwMode="auto">
              <a:xfrm>
                <a:off x="2112" y="3058"/>
                <a:ext cx="864" cy="2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0"/>
                  </a:spcBef>
                  <a:buFontTx/>
                  <a:buNone/>
                </a:pPr>
                <a:r>
                  <a:rPr lang="en-US" altLang="en-US" sz="2400" i="0" dirty="0">
                    <a:solidFill>
                      <a:srgbClr val="FFFFFF"/>
                    </a:solidFill>
                  </a:rPr>
                  <a:t>input size</a:t>
                </a:r>
              </a:p>
            </p:txBody>
          </p:sp>
          <p:sp>
            <p:nvSpPr>
              <p:cNvPr id="230408" name="Text Box 7"/>
              <p:cNvSpPr txBox="1">
                <a:spLocks noChangeArrowheads="1"/>
              </p:cNvSpPr>
              <p:nvPr/>
            </p:nvSpPr>
            <p:spPr bwMode="auto">
              <a:xfrm>
                <a:off x="768" y="1794"/>
                <a:ext cx="288" cy="9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50000"/>
                  </a:spcBef>
                  <a:buFontTx/>
                  <a:buNone/>
                </a:pPr>
                <a:r>
                  <a:rPr lang="en-US" altLang="en-US" sz="2400" i="0">
                    <a:solidFill>
                      <a:srgbClr val="FFFFFF"/>
                    </a:solidFill>
                  </a:rPr>
                  <a:t>t</a:t>
                </a:r>
                <a:br>
                  <a:rPr lang="en-US" altLang="en-US" sz="2400" i="0">
                    <a:solidFill>
                      <a:srgbClr val="FFFFFF"/>
                    </a:solidFill>
                  </a:rPr>
                </a:br>
                <a:r>
                  <a:rPr lang="en-US" altLang="en-US" sz="2400" i="0">
                    <a:solidFill>
                      <a:srgbClr val="FFFFFF"/>
                    </a:solidFill>
                  </a:rPr>
                  <a:t>ime</a:t>
                </a:r>
              </a:p>
            </p:txBody>
          </p:sp>
          <p:sp>
            <p:nvSpPr>
              <p:cNvPr id="230409" name="Line 8"/>
              <p:cNvSpPr>
                <a:spLocks noChangeShapeType="1"/>
              </p:cNvSpPr>
              <p:nvPr/>
            </p:nvSpPr>
            <p:spPr bwMode="auto">
              <a:xfrm flipH="1">
                <a:off x="1056" y="1794"/>
                <a:ext cx="3024" cy="1341"/>
              </a:xfrm>
              <a:prstGeom prst="line">
                <a:avLst/>
              </a:prstGeom>
              <a:noFill/>
              <a:ln w="381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0410" name="Freeform 9"/>
              <p:cNvSpPr>
                <a:spLocks/>
              </p:cNvSpPr>
              <p:nvPr/>
            </p:nvSpPr>
            <p:spPr bwMode="auto">
              <a:xfrm>
                <a:off x="1056" y="1428"/>
                <a:ext cx="2832" cy="1725"/>
              </a:xfrm>
              <a:custGeom>
                <a:avLst/>
                <a:gdLst>
                  <a:gd name="T0" fmla="*/ 0 w 2832"/>
                  <a:gd name="T1" fmla="*/ 1725 h 1725"/>
                  <a:gd name="T2" fmla="*/ 680 w 2832"/>
                  <a:gd name="T3" fmla="*/ 1576 h 1725"/>
                  <a:gd name="T4" fmla="*/ 1032 w 2832"/>
                  <a:gd name="T5" fmla="*/ 1496 h 1725"/>
                  <a:gd name="T6" fmla="*/ 1320 w 2832"/>
                  <a:gd name="T7" fmla="*/ 1392 h 1725"/>
                  <a:gd name="T8" fmla="*/ 1624 w 2832"/>
                  <a:gd name="T9" fmla="*/ 1232 h 1725"/>
                  <a:gd name="T10" fmla="*/ 1944 w 2832"/>
                  <a:gd name="T11" fmla="*/ 992 h 1725"/>
                  <a:gd name="T12" fmla="*/ 2320 w 2832"/>
                  <a:gd name="T13" fmla="*/ 600 h 1725"/>
                  <a:gd name="T14" fmla="*/ 2832 w 2832"/>
                  <a:gd name="T15" fmla="*/ 0 h 1725"/>
                  <a:gd name="T16" fmla="*/ 0 60000 65536"/>
                  <a:gd name="T17" fmla="*/ 0 60000 65536"/>
                  <a:gd name="T18" fmla="*/ 0 60000 65536"/>
                  <a:gd name="T19" fmla="*/ 0 60000 65536"/>
                  <a:gd name="T20" fmla="*/ 0 60000 65536"/>
                  <a:gd name="T21" fmla="*/ 0 60000 65536"/>
                  <a:gd name="T22" fmla="*/ 0 60000 65536"/>
                  <a:gd name="T23" fmla="*/ 0 60000 65536"/>
                  <a:gd name="T24" fmla="*/ 0 w 2832"/>
                  <a:gd name="T25" fmla="*/ 0 h 1725"/>
                  <a:gd name="T26" fmla="*/ 2832 w 2832"/>
                  <a:gd name="T27" fmla="*/ 1725 h 172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832" h="1725">
                    <a:moveTo>
                      <a:pt x="0" y="1725"/>
                    </a:moveTo>
                    <a:lnTo>
                      <a:pt x="680" y="1576"/>
                    </a:lnTo>
                    <a:lnTo>
                      <a:pt x="1032" y="1496"/>
                    </a:lnTo>
                    <a:lnTo>
                      <a:pt x="1320" y="1392"/>
                    </a:lnTo>
                    <a:lnTo>
                      <a:pt x="1624" y="1232"/>
                    </a:lnTo>
                    <a:lnTo>
                      <a:pt x="1944" y="992"/>
                    </a:lnTo>
                    <a:lnTo>
                      <a:pt x="2320" y="600"/>
                    </a:lnTo>
                    <a:lnTo>
                      <a:pt x="2832" y="0"/>
                    </a:lnTo>
                  </a:path>
                </a:pathLst>
              </a:custGeom>
              <a:noFill/>
              <a:ln w="38100" cap="flat"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gr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0-#ppt_w/2"/>
                                          </p:val>
                                        </p:tav>
                                        <p:tav tm="100000">
                                          <p:val>
                                            <p:strVal val="#ppt_x"/>
                                          </p:val>
                                        </p:tav>
                                      </p:tavLst>
                                    </p:anim>
                                    <p:anim calcmode="lin" valueType="num">
                                      <p:cBhvr additive="base">
                                        <p:cTn id="8" dur="500" fill="hold"/>
                                        <p:tgtEl>
                                          <p:spTgt spid="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6"/>
          <p:cNvSpPr/>
          <p:nvPr/>
        </p:nvSpPr>
        <p:spPr bwMode="auto">
          <a:xfrm>
            <a:off x="533400" y="3886200"/>
            <a:ext cx="2311400" cy="2173288"/>
          </a:xfrm>
          <a:prstGeom prst="rect">
            <a:avLst/>
          </a:prstGeom>
          <a:solidFill>
            <a:schemeClr val="tx1"/>
          </a:solidFill>
          <a:ln w="38100" cap="sq" cmpd="sng" algn="ctr">
            <a:noFill/>
            <a:prstDash val="solid"/>
            <a:round/>
            <a:headEnd type="none" w="med" len="med"/>
            <a:tailEnd type="none" w="med" len="med"/>
          </a:ln>
          <a:effectLst/>
        </p:spPr>
        <p:txBody>
          <a:bodyPr lIns="274320" rIns="274320">
            <a:spAutoFit/>
          </a:bodyPr>
          <a:lstStyle/>
          <a:p>
            <a:pPr eaLnBrk="0" hangingPunct="0">
              <a:spcBef>
                <a:spcPct val="0"/>
              </a:spcBef>
              <a:defRPr/>
            </a:pPr>
            <a:endParaRPr lang="en-US" sz="2800" i="0">
              <a:effectLst>
                <a:outerShdw blurRad="38100" dist="38100" dir="2700000" algn="tl">
                  <a:srgbClr val="000000">
                    <a:alpha val="43137"/>
                  </a:srgbClr>
                </a:outerShdw>
              </a:effectLst>
            </a:endParaRPr>
          </a:p>
        </p:txBody>
      </p:sp>
      <p:sp>
        <p:nvSpPr>
          <p:cNvPr id="34818" name="Rectangle 2"/>
          <p:cNvSpPr>
            <a:spLocks noGrp="1" noChangeArrowheads="1"/>
          </p:cNvSpPr>
          <p:nvPr>
            <p:ph type="title"/>
          </p:nvPr>
        </p:nvSpPr>
        <p:spPr>
          <a:xfrm>
            <a:off x="685800" y="-304800"/>
            <a:ext cx="7772400" cy="1143000"/>
          </a:xfrm>
        </p:spPr>
        <p:txBody>
          <a:bodyPr/>
          <a:lstStyle/>
          <a:p>
            <a:pPr>
              <a:defRPr/>
            </a:pPr>
            <a:r>
              <a:rPr lang="en-US" dirty="0"/>
              <a:t>Don't Redo Work</a:t>
            </a:r>
          </a:p>
        </p:txBody>
      </p:sp>
      <p:sp>
        <p:nvSpPr>
          <p:cNvPr id="34819" name="Rectangle 3" descr="Rectangle: Click to edit Master text styles&#10;Second level&#10;Third level&#10;Fourth level&#10;Fifth level"/>
          <p:cNvSpPr>
            <a:spLocks noGrp="1" noChangeArrowheads="1"/>
          </p:cNvSpPr>
          <p:nvPr>
            <p:ph type="body" idx="1"/>
          </p:nvPr>
        </p:nvSpPr>
        <p:spPr>
          <a:xfrm>
            <a:off x="457200" y="925513"/>
            <a:ext cx="4800600" cy="1970087"/>
          </a:xfrm>
        </p:spPr>
        <p:txBody>
          <a:bodyPr/>
          <a:lstStyle/>
          <a:p>
            <a:pPr>
              <a:defRPr/>
            </a:pPr>
            <a:r>
              <a:rPr lang="en-US" sz="2400" dirty="0"/>
              <a:t>Prefix Averages:</a:t>
            </a:r>
          </a:p>
          <a:p>
            <a:pPr>
              <a:defRPr/>
            </a:pPr>
            <a:r>
              <a:rPr lang="en-US" sz="2400" dirty="0"/>
              <a:t>Input: an array X[</a:t>
            </a:r>
            <a:r>
              <a:rPr lang="en-US" sz="2400" dirty="0" err="1"/>
              <a:t>i</a:t>
            </a:r>
            <a:r>
              <a:rPr lang="en-US" sz="2400" dirty="0"/>
              <a:t>] of n values </a:t>
            </a:r>
          </a:p>
          <a:p>
            <a:pPr>
              <a:defRPr/>
            </a:pPr>
            <a:r>
              <a:rPr lang="en-US" sz="2400" dirty="0"/>
              <a:t>Output: The average of each prefix</a:t>
            </a:r>
            <a:br>
              <a:rPr lang="en-US" sz="2400" dirty="0"/>
            </a:br>
            <a:r>
              <a:rPr lang="en-US" sz="2000" b="1" dirty="0">
                <a:sym typeface="Symbol" pitchFamily="-110" charset="2"/>
              </a:rPr>
              <a:t>A</a:t>
            </a:r>
            <a:r>
              <a:rPr lang="en-US" sz="2000" dirty="0">
                <a:sym typeface="Symbol" pitchFamily="-110" charset="2"/>
              </a:rPr>
              <a:t>[</a:t>
            </a:r>
            <a:r>
              <a:rPr lang="en-US" sz="2000" b="1" dirty="0" err="1">
                <a:sym typeface="Symbol" pitchFamily="-110" charset="2"/>
              </a:rPr>
              <a:t>i</a:t>
            </a:r>
            <a:r>
              <a:rPr lang="en-US" sz="2000" dirty="0">
                <a:sym typeface="Symbol" pitchFamily="-110" charset="2"/>
              </a:rPr>
              <a:t>]</a:t>
            </a:r>
            <a:r>
              <a:rPr lang="en-US" sz="2000" b="1" dirty="0">
                <a:sym typeface="Symbol" pitchFamily="-110" charset="2"/>
              </a:rPr>
              <a:t> </a:t>
            </a:r>
            <a:r>
              <a:rPr lang="en-US" sz="2400" dirty="0">
                <a:latin typeface="Symbol" pitchFamily="-110" charset="2"/>
                <a:sym typeface="Symbol" pitchFamily="-110" charset="2"/>
              </a:rPr>
              <a:t>= (</a:t>
            </a:r>
            <a:r>
              <a:rPr lang="en-US" sz="2000" b="1" dirty="0">
                <a:sym typeface="Symbol" pitchFamily="-110" charset="2"/>
              </a:rPr>
              <a:t>X</a:t>
            </a:r>
            <a:r>
              <a:rPr lang="en-US" sz="2000" dirty="0">
                <a:sym typeface="Symbol" pitchFamily="-110" charset="2"/>
              </a:rPr>
              <a:t>[1] </a:t>
            </a:r>
            <a:r>
              <a:rPr lang="en-US" sz="2400" dirty="0">
                <a:latin typeface="Symbol" pitchFamily="-110" charset="2"/>
                <a:sym typeface="Symbol" pitchFamily="-110" charset="2"/>
              </a:rPr>
              <a:t>+</a:t>
            </a:r>
            <a:r>
              <a:rPr lang="en-US" sz="2000" dirty="0">
                <a:sym typeface="Symbol" pitchFamily="-110" charset="2"/>
              </a:rPr>
              <a:t> </a:t>
            </a:r>
            <a:r>
              <a:rPr lang="en-US" sz="2000" b="1" dirty="0">
                <a:sym typeface="Symbol" pitchFamily="-110" charset="2"/>
              </a:rPr>
              <a:t>X</a:t>
            </a:r>
            <a:r>
              <a:rPr lang="en-US" sz="2000" dirty="0">
                <a:sym typeface="Symbol" pitchFamily="-110" charset="2"/>
              </a:rPr>
              <a:t>[2] </a:t>
            </a:r>
            <a:r>
              <a:rPr lang="en-US" sz="2400" dirty="0">
                <a:latin typeface="Symbol" pitchFamily="-110" charset="2"/>
                <a:sym typeface="Symbol" pitchFamily="-110" charset="2"/>
              </a:rPr>
              <a:t>+</a:t>
            </a:r>
            <a:r>
              <a:rPr lang="en-US" sz="2000" dirty="0">
                <a:sym typeface="Symbol" pitchFamily="-110" charset="2"/>
              </a:rPr>
              <a:t> </a:t>
            </a:r>
            <a:r>
              <a:rPr lang="en-US" sz="2000" dirty="0"/>
              <a:t>… </a:t>
            </a:r>
            <a:r>
              <a:rPr lang="en-US" sz="2400" dirty="0">
                <a:latin typeface="Symbol" pitchFamily="-110" charset="2"/>
                <a:sym typeface="Symbol" pitchFamily="-110" charset="2"/>
              </a:rPr>
              <a:t>+</a:t>
            </a:r>
            <a:r>
              <a:rPr lang="en-US" sz="2000" dirty="0"/>
              <a:t> </a:t>
            </a:r>
            <a:r>
              <a:rPr lang="en-US" sz="2000" b="1" dirty="0">
                <a:sym typeface="Symbol" pitchFamily="-110" charset="2"/>
              </a:rPr>
              <a:t>X</a:t>
            </a:r>
            <a:r>
              <a:rPr lang="en-US" sz="2000" dirty="0">
                <a:sym typeface="Symbol" pitchFamily="-110" charset="2"/>
              </a:rPr>
              <a:t>[</a:t>
            </a:r>
            <a:r>
              <a:rPr lang="en-US" sz="2000" b="1" dirty="0" err="1">
                <a:sym typeface="Symbol" pitchFamily="-110" charset="2"/>
              </a:rPr>
              <a:t>i</a:t>
            </a:r>
            <a:r>
              <a:rPr lang="en-US" sz="2000" dirty="0">
                <a:sym typeface="Symbol" pitchFamily="-110" charset="2"/>
              </a:rPr>
              <a:t>])/</a:t>
            </a:r>
            <a:r>
              <a:rPr lang="en-US" sz="2000" dirty="0" err="1">
                <a:sym typeface="Symbol" pitchFamily="-110" charset="2"/>
              </a:rPr>
              <a:t>i</a:t>
            </a:r>
            <a:endParaRPr lang="en-US" sz="2000" dirty="0">
              <a:sym typeface="Symbol" pitchFamily="-110" charset="2"/>
            </a:endParaRPr>
          </a:p>
          <a:p>
            <a:pPr>
              <a:defRPr/>
            </a:pPr>
            <a:endParaRPr lang="en-US" sz="800" dirty="0"/>
          </a:p>
        </p:txBody>
      </p:sp>
      <p:graphicFrame>
        <p:nvGraphicFramePr>
          <p:cNvPr id="8" name="Object 2"/>
          <p:cNvGraphicFramePr>
            <a:graphicFrameLocks noChangeAspect="1"/>
          </p:cNvGraphicFramePr>
          <p:nvPr/>
        </p:nvGraphicFramePr>
        <p:xfrm>
          <a:off x="6248400" y="323850"/>
          <a:ext cx="2803525" cy="3333750"/>
        </p:xfrm>
        <a:graphic>
          <a:graphicData uri="http://schemas.openxmlformats.org/drawingml/2006/chart">
            <c:chart xmlns:c="http://schemas.openxmlformats.org/drawingml/2006/chart" xmlns:r="http://schemas.openxmlformats.org/officeDocument/2006/relationships" r:id="rId2"/>
          </a:graphicData>
        </a:graphic>
      </p:graphicFrame>
      <p:sp>
        <p:nvSpPr>
          <p:cNvPr id="6" name="Rectangle 4" descr="Rectangle: Click to edit Master text styles&#10;Second level&#10;Third level&#10;Fourth level&#10;Fifth level"/>
          <p:cNvSpPr>
            <a:spLocks noChangeArrowheads="1"/>
          </p:cNvSpPr>
          <p:nvPr/>
        </p:nvSpPr>
        <p:spPr bwMode="auto">
          <a:xfrm>
            <a:off x="533400" y="3860800"/>
            <a:ext cx="2286000" cy="2163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defTabSz="457200" eaLnBrk="0" hangingPunct="0">
              <a:spcBef>
                <a:spcPct val="20000"/>
              </a:spcBef>
              <a:defRPr sz="3200">
                <a:solidFill>
                  <a:schemeClr val="tx1"/>
                </a:solidFill>
                <a:latin typeface="Times New Roman" pitchFamily="18" charset="0"/>
              </a:defRPr>
            </a:lvl1pPr>
            <a:lvl2pPr marL="742950" indent="-285750" defTabSz="457200" eaLnBrk="0" hangingPunct="0">
              <a:spcBef>
                <a:spcPct val="20000"/>
              </a:spcBef>
              <a:buChar char="•"/>
              <a:defRPr sz="3200">
                <a:solidFill>
                  <a:schemeClr val="tx1"/>
                </a:solidFill>
                <a:latin typeface="Arial" charset="0"/>
              </a:defRPr>
            </a:lvl2pPr>
            <a:lvl3pPr marL="1143000" indent="-228600" defTabSz="457200" eaLnBrk="0" hangingPunct="0">
              <a:spcBef>
                <a:spcPct val="20000"/>
              </a:spcBef>
              <a:buChar char="–"/>
              <a:defRPr sz="2800">
                <a:solidFill>
                  <a:schemeClr val="tx1"/>
                </a:solidFill>
                <a:latin typeface="Arial" charset="0"/>
              </a:defRPr>
            </a:lvl3pPr>
            <a:lvl4pPr marL="1600200" indent="-228600" defTabSz="457200" eaLnBrk="0" hangingPunct="0">
              <a:spcBef>
                <a:spcPct val="20000"/>
              </a:spcBef>
              <a:buChar char="•"/>
              <a:defRPr sz="2400">
                <a:solidFill>
                  <a:schemeClr val="tx1"/>
                </a:solidFill>
                <a:latin typeface="Arial" charset="0"/>
              </a:defRPr>
            </a:lvl4pPr>
            <a:lvl5pPr marL="2057400" indent="-228600" defTabSz="457200" eaLnBrk="0" hangingPunct="0">
              <a:spcBef>
                <a:spcPct val="20000"/>
              </a:spcBef>
              <a:buChar char="–"/>
              <a:defRPr sz="2400">
                <a:solidFill>
                  <a:schemeClr val="tx1"/>
                </a:solidFill>
                <a:latin typeface="Arial" charset="0"/>
              </a:defRPr>
            </a:lvl5pPr>
            <a:lvl6pPr marL="2514600" indent="-228600" defTabSz="457200" eaLnBrk="0" fontAlgn="base" hangingPunct="0">
              <a:spcBef>
                <a:spcPct val="20000"/>
              </a:spcBef>
              <a:spcAft>
                <a:spcPct val="0"/>
              </a:spcAft>
              <a:buChar char="–"/>
              <a:defRPr sz="2400">
                <a:solidFill>
                  <a:schemeClr val="tx1"/>
                </a:solidFill>
                <a:latin typeface="Arial" charset="0"/>
              </a:defRPr>
            </a:lvl6pPr>
            <a:lvl7pPr marL="2971800" indent="-228600" defTabSz="457200" eaLnBrk="0" fontAlgn="base" hangingPunct="0">
              <a:spcBef>
                <a:spcPct val="20000"/>
              </a:spcBef>
              <a:spcAft>
                <a:spcPct val="0"/>
              </a:spcAft>
              <a:buChar char="–"/>
              <a:defRPr sz="2400">
                <a:solidFill>
                  <a:schemeClr val="tx1"/>
                </a:solidFill>
                <a:latin typeface="Arial" charset="0"/>
              </a:defRPr>
            </a:lvl7pPr>
            <a:lvl8pPr marL="3429000" indent="-228600" defTabSz="457200" eaLnBrk="0" fontAlgn="base" hangingPunct="0">
              <a:spcBef>
                <a:spcPct val="20000"/>
              </a:spcBef>
              <a:spcAft>
                <a:spcPct val="0"/>
              </a:spcAft>
              <a:buChar char="–"/>
              <a:defRPr sz="2400">
                <a:solidFill>
                  <a:schemeClr val="tx1"/>
                </a:solidFill>
                <a:latin typeface="Arial" charset="0"/>
              </a:defRPr>
            </a:lvl8pPr>
            <a:lvl9pPr marL="3886200" indent="-228600" defTabSz="4572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r>
              <a:rPr lang="en-US" altLang="en-US" sz="2000" i="0" dirty="0">
                <a:solidFill>
                  <a:srgbClr val="000000"/>
                </a:solidFill>
                <a:cs typeface="Times New Roman" pitchFamily="18" charset="0"/>
              </a:rPr>
              <a:t>for </a:t>
            </a:r>
            <a:r>
              <a:rPr lang="en-US" altLang="en-US" sz="2000" i="0" dirty="0" err="1">
                <a:solidFill>
                  <a:srgbClr val="254C00"/>
                </a:solidFill>
                <a:cs typeface="Times New Roman" pitchFamily="18" charset="0"/>
              </a:rPr>
              <a:t>i</a:t>
            </a:r>
            <a:r>
              <a:rPr lang="en-US" altLang="en-US" sz="2000" i="0" dirty="0">
                <a:solidFill>
                  <a:srgbClr val="800000"/>
                </a:solidFill>
                <a:cs typeface="Times New Roman" pitchFamily="18" charset="0"/>
              </a:rPr>
              <a:t> </a:t>
            </a:r>
            <a:r>
              <a:rPr lang="en-US" altLang="en-US" sz="2000" i="0" dirty="0">
                <a:solidFill>
                  <a:srgbClr val="000000"/>
                </a:solidFill>
                <a:ea typeface="Wingdings" pitchFamily="2" charset="2"/>
                <a:cs typeface="Times New Roman" pitchFamily="18" charset="0"/>
                <a:sym typeface="Symbol" pitchFamily="18" charset="2"/>
              </a:rPr>
              <a:t>=</a:t>
            </a:r>
            <a:r>
              <a:rPr lang="en-US" altLang="en-US" sz="2000" i="0" dirty="0">
                <a:solidFill>
                  <a:srgbClr val="800000"/>
                </a:solidFill>
                <a:cs typeface="Times New Roman" pitchFamily="18" charset="0"/>
                <a:sym typeface="Symbol" pitchFamily="18" charset="2"/>
              </a:rPr>
              <a:t> </a:t>
            </a:r>
            <a:r>
              <a:rPr lang="en-US" altLang="en-US" sz="2000" i="0" dirty="0">
                <a:solidFill>
                  <a:srgbClr val="254C00"/>
                </a:solidFill>
                <a:cs typeface="Times New Roman" pitchFamily="18" charset="0"/>
                <a:sym typeface="Symbol" pitchFamily="18" charset="2"/>
              </a:rPr>
              <a:t>1</a:t>
            </a:r>
            <a:r>
              <a:rPr lang="en-US" altLang="en-US" sz="2000" i="0" dirty="0">
                <a:solidFill>
                  <a:srgbClr val="000000"/>
                </a:solidFill>
                <a:cs typeface="Times New Roman" pitchFamily="18" charset="0"/>
                <a:sym typeface="Symbol" pitchFamily="18" charset="2"/>
              </a:rPr>
              <a:t> to </a:t>
            </a:r>
            <a:r>
              <a:rPr lang="en-US" altLang="en-US" sz="2000" i="0" dirty="0">
                <a:solidFill>
                  <a:srgbClr val="254C00"/>
                </a:solidFill>
                <a:cs typeface="Times New Roman" pitchFamily="18" charset="0"/>
                <a:sym typeface="Symbol" pitchFamily="18" charset="2"/>
              </a:rPr>
              <a:t>n </a:t>
            </a:r>
            <a:r>
              <a:rPr lang="en-US" altLang="en-US" sz="2000" i="0" dirty="0">
                <a:solidFill>
                  <a:srgbClr val="000000"/>
                </a:solidFill>
                <a:cs typeface="Times New Roman" pitchFamily="18" charset="0"/>
                <a:sym typeface="Symbol" pitchFamily="18" charset="2"/>
              </a:rPr>
              <a:t>do</a:t>
            </a:r>
          </a:p>
          <a:p>
            <a:pPr eaLnBrk="1" hangingPunct="1">
              <a:spcBef>
                <a:spcPct val="0"/>
              </a:spcBef>
            </a:pPr>
            <a:r>
              <a:rPr lang="en-US" altLang="en-US" sz="2000" i="0" dirty="0">
                <a:solidFill>
                  <a:srgbClr val="000000"/>
                </a:solidFill>
                <a:cs typeface="Times New Roman" pitchFamily="18" charset="0"/>
                <a:sym typeface="Symbol" pitchFamily="18" charset="2"/>
              </a:rPr>
              <a:t>      % compute A[</a:t>
            </a:r>
            <a:r>
              <a:rPr lang="en-US" altLang="en-US" sz="2000" i="0" dirty="0" err="1">
                <a:solidFill>
                  <a:srgbClr val="000000"/>
                </a:solidFill>
                <a:cs typeface="Times New Roman" pitchFamily="18" charset="0"/>
                <a:sym typeface="Symbol" pitchFamily="18" charset="2"/>
              </a:rPr>
              <a:t>i</a:t>
            </a:r>
            <a:r>
              <a:rPr lang="en-US" altLang="en-US" sz="2000" i="0" dirty="0">
                <a:solidFill>
                  <a:srgbClr val="000000"/>
                </a:solidFill>
                <a:cs typeface="Times New Roman" pitchFamily="18" charset="0"/>
                <a:sym typeface="Symbol" pitchFamily="18" charset="2"/>
              </a:rPr>
              <a:t>]</a:t>
            </a:r>
            <a:r>
              <a:rPr lang="en-US" altLang="en-US" sz="2000" i="0" dirty="0">
                <a:solidFill>
                  <a:srgbClr val="254C00"/>
                </a:solidFill>
                <a:cs typeface="Times New Roman" pitchFamily="18" charset="0"/>
              </a:rPr>
              <a:t>   </a:t>
            </a:r>
            <a:endParaRPr lang="en-US" altLang="en-US" sz="2000" i="0" dirty="0">
              <a:solidFill>
                <a:srgbClr val="000000"/>
              </a:solidFill>
              <a:cs typeface="Times New Roman" pitchFamily="18" charset="0"/>
              <a:sym typeface="Symbol" pitchFamily="18" charset="2"/>
            </a:endParaRPr>
          </a:p>
          <a:p>
            <a:pPr eaLnBrk="1" hangingPunct="1">
              <a:spcBef>
                <a:spcPct val="0"/>
              </a:spcBef>
            </a:pPr>
            <a:r>
              <a:rPr lang="en-US" altLang="en-US" sz="2000" i="0" dirty="0">
                <a:solidFill>
                  <a:srgbClr val="000000"/>
                </a:solidFill>
                <a:cs typeface="Times New Roman" pitchFamily="18" charset="0"/>
                <a:sym typeface="Symbol" pitchFamily="18" charset="2"/>
              </a:rPr>
              <a:t>	</a:t>
            </a:r>
            <a:r>
              <a:rPr lang="en-US" altLang="en-US" sz="2000" i="0" dirty="0">
                <a:solidFill>
                  <a:srgbClr val="254C00"/>
                </a:solidFill>
                <a:cs typeface="Times New Roman" pitchFamily="18" charset="0"/>
                <a:sym typeface="Symbol" pitchFamily="18" charset="2"/>
              </a:rPr>
              <a:t>s</a:t>
            </a:r>
            <a:r>
              <a:rPr lang="en-US" altLang="en-US" sz="2000" i="0" dirty="0">
                <a:solidFill>
                  <a:srgbClr val="800000"/>
                </a:solidFill>
                <a:cs typeface="Times New Roman" pitchFamily="18" charset="0"/>
                <a:sym typeface="Symbol" pitchFamily="18" charset="2"/>
              </a:rPr>
              <a:t> </a:t>
            </a:r>
            <a:r>
              <a:rPr lang="en-US" altLang="en-US" sz="2000" i="0" dirty="0">
                <a:solidFill>
                  <a:srgbClr val="000000"/>
                </a:solidFill>
                <a:ea typeface="Wingdings" pitchFamily="2" charset="2"/>
                <a:cs typeface="Wingdings" pitchFamily="2" charset="2"/>
                <a:sym typeface="Symbol" pitchFamily="18" charset="2"/>
              </a:rPr>
              <a:t>=</a:t>
            </a:r>
            <a:r>
              <a:rPr lang="en-US" altLang="en-US" sz="2000" i="0" dirty="0">
                <a:solidFill>
                  <a:srgbClr val="254C00"/>
                </a:solidFill>
                <a:cs typeface="Times New Roman" pitchFamily="18" charset="0"/>
                <a:sym typeface="Symbol" pitchFamily="18" charset="2"/>
              </a:rPr>
              <a:t> 0	</a:t>
            </a:r>
          </a:p>
          <a:p>
            <a:pPr eaLnBrk="1" hangingPunct="1">
              <a:spcBef>
                <a:spcPct val="0"/>
              </a:spcBef>
            </a:pPr>
            <a:r>
              <a:rPr lang="en-US" altLang="en-US" sz="2000" i="0" dirty="0">
                <a:solidFill>
                  <a:srgbClr val="000000"/>
                </a:solidFill>
                <a:cs typeface="Times New Roman" pitchFamily="18" charset="0"/>
              </a:rPr>
              <a:t>	for </a:t>
            </a:r>
            <a:r>
              <a:rPr lang="en-US" altLang="en-US" sz="2000" i="0" dirty="0">
                <a:solidFill>
                  <a:srgbClr val="254C00"/>
                </a:solidFill>
                <a:cs typeface="Times New Roman" pitchFamily="18" charset="0"/>
              </a:rPr>
              <a:t>j</a:t>
            </a:r>
            <a:r>
              <a:rPr lang="en-US" altLang="en-US" sz="2000" i="0" dirty="0">
                <a:solidFill>
                  <a:srgbClr val="800000"/>
                </a:solidFill>
                <a:cs typeface="Times New Roman" pitchFamily="18" charset="0"/>
              </a:rPr>
              <a:t> </a:t>
            </a:r>
            <a:r>
              <a:rPr lang="en-US" altLang="en-US" sz="2000" i="0" dirty="0">
                <a:solidFill>
                  <a:srgbClr val="000000"/>
                </a:solidFill>
                <a:ea typeface="Wingdings" pitchFamily="2" charset="2"/>
                <a:cs typeface="Wingdings" pitchFamily="2" charset="2"/>
                <a:sym typeface="Symbol" pitchFamily="18" charset="2"/>
              </a:rPr>
              <a:t>=</a:t>
            </a:r>
            <a:r>
              <a:rPr lang="en-US" altLang="en-US" sz="2000" i="0" dirty="0">
                <a:solidFill>
                  <a:srgbClr val="800000"/>
                </a:solidFill>
                <a:cs typeface="Times New Roman" pitchFamily="18" charset="0"/>
                <a:sym typeface="Symbol" pitchFamily="18" charset="2"/>
              </a:rPr>
              <a:t> </a:t>
            </a:r>
            <a:r>
              <a:rPr lang="en-US" altLang="en-US" sz="2000" i="0" dirty="0">
                <a:solidFill>
                  <a:srgbClr val="254C00"/>
                </a:solidFill>
                <a:cs typeface="Times New Roman" pitchFamily="18" charset="0"/>
                <a:sym typeface="Symbol" pitchFamily="18" charset="2"/>
              </a:rPr>
              <a:t>1</a:t>
            </a:r>
            <a:r>
              <a:rPr lang="en-US" altLang="en-US" sz="2000" i="0" dirty="0">
                <a:solidFill>
                  <a:srgbClr val="000000"/>
                </a:solidFill>
                <a:cs typeface="Times New Roman" pitchFamily="18" charset="0"/>
                <a:sym typeface="Symbol" pitchFamily="18" charset="2"/>
              </a:rPr>
              <a:t> to </a:t>
            </a:r>
            <a:r>
              <a:rPr lang="en-US" altLang="en-US" sz="2000" i="0" dirty="0" err="1">
                <a:solidFill>
                  <a:srgbClr val="254C00"/>
                </a:solidFill>
                <a:cs typeface="Times New Roman" pitchFamily="18" charset="0"/>
                <a:sym typeface="Symbol" pitchFamily="18" charset="2"/>
              </a:rPr>
              <a:t>i</a:t>
            </a:r>
            <a:r>
              <a:rPr lang="en-US" altLang="en-US" sz="2000" i="0" dirty="0">
                <a:solidFill>
                  <a:srgbClr val="254C00"/>
                </a:solidFill>
                <a:cs typeface="Times New Roman" pitchFamily="18" charset="0"/>
                <a:sym typeface="Symbol" pitchFamily="18" charset="2"/>
              </a:rPr>
              <a:t> </a:t>
            </a:r>
            <a:r>
              <a:rPr lang="en-US" altLang="en-US" sz="2000" i="0" dirty="0">
                <a:solidFill>
                  <a:srgbClr val="000000"/>
                </a:solidFill>
                <a:cs typeface="Times New Roman" pitchFamily="18" charset="0"/>
                <a:sym typeface="Symbol" pitchFamily="18" charset="2"/>
              </a:rPr>
              <a:t>do</a:t>
            </a:r>
          </a:p>
          <a:p>
            <a:pPr eaLnBrk="1" hangingPunct="1">
              <a:spcBef>
                <a:spcPct val="0"/>
              </a:spcBef>
            </a:pPr>
            <a:r>
              <a:rPr lang="en-US" altLang="en-US" sz="2000" i="0" dirty="0">
                <a:solidFill>
                  <a:srgbClr val="000000"/>
                </a:solidFill>
                <a:cs typeface="Times New Roman" pitchFamily="18" charset="0"/>
                <a:sym typeface="Symbol" pitchFamily="18" charset="2"/>
              </a:rPr>
              <a:t>   		    </a:t>
            </a:r>
            <a:r>
              <a:rPr lang="en-US" altLang="en-US" sz="2000" i="0" dirty="0">
                <a:solidFill>
                  <a:srgbClr val="254C00"/>
                </a:solidFill>
                <a:cs typeface="Times New Roman" pitchFamily="18" charset="0"/>
                <a:sym typeface="Symbol" pitchFamily="18" charset="2"/>
              </a:rPr>
              <a:t>s</a:t>
            </a:r>
            <a:r>
              <a:rPr lang="en-US" altLang="en-US" sz="2000" i="0" dirty="0">
                <a:solidFill>
                  <a:srgbClr val="800000"/>
                </a:solidFill>
                <a:cs typeface="Times New Roman" pitchFamily="18" charset="0"/>
                <a:sym typeface="Symbol" pitchFamily="18" charset="2"/>
              </a:rPr>
              <a:t> </a:t>
            </a:r>
            <a:r>
              <a:rPr lang="en-US" altLang="en-US" sz="2000" i="0" dirty="0">
                <a:solidFill>
                  <a:srgbClr val="000000"/>
                </a:solidFill>
                <a:ea typeface="Wingdings" pitchFamily="2" charset="2"/>
                <a:cs typeface="Wingdings" pitchFamily="2" charset="2"/>
                <a:sym typeface="Symbol" pitchFamily="18" charset="2"/>
              </a:rPr>
              <a:t>=</a:t>
            </a:r>
            <a:r>
              <a:rPr lang="en-US" altLang="en-US" sz="2000" i="0" dirty="0">
                <a:solidFill>
                  <a:srgbClr val="254C00"/>
                </a:solidFill>
                <a:cs typeface="Times New Roman" pitchFamily="18" charset="0"/>
                <a:sym typeface="Symbol" pitchFamily="18" charset="2"/>
              </a:rPr>
              <a:t> s + X[j]</a:t>
            </a:r>
          </a:p>
          <a:p>
            <a:pPr eaLnBrk="1" hangingPunct="1">
              <a:spcBef>
                <a:spcPct val="0"/>
              </a:spcBef>
            </a:pPr>
            <a:r>
              <a:rPr lang="en-US" altLang="en-US" sz="2000" i="0" dirty="0">
                <a:solidFill>
                  <a:srgbClr val="000000"/>
                </a:solidFill>
                <a:cs typeface="Times New Roman" pitchFamily="18" charset="0"/>
                <a:sym typeface="Symbol" pitchFamily="18" charset="2"/>
              </a:rPr>
              <a:t>	</a:t>
            </a:r>
            <a:r>
              <a:rPr lang="en-US" altLang="en-US" sz="2000" i="0" dirty="0">
                <a:solidFill>
                  <a:srgbClr val="254C00"/>
                </a:solidFill>
                <a:cs typeface="Times New Roman" pitchFamily="18" charset="0"/>
                <a:sym typeface="Symbol" pitchFamily="18" charset="2"/>
              </a:rPr>
              <a:t>A[</a:t>
            </a:r>
            <a:r>
              <a:rPr lang="en-US" altLang="en-US" sz="2000" i="0" dirty="0" err="1">
                <a:solidFill>
                  <a:srgbClr val="254C00"/>
                </a:solidFill>
                <a:cs typeface="Times New Roman" pitchFamily="18" charset="0"/>
                <a:sym typeface="Symbol" pitchFamily="18" charset="2"/>
              </a:rPr>
              <a:t>i</a:t>
            </a:r>
            <a:r>
              <a:rPr lang="en-US" altLang="en-US" sz="2000" i="0" dirty="0">
                <a:solidFill>
                  <a:srgbClr val="254C00"/>
                </a:solidFill>
                <a:cs typeface="Times New Roman" pitchFamily="18" charset="0"/>
                <a:sym typeface="Symbol" pitchFamily="18" charset="2"/>
              </a:rPr>
              <a:t>]</a:t>
            </a:r>
            <a:r>
              <a:rPr lang="en-US" altLang="en-US" sz="2000" i="0" dirty="0">
                <a:solidFill>
                  <a:srgbClr val="800000"/>
                </a:solidFill>
                <a:cs typeface="Times New Roman" pitchFamily="18" charset="0"/>
                <a:sym typeface="Symbol" pitchFamily="18" charset="2"/>
              </a:rPr>
              <a:t> </a:t>
            </a:r>
            <a:r>
              <a:rPr lang="en-US" altLang="en-US" sz="2000" i="0" dirty="0">
                <a:solidFill>
                  <a:srgbClr val="000000"/>
                </a:solidFill>
                <a:ea typeface="Wingdings" pitchFamily="2" charset="2"/>
                <a:cs typeface="Wingdings" pitchFamily="2" charset="2"/>
                <a:sym typeface="Symbol" pitchFamily="18" charset="2"/>
              </a:rPr>
              <a:t>=</a:t>
            </a:r>
            <a:r>
              <a:rPr lang="en-US" altLang="en-US" sz="2000" i="0" dirty="0">
                <a:solidFill>
                  <a:srgbClr val="254C00"/>
                </a:solidFill>
                <a:cs typeface="Times New Roman" pitchFamily="18" charset="0"/>
                <a:sym typeface="Symbol" pitchFamily="18" charset="2"/>
              </a:rPr>
              <a:t> s / </a:t>
            </a:r>
            <a:r>
              <a:rPr lang="en-US" altLang="en-US" sz="2000" i="0" dirty="0" err="1">
                <a:solidFill>
                  <a:srgbClr val="254C00"/>
                </a:solidFill>
                <a:cs typeface="Times New Roman" pitchFamily="18" charset="0"/>
                <a:sym typeface="Symbol" pitchFamily="18" charset="2"/>
              </a:rPr>
              <a:t>i</a:t>
            </a:r>
            <a:endParaRPr lang="en-US" altLang="en-US" sz="2000" i="0" dirty="0">
              <a:solidFill>
                <a:srgbClr val="254C00"/>
              </a:solidFill>
              <a:cs typeface="Times New Roman" pitchFamily="18" charset="0"/>
              <a:sym typeface="Symbol" pitchFamily="18" charset="2"/>
            </a:endParaRPr>
          </a:p>
          <a:p>
            <a:pPr eaLnBrk="1" hangingPunct="1">
              <a:spcBef>
                <a:spcPct val="0"/>
              </a:spcBef>
            </a:pPr>
            <a:r>
              <a:rPr lang="en-US" altLang="en-US" sz="2000" i="0" dirty="0">
                <a:solidFill>
                  <a:srgbClr val="000000"/>
                </a:solidFill>
                <a:cs typeface="Times New Roman" pitchFamily="18" charset="0"/>
                <a:sym typeface="Symbol" pitchFamily="18" charset="2"/>
              </a:rPr>
              <a:t>return </a:t>
            </a:r>
            <a:r>
              <a:rPr lang="en-US" altLang="en-US" sz="2000" i="0" dirty="0">
                <a:solidFill>
                  <a:srgbClr val="254C00"/>
                </a:solidFill>
                <a:cs typeface="Times New Roman" pitchFamily="18" charset="0"/>
                <a:sym typeface="Symbol" pitchFamily="18" charset="2"/>
              </a:rPr>
              <a:t>A 	</a:t>
            </a:r>
            <a:endParaRPr lang="en-US" altLang="en-US" sz="2000" i="0" dirty="0">
              <a:solidFill>
                <a:srgbClr val="000000"/>
              </a:solidFill>
              <a:cs typeface="Times New Roman" pitchFamily="18" charset="0"/>
              <a:sym typeface="Symbol" pitchFamily="18" charset="2"/>
            </a:endParaRPr>
          </a:p>
        </p:txBody>
      </p:sp>
      <p:sp>
        <p:nvSpPr>
          <p:cNvPr id="2" name="Rectangle 1"/>
          <p:cNvSpPr>
            <a:spLocks noChangeArrowheads="1"/>
          </p:cNvSpPr>
          <p:nvPr/>
        </p:nvSpPr>
        <p:spPr bwMode="auto">
          <a:xfrm>
            <a:off x="3221038" y="3657600"/>
            <a:ext cx="4087812" cy="30464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defTabSz="457200" eaLnBrk="0" hangingPunct="0">
              <a:spcBef>
                <a:spcPct val="20000"/>
              </a:spcBef>
              <a:defRPr sz="3200">
                <a:solidFill>
                  <a:schemeClr val="tx1"/>
                </a:solidFill>
                <a:latin typeface="Times New Roman" pitchFamily="18" charset="0"/>
              </a:defRPr>
            </a:lvl1pPr>
            <a:lvl2pPr marL="742950" indent="-285750" defTabSz="457200" eaLnBrk="0" hangingPunct="0">
              <a:spcBef>
                <a:spcPct val="20000"/>
              </a:spcBef>
              <a:buChar char="•"/>
              <a:defRPr sz="3200">
                <a:solidFill>
                  <a:schemeClr val="tx1"/>
                </a:solidFill>
                <a:latin typeface="Arial" charset="0"/>
              </a:defRPr>
            </a:lvl2pPr>
            <a:lvl3pPr marL="1143000" indent="-228600" defTabSz="457200" eaLnBrk="0" hangingPunct="0">
              <a:spcBef>
                <a:spcPct val="20000"/>
              </a:spcBef>
              <a:buChar char="–"/>
              <a:defRPr sz="2800">
                <a:solidFill>
                  <a:schemeClr val="tx1"/>
                </a:solidFill>
                <a:latin typeface="Arial" charset="0"/>
              </a:defRPr>
            </a:lvl3pPr>
            <a:lvl4pPr marL="1600200" indent="-228600" defTabSz="457200" eaLnBrk="0" hangingPunct="0">
              <a:spcBef>
                <a:spcPct val="20000"/>
              </a:spcBef>
              <a:buChar char="•"/>
              <a:defRPr sz="2400">
                <a:solidFill>
                  <a:schemeClr val="tx1"/>
                </a:solidFill>
                <a:latin typeface="Arial" charset="0"/>
              </a:defRPr>
            </a:lvl4pPr>
            <a:lvl5pPr marL="2057400" indent="-228600" defTabSz="457200" eaLnBrk="0" hangingPunct="0">
              <a:spcBef>
                <a:spcPct val="20000"/>
              </a:spcBef>
              <a:buChar char="–"/>
              <a:defRPr sz="2400">
                <a:solidFill>
                  <a:schemeClr val="tx1"/>
                </a:solidFill>
                <a:latin typeface="Arial" charset="0"/>
              </a:defRPr>
            </a:lvl5pPr>
            <a:lvl6pPr marL="2514600" indent="-228600" defTabSz="457200" eaLnBrk="0" fontAlgn="base" hangingPunct="0">
              <a:spcBef>
                <a:spcPct val="20000"/>
              </a:spcBef>
              <a:spcAft>
                <a:spcPct val="0"/>
              </a:spcAft>
              <a:buChar char="–"/>
              <a:defRPr sz="2400">
                <a:solidFill>
                  <a:schemeClr val="tx1"/>
                </a:solidFill>
                <a:latin typeface="Arial" charset="0"/>
              </a:defRPr>
            </a:lvl6pPr>
            <a:lvl7pPr marL="2971800" indent="-228600" defTabSz="457200" eaLnBrk="0" fontAlgn="base" hangingPunct="0">
              <a:spcBef>
                <a:spcPct val="20000"/>
              </a:spcBef>
              <a:spcAft>
                <a:spcPct val="0"/>
              </a:spcAft>
              <a:buChar char="–"/>
              <a:defRPr sz="2400">
                <a:solidFill>
                  <a:schemeClr val="tx1"/>
                </a:solidFill>
                <a:latin typeface="Arial" charset="0"/>
              </a:defRPr>
            </a:lvl7pPr>
            <a:lvl8pPr marL="3429000" indent="-228600" defTabSz="457200" eaLnBrk="0" fontAlgn="base" hangingPunct="0">
              <a:spcBef>
                <a:spcPct val="20000"/>
              </a:spcBef>
              <a:spcAft>
                <a:spcPct val="0"/>
              </a:spcAft>
              <a:buChar char="–"/>
              <a:defRPr sz="2400">
                <a:solidFill>
                  <a:schemeClr val="tx1"/>
                </a:solidFill>
                <a:latin typeface="Arial" charset="0"/>
              </a:defRPr>
            </a:lvl8pPr>
            <a:lvl9pPr marL="3886200" indent="-228600" defTabSz="4572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r>
              <a:rPr lang="en-US" altLang="en-US" sz="2400" i="0" dirty="0">
                <a:cs typeface="Times New Roman" pitchFamily="18" charset="0"/>
                <a:sym typeface="Symbol" pitchFamily="18" charset="2"/>
              </a:rPr>
              <a:t>Which line works the hardest?</a:t>
            </a:r>
          </a:p>
          <a:p>
            <a:pPr eaLnBrk="1" hangingPunct="1">
              <a:spcBef>
                <a:spcPct val="0"/>
              </a:spcBef>
            </a:pPr>
            <a:r>
              <a:rPr lang="en-US" altLang="en-US" sz="2400" i="0" dirty="0">
                <a:cs typeface="Times New Roman" pitchFamily="18" charset="0"/>
                <a:sym typeface="Symbol" pitchFamily="18" charset="2"/>
              </a:rPr>
              <a:t># times it is executed </a:t>
            </a:r>
          </a:p>
          <a:p>
            <a:pPr eaLnBrk="1" hangingPunct="1">
              <a:spcBef>
                <a:spcPct val="0"/>
              </a:spcBef>
            </a:pPr>
            <a:r>
              <a:rPr lang="en-US" altLang="en-US" sz="2400" i="0" dirty="0">
                <a:cs typeface="Times New Roman" pitchFamily="18" charset="0"/>
                <a:sym typeface="Symbol" pitchFamily="18" charset="2"/>
              </a:rPr>
              <a:t>    =1+2+3+….+n</a:t>
            </a:r>
            <a:endParaRPr lang="en-US" altLang="en-US" sz="2400" dirty="0">
              <a:cs typeface="Times New Roman" pitchFamily="18" charset="0"/>
              <a:sym typeface="Symbol" pitchFamily="18" charset="2"/>
            </a:endParaRPr>
          </a:p>
          <a:p>
            <a:pPr eaLnBrk="1" hangingPunct="1">
              <a:spcBef>
                <a:spcPct val="0"/>
              </a:spcBef>
            </a:pPr>
            <a:r>
              <a:rPr lang="en-US" altLang="en-US" sz="2400" i="0" dirty="0">
                <a:cs typeface="Times New Roman" pitchFamily="18" charset="0"/>
                <a:sym typeface="Symbol" pitchFamily="18" charset="2"/>
              </a:rPr>
              <a:t>    = O(n</a:t>
            </a:r>
            <a:r>
              <a:rPr lang="en-US" altLang="en-US" sz="2400" i="0" baseline="30000" dirty="0">
                <a:cs typeface="Times New Roman" pitchFamily="18" charset="0"/>
                <a:sym typeface="Symbol" pitchFamily="18" charset="2"/>
              </a:rPr>
              <a:t>2</a:t>
            </a:r>
            <a:r>
              <a:rPr lang="en-US" altLang="en-US" sz="2400" i="0" dirty="0">
                <a:cs typeface="Times New Roman" pitchFamily="18" charset="0"/>
                <a:sym typeface="Symbol" pitchFamily="18" charset="2"/>
              </a:rPr>
              <a:t>)</a:t>
            </a:r>
          </a:p>
          <a:p>
            <a:pPr eaLnBrk="1" hangingPunct="1">
              <a:spcBef>
                <a:spcPct val="0"/>
              </a:spcBef>
            </a:pPr>
            <a:r>
              <a:rPr lang="en-US" altLang="en-US" sz="2400" i="0" dirty="0">
                <a:cs typeface="Times New Roman" pitchFamily="18" charset="0"/>
                <a:sym typeface="Symbol" pitchFamily="18" charset="2"/>
              </a:rPr>
              <a:t>The other lines effect this time </a:t>
            </a:r>
            <a:br>
              <a:rPr lang="en-US" altLang="en-US" sz="2400" i="0" dirty="0">
                <a:cs typeface="Times New Roman" pitchFamily="18" charset="0"/>
                <a:sym typeface="Symbol" pitchFamily="18" charset="2"/>
              </a:rPr>
            </a:br>
            <a:r>
              <a:rPr lang="en-US" altLang="en-US" sz="2400" i="0" dirty="0">
                <a:cs typeface="Times New Roman" pitchFamily="18" charset="0"/>
                <a:sym typeface="Symbol" pitchFamily="18" charset="2"/>
              </a:rPr>
              <a:t> by a multiplicative constant</a:t>
            </a:r>
            <a:br>
              <a:rPr lang="en-US" altLang="en-US" sz="2400" i="0" dirty="0">
                <a:cs typeface="Times New Roman" pitchFamily="18" charset="0"/>
                <a:sym typeface="Symbol" pitchFamily="18" charset="2"/>
              </a:rPr>
            </a:br>
            <a:r>
              <a:rPr lang="en-US" altLang="en-US" sz="2400" i="0" dirty="0">
                <a:cs typeface="Times New Roman" pitchFamily="18" charset="0"/>
                <a:sym typeface="Symbol" pitchFamily="18" charset="2"/>
              </a:rPr>
              <a:t> or less</a:t>
            </a:r>
          </a:p>
          <a:p>
            <a:pPr eaLnBrk="1" hangingPunct="1">
              <a:spcBef>
                <a:spcPct val="0"/>
              </a:spcBef>
            </a:pPr>
            <a:r>
              <a:rPr lang="en-US" altLang="en-US" sz="2400" i="0" dirty="0">
                <a:cs typeface="Times New Roman" pitchFamily="18" charset="0"/>
                <a:sym typeface="Symbol" pitchFamily="18" charset="2"/>
              </a:rPr>
              <a:t>Time(n) = O(n</a:t>
            </a:r>
            <a:r>
              <a:rPr lang="en-US" altLang="en-US" sz="2400" i="0" baseline="30000" dirty="0">
                <a:cs typeface="Times New Roman" pitchFamily="18" charset="0"/>
                <a:sym typeface="Symbol" pitchFamily="18" charset="2"/>
              </a:rPr>
              <a:t>2</a:t>
            </a:r>
            <a:r>
              <a:rPr lang="en-US" altLang="en-US" sz="2400" i="0" dirty="0">
                <a:cs typeface="Times New Roman" pitchFamily="18" charset="0"/>
                <a:sym typeface="Symbol" pitchFamily="18" charset="2"/>
              </a:rPr>
              <a:t>)</a:t>
            </a:r>
          </a:p>
        </p:txBody>
      </p:sp>
      <p:grpSp>
        <p:nvGrpSpPr>
          <p:cNvPr id="10" name="Group 9"/>
          <p:cNvGrpSpPr>
            <a:grpSpLocks/>
          </p:cNvGrpSpPr>
          <p:nvPr/>
        </p:nvGrpSpPr>
        <p:grpSpPr bwMode="auto">
          <a:xfrm>
            <a:off x="7226300" y="4329113"/>
            <a:ext cx="1620838" cy="1939925"/>
            <a:chOff x="5843460" y="3840675"/>
            <a:chExt cx="2294023" cy="2507763"/>
          </a:xfrm>
        </p:grpSpPr>
        <p:sp>
          <p:nvSpPr>
            <p:cNvPr id="231434" name="Rectangle 2"/>
            <p:cNvSpPr>
              <a:spLocks noChangeArrowheads="1"/>
            </p:cNvSpPr>
            <p:nvPr/>
          </p:nvSpPr>
          <p:spPr bwMode="auto">
            <a:xfrm>
              <a:off x="6143219" y="3883648"/>
              <a:ext cx="1972519" cy="2194258"/>
            </a:xfrm>
            <a:prstGeom prst="rect">
              <a:avLst/>
            </a:prstGeom>
            <a:solidFill>
              <a:schemeClr val="bg2"/>
            </a:solidFill>
            <a:ln w="38100">
              <a:solidFill>
                <a:schemeClr val="hlink"/>
              </a:solidFill>
              <a:miter lim="800000"/>
              <a:headEnd/>
              <a:tailEnd/>
            </a:ln>
          </p:spPr>
          <p:txBody>
            <a:bodyPr wrap="none" anchor="ct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endParaRPr lang="en-US" altLang="en-US" sz="2400" i="0"/>
            </a:p>
          </p:txBody>
        </p:sp>
        <p:grpSp>
          <p:nvGrpSpPr>
            <p:cNvPr id="231435" name="Group 4"/>
            <p:cNvGrpSpPr>
              <a:grpSpLocks/>
            </p:cNvGrpSpPr>
            <p:nvPr/>
          </p:nvGrpSpPr>
          <p:grpSpPr bwMode="auto">
            <a:xfrm>
              <a:off x="6169922" y="4247194"/>
              <a:ext cx="1953944" cy="1817729"/>
              <a:chOff x="3932" y="2643"/>
              <a:chExt cx="1683" cy="1680"/>
            </a:xfrm>
          </p:grpSpPr>
          <p:sp>
            <p:nvSpPr>
              <p:cNvPr id="231459" name="Oval 5"/>
              <p:cNvSpPr>
                <a:spLocks noChangeArrowheads="1"/>
              </p:cNvSpPr>
              <p:nvPr/>
            </p:nvSpPr>
            <p:spPr bwMode="auto">
              <a:xfrm rot="-10789243">
                <a:off x="4942" y="3650"/>
                <a:ext cx="336" cy="336"/>
              </a:xfrm>
              <a:prstGeom prst="ellipse">
                <a:avLst/>
              </a:prstGeom>
              <a:solidFill>
                <a:schemeClr val="tx1"/>
              </a:solid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50000"/>
                  </a:spcBef>
                </a:pPr>
                <a:endParaRPr lang="en-US" altLang="en-US" sz="2400"/>
              </a:p>
            </p:txBody>
          </p:sp>
          <p:sp>
            <p:nvSpPr>
              <p:cNvPr id="231460" name="Oval 6"/>
              <p:cNvSpPr>
                <a:spLocks noChangeArrowheads="1"/>
              </p:cNvSpPr>
              <p:nvPr/>
            </p:nvSpPr>
            <p:spPr bwMode="auto">
              <a:xfrm rot="-10789243">
                <a:off x="4940" y="3986"/>
                <a:ext cx="336" cy="336"/>
              </a:xfrm>
              <a:prstGeom prst="ellipse">
                <a:avLst/>
              </a:prstGeom>
              <a:solidFill>
                <a:schemeClr val="tx1"/>
              </a:solid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50000"/>
                  </a:spcBef>
                </a:pPr>
                <a:endParaRPr lang="en-US" altLang="en-US" sz="2400"/>
              </a:p>
            </p:txBody>
          </p:sp>
          <p:sp>
            <p:nvSpPr>
              <p:cNvPr id="231461" name="Oval 7"/>
              <p:cNvSpPr>
                <a:spLocks noChangeArrowheads="1"/>
              </p:cNvSpPr>
              <p:nvPr/>
            </p:nvSpPr>
            <p:spPr bwMode="auto">
              <a:xfrm rot="-10789243">
                <a:off x="5278" y="3651"/>
                <a:ext cx="336" cy="336"/>
              </a:xfrm>
              <a:prstGeom prst="ellipse">
                <a:avLst/>
              </a:prstGeom>
              <a:solidFill>
                <a:schemeClr val="tx1"/>
              </a:solid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50000"/>
                  </a:spcBef>
                </a:pPr>
                <a:endParaRPr lang="en-US" altLang="en-US" sz="2400"/>
              </a:p>
            </p:txBody>
          </p:sp>
          <p:sp>
            <p:nvSpPr>
              <p:cNvPr id="231462" name="Oval 8"/>
              <p:cNvSpPr>
                <a:spLocks noChangeArrowheads="1"/>
              </p:cNvSpPr>
              <p:nvPr/>
            </p:nvSpPr>
            <p:spPr bwMode="auto">
              <a:xfrm rot="-10789243">
                <a:off x="3932" y="3982"/>
                <a:ext cx="336" cy="336"/>
              </a:xfrm>
              <a:prstGeom prst="ellipse">
                <a:avLst/>
              </a:prstGeom>
              <a:solidFill>
                <a:schemeClr val="tx1"/>
              </a:solid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50000"/>
                  </a:spcBef>
                </a:pPr>
                <a:endParaRPr lang="en-US" altLang="en-US" sz="2400"/>
              </a:p>
            </p:txBody>
          </p:sp>
          <p:sp>
            <p:nvSpPr>
              <p:cNvPr id="231463" name="Oval 9"/>
              <p:cNvSpPr>
                <a:spLocks noChangeArrowheads="1"/>
              </p:cNvSpPr>
              <p:nvPr/>
            </p:nvSpPr>
            <p:spPr bwMode="auto">
              <a:xfrm rot="-10789243">
                <a:off x="4268" y="3983"/>
                <a:ext cx="336" cy="336"/>
              </a:xfrm>
              <a:prstGeom prst="ellipse">
                <a:avLst/>
              </a:prstGeom>
              <a:solidFill>
                <a:schemeClr val="tx1"/>
              </a:solid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50000"/>
                  </a:spcBef>
                </a:pPr>
                <a:endParaRPr lang="en-US" altLang="en-US" sz="2400"/>
              </a:p>
            </p:txBody>
          </p:sp>
          <p:sp>
            <p:nvSpPr>
              <p:cNvPr id="231464" name="Oval 10"/>
              <p:cNvSpPr>
                <a:spLocks noChangeArrowheads="1"/>
              </p:cNvSpPr>
              <p:nvPr/>
            </p:nvSpPr>
            <p:spPr bwMode="auto">
              <a:xfrm rot="-10789243">
                <a:off x="4604" y="3984"/>
                <a:ext cx="336" cy="336"/>
              </a:xfrm>
              <a:prstGeom prst="ellipse">
                <a:avLst/>
              </a:prstGeom>
              <a:solidFill>
                <a:schemeClr val="tx1"/>
              </a:solid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50000"/>
                  </a:spcBef>
                </a:pPr>
                <a:endParaRPr lang="en-US" altLang="en-US" sz="2400"/>
              </a:p>
            </p:txBody>
          </p:sp>
          <p:sp>
            <p:nvSpPr>
              <p:cNvPr id="231465" name="Oval 11"/>
              <p:cNvSpPr>
                <a:spLocks noChangeArrowheads="1"/>
              </p:cNvSpPr>
              <p:nvPr/>
            </p:nvSpPr>
            <p:spPr bwMode="auto">
              <a:xfrm rot="-10789243">
                <a:off x="5276" y="3987"/>
                <a:ext cx="336" cy="336"/>
              </a:xfrm>
              <a:prstGeom prst="ellipse">
                <a:avLst/>
              </a:prstGeom>
              <a:solidFill>
                <a:schemeClr val="tx1"/>
              </a:solid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50000"/>
                  </a:spcBef>
                </a:pPr>
                <a:endParaRPr lang="en-US" altLang="en-US" sz="2400"/>
              </a:p>
            </p:txBody>
          </p:sp>
          <p:sp>
            <p:nvSpPr>
              <p:cNvPr id="231466" name="Oval 12"/>
              <p:cNvSpPr>
                <a:spLocks noChangeArrowheads="1"/>
              </p:cNvSpPr>
              <p:nvPr/>
            </p:nvSpPr>
            <p:spPr bwMode="auto">
              <a:xfrm rot="-10789243">
                <a:off x="4607" y="3313"/>
                <a:ext cx="336" cy="336"/>
              </a:xfrm>
              <a:prstGeom prst="ellipse">
                <a:avLst/>
              </a:prstGeom>
              <a:solidFill>
                <a:schemeClr val="tx1"/>
              </a:solid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50000"/>
                  </a:spcBef>
                </a:pPr>
                <a:endParaRPr lang="en-US" altLang="en-US" sz="2400"/>
              </a:p>
            </p:txBody>
          </p:sp>
          <p:sp>
            <p:nvSpPr>
              <p:cNvPr id="231467" name="Oval 13"/>
              <p:cNvSpPr>
                <a:spLocks noChangeArrowheads="1"/>
              </p:cNvSpPr>
              <p:nvPr/>
            </p:nvSpPr>
            <p:spPr bwMode="auto">
              <a:xfrm rot="-10789243">
                <a:off x="4943" y="3314"/>
                <a:ext cx="336" cy="336"/>
              </a:xfrm>
              <a:prstGeom prst="ellipse">
                <a:avLst/>
              </a:prstGeom>
              <a:solidFill>
                <a:schemeClr val="tx1"/>
              </a:solid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50000"/>
                  </a:spcBef>
                </a:pPr>
                <a:endParaRPr lang="en-US" altLang="en-US" sz="2400"/>
              </a:p>
            </p:txBody>
          </p:sp>
          <p:sp>
            <p:nvSpPr>
              <p:cNvPr id="231468" name="Oval 14"/>
              <p:cNvSpPr>
                <a:spLocks noChangeArrowheads="1"/>
              </p:cNvSpPr>
              <p:nvPr/>
            </p:nvSpPr>
            <p:spPr bwMode="auto">
              <a:xfrm rot="-10789243">
                <a:off x="5279" y="3315"/>
                <a:ext cx="336" cy="336"/>
              </a:xfrm>
              <a:prstGeom prst="ellipse">
                <a:avLst/>
              </a:prstGeom>
              <a:solidFill>
                <a:schemeClr val="tx1"/>
              </a:solid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50000"/>
                  </a:spcBef>
                </a:pPr>
                <a:endParaRPr lang="en-US" altLang="en-US" sz="2400"/>
              </a:p>
            </p:txBody>
          </p:sp>
          <p:sp>
            <p:nvSpPr>
              <p:cNvPr id="231469" name="Oval 15"/>
              <p:cNvSpPr>
                <a:spLocks noChangeArrowheads="1"/>
              </p:cNvSpPr>
              <p:nvPr/>
            </p:nvSpPr>
            <p:spPr bwMode="auto">
              <a:xfrm rot="-10789243">
                <a:off x="4270" y="3647"/>
                <a:ext cx="336" cy="336"/>
              </a:xfrm>
              <a:prstGeom prst="ellipse">
                <a:avLst/>
              </a:prstGeom>
              <a:solidFill>
                <a:schemeClr val="tx1"/>
              </a:solid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50000"/>
                  </a:spcBef>
                </a:pPr>
                <a:endParaRPr lang="en-US" altLang="en-US" sz="2400"/>
              </a:p>
            </p:txBody>
          </p:sp>
          <p:sp>
            <p:nvSpPr>
              <p:cNvPr id="231470" name="Oval 16"/>
              <p:cNvSpPr>
                <a:spLocks noChangeArrowheads="1"/>
              </p:cNvSpPr>
              <p:nvPr/>
            </p:nvSpPr>
            <p:spPr bwMode="auto">
              <a:xfrm rot="-10789243">
                <a:off x="4606" y="3648"/>
                <a:ext cx="336" cy="336"/>
              </a:xfrm>
              <a:prstGeom prst="ellipse">
                <a:avLst/>
              </a:prstGeom>
              <a:solidFill>
                <a:schemeClr val="tx1"/>
              </a:solid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50000"/>
                  </a:spcBef>
                </a:pPr>
                <a:endParaRPr lang="en-US" altLang="en-US" sz="2400"/>
              </a:p>
            </p:txBody>
          </p:sp>
          <p:sp>
            <p:nvSpPr>
              <p:cNvPr id="231471" name="Oval 17"/>
              <p:cNvSpPr>
                <a:spLocks noChangeArrowheads="1"/>
              </p:cNvSpPr>
              <p:nvPr/>
            </p:nvSpPr>
            <p:spPr bwMode="auto">
              <a:xfrm rot="-10789243">
                <a:off x="5276" y="2643"/>
                <a:ext cx="336" cy="336"/>
              </a:xfrm>
              <a:prstGeom prst="ellipse">
                <a:avLst/>
              </a:prstGeom>
              <a:solidFill>
                <a:schemeClr val="tx1"/>
              </a:solid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50000"/>
                  </a:spcBef>
                </a:pPr>
                <a:endParaRPr lang="en-US" altLang="en-US" sz="2400"/>
              </a:p>
            </p:txBody>
          </p:sp>
          <p:sp>
            <p:nvSpPr>
              <p:cNvPr id="231472" name="Oval 18"/>
              <p:cNvSpPr>
                <a:spLocks noChangeArrowheads="1"/>
              </p:cNvSpPr>
              <p:nvPr/>
            </p:nvSpPr>
            <p:spPr bwMode="auto">
              <a:xfrm rot="-10789243">
                <a:off x="4944" y="2978"/>
                <a:ext cx="336" cy="336"/>
              </a:xfrm>
              <a:prstGeom prst="ellipse">
                <a:avLst/>
              </a:prstGeom>
              <a:solidFill>
                <a:schemeClr val="tx1"/>
              </a:solid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50000"/>
                  </a:spcBef>
                </a:pPr>
                <a:endParaRPr lang="en-US" altLang="en-US" sz="2400"/>
              </a:p>
            </p:txBody>
          </p:sp>
          <p:sp>
            <p:nvSpPr>
              <p:cNvPr id="231473" name="Oval 19"/>
              <p:cNvSpPr>
                <a:spLocks noChangeArrowheads="1"/>
              </p:cNvSpPr>
              <p:nvPr/>
            </p:nvSpPr>
            <p:spPr bwMode="auto">
              <a:xfrm rot="-10789243">
                <a:off x="5276" y="2979"/>
                <a:ext cx="336" cy="336"/>
              </a:xfrm>
              <a:prstGeom prst="ellipse">
                <a:avLst/>
              </a:prstGeom>
              <a:solidFill>
                <a:schemeClr val="tx1"/>
              </a:solid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50000"/>
                  </a:spcBef>
                </a:pPr>
                <a:endParaRPr lang="en-US" altLang="en-US" sz="2400"/>
              </a:p>
            </p:txBody>
          </p:sp>
        </p:grpSp>
        <p:sp>
          <p:nvSpPr>
            <p:cNvPr id="231436" name="Text Box 50"/>
            <p:cNvSpPr txBox="1">
              <a:spLocks noChangeArrowheads="1"/>
            </p:cNvSpPr>
            <p:nvPr/>
          </p:nvSpPr>
          <p:spPr bwMode="auto">
            <a:xfrm>
              <a:off x="6179210" y="6071380"/>
              <a:ext cx="1378941" cy="2770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lIns="91433" tIns="45717" rIns="91433" bIns="45717" anchor="ctr">
              <a:spAutoFit/>
            </a:bodyP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1200" b="1" i="0">
                  <a:solidFill>
                    <a:schemeClr val="folHlink"/>
                  </a:solidFill>
                </a:rPr>
                <a:t> </a:t>
              </a:r>
              <a:r>
                <a:rPr lang="en-US" altLang="en-US" sz="1200" b="1">
                  <a:solidFill>
                    <a:schemeClr val="folHlink"/>
                  </a:solidFill>
                </a:rPr>
                <a:t>n</a:t>
              </a:r>
              <a:r>
                <a:rPr lang="en-US" altLang="en-US" sz="1200" b="1" i="0">
                  <a:solidFill>
                    <a:schemeClr val="folHlink"/>
                  </a:solidFill>
                </a:rPr>
                <a:t>    </a:t>
              </a:r>
              <a:r>
                <a:rPr lang="en-US" altLang="en-US" sz="1200" b="1">
                  <a:solidFill>
                    <a:schemeClr val="folHlink"/>
                  </a:solidFill>
                </a:rPr>
                <a:t>n</a:t>
              </a:r>
              <a:r>
                <a:rPr lang="en-US" altLang="en-US" sz="1200" b="1" i="0">
                  <a:solidFill>
                    <a:schemeClr val="folHlink"/>
                  </a:solidFill>
                </a:rPr>
                <a:t>     </a:t>
              </a:r>
              <a:r>
                <a:rPr lang="en-US" altLang="en-US" sz="1200" b="1">
                  <a:solidFill>
                    <a:schemeClr val="folHlink"/>
                  </a:solidFill>
                </a:rPr>
                <a:t>n</a:t>
              </a:r>
              <a:r>
                <a:rPr lang="en-US" altLang="en-US" sz="1200" b="1" i="0">
                  <a:solidFill>
                    <a:schemeClr val="folHlink"/>
                  </a:solidFill>
                </a:rPr>
                <a:t>      </a:t>
              </a:r>
              <a:r>
                <a:rPr lang="en-US" altLang="en-US" sz="1200" b="1">
                  <a:solidFill>
                    <a:schemeClr val="folHlink"/>
                  </a:solidFill>
                </a:rPr>
                <a:t>n</a:t>
              </a:r>
              <a:r>
                <a:rPr lang="en-US" altLang="en-US" sz="1200" b="1" i="0">
                  <a:solidFill>
                    <a:schemeClr val="folHlink"/>
                  </a:solidFill>
                </a:rPr>
                <a:t>    </a:t>
              </a:r>
              <a:r>
                <a:rPr lang="en-US" altLang="en-US" sz="1200" b="1">
                  <a:solidFill>
                    <a:schemeClr val="folHlink"/>
                  </a:solidFill>
                </a:rPr>
                <a:t>n</a:t>
              </a:r>
              <a:endParaRPr lang="en-US" altLang="en-US" sz="1200" b="1" i="0"/>
            </a:p>
          </p:txBody>
        </p:sp>
        <p:sp>
          <p:nvSpPr>
            <p:cNvPr id="231437" name="Text Box 51"/>
            <p:cNvSpPr txBox="1">
              <a:spLocks noChangeArrowheads="1"/>
            </p:cNvSpPr>
            <p:nvPr/>
          </p:nvSpPr>
          <p:spPr bwMode="auto">
            <a:xfrm>
              <a:off x="5843460" y="5675012"/>
              <a:ext cx="540410" cy="4054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lIns="91433" tIns="45717" rIns="91433" bIns="45717" anchor="ctr">
              <a:spAutoFit/>
            </a:bodyP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nSpc>
                  <a:spcPct val="200000"/>
                </a:lnSpc>
                <a:spcBef>
                  <a:spcPct val="0"/>
                </a:spcBef>
              </a:pPr>
              <a:r>
                <a:rPr lang="en-US" altLang="en-US" sz="1200" b="1">
                  <a:solidFill>
                    <a:schemeClr val="folHlink"/>
                  </a:solidFill>
                </a:rPr>
                <a:t>n</a:t>
              </a:r>
              <a:endParaRPr lang="en-US" altLang="en-US" sz="1800" b="1"/>
            </a:p>
          </p:txBody>
        </p:sp>
        <p:grpSp>
          <p:nvGrpSpPr>
            <p:cNvPr id="231438" name="Group 59"/>
            <p:cNvGrpSpPr>
              <a:grpSpLocks/>
            </p:cNvGrpSpPr>
            <p:nvPr/>
          </p:nvGrpSpPr>
          <p:grpSpPr bwMode="auto">
            <a:xfrm>
              <a:off x="6174251" y="3883648"/>
              <a:ext cx="1963232" cy="1817729"/>
              <a:chOff x="4327" y="1835"/>
              <a:chExt cx="1861" cy="1792"/>
            </a:xfrm>
          </p:grpSpPr>
          <p:sp>
            <p:nvSpPr>
              <p:cNvPr id="231444" name="Oval 60"/>
              <p:cNvSpPr>
                <a:spLocks noChangeArrowheads="1"/>
              </p:cNvSpPr>
              <p:nvPr/>
            </p:nvSpPr>
            <p:spPr bwMode="auto">
              <a:xfrm rot="44464">
                <a:off x="4704" y="2197"/>
                <a:ext cx="369" cy="359"/>
              </a:xfrm>
              <a:prstGeom prst="ellipse">
                <a:avLst/>
              </a:prstGeom>
              <a:solidFill>
                <a:schemeClr val="tx2"/>
              </a:solid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50000"/>
                  </a:spcBef>
                </a:pPr>
                <a:endParaRPr lang="en-US" altLang="en-US" sz="2400"/>
              </a:p>
            </p:txBody>
          </p:sp>
          <p:sp>
            <p:nvSpPr>
              <p:cNvPr id="231445" name="Oval 61"/>
              <p:cNvSpPr>
                <a:spLocks noChangeArrowheads="1"/>
              </p:cNvSpPr>
              <p:nvPr/>
            </p:nvSpPr>
            <p:spPr bwMode="auto">
              <a:xfrm rot="44464">
                <a:off x="4710" y="1840"/>
                <a:ext cx="369" cy="358"/>
              </a:xfrm>
              <a:prstGeom prst="ellipse">
                <a:avLst/>
              </a:prstGeom>
              <a:solidFill>
                <a:schemeClr val="tx2"/>
              </a:solid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50000"/>
                  </a:spcBef>
                </a:pPr>
                <a:endParaRPr lang="en-US" altLang="en-US" sz="2400"/>
              </a:p>
            </p:txBody>
          </p:sp>
          <p:sp>
            <p:nvSpPr>
              <p:cNvPr id="231446" name="Oval 62"/>
              <p:cNvSpPr>
                <a:spLocks noChangeArrowheads="1"/>
              </p:cNvSpPr>
              <p:nvPr/>
            </p:nvSpPr>
            <p:spPr bwMode="auto">
              <a:xfrm rot="44464">
                <a:off x="4335" y="2192"/>
                <a:ext cx="370" cy="359"/>
              </a:xfrm>
              <a:prstGeom prst="ellipse">
                <a:avLst/>
              </a:prstGeom>
              <a:solidFill>
                <a:schemeClr val="tx2"/>
              </a:solid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50000"/>
                  </a:spcBef>
                </a:pPr>
                <a:endParaRPr lang="en-US" altLang="en-US" sz="2400"/>
              </a:p>
            </p:txBody>
          </p:sp>
          <p:sp>
            <p:nvSpPr>
              <p:cNvPr id="231447" name="Oval 63"/>
              <p:cNvSpPr>
                <a:spLocks noChangeArrowheads="1"/>
              </p:cNvSpPr>
              <p:nvPr/>
            </p:nvSpPr>
            <p:spPr bwMode="auto">
              <a:xfrm rot="44464">
                <a:off x="5818" y="1854"/>
                <a:ext cx="370" cy="359"/>
              </a:xfrm>
              <a:prstGeom prst="ellipse">
                <a:avLst/>
              </a:prstGeom>
              <a:solidFill>
                <a:schemeClr val="tx2"/>
              </a:solid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50000"/>
                  </a:spcBef>
                </a:pPr>
                <a:endParaRPr lang="en-US" altLang="en-US" sz="2400"/>
              </a:p>
            </p:txBody>
          </p:sp>
          <p:sp>
            <p:nvSpPr>
              <p:cNvPr id="231448" name="Oval 64"/>
              <p:cNvSpPr>
                <a:spLocks noChangeArrowheads="1"/>
              </p:cNvSpPr>
              <p:nvPr/>
            </p:nvSpPr>
            <p:spPr bwMode="auto">
              <a:xfrm rot="44464">
                <a:off x="5448" y="1849"/>
                <a:ext cx="369" cy="359"/>
              </a:xfrm>
              <a:prstGeom prst="ellipse">
                <a:avLst/>
              </a:prstGeom>
              <a:solidFill>
                <a:schemeClr val="tx2"/>
              </a:solid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50000"/>
                  </a:spcBef>
                </a:pPr>
                <a:endParaRPr lang="en-US" altLang="en-US" sz="2400"/>
              </a:p>
            </p:txBody>
          </p:sp>
          <p:sp>
            <p:nvSpPr>
              <p:cNvPr id="231449" name="Oval 65"/>
              <p:cNvSpPr>
                <a:spLocks noChangeArrowheads="1"/>
              </p:cNvSpPr>
              <p:nvPr/>
            </p:nvSpPr>
            <p:spPr bwMode="auto">
              <a:xfrm rot="44464">
                <a:off x="5080" y="1845"/>
                <a:ext cx="370" cy="359"/>
              </a:xfrm>
              <a:prstGeom prst="ellipse">
                <a:avLst/>
              </a:prstGeom>
              <a:solidFill>
                <a:schemeClr val="tx2"/>
              </a:solid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50000"/>
                  </a:spcBef>
                </a:pPr>
                <a:endParaRPr lang="en-US" altLang="en-US" sz="2400"/>
              </a:p>
            </p:txBody>
          </p:sp>
          <p:sp>
            <p:nvSpPr>
              <p:cNvPr id="231450" name="Oval 66"/>
              <p:cNvSpPr>
                <a:spLocks noChangeArrowheads="1"/>
              </p:cNvSpPr>
              <p:nvPr/>
            </p:nvSpPr>
            <p:spPr bwMode="auto">
              <a:xfrm rot="44464">
                <a:off x="4341" y="1835"/>
                <a:ext cx="370" cy="358"/>
              </a:xfrm>
              <a:prstGeom prst="ellipse">
                <a:avLst/>
              </a:prstGeom>
              <a:solidFill>
                <a:schemeClr val="tx2"/>
              </a:solid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50000"/>
                  </a:spcBef>
                </a:pPr>
                <a:endParaRPr lang="en-US" altLang="en-US" sz="2400"/>
              </a:p>
            </p:txBody>
          </p:sp>
          <p:sp>
            <p:nvSpPr>
              <p:cNvPr id="231451" name="Oval 67"/>
              <p:cNvSpPr>
                <a:spLocks noChangeArrowheads="1"/>
              </p:cNvSpPr>
              <p:nvPr/>
            </p:nvSpPr>
            <p:spPr bwMode="auto">
              <a:xfrm rot="44464">
                <a:off x="5069" y="2561"/>
                <a:ext cx="370" cy="358"/>
              </a:xfrm>
              <a:prstGeom prst="ellipse">
                <a:avLst/>
              </a:prstGeom>
              <a:solidFill>
                <a:schemeClr val="tx2"/>
              </a:solid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50000"/>
                  </a:spcBef>
                </a:pPr>
                <a:endParaRPr lang="en-US" altLang="en-US" sz="2400"/>
              </a:p>
            </p:txBody>
          </p:sp>
          <p:sp>
            <p:nvSpPr>
              <p:cNvPr id="231452" name="Oval 68"/>
              <p:cNvSpPr>
                <a:spLocks noChangeArrowheads="1"/>
              </p:cNvSpPr>
              <p:nvPr/>
            </p:nvSpPr>
            <p:spPr bwMode="auto">
              <a:xfrm rot="44464">
                <a:off x="4700" y="2557"/>
                <a:ext cx="369" cy="358"/>
              </a:xfrm>
              <a:prstGeom prst="ellipse">
                <a:avLst/>
              </a:prstGeom>
              <a:solidFill>
                <a:schemeClr val="tx2"/>
              </a:solid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50000"/>
                  </a:spcBef>
                </a:pPr>
                <a:endParaRPr lang="en-US" altLang="en-US" sz="2400"/>
              </a:p>
            </p:txBody>
          </p:sp>
          <p:sp>
            <p:nvSpPr>
              <p:cNvPr id="231453" name="Oval 69"/>
              <p:cNvSpPr>
                <a:spLocks noChangeArrowheads="1"/>
              </p:cNvSpPr>
              <p:nvPr/>
            </p:nvSpPr>
            <p:spPr bwMode="auto">
              <a:xfrm rot="44464">
                <a:off x="4331" y="2552"/>
                <a:ext cx="370" cy="358"/>
              </a:xfrm>
              <a:prstGeom prst="ellipse">
                <a:avLst/>
              </a:prstGeom>
              <a:solidFill>
                <a:schemeClr val="tx2"/>
              </a:solid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50000"/>
                  </a:spcBef>
                </a:pPr>
                <a:endParaRPr lang="en-US" altLang="en-US" sz="2400"/>
              </a:p>
            </p:txBody>
          </p:sp>
          <p:sp>
            <p:nvSpPr>
              <p:cNvPr id="231454" name="Oval 70"/>
              <p:cNvSpPr>
                <a:spLocks noChangeArrowheads="1"/>
              </p:cNvSpPr>
              <p:nvPr/>
            </p:nvSpPr>
            <p:spPr bwMode="auto">
              <a:xfrm rot="44464">
                <a:off x="5443" y="2209"/>
                <a:ext cx="369" cy="358"/>
              </a:xfrm>
              <a:prstGeom prst="ellipse">
                <a:avLst/>
              </a:prstGeom>
              <a:solidFill>
                <a:schemeClr val="tx2"/>
              </a:solid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50000"/>
                  </a:spcBef>
                </a:pPr>
                <a:endParaRPr lang="en-US" altLang="en-US" sz="2400"/>
              </a:p>
            </p:txBody>
          </p:sp>
          <p:sp>
            <p:nvSpPr>
              <p:cNvPr id="231455" name="Oval 71"/>
              <p:cNvSpPr>
                <a:spLocks noChangeArrowheads="1"/>
              </p:cNvSpPr>
              <p:nvPr/>
            </p:nvSpPr>
            <p:spPr bwMode="auto">
              <a:xfrm rot="44464">
                <a:off x="5074" y="2205"/>
                <a:ext cx="370" cy="358"/>
              </a:xfrm>
              <a:prstGeom prst="ellipse">
                <a:avLst/>
              </a:prstGeom>
              <a:solidFill>
                <a:schemeClr val="tx2"/>
              </a:solid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50000"/>
                  </a:spcBef>
                </a:pPr>
                <a:endParaRPr lang="en-US" altLang="en-US" sz="2400"/>
              </a:p>
            </p:txBody>
          </p:sp>
          <p:sp>
            <p:nvSpPr>
              <p:cNvPr id="231456" name="Oval 72"/>
              <p:cNvSpPr>
                <a:spLocks noChangeArrowheads="1"/>
              </p:cNvSpPr>
              <p:nvPr/>
            </p:nvSpPr>
            <p:spPr bwMode="auto">
              <a:xfrm rot="44464">
                <a:off x="4327" y="3269"/>
                <a:ext cx="370" cy="358"/>
              </a:xfrm>
              <a:prstGeom prst="ellipse">
                <a:avLst/>
              </a:prstGeom>
              <a:solidFill>
                <a:schemeClr val="tx2"/>
              </a:solid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50000"/>
                  </a:spcBef>
                </a:pPr>
                <a:endParaRPr lang="en-US" altLang="en-US" sz="2400"/>
              </a:p>
            </p:txBody>
          </p:sp>
          <p:sp>
            <p:nvSpPr>
              <p:cNvPr id="231457" name="Oval 73"/>
              <p:cNvSpPr>
                <a:spLocks noChangeArrowheads="1"/>
              </p:cNvSpPr>
              <p:nvPr/>
            </p:nvSpPr>
            <p:spPr bwMode="auto">
              <a:xfrm rot="44464">
                <a:off x="4695" y="2914"/>
                <a:ext cx="370" cy="359"/>
              </a:xfrm>
              <a:prstGeom prst="ellipse">
                <a:avLst/>
              </a:prstGeom>
              <a:solidFill>
                <a:schemeClr val="tx2"/>
              </a:solid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50000"/>
                  </a:spcBef>
                </a:pPr>
                <a:endParaRPr lang="en-US" altLang="en-US" sz="2400"/>
              </a:p>
            </p:txBody>
          </p:sp>
          <p:sp>
            <p:nvSpPr>
              <p:cNvPr id="231458" name="Oval 74"/>
              <p:cNvSpPr>
                <a:spLocks noChangeArrowheads="1"/>
              </p:cNvSpPr>
              <p:nvPr/>
            </p:nvSpPr>
            <p:spPr bwMode="auto">
              <a:xfrm rot="44464">
                <a:off x="4330" y="2909"/>
                <a:ext cx="370" cy="359"/>
              </a:xfrm>
              <a:prstGeom prst="ellipse">
                <a:avLst/>
              </a:prstGeom>
              <a:solidFill>
                <a:schemeClr val="tx2"/>
              </a:solid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50000"/>
                  </a:spcBef>
                </a:pPr>
                <a:endParaRPr lang="en-US" altLang="en-US" sz="2400"/>
              </a:p>
            </p:txBody>
          </p:sp>
        </p:grpSp>
        <p:sp>
          <p:nvSpPr>
            <p:cNvPr id="231439" name="Text Box 51"/>
            <p:cNvSpPr txBox="1">
              <a:spLocks noChangeArrowheads="1"/>
            </p:cNvSpPr>
            <p:nvPr/>
          </p:nvSpPr>
          <p:spPr bwMode="auto">
            <a:xfrm>
              <a:off x="5843460" y="5310615"/>
              <a:ext cx="540410" cy="4054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lIns="91433" tIns="45717" rIns="91433" bIns="45717" anchor="ctr">
              <a:spAutoFit/>
            </a:bodyP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nSpc>
                  <a:spcPct val="200000"/>
                </a:lnSpc>
                <a:spcBef>
                  <a:spcPct val="0"/>
                </a:spcBef>
              </a:pPr>
              <a:r>
                <a:rPr lang="en-US" altLang="en-US" sz="1200" b="1">
                  <a:solidFill>
                    <a:schemeClr val="folHlink"/>
                  </a:solidFill>
                </a:rPr>
                <a:t>n</a:t>
              </a:r>
              <a:endParaRPr lang="en-US" altLang="en-US" sz="1800" b="1"/>
            </a:p>
          </p:txBody>
        </p:sp>
        <p:sp>
          <p:nvSpPr>
            <p:cNvPr id="231440" name="Text Box 51"/>
            <p:cNvSpPr txBox="1">
              <a:spLocks noChangeArrowheads="1"/>
            </p:cNvSpPr>
            <p:nvPr/>
          </p:nvSpPr>
          <p:spPr bwMode="auto">
            <a:xfrm>
              <a:off x="5843460" y="4933863"/>
              <a:ext cx="540410" cy="4054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lIns="91433" tIns="45717" rIns="91433" bIns="45717" anchor="ctr">
              <a:spAutoFit/>
            </a:bodyP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nSpc>
                  <a:spcPct val="200000"/>
                </a:lnSpc>
                <a:spcBef>
                  <a:spcPct val="0"/>
                </a:spcBef>
              </a:pPr>
              <a:r>
                <a:rPr lang="en-US" altLang="en-US" sz="1200" b="1">
                  <a:solidFill>
                    <a:schemeClr val="folHlink"/>
                  </a:solidFill>
                </a:rPr>
                <a:t>n</a:t>
              </a:r>
              <a:endParaRPr lang="en-US" altLang="en-US" sz="1800" b="1"/>
            </a:p>
          </p:txBody>
        </p:sp>
        <p:sp>
          <p:nvSpPr>
            <p:cNvPr id="231441" name="Text Box 51"/>
            <p:cNvSpPr txBox="1">
              <a:spLocks noChangeArrowheads="1"/>
            </p:cNvSpPr>
            <p:nvPr/>
          </p:nvSpPr>
          <p:spPr bwMode="auto">
            <a:xfrm>
              <a:off x="5843460" y="4569467"/>
              <a:ext cx="540410" cy="4054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lIns="91433" tIns="45717" rIns="91433" bIns="45717" anchor="ctr">
              <a:spAutoFit/>
            </a:bodyP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nSpc>
                  <a:spcPct val="200000"/>
                </a:lnSpc>
                <a:spcBef>
                  <a:spcPct val="0"/>
                </a:spcBef>
              </a:pPr>
              <a:r>
                <a:rPr lang="en-US" altLang="en-US" sz="1200" b="1">
                  <a:solidFill>
                    <a:schemeClr val="folHlink"/>
                  </a:solidFill>
                </a:rPr>
                <a:t>n</a:t>
              </a:r>
              <a:endParaRPr lang="en-US" altLang="en-US" sz="1800" b="1"/>
            </a:p>
          </p:txBody>
        </p:sp>
        <p:sp>
          <p:nvSpPr>
            <p:cNvPr id="231442" name="Text Box 51"/>
            <p:cNvSpPr txBox="1">
              <a:spLocks noChangeArrowheads="1"/>
            </p:cNvSpPr>
            <p:nvPr/>
          </p:nvSpPr>
          <p:spPr bwMode="auto">
            <a:xfrm>
              <a:off x="5843460" y="4205071"/>
              <a:ext cx="540410" cy="4054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lIns="91433" tIns="45717" rIns="91433" bIns="45717" anchor="ctr">
              <a:spAutoFit/>
            </a:bodyP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nSpc>
                  <a:spcPct val="200000"/>
                </a:lnSpc>
                <a:spcBef>
                  <a:spcPct val="0"/>
                </a:spcBef>
              </a:pPr>
              <a:r>
                <a:rPr lang="en-US" altLang="en-US" sz="1200" b="1">
                  <a:solidFill>
                    <a:schemeClr val="folHlink"/>
                  </a:solidFill>
                </a:rPr>
                <a:t>n</a:t>
              </a:r>
              <a:endParaRPr lang="en-US" altLang="en-US" sz="1800" b="1"/>
            </a:p>
          </p:txBody>
        </p:sp>
        <p:sp>
          <p:nvSpPr>
            <p:cNvPr id="231443" name="Text Box 51"/>
            <p:cNvSpPr txBox="1">
              <a:spLocks noChangeArrowheads="1"/>
            </p:cNvSpPr>
            <p:nvPr/>
          </p:nvSpPr>
          <p:spPr bwMode="auto">
            <a:xfrm>
              <a:off x="5843460" y="3840675"/>
              <a:ext cx="540410" cy="4054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lIns="91433" tIns="45717" rIns="91433" bIns="45717" anchor="ctr">
              <a:spAutoFit/>
            </a:bodyP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nSpc>
                  <a:spcPct val="200000"/>
                </a:lnSpc>
                <a:spcBef>
                  <a:spcPct val="0"/>
                </a:spcBef>
              </a:pPr>
              <a:r>
                <a:rPr lang="en-US" altLang="en-US" sz="1200" b="1">
                  <a:solidFill>
                    <a:schemeClr val="folHlink"/>
                  </a:solidFill>
                </a:rPr>
                <a:t>n</a:t>
              </a:r>
              <a:endParaRPr lang="en-US" altLang="en-US" sz="1800" b="1"/>
            </a:p>
          </p:txBody>
        </p:sp>
      </p:grpSp>
      <p:cxnSp>
        <p:nvCxnSpPr>
          <p:cNvPr id="4" name="Straight Arrow Connector 3"/>
          <p:cNvCxnSpPr>
            <a:cxnSpLocks noChangeShapeType="1"/>
          </p:cNvCxnSpPr>
          <p:nvPr/>
        </p:nvCxnSpPr>
        <p:spPr bwMode="auto">
          <a:xfrm flipH="1" flipV="1">
            <a:off x="2578100" y="5283200"/>
            <a:ext cx="533400" cy="11113"/>
          </a:xfrm>
          <a:prstGeom prst="straightConnector1">
            <a:avLst/>
          </a:prstGeom>
          <a:noFill/>
          <a:ln w="38100" cap="sq" algn="ctr">
            <a:solidFill>
              <a:schemeClr val="hlink"/>
            </a:solidFill>
            <a:round/>
            <a:headEnd/>
            <a:tailEnd type="arrow" w="med" len="med"/>
          </a:ln>
          <a:extLst>
            <a:ext uri="{909E8E84-426E-40DD-AFC4-6F175D3DCCD1}">
              <a14:hiddenFill xmlns:a14="http://schemas.microsoft.com/office/drawing/2010/main">
                <a:noFill/>
              </a14:hiddenFill>
            </a:ext>
          </a:extLst>
        </p:spPr>
      </p:cxn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nodeType="withEffect">
                                  <p:stCondLst>
                                    <p:cond delay="0"/>
                                  </p:stCondLst>
                                  <p:childTnLst>
                                    <p:set>
                                      <p:cBhvr>
                                        <p:cTn id="6" dur="1" fill="hold">
                                          <p:stCondLst>
                                            <p:cond delay="0"/>
                                          </p:stCondLst>
                                        </p:cTn>
                                        <p:tgtEl>
                                          <p:spTgt spid="34819">
                                            <p:txEl>
                                              <p:pRg st="0" end="0"/>
                                            </p:txEl>
                                          </p:spTgt>
                                        </p:tgtEl>
                                        <p:attrNameLst>
                                          <p:attrName>style.visibility</p:attrName>
                                        </p:attrNameLst>
                                      </p:cBhvr>
                                      <p:to>
                                        <p:strVal val="visible"/>
                                      </p:to>
                                    </p:set>
                                    <p:anim calcmode="lin" valueType="num">
                                      <p:cBhvr additive="base">
                                        <p:cTn id="7" dur="500" fill="hold"/>
                                        <p:tgtEl>
                                          <p:spTgt spid="34819">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34819">
                                            <p:txEl>
                                              <p:pRg st="0" end="0"/>
                                            </p:txEl>
                                          </p:spTgt>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0"/>
                                  </p:stCondLst>
                                  <p:childTnLst>
                                    <p:set>
                                      <p:cBhvr>
                                        <p:cTn id="10" dur="1" fill="hold">
                                          <p:stCondLst>
                                            <p:cond delay="0"/>
                                          </p:stCondLst>
                                        </p:cTn>
                                        <p:tgtEl>
                                          <p:spTgt spid="8"/>
                                        </p:tgtEl>
                                        <p:attrNameLst>
                                          <p:attrName>style.visibility</p:attrName>
                                        </p:attrNameLst>
                                      </p:cBhvr>
                                      <p:to>
                                        <p:strVal val="visible"/>
                                      </p:to>
                                    </p:set>
                                    <p:anim calcmode="lin" valueType="num">
                                      <p:cBhvr additive="base">
                                        <p:cTn id="11" dur="500" fill="hold"/>
                                        <p:tgtEl>
                                          <p:spTgt spid="8"/>
                                        </p:tgtEl>
                                        <p:attrNameLst>
                                          <p:attrName>ppt_x</p:attrName>
                                        </p:attrNameLst>
                                      </p:cBhvr>
                                      <p:tavLst>
                                        <p:tav tm="0">
                                          <p:val>
                                            <p:strVal val="0-#ppt_w/2"/>
                                          </p:val>
                                        </p:tav>
                                        <p:tav tm="100000">
                                          <p:val>
                                            <p:strVal val="#ppt_x"/>
                                          </p:val>
                                        </p:tav>
                                      </p:tavLst>
                                    </p:anim>
                                    <p:anim calcmode="lin" valueType="num">
                                      <p:cBhvr additive="base">
                                        <p:cTn id="12" dur="500" fill="hold"/>
                                        <p:tgtEl>
                                          <p:spTgt spid="8"/>
                                        </p:tgtEl>
                                        <p:attrNameLst>
                                          <p:attrName>ppt_y</p:attrName>
                                        </p:attrNameLst>
                                      </p:cBhvr>
                                      <p:tavLst>
                                        <p:tav tm="0">
                                          <p:val>
                                            <p:strVal val="#ppt_y"/>
                                          </p:val>
                                        </p:tav>
                                        <p:tav tm="100000">
                                          <p:val>
                                            <p:strVal val="#ppt_y"/>
                                          </p:val>
                                        </p:tav>
                                      </p:tavLst>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2" presetClass="entr" presetSubtype="8" fill="hold" nodeType="clickEffect">
                                  <p:stCondLst>
                                    <p:cond delay="0"/>
                                  </p:stCondLst>
                                  <p:childTnLst>
                                    <p:set>
                                      <p:cBhvr>
                                        <p:cTn id="16" dur="1" fill="hold">
                                          <p:stCondLst>
                                            <p:cond delay="0"/>
                                          </p:stCondLst>
                                        </p:cTn>
                                        <p:tgtEl>
                                          <p:spTgt spid="34819">
                                            <p:txEl>
                                              <p:pRg st="1" end="1"/>
                                            </p:txEl>
                                          </p:spTgt>
                                        </p:tgtEl>
                                        <p:attrNameLst>
                                          <p:attrName>style.visibility</p:attrName>
                                        </p:attrNameLst>
                                      </p:cBhvr>
                                      <p:to>
                                        <p:strVal val="visible"/>
                                      </p:to>
                                    </p:set>
                                    <p:anim calcmode="lin" valueType="num">
                                      <p:cBhvr additive="base">
                                        <p:cTn id="17" dur="500" fill="hold"/>
                                        <p:tgtEl>
                                          <p:spTgt spid="34819">
                                            <p:txEl>
                                              <p:pRg st="1" end="1"/>
                                            </p:txEl>
                                          </p:spTgt>
                                        </p:tgtEl>
                                        <p:attrNameLst>
                                          <p:attrName>ppt_x</p:attrName>
                                        </p:attrNameLst>
                                      </p:cBhvr>
                                      <p:tavLst>
                                        <p:tav tm="0">
                                          <p:val>
                                            <p:strVal val="0-#ppt_w/2"/>
                                          </p:val>
                                        </p:tav>
                                        <p:tav tm="100000">
                                          <p:val>
                                            <p:strVal val="#ppt_x"/>
                                          </p:val>
                                        </p:tav>
                                      </p:tavLst>
                                    </p:anim>
                                    <p:anim calcmode="lin" valueType="num">
                                      <p:cBhvr additive="base">
                                        <p:cTn id="18" dur="500" fill="hold"/>
                                        <p:tgtEl>
                                          <p:spTgt spid="34819">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2" presetClass="entr" presetSubtype="8" fill="hold" nodeType="clickEffect">
                                  <p:stCondLst>
                                    <p:cond delay="0"/>
                                  </p:stCondLst>
                                  <p:childTnLst>
                                    <p:set>
                                      <p:cBhvr>
                                        <p:cTn id="22" dur="1" fill="hold">
                                          <p:stCondLst>
                                            <p:cond delay="0"/>
                                          </p:stCondLst>
                                        </p:cTn>
                                        <p:tgtEl>
                                          <p:spTgt spid="34819">
                                            <p:txEl>
                                              <p:pRg st="2" end="2"/>
                                            </p:txEl>
                                          </p:spTgt>
                                        </p:tgtEl>
                                        <p:attrNameLst>
                                          <p:attrName>style.visibility</p:attrName>
                                        </p:attrNameLst>
                                      </p:cBhvr>
                                      <p:to>
                                        <p:strVal val="visible"/>
                                      </p:to>
                                    </p:set>
                                    <p:anim calcmode="lin" valueType="num">
                                      <p:cBhvr additive="base">
                                        <p:cTn id="23" dur="500" fill="hold"/>
                                        <p:tgtEl>
                                          <p:spTgt spid="34819">
                                            <p:txEl>
                                              <p:pRg st="2" end="2"/>
                                            </p:txEl>
                                          </p:spTgt>
                                        </p:tgtEl>
                                        <p:attrNameLst>
                                          <p:attrName>ppt_x</p:attrName>
                                        </p:attrNameLst>
                                      </p:cBhvr>
                                      <p:tavLst>
                                        <p:tav tm="0">
                                          <p:val>
                                            <p:strVal val="0-#ppt_w/2"/>
                                          </p:val>
                                        </p:tav>
                                        <p:tav tm="100000">
                                          <p:val>
                                            <p:strVal val="#ppt_x"/>
                                          </p:val>
                                        </p:tav>
                                      </p:tavLst>
                                    </p:anim>
                                    <p:anim calcmode="lin" valueType="num">
                                      <p:cBhvr additive="base">
                                        <p:cTn id="24" dur="500" fill="hold"/>
                                        <p:tgtEl>
                                          <p:spTgt spid="34819">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25" fill="hold" nodeType="clickPar">
                      <p:stCondLst>
                        <p:cond delay="indefinite"/>
                      </p:stCondLst>
                      <p:childTnLst>
                        <p:par>
                          <p:cTn id="26" fill="hold" nodeType="withGroup">
                            <p:stCondLst>
                              <p:cond delay="0"/>
                            </p:stCondLst>
                            <p:childTnLst>
                              <p:par>
                                <p:cTn id="27" presetID="2" presetClass="entr" presetSubtype="8" fill="hold" grpId="0" nodeType="clickEffect">
                                  <p:stCondLst>
                                    <p:cond delay="0"/>
                                  </p:stCondLst>
                                  <p:childTnLst>
                                    <p:set>
                                      <p:cBhvr>
                                        <p:cTn id="28" dur="1" fill="hold">
                                          <p:stCondLst>
                                            <p:cond delay="0"/>
                                          </p:stCondLst>
                                        </p:cTn>
                                        <p:tgtEl>
                                          <p:spTgt spid="7"/>
                                        </p:tgtEl>
                                        <p:attrNameLst>
                                          <p:attrName>style.visibility</p:attrName>
                                        </p:attrNameLst>
                                      </p:cBhvr>
                                      <p:to>
                                        <p:strVal val="visible"/>
                                      </p:to>
                                    </p:set>
                                    <p:anim calcmode="lin" valueType="num">
                                      <p:cBhvr additive="base">
                                        <p:cTn id="29" dur="500" fill="hold"/>
                                        <p:tgtEl>
                                          <p:spTgt spid="7"/>
                                        </p:tgtEl>
                                        <p:attrNameLst>
                                          <p:attrName>ppt_x</p:attrName>
                                        </p:attrNameLst>
                                      </p:cBhvr>
                                      <p:tavLst>
                                        <p:tav tm="0">
                                          <p:val>
                                            <p:strVal val="0-#ppt_w/2"/>
                                          </p:val>
                                        </p:tav>
                                        <p:tav tm="100000">
                                          <p:val>
                                            <p:strVal val="#ppt_x"/>
                                          </p:val>
                                        </p:tav>
                                      </p:tavLst>
                                    </p:anim>
                                    <p:anim calcmode="lin" valueType="num">
                                      <p:cBhvr additive="base">
                                        <p:cTn id="30" dur="500" fill="hold"/>
                                        <p:tgtEl>
                                          <p:spTgt spid="7"/>
                                        </p:tgtEl>
                                        <p:attrNameLst>
                                          <p:attrName>ppt_y</p:attrName>
                                        </p:attrNameLst>
                                      </p:cBhvr>
                                      <p:tavLst>
                                        <p:tav tm="0">
                                          <p:val>
                                            <p:strVal val="#ppt_y"/>
                                          </p:val>
                                        </p:tav>
                                        <p:tav tm="100000">
                                          <p:val>
                                            <p:strVal val="#ppt_y"/>
                                          </p:val>
                                        </p:tav>
                                      </p:tavLst>
                                    </p:anim>
                                  </p:childTnLst>
                                </p:cTn>
                              </p:par>
                              <p:par>
                                <p:cTn id="31" presetID="2" presetClass="entr" presetSubtype="8" fill="hold" nodeType="withEffect">
                                  <p:stCondLst>
                                    <p:cond delay="0"/>
                                  </p:stCondLst>
                                  <p:childTnLst>
                                    <p:set>
                                      <p:cBhvr>
                                        <p:cTn id="32" dur="1" fill="hold">
                                          <p:stCondLst>
                                            <p:cond delay="0"/>
                                          </p:stCondLst>
                                        </p:cTn>
                                        <p:tgtEl>
                                          <p:spTgt spid="6">
                                            <p:txEl>
                                              <p:pRg st="0" end="0"/>
                                            </p:txEl>
                                          </p:spTgt>
                                        </p:tgtEl>
                                        <p:attrNameLst>
                                          <p:attrName>style.visibility</p:attrName>
                                        </p:attrNameLst>
                                      </p:cBhvr>
                                      <p:to>
                                        <p:strVal val="visible"/>
                                      </p:to>
                                    </p:set>
                                    <p:anim calcmode="lin" valueType="num">
                                      <p:cBhvr additive="base">
                                        <p:cTn id="33" dur="500" fill="hold"/>
                                        <p:tgtEl>
                                          <p:spTgt spid="6">
                                            <p:txEl>
                                              <p:pRg st="0" end="0"/>
                                            </p:txEl>
                                          </p:spTgt>
                                        </p:tgtEl>
                                        <p:attrNameLst>
                                          <p:attrName>ppt_x</p:attrName>
                                        </p:attrNameLst>
                                      </p:cBhvr>
                                      <p:tavLst>
                                        <p:tav tm="0">
                                          <p:val>
                                            <p:strVal val="0-#ppt_w/2"/>
                                          </p:val>
                                        </p:tav>
                                        <p:tav tm="100000">
                                          <p:val>
                                            <p:strVal val="#ppt_x"/>
                                          </p:val>
                                        </p:tav>
                                      </p:tavLst>
                                    </p:anim>
                                    <p:anim calcmode="lin" valueType="num">
                                      <p:cBhvr additive="base">
                                        <p:cTn id="34" dur="500" fill="hold"/>
                                        <p:tgtEl>
                                          <p:spTgt spid="6">
                                            <p:txEl>
                                              <p:pRg st="0" end="0"/>
                                            </p:txEl>
                                          </p:spTgt>
                                        </p:tgtEl>
                                        <p:attrNameLst>
                                          <p:attrName>ppt_y</p:attrName>
                                        </p:attrNameLst>
                                      </p:cBhvr>
                                      <p:tavLst>
                                        <p:tav tm="0">
                                          <p:val>
                                            <p:strVal val="#ppt_y"/>
                                          </p:val>
                                        </p:tav>
                                        <p:tav tm="100000">
                                          <p:val>
                                            <p:strVal val="#ppt_y"/>
                                          </p:val>
                                        </p:tav>
                                      </p:tavLst>
                                    </p:anim>
                                  </p:childTnLst>
                                </p:cTn>
                              </p:par>
                              <p:par>
                                <p:cTn id="35" presetID="2" presetClass="entr" presetSubtype="8" fill="hold" nodeType="withEffect">
                                  <p:stCondLst>
                                    <p:cond delay="0"/>
                                  </p:stCondLst>
                                  <p:childTnLst>
                                    <p:set>
                                      <p:cBhvr>
                                        <p:cTn id="36" dur="1" fill="hold">
                                          <p:stCondLst>
                                            <p:cond delay="0"/>
                                          </p:stCondLst>
                                        </p:cTn>
                                        <p:tgtEl>
                                          <p:spTgt spid="6">
                                            <p:txEl>
                                              <p:pRg st="1" end="1"/>
                                            </p:txEl>
                                          </p:spTgt>
                                        </p:tgtEl>
                                        <p:attrNameLst>
                                          <p:attrName>style.visibility</p:attrName>
                                        </p:attrNameLst>
                                      </p:cBhvr>
                                      <p:to>
                                        <p:strVal val="visible"/>
                                      </p:to>
                                    </p:set>
                                    <p:anim calcmode="lin" valueType="num">
                                      <p:cBhvr additive="base">
                                        <p:cTn id="37" dur="500" fill="hold"/>
                                        <p:tgtEl>
                                          <p:spTgt spid="6">
                                            <p:txEl>
                                              <p:pRg st="1" end="1"/>
                                            </p:txEl>
                                          </p:spTgt>
                                        </p:tgtEl>
                                        <p:attrNameLst>
                                          <p:attrName>ppt_x</p:attrName>
                                        </p:attrNameLst>
                                      </p:cBhvr>
                                      <p:tavLst>
                                        <p:tav tm="0">
                                          <p:val>
                                            <p:strVal val="0-#ppt_w/2"/>
                                          </p:val>
                                        </p:tav>
                                        <p:tav tm="100000">
                                          <p:val>
                                            <p:strVal val="#ppt_x"/>
                                          </p:val>
                                        </p:tav>
                                      </p:tavLst>
                                    </p:anim>
                                    <p:anim calcmode="lin" valueType="num">
                                      <p:cBhvr additive="base">
                                        <p:cTn id="38" dur="500" fill="hold"/>
                                        <p:tgtEl>
                                          <p:spTgt spid="6">
                                            <p:txEl>
                                              <p:pRg st="1" end="1"/>
                                            </p:txEl>
                                          </p:spTgt>
                                        </p:tgtEl>
                                        <p:attrNameLst>
                                          <p:attrName>ppt_y</p:attrName>
                                        </p:attrNameLst>
                                      </p:cBhvr>
                                      <p:tavLst>
                                        <p:tav tm="0">
                                          <p:val>
                                            <p:strVal val="#ppt_y"/>
                                          </p:val>
                                        </p:tav>
                                        <p:tav tm="100000">
                                          <p:val>
                                            <p:strVal val="#ppt_y"/>
                                          </p:val>
                                        </p:tav>
                                      </p:tavLst>
                                    </p:anim>
                                  </p:childTnLst>
                                </p:cTn>
                              </p:par>
                              <p:par>
                                <p:cTn id="39" presetID="2" presetClass="entr" presetSubtype="8" fill="hold" nodeType="withEffect">
                                  <p:stCondLst>
                                    <p:cond delay="0"/>
                                  </p:stCondLst>
                                  <p:childTnLst>
                                    <p:set>
                                      <p:cBhvr>
                                        <p:cTn id="40" dur="1" fill="hold">
                                          <p:stCondLst>
                                            <p:cond delay="0"/>
                                          </p:stCondLst>
                                        </p:cTn>
                                        <p:tgtEl>
                                          <p:spTgt spid="6">
                                            <p:txEl>
                                              <p:pRg st="6" end="6"/>
                                            </p:txEl>
                                          </p:spTgt>
                                        </p:tgtEl>
                                        <p:attrNameLst>
                                          <p:attrName>style.visibility</p:attrName>
                                        </p:attrNameLst>
                                      </p:cBhvr>
                                      <p:to>
                                        <p:strVal val="visible"/>
                                      </p:to>
                                    </p:set>
                                    <p:anim calcmode="lin" valueType="num">
                                      <p:cBhvr additive="base">
                                        <p:cTn id="41" dur="500" fill="hold"/>
                                        <p:tgtEl>
                                          <p:spTgt spid="6">
                                            <p:txEl>
                                              <p:pRg st="6" end="6"/>
                                            </p:txEl>
                                          </p:spTgt>
                                        </p:tgtEl>
                                        <p:attrNameLst>
                                          <p:attrName>ppt_x</p:attrName>
                                        </p:attrNameLst>
                                      </p:cBhvr>
                                      <p:tavLst>
                                        <p:tav tm="0">
                                          <p:val>
                                            <p:strVal val="0-#ppt_w/2"/>
                                          </p:val>
                                        </p:tav>
                                        <p:tav tm="100000">
                                          <p:val>
                                            <p:strVal val="#ppt_x"/>
                                          </p:val>
                                        </p:tav>
                                      </p:tavLst>
                                    </p:anim>
                                    <p:anim calcmode="lin" valueType="num">
                                      <p:cBhvr additive="base">
                                        <p:cTn id="42" dur="500" fill="hold"/>
                                        <p:tgtEl>
                                          <p:spTgt spid="6">
                                            <p:txEl>
                                              <p:pRg st="6" end="6"/>
                                            </p:txEl>
                                          </p:spTgt>
                                        </p:tgtEl>
                                        <p:attrNameLst>
                                          <p:attrName>ppt_y</p:attrName>
                                        </p:attrNameLst>
                                      </p:cBhvr>
                                      <p:tavLst>
                                        <p:tav tm="0">
                                          <p:val>
                                            <p:strVal val="#ppt_y"/>
                                          </p:val>
                                        </p:tav>
                                        <p:tav tm="100000">
                                          <p:val>
                                            <p:strVal val="#ppt_y"/>
                                          </p:val>
                                        </p:tav>
                                      </p:tavLst>
                                    </p:anim>
                                  </p:childTnLst>
                                </p:cTn>
                              </p:par>
                              <p:par>
                                <p:cTn id="43" presetID="2" presetClass="entr" presetSubtype="8" fill="hold" nodeType="withEffect">
                                  <p:stCondLst>
                                    <p:cond delay="0"/>
                                  </p:stCondLst>
                                  <p:childTnLst>
                                    <p:set>
                                      <p:cBhvr>
                                        <p:cTn id="44" dur="1" fill="hold">
                                          <p:stCondLst>
                                            <p:cond delay="0"/>
                                          </p:stCondLst>
                                        </p:cTn>
                                        <p:tgtEl>
                                          <p:spTgt spid="6">
                                            <p:txEl>
                                              <p:pRg st="5" end="5"/>
                                            </p:txEl>
                                          </p:spTgt>
                                        </p:tgtEl>
                                        <p:attrNameLst>
                                          <p:attrName>style.visibility</p:attrName>
                                        </p:attrNameLst>
                                      </p:cBhvr>
                                      <p:to>
                                        <p:strVal val="visible"/>
                                      </p:to>
                                    </p:set>
                                    <p:anim calcmode="lin" valueType="num">
                                      <p:cBhvr additive="base">
                                        <p:cTn id="45" dur="500" fill="hold"/>
                                        <p:tgtEl>
                                          <p:spTgt spid="6">
                                            <p:txEl>
                                              <p:pRg st="5" end="5"/>
                                            </p:txEl>
                                          </p:spTgt>
                                        </p:tgtEl>
                                        <p:attrNameLst>
                                          <p:attrName>ppt_x</p:attrName>
                                        </p:attrNameLst>
                                      </p:cBhvr>
                                      <p:tavLst>
                                        <p:tav tm="0">
                                          <p:val>
                                            <p:strVal val="0-#ppt_w/2"/>
                                          </p:val>
                                        </p:tav>
                                        <p:tav tm="100000">
                                          <p:val>
                                            <p:strVal val="#ppt_x"/>
                                          </p:val>
                                        </p:tav>
                                      </p:tavLst>
                                    </p:anim>
                                    <p:anim calcmode="lin" valueType="num">
                                      <p:cBhvr additive="base">
                                        <p:cTn id="46" dur="500" fill="hold"/>
                                        <p:tgtEl>
                                          <p:spTgt spid="6">
                                            <p:txEl>
                                              <p:pRg st="5" end="5"/>
                                            </p:txEl>
                                          </p:spTgt>
                                        </p:tgtEl>
                                        <p:attrNameLst>
                                          <p:attrName>ppt_y</p:attrName>
                                        </p:attrNameLst>
                                      </p:cBhvr>
                                      <p:tavLst>
                                        <p:tav tm="0">
                                          <p:val>
                                            <p:strVal val="#ppt_y"/>
                                          </p:val>
                                        </p:tav>
                                        <p:tav tm="100000">
                                          <p:val>
                                            <p:strVal val="#ppt_y"/>
                                          </p:val>
                                        </p:tav>
                                      </p:tavLst>
                                    </p:anim>
                                  </p:childTnLst>
                                </p:cTn>
                              </p:par>
                            </p:childTnLst>
                          </p:cTn>
                        </p:par>
                      </p:childTnLst>
                    </p:cTn>
                  </p:par>
                  <p:par>
                    <p:cTn id="47" fill="hold" nodeType="clickPar">
                      <p:stCondLst>
                        <p:cond delay="indefinite"/>
                      </p:stCondLst>
                      <p:childTnLst>
                        <p:par>
                          <p:cTn id="48" fill="hold" nodeType="withGroup">
                            <p:stCondLst>
                              <p:cond delay="0"/>
                            </p:stCondLst>
                            <p:childTnLst>
                              <p:par>
                                <p:cTn id="49" presetID="2" presetClass="entr" presetSubtype="8" fill="hold" nodeType="clickEffect">
                                  <p:stCondLst>
                                    <p:cond delay="0"/>
                                  </p:stCondLst>
                                  <p:childTnLst>
                                    <p:set>
                                      <p:cBhvr>
                                        <p:cTn id="50" dur="1" fill="hold">
                                          <p:stCondLst>
                                            <p:cond delay="0"/>
                                          </p:stCondLst>
                                        </p:cTn>
                                        <p:tgtEl>
                                          <p:spTgt spid="6">
                                            <p:txEl>
                                              <p:pRg st="2" end="2"/>
                                            </p:txEl>
                                          </p:spTgt>
                                        </p:tgtEl>
                                        <p:attrNameLst>
                                          <p:attrName>style.visibility</p:attrName>
                                        </p:attrNameLst>
                                      </p:cBhvr>
                                      <p:to>
                                        <p:strVal val="visible"/>
                                      </p:to>
                                    </p:set>
                                    <p:anim calcmode="lin" valueType="num">
                                      <p:cBhvr additive="base">
                                        <p:cTn id="51" dur="500" fill="hold"/>
                                        <p:tgtEl>
                                          <p:spTgt spid="6">
                                            <p:txEl>
                                              <p:pRg st="2" end="2"/>
                                            </p:txEl>
                                          </p:spTgt>
                                        </p:tgtEl>
                                        <p:attrNameLst>
                                          <p:attrName>ppt_x</p:attrName>
                                        </p:attrNameLst>
                                      </p:cBhvr>
                                      <p:tavLst>
                                        <p:tav tm="0">
                                          <p:val>
                                            <p:strVal val="0-#ppt_w/2"/>
                                          </p:val>
                                        </p:tav>
                                        <p:tav tm="100000">
                                          <p:val>
                                            <p:strVal val="#ppt_x"/>
                                          </p:val>
                                        </p:tav>
                                      </p:tavLst>
                                    </p:anim>
                                    <p:anim calcmode="lin" valueType="num">
                                      <p:cBhvr additive="base">
                                        <p:cTn id="52" dur="500" fill="hold"/>
                                        <p:tgtEl>
                                          <p:spTgt spid="6">
                                            <p:txEl>
                                              <p:pRg st="2" end="2"/>
                                            </p:txEl>
                                          </p:spTgt>
                                        </p:tgtEl>
                                        <p:attrNameLst>
                                          <p:attrName>ppt_y</p:attrName>
                                        </p:attrNameLst>
                                      </p:cBhvr>
                                      <p:tavLst>
                                        <p:tav tm="0">
                                          <p:val>
                                            <p:strVal val="#ppt_y"/>
                                          </p:val>
                                        </p:tav>
                                        <p:tav tm="100000">
                                          <p:val>
                                            <p:strVal val="#ppt_y"/>
                                          </p:val>
                                        </p:tav>
                                      </p:tavLst>
                                    </p:anim>
                                  </p:childTnLst>
                                </p:cTn>
                              </p:par>
                              <p:par>
                                <p:cTn id="53" presetID="2" presetClass="entr" presetSubtype="8" fill="hold" nodeType="withEffect">
                                  <p:stCondLst>
                                    <p:cond delay="0"/>
                                  </p:stCondLst>
                                  <p:childTnLst>
                                    <p:set>
                                      <p:cBhvr>
                                        <p:cTn id="54" dur="1" fill="hold">
                                          <p:stCondLst>
                                            <p:cond delay="0"/>
                                          </p:stCondLst>
                                        </p:cTn>
                                        <p:tgtEl>
                                          <p:spTgt spid="6">
                                            <p:txEl>
                                              <p:pRg st="3" end="3"/>
                                            </p:txEl>
                                          </p:spTgt>
                                        </p:tgtEl>
                                        <p:attrNameLst>
                                          <p:attrName>style.visibility</p:attrName>
                                        </p:attrNameLst>
                                      </p:cBhvr>
                                      <p:to>
                                        <p:strVal val="visible"/>
                                      </p:to>
                                    </p:set>
                                    <p:anim calcmode="lin" valueType="num">
                                      <p:cBhvr additive="base">
                                        <p:cTn id="55" dur="500" fill="hold"/>
                                        <p:tgtEl>
                                          <p:spTgt spid="6">
                                            <p:txEl>
                                              <p:pRg st="3" end="3"/>
                                            </p:txEl>
                                          </p:spTgt>
                                        </p:tgtEl>
                                        <p:attrNameLst>
                                          <p:attrName>ppt_x</p:attrName>
                                        </p:attrNameLst>
                                      </p:cBhvr>
                                      <p:tavLst>
                                        <p:tav tm="0">
                                          <p:val>
                                            <p:strVal val="0-#ppt_w/2"/>
                                          </p:val>
                                        </p:tav>
                                        <p:tav tm="100000">
                                          <p:val>
                                            <p:strVal val="#ppt_x"/>
                                          </p:val>
                                        </p:tav>
                                      </p:tavLst>
                                    </p:anim>
                                    <p:anim calcmode="lin" valueType="num">
                                      <p:cBhvr additive="base">
                                        <p:cTn id="56" dur="500" fill="hold"/>
                                        <p:tgtEl>
                                          <p:spTgt spid="6">
                                            <p:txEl>
                                              <p:pRg st="3" end="3"/>
                                            </p:txEl>
                                          </p:spTgt>
                                        </p:tgtEl>
                                        <p:attrNameLst>
                                          <p:attrName>ppt_y</p:attrName>
                                        </p:attrNameLst>
                                      </p:cBhvr>
                                      <p:tavLst>
                                        <p:tav tm="0">
                                          <p:val>
                                            <p:strVal val="#ppt_y"/>
                                          </p:val>
                                        </p:tav>
                                        <p:tav tm="100000">
                                          <p:val>
                                            <p:strVal val="#ppt_y"/>
                                          </p:val>
                                        </p:tav>
                                      </p:tavLst>
                                    </p:anim>
                                  </p:childTnLst>
                                </p:cTn>
                              </p:par>
                              <p:par>
                                <p:cTn id="57" presetID="2" presetClass="entr" presetSubtype="8" fill="hold" nodeType="withEffect">
                                  <p:stCondLst>
                                    <p:cond delay="0"/>
                                  </p:stCondLst>
                                  <p:childTnLst>
                                    <p:set>
                                      <p:cBhvr>
                                        <p:cTn id="58" dur="1" fill="hold">
                                          <p:stCondLst>
                                            <p:cond delay="0"/>
                                          </p:stCondLst>
                                        </p:cTn>
                                        <p:tgtEl>
                                          <p:spTgt spid="6">
                                            <p:txEl>
                                              <p:pRg st="4" end="4"/>
                                            </p:txEl>
                                          </p:spTgt>
                                        </p:tgtEl>
                                        <p:attrNameLst>
                                          <p:attrName>style.visibility</p:attrName>
                                        </p:attrNameLst>
                                      </p:cBhvr>
                                      <p:to>
                                        <p:strVal val="visible"/>
                                      </p:to>
                                    </p:set>
                                    <p:anim calcmode="lin" valueType="num">
                                      <p:cBhvr additive="base">
                                        <p:cTn id="59" dur="500" fill="hold"/>
                                        <p:tgtEl>
                                          <p:spTgt spid="6">
                                            <p:txEl>
                                              <p:pRg st="4" end="4"/>
                                            </p:txEl>
                                          </p:spTgt>
                                        </p:tgtEl>
                                        <p:attrNameLst>
                                          <p:attrName>ppt_x</p:attrName>
                                        </p:attrNameLst>
                                      </p:cBhvr>
                                      <p:tavLst>
                                        <p:tav tm="0">
                                          <p:val>
                                            <p:strVal val="0-#ppt_w/2"/>
                                          </p:val>
                                        </p:tav>
                                        <p:tav tm="100000">
                                          <p:val>
                                            <p:strVal val="#ppt_x"/>
                                          </p:val>
                                        </p:tav>
                                      </p:tavLst>
                                    </p:anim>
                                    <p:anim calcmode="lin" valueType="num">
                                      <p:cBhvr additive="base">
                                        <p:cTn id="60" dur="500" fill="hold"/>
                                        <p:tgtEl>
                                          <p:spTgt spid="6">
                                            <p:txEl>
                                              <p:pRg st="4" end="4"/>
                                            </p:txEl>
                                          </p:spTgt>
                                        </p:tgtEl>
                                        <p:attrNameLst>
                                          <p:attrName>ppt_y</p:attrName>
                                        </p:attrNameLst>
                                      </p:cBhvr>
                                      <p:tavLst>
                                        <p:tav tm="0">
                                          <p:val>
                                            <p:strVal val="#ppt_y"/>
                                          </p:val>
                                        </p:tav>
                                        <p:tav tm="100000">
                                          <p:val>
                                            <p:strVal val="#ppt_y"/>
                                          </p:val>
                                        </p:tav>
                                      </p:tavLst>
                                    </p:anim>
                                  </p:childTnLst>
                                </p:cTn>
                              </p:par>
                            </p:childTnLst>
                          </p:cTn>
                        </p:par>
                      </p:childTnLst>
                    </p:cTn>
                  </p:par>
                  <p:par>
                    <p:cTn id="61" fill="hold" nodeType="clickPar">
                      <p:stCondLst>
                        <p:cond delay="indefinite"/>
                      </p:stCondLst>
                      <p:childTnLst>
                        <p:par>
                          <p:cTn id="62" fill="hold" nodeType="withGroup">
                            <p:stCondLst>
                              <p:cond delay="0"/>
                            </p:stCondLst>
                            <p:childTnLst>
                              <p:par>
                                <p:cTn id="63" presetID="2" presetClass="entr" presetSubtype="2" fill="hold" nodeType="clickEffect">
                                  <p:stCondLst>
                                    <p:cond delay="0"/>
                                  </p:stCondLst>
                                  <p:childTnLst>
                                    <p:set>
                                      <p:cBhvr>
                                        <p:cTn id="64" dur="1" fill="hold">
                                          <p:stCondLst>
                                            <p:cond delay="0"/>
                                          </p:stCondLst>
                                        </p:cTn>
                                        <p:tgtEl>
                                          <p:spTgt spid="2">
                                            <p:txEl>
                                              <p:pRg st="0" end="0"/>
                                            </p:txEl>
                                          </p:spTgt>
                                        </p:tgtEl>
                                        <p:attrNameLst>
                                          <p:attrName>style.visibility</p:attrName>
                                        </p:attrNameLst>
                                      </p:cBhvr>
                                      <p:to>
                                        <p:strVal val="visible"/>
                                      </p:to>
                                    </p:set>
                                    <p:anim calcmode="lin" valueType="num">
                                      <p:cBhvr additive="base">
                                        <p:cTn id="65" dur="500" fill="hold"/>
                                        <p:tgtEl>
                                          <p:spTgt spid="2">
                                            <p:txEl>
                                              <p:pRg st="0" end="0"/>
                                            </p:txEl>
                                          </p:spTgt>
                                        </p:tgtEl>
                                        <p:attrNameLst>
                                          <p:attrName>ppt_x</p:attrName>
                                        </p:attrNameLst>
                                      </p:cBhvr>
                                      <p:tavLst>
                                        <p:tav tm="0">
                                          <p:val>
                                            <p:strVal val="1+#ppt_w/2"/>
                                          </p:val>
                                        </p:tav>
                                        <p:tav tm="100000">
                                          <p:val>
                                            <p:strVal val="#ppt_x"/>
                                          </p:val>
                                        </p:tav>
                                      </p:tavLst>
                                    </p:anim>
                                    <p:anim calcmode="lin" valueType="num">
                                      <p:cBhvr additive="base">
                                        <p:cTn id="66" dur="500" fill="hold"/>
                                        <p:tgtEl>
                                          <p:spTgt spid="2">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67" fill="hold" nodeType="clickPar">
                      <p:stCondLst>
                        <p:cond delay="indefinite"/>
                      </p:stCondLst>
                      <p:childTnLst>
                        <p:par>
                          <p:cTn id="68" fill="hold" nodeType="withGroup">
                            <p:stCondLst>
                              <p:cond delay="0"/>
                            </p:stCondLst>
                            <p:childTnLst>
                              <p:par>
                                <p:cTn id="69" presetID="2" presetClass="entr" presetSubtype="2" fill="hold" nodeType="clickEffect">
                                  <p:stCondLst>
                                    <p:cond delay="0"/>
                                  </p:stCondLst>
                                  <p:childTnLst>
                                    <p:set>
                                      <p:cBhvr>
                                        <p:cTn id="70" dur="1" fill="hold">
                                          <p:stCondLst>
                                            <p:cond delay="0"/>
                                          </p:stCondLst>
                                        </p:cTn>
                                        <p:tgtEl>
                                          <p:spTgt spid="4"/>
                                        </p:tgtEl>
                                        <p:attrNameLst>
                                          <p:attrName>style.visibility</p:attrName>
                                        </p:attrNameLst>
                                      </p:cBhvr>
                                      <p:to>
                                        <p:strVal val="visible"/>
                                      </p:to>
                                    </p:set>
                                    <p:anim calcmode="lin" valueType="num">
                                      <p:cBhvr additive="base">
                                        <p:cTn id="71" dur="500" fill="hold"/>
                                        <p:tgtEl>
                                          <p:spTgt spid="4"/>
                                        </p:tgtEl>
                                        <p:attrNameLst>
                                          <p:attrName>ppt_x</p:attrName>
                                        </p:attrNameLst>
                                      </p:cBhvr>
                                      <p:tavLst>
                                        <p:tav tm="0">
                                          <p:val>
                                            <p:strVal val="1+#ppt_w/2"/>
                                          </p:val>
                                        </p:tav>
                                        <p:tav tm="100000">
                                          <p:val>
                                            <p:strVal val="#ppt_x"/>
                                          </p:val>
                                        </p:tav>
                                      </p:tavLst>
                                    </p:anim>
                                    <p:anim calcmode="lin" valueType="num">
                                      <p:cBhvr additive="base">
                                        <p:cTn id="72" dur="500" fill="hold"/>
                                        <p:tgtEl>
                                          <p:spTgt spid="4"/>
                                        </p:tgtEl>
                                        <p:attrNameLst>
                                          <p:attrName>ppt_y</p:attrName>
                                        </p:attrNameLst>
                                      </p:cBhvr>
                                      <p:tavLst>
                                        <p:tav tm="0">
                                          <p:val>
                                            <p:strVal val="#ppt_y"/>
                                          </p:val>
                                        </p:tav>
                                        <p:tav tm="100000">
                                          <p:val>
                                            <p:strVal val="#ppt_y"/>
                                          </p:val>
                                        </p:tav>
                                      </p:tavLst>
                                    </p:anim>
                                  </p:childTnLst>
                                </p:cTn>
                              </p:par>
                            </p:childTnLst>
                          </p:cTn>
                        </p:par>
                      </p:childTnLst>
                    </p:cTn>
                  </p:par>
                  <p:par>
                    <p:cTn id="73" fill="hold" nodeType="clickPar">
                      <p:stCondLst>
                        <p:cond delay="indefinite"/>
                      </p:stCondLst>
                      <p:childTnLst>
                        <p:par>
                          <p:cTn id="74" fill="hold" nodeType="withGroup">
                            <p:stCondLst>
                              <p:cond delay="0"/>
                            </p:stCondLst>
                            <p:childTnLst>
                              <p:par>
                                <p:cTn id="75" presetID="2" presetClass="entr" presetSubtype="2" fill="hold" nodeType="clickEffect">
                                  <p:stCondLst>
                                    <p:cond delay="0"/>
                                  </p:stCondLst>
                                  <p:childTnLst>
                                    <p:set>
                                      <p:cBhvr>
                                        <p:cTn id="76" dur="1" fill="hold">
                                          <p:stCondLst>
                                            <p:cond delay="0"/>
                                          </p:stCondLst>
                                        </p:cTn>
                                        <p:tgtEl>
                                          <p:spTgt spid="2">
                                            <p:txEl>
                                              <p:pRg st="1" end="1"/>
                                            </p:txEl>
                                          </p:spTgt>
                                        </p:tgtEl>
                                        <p:attrNameLst>
                                          <p:attrName>style.visibility</p:attrName>
                                        </p:attrNameLst>
                                      </p:cBhvr>
                                      <p:to>
                                        <p:strVal val="visible"/>
                                      </p:to>
                                    </p:set>
                                    <p:anim calcmode="lin" valueType="num">
                                      <p:cBhvr additive="base">
                                        <p:cTn id="77" dur="500" fill="hold"/>
                                        <p:tgtEl>
                                          <p:spTgt spid="2">
                                            <p:txEl>
                                              <p:pRg st="1" end="1"/>
                                            </p:txEl>
                                          </p:spTgt>
                                        </p:tgtEl>
                                        <p:attrNameLst>
                                          <p:attrName>ppt_x</p:attrName>
                                        </p:attrNameLst>
                                      </p:cBhvr>
                                      <p:tavLst>
                                        <p:tav tm="0">
                                          <p:val>
                                            <p:strVal val="1+#ppt_w/2"/>
                                          </p:val>
                                        </p:tav>
                                        <p:tav tm="100000">
                                          <p:val>
                                            <p:strVal val="#ppt_x"/>
                                          </p:val>
                                        </p:tav>
                                      </p:tavLst>
                                    </p:anim>
                                    <p:anim calcmode="lin" valueType="num">
                                      <p:cBhvr additive="base">
                                        <p:cTn id="78" dur="500" fill="hold"/>
                                        <p:tgtEl>
                                          <p:spTgt spid="2">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79" fill="hold" nodeType="clickPar">
                      <p:stCondLst>
                        <p:cond delay="indefinite"/>
                      </p:stCondLst>
                      <p:childTnLst>
                        <p:par>
                          <p:cTn id="80" fill="hold" nodeType="withGroup">
                            <p:stCondLst>
                              <p:cond delay="0"/>
                            </p:stCondLst>
                            <p:childTnLst>
                              <p:par>
                                <p:cTn id="81" presetID="2" presetClass="entr" presetSubtype="2" fill="hold" nodeType="clickEffect">
                                  <p:stCondLst>
                                    <p:cond delay="0"/>
                                  </p:stCondLst>
                                  <p:childTnLst>
                                    <p:set>
                                      <p:cBhvr>
                                        <p:cTn id="82" dur="1" fill="hold">
                                          <p:stCondLst>
                                            <p:cond delay="0"/>
                                          </p:stCondLst>
                                        </p:cTn>
                                        <p:tgtEl>
                                          <p:spTgt spid="2">
                                            <p:txEl>
                                              <p:pRg st="2" end="2"/>
                                            </p:txEl>
                                          </p:spTgt>
                                        </p:tgtEl>
                                        <p:attrNameLst>
                                          <p:attrName>style.visibility</p:attrName>
                                        </p:attrNameLst>
                                      </p:cBhvr>
                                      <p:to>
                                        <p:strVal val="visible"/>
                                      </p:to>
                                    </p:set>
                                    <p:anim calcmode="lin" valueType="num">
                                      <p:cBhvr additive="base">
                                        <p:cTn id="83" dur="500" fill="hold"/>
                                        <p:tgtEl>
                                          <p:spTgt spid="2">
                                            <p:txEl>
                                              <p:pRg st="2" end="2"/>
                                            </p:txEl>
                                          </p:spTgt>
                                        </p:tgtEl>
                                        <p:attrNameLst>
                                          <p:attrName>ppt_x</p:attrName>
                                        </p:attrNameLst>
                                      </p:cBhvr>
                                      <p:tavLst>
                                        <p:tav tm="0">
                                          <p:val>
                                            <p:strVal val="1+#ppt_w/2"/>
                                          </p:val>
                                        </p:tav>
                                        <p:tav tm="100000">
                                          <p:val>
                                            <p:strVal val="#ppt_x"/>
                                          </p:val>
                                        </p:tav>
                                      </p:tavLst>
                                    </p:anim>
                                    <p:anim calcmode="lin" valueType="num">
                                      <p:cBhvr additive="base">
                                        <p:cTn id="84" dur="500" fill="hold"/>
                                        <p:tgtEl>
                                          <p:spTgt spid="2">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85" fill="hold" nodeType="clickPar">
                      <p:stCondLst>
                        <p:cond delay="indefinite"/>
                      </p:stCondLst>
                      <p:childTnLst>
                        <p:par>
                          <p:cTn id="86" fill="hold" nodeType="withGroup">
                            <p:stCondLst>
                              <p:cond delay="0"/>
                            </p:stCondLst>
                            <p:childTnLst>
                              <p:par>
                                <p:cTn id="87" presetID="2" presetClass="entr" presetSubtype="2" fill="hold" nodeType="clickEffect">
                                  <p:stCondLst>
                                    <p:cond delay="0"/>
                                  </p:stCondLst>
                                  <p:childTnLst>
                                    <p:set>
                                      <p:cBhvr>
                                        <p:cTn id="88" dur="1" fill="hold">
                                          <p:stCondLst>
                                            <p:cond delay="0"/>
                                          </p:stCondLst>
                                        </p:cTn>
                                        <p:tgtEl>
                                          <p:spTgt spid="10"/>
                                        </p:tgtEl>
                                        <p:attrNameLst>
                                          <p:attrName>style.visibility</p:attrName>
                                        </p:attrNameLst>
                                      </p:cBhvr>
                                      <p:to>
                                        <p:strVal val="visible"/>
                                      </p:to>
                                    </p:set>
                                    <p:anim calcmode="lin" valueType="num">
                                      <p:cBhvr additive="base">
                                        <p:cTn id="89" dur="500" fill="hold"/>
                                        <p:tgtEl>
                                          <p:spTgt spid="10"/>
                                        </p:tgtEl>
                                        <p:attrNameLst>
                                          <p:attrName>ppt_x</p:attrName>
                                        </p:attrNameLst>
                                      </p:cBhvr>
                                      <p:tavLst>
                                        <p:tav tm="0">
                                          <p:val>
                                            <p:strVal val="1+#ppt_w/2"/>
                                          </p:val>
                                        </p:tav>
                                        <p:tav tm="100000">
                                          <p:val>
                                            <p:strVal val="#ppt_x"/>
                                          </p:val>
                                        </p:tav>
                                      </p:tavLst>
                                    </p:anim>
                                    <p:anim calcmode="lin" valueType="num">
                                      <p:cBhvr additive="base">
                                        <p:cTn id="90" dur="500" fill="hold"/>
                                        <p:tgtEl>
                                          <p:spTgt spid="10"/>
                                        </p:tgtEl>
                                        <p:attrNameLst>
                                          <p:attrName>ppt_y</p:attrName>
                                        </p:attrNameLst>
                                      </p:cBhvr>
                                      <p:tavLst>
                                        <p:tav tm="0">
                                          <p:val>
                                            <p:strVal val="#ppt_y"/>
                                          </p:val>
                                        </p:tav>
                                        <p:tav tm="100000">
                                          <p:val>
                                            <p:strVal val="#ppt_y"/>
                                          </p:val>
                                        </p:tav>
                                      </p:tavLst>
                                    </p:anim>
                                  </p:childTnLst>
                                </p:cTn>
                              </p:par>
                            </p:childTnLst>
                          </p:cTn>
                        </p:par>
                      </p:childTnLst>
                    </p:cTn>
                  </p:par>
                  <p:par>
                    <p:cTn id="91" fill="hold" nodeType="clickPar">
                      <p:stCondLst>
                        <p:cond delay="indefinite"/>
                      </p:stCondLst>
                      <p:childTnLst>
                        <p:par>
                          <p:cTn id="92" fill="hold" nodeType="withGroup">
                            <p:stCondLst>
                              <p:cond delay="0"/>
                            </p:stCondLst>
                            <p:childTnLst>
                              <p:par>
                                <p:cTn id="93" presetID="2" presetClass="entr" presetSubtype="2" fill="hold" nodeType="clickEffect">
                                  <p:stCondLst>
                                    <p:cond delay="0"/>
                                  </p:stCondLst>
                                  <p:childTnLst>
                                    <p:set>
                                      <p:cBhvr>
                                        <p:cTn id="94" dur="1" fill="hold">
                                          <p:stCondLst>
                                            <p:cond delay="0"/>
                                          </p:stCondLst>
                                        </p:cTn>
                                        <p:tgtEl>
                                          <p:spTgt spid="2">
                                            <p:txEl>
                                              <p:pRg st="3" end="3"/>
                                            </p:txEl>
                                          </p:spTgt>
                                        </p:tgtEl>
                                        <p:attrNameLst>
                                          <p:attrName>style.visibility</p:attrName>
                                        </p:attrNameLst>
                                      </p:cBhvr>
                                      <p:to>
                                        <p:strVal val="visible"/>
                                      </p:to>
                                    </p:set>
                                    <p:anim calcmode="lin" valueType="num">
                                      <p:cBhvr additive="base">
                                        <p:cTn id="95" dur="500" fill="hold"/>
                                        <p:tgtEl>
                                          <p:spTgt spid="2">
                                            <p:txEl>
                                              <p:pRg st="3" end="3"/>
                                            </p:txEl>
                                          </p:spTgt>
                                        </p:tgtEl>
                                        <p:attrNameLst>
                                          <p:attrName>ppt_x</p:attrName>
                                        </p:attrNameLst>
                                      </p:cBhvr>
                                      <p:tavLst>
                                        <p:tav tm="0">
                                          <p:val>
                                            <p:strVal val="1+#ppt_w/2"/>
                                          </p:val>
                                        </p:tav>
                                        <p:tav tm="100000">
                                          <p:val>
                                            <p:strVal val="#ppt_x"/>
                                          </p:val>
                                        </p:tav>
                                      </p:tavLst>
                                    </p:anim>
                                    <p:anim calcmode="lin" valueType="num">
                                      <p:cBhvr additive="base">
                                        <p:cTn id="96" dur="500" fill="hold"/>
                                        <p:tgtEl>
                                          <p:spTgt spid="2">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97" fill="hold" nodeType="clickPar">
                      <p:stCondLst>
                        <p:cond delay="indefinite"/>
                      </p:stCondLst>
                      <p:childTnLst>
                        <p:par>
                          <p:cTn id="98" fill="hold" nodeType="withGroup">
                            <p:stCondLst>
                              <p:cond delay="0"/>
                            </p:stCondLst>
                            <p:childTnLst>
                              <p:par>
                                <p:cTn id="99" presetID="2" presetClass="entr" presetSubtype="2" fill="hold" nodeType="clickEffect">
                                  <p:stCondLst>
                                    <p:cond delay="0"/>
                                  </p:stCondLst>
                                  <p:childTnLst>
                                    <p:set>
                                      <p:cBhvr>
                                        <p:cTn id="100" dur="1" fill="hold">
                                          <p:stCondLst>
                                            <p:cond delay="0"/>
                                          </p:stCondLst>
                                        </p:cTn>
                                        <p:tgtEl>
                                          <p:spTgt spid="2">
                                            <p:txEl>
                                              <p:pRg st="4" end="4"/>
                                            </p:txEl>
                                          </p:spTgt>
                                        </p:tgtEl>
                                        <p:attrNameLst>
                                          <p:attrName>style.visibility</p:attrName>
                                        </p:attrNameLst>
                                      </p:cBhvr>
                                      <p:to>
                                        <p:strVal val="visible"/>
                                      </p:to>
                                    </p:set>
                                    <p:anim calcmode="lin" valueType="num">
                                      <p:cBhvr additive="base">
                                        <p:cTn id="101" dur="500" fill="hold"/>
                                        <p:tgtEl>
                                          <p:spTgt spid="2">
                                            <p:txEl>
                                              <p:pRg st="4" end="4"/>
                                            </p:txEl>
                                          </p:spTgt>
                                        </p:tgtEl>
                                        <p:attrNameLst>
                                          <p:attrName>ppt_x</p:attrName>
                                        </p:attrNameLst>
                                      </p:cBhvr>
                                      <p:tavLst>
                                        <p:tav tm="0">
                                          <p:val>
                                            <p:strVal val="1+#ppt_w/2"/>
                                          </p:val>
                                        </p:tav>
                                        <p:tav tm="100000">
                                          <p:val>
                                            <p:strVal val="#ppt_x"/>
                                          </p:val>
                                        </p:tav>
                                      </p:tavLst>
                                    </p:anim>
                                    <p:anim calcmode="lin" valueType="num">
                                      <p:cBhvr additive="base">
                                        <p:cTn id="102" dur="500" fill="hold"/>
                                        <p:tgtEl>
                                          <p:spTgt spid="2">
                                            <p:txEl>
                                              <p:pRg st="4" end="4"/>
                                            </p:txEl>
                                          </p:spTgt>
                                        </p:tgtEl>
                                        <p:attrNameLst>
                                          <p:attrName>ppt_y</p:attrName>
                                        </p:attrNameLst>
                                      </p:cBhvr>
                                      <p:tavLst>
                                        <p:tav tm="0">
                                          <p:val>
                                            <p:strVal val="#ppt_y"/>
                                          </p:val>
                                        </p:tav>
                                        <p:tav tm="100000">
                                          <p:val>
                                            <p:strVal val="#ppt_y"/>
                                          </p:val>
                                        </p:tav>
                                      </p:tavLst>
                                    </p:anim>
                                  </p:childTnLst>
                                </p:cTn>
                              </p:par>
                            </p:childTnLst>
                          </p:cTn>
                        </p:par>
                      </p:childTnLst>
                    </p:cTn>
                  </p:par>
                  <p:par>
                    <p:cTn id="103" fill="hold" nodeType="clickPar">
                      <p:stCondLst>
                        <p:cond delay="indefinite"/>
                      </p:stCondLst>
                      <p:childTnLst>
                        <p:par>
                          <p:cTn id="104" fill="hold" nodeType="withGroup">
                            <p:stCondLst>
                              <p:cond delay="0"/>
                            </p:stCondLst>
                            <p:childTnLst>
                              <p:par>
                                <p:cTn id="105" presetID="2" presetClass="entr" presetSubtype="2" fill="hold" nodeType="clickEffect">
                                  <p:stCondLst>
                                    <p:cond delay="0"/>
                                  </p:stCondLst>
                                  <p:childTnLst>
                                    <p:set>
                                      <p:cBhvr>
                                        <p:cTn id="106" dur="1" fill="hold">
                                          <p:stCondLst>
                                            <p:cond delay="0"/>
                                          </p:stCondLst>
                                        </p:cTn>
                                        <p:tgtEl>
                                          <p:spTgt spid="2">
                                            <p:txEl>
                                              <p:pRg st="5" end="5"/>
                                            </p:txEl>
                                          </p:spTgt>
                                        </p:tgtEl>
                                        <p:attrNameLst>
                                          <p:attrName>style.visibility</p:attrName>
                                        </p:attrNameLst>
                                      </p:cBhvr>
                                      <p:to>
                                        <p:strVal val="visible"/>
                                      </p:to>
                                    </p:set>
                                    <p:anim calcmode="lin" valueType="num">
                                      <p:cBhvr additive="base">
                                        <p:cTn id="107" dur="500" fill="hold"/>
                                        <p:tgtEl>
                                          <p:spTgt spid="2">
                                            <p:txEl>
                                              <p:pRg st="5" end="5"/>
                                            </p:txEl>
                                          </p:spTgt>
                                        </p:tgtEl>
                                        <p:attrNameLst>
                                          <p:attrName>ppt_x</p:attrName>
                                        </p:attrNameLst>
                                      </p:cBhvr>
                                      <p:tavLst>
                                        <p:tav tm="0">
                                          <p:val>
                                            <p:strVal val="1+#ppt_w/2"/>
                                          </p:val>
                                        </p:tav>
                                        <p:tav tm="100000">
                                          <p:val>
                                            <p:strVal val="#ppt_x"/>
                                          </p:val>
                                        </p:tav>
                                      </p:tavLst>
                                    </p:anim>
                                    <p:anim calcmode="lin" valueType="num">
                                      <p:cBhvr additive="base">
                                        <p:cTn id="108" dur="500" fill="hold"/>
                                        <p:tgtEl>
                                          <p:spTgt spid="2">
                                            <p:txEl>
                                              <p:pRg st="5" end="5"/>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Graphic spid="8" grpId="0">
        <p:bldAsOne/>
      </p:bldGraphic>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5" name="Rectangle 3"/>
          <p:cNvSpPr>
            <a:spLocks noGrp="1" noChangeArrowheads="1"/>
          </p:cNvSpPr>
          <p:nvPr>
            <p:ph type="body" idx="1"/>
          </p:nvPr>
        </p:nvSpPr>
        <p:spPr>
          <a:xfrm>
            <a:off x="304800" y="990600"/>
            <a:ext cx="8839200" cy="1295400"/>
          </a:xfrm>
        </p:spPr>
        <p:txBody>
          <a:bodyPr/>
          <a:lstStyle/>
          <a:p>
            <a:pPr eaLnBrk="1" hangingPunct="1">
              <a:defRPr/>
            </a:pPr>
            <a:r>
              <a:rPr lang="en-US" altLang="en-US" dirty="0">
                <a:cs typeface="Times New Roman" panose="02020603050405020304" pitchFamily="18" charset="0"/>
              </a:rPr>
              <a:t>Specifies</a:t>
            </a:r>
            <a:r>
              <a:rPr lang="en-CA" altLang="en-US" dirty="0">
                <a:cs typeface="Times New Roman" panose="02020603050405020304" pitchFamily="18" charset="0"/>
              </a:rPr>
              <a:t> how the running time </a:t>
            </a:r>
          </a:p>
          <a:p>
            <a:pPr eaLnBrk="1" hangingPunct="1">
              <a:buNone/>
              <a:defRPr/>
            </a:pPr>
            <a:r>
              <a:rPr lang="en-CA" altLang="en-US" dirty="0">
                <a:cs typeface="Times New Roman" panose="02020603050405020304" pitchFamily="18" charset="0"/>
              </a:rPr>
              <a:t>    depends on the size of the input.  </a:t>
            </a:r>
          </a:p>
        </p:txBody>
      </p:sp>
      <p:sp>
        <p:nvSpPr>
          <p:cNvPr id="4" name="Rectangle 2"/>
          <p:cNvSpPr txBox="1">
            <a:spLocks noChangeArrowheads="1"/>
          </p:cNvSpPr>
          <p:nvPr/>
        </p:nvSpPr>
        <p:spPr bwMode="auto">
          <a:xfrm>
            <a:off x="685800" y="-152400"/>
            <a:ext cx="7772400" cy="1143000"/>
          </a:xfrm>
          <a:prstGeom prst="rect">
            <a:avLst/>
          </a:prstGeom>
          <a:noFill/>
          <a:ln w="9525">
            <a:noFill/>
            <a:miter lim="800000"/>
            <a:headEnd/>
            <a:tailEnd/>
          </a:ln>
          <a:effectLst/>
        </p:spPr>
        <p:txBody>
          <a:bodyPr anchor="ctr"/>
          <a:lstStyle>
            <a:lvl1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mj-lt"/>
                <a:ea typeface="+mj-ea"/>
                <a:cs typeface="+mj-cs"/>
              </a:defRPr>
            </a:lvl1pPr>
            <a:lvl2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2pPr>
            <a:lvl3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3pPr>
            <a:lvl4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4pPr>
            <a:lvl5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5pPr>
            <a:lvl6pPr marL="457200"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6pPr>
            <a:lvl7pPr marL="914400"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7pPr>
            <a:lvl8pPr marL="1371600"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8pPr>
            <a:lvl9pPr marL="1828800"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9pPr>
          </a:lstStyle>
          <a:p>
            <a:pPr eaLnBrk="1" hangingPunct="1">
              <a:defRPr/>
            </a:pPr>
            <a:r>
              <a:rPr lang="en-CA" altLang="en-US" i="0" kern="0" dirty="0">
                <a:cs typeface="Times New Roman" panose="02020603050405020304" pitchFamily="18" charset="0"/>
              </a:rPr>
              <a:t>The Time Complexity of an Algorithm</a:t>
            </a:r>
          </a:p>
        </p:txBody>
      </p:sp>
      <p:sp>
        <p:nvSpPr>
          <p:cNvPr id="5" name="Rectangle 3"/>
          <p:cNvSpPr txBox="1">
            <a:spLocks noChangeArrowheads="1"/>
          </p:cNvSpPr>
          <p:nvPr/>
        </p:nvSpPr>
        <p:spPr bwMode="auto">
          <a:xfrm>
            <a:off x="1111250" y="3911600"/>
            <a:ext cx="4908550" cy="2667000"/>
          </a:xfrm>
          <a:prstGeom prst="rect">
            <a:avLst/>
          </a:prstGeom>
          <a:noFill/>
          <a:ln w="9525">
            <a:noFill/>
            <a:miter lim="800000"/>
            <a:headEnd/>
            <a:tailEnd/>
          </a:ln>
          <a:effectLst/>
        </p:spPr>
        <p:txBody>
          <a:bodyPr/>
          <a:lstStyle>
            <a:lvl1pPr marL="342900" indent="-342900" algn="l" rtl="0" eaLnBrk="0" fontAlgn="base" hangingPunct="0">
              <a:spcBef>
                <a:spcPct val="20000"/>
              </a:spcBef>
              <a:spcAft>
                <a:spcPct val="0"/>
              </a:spcAft>
              <a:tabLst>
                <a:tab pos="858838" algn="l"/>
              </a:tabLst>
              <a:defRPr sz="3200">
                <a:solidFill>
                  <a:schemeClr val="tx1"/>
                </a:solidFill>
                <a:effectLst>
                  <a:outerShdw blurRad="38100" dist="38100" dir="2700000" algn="tl">
                    <a:srgbClr val="000000"/>
                  </a:outerShdw>
                </a:effectLst>
                <a:latin typeface="+mn-lt"/>
                <a:ea typeface="+mn-ea"/>
                <a:cs typeface="+mn-cs"/>
              </a:defRPr>
            </a:lvl1pPr>
            <a:lvl2pPr marL="404813" indent="-290513" algn="l" rtl="0" eaLnBrk="0" fontAlgn="base" hangingPunct="0">
              <a:spcBef>
                <a:spcPct val="20000"/>
              </a:spcBef>
              <a:spcAft>
                <a:spcPct val="0"/>
              </a:spcAft>
              <a:buChar char="•"/>
              <a:tabLst>
                <a:tab pos="858838" algn="l"/>
              </a:tabLst>
              <a:defRPr sz="3200">
                <a:solidFill>
                  <a:schemeClr val="tx1"/>
                </a:solidFill>
                <a:latin typeface="Arial" pitchFamily="34" charset="0"/>
              </a:defRPr>
            </a:lvl2pPr>
            <a:lvl3pPr marL="858838" indent="-339725" algn="l" rtl="0" eaLnBrk="0" fontAlgn="base" hangingPunct="0">
              <a:spcBef>
                <a:spcPct val="20000"/>
              </a:spcBef>
              <a:spcAft>
                <a:spcPct val="0"/>
              </a:spcAft>
              <a:buChar char="–"/>
              <a:tabLst>
                <a:tab pos="858838" algn="l"/>
              </a:tabLst>
              <a:defRPr sz="2800">
                <a:solidFill>
                  <a:schemeClr val="tx1"/>
                </a:solidFill>
                <a:latin typeface="Arial" pitchFamily="34" charset="0"/>
              </a:defRPr>
            </a:lvl3pPr>
            <a:lvl4pPr marL="1200150" indent="-227013" algn="l" rtl="0" eaLnBrk="0" fontAlgn="base" hangingPunct="0">
              <a:spcBef>
                <a:spcPct val="20000"/>
              </a:spcBef>
              <a:spcAft>
                <a:spcPct val="0"/>
              </a:spcAft>
              <a:buChar char="•"/>
              <a:tabLst>
                <a:tab pos="858838" algn="l"/>
              </a:tabLst>
              <a:defRPr sz="2400">
                <a:solidFill>
                  <a:schemeClr val="tx1"/>
                </a:solidFill>
                <a:latin typeface="Arial" pitchFamily="34" charset="0"/>
              </a:defRPr>
            </a:lvl4pPr>
            <a:lvl5pPr marL="1655763" indent="-341313" algn="l" rtl="0" eaLnBrk="0" fontAlgn="base" hangingPunct="0">
              <a:spcBef>
                <a:spcPct val="20000"/>
              </a:spcBef>
              <a:spcAft>
                <a:spcPct val="0"/>
              </a:spcAft>
              <a:buChar char="–"/>
              <a:tabLst>
                <a:tab pos="858838" algn="l"/>
              </a:tabLst>
              <a:defRPr sz="2400">
                <a:solidFill>
                  <a:schemeClr val="tx1"/>
                </a:solidFill>
                <a:latin typeface="Arial" pitchFamily="34" charset="0"/>
              </a:defRPr>
            </a:lvl5pPr>
            <a:lvl6pPr marL="2112963" indent="-341313" algn="l" rtl="0" eaLnBrk="0" fontAlgn="base" hangingPunct="0">
              <a:spcBef>
                <a:spcPct val="20000"/>
              </a:spcBef>
              <a:spcAft>
                <a:spcPct val="0"/>
              </a:spcAft>
              <a:buChar char="–"/>
              <a:tabLst>
                <a:tab pos="858838" algn="l"/>
              </a:tabLst>
              <a:defRPr sz="2400">
                <a:solidFill>
                  <a:schemeClr val="tx1"/>
                </a:solidFill>
                <a:latin typeface="Arial" pitchFamily="34" charset="0"/>
              </a:defRPr>
            </a:lvl6pPr>
            <a:lvl7pPr marL="2570163" indent="-341313" algn="l" rtl="0" eaLnBrk="0" fontAlgn="base" hangingPunct="0">
              <a:spcBef>
                <a:spcPct val="20000"/>
              </a:spcBef>
              <a:spcAft>
                <a:spcPct val="0"/>
              </a:spcAft>
              <a:buChar char="–"/>
              <a:tabLst>
                <a:tab pos="858838" algn="l"/>
              </a:tabLst>
              <a:defRPr sz="2400">
                <a:solidFill>
                  <a:schemeClr val="tx1"/>
                </a:solidFill>
                <a:latin typeface="Arial" pitchFamily="34" charset="0"/>
              </a:defRPr>
            </a:lvl7pPr>
            <a:lvl8pPr marL="3027363" indent="-341313" algn="l" rtl="0" eaLnBrk="0" fontAlgn="base" hangingPunct="0">
              <a:spcBef>
                <a:spcPct val="20000"/>
              </a:spcBef>
              <a:spcAft>
                <a:spcPct val="0"/>
              </a:spcAft>
              <a:buChar char="–"/>
              <a:tabLst>
                <a:tab pos="858838" algn="l"/>
              </a:tabLst>
              <a:defRPr sz="2400">
                <a:solidFill>
                  <a:schemeClr val="tx1"/>
                </a:solidFill>
                <a:latin typeface="Arial" pitchFamily="34" charset="0"/>
              </a:defRPr>
            </a:lvl8pPr>
            <a:lvl9pPr marL="3484563" indent="-341313" algn="l" rtl="0" eaLnBrk="0" fontAlgn="base" hangingPunct="0">
              <a:spcBef>
                <a:spcPct val="20000"/>
              </a:spcBef>
              <a:spcAft>
                <a:spcPct val="0"/>
              </a:spcAft>
              <a:buChar char="–"/>
              <a:tabLst>
                <a:tab pos="858838" algn="l"/>
              </a:tabLst>
              <a:defRPr sz="2400">
                <a:solidFill>
                  <a:schemeClr val="tx1"/>
                </a:solidFill>
                <a:latin typeface="Arial" pitchFamily="34" charset="0"/>
              </a:defRPr>
            </a:lvl9pPr>
          </a:lstStyle>
          <a:p>
            <a:pPr eaLnBrk="1" hangingPunct="1">
              <a:defRPr/>
            </a:pPr>
            <a:endParaRPr lang="en-US" altLang="en-US" i="0" kern="0" dirty="0">
              <a:cs typeface="Times New Roman" panose="02020603050405020304" pitchFamily="18" charset="0"/>
            </a:endParaRPr>
          </a:p>
          <a:p>
            <a:pPr eaLnBrk="1" hangingPunct="1">
              <a:defRPr/>
            </a:pPr>
            <a:r>
              <a:rPr lang="en-CA" altLang="en-US" i="0" kern="0" dirty="0">
                <a:cs typeface="Times New Roman" panose="02020603050405020304" pitchFamily="18" charset="0"/>
              </a:rPr>
              <a:t>       “size” of input</a:t>
            </a:r>
            <a:endParaRPr lang="en-US" altLang="en-US" i="0" kern="0" dirty="0">
              <a:cs typeface="Times New Roman" panose="02020603050405020304" pitchFamily="18" charset="0"/>
            </a:endParaRPr>
          </a:p>
          <a:p>
            <a:pPr eaLnBrk="1" hangingPunct="1">
              <a:defRPr/>
            </a:pPr>
            <a:endParaRPr lang="en-US" altLang="en-US" i="0" kern="0" dirty="0">
              <a:cs typeface="Times New Roman" panose="02020603050405020304" pitchFamily="18" charset="0"/>
            </a:endParaRPr>
          </a:p>
          <a:p>
            <a:pPr eaLnBrk="1" hangingPunct="1">
              <a:defRPr/>
            </a:pPr>
            <a:r>
              <a:rPr lang="en-US" altLang="en-US" i="0" kern="0" dirty="0">
                <a:cs typeface="Times New Roman" panose="02020603050405020304" pitchFamily="18" charset="0"/>
              </a:rPr>
              <a:t>   </a:t>
            </a:r>
            <a:r>
              <a:rPr lang="en-CA" altLang="en-US" i="0" kern="0" dirty="0">
                <a:cs typeface="Times New Roman" panose="02020603050405020304" pitchFamily="18" charset="0"/>
              </a:rPr>
              <a:t>“time” T(n) executed .  </a:t>
            </a:r>
          </a:p>
          <a:p>
            <a:pPr algn="ctr" eaLnBrk="1" hangingPunct="1">
              <a:defRPr/>
            </a:pPr>
            <a:endParaRPr lang="en-CA" altLang="en-US" i="0" kern="0" dirty="0">
              <a:cs typeface="Times New Roman" panose="02020603050405020304" pitchFamily="18" charset="0"/>
            </a:endParaRPr>
          </a:p>
        </p:txBody>
      </p:sp>
      <p:sp>
        <p:nvSpPr>
          <p:cNvPr id="7" name="AutoShape 4"/>
          <p:cNvSpPr>
            <a:spLocks noChangeArrowheads="1"/>
          </p:cNvSpPr>
          <p:nvPr/>
        </p:nvSpPr>
        <p:spPr bwMode="auto">
          <a:xfrm>
            <a:off x="2438400" y="5145088"/>
            <a:ext cx="1219200" cy="442912"/>
          </a:xfrm>
          <a:prstGeom prst="downArrow">
            <a:avLst>
              <a:gd name="adj1" fmla="val 50000"/>
              <a:gd name="adj2" fmla="val 25000"/>
            </a:avLst>
          </a:prstGeom>
          <a:solidFill>
            <a:schemeClr val="accent1"/>
          </a:solidFill>
          <a:ln w="9525">
            <a:solidFill>
              <a:schemeClr val="tx1"/>
            </a:solidFill>
            <a:miter lim="800000"/>
            <a:headEnd/>
            <a:tailEnd/>
          </a:ln>
        </p:spPr>
        <p:txBody>
          <a:bodyPr wrap="none" anchor="ct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endParaRPr lang="en-US" altLang="en-US" i="0"/>
          </a:p>
        </p:txBody>
      </p:sp>
      <p:pic>
        <p:nvPicPr>
          <p:cNvPr id="201734" name="Picture 9" descr="j0078707"/>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6934200" y="744538"/>
            <a:ext cx="1828800" cy="2241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 name="Rectangle 8"/>
          <p:cNvSpPr>
            <a:spLocks noChangeArrowheads="1"/>
          </p:cNvSpPr>
          <p:nvPr/>
        </p:nvSpPr>
        <p:spPr bwMode="auto">
          <a:xfrm>
            <a:off x="5410200" y="3124200"/>
            <a:ext cx="3544888" cy="1016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50000"/>
              </a:spcBef>
            </a:pPr>
            <a:r>
              <a:rPr lang="en-CA" altLang="en-US" sz="3000" i="0" dirty="0"/>
              <a:t>Work for me to </a:t>
            </a:r>
            <a:br>
              <a:rPr lang="en-CA" altLang="en-US" sz="3000" i="0" dirty="0"/>
            </a:br>
            <a:r>
              <a:rPr lang="en-CA" altLang="en-US" sz="3000" i="0" dirty="0"/>
              <a:t>give you the instance.</a:t>
            </a:r>
            <a:endParaRPr lang="en-US" altLang="en-US" sz="3000" i="0" dirty="0"/>
          </a:p>
        </p:txBody>
      </p:sp>
      <p:sp>
        <p:nvSpPr>
          <p:cNvPr id="10" name="Rectangle 9"/>
          <p:cNvSpPr>
            <a:spLocks noChangeArrowheads="1"/>
          </p:cNvSpPr>
          <p:nvPr/>
        </p:nvSpPr>
        <p:spPr bwMode="auto">
          <a:xfrm>
            <a:off x="5899150" y="5689600"/>
            <a:ext cx="2644775" cy="1016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50000"/>
              </a:spcBef>
            </a:pPr>
            <a:r>
              <a:rPr lang="en-CA" altLang="en-US" sz="3000" i="0"/>
              <a:t>Work for you to</a:t>
            </a:r>
            <a:br>
              <a:rPr lang="en-CA" altLang="en-US" sz="3000" i="0"/>
            </a:br>
            <a:r>
              <a:rPr lang="en-CA" altLang="en-US" sz="3000" i="0"/>
              <a:t>solve it.</a:t>
            </a:r>
            <a:endParaRPr lang="en-US" altLang="en-US" sz="3000" i="0"/>
          </a:p>
        </p:txBody>
      </p:sp>
      <p:sp>
        <p:nvSpPr>
          <p:cNvPr id="11" name="AutoShape 4"/>
          <p:cNvSpPr>
            <a:spLocks noChangeArrowheads="1"/>
          </p:cNvSpPr>
          <p:nvPr/>
        </p:nvSpPr>
        <p:spPr bwMode="auto">
          <a:xfrm>
            <a:off x="6440488" y="5192713"/>
            <a:ext cx="1219200" cy="442912"/>
          </a:xfrm>
          <a:prstGeom prst="downArrow">
            <a:avLst>
              <a:gd name="adj1" fmla="val 50000"/>
              <a:gd name="adj2" fmla="val 25000"/>
            </a:avLst>
          </a:prstGeom>
          <a:solidFill>
            <a:schemeClr val="accent1"/>
          </a:solidFill>
          <a:ln w="9525">
            <a:solidFill>
              <a:schemeClr val="tx1"/>
            </a:solidFill>
            <a:miter lim="800000"/>
            <a:headEnd/>
            <a:tailEnd/>
          </a:ln>
        </p:spPr>
        <p:txBody>
          <a:bodyPr wrap="none" anchor="ct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endParaRPr lang="en-US" altLang="en-US" i="0"/>
          </a:p>
        </p:txBody>
      </p:sp>
      <p:sp>
        <p:nvSpPr>
          <p:cNvPr id="2" name="Rectangle 1"/>
          <p:cNvSpPr/>
          <p:nvPr/>
        </p:nvSpPr>
        <p:spPr>
          <a:xfrm>
            <a:off x="304800" y="3163888"/>
            <a:ext cx="3478213" cy="554037"/>
          </a:xfrm>
          <a:prstGeom prst="rect">
            <a:avLst/>
          </a:prstGeom>
        </p:spPr>
        <p:txBody>
          <a:bodyPr wrap="none">
            <a:spAutoFit/>
          </a:bodyPr>
          <a:lstStyle/>
          <a:p>
            <a:pPr>
              <a:defRPr/>
            </a:pPr>
            <a:r>
              <a:rPr lang="en-US" altLang="en-US" i="0" kern="0" dirty="0">
                <a:cs typeface="Times New Roman" panose="02020603050405020304" pitchFamily="18" charset="0"/>
              </a:rPr>
              <a:t>A</a:t>
            </a:r>
            <a:r>
              <a:rPr lang="en-CA" altLang="en-US" i="0" kern="0" dirty="0">
                <a:cs typeface="Times New Roman" panose="02020603050405020304" pitchFamily="18" charset="0"/>
              </a:rPr>
              <a:t> function mapping  </a:t>
            </a:r>
          </a:p>
        </p:txBody>
      </p:sp>
      <p:sp>
        <p:nvSpPr>
          <p:cNvPr id="12" name="Rectangle 8"/>
          <p:cNvSpPr>
            <a:spLocks noChangeArrowheads="1"/>
          </p:cNvSpPr>
          <p:nvPr/>
        </p:nvSpPr>
        <p:spPr bwMode="auto">
          <a:xfrm>
            <a:off x="5715000" y="4114800"/>
            <a:ext cx="2871299" cy="1015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50000"/>
              </a:spcBef>
              <a:buFontTx/>
              <a:buNone/>
            </a:pPr>
            <a:r>
              <a:rPr lang="en-CA" altLang="en-US" sz="3000" i="0" dirty="0"/>
              <a:t>Work for </a:t>
            </a:r>
            <a:r>
              <a:rPr lang="en-CA" altLang="en-US" sz="3000" i="0" dirty="0" smtClean="0"/>
              <a:t>you </a:t>
            </a:r>
            <a:r>
              <a:rPr lang="en-CA" altLang="en-US" sz="3000" i="0" dirty="0"/>
              <a:t>to </a:t>
            </a:r>
            <a:br>
              <a:rPr lang="en-CA" altLang="en-US" sz="3000" i="0" dirty="0"/>
            </a:br>
            <a:r>
              <a:rPr lang="en-CA" altLang="en-US" sz="3000" i="0" dirty="0" smtClean="0"/>
              <a:t>read </a:t>
            </a:r>
            <a:r>
              <a:rPr lang="en-CA" altLang="en-US" sz="3000" i="0" dirty="0"/>
              <a:t>the instance.</a:t>
            </a:r>
            <a:endParaRPr lang="en-US" altLang="en-US" sz="3000" i="0" dirty="0"/>
          </a:p>
        </p:txBody>
      </p:sp>
    </p:spTree>
    <p:extLst>
      <p:ext uri="{BB962C8B-B14F-4D97-AF65-F5344CB8AC3E}">
        <p14:creationId xmlns:p14="http://schemas.microsoft.com/office/powerpoint/2010/main" val="326559827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5">
                                            <p:txEl>
                                              <p:pRg st="1" end="1"/>
                                            </p:txEl>
                                          </p:spTgt>
                                        </p:tgtEl>
                                        <p:attrNameLst>
                                          <p:attrName>style.visibility</p:attrName>
                                        </p:attrNameLst>
                                      </p:cBhvr>
                                      <p:to>
                                        <p:strVal val="visible"/>
                                      </p:to>
                                    </p:set>
                                    <p:anim calcmode="lin" valueType="num">
                                      <p:cBhvr additive="base">
                                        <p:cTn id="13" dur="500" fill="hold"/>
                                        <p:tgtEl>
                                          <p:spTgt spid="5">
                                            <p:txEl>
                                              <p:pRg st="1" end="1"/>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5">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nodeType="clickEffect">
                                  <p:stCondLst>
                                    <p:cond delay="0"/>
                                  </p:stCondLst>
                                  <p:childTnLst>
                                    <p:set>
                                      <p:cBhvr>
                                        <p:cTn id="18" dur="1" fill="hold">
                                          <p:stCondLst>
                                            <p:cond delay="0"/>
                                          </p:stCondLst>
                                        </p:cTn>
                                        <p:tgtEl>
                                          <p:spTgt spid="5">
                                            <p:txEl>
                                              <p:pRg st="3" end="3"/>
                                            </p:txEl>
                                          </p:spTgt>
                                        </p:tgtEl>
                                        <p:attrNameLst>
                                          <p:attrName>style.visibility</p:attrName>
                                        </p:attrNameLst>
                                      </p:cBhvr>
                                      <p:to>
                                        <p:strVal val="visible"/>
                                      </p:to>
                                    </p:set>
                                    <p:anim calcmode="lin" valueType="num">
                                      <p:cBhvr additive="base">
                                        <p:cTn id="19" dur="500" fill="hold"/>
                                        <p:tgtEl>
                                          <p:spTgt spid="5">
                                            <p:txEl>
                                              <p:pRg st="3" end="3"/>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5">
                                            <p:txEl>
                                              <p:pRg st="3" end="3"/>
                                            </p:txEl>
                                          </p:spTgt>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7"/>
                                        </p:tgtEl>
                                        <p:attrNameLst>
                                          <p:attrName>style.visibility</p:attrName>
                                        </p:attrNameLst>
                                      </p:cBhvr>
                                      <p:to>
                                        <p:strVal val="visible"/>
                                      </p:to>
                                    </p:set>
                                    <p:anim calcmode="lin" valueType="num">
                                      <p:cBhvr additive="base">
                                        <p:cTn id="23" dur="500" fill="hold"/>
                                        <p:tgtEl>
                                          <p:spTgt spid="7"/>
                                        </p:tgtEl>
                                        <p:attrNameLst>
                                          <p:attrName>ppt_x</p:attrName>
                                        </p:attrNameLst>
                                      </p:cBhvr>
                                      <p:tavLst>
                                        <p:tav tm="0">
                                          <p:val>
                                            <p:strVal val="#ppt_x"/>
                                          </p:val>
                                        </p:tav>
                                        <p:tav tm="100000">
                                          <p:val>
                                            <p:strVal val="#ppt_x"/>
                                          </p:val>
                                        </p:tav>
                                      </p:tavLst>
                                    </p:anim>
                                    <p:anim calcmode="lin" valueType="num">
                                      <p:cBhvr additive="base">
                                        <p:cTn id="24" dur="500" fill="hold"/>
                                        <p:tgtEl>
                                          <p:spTgt spid="7"/>
                                        </p:tgtEl>
                                        <p:attrNameLst>
                                          <p:attrName>ppt_y</p:attrName>
                                        </p:attrNameLst>
                                      </p:cBhvr>
                                      <p:tavLst>
                                        <p:tav tm="0">
                                          <p:val>
                                            <p:strVal val="1+#ppt_h/2"/>
                                          </p:val>
                                        </p:tav>
                                        <p:tav tm="100000">
                                          <p:val>
                                            <p:strVal val="#ppt_y"/>
                                          </p:val>
                                        </p:tav>
                                      </p:tavLst>
                                    </p:anim>
                                  </p:childTnLst>
                                </p:cTn>
                              </p:par>
                            </p:childTnLst>
                          </p:cTn>
                        </p:par>
                      </p:childTnLst>
                    </p:cTn>
                  </p:par>
                  <p:par>
                    <p:cTn id="25" fill="hold" nodeType="clickPar">
                      <p:stCondLst>
                        <p:cond delay="indefinite"/>
                      </p:stCondLst>
                      <p:childTnLst>
                        <p:par>
                          <p:cTn id="26" fill="hold" nodeType="withGroup">
                            <p:stCondLst>
                              <p:cond delay="0"/>
                            </p:stCondLst>
                            <p:childTnLst>
                              <p:par>
                                <p:cTn id="27" presetID="2" presetClass="entr" presetSubtype="4" fill="hold" grpId="0" nodeType="clickEffect">
                                  <p:stCondLst>
                                    <p:cond delay="0"/>
                                  </p:stCondLst>
                                  <p:childTnLst>
                                    <p:set>
                                      <p:cBhvr>
                                        <p:cTn id="28" dur="1" fill="hold">
                                          <p:stCondLst>
                                            <p:cond delay="0"/>
                                          </p:stCondLst>
                                        </p:cTn>
                                        <p:tgtEl>
                                          <p:spTgt spid="9"/>
                                        </p:tgtEl>
                                        <p:attrNameLst>
                                          <p:attrName>style.visibility</p:attrName>
                                        </p:attrNameLst>
                                      </p:cBhvr>
                                      <p:to>
                                        <p:strVal val="visible"/>
                                      </p:to>
                                    </p:set>
                                    <p:anim calcmode="lin" valueType="num">
                                      <p:cBhvr additive="base">
                                        <p:cTn id="29" dur="500" fill="hold"/>
                                        <p:tgtEl>
                                          <p:spTgt spid="9"/>
                                        </p:tgtEl>
                                        <p:attrNameLst>
                                          <p:attrName>ppt_x</p:attrName>
                                        </p:attrNameLst>
                                      </p:cBhvr>
                                      <p:tavLst>
                                        <p:tav tm="0">
                                          <p:val>
                                            <p:strVal val="#ppt_x"/>
                                          </p:val>
                                        </p:tav>
                                        <p:tav tm="100000">
                                          <p:val>
                                            <p:strVal val="#ppt_x"/>
                                          </p:val>
                                        </p:tav>
                                      </p:tavLst>
                                    </p:anim>
                                    <p:anim calcmode="lin" valueType="num">
                                      <p:cBhvr additive="base">
                                        <p:cTn id="30" dur="500" fill="hold"/>
                                        <p:tgtEl>
                                          <p:spTgt spid="9"/>
                                        </p:tgtEl>
                                        <p:attrNameLst>
                                          <p:attrName>ppt_y</p:attrName>
                                        </p:attrNameLst>
                                      </p:cBhvr>
                                      <p:tavLst>
                                        <p:tav tm="0">
                                          <p:val>
                                            <p:strVal val="1+#ppt_h/2"/>
                                          </p:val>
                                        </p:tav>
                                        <p:tav tm="100000">
                                          <p:val>
                                            <p:strVal val="#ppt_y"/>
                                          </p:val>
                                        </p:tav>
                                      </p:tavLst>
                                    </p:anim>
                                  </p:childTnLst>
                                </p:cTn>
                              </p:par>
                            </p:childTnLst>
                          </p:cTn>
                        </p:par>
                      </p:childTnLst>
                    </p:cTn>
                  </p:par>
                  <p:par>
                    <p:cTn id="31" fill="hold" nodeType="clickPar">
                      <p:stCondLst>
                        <p:cond delay="indefinite"/>
                      </p:stCondLst>
                      <p:childTnLst>
                        <p:par>
                          <p:cTn id="32" fill="hold" nodeType="withGroup">
                            <p:stCondLst>
                              <p:cond delay="0"/>
                            </p:stCondLst>
                            <p:childTnLst>
                              <p:par>
                                <p:cTn id="33" presetID="2" presetClass="entr" presetSubtype="4" fill="hold" grpId="0" nodeType="clickEffect">
                                  <p:stCondLst>
                                    <p:cond delay="0"/>
                                  </p:stCondLst>
                                  <p:childTnLst>
                                    <p:set>
                                      <p:cBhvr>
                                        <p:cTn id="34" dur="1" fill="hold">
                                          <p:stCondLst>
                                            <p:cond delay="0"/>
                                          </p:stCondLst>
                                        </p:cTn>
                                        <p:tgtEl>
                                          <p:spTgt spid="12"/>
                                        </p:tgtEl>
                                        <p:attrNameLst>
                                          <p:attrName>style.visibility</p:attrName>
                                        </p:attrNameLst>
                                      </p:cBhvr>
                                      <p:to>
                                        <p:strVal val="visible"/>
                                      </p:to>
                                    </p:set>
                                    <p:anim calcmode="lin" valueType="num">
                                      <p:cBhvr additive="base">
                                        <p:cTn id="35" dur="500" fill="hold"/>
                                        <p:tgtEl>
                                          <p:spTgt spid="12"/>
                                        </p:tgtEl>
                                        <p:attrNameLst>
                                          <p:attrName>ppt_x</p:attrName>
                                        </p:attrNameLst>
                                      </p:cBhvr>
                                      <p:tavLst>
                                        <p:tav tm="0">
                                          <p:val>
                                            <p:strVal val="#ppt_x"/>
                                          </p:val>
                                        </p:tav>
                                        <p:tav tm="100000">
                                          <p:val>
                                            <p:strVal val="#ppt_x"/>
                                          </p:val>
                                        </p:tav>
                                      </p:tavLst>
                                    </p:anim>
                                    <p:anim calcmode="lin" valueType="num">
                                      <p:cBhvr additive="base">
                                        <p:cTn id="36" dur="500" fill="hold"/>
                                        <p:tgtEl>
                                          <p:spTgt spid="12"/>
                                        </p:tgtEl>
                                        <p:attrNameLst>
                                          <p:attrName>ppt_y</p:attrName>
                                        </p:attrNameLst>
                                      </p:cBhvr>
                                      <p:tavLst>
                                        <p:tav tm="0">
                                          <p:val>
                                            <p:strVal val="1+#ppt_h/2"/>
                                          </p:val>
                                        </p:tav>
                                        <p:tav tm="100000">
                                          <p:val>
                                            <p:strVal val="#ppt_y"/>
                                          </p:val>
                                        </p:tav>
                                      </p:tavLst>
                                    </p:anim>
                                  </p:childTnLst>
                                </p:cTn>
                              </p:par>
                            </p:childTnLst>
                          </p:cTn>
                        </p:par>
                      </p:childTnLst>
                    </p:cTn>
                  </p:par>
                  <p:par>
                    <p:cTn id="37" fill="hold">
                      <p:stCondLst>
                        <p:cond delay="indefinite"/>
                      </p:stCondLst>
                      <p:childTnLst>
                        <p:par>
                          <p:cTn id="38" fill="hold">
                            <p:stCondLst>
                              <p:cond delay="0"/>
                            </p:stCondLst>
                            <p:childTnLst>
                              <p:par>
                                <p:cTn id="39" presetID="2" presetClass="entr" presetSubtype="4" fill="hold" grpId="0" nodeType="clickEffect">
                                  <p:stCondLst>
                                    <p:cond delay="0"/>
                                  </p:stCondLst>
                                  <p:childTnLst>
                                    <p:set>
                                      <p:cBhvr>
                                        <p:cTn id="40" dur="1" fill="hold">
                                          <p:stCondLst>
                                            <p:cond delay="0"/>
                                          </p:stCondLst>
                                        </p:cTn>
                                        <p:tgtEl>
                                          <p:spTgt spid="11"/>
                                        </p:tgtEl>
                                        <p:attrNameLst>
                                          <p:attrName>style.visibility</p:attrName>
                                        </p:attrNameLst>
                                      </p:cBhvr>
                                      <p:to>
                                        <p:strVal val="visible"/>
                                      </p:to>
                                    </p:set>
                                    <p:anim calcmode="lin" valueType="num">
                                      <p:cBhvr additive="base">
                                        <p:cTn id="41" dur="500" fill="hold"/>
                                        <p:tgtEl>
                                          <p:spTgt spid="11"/>
                                        </p:tgtEl>
                                        <p:attrNameLst>
                                          <p:attrName>ppt_x</p:attrName>
                                        </p:attrNameLst>
                                      </p:cBhvr>
                                      <p:tavLst>
                                        <p:tav tm="0">
                                          <p:val>
                                            <p:strVal val="#ppt_x"/>
                                          </p:val>
                                        </p:tav>
                                        <p:tav tm="100000">
                                          <p:val>
                                            <p:strVal val="#ppt_x"/>
                                          </p:val>
                                        </p:tav>
                                      </p:tavLst>
                                    </p:anim>
                                    <p:anim calcmode="lin" valueType="num">
                                      <p:cBhvr additive="base">
                                        <p:cTn id="42" dur="500" fill="hold"/>
                                        <p:tgtEl>
                                          <p:spTgt spid="11"/>
                                        </p:tgtEl>
                                        <p:attrNameLst>
                                          <p:attrName>ppt_y</p:attrName>
                                        </p:attrNameLst>
                                      </p:cBhvr>
                                      <p:tavLst>
                                        <p:tav tm="0">
                                          <p:val>
                                            <p:strVal val="1+#ppt_h/2"/>
                                          </p:val>
                                        </p:tav>
                                        <p:tav tm="100000">
                                          <p:val>
                                            <p:strVal val="#ppt_y"/>
                                          </p:val>
                                        </p:tav>
                                      </p:tavLst>
                                    </p:anim>
                                  </p:childTnLst>
                                </p:cTn>
                              </p:par>
                              <p:par>
                                <p:cTn id="43" presetID="2" presetClass="entr" presetSubtype="4" fill="hold" grpId="0" nodeType="withEffect">
                                  <p:stCondLst>
                                    <p:cond delay="0"/>
                                  </p:stCondLst>
                                  <p:childTnLst>
                                    <p:set>
                                      <p:cBhvr>
                                        <p:cTn id="44" dur="1" fill="hold">
                                          <p:stCondLst>
                                            <p:cond delay="0"/>
                                          </p:stCondLst>
                                        </p:cTn>
                                        <p:tgtEl>
                                          <p:spTgt spid="10"/>
                                        </p:tgtEl>
                                        <p:attrNameLst>
                                          <p:attrName>style.visibility</p:attrName>
                                        </p:attrNameLst>
                                      </p:cBhvr>
                                      <p:to>
                                        <p:strVal val="visible"/>
                                      </p:to>
                                    </p:set>
                                    <p:anim calcmode="lin" valueType="num">
                                      <p:cBhvr additive="base">
                                        <p:cTn id="45" dur="500" fill="hold"/>
                                        <p:tgtEl>
                                          <p:spTgt spid="10"/>
                                        </p:tgtEl>
                                        <p:attrNameLst>
                                          <p:attrName>ppt_x</p:attrName>
                                        </p:attrNameLst>
                                      </p:cBhvr>
                                      <p:tavLst>
                                        <p:tav tm="0">
                                          <p:val>
                                            <p:strVal val="#ppt_x"/>
                                          </p:val>
                                        </p:tav>
                                        <p:tav tm="100000">
                                          <p:val>
                                            <p:strVal val="#ppt_x"/>
                                          </p:val>
                                        </p:tav>
                                      </p:tavLst>
                                    </p:anim>
                                    <p:anim calcmode="lin" valueType="num">
                                      <p:cBhvr additive="base">
                                        <p:cTn id="46" dur="500" fill="hold"/>
                                        <p:tgtEl>
                                          <p:spTgt spid="1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9" grpId="0"/>
      <p:bldP spid="10" grpId="0"/>
      <p:bldP spid="11" grpId="0" animBg="1"/>
      <p:bldP spid="2" grpId="0"/>
      <p:bldP spid="12" grpId="0"/>
    </p:bld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6"/>
          <p:cNvSpPr/>
          <p:nvPr/>
        </p:nvSpPr>
        <p:spPr bwMode="auto">
          <a:xfrm>
            <a:off x="457200" y="2971800"/>
            <a:ext cx="4191000" cy="2808288"/>
          </a:xfrm>
          <a:prstGeom prst="rect">
            <a:avLst/>
          </a:prstGeom>
          <a:solidFill>
            <a:schemeClr val="tx1"/>
          </a:solidFill>
          <a:ln w="38100" cap="sq" cmpd="sng" algn="ctr">
            <a:noFill/>
            <a:prstDash val="solid"/>
            <a:round/>
            <a:headEnd type="none" w="med" len="med"/>
            <a:tailEnd type="none" w="med" len="med"/>
          </a:ln>
          <a:effectLst/>
        </p:spPr>
        <p:txBody>
          <a:bodyPr wrap="square" lIns="274320" rIns="274320">
            <a:spAutoFit/>
          </a:bodyPr>
          <a:lstStyle/>
          <a:p>
            <a:pPr eaLnBrk="0" hangingPunct="0">
              <a:spcBef>
                <a:spcPct val="0"/>
              </a:spcBef>
              <a:defRPr/>
            </a:pPr>
            <a:endParaRPr lang="en-US" sz="2800" i="0">
              <a:effectLst>
                <a:outerShdw blurRad="38100" dist="38100" dir="2700000" algn="tl">
                  <a:srgbClr val="000000">
                    <a:alpha val="43137"/>
                  </a:srgbClr>
                </a:outerShdw>
              </a:effectLst>
            </a:endParaRPr>
          </a:p>
        </p:txBody>
      </p:sp>
      <p:sp>
        <p:nvSpPr>
          <p:cNvPr id="34818" name="Rectangle 2"/>
          <p:cNvSpPr>
            <a:spLocks noGrp="1" noChangeArrowheads="1"/>
          </p:cNvSpPr>
          <p:nvPr>
            <p:ph type="title"/>
          </p:nvPr>
        </p:nvSpPr>
        <p:spPr>
          <a:xfrm>
            <a:off x="685800" y="-304800"/>
            <a:ext cx="7772400" cy="1143000"/>
          </a:xfrm>
        </p:spPr>
        <p:txBody>
          <a:bodyPr/>
          <a:lstStyle/>
          <a:p>
            <a:pPr>
              <a:defRPr/>
            </a:pPr>
            <a:r>
              <a:rPr lang="en-US" dirty="0"/>
              <a:t>Don't Redo Work</a:t>
            </a:r>
          </a:p>
        </p:txBody>
      </p:sp>
      <p:sp>
        <p:nvSpPr>
          <p:cNvPr id="34819" name="Rectangle 3" descr="Rectangle: Click to edit Master text styles&#10;Second level&#10;Third level&#10;Fourth level&#10;Fifth level"/>
          <p:cNvSpPr>
            <a:spLocks noGrp="1" noChangeArrowheads="1"/>
          </p:cNvSpPr>
          <p:nvPr>
            <p:ph type="body" idx="1"/>
          </p:nvPr>
        </p:nvSpPr>
        <p:spPr>
          <a:xfrm>
            <a:off x="457200" y="925513"/>
            <a:ext cx="4800600" cy="1970087"/>
          </a:xfrm>
        </p:spPr>
        <p:txBody>
          <a:bodyPr/>
          <a:lstStyle/>
          <a:p>
            <a:pPr>
              <a:defRPr/>
            </a:pPr>
            <a:r>
              <a:rPr lang="en-US" sz="2400" dirty="0"/>
              <a:t>Prefix Averages:</a:t>
            </a:r>
          </a:p>
          <a:p>
            <a:pPr>
              <a:defRPr/>
            </a:pPr>
            <a:r>
              <a:rPr lang="en-US" sz="2400" dirty="0"/>
              <a:t>Input: an array X[</a:t>
            </a:r>
            <a:r>
              <a:rPr lang="en-US" sz="2400" dirty="0" err="1"/>
              <a:t>i</a:t>
            </a:r>
            <a:r>
              <a:rPr lang="en-US" sz="2400" dirty="0"/>
              <a:t>] of n values </a:t>
            </a:r>
          </a:p>
          <a:p>
            <a:pPr>
              <a:defRPr/>
            </a:pPr>
            <a:r>
              <a:rPr lang="en-US" sz="2400" dirty="0"/>
              <a:t>Output: The average of each prefix</a:t>
            </a:r>
            <a:br>
              <a:rPr lang="en-US" sz="2400" dirty="0"/>
            </a:br>
            <a:r>
              <a:rPr lang="en-US" sz="2000" b="1" dirty="0">
                <a:sym typeface="Symbol" pitchFamily="-110" charset="2"/>
              </a:rPr>
              <a:t>A</a:t>
            </a:r>
            <a:r>
              <a:rPr lang="en-US" sz="2000" dirty="0">
                <a:sym typeface="Symbol" pitchFamily="-110" charset="2"/>
              </a:rPr>
              <a:t>[</a:t>
            </a:r>
            <a:r>
              <a:rPr lang="en-US" sz="2000" b="1" dirty="0" err="1">
                <a:sym typeface="Symbol" pitchFamily="-110" charset="2"/>
              </a:rPr>
              <a:t>i</a:t>
            </a:r>
            <a:r>
              <a:rPr lang="en-US" sz="2000" dirty="0">
                <a:sym typeface="Symbol" pitchFamily="-110" charset="2"/>
              </a:rPr>
              <a:t>]</a:t>
            </a:r>
            <a:r>
              <a:rPr lang="en-US" sz="2000" b="1" dirty="0">
                <a:sym typeface="Symbol" pitchFamily="-110" charset="2"/>
              </a:rPr>
              <a:t> </a:t>
            </a:r>
            <a:r>
              <a:rPr lang="en-US" sz="2400" dirty="0">
                <a:latin typeface="Symbol" pitchFamily="-110" charset="2"/>
                <a:sym typeface="Symbol" pitchFamily="-110" charset="2"/>
              </a:rPr>
              <a:t>= (</a:t>
            </a:r>
            <a:r>
              <a:rPr lang="en-US" sz="2000" b="1" dirty="0">
                <a:sym typeface="Symbol" pitchFamily="-110" charset="2"/>
              </a:rPr>
              <a:t>X</a:t>
            </a:r>
            <a:r>
              <a:rPr lang="en-US" sz="2000" dirty="0">
                <a:sym typeface="Symbol" pitchFamily="-110" charset="2"/>
              </a:rPr>
              <a:t>[1] </a:t>
            </a:r>
            <a:r>
              <a:rPr lang="en-US" sz="2400" dirty="0">
                <a:latin typeface="Symbol" pitchFamily="-110" charset="2"/>
                <a:sym typeface="Symbol" pitchFamily="-110" charset="2"/>
              </a:rPr>
              <a:t>+</a:t>
            </a:r>
            <a:r>
              <a:rPr lang="en-US" sz="2000" dirty="0">
                <a:sym typeface="Symbol" pitchFamily="-110" charset="2"/>
              </a:rPr>
              <a:t> </a:t>
            </a:r>
            <a:r>
              <a:rPr lang="en-US" sz="2000" b="1" dirty="0">
                <a:sym typeface="Symbol" pitchFamily="-110" charset="2"/>
              </a:rPr>
              <a:t>X</a:t>
            </a:r>
            <a:r>
              <a:rPr lang="en-US" sz="2000" dirty="0">
                <a:sym typeface="Symbol" pitchFamily="-110" charset="2"/>
              </a:rPr>
              <a:t>[2] </a:t>
            </a:r>
            <a:r>
              <a:rPr lang="en-US" sz="2400" dirty="0">
                <a:latin typeface="Symbol" pitchFamily="-110" charset="2"/>
                <a:sym typeface="Symbol" pitchFamily="-110" charset="2"/>
              </a:rPr>
              <a:t>+</a:t>
            </a:r>
            <a:r>
              <a:rPr lang="en-US" sz="2000" dirty="0">
                <a:sym typeface="Symbol" pitchFamily="-110" charset="2"/>
              </a:rPr>
              <a:t> </a:t>
            </a:r>
            <a:r>
              <a:rPr lang="en-US" sz="2000" dirty="0"/>
              <a:t>… </a:t>
            </a:r>
            <a:r>
              <a:rPr lang="en-US" sz="2400" dirty="0">
                <a:latin typeface="Symbol" pitchFamily="-110" charset="2"/>
                <a:sym typeface="Symbol" pitchFamily="-110" charset="2"/>
              </a:rPr>
              <a:t>+</a:t>
            </a:r>
            <a:r>
              <a:rPr lang="en-US" sz="2000" dirty="0"/>
              <a:t> </a:t>
            </a:r>
            <a:r>
              <a:rPr lang="en-US" sz="2000" b="1" dirty="0">
                <a:sym typeface="Symbol" pitchFamily="-110" charset="2"/>
              </a:rPr>
              <a:t>X</a:t>
            </a:r>
            <a:r>
              <a:rPr lang="en-US" sz="2000" dirty="0">
                <a:sym typeface="Symbol" pitchFamily="-110" charset="2"/>
              </a:rPr>
              <a:t>[</a:t>
            </a:r>
            <a:r>
              <a:rPr lang="en-US" sz="2000" b="1" dirty="0" err="1">
                <a:sym typeface="Symbol" pitchFamily="-110" charset="2"/>
              </a:rPr>
              <a:t>i</a:t>
            </a:r>
            <a:r>
              <a:rPr lang="en-US" sz="2000" dirty="0" smtClean="0">
                <a:sym typeface="Symbol" pitchFamily="-110" charset="2"/>
              </a:rPr>
              <a:t>])/</a:t>
            </a:r>
            <a:r>
              <a:rPr lang="en-US" sz="2000" dirty="0" err="1" smtClean="0">
                <a:sym typeface="Symbol" pitchFamily="-110" charset="2"/>
              </a:rPr>
              <a:t>i</a:t>
            </a:r>
            <a:endParaRPr lang="en-US" sz="2000" dirty="0">
              <a:sym typeface="Symbol" pitchFamily="-110" charset="2"/>
            </a:endParaRPr>
          </a:p>
          <a:p>
            <a:pPr>
              <a:defRPr/>
            </a:pPr>
            <a:endParaRPr lang="en-US" sz="800" dirty="0"/>
          </a:p>
        </p:txBody>
      </p:sp>
      <p:graphicFrame>
        <p:nvGraphicFramePr>
          <p:cNvPr id="232453" name="Object 2"/>
          <p:cNvGraphicFramePr>
            <a:graphicFrameLocks noChangeAspect="1"/>
          </p:cNvGraphicFramePr>
          <p:nvPr/>
        </p:nvGraphicFramePr>
        <p:xfrm>
          <a:off x="6350000" y="425450"/>
          <a:ext cx="2600325" cy="3130550"/>
        </p:xfrm>
        <a:graphic>
          <a:graphicData uri="http://schemas.openxmlformats.org/presentationml/2006/ole">
            <mc:AlternateContent xmlns:mc="http://schemas.openxmlformats.org/markup-compatibility/2006">
              <mc:Choice xmlns:v="urn:schemas-microsoft-com:vml" Requires="v">
                <p:oleObj spid="_x0000_s232512" r:id="rId3" imgW="2597121" imgH="3127519" progId="Excel.Sheet.8">
                  <p:embed/>
                </p:oleObj>
              </mc:Choice>
              <mc:Fallback>
                <p:oleObj r:id="rId3" imgW="2597121" imgH="3127519" progId="Excel.Sheet.8">
                  <p:embed/>
                  <p:pic>
                    <p:nvPicPr>
                      <p:cNvPr id="0" name="Picture 36"/>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350000" y="425450"/>
                        <a:ext cx="2600325" cy="313055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2" name="Rectangle 1"/>
          <p:cNvSpPr>
            <a:spLocks noChangeArrowheads="1"/>
          </p:cNvSpPr>
          <p:nvPr/>
        </p:nvSpPr>
        <p:spPr bwMode="auto">
          <a:xfrm>
            <a:off x="4826000" y="4546937"/>
            <a:ext cx="2190023" cy="1015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defTabSz="457200" eaLnBrk="0" hangingPunct="0">
              <a:spcBef>
                <a:spcPct val="20000"/>
              </a:spcBef>
              <a:defRPr sz="3200">
                <a:solidFill>
                  <a:schemeClr val="tx1"/>
                </a:solidFill>
                <a:latin typeface="Times New Roman" pitchFamily="18" charset="0"/>
              </a:defRPr>
            </a:lvl1pPr>
            <a:lvl2pPr marL="742950" indent="-285750" defTabSz="457200" eaLnBrk="0" hangingPunct="0">
              <a:spcBef>
                <a:spcPct val="20000"/>
              </a:spcBef>
              <a:buChar char="•"/>
              <a:defRPr sz="3200">
                <a:solidFill>
                  <a:schemeClr val="tx1"/>
                </a:solidFill>
                <a:latin typeface="Arial" charset="0"/>
              </a:defRPr>
            </a:lvl2pPr>
            <a:lvl3pPr marL="1143000" indent="-228600" defTabSz="457200" eaLnBrk="0" hangingPunct="0">
              <a:spcBef>
                <a:spcPct val="20000"/>
              </a:spcBef>
              <a:buChar char="–"/>
              <a:defRPr sz="2800">
                <a:solidFill>
                  <a:schemeClr val="tx1"/>
                </a:solidFill>
                <a:latin typeface="Arial" charset="0"/>
              </a:defRPr>
            </a:lvl3pPr>
            <a:lvl4pPr marL="1600200" indent="-228600" defTabSz="457200" eaLnBrk="0" hangingPunct="0">
              <a:spcBef>
                <a:spcPct val="20000"/>
              </a:spcBef>
              <a:buChar char="•"/>
              <a:defRPr sz="2400">
                <a:solidFill>
                  <a:schemeClr val="tx1"/>
                </a:solidFill>
                <a:latin typeface="Arial" charset="0"/>
              </a:defRPr>
            </a:lvl4pPr>
            <a:lvl5pPr marL="2057400" indent="-228600" defTabSz="457200" eaLnBrk="0" hangingPunct="0">
              <a:spcBef>
                <a:spcPct val="20000"/>
              </a:spcBef>
              <a:buChar char="–"/>
              <a:defRPr sz="2400">
                <a:solidFill>
                  <a:schemeClr val="tx1"/>
                </a:solidFill>
                <a:latin typeface="Arial" charset="0"/>
              </a:defRPr>
            </a:lvl5pPr>
            <a:lvl6pPr marL="2514600" indent="-228600" defTabSz="457200" eaLnBrk="0" fontAlgn="base" hangingPunct="0">
              <a:spcBef>
                <a:spcPct val="20000"/>
              </a:spcBef>
              <a:spcAft>
                <a:spcPct val="0"/>
              </a:spcAft>
              <a:buChar char="–"/>
              <a:defRPr sz="2400">
                <a:solidFill>
                  <a:schemeClr val="tx1"/>
                </a:solidFill>
                <a:latin typeface="Arial" charset="0"/>
              </a:defRPr>
            </a:lvl6pPr>
            <a:lvl7pPr marL="2971800" indent="-228600" defTabSz="457200" eaLnBrk="0" fontAlgn="base" hangingPunct="0">
              <a:spcBef>
                <a:spcPct val="20000"/>
              </a:spcBef>
              <a:spcAft>
                <a:spcPct val="0"/>
              </a:spcAft>
              <a:buChar char="–"/>
              <a:defRPr sz="2400">
                <a:solidFill>
                  <a:schemeClr val="tx1"/>
                </a:solidFill>
                <a:latin typeface="Arial" charset="0"/>
              </a:defRPr>
            </a:lvl7pPr>
            <a:lvl8pPr marL="3429000" indent="-228600" defTabSz="457200" eaLnBrk="0" fontAlgn="base" hangingPunct="0">
              <a:spcBef>
                <a:spcPct val="20000"/>
              </a:spcBef>
              <a:spcAft>
                <a:spcPct val="0"/>
              </a:spcAft>
              <a:buChar char="–"/>
              <a:defRPr sz="2400">
                <a:solidFill>
                  <a:schemeClr val="tx1"/>
                </a:solidFill>
                <a:latin typeface="Arial" charset="0"/>
              </a:defRPr>
            </a:lvl8pPr>
            <a:lvl9pPr marL="3886200" indent="-228600" defTabSz="4572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r>
              <a:rPr lang="en-US" altLang="en-US" sz="2000" i="0" dirty="0">
                <a:cs typeface="Times New Roman" pitchFamily="18" charset="0"/>
                <a:sym typeface="Symbol" pitchFamily="18" charset="2"/>
              </a:rPr>
              <a:t>Make “progress”</a:t>
            </a:r>
          </a:p>
          <a:p>
            <a:pPr eaLnBrk="1" hangingPunct="1">
              <a:spcBef>
                <a:spcPct val="0"/>
              </a:spcBef>
            </a:pPr>
            <a:r>
              <a:rPr lang="en-US" altLang="en-US" sz="2000" i="0" dirty="0">
                <a:cs typeface="Times New Roman" pitchFamily="18" charset="0"/>
                <a:sym typeface="Symbol" pitchFamily="18" charset="2"/>
              </a:rPr>
              <a:t>Maintain second LI</a:t>
            </a:r>
          </a:p>
          <a:p>
            <a:pPr eaLnBrk="1" hangingPunct="1">
              <a:spcBef>
                <a:spcPct val="0"/>
              </a:spcBef>
            </a:pPr>
            <a:r>
              <a:rPr lang="en-US" altLang="en-US" sz="2000" i="0" dirty="0">
                <a:cs typeface="Times New Roman" pitchFamily="18" charset="0"/>
                <a:sym typeface="Symbol" pitchFamily="18" charset="2"/>
              </a:rPr>
              <a:t>Maintain first</a:t>
            </a:r>
          </a:p>
        </p:txBody>
      </p:sp>
      <p:sp>
        <p:nvSpPr>
          <p:cNvPr id="51" name="Rectangle 4" descr="Rectangle: Click to edit Master text styles&#10;Second level&#10;Third level&#10;Fourth level&#10;Fifth level"/>
          <p:cNvSpPr>
            <a:spLocks noChangeArrowheads="1"/>
          </p:cNvSpPr>
          <p:nvPr/>
        </p:nvSpPr>
        <p:spPr bwMode="auto">
          <a:xfrm>
            <a:off x="457200" y="2971800"/>
            <a:ext cx="4267200" cy="3200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defTabSz="457200" eaLnBrk="0" hangingPunct="0">
              <a:spcBef>
                <a:spcPct val="20000"/>
              </a:spcBef>
              <a:defRPr sz="3200">
                <a:solidFill>
                  <a:schemeClr val="tx1"/>
                </a:solidFill>
                <a:latin typeface="Times New Roman" pitchFamily="18" charset="0"/>
              </a:defRPr>
            </a:lvl1pPr>
            <a:lvl2pPr marL="742950" indent="-285750" defTabSz="457200" eaLnBrk="0" hangingPunct="0">
              <a:spcBef>
                <a:spcPct val="20000"/>
              </a:spcBef>
              <a:buChar char="•"/>
              <a:defRPr sz="3200">
                <a:solidFill>
                  <a:schemeClr val="tx1"/>
                </a:solidFill>
                <a:latin typeface="Arial" charset="0"/>
              </a:defRPr>
            </a:lvl2pPr>
            <a:lvl3pPr marL="1143000" indent="-228600" defTabSz="457200" eaLnBrk="0" hangingPunct="0">
              <a:spcBef>
                <a:spcPct val="20000"/>
              </a:spcBef>
              <a:buChar char="–"/>
              <a:defRPr sz="2800">
                <a:solidFill>
                  <a:schemeClr val="tx1"/>
                </a:solidFill>
                <a:latin typeface="Arial" charset="0"/>
              </a:defRPr>
            </a:lvl3pPr>
            <a:lvl4pPr marL="1600200" indent="-228600" defTabSz="457200" eaLnBrk="0" hangingPunct="0">
              <a:spcBef>
                <a:spcPct val="20000"/>
              </a:spcBef>
              <a:buChar char="•"/>
              <a:defRPr sz="2400">
                <a:solidFill>
                  <a:schemeClr val="tx1"/>
                </a:solidFill>
                <a:latin typeface="Arial" charset="0"/>
              </a:defRPr>
            </a:lvl4pPr>
            <a:lvl5pPr marL="2057400" indent="-228600" defTabSz="457200" eaLnBrk="0" hangingPunct="0">
              <a:spcBef>
                <a:spcPct val="20000"/>
              </a:spcBef>
              <a:buChar char="–"/>
              <a:defRPr sz="2400">
                <a:solidFill>
                  <a:schemeClr val="tx1"/>
                </a:solidFill>
                <a:latin typeface="Arial" charset="0"/>
              </a:defRPr>
            </a:lvl5pPr>
            <a:lvl6pPr marL="2514600" indent="-228600" defTabSz="457200" eaLnBrk="0" fontAlgn="base" hangingPunct="0">
              <a:spcBef>
                <a:spcPct val="20000"/>
              </a:spcBef>
              <a:spcAft>
                <a:spcPct val="0"/>
              </a:spcAft>
              <a:buChar char="–"/>
              <a:defRPr sz="2400">
                <a:solidFill>
                  <a:schemeClr val="tx1"/>
                </a:solidFill>
                <a:latin typeface="Arial" charset="0"/>
              </a:defRPr>
            </a:lvl6pPr>
            <a:lvl7pPr marL="2971800" indent="-228600" defTabSz="457200" eaLnBrk="0" fontAlgn="base" hangingPunct="0">
              <a:spcBef>
                <a:spcPct val="20000"/>
              </a:spcBef>
              <a:spcAft>
                <a:spcPct val="0"/>
              </a:spcAft>
              <a:buChar char="–"/>
              <a:defRPr sz="2400">
                <a:solidFill>
                  <a:schemeClr val="tx1"/>
                </a:solidFill>
                <a:latin typeface="Arial" charset="0"/>
              </a:defRPr>
            </a:lvl7pPr>
            <a:lvl8pPr marL="3429000" indent="-228600" defTabSz="457200" eaLnBrk="0" fontAlgn="base" hangingPunct="0">
              <a:spcBef>
                <a:spcPct val="20000"/>
              </a:spcBef>
              <a:spcAft>
                <a:spcPct val="0"/>
              </a:spcAft>
              <a:buChar char="–"/>
              <a:defRPr sz="2400">
                <a:solidFill>
                  <a:schemeClr val="tx1"/>
                </a:solidFill>
                <a:latin typeface="Arial" charset="0"/>
              </a:defRPr>
            </a:lvl8pPr>
            <a:lvl9pPr marL="3886200" indent="-228600" defTabSz="4572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r>
              <a:rPr lang="en-US" altLang="en-US" sz="2000" i="0" dirty="0" err="1">
                <a:solidFill>
                  <a:schemeClr val="bg2"/>
                </a:solidFill>
                <a:cs typeface="Times New Roman" pitchFamily="18" charset="0"/>
                <a:sym typeface="Symbol" pitchFamily="18" charset="2"/>
              </a:rPr>
              <a:t>i</a:t>
            </a:r>
            <a:r>
              <a:rPr lang="en-US" altLang="en-US" sz="2000" i="0" dirty="0">
                <a:solidFill>
                  <a:schemeClr val="bg2"/>
                </a:solidFill>
                <a:cs typeface="Times New Roman" pitchFamily="18" charset="0"/>
                <a:sym typeface="Symbol" pitchFamily="18" charset="2"/>
              </a:rPr>
              <a:t>=0;  s </a:t>
            </a:r>
            <a:r>
              <a:rPr lang="en-US" altLang="en-US" sz="2000" i="0" dirty="0">
                <a:solidFill>
                  <a:schemeClr val="bg2"/>
                </a:solidFill>
                <a:ea typeface="Wingdings" pitchFamily="2" charset="2"/>
                <a:cs typeface="Times New Roman" pitchFamily="18" charset="0"/>
                <a:sym typeface="Symbol" pitchFamily="18" charset="2"/>
              </a:rPr>
              <a:t>=</a:t>
            </a:r>
            <a:r>
              <a:rPr lang="en-US" altLang="en-US" sz="2000" i="0" dirty="0">
                <a:solidFill>
                  <a:schemeClr val="bg2"/>
                </a:solidFill>
                <a:cs typeface="Times New Roman" pitchFamily="18" charset="0"/>
                <a:sym typeface="Symbol" pitchFamily="18" charset="2"/>
              </a:rPr>
              <a:t> </a:t>
            </a:r>
            <a:r>
              <a:rPr lang="en-US" altLang="en-US" sz="2000" i="0" dirty="0">
                <a:solidFill>
                  <a:schemeClr val="bg2"/>
                </a:solidFill>
                <a:sym typeface="Symbol" pitchFamily="18" charset="2"/>
              </a:rPr>
              <a:t>0</a:t>
            </a:r>
            <a:r>
              <a:rPr lang="en-US" altLang="en-US" sz="2000" i="0" dirty="0">
                <a:solidFill>
                  <a:schemeClr val="bg2"/>
                </a:solidFill>
                <a:cs typeface="Times New Roman" pitchFamily="18" charset="0"/>
                <a:sym typeface="Symbol" pitchFamily="18" charset="2"/>
              </a:rPr>
              <a:t>;</a:t>
            </a:r>
            <a:endParaRPr lang="en-US" altLang="en-US" sz="2000" i="0" dirty="0">
              <a:solidFill>
                <a:schemeClr val="bg2"/>
              </a:solidFill>
              <a:cs typeface="Times New Roman" pitchFamily="18" charset="0"/>
            </a:endParaRPr>
          </a:p>
          <a:p>
            <a:pPr eaLnBrk="1" hangingPunct="1">
              <a:spcBef>
                <a:spcPct val="0"/>
              </a:spcBef>
            </a:pPr>
            <a:r>
              <a:rPr lang="en-US" altLang="en-US" sz="2000" i="0" dirty="0">
                <a:solidFill>
                  <a:schemeClr val="bg2"/>
                </a:solidFill>
                <a:cs typeface="Times New Roman" pitchFamily="18" charset="0"/>
              </a:rPr>
              <a:t>loop </a:t>
            </a:r>
          </a:p>
          <a:p>
            <a:pPr eaLnBrk="1" hangingPunct="1">
              <a:spcBef>
                <a:spcPct val="0"/>
              </a:spcBef>
            </a:pPr>
            <a:r>
              <a:rPr lang="en-US" altLang="en-US" sz="2000" i="0" dirty="0">
                <a:solidFill>
                  <a:schemeClr val="bg2"/>
                </a:solidFill>
                <a:cs typeface="Times New Roman" pitchFamily="18" charset="0"/>
              </a:rPr>
              <a:t>      % LI: </a:t>
            </a:r>
          </a:p>
          <a:p>
            <a:pPr eaLnBrk="1" hangingPunct="1">
              <a:spcBef>
                <a:spcPct val="0"/>
              </a:spcBef>
            </a:pPr>
            <a:r>
              <a:rPr lang="en-US" altLang="en-US" sz="2000" i="0" dirty="0">
                <a:solidFill>
                  <a:schemeClr val="bg2"/>
                </a:solidFill>
                <a:cs typeface="Times New Roman" pitchFamily="18" charset="0"/>
                <a:sym typeface="Symbol" pitchFamily="18" charset="2"/>
              </a:rPr>
              <a:t>	% LI: </a:t>
            </a:r>
          </a:p>
          <a:p>
            <a:pPr eaLnBrk="1" hangingPunct="1">
              <a:spcBef>
                <a:spcPct val="0"/>
              </a:spcBef>
            </a:pPr>
            <a:r>
              <a:rPr lang="en-US" altLang="en-US" sz="2000" i="0" dirty="0">
                <a:solidFill>
                  <a:schemeClr val="bg2"/>
                </a:solidFill>
                <a:cs typeface="Times New Roman" pitchFamily="18" charset="0"/>
                <a:sym typeface="Symbol" pitchFamily="18" charset="2"/>
              </a:rPr>
              <a:t>      </a:t>
            </a:r>
            <a:r>
              <a:rPr lang="en-US" altLang="en-US" sz="2000" i="0" dirty="0">
                <a:solidFill>
                  <a:schemeClr val="bg2"/>
                </a:solidFill>
                <a:sym typeface="Symbol" pitchFamily="18" charset="2"/>
              </a:rPr>
              <a:t>exit when </a:t>
            </a:r>
            <a:r>
              <a:rPr lang="en-US" altLang="en-US" sz="2000" i="0" dirty="0" err="1">
                <a:solidFill>
                  <a:schemeClr val="bg2"/>
                </a:solidFill>
                <a:sym typeface="Symbol" pitchFamily="18" charset="2"/>
              </a:rPr>
              <a:t>i</a:t>
            </a:r>
            <a:r>
              <a:rPr lang="en-US" altLang="en-US" sz="2000" i="0" dirty="0">
                <a:solidFill>
                  <a:schemeClr val="bg2"/>
                </a:solidFill>
                <a:sym typeface="Symbol" pitchFamily="18" charset="2"/>
              </a:rPr>
              <a:t> = n</a:t>
            </a:r>
            <a:r>
              <a:rPr lang="en-US" altLang="en-US" sz="2000" i="0" dirty="0">
                <a:solidFill>
                  <a:schemeClr val="bg2"/>
                </a:solidFill>
                <a:cs typeface="Times New Roman" pitchFamily="18" charset="0"/>
                <a:sym typeface="Symbol" pitchFamily="18" charset="2"/>
              </a:rPr>
              <a:t>	</a:t>
            </a:r>
          </a:p>
          <a:p>
            <a:pPr eaLnBrk="1" hangingPunct="1">
              <a:spcBef>
                <a:spcPct val="0"/>
              </a:spcBef>
            </a:pPr>
            <a:r>
              <a:rPr lang="en-US" altLang="en-US" sz="2000" i="0" dirty="0">
                <a:solidFill>
                  <a:schemeClr val="bg2"/>
                </a:solidFill>
                <a:cs typeface="Times New Roman" pitchFamily="18" charset="0"/>
                <a:sym typeface="Symbol" pitchFamily="18" charset="2"/>
              </a:rPr>
              <a:t>      </a:t>
            </a:r>
            <a:r>
              <a:rPr lang="en-US" altLang="en-US" sz="2000" i="0" dirty="0" err="1">
                <a:solidFill>
                  <a:schemeClr val="bg2"/>
                </a:solidFill>
                <a:cs typeface="Times New Roman" pitchFamily="18" charset="0"/>
                <a:sym typeface="Symbol" pitchFamily="18" charset="2"/>
              </a:rPr>
              <a:t>i</a:t>
            </a:r>
            <a:r>
              <a:rPr lang="en-US" altLang="en-US" sz="2000" i="0" dirty="0">
                <a:solidFill>
                  <a:schemeClr val="bg2"/>
                </a:solidFill>
                <a:cs typeface="Times New Roman" pitchFamily="18" charset="0"/>
                <a:sym typeface="Symbol" pitchFamily="18" charset="2"/>
              </a:rPr>
              <a:t> = i+1</a:t>
            </a:r>
            <a:endParaRPr lang="en-US" altLang="en-US" sz="2000" i="0" dirty="0">
              <a:solidFill>
                <a:schemeClr val="bg2"/>
              </a:solidFill>
              <a:cs typeface="Times New Roman" pitchFamily="18" charset="0"/>
            </a:endParaRPr>
          </a:p>
          <a:p>
            <a:pPr eaLnBrk="1" hangingPunct="1">
              <a:spcBef>
                <a:spcPct val="0"/>
              </a:spcBef>
            </a:pPr>
            <a:r>
              <a:rPr lang="en-US" altLang="en-US" sz="2000" i="0" dirty="0">
                <a:solidFill>
                  <a:schemeClr val="bg2"/>
                </a:solidFill>
                <a:cs typeface="Times New Roman" pitchFamily="18" charset="0"/>
              </a:rPr>
              <a:t>	</a:t>
            </a:r>
            <a:r>
              <a:rPr lang="en-US" altLang="en-US" sz="2000" i="0" dirty="0">
                <a:solidFill>
                  <a:schemeClr val="bg2"/>
                </a:solidFill>
                <a:cs typeface="Times New Roman" pitchFamily="18" charset="0"/>
                <a:sym typeface="Symbol" pitchFamily="18" charset="2"/>
              </a:rPr>
              <a:t>s </a:t>
            </a:r>
            <a:r>
              <a:rPr lang="en-US" altLang="en-US" sz="2000" i="0" dirty="0">
                <a:solidFill>
                  <a:schemeClr val="bg2"/>
                </a:solidFill>
                <a:ea typeface="Wingdings" pitchFamily="2" charset="2"/>
                <a:cs typeface="Wingdings" pitchFamily="2" charset="2"/>
                <a:sym typeface="Symbol" pitchFamily="18" charset="2"/>
              </a:rPr>
              <a:t>=</a:t>
            </a:r>
            <a:r>
              <a:rPr lang="en-US" altLang="en-US" sz="2000" i="0" dirty="0">
                <a:solidFill>
                  <a:schemeClr val="bg2"/>
                </a:solidFill>
                <a:cs typeface="Times New Roman" pitchFamily="18" charset="0"/>
                <a:sym typeface="Symbol" pitchFamily="18" charset="2"/>
              </a:rPr>
              <a:t> s + X[</a:t>
            </a:r>
            <a:r>
              <a:rPr lang="en-US" altLang="en-US" sz="2000" i="0" dirty="0" err="1">
                <a:solidFill>
                  <a:schemeClr val="bg2"/>
                </a:solidFill>
                <a:cs typeface="Times New Roman" pitchFamily="18" charset="0"/>
                <a:sym typeface="Symbol" pitchFamily="18" charset="2"/>
              </a:rPr>
              <a:t>i</a:t>
            </a:r>
            <a:r>
              <a:rPr lang="en-US" altLang="en-US" sz="2000" i="0" dirty="0">
                <a:solidFill>
                  <a:schemeClr val="bg2"/>
                </a:solidFill>
                <a:cs typeface="Times New Roman" pitchFamily="18" charset="0"/>
                <a:sym typeface="Symbol" pitchFamily="18" charset="2"/>
              </a:rPr>
              <a:t>]</a:t>
            </a:r>
          </a:p>
          <a:p>
            <a:pPr eaLnBrk="1" hangingPunct="1">
              <a:spcBef>
                <a:spcPct val="0"/>
              </a:spcBef>
            </a:pPr>
            <a:r>
              <a:rPr lang="en-US" altLang="en-US" sz="2000" i="0" dirty="0">
                <a:solidFill>
                  <a:schemeClr val="bg2"/>
                </a:solidFill>
                <a:cs typeface="Times New Roman" pitchFamily="18" charset="0"/>
                <a:sym typeface="Symbol" pitchFamily="18" charset="2"/>
              </a:rPr>
              <a:t>	A[</a:t>
            </a:r>
            <a:r>
              <a:rPr lang="en-US" altLang="en-US" sz="2000" i="0" dirty="0" err="1">
                <a:solidFill>
                  <a:schemeClr val="bg2"/>
                </a:solidFill>
                <a:cs typeface="Times New Roman" pitchFamily="18" charset="0"/>
                <a:sym typeface="Symbol" pitchFamily="18" charset="2"/>
              </a:rPr>
              <a:t>i</a:t>
            </a:r>
            <a:r>
              <a:rPr lang="en-US" altLang="en-US" sz="2000" i="0" dirty="0">
                <a:solidFill>
                  <a:schemeClr val="bg2"/>
                </a:solidFill>
                <a:cs typeface="Times New Roman" pitchFamily="18" charset="0"/>
                <a:sym typeface="Symbol" pitchFamily="18" charset="2"/>
              </a:rPr>
              <a:t>] </a:t>
            </a:r>
            <a:r>
              <a:rPr lang="en-US" altLang="en-US" sz="2000" i="0" dirty="0">
                <a:solidFill>
                  <a:schemeClr val="bg2"/>
                </a:solidFill>
                <a:ea typeface="Wingdings" pitchFamily="2" charset="2"/>
                <a:cs typeface="Wingdings" pitchFamily="2" charset="2"/>
                <a:sym typeface="Symbol" pitchFamily="18" charset="2"/>
              </a:rPr>
              <a:t>=</a:t>
            </a:r>
            <a:r>
              <a:rPr lang="en-US" altLang="en-US" sz="2000" i="0" dirty="0">
                <a:solidFill>
                  <a:schemeClr val="bg2"/>
                </a:solidFill>
                <a:cs typeface="Times New Roman" pitchFamily="18" charset="0"/>
                <a:sym typeface="Symbol" pitchFamily="18" charset="2"/>
              </a:rPr>
              <a:t> s / </a:t>
            </a:r>
            <a:r>
              <a:rPr lang="en-US" altLang="en-US" sz="2000" i="0" dirty="0" err="1">
                <a:solidFill>
                  <a:schemeClr val="bg2"/>
                </a:solidFill>
                <a:cs typeface="Times New Roman" pitchFamily="18" charset="0"/>
                <a:sym typeface="Symbol" pitchFamily="18" charset="2"/>
              </a:rPr>
              <a:t>i</a:t>
            </a:r>
            <a:endParaRPr lang="en-US" altLang="en-US" sz="2000" i="0" dirty="0">
              <a:solidFill>
                <a:schemeClr val="bg2"/>
              </a:solidFill>
              <a:cs typeface="Times New Roman" pitchFamily="18" charset="0"/>
            </a:endParaRPr>
          </a:p>
          <a:p>
            <a:pPr eaLnBrk="1" hangingPunct="1">
              <a:spcBef>
                <a:spcPct val="0"/>
              </a:spcBef>
            </a:pPr>
            <a:r>
              <a:rPr lang="en-US" altLang="en-US" sz="2000" i="0" dirty="0">
                <a:solidFill>
                  <a:schemeClr val="bg2"/>
                </a:solidFill>
                <a:cs typeface="Times New Roman" pitchFamily="18" charset="0"/>
                <a:sym typeface="Symbol" pitchFamily="18" charset="2"/>
              </a:rPr>
              <a:t>return A 	</a:t>
            </a:r>
          </a:p>
        </p:txBody>
      </p:sp>
      <p:sp>
        <p:nvSpPr>
          <p:cNvPr id="5" name="Rectangle 4"/>
          <p:cNvSpPr>
            <a:spLocks noChangeArrowheads="1"/>
          </p:cNvSpPr>
          <p:nvPr/>
        </p:nvSpPr>
        <p:spPr bwMode="auto">
          <a:xfrm>
            <a:off x="1484313" y="3568700"/>
            <a:ext cx="2817053"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50000"/>
              </a:spcBef>
            </a:pPr>
            <a:r>
              <a:rPr lang="en-US" altLang="en-US" sz="2000" i="0" dirty="0">
                <a:solidFill>
                  <a:schemeClr val="bg2"/>
                </a:solidFill>
                <a:cs typeface="Times New Roman" pitchFamily="18" charset="0"/>
              </a:rPr>
              <a:t>A[1], … , A[</a:t>
            </a:r>
            <a:r>
              <a:rPr lang="en-US" altLang="en-US" sz="2000" i="0" dirty="0" err="1">
                <a:solidFill>
                  <a:schemeClr val="bg2"/>
                </a:solidFill>
                <a:cs typeface="Times New Roman" pitchFamily="18" charset="0"/>
              </a:rPr>
              <a:t>i</a:t>
            </a:r>
            <a:r>
              <a:rPr lang="en-US" altLang="en-US" sz="2000" i="0" dirty="0">
                <a:solidFill>
                  <a:schemeClr val="bg2"/>
                </a:solidFill>
                <a:cs typeface="Times New Roman" pitchFamily="18" charset="0"/>
              </a:rPr>
              <a:t>] computed</a:t>
            </a:r>
            <a:endParaRPr lang="en-US" altLang="en-US" sz="2000" dirty="0"/>
          </a:p>
        </p:txBody>
      </p:sp>
      <p:sp>
        <p:nvSpPr>
          <p:cNvPr id="9" name="Rectangle 8"/>
          <p:cNvSpPr>
            <a:spLocks noChangeArrowheads="1"/>
          </p:cNvSpPr>
          <p:nvPr/>
        </p:nvSpPr>
        <p:spPr bwMode="auto">
          <a:xfrm>
            <a:off x="1473200" y="3884613"/>
            <a:ext cx="4572000"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50000"/>
              </a:spcBef>
            </a:pPr>
            <a:r>
              <a:rPr lang="en-US" altLang="en-US" sz="2000" i="0" dirty="0">
                <a:solidFill>
                  <a:schemeClr val="bg2"/>
                </a:solidFill>
                <a:cs typeface="Times New Roman" pitchFamily="18" charset="0"/>
                <a:sym typeface="Symbol" pitchFamily="18" charset="2"/>
              </a:rPr>
              <a:t>s = </a:t>
            </a:r>
            <a:r>
              <a:rPr lang="en-US" altLang="en-US" sz="2000" i="0" dirty="0">
                <a:solidFill>
                  <a:schemeClr val="bg2"/>
                </a:solidFill>
                <a:sym typeface="Symbol" pitchFamily="18" charset="2"/>
              </a:rPr>
              <a:t>X[1] </a:t>
            </a:r>
            <a:r>
              <a:rPr lang="en-US" altLang="en-US" sz="2000" i="0" dirty="0">
                <a:solidFill>
                  <a:schemeClr val="bg2"/>
                </a:solidFill>
                <a:latin typeface="Symbol" pitchFamily="18" charset="2"/>
                <a:sym typeface="Symbol" pitchFamily="18" charset="2"/>
              </a:rPr>
              <a:t>+</a:t>
            </a:r>
            <a:r>
              <a:rPr lang="en-US" altLang="en-US" sz="2000" i="0" dirty="0">
                <a:solidFill>
                  <a:schemeClr val="bg2"/>
                </a:solidFill>
                <a:sym typeface="Symbol" pitchFamily="18" charset="2"/>
              </a:rPr>
              <a:t> X[2] </a:t>
            </a:r>
            <a:r>
              <a:rPr lang="en-US" altLang="en-US" sz="2000" i="0" dirty="0">
                <a:solidFill>
                  <a:schemeClr val="bg2"/>
                </a:solidFill>
                <a:latin typeface="Symbol" pitchFamily="18" charset="2"/>
                <a:sym typeface="Symbol" pitchFamily="18" charset="2"/>
              </a:rPr>
              <a:t>+</a:t>
            </a:r>
            <a:r>
              <a:rPr lang="en-US" altLang="en-US" sz="2000" i="0" dirty="0">
                <a:solidFill>
                  <a:schemeClr val="bg2"/>
                </a:solidFill>
                <a:sym typeface="Symbol" pitchFamily="18" charset="2"/>
              </a:rPr>
              <a:t> </a:t>
            </a:r>
            <a:r>
              <a:rPr lang="en-US" altLang="en-US" sz="2000" i="0" dirty="0">
                <a:solidFill>
                  <a:schemeClr val="bg2"/>
                </a:solidFill>
              </a:rPr>
              <a:t>… </a:t>
            </a:r>
            <a:r>
              <a:rPr lang="en-US" altLang="en-US" sz="2000" i="0" dirty="0">
                <a:solidFill>
                  <a:schemeClr val="bg2"/>
                </a:solidFill>
                <a:latin typeface="Symbol" pitchFamily="18" charset="2"/>
                <a:sym typeface="Symbol" pitchFamily="18" charset="2"/>
              </a:rPr>
              <a:t>+</a:t>
            </a:r>
            <a:r>
              <a:rPr lang="en-US" altLang="en-US" sz="2000" i="0" dirty="0">
                <a:solidFill>
                  <a:schemeClr val="bg2"/>
                </a:solidFill>
              </a:rPr>
              <a:t> </a:t>
            </a:r>
            <a:r>
              <a:rPr lang="en-US" altLang="en-US" sz="2000" i="0" dirty="0">
                <a:solidFill>
                  <a:schemeClr val="bg2"/>
                </a:solidFill>
                <a:sym typeface="Symbol" pitchFamily="18" charset="2"/>
              </a:rPr>
              <a:t>X[</a:t>
            </a:r>
            <a:r>
              <a:rPr lang="en-US" altLang="en-US" sz="2000" i="0" dirty="0" err="1">
                <a:solidFill>
                  <a:schemeClr val="bg2"/>
                </a:solidFill>
                <a:sym typeface="Symbol" pitchFamily="18" charset="2"/>
              </a:rPr>
              <a:t>i</a:t>
            </a:r>
            <a:r>
              <a:rPr lang="en-US" altLang="en-US" sz="2000" i="0" dirty="0">
                <a:solidFill>
                  <a:schemeClr val="bg2"/>
                </a:solidFill>
                <a:sym typeface="Symbol" pitchFamily="18" charset="2"/>
              </a:rPr>
              <a:t>]</a:t>
            </a:r>
            <a:endParaRPr lang="en-US" altLang="en-US" sz="2000" dirty="0"/>
          </a:p>
        </p:txBody>
      </p:sp>
      <p:grpSp>
        <p:nvGrpSpPr>
          <p:cNvPr id="60" name="Group 19"/>
          <p:cNvGrpSpPr>
            <a:grpSpLocks/>
          </p:cNvGrpSpPr>
          <p:nvPr/>
        </p:nvGrpSpPr>
        <p:grpSpPr bwMode="auto">
          <a:xfrm>
            <a:off x="381000" y="3719513"/>
            <a:ext cx="488950" cy="404812"/>
            <a:chOff x="1224" y="2623"/>
            <a:chExt cx="2280" cy="1785"/>
          </a:xfrm>
        </p:grpSpPr>
        <p:sp>
          <p:nvSpPr>
            <p:cNvPr id="232461" name="Freeform 20" descr="Green marble"/>
            <p:cNvSpPr>
              <a:spLocks/>
            </p:cNvSpPr>
            <p:nvPr/>
          </p:nvSpPr>
          <p:spPr bwMode="auto">
            <a:xfrm>
              <a:off x="1224" y="2623"/>
              <a:ext cx="2280" cy="1785"/>
            </a:xfrm>
            <a:custGeom>
              <a:avLst/>
              <a:gdLst>
                <a:gd name="T0" fmla="*/ 748 w 2280"/>
                <a:gd name="T1" fmla="*/ 30 h 1785"/>
                <a:gd name="T2" fmla="*/ 1224 w 2280"/>
                <a:gd name="T3" fmla="*/ 305 h 1785"/>
                <a:gd name="T4" fmla="*/ 2184 w 2280"/>
                <a:gd name="T5" fmla="*/ 257 h 1785"/>
                <a:gd name="T6" fmla="*/ 1800 w 2280"/>
                <a:gd name="T7" fmla="*/ 1121 h 1785"/>
                <a:gd name="T8" fmla="*/ 1743 w 2280"/>
                <a:gd name="T9" fmla="*/ 1313 h 1785"/>
                <a:gd name="T10" fmla="*/ 1717 w 2280"/>
                <a:gd name="T11" fmla="*/ 1479 h 1785"/>
                <a:gd name="T12" fmla="*/ 1560 w 2280"/>
                <a:gd name="T13" fmla="*/ 1549 h 1785"/>
                <a:gd name="T14" fmla="*/ 1272 w 2280"/>
                <a:gd name="T15" fmla="*/ 1553 h 1785"/>
                <a:gd name="T16" fmla="*/ 168 w 2280"/>
                <a:gd name="T17" fmla="*/ 1649 h 1785"/>
                <a:gd name="T18" fmla="*/ 264 w 2280"/>
                <a:gd name="T19" fmla="*/ 737 h 1785"/>
                <a:gd name="T20" fmla="*/ 425 w 2280"/>
                <a:gd name="T21" fmla="*/ 126 h 1785"/>
                <a:gd name="T22" fmla="*/ 748 w 2280"/>
                <a:gd name="T23" fmla="*/ 30 h 178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280"/>
                <a:gd name="T37" fmla="*/ 0 h 1785"/>
                <a:gd name="T38" fmla="*/ 2280 w 2280"/>
                <a:gd name="T39" fmla="*/ 1785 h 178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280" h="1785">
                  <a:moveTo>
                    <a:pt x="748" y="30"/>
                  </a:moveTo>
                  <a:cubicBezTo>
                    <a:pt x="881" y="60"/>
                    <a:pt x="985" y="267"/>
                    <a:pt x="1224" y="305"/>
                  </a:cubicBezTo>
                  <a:cubicBezTo>
                    <a:pt x="1463" y="343"/>
                    <a:pt x="2088" y="121"/>
                    <a:pt x="2184" y="257"/>
                  </a:cubicBezTo>
                  <a:cubicBezTo>
                    <a:pt x="2280" y="393"/>
                    <a:pt x="1873" y="945"/>
                    <a:pt x="1800" y="1121"/>
                  </a:cubicBezTo>
                  <a:cubicBezTo>
                    <a:pt x="1727" y="1297"/>
                    <a:pt x="1757" y="1253"/>
                    <a:pt x="1743" y="1313"/>
                  </a:cubicBezTo>
                  <a:cubicBezTo>
                    <a:pt x="1729" y="1373"/>
                    <a:pt x="1747" y="1440"/>
                    <a:pt x="1717" y="1479"/>
                  </a:cubicBezTo>
                  <a:cubicBezTo>
                    <a:pt x="1687" y="1518"/>
                    <a:pt x="1634" y="1537"/>
                    <a:pt x="1560" y="1549"/>
                  </a:cubicBezTo>
                  <a:cubicBezTo>
                    <a:pt x="1486" y="1561"/>
                    <a:pt x="1504" y="1536"/>
                    <a:pt x="1272" y="1553"/>
                  </a:cubicBezTo>
                  <a:cubicBezTo>
                    <a:pt x="1040" y="1570"/>
                    <a:pt x="336" y="1785"/>
                    <a:pt x="168" y="1649"/>
                  </a:cubicBezTo>
                  <a:cubicBezTo>
                    <a:pt x="0" y="1513"/>
                    <a:pt x="221" y="991"/>
                    <a:pt x="264" y="737"/>
                  </a:cubicBezTo>
                  <a:cubicBezTo>
                    <a:pt x="307" y="483"/>
                    <a:pt x="344" y="244"/>
                    <a:pt x="425" y="126"/>
                  </a:cubicBezTo>
                  <a:cubicBezTo>
                    <a:pt x="506" y="8"/>
                    <a:pt x="615" y="0"/>
                    <a:pt x="748" y="30"/>
                  </a:cubicBezTo>
                  <a:close/>
                </a:path>
              </a:pathLst>
            </a:custGeom>
            <a:blipFill dpi="0" rotWithShape="0">
              <a:blip r:embed="rId5" cstate="print"/>
              <a:srcRect/>
              <a:tile tx="0" ty="0" sx="100000" sy="100000" flip="none" algn="tl"/>
            </a:blipFill>
            <a:ln w="9525">
              <a:solidFill>
                <a:srgbClr val="000000"/>
              </a:solidFill>
              <a:round/>
              <a:headEnd/>
              <a:tailEnd/>
            </a:ln>
          </p:spPr>
          <p:txBody>
            <a:bodyPr/>
            <a:lstStyle/>
            <a:p>
              <a:endParaRPr lang="en-US"/>
            </a:p>
          </p:txBody>
        </p:sp>
        <p:grpSp>
          <p:nvGrpSpPr>
            <p:cNvPr id="232462" name="Group 21"/>
            <p:cNvGrpSpPr>
              <a:grpSpLocks/>
            </p:cNvGrpSpPr>
            <p:nvPr/>
          </p:nvGrpSpPr>
          <p:grpSpPr bwMode="auto">
            <a:xfrm>
              <a:off x="1584" y="2688"/>
              <a:ext cx="1216" cy="1440"/>
              <a:chOff x="2641" y="1488"/>
              <a:chExt cx="2655" cy="2488"/>
            </a:xfrm>
          </p:grpSpPr>
          <p:grpSp>
            <p:nvGrpSpPr>
              <p:cNvPr id="232463" name="Group 22"/>
              <p:cNvGrpSpPr>
                <a:grpSpLocks/>
              </p:cNvGrpSpPr>
              <p:nvPr/>
            </p:nvGrpSpPr>
            <p:grpSpPr bwMode="auto">
              <a:xfrm>
                <a:off x="2641" y="1488"/>
                <a:ext cx="2496" cy="2436"/>
                <a:chOff x="2641" y="1488"/>
                <a:chExt cx="2496" cy="2436"/>
              </a:xfrm>
            </p:grpSpPr>
            <p:sp>
              <p:nvSpPr>
                <p:cNvPr id="232468" name="Freeform 23"/>
                <p:cNvSpPr>
                  <a:spLocks/>
                </p:cNvSpPr>
                <p:nvPr/>
              </p:nvSpPr>
              <p:spPr bwMode="auto">
                <a:xfrm>
                  <a:off x="3465" y="1900"/>
                  <a:ext cx="434" cy="514"/>
                </a:xfrm>
                <a:custGeom>
                  <a:avLst/>
                  <a:gdLst>
                    <a:gd name="T0" fmla="*/ 132 w 434"/>
                    <a:gd name="T1" fmla="*/ 186 h 514"/>
                    <a:gd name="T2" fmla="*/ 157 w 434"/>
                    <a:gd name="T3" fmla="*/ 114 h 514"/>
                    <a:gd name="T4" fmla="*/ 189 w 434"/>
                    <a:gd name="T5" fmla="*/ 42 h 514"/>
                    <a:gd name="T6" fmla="*/ 236 w 434"/>
                    <a:gd name="T7" fmla="*/ 6 h 514"/>
                    <a:gd name="T8" fmla="*/ 302 w 434"/>
                    <a:gd name="T9" fmla="*/ 0 h 514"/>
                    <a:gd name="T10" fmla="*/ 355 w 434"/>
                    <a:gd name="T11" fmla="*/ 24 h 514"/>
                    <a:gd name="T12" fmla="*/ 393 w 434"/>
                    <a:gd name="T13" fmla="*/ 63 h 514"/>
                    <a:gd name="T14" fmla="*/ 421 w 434"/>
                    <a:gd name="T15" fmla="*/ 135 h 514"/>
                    <a:gd name="T16" fmla="*/ 434 w 434"/>
                    <a:gd name="T17" fmla="*/ 222 h 514"/>
                    <a:gd name="T18" fmla="*/ 434 w 434"/>
                    <a:gd name="T19" fmla="*/ 312 h 514"/>
                    <a:gd name="T20" fmla="*/ 412 w 434"/>
                    <a:gd name="T21" fmla="*/ 411 h 514"/>
                    <a:gd name="T22" fmla="*/ 355 w 434"/>
                    <a:gd name="T23" fmla="*/ 474 h 514"/>
                    <a:gd name="T24" fmla="*/ 299 w 434"/>
                    <a:gd name="T25" fmla="*/ 514 h 514"/>
                    <a:gd name="T26" fmla="*/ 245 w 434"/>
                    <a:gd name="T27" fmla="*/ 510 h 514"/>
                    <a:gd name="T28" fmla="*/ 198 w 434"/>
                    <a:gd name="T29" fmla="*/ 468 h 514"/>
                    <a:gd name="T30" fmla="*/ 157 w 434"/>
                    <a:gd name="T31" fmla="*/ 396 h 514"/>
                    <a:gd name="T32" fmla="*/ 129 w 434"/>
                    <a:gd name="T33" fmla="*/ 333 h 514"/>
                    <a:gd name="T34" fmla="*/ 129 w 434"/>
                    <a:gd name="T35" fmla="*/ 252 h 514"/>
                    <a:gd name="T36" fmla="*/ 0 w 434"/>
                    <a:gd name="T37" fmla="*/ 234 h 514"/>
                    <a:gd name="T38" fmla="*/ 16 w 434"/>
                    <a:gd name="T39" fmla="*/ 189 h 514"/>
                    <a:gd name="T40" fmla="*/ 132 w 434"/>
                    <a:gd name="T41" fmla="*/ 186 h 51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34"/>
                    <a:gd name="T64" fmla="*/ 0 h 514"/>
                    <a:gd name="T65" fmla="*/ 434 w 434"/>
                    <a:gd name="T66" fmla="*/ 514 h 51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34" h="514">
                      <a:moveTo>
                        <a:pt x="132" y="186"/>
                      </a:moveTo>
                      <a:lnTo>
                        <a:pt x="157" y="114"/>
                      </a:lnTo>
                      <a:lnTo>
                        <a:pt x="189" y="42"/>
                      </a:lnTo>
                      <a:lnTo>
                        <a:pt x="236" y="6"/>
                      </a:lnTo>
                      <a:lnTo>
                        <a:pt x="302" y="0"/>
                      </a:lnTo>
                      <a:lnTo>
                        <a:pt x="355" y="24"/>
                      </a:lnTo>
                      <a:lnTo>
                        <a:pt x="393" y="63"/>
                      </a:lnTo>
                      <a:lnTo>
                        <a:pt x="421" y="135"/>
                      </a:lnTo>
                      <a:lnTo>
                        <a:pt x="434" y="222"/>
                      </a:lnTo>
                      <a:lnTo>
                        <a:pt x="434" y="312"/>
                      </a:lnTo>
                      <a:lnTo>
                        <a:pt x="412" y="411"/>
                      </a:lnTo>
                      <a:lnTo>
                        <a:pt x="355" y="474"/>
                      </a:lnTo>
                      <a:lnTo>
                        <a:pt x="299" y="514"/>
                      </a:lnTo>
                      <a:lnTo>
                        <a:pt x="245" y="510"/>
                      </a:lnTo>
                      <a:lnTo>
                        <a:pt x="198" y="468"/>
                      </a:lnTo>
                      <a:lnTo>
                        <a:pt x="157" y="396"/>
                      </a:lnTo>
                      <a:lnTo>
                        <a:pt x="129" y="333"/>
                      </a:lnTo>
                      <a:lnTo>
                        <a:pt x="129" y="252"/>
                      </a:lnTo>
                      <a:lnTo>
                        <a:pt x="0" y="234"/>
                      </a:lnTo>
                      <a:lnTo>
                        <a:pt x="16" y="189"/>
                      </a:lnTo>
                      <a:lnTo>
                        <a:pt x="132" y="186"/>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2469" name="Freeform 24"/>
                <p:cNvSpPr>
                  <a:spLocks/>
                </p:cNvSpPr>
                <p:nvPr/>
              </p:nvSpPr>
              <p:spPr bwMode="auto">
                <a:xfrm>
                  <a:off x="3752" y="1488"/>
                  <a:ext cx="566" cy="1154"/>
                </a:xfrm>
                <a:custGeom>
                  <a:avLst/>
                  <a:gdLst>
                    <a:gd name="T0" fmla="*/ 13 w 566"/>
                    <a:gd name="T1" fmla="*/ 1145 h 1154"/>
                    <a:gd name="T2" fmla="*/ 0 w 566"/>
                    <a:gd name="T3" fmla="*/ 1088 h 1154"/>
                    <a:gd name="T4" fmla="*/ 31 w 566"/>
                    <a:gd name="T5" fmla="*/ 1042 h 1154"/>
                    <a:gd name="T6" fmla="*/ 134 w 566"/>
                    <a:gd name="T7" fmla="*/ 988 h 1154"/>
                    <a:gd name="T8" fmla="*/ 226 w 566"/>
                    <a:gd name="T9" fmla="*/ 927 h 1154"/>
                    <a:gd name="T10" fmla="*/ 313 w 566"/>
                    <a:gd name="T11" fmla="*/ 827 h 1154"/>
                    <a:gd name="T12" fmla="*/ 432 w 566"/>
                    <a:gd name="T13" fmla="*/ 689 h 1154"/>
                    <a:gd name="T14" fmla="*/ 463 w 566"/>
                    <a:gd name="T15" fmla="*/ 634 h 1154"/>
                    <a:gd name="T16" fmla="*/ 479 w 566"/>
                    <a:gd name="T17" fmla="*/ 580 h 1154"/>
                    <a:gd name="T18" fmla="*/ 472 w 566"/>
                    <a:gd name="T19" fmla="*/ 526 h 1154"/>
                    <a:gd name="T20" fmla="*/ 444 w 566"/>
                    <a:gd name="T21" fmla="*/ 426 h 1154"/>
                    <a:gd name="T22" fmla="*/ 376 w 566"/>
                    <a:gd name="T23" fmla="*/ 299 h 1154"/>
                    <a:gd name="T24" fmla="*/ 301 w 566"/>
                    <a:gd name="T25" fmla="*/ 229 h 1154"/>
                    <a:gd name="T26" fmla="*/ 235 w 566"/>
                    <a:gd name="T27" fmla="*/ 190 h 1154"/>
                    <a:gd name="T28" fmla="*/ 181 w 566"/>
                    <a:gd name="T29" fmla="*/ 184 h 1154"/>
                    <a:gd name="T30" fmla="*/ 153 w 566"/>
                    <a:gd name="T31" fmla="*/ 190 h 1154"/>
                    <a:gd name="T32" fmla="*/ 150 w 566"/>
                    <a:gd name="T33" fmla="*/ 163 h 1154"/>
                    <a:gd name="T34" fmla="*/ 215 w 566"/>
                    <a:gd name="T35" fmla="*/ 154 h 1154"/>
                    <a:gd name="T36" fmla="*/ 291 w 566"/>
                    <a:gd name="T37" fmla="*/ 154 h 1154"/>
                    <a:gd name="T38" fmla="*/ 238 w 566"/>
                    <a:gd name="T39" fmla="*/ 93 h 1154"/>
                    <a:gd name="T40" fmla="*/ 206 w 566"/>
                    <a:gd name="T41" fmla="*/ 45 h 1154"/>
                    <a:gd name="T42" fmla="*/ 229 w 566"/>
                    <a:gd name="T43" fmla="*/ 27 h 1154"/>
                    <a:gd name="T44" fmla="*/ 313 w 566"/>
                    <a:gd name="T45" fmla="*/ 109 h 1154"/>
                    <a:gd name="T46" fmla="*/ 329 w 566"/>
                    <a:gd name="T47" fmla="*/ 121 h 1154"/>
                    <a:gd name="T48" fmla="*/ 313 w 566"/>
                    <a:gd name="T49" fmla="*/ 57 h 1154"/>
                    <a:gd name="T50" fmla="*/ 301 w 566"/>
                    <a:gd name="T51" fmla="*/ 9 h 1154"/>
                    <a:gd name="T52" fmla="*/ 313 w 566"/>
                    <a:gd name="T53" fmla="*/ 0 h 1154"/>
                    <a:gd name="T54" fmla="*/ 341 w 566"/>
                    <a:gd name="T55" fmla="*/ 9 h 1154"/>
                    <a:gd name="T56" fmla="*/ 366 w 566"/>
                    <a:gd name="T57" fmla="*/ 121 h 1154"/>
                    <a:gd name="T58" fmla="*/ 379 w 566"/>
                    <a:gd name="T59" fmla="*/ 118 h 1154"/>
                    <a:gd name="T60" fmla="*/ 379 w 566"/>
                    <a:gd name="T61" fmla="*/ 30 h 1154"/>
                    <a:gd name="T62" fmla="*/ 404 w 566"/>
                    <a:gd name="T63" fmla="*/ 21 h 1154"/>
                    <a:gd name="T64" fmla="*/ 422 w 566"/>
                    <a:gd name="T65" fmla="*/ 36 h 1154"/>
                    <a:gd name="T66" fmla="*/ 413 w 566"/>
                    <a:gd name="T67" fmla="*/ 154 h 1154"/>
                    <a:gd name="T68" fmla="*/ 407 w 566"/>
                    <a:gd name="T69" fmla="*/ 202 h 1154"/>
                    <a:gd name="T70" fmla="*/ 422 w 566"/>
                    <a:gd name="T71" fmla="*/ 299 h 1154"/>
                    <a:gd name="T72" fmla="*/ 472 w 566"/>
                    <a:gd name="T73" fmla="*/ 402 h 1154"/>
                    <a:gd name="T74" fmla="*/ 525 w 566"/>
                    <a:gd name="T75" fmla="*/ 520 h 1154"/>
                    <a:gd name="T76" fmla="*/ 566 w 566"/>
                    <a:gd name="T77" fmla="*/ 607 h 1154"/>
                    <a:gd name="T78" fmla="*/ 563 w 566"/>
                    <a:gd name="T79" fmla="*/ 652 h 1154"/>
                    <a:gd name="T80" fmla="*/ 488 w 566"/>
                    <a:gd name="T81" fmla="*/ 734 h 1154"/>
                    <a:gd name="T82" fmla="*/ 385 w 566"/>
                    <a:gd name="T83" fmla="*/ 836 h 1154"/>
                    <a:gd name="T84" fmla="*/ 301 w 566"/>
                    <a:gd name="T85" fmla="*/ 937 h 1154"/>
                    <a:gd name="T86" fmla="*/ 197 w 566"/>
                    <a:gd name="T87" fmla="*/ 1070 h 1154"/>
                    <a:gd name="T88" fmla="*/ 112 w 566"/>
                    <a:gd name="T89" fmla="*/ 1136 h 1154"/>
                    <a:gd name="T90" fmla="*/ 47 w 566"/>
                    <a:gd name="T91" fmla="*/ 1154 h 1154"/>
                    <a:gd name="T92" fmla="*/ 13 w 566"/>
                    <a:gd name="T93" fmla="*/ 1145 h 115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566"/>
                    <a:gd name="T142" fmla="*/ 0 h 1154"/>
                    <a:gd name="T143" fmla="*/ 566 w 566"/>
                    <a:gd name="T144" fmla="*/ 1154 h 115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566" h="1154">
                      <a:moveTo>
                        <a:pt x="13" y="1145"/>
                      </a:moveTo>
                      <a:lnTo>
                        <a:pt x="0" y="1088"/>
                      </a:lnTo>
                      <a:lnTo>
                        <a:pt x="31" y="1042"/>
                      </a:lnTo>
                      <a:lnTo>
                        <a:pt x="134" y="988"/>
                      </a:lnTo>
                      <a:lnTo>
                        <a:pt x="226" y="927"/>
                      </a:lnTo>
                      <a:lnTo>
                        <a:pt x="313" y="827"/>
                      </a:lnTo>
                      <a:lnTo>
                        <a:pt x="432" y="689"/>
                      </a:lnTo>
                      <a:lnTo>
                        <a:pt x="463" y="634"/>
                      </a:lnTo>
                      <a:lnTo>
                        <a:pt x="479" y="580"/>
                      </a:lnTo>
                      <a:lnTo>
                        <a:pt x="472" y="526"/>
                      </a:lnTo>
                      <a:lnTo>
                        <a:pt x="444" y="426"/>
                      </a:lnTo>
                      <a:lnTo>
                        <a:pt x="376" y="299"/>
                      </a:lnTo>
                      <a:lnTo>
                        <a:pt x="301" y="229"/>
                      </a:lnTo>
                      <a:lnTo>
                        <a:pt x="235" y="190"/>
                      </a:lnTo>
                      <a:lnTo>
                        <a:pt x="181" y="184"/>
                      </a:lnTo>
                      <a:lnTo>
                        <a:pt x="153" y="190"/>
                      </a:lnTo>
                      <a:lnTo>
                        <a:pt x="150" y="163"/>
                      </a:lnTo>
                      <a:lnTo>
                        <a:pt x="215" y="154"/>
                      </a:lnTo>
                      <a:lnTo>
                        <a:pt x="291" y="154"/>
                      </a:lnTo>
                      <a:lnTo>
                        <a:pt x="238" y="93"/>
                      </a:lnTo>
                      <a:lnTo>
                        <a:pt x="206" y="45"/>
                      </a:lnTo>
                      <a:lnTo>
                        <a:pt x="229" y="27"/>
                      </a:lnTo>
                      <a:lnTo>
                        <a:pt x="313" y="109"/>
                      </a:lnTo>
                      <a:lnTo>
                        <a:pt x="329" y="121"/>
                      </a:lnTo>
                      <a:lnTo>
                        <a:pt x="313" y="57"/>
                      </a:lnTo>
                      <a:lnTo>
                        <a:pt x="301" y="9"/>
                      </a:lnTo>
                      <a:lnTo>
                        <a:pt x="313" y="0"/>
                      </a:lnTo>
                      <a:lnTo>
                        <a:pt x="341" y="9"/>
                      </a:lnTo>
                      <a:lnTo>
                        <a:pt x="366" y="121"/>
                      </a:lnTo>
                      <a:lnTo>
                        <a:pt x="379" y="118"/>
                      </a:lnTo>
                      <a:lnTo>
                        <a:pt x="379" y="30"/>
                      </a:lnTo>
                      <a:lnTo>
                        <a:pt x="404" y="21"/>
                      </a:lnTo>
                      <a:lnTo>
                        <a:pt x="422" y="36"/>
                      </a:lnTo>
                      <a:lnTo>
                        <a:pt x="413" y="154"/>
                      </a:lnTo>
                      <a:lnTo>
                        <a:pt x="407" y="202"/>
                      </a:lnTo>
                      <a:lnTo>
                        <a:pt x="422" y="299"/>
                      </a:lnTo>
                      <a:lnTo>
                        <a:pt x="472" y="402"/>
                      </a:lnTo>
                      <a:lnTo>
                        <a:pt x="525" y="520"/>
                      </a:lnTo>
                      <a:lnTo>
                        <a:pt x="566" y="607"/>
                      </a:lnTo>
                      <a:lnTo>
                        <a:pt x="563" y="652"/>
                      </a:lnTo>
                      <a:lnTo>
                        <a:pt x="488" y="734"/>
                      </a:lnTo>
                      <a:lnTo>
                        <a:pt x="385" y="836"/>
                      </a:lnTo>
                      <a:lnTo>
                        <a:pt x="301" y="937"/>
                      </a:lnTo>
                      <a:lnTo>
                        <a:pt x="197" y="1070"/>
                      </a:lnTo>
                      <a:lnTo>
                        <a:pt x="112" y="1136"/>
                      </a:lnTo>
                      <a:lnTo>
                        <a:pt x="47" y="1154"/>
                      </a:lnTo>
                      <a:lnTo>
                        <a:pt x="13" y="1145"/>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2470" name="Freeform 25"/>
                <p:cNvSpPr>
                  <a:spLocks/>
                </p:cNvSpPr>
                <p:nvPr/>
              </p:nvSpPr>
              <p:spPr bwMode="auto">
                <a:xfrm>
                  <a:off x="2641" y="2564"/>
                  <a:ext cx="1037" cy="581"/>
                </a:xfrm>
                <a:custGeom>
                  <a:avLst/>
                  <a:gdLst>
                    <a:gd name="T0" fmla="*/ 210 w 1037"/>
                    <a:gd name="T1" fmla="*/ 468 h 581"/>
                    <a:gd name="T2" fmla="*/ 361 w 1037"/>
                    <a:gd name="T3" fmla="*/ 462 h 581"/>
                    <a:gd name="T4" fmla="*/ 498 w 1037"/>
                    <a:gd name="T5" fmla="*/ 444 h 581"/>
                    <a:gd name="T6" fmla="*/ 583 w 1037"/>
                    <a:gd name="T7" fmla="*/ 423 h 581"/>
                    <a:gd name="T8" fmla="*/ 705 w 1037"/>
                    <a:gd name="T9" fmla="*/ 354 h 581"/>
                    <a:gd name="T10" fmla="*/ 792 w 1037"/>
                    <a:gd name="T11" fmla="*/ 288 h 581"/>
                    <a:gd name="T12" fmla="*/ 906 w 1037"/>
                    <a:gd name="T13" fmla="*/ 207 h 581"/>
                    <a:gd name="T14" fmla="*/ 959 w 1037"/>
                    <a:gd name="T15" fmla="*/ 156 h 581"/>
                    <a:gd name="T16" fmla="*/ 1000 w 1037"/>
                    <a:gd name="T17" fmla="*/ 120 h 581"/>
                    <a:gd name="T18" fmla="*/ 1037 w 1037"/>
                    <a:gd name="T19" fmla="*/ 81 h 581"/>
                    <a:gd name="T20" fmla="*/ 1037 w 1037"/>
                    <a:gd name="T21" fmla="*/ 39 h 581"/>
                    <a:gd name="T22" fmla="*/ 996 w 1037"/>
                    <a:gd name="T23" fmla="*/ 0 h 581"/>
                    <a:gd name="T24" fmla="*/ 971 w 1037"/>
                    <a:gd name="T25" fmla="*/ 9 h 581"/>
                    <a:gd name="T26" fmla="*/ 903 w 1037"/>
                    <a:gd name="T27" fmla="*/ 90 h 581"/>
                    <a:gd name="T28" fmla="*/ 828 w 1037"/>
                    <a:gd name="T29" fmla="*/ 183 h 581"/>
                    <a:gd name="T30" fmla="*/ 752 w 1037"/>
                    <a:gd name="T31" fmla="*/ 270 h 581"/>
                    <a:gd name="T32" fmla="*/ 642 w 1037"/>
                    <a:gd name="T33" fmla="*/ 342 h 581"/>
                    <a:gd name="T34" fmla="*/ 548 w 1037"/>
                    <a:gd name="T35" fmla="*/ 390 h 581"/>
                    <a:gd name="T36" fmla="*/ 445 w 1037"/>
                    <a:gd name="T37" fmla="*/ 414 h 581"/>
                    <a:gd name="T38" fmla="*/ 301 w 1037"/>
                    <a:gd name="T39" fmla="*/ 417 h 581"/>
                    <a:gd name="T40" fmla="*/ 216 w 1037"/>
                    <a:gd name="T41" fmla="*/ 417 h 581"/>
                    <a:gd name="T42" fmla="*/ 144 w 1037"/>
                    <a:gd name="T43" fmla="*/ 363 h 581"/>
                    <a:gd name="T44" fmla="*/ 125 w 1037"/>
                    <a:gd name="T45" fmla="*/ 327 h 581"/>
                    <a:gd name="T46" fmla="*/ 94 w 1037"/>
                    <a:gd name="T47" fmla="*/ 327 h 581"/>
                    <a:gd name="T48" fmla="*/ 116 w 1037"/>
                    <a:gd name="T49" fmla="*/ 372 h 581"/>
                    <a:gd name="T50" fmla="*/ 150 w 1037"/>
                    <a:gd name="T51" fmla="*/ 414 h 581"/>
                    <a:gd name="T52" fmla="*/ 66 w 1037"/>
                    <a:gd name="T53" fmla="*/ 396 h 581"/>
                    <a:gd name="T54" fmla="*/ 3 w 1037"/>
                    <a:gd name="T55" fmla="*/ 387 h 581"/>
                    <a:gd name="T56" fmla="*/ 3 w 1037"/>
                    <a:gd name="T57" fmla="*/ 405 h 581"/>
                    <a:gd name="T58" fmla="*/ 59 w 1037"/>
                    <a:gd name="T59" fmla="*/ 417 h 581"/>
                    <a:gd name="T60" fmla="*/ 97 w 1037"/>
                    <a:gd name="T61" fmla="*/ 441 h 581"/>
                    <a:gd name="T62" fmla="*/ 131 w 1037"/>
                    <a:gd name="T63" fmla="*/ 444 h 581"/>
                    <a:gd name="T64" fmla="*/ 78 w 1037"/>
                    <a:gd name="T65" fmla="*/ 462 h 581"/>
                    <a:gd name="T66" fmla="*/ 0 w 1037"/>
                    <a:gd name="T67" fmla="*/ 481 h 581"/>
                    <a:gd name="T68" fmla="*/ 3 w 1037"/>
                    <a:gd name="T69" fmla="*/ 499 h 581"/>
                    <a:gd name="T70" fmla="*/ 28 w 1037"/>
                    <a:gd name="T71" fmla="*/ 505 h 581"/>
                    <a:gd name="T72" fmla="*/ 103 w 1037"/>
                    <a:gd name="T73" fmla="*/ 481 h 581"/>
                    <a:gd name="T74" fmla="*/ 150 w 1037"/>
                    <a:gd name="T75" fmla="*/ 477 h 581"/>
                    <a:gd name="T76" fmla="*/ 122 w 1037"/>
                    <a:gd name="T77" fmla="*/ 505 h 581"/>
                    <a:gd name="T78" fmla="*/ 78 w 1037"/>
                    <a:gd name="T79" fmla="*/ 550 h 581"/>
                    <a:gd name="T80" fmla="*/ 59 w 1037"/>
                    <a:gd name="T81" fmla="*/ 562 h 581"/>
                    <a:gd name="T82" fmla="*/ 75 w 1037"/>
                    <a:gd name="T83" fmla="*/ 581 h 581"/>
                    <a:gd name="T84" fmla="*/ 113 w 1037"/>
                    <a:gd name="T85" fmla="*/ 559 h 581"/>
                    <a:gd name="T86" fmla="*/ 163 w 1037"/>
                    <a:gd name="T87" fmla="*/ 514 h 581"/>
                    <a:gd name="T88" fmla="*/ 210 w 1037"/>
                    <a:gd name="T89" fmla="*/ 468 h 581"/>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037"/>
                    <a:gd name="T136" fmla="*/ 0 h 581"/>
                    <a:gd name="T137" fmla="*/ 1037 w 1037"/>
                    <a:gd name="T138" fmla="*/ 581 h 581"/>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037" h="581">
                      <a:moveTo>
                        <a:pt x="210" y="468"/>
                      </a:moveTo>
                      <a:lnTo>
                        <a:pt x="361" y="462"/>
                      </a:lnTo>
                      <a:lnTo>
                        <a:pt x="498" y="444"/>
                      </a:lnTo>
                      <a:lnTo>
                        <a:pt x="583" y="423"/>
                      </a:lnTo>
                      <a:lnTo>
                        <a:pt x="705" y="354"/>
                      </a:lnTo>
                      <a:lnTo>
                        <a:pt x="792" y="288"/>
                      </a:lnTo>
                      <a:lnTo>
                        <a:pt x="906" y="207"/>
                      </a:lnTo>
                      <a:lnTo>
                        <a:pt x="959" y="156"/>
                      </a:lnTo>
                      <a:lnTo>
                        <a:pt x="1000" y="120"/>
                      </a:lnTo>
                      <a:lnTo>
                        <a:pt x="1037" y="81"/>
                      </a:lnTo>
                      <a:lnTo>
                        <a:pt x="1037" y="39"/>
                      </a:lnTo>
                      <a:lnTo>
                        <a:pt x="996" y="0"/>
                      </a:lnTo>
                      <a:lnTo>
                        <a:pt x="971" y="9"/>
                      </a:lnTo>
                      <a:lnTo>
                        <a:pt x="903" y="90"/>
                      </a:lnTo>
                      <a:lnTo>
                        <a:pt x="828" y="183"/>
                      </a:lnTo>
                      <a:lnTo>
                        <a:pt x="752" y="270"/>
                      </a:lnTo>
                      <a:lnTo>
                        <a:pt x="642" y="342"/>
                      </a:lnTo>
                      <a:lnTo>
                        <a:pt x="548" y="390"/>
                      </a:lnTo>
                      <a:lnTo>
                        <a:pt x="445" y="414"/>
                      </a:lnTo>
                      <a:lnTo>
                        <a:pt x="301" y="417"/>
                      </a:lnTo>
                      <a:lnTo>
                        <a:pt x="216" y="417"/>
                      </a:lnTo>
                      <a:lnTo>
                        <a:pt x="144" y="363"/>
                      </a:lnTo>
                      <a:lnTo>
                        <a:pt x="125" y="327"/>
                      </a:lnTo>
                      <a:lnTo>
                        <a:pt x="94" y="327"/>
                      </a:lnTo>
                      <a:lnTo>
                        <a:pt x="116" y="372"/>
                      </a:lnTo>
                      <a:lnTo>
                        <a:pt x="150" y="414"/>
                      </a:lnTo>
                      <a:lnTo>
                        <a:pt x="66" y="396"/>
                      </a:lnTo>
                      <a:lnTo>
                        <a:pt x="3" y="387"/>
                      </a:lnTo>
                      <a:lnTo>
                        <a:pt x="3" y="405"/>
                      </a:lnTo>
                      <a:lnTo>
                        <a:pt x="59" y="417"/>
                      </a:lnTo>
                      <a:lnTo>
                        <a:pt x="97" y="441"/>
                      </a:lnTo>
                      <a:lnTo>
                        <a:pt x="131" y="444"/>
                      </a:lnTo>
                      <a:lnTo>
                        <a:pt x="78" y="462"/>
                      </a:lnTo>
                      <a:lnTo>
                        <a:pt x="0" y="481"/>
                      </a:lnTo>
                      <a:lnTo>
                        <a:pt x="3" y="499"/>
                      </a:lnTo>
                      <a:lnTo>
                        <a:pt x="28" y="505"/>
                      </a:lnTo>
                      <a:lnTo>
                        <a:pt x="103" y="481"/>
                      </a:lnTo>
                      <a:lnTo>
                        <a:pt x="150" y="477"/>
                      </a:lnTo>
                      <a:lnTo>
                        <a:pt x="122" y="505"/>
                      </a:lnTo>
                      <a:lnTo>
                        <a:pt x="78" y="550"/>
                      </a:lnTo>
                      <a:lnTo>
                        <a:pt x="59" y="562"/>
                      </a:lnTo>
                      <a:lnTo>
                        <a:pt x="75" y="581"/>
                      </a:lnTo>
                      <a:lnTo>
                        <a:pt x="113" y="559"/>
                      </a:lnTo>
                      <a:lnTo>
                        <a:pt x="163" y="514"/>
                      </a:lnTo>
                      <a:lnTo>
                        <a:pt x="210" y="468"/>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2471" name="Freeform 26"/>
                <p:cNvSpPr>
                  <a:spLocks/>
                </p:cNvSpPr>
                <p:nvPr/>
              </p:nvSpPr>
              <p:spPr bwMode="auto">
                <a:xfrm>
                  <a:off x="3596" y="2504"/>
                  <a:ext cx="608" cy="800"/>
                </a:xfrm>
                <a:custGeom>
                  <a:avLst/>
                  <a:gdLst>
                    <a:gd name="T0" fmla="*/ 38 w 608"/>
                    <a:gd name="T1" fmla="*/ 90 h 800"/>
                    <a:gd name="T2" fmla="*/ 63 w 608"/>
                    <a:gd name="T3" fmla="*/ 27 h 800"/>
                    <a:gd name="T4" fmla="*/ 104 w 608"/>
                    <a:gd name="T5" fmla="*/ 0 h 800"/>
                    <a:gd name="T6" fmla="*/ 141 w 608"/>
                    <a:gd name="T7" fmla="*/ 0 h 800"/>
                    <a:gd name="T8" fmla="*/ 179 w 608"/>
                    <a:gd name="T9" fmla="*/ 18 h 800"/>
                    <a:gd name="T10" fmla="*/ 216 w 608"/>
                    <a:gd name="T11" fmla="*/ 54 h 800"/>
                    <a:gd name="T12" fmla="*/ 235 w 608"/>
                    <a:gd name="T13" fmla="*/ 117 h 800"/>
                    <a:gd name="T14" fmla="*/ 245 w 608"/>
                    <a:gd name="T15" fmla="*/ 180 h 800"/>
                    <a:gd name="T16" fmla="*/ 263 w 608"/>
                    <a:gd name="T17" fmla="*/ 243 h 800"/>
                    <a:gd name="T18" fmla="*/ 298 w 608"/>
                    <a:gd name="T19" fmla="*/ 312 h 800"/>
                    <a:gd name="T20" fmla="*/ 357 w 608"/>
                    <a:gd name="T21" fmla="*/ 384 h 800"/>
                    <a:gd name="T22" fmla="*/ 415 w 608"/>
                    <a:gd name="T23" fmla="*/ 432 h 800"/>
                    <a:gd name="T24" fmla="*/ 499 w 608"/>
                    <a:gd name="T25" fmla="*/ 468 h 800"/>
                    <a:gd name="T26" fmla="*/ 571 w 608"/>
                    <a:gd name="T27" fmla="*/ 522 h 800"/>
                    <a:gd name="T28" fmla="*/ 608 w 608"/>
                    <a:gd name="T29" fmla="*/ 577 h 800"/>
                    <a:gd name="T30" fmla="*/ 602 w 608"/>
                    <a:gd name="T31" fmla="*/ 622 h 800"/>
                    <a:gd name="T32" fmla="*/ 593 w 608"/>
                    <a:gd name="T33" fmla="*/ 676 h 800"/>
                    <a:gd name="T34" fmla="*/ 565 w 608"/>
                    <a:gd name="T35" fmla="*/ 712 h 800"/>
                    <a:gd name="T36" fmla="*/ 518 w 608"/>
                    <a:gd name="T37" fmla="*/ 757 h 800"/>
                    <a:gd name="T38" fmla="*/ 449 w 608"/>
                    <a:gd name="T39" fmla="*/ 790 h 800"/>
                    <a:gd name="T40" fmla="*/ 396 w 608"/>
                    <a:gd name="T41" fmla="*/ 800 h 800"/>
                    <a:gd name="T42" fmla="*/ 320 w 608"/>
                    <a:gd name="T43" fmla="*/ 784 h 800"/>
                    <a:gd name="T44" fmla="*/ 251 w 608"/>
                    <a:gd name="T45" fmla="*/ 748 h 800"/>
                    <a:gd name="T46" fmla="*/ 179 w 608"/>
                    <a:gd name="T47" fmla="*/ 694 h 800"/>
                    <a:gd name="T48" fmla="*/ 129 w 608"/>
                    <a:gd name="T49" fmla="*/ 631 h 800"/>
                    <a:gd name="T50" fmla="*/ 82 w 608"/>
                    <a:gd name="T51" fmla="*/ 550 h 800"/>
                    <a:gd name="T52" fmla="*/ 44 w 608"/>
                    <a:gd name="T53" fmla="*/ 456 h 800"/>
                    <a:gd name="T54" fmla="*/ 19 w 608"/>
                    <a:gd name="T55" fmla="*/ 375 h 800"/>
                    <a:gd name="T56" fmla="*/ 7 w 608"/>
                    <a:gd name="T57" fmla="*/ 297 h 800"/>
                    <a:gd name="T58" fmla="*/ 0 w 608"/>
                    <a:gd name="T59" fmla="*/ 189 h 800"/>
                    <a:gd name="T60" fmla="*/ 19 w 608"/>
                    <a:gd name="T61" fmla="*/ 117 h 800"/>
                    <a:gd name="T62" fmla="*/ 38 w 608"/>
                    <a:gd name="T63" fmla="*/ 90 h 8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08"/>
                    <a:gd name="T97" fmla="*/ 0 h 800"/>
                    <a:gd name="T98" fmla="*/ 608 w 608"/>
                    <a:gd name="T99" fmla="*/ 800 h 80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08" h="800">
                      <a:moveTo>
                        <a:pt x="38" y="90"/>
                      </a:moveTo>
                      <a:lnTo>
                        <a:pt x="63" y="27"/>
                      </a:lnTo>
                      <a:lnTo>
                        <a:pt x="104" y="0"/>
                      </a:lnTo>
                      <a:lnTo>
                        <a:pt x="141" y="0"/>
                      </a:lnTo>
                      <a:lnTo>
                        <a:pt x="179" y="18"/>
                      </a:lnTo>
                      <a:lnTo>
                        <a:pt x="216" y="54"/>
                      </a:lnTo>
                      <a:lnTo>
                        <a:pt x="235" y="117"/>
                      </a:lnTo>
                      <a:lnTo>
                        <a:pt x="245" y="180"/>
                      </a:lnTo>
                      <a:lnTo>
                        <a:pt x="263" y="243"/>
                      </a:lnTo>
                      <a:lnTo>
                        <a:pt x="298" y="312"/>
                      </a:lnTo>
                      <a:lnTo>
                        <a:pt x="357" y="384"/>
                      </a:lnTo>
                      <a:lnTo>
                        <a:pt x="415" y="432"/>
                      </a:lnTo>
                      <a:lnTo>
                        <a:pt x="499" y="468"/>
                      </a:lnTo>
                      <a:lnTo>
                        <a:pt x="571" y="522"/>
                      </a:lnTo>
                      <a:lnTo>
                        <a:pt x="608" y="577"/>
                      </a:lnTo>
                      <a:lnTo>
                        <a:pt x="602" y="622"/>
                      </a:lnTo>
                      <a:lnTo>
                        <a:pt x="593" y="676"/>
                      </a:lnTo>
                      <a:lnTo>
                        <a:pt x="565" y="712"/>
                      </a:lnTo>
                      <a:lnTo>
                        <a:pt x="518" y="757"/>
                      </a:lnTo>
                      <a:lnTo>
                        <a:pt x="449" y="790"/>
                      </a:lnTo>
                      <a:lnTo>
                        <a:pt x="396" y="800"/>
                      </a:lnTo>
                      <a:lnTo>
                        <a:pt x="320" y="784"/>
                      </a:lnTo>
                      <a:lnTo>
                        <a:pt x="251" y="748"/>
                      </a:lnTo>
                      <a:lnTo>
                        <a:pt x="179" y="694"/>
                      </a:lnTo>
                      <a:lnTo>
                        <a:pt x="129" y="631"/>
                      </a:lnTo>
                      <a:lnTo>
                        <a:pt x="82" y="550"/>
                      </a:lnTo>
                      <a:lnTo>
                        <a:pt x="44" y="456"/>
                      </a:lnTo>
                      <a:lnTo>
                        <a:pt x="19" y="375"/>
                      </a:lnTo>
                      <a:lnTo>
                        <a:pt x="7" y="297"/>
                      </a:lnTo>
                      <a:lnTo>
                        <a:pt x="0" y="189"/>
                      </a:lnTo>
                      <a:lnTo>
                        <a:pt x="19" y="117"/>
                      </a:lnTo>
                      <a:lnTo>
                        <a:pt x="38" y="9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2472" name="Freeform 27"/>
                <p:cNvSpPr>
                  <a:spLocks/>
                </p:cNvSpPr>
                <p:nvPr/>
              </p:nvSpPr>
              <p:spPr bwMode="auto">
                <a:xfrm>
                  <a:off x="4094" y="2846"/>
                  <a:ext cx="1043" cy="726"/>
                </a:xfrm>
                <a:custGeom>
                  <a:avLst/>
                  <a:gdLst>
                    <a:gd name="T0" fmla="*/ 116 w 1043"/>
                    <a:gd name="T1" fmla="*/ 230 h 726"/>
                    <a:gd name="T2" fmla="*/ 216 w 1043"/>
                    <a:gd name="T3" fmla="*/ 147 h 726"/>
                    <a:gd name="T4" fmla="*/ 338 w 1043"/>
                    <a:gd name="T5" fmla="*/ 72 h 726"/>
                    <a:gd name="T6" fmla="*/ 417 w 1043"/>
                    <a:gd name="T7" fmla="*/ 27 h 726"/>
                    <a:gd name="T8" fmla="*/ 479 w 1043"/>
                    <a:gd name="T9" fmla="*/ 12 h 726"/>
                    <a:gd name="T10" fmla="*/ 529 w 1043"/>
                    <a:gd name="T11" fmla="*/ 0 h 726"/>
                    <a:gd name="T12" fmla="*/ 573 w 1043"/>
                    <a:gd name="T13" fmla="*/ 18 h 726"/>
                    <a:gd name="T14" fmla="*/ 601 w 1043"/>
                    <a:gd name="T15" fmla="*/ 75 h 726"/>
                    <a:gd name="T16" fmla="*/ 620 w 1043"/>
                    <a:gd name="T17" fmla="*/ 230 h 726"/>
                    <a:gd name="T18" fmla="*/ 620 w 1043"/>
                    <a:gd name="T19" fmla="*/ 416 h 726"/>
                    <a:gd name="T20" fmla="*/ 620 w 1043"/>
                    <a:gd name="T21" fmla="*/ 536 h 726"/>
                    <a:gd name="T22" fmla="*/ 642 w 1043"/>
                    <a:gd name="T23" fmla="*/ 609 h 726"/>
                    <a:gd name="T24" fmla="*/ 686 w 1043"/>
                    <a:gd name="T25" fmla="*/ 597 h 726"/>
                    <a:gd name="T26" fmla="*/ 717 w 1043"/>
                    <a:gd name="T27" fmla="*/ 552 h 726"/>
                    <a:gd name="T28" fmla="*/ 779 w 1043"/>
                    <a:gd name="T29" fmla="*/ 500 h 726"/>
                    <a:gd name="T30" fmla="*/ 876 w 1043"/>
                    <a:gd name="T31" fmla="*/ 470 h 726"/>
                    <a:gd name="T32" fmla="*/ 943 w 1043"/>
                    <a:gd name="T33" fmla="*/ 470 h 726"/>
                    <a:gd name="T34" fmla="*/ 1043 w 1043"/>
                    <a:gd name="T35" fmla="*/ 488 h 726"/>
                    <a:gd name="T36" fmla="*/ 1037 w 1043"/>
                    <a:gd name="T37" fmla="*/ 524 h 726"/>
                    <a:gd name="T38" fmla="*/ 1015 w 1043"/>
                    <a:gd name="T39" fmla="*/ 555 h 726"/>
                    <a:gd name="T40" fmla="*/ 981 w 1043"/>
                    <a:gd name="T41" fmla="*/ 561 h 726"/>
                    <a:gd name="T42" fmla="*/ 943 w 1043"/>
                    <a:gd name="T43" fmla="*/ 542 h 726"/>
                    <a:gd name="T44" fmla="*/ 886 w 1043"/>
                    <a:gd name="T45" fmla="*/ 518 h 726"/>
                    <a:gd name="T46" fmla="*/ 829 w 1043"/>
                    <a:gd name="T47" fmla="*/ 518 h 726"/>
                    <a:gd name="T48" fmla="*/ 754 w 1043"/>
                    <a:gd name="T49" fmla="*/ 564 h 726"/>
                    <a:gd name="T50" fmla="*/ 708 w 1043"/>
                    <a:gd name="T51" fmla="*/ 633 h 726"/>
                    <a:gd name="T52" fmla="*/ 698 w 1043"/>
                    <a:gd name="T53" fmla="*/ 690 h 726"/>
                    <a:gd name="T54" fmla="*/ 679 w 1043"/>
                    <a:gd name="T55" fmla="*/ 726 h 726"/>
                    <a:gd name="T56" fmla="*/ 604 w 1043"/>
                    <a:gd name="T57" fmla="*/ 723 h 726"/>
                    <a:gd name="T58" fmla="*/ 601 w 1043"/>
                    <a:gd name="T59" fmla="*/ 669 h 726"/>
                    <a:gd name="T60" fmla="*/ 576 w 1043"/>
                    <a:gd name="T61" fmla="*/ 591 h 726"/>
                    <a:gd name="T62" fmla="*/ 567 w 1043"/>
                    <a:gd name="T63" fmla="*/ 509 h 726"/>
                    <a:gd name="T64" fmla="*/ 573 w 1043"/>
                    <a:gd name="T65" fmla="*/ 401 h 726"/>
                    <a:gd name="T66" fmla="*/ 564 w 1043"/>
                    <a:gd name="T67" fmla="*/ 248 h 726"/>
                    <a:gd name="T68" fmla="*/ 558 w 1043"/>
                    <a:gd name="T69" fmla="*/ 147 h 726"/>
                    <a:gd name="T70" fmla="*/ 539 w 1043"/>
                    <a:gd name="T71" fmla="*/ 111 h 726"/>
                    <a:gd name="T72" fmla="*/ 501 w 1043"/>
                    <a:gd name="T73" fmla="*/ 75 h 726"/>
                    <a:gd name="T74" fmla="*/ 461 w 1043"/>
                    <a:gd name="T75" fmla="*/ 75 h 726"/>
                    <a:gd name="T76" fmla="*/ 403 w 1043"/>
                    <a:gd name="T77" fmla="*/ 111 h 726"/>
                    <a:gd name="T78" fmla="*/ 328 w 1043"/>
                    <a:gd name="T79" fmla="*/ 181 h 726"/>
                    <a:gd name="T80" fmla="*/ 235 w 1043"/>
                    <a:gd name="T81" fmla="*/ 272 h 726"/>
                    <a:gd name="T82" fmla="*/ 141 w 1043"/>
                    <a:gd name="T83" fmla="*/ 356 h 726"/>
                    <a:gd name="T84" fmla="*/ 94 w 1043"/>
                    <a:gd name="T85" fmla="*/ 383 h 726"/>
                    <a:gd name="T86" fmla="*/ 38 w 1043"/>
                    <a:gd name="T87" fmla="*/ 383 h 726"/>
                    <a:gd name="T88" fmla="*/ 0 w 1043"/>
                    <a:gd name="T89" fmla="*/ 344 h 726"/>
                    <a:gd name="T90" fmla="*/ 3 w 1043"/>
                    <a:gd name="T91" fmla="*/ 281 h 726"/>
                    <a:gd name="T92" fmla="*/ 41 w 1043"/>
                    <a:gd name="T93" fmla="*/ 248 h 726"/>
                    <a:gd name="T94" fmla="*/ 84 w 1043"/>
                    <a:gd name="T95" fmla="*/ 239 h 726"/>
                    <a:gd name="T96" fmla="*/ 116 w 1043"/>
                    <a:gd name="T97" fmla="*/ 230 h 72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043"/>
                    <a:gd name="T148" fmla="*/ 0 h 726"/>
                    <a:gd name="T149" fmla="*/ 1043 w 1043"/>
                    <a:gd name="T150" fmla="*/ 726 h 72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043" h="726">
                      <a:moveTo>
                        <a:pt x="116" y="230"/>
                      </a:moveTo>
                      <a:lnTo>
                        <a:pt x="216" y="147"/>
                      </a:lnTo>
                      <a:lnTo>
                        <a:pt x="338" y="72"/>
                      </a:lnTo>
                      <a:lnTo>
                        <a:pt x="417" y="27"/>
                      </a:lnTo>
                      <a:lnTo>
                        <a:pt x="479" y="12"/>
                      </a:lnTo>
                      <a:lnTo>
                        <a:pt x="529" y="0"/>
                      </a:lnTo>
                      <a:lnTo>
                        <a:pt x="573" y="18"/>
                      </a:lnTo>
                      <a:lnTo>
                        <a:pt x="601" y="75"/>
                      </a:lnTo>
                      <a:lnTo>
                        <a:pt x="620" y="230"/>
                      </a:lnTo>
                      <a:lnTo>
                        <a:pt x="620" y="416"/>
                      </a:lnTo>
                      <a:lnTo>
                        <a:pt x="620" y="536"/>
                      </a:lnTo>
                      <a:lnTo>
                        <a:pt x="642" y="609"/>
                      </a:lnTo>
                      <a:lnTo>
                        <a:pt x="686" y="597"/>
                      </a:lnTo>
                      <a:lnTo>
                        <a:pt x="717" y="552"/>
                      </a:lnTo>
                      <a:lnTo>
                        <a:pt x="779" y="500"/>
                      </a:lnTo>
                      <a:lnTo>
                        <a:pt x="876" y="470"/>
                      </a:lnTo>
                      <a:lnTo>
                        <a:pt x="943" y="470"/>
                      </a:lnTo>
                      <a:lnTo>
                        <a:pt x="1043" y="488"/>
                      </a:lnTo>
                      <a:lnTo>
                        <a:pt x="1037" y="524"/>
                      </a:lnTo>
                      <a:lnTo>
                        <a:pt x="1015" y="555"/>
                      </a:lnTo>
                      <a:lnTo>
                        <a:pt x="981" y="561"/>
                      </a:lnTo>
                      <a:lnTo>
                        <a:pt x="943" y="542"/>
                      </a:lnTo>
                      <a:lnTo>
                        <a:pt x="886" y="518"/>
                      </a:lnTo>
                      <a:lnTo>
                        <a:pt x="829" y="518"/>
                      </a:lnTo>
                      <a:lnTo>
                        <a:pt x="754" y="564"/>
                      </a:lnTo>
                      <a:lnTo>
                        <a:pt x="708" y="633"/>
                      </a:lnTo>
                      <a:lnTo>
                        <a:pt x="698" y="690"/>
                      </a:lnTo>
                      <a:lnTo>
                        <a:pt x="679" y="726"/>
                      </a:lnTo>
                      <a:lnTo>
                        <a:pt x="604" y="723"/>
                      </a:lnTo>
                      <a:lnTo>
                        <a:pt x="601" y="669"/>
                      </a:lnTo>
                      <a:lnTo>
                        <a:pt x="576" y="591"/>
                      </a:lnTo>
                      <a:lnTo>
                        <a:pt x="567" y="509"/>
                      </a:lnTo>
                      <a:lnTo>
                        <a:pt x="573" y="401"/>
                      </a:lnTo>
                      <a:lnTo>
                        <a:pt x="564" y="248"/>
                      </a:lnTo>
                      <a:lnTo>
                        <a:pt x="558" y="147"/>
                      </a:lnTo>
                      <a:lnTo>
                        <a:pt x="539" y="111"/>
                      </a:lnTo>
                      <a:lnTo>
                        <a:pt x="501" y="75"/>
                      </a:lnTo>
                      <a:lnTo>
                        <a:pt x="461" y="75"/>
                      </a:lnTo>
                      <a:lnTo>
                        <a:pt x="403" y="111"/>
                      </a:lnTo>
                      <a:lnTo>
                        <a:pt x="328" y="181"/>
                      </a:lnTo>
                      <a:lnTo>
                        <a:pt x="235" y="272"/>
                      </a:lnTo>
                      <a:lnTo>
                        <a:pt x="141" y="356"/>
                      </a:lnTo>
                      <a:lnTo>
                        <a:pt x="94" y="383"/>
                      </a:lnTo>
                      <a:lnTo>
                        <a:pt x="38" y="383"/>
                      </a:lnTo>
                      <a:lnTo>
                        <a:pt x="0" y="344"/>
                      </a:lnTo>
                      <a:lnTo>
                        <a:pt x="3" y="281"/>
                      </a:lnTo>
                      <a:lnTo>
                        <a:pt x="41" y="248"/>
                      </a:lnTo>
                      <a:lnTo>
                        <a:pt x="84" y="239"/>
                      </a:lnTo>
                      <a:lnTo>
                        <a:pt x="116" y="23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2473" name="Freeform 28"/>
                <p:cNvSpPr>
                  <a:spLocks/>
                </p:cNvSpPr>
                <p:nvPr/>
              </p:nvSpPr>
              <p:spPr bwMode="auto">
                <a:xfrm>
                  <a:off x="4038" y="3162"/>
                  <a:ext cx="713" cy="762"/>
                </a:xfrm>
                <a:custGeom>
                  <a:avLst/>
                  <a:gdLst>
                    <a:gd name="T0" fmla="*/ 0 w 713"/>
                    <a:gd name="T1" fmla="*/ 64 h 762"/>
                    <a:gd name="T2" fmla="*/ 22 w 713"/>
                    <a:gd name="T3" fmla="*/ 16 h 762"/>
                    <a:gd name="T4" fmla="*/ 69 w 713"/>
                    <a:gd name="T5" fmla="*/ 0 h 762"/>
                    <a:gd name="T6" fmla="*/ 134 w 713"/>
                    <a:gd name="T7" fmla="*/ 7 h 762"/>
                    <a:gd name="T8" fmla="*/ 150 w 713"/>
                    <a:gd name="T9" fmla="*/ 52 h 762"/>
                    <a:gd name="T10" fmla="*/ 125 w 713"/>
                    <a:gd name="T11" fmla="*/ 227 h 762"/>
                    <a:gd name="T12" fmla="*/ 122 w 713"/>
                    <a:gd name="T13" fmla="*/ 360 h 762"/>
                    <a:gd name="T14" fmla="*/ 116 w 713"/>
                    <a:gd name="T15" fmla="*/ 435 h 762"/>
                    <a:gd name="T16" fmla="*/ 116 w 713"/>
                    <a:gd name="T17" fmla="*/ 450 h 762"/>
                    <a:gd name="T18" fmla="*/ 131 w 713"/>
                    <a:gd name="T19" fmla="*/ 524 h 762"/>
                    <a:gd name="T20" fmla="*/ 172 w 713"/>
                    <a:gd name="T21" fmla="*/ 536 h 762"/>
                    <a:gd name="T22" fmla="*/ 225 w 713"/>
                    <a:gd name="T23" fmla="*/ 524 h 762"/>
                    <a:gd name="T24" fmla="*/ 303 w 713"/>
                    <a:gd name="T25" fmla="*/ 481 h 762"/>
                    <a:gd name="T26" fmla="*/ 387 w 713"/>
                    <a:gd name="T27" fmla="*/ 460 h 762"/>
                    <a:gd name="T28" fmla="*/ 482 w 713"/>
                    <a:gd name="T29" fmla="*/ 444 h 762"/>
                    <a:gd name="T30" fmla="*/ 585 w 713"/>
                    <a:gd name="T31" fmla="*/ 432 h 762"/>
                    <a:gd name="T32" fmla="*/ 660 w 713"/>
                    <a:gd name="T33" fmla="*/ 432 h 762"/>
                    <a:gd name="T34" fmla="*/ 694 w 713"/>
                    <a:gd name="T35" fmla="*/ 441 h 762"/>
                    <a:gd name="T36" fmla="*/ 713 w 713"/>
                    <a:gd name="T37" fmla="*/ 463 h 762"/>
                    <a:gd name="T38" fmla="*/ 704 w 713"/>
                    <a:gd name="T39" fmla="*/ 496 h 762"/>
                    <a:gd name="T40" fmla="*/ 657 w 713"/>
                    <a:gd name="T41" fmla="*/ 524 h 762"/>
                    <a:gd name="T42" fmla="*/ 613 w 713"/>
                    <a:gd name="T43" fmla="*/ 563 h 762"/>
                    <a:gd name="T44" fmla="*/ 572 w 713"/>
                    <a:gd name="T45" fmla="*/ 618 h 762"/>
                    <a:gd name="T46" fmla="*/ 547 w 713"/>
                    <a:gd name="T47" fmla="*/ 663 h 762"/>
                    <a:gd name="T48" fmla="*/ 526 w 713"/>
                    <a:gd name="T49" fmla="*/ 708 h 762"/>
                    <a:gd name="T50" fmla="*/ 510 w 713"/>
                    <a:gd name="T51" fmla="*/ 762 h 762"/>
                    <a:gd name="T52" fmla="*/ 488 w 713"/>
                    <a:gd name="T53" fmla="*/ 762 h 762"/>
                    <a:gd name="T54" fmla="*/ 469 w 713"/>
                    <a:gd name="T55" fmla="*/ 741 h 762"/>
                    <a:gd name="T56" fmla="*/ 462 w 713"/>
                    <a:gd name="T57" fmla="*/ 681 h 762"/>
                    <a:gd name="T58" fmla="*/ 507 w 713"/>
                    <a:gd name="T59" fmla="*/ 627 h 762"/>
                    <a:gd name="T60" fmla="*/ 566 w 713"/>
                    <a:gd name="T61" fmla="*/ 563 h 762"/>
                    <a:gd name="T62" fmla="*/ 622 w 713"/>
                    <a:gd name="T63" fmla="*/ 515 h 762"/>
                    <a:gd name="T64" fmla="*/ 647 w 713"/>
                    <a:gd name="T65" fmla="*/ 499 h 762"/>
                    <a:gd name="T66" fmla="*/ 657 w 713"/>
                    <a:gd name="T67" fmla="*/ 478 h 762"/>
                    <a:gd name="T68" fmla="*/ 632 w 713"/>
                    <a:gd name="T69" fmla="*/ 463 h 762"/>
                    <a:gd name="T70" fmla="*/ 547 w 713"/>
                    <a:gd name="T71" fmla="*/ 463 h 762"/>
                    <a:gd name="T72" fmla="*/ 440 w 713"/>
                    <a:gd name="T73" fmla="*/ 481 h 762"/>
                    <a:gd name="T74" fmla="*/ 356 w 713"/>
                    <a:gd name="T75" fmla="*/ 509 h 762"/>
                    <a:gd name="T76" fmla="*/ 265 w 713"/>
                    <a:gd name="T77" fmla="*/ 560 h 762"/>
                    <a:gd name="T78" fmla="*/ 187 w 713"/>
                    <a:gd name="T79" fmla="*/ 596 h 762"/>
                    <a:gd name="T80" fmla="*/ 103 w 713"/>
                    <a:gd name="T81" fmla="*/ 599 h 762"/>
                    <a:gd name="T82" fmla="*/ 69 w 713"/>
                    <a:gd name="T83" fmla="*/ 587 h 762"/>
                    <a:gd name="T84" fmla="*/ 50 w 713"/>
                    <a:gd name="T85" fmla="*/ 542 h 762"/>
                    <a:gd name="T86" fmla="*/ 37 w 713"/>
                    <a:gd name="T87" fmla="*/ 478 h 762"/>
                    <a:gd name="T88" fmla="*/ 31 w 713"/>
                    <a:gd name="T89" fmla="*/ 360 h 762"/>
                    <a:gd name="T90" fmla="*/ 19 w 713"/>
                    <a:gd name="T91" fmla="*/ 151 h 762"/>
                    <a:gd name="T92" fmla="*/ 0 w 713"/>
                    <a:gd name="T93" fmla="*/ 64 h 76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713"/>
                    <a:gd name="T142" fmla="*/ 0 h 762"/>
                    <a:gd name="T143" fmla="*/ 713 w 713"/>
                    <a:gd name="T144" fmla="*/ 762 h 76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713" h="762">
                      <a:moveTo>
                        <a:pt x="0" y="64"/>
                      </a:moveTo>
                      <a:lnTo>
                        <a:pt x="22" y="16"/>
                      </a:lnTo>
                      <a:lnTo>
                        <a:pt x="69" y="0"/>
                      </a:lnTo>
                      <a:lnTo>
                        <a:pt x="134" y="7"/>
                      </a:lnTo>
                      <a:lnTo>
                        <a:pt x="150" y="52"/>
                      </a:lnTo>
                      <a:lnTo>
                        <a:pt x="125" y="227"/>
                      </a:lnTo>
                      <a:lnTo>
                        <a:pt x="122" y="360"/>
                      </a:lnTo>
                      <a:lnTo>
                        <a:pt x="116" y="435"/>
                      </a:lnTo>
                      <a:lnTo>
                        <a:pt x="116" y="450"/>
                      </a:lnTo>
                      <a:lnTo>
                        <a:pt x="131" y="524"/>
                      </a:lnTo>
                      <a:lnTo>
                        <a:pt x="172" y="536"/>
                      </a:lnTo>
                      <a:lnTo>
                        <a:pt x="225" y="524"/>
                      </a:lnTo>
                      <a:lnTo>
                        <a:pt x="303" y="481"/>
                      </a:lnTo>
                      <a:lnTo>
                        <a:pt x="387" y="460"/>
                      </a:lnTo>
                      <a:lnTo>
                        <a:pt x="482" y="444"/>
                      </a:lnTo>
                      <a:lnTo>
                        <a:pt x="585" y="432"/>
                      </a:lnTo>
                      <a:lnTo>
                        <a:pt x="660" y="432"/>
                      </a:lnTo>
                      <a:lnTo>
                        <a:pt x="694" y="441"/>
                      </a:lnTo>
                      <a:lnTo>
                        <a:pt x="713" y="463"/>
                      </a:lnTo>
                      <a:lnTo>
                        <a:pt x="704" y="496"/>
                      </a:lnTo>
                      <a:lnTo>
                        <a:pt x="657" y="524"/>
                      </a:lnTo>
                      <a:lnTo>
                        <a:pt x="613" y="563"/>
                      </a:lnTo>
                      <a:lnTo>
                        <a:pt x="572" y="618"/>
                      </a:lnTo>
                      <a:lnTo>
                        <a:pt x="547" y="663"/>
                      </a:lnTo>
                      <a:lnTo>
                        <a:pt x="526" y="708"/>
                      </a:lnTo>
                      <a:lnTo>
                        <a:pt x="510" y="762"/>
                      </a:lnTo>
                      <a:lnTo>
                        <a:pt x="488" y="762"/>
                      </a:lnTo>
                      <a:lnTo>
                        <a:pt x="469" y="741"/>
                      </a:lnTo>
                      <a:lnTo>
                        <a:pt x="462" y="681"/>
                      </a:lnTo>
                      <a:lnTo>
                        <a:pt x="507" y="627"/>
                      </a:lnTo>
                      <a:lnTo>
                        <a:pt x="566" y="563"/>
                      </a:lnTo>
                      <a:lnTo>
                        <a:pt x="622" y="515"/>
                      </a:lnTo>
                      <a:lnTo>
                        <a:pt x="647" y="499"/>
                      </a:lnTo>
                      <a:lnTo>
                        <a:pt x="657" y="478"/>
                      </a:lnTo>
                      <a:lnTo>
                        <a:pt x="632" y="463"/>
                      </a:lnTo>
                      <a:lnTo>
                        <a:pt x="547" y="463"/>
                      </a:lnTo>
                      <a:lnTo>
                        <a:pt x="440" y="481"/>
                      </a:lnTo>
                      <a:lnTo>
                        <a:pt x="356" y="509"/>
                      </a:lnTo>
                      <a:lnTo>
                        <a:pt x="265" y="560"/>
                      </a:lnTo>
                      <a:lnTo>
                        <a:pt x="187" y="596"/>
                      </a:lnTo>
                      <a:lnTo>
                        <a:pt x="103" y="599"/>
                      </a:lnTo>
                      <a:lnTo>
                        <a:pt x="69" y="587"/>
                      </a:lnTo>
                      <a:lnTo>
                        <a:pt x="50" y="542"/>
                      </a:lnTo>
                      <a:lnTo>
                        <a:pt x="37" y="478"/>
                      </a:lnTo>
                      <a:lnTo>
                        <a:pt x="31" y="360"/>
                      </a:lnTo>
                      <a:lnTo>
                        <a:pt x="19" y="151"/>
                      </a:lnTo>
                      <a:lnTo>
                        <a:pt x="0" y="6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232464" name="Group 29"/>
              <p:cNvGrpSpPr>
                <a:grpSpLocks/>
              </p:cNvGrpSpPr>
              <p:nvPr/>
            </p:nvGrpSpPr>
            <p:grpSpPr bwMode="auto">
              <a:xfrm>
                <a:off x="4864" y="3099"/>
                <a:ext cx="432" cy="877"/>
                <a:chOff x="4864" y="3099"/>
                <a:chExt cx="432" cy="877"/>
              </a:xfrm>
            </p:grpSpPr>
            <p:sp>
              <p:nvSpPr>
                <p:cNvPr id="232465" name="Freeform 30"/>
                <p:cNvSpPr>
                  <a:spLocks/>
                </p:cNvSpPr>
                <p:nvPr/>
              </p:nvSpPr>
              <p:spPr bwMode="auto">
                <a:xfrm>
                  <a:off x="4956" y="3588"/>
                  <a:ext cx="340" cy="109"/>
                </a:xfrm>
                <a:custGeom>
                  <a:avLst/>
                  <a:gdLst>
                    <a:gd name="T0" fmla="*/ 340 w 340"/>
                    <a:gd name="T1" fmla="*/ 109 h 109"/>
                    <a:gd name="T2" fmla="*/ 165 w 340"/>
                    <a:gd name="T3" fmla="*/ 30 h 109"/>
                    <a:gd name="T4" fmla="*/ 48 w 340"/>
                    <a:gd name="T5" fmla="*/ 0 h 109"/>
                    <a:gd name="T6" fmla="*/ 10 w 340"/>
                    <a:gd name="T7" fmla="*/ 0 h 109"/>
                    <a:gd name="T8" fmla="*/ 0 w 340"/>
                    <a:gd name="T9" fmla="*/ 27 h 109"/>
                    <a:gd name="T10" fmla="*/ 22 w 340"/>
                    <a:gd name="T11" fmla="*/ 48 h 109"/>
                    <a:gd name="T12" fmla="*/ 70 w 340"/>
                    <a:gd name="T13" fmla="*/ 54 h 109"/>
                    <a:gd name="T14" fmla="*/ 184 w 340"/>
                    <a:gd name="T15" fmla="*/ 75 h 109"/>
                    <a:gd name="T16" fmla="*/ 340 w 340"/>
                    <a:gd name="T17" fmla="*/ 109 h 10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40"/>
                    <a:gd name="T28" fmla="*/ 0 h 109"/>
                    <a:gd name="T29" fmla="*/ 340 w 340"/>
                    <a:gd name="T30" fmla="*/ 109 h 10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40" h="109">
                      <a:moveTo>
                        <a:pt x="340" y="109"/>
                      </a:moveTo>
                      <a:lnTo>
                        <a:pt x="165" y="30"/>
                      </a:lnTo>
                      <a:lnTo>
                        <a:pt x="48" y="0"/>
                      </a:lnTo>
                      <a:lnTo>
                        <a:pt x="10" y="0"/>
                      </a:lnTo>
                      <a:lnTo>
                        <a:pt x="0" y="27"/>
                      </a:lnTo>
                      <a:lnTo>
                        <a:pt x="22" y="48"/>
                      </a:lnTo>
                      <a:lnTo>
                        <a:pt x="70" y="54"/>
                      </a:lnTo>
                      <a:lnTo>
                        <a:pt x="184" y="75"/>
                      </a:lnTo>
                      <a:lnTo>
                        <a:pt x="340" y="109"/>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2466" name="Freeform 31"/>
                <p:cNvSpPr>
                  <a:spLocks/>
                </p:cNvSpPr>
                <p:nvPr/>
              </p:nvSpPr>
              <p:spPr bwMode="auto">
                <a:xfrm>
                  <a:off x="4864" y="3685"/>
                  <a:ext cx="97" cy="291"/>
                </a:xfrm>
                <a:custGeom>
                  <a:avLst/>
                  <a:gdLst>
                    <a:gd name="T0" fmla="*/ 97 w 97"/>
                    <a:gd name="T1" fmla="*/ 291 h 291"/>
                    <a:gd name="T2" fmla="*/ 94 w 97"/>
                    <a:gd name="T3" fmla="*/ 148 h 291"/>
                    <a:gd name="T4" fmla="*/ 69 w 97"/>
                    <a:gd name="T5" fmla="*/ 39 h 291"/>
                    <a:gd name="T6" fmla="*/ 41 w 97"/>
                    <a:gd name="T7" fmla="*/ 0 h 291"/>
                    <a:gd name="T8" fmla="*/ 19 w 97"/>
                    <a:gd name="T9" fmla="*/ 0 h 291"/>
                    <a:gd name="T10" fmla="*/ 0 w 97"/>
                    <a:gd name="T11" fmla="*/ 12 h 291"/>
                    <a:gd name="T12" fmla="*/ 0 w 97"/>
                    <a:gd name="T13" fmla="*/ 54 h 291"/>
                    <a:gd name="T14" fmla="*/ 47 w 97"/>
                    <a:gd name="T15" fmla="*/ 184 h 291"/>
                    <a:gd name="T16" fmla="*/ 97 w 97"/>
                    <a:gd name="T17" fmla="*/ 291 h 29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7"/>
                    <a:gd name="T28" fmla="*/ 0 h 291"/>
                    <a:gd name="T29" fmla="*/ 97 w 97"/>
                    <a:gd name="T30" fmla="*/ 291 h 29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7" h="291">
                      <a:moveTo>
                        <a:pt x="97" y="291"/>
                      </a:moveTo>
                      <a:lnTo>
                        <a:pt x="94" y="148"/>
                      </a:lnTo>
                      <a:lnTo>
                        <a:pt x="69" y="39"/>
                      </a:lnTo>
                      <a:lnTo>
                        <a:pt x="41" y="0"/>
                      </a:lnTo>
                      <a:lnTo>
                        <a:pt x="19" y="0"/>
                      </a:lnTo>
                      <a:lnTo>
                        <a:pt x="0" y="12"/>
                      </a:lnTo>
                      <a:lnTo>
                        <a:pt x="0" y="54"/>
                      </a:lnTo>
                      <a:lnTo>
                        <a:pt x="47" y="184"/>
                      </a:lnTo>
                      <a:lnTo>
                        <a:pt x="97" y="291"/>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2467" name="Freeform 32"/>
                <p:cNvSpPr>
                  <a:spLocks/>
                </p:cNvSpPr>
                <p:nvPr/>
              </p:nvSpPr>
              <p:spPr bwMode="auto">
                <a:xfrm>
                  <a:off x="5004" y="3099"/>
                  <a:ext cx="214" cy="111"/>
                </a:xfrm>
                <a:custGeom>
                  <a:avLst/>
                  <a:gdLst>
                    <a:gd name="T0" fmla="*/ 0 w 214"/>
                    <a:gd name="T1" fmla="*/ 72 h 111"/>
                    <a:gd name="T2" fmla="*/ 42 w 214"/>
                    <a:gd name="T3" fmla="*/ 30 h 111"/>
                    <a:gd name="T4" fmla="*/ 100 w 214"/>
                    <a:gd name="T5" fmla="*/ 3 h 111"/>
                    <a:gd name="T6" fmla="*/ 166 w 214"/>
                    <a:gd name="T7" fmla="*/ 0 h 111"/>
                    <a:gd name="T8" fmla="*/ 214 w 214"/>
                    <a:gd name="T9" fmla="*/ 9 h 111"/>
                    <a:gd name="T10" fmla="*/ 138 w 214"/>
                    <a:gd name="T11" fmla="*/ 18 h 111"/>
                    <a:gd name="T12" fmla="*/ 109 w 214"/>
                    <a:gd name="T13" fmla="*/ 36 h 111"/>
                    <a:gd name="T14" fmla="*/ 81 w 214"/>
                    <a:gd name="T15" fmla="*/ 63 h 111"/>
                    <a:gd name="T16" fmla="*/ 68 w 214"/>
                    <a:gd name="T17" fmla="*/ 93 h 111"/>
                    <a:gd name="T18" fmla="*/ 42 w 214"/>
                    <a:gd name="T19" fmla="*/ 111 h 111"/>
                    <a:gd name="T20" fmla="*/ 10 w 214"/>
                    <a:gd name="T21" fmla="*/ 108 h 111"/>
                    <a:gd name="T22" fmla="*/ 0 w 214"/>
                    <a:gd name="T23" fmla="*/ 72 h 11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14"/>
                    <a:gd name="T37" fmla="*/ 0 h 111"/>
                    <a:gd name="T38" fmla="*/ 214 w 214"/>
                    <a:gd name="T39" fmla="*/ 111 h 11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14" h="111">
                      <a:moveTo>
                        <a:pt x="0" y="72"/>
                      </a:moveTo>
                      <a:lnTo>
                        <a:pt x="42" y="30"/>
                      </a:lnTo>
                      <a:lnTo>
                        <a:pt x="100" y="3"/>
                      </a:lnTo>
                      <a:lnTo>
                        <a:pt x="166" y="0"/>
                      </a:lnTo>
                      <a:lnTo>
                        <a:pt x="214" y="9"/>
                      </a:lnTo>
                      <a:lnTo>
                        <a:pt x="138" y="18"/>
                      </a:lnTo>
                      <a:lnTo>
                        <a:pt x="109" y="36"/>
                      </a:lnTo>
                      <a:lnTo>
                        <a:pt x="81" y="63"/>
                      </a:lnTo>
                      <a:lnTo>
                        <a:pt x="68" y="93"/>
                      </a:lnTo>
                      <a:lnTo>
                        <a:pt x="42" y="111"/>
                      </a:lnTo>
                      <a:lnTo>
                        <a:pt x="10" y="108"/>
                      </a:lnTo>
                      <a:lnTo>
                        <a:pt x="0" y="72"/>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grpSp>
      <p:sp>
        <p:nvSpPr>
          <p:cNvPr id="74" name="Rectangle 73"/>
          <p:cNvSpPr>
            <a:spLocks noChangeArrowheads="1"/>
          </p:cNvSpPr>
          <p:nvPr/>
        </p:nvSpPr>
        <p:spPr bwMode="auto">
          <a:xfrm>
            <a:off x="4799012" y="3006166"/>
            <a:ext cx="1428596"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defTabSz="457200" eaLnBrk="0" hangingPunct="0">
              <a:spcBef>
                <a:spcPct val="20000"/>
              </a:spcBef>
              <a:defRPr sz="3200">
                <a:solidFill>
                  <a:schemeClr val="tx1"/>
                </a:solidFill>
                <a:latin typeface="Times New Roman" pitchFamily="18" charset="0"/>
              </a:defRPr>
            </a:lvl1pPr>
            <a:lvl2pPr marL="742950" indent="-285750" defTabSz="457200" eaLnBrk="0" hangingPunct="0">
              <a:spcBef>
                <a:spcPct val="20000"/>
              </a:spcBef>
              <a:buChar char="•"/>
              <a:defRPr sz="3200">
                <a:solidFill>
                  <a:schemeClr val="tx1"/>
                </a:solidFill>
                <a:latin typeface="Arial" charset="0"/>
              </a:defRPr>
            </a:lvl2pPr>
            <a:lvl3pPr marL="1143000" indent="-228600" defTabSz="457200" eaLnBrk="0" hangingPunct="0">
              <a:spcBef>
                <a:spcPct val="20000"/>
              </a:spcBef>
              <a:buChar char="–"/>
              <a:defRPr sz="2800">
                <a:solidFill>
                  <a:schemeClr val="tx1"/>
                </a:solidFill>
                <a:latin typeface="Arial" charset="0"/>
              </a:defRPr>
            </a:lvl3pPr>
            <a:lvl4pPr marL="1600200" indent="-228600" defTabSz="457200" eaLnBrk="0" hangingPunct="0">
              <a:spcBef>
                <a:spcPct val="20000"/>
              </a:spcBef>
              <a:buChar char="•"/>
              <a:defRPr sz="2400">
                <a:solidFill>
                  <a:schemeClr val="tx1"/>
                </a:solidFill>
                <a:latin typeface="Arial" charset="0"/>
              </a:defRPr>
            </a:lvl4pPr>
            <a:lvl5pPr marL="2057400" indent="-228600" defTabSz="457200" eaLnBrk="0" hangingPunct="0">
              <a:spcBef>
                <a:spcPct val="20000"/>
              </a:spcBef>
              <a:buChar char="–"/>
              <a:defRPr sz="2400">
                <a:solidFill>
                  <a:schemeClr val="tx1"/>
                </a:solidFill>
                <a:latin typeface="Arial" charset="0"/>
              </a:defRPr>
            </a:lvl5pPr>
            <a:lvl6pPr marL="2514600" indent="-228600" defTabSz="457200" eaLnBrk="0" fontAlgn="base" hangingPunct="0">
              <a:spcBef>
                <a:spcPct val="20000"/>
              </a:spcBef>
              <a:spcAft>
                <a:spcPct val="0"/>
              </a:spcAft>
              <a:buChar char="–"/>
              <a:defRPr sz="2400">
                <a:solidFill>
                  <a:schemeClr val="tx1"/>
                </a:solidFill>
                <a:latin typeface="Arial" charset="0"/>
              </a:defRPr>
            </a:lvl6pPr>
            <a:lvl7pPr marL="2971800" indent="-228600" defTabSz="457200" eaLnBrk="0" fontAlgn="base" hangingPunct="0">
              <a:spcBef>
                <a:spcPct val="20000"/>
              </a:spcBef>
              <a:spcAft>
                <a:spcPct val="0"/>
              </a:spcAft>
              <a:buChar char="–"/>
              <a:defRPr sz="2400">
                <a:solidFill>
                  <a:schemeClr val="tx1"/>
                </a:solidFill>
                <a:latin typeface="Arial" charset="0"/>
              </a:defRPr>
            </a:lvl7pPr>
            <a:lvl8pPr marL="3429000" indent="-228600" defTabSz="457200" eaLnBrk="0" fontAlgn="base" hangingPunct="0">
              <a:spcBef>
                <a:spcPct val="20000"/>
              </a:spcBef>
              <a:spcAft>
                <a:spcPct val="0"/>
              </a:spcAft>
              <a:buChar char="–"/>
              <a:defRPr sz="2400">
                <a:solidFill>
                  <a:schemeClr val="tx1"/>
                </a:solidFill>
                <a:latin typeface="Arial" charset="0"/>
              </a:defRPr>
            </a:lvl8pPr>
            <a:lvl9pPr marL="3886200" indent="-228600" defTabSz="4572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r>
              <a:rPr lang="en-US" altLang="en-US" sz="2000" i="0">
                <a:cs typeface="Times New Roman" pitchFamily="18" charset="0"/>
                <a:sym typeface="Symbol" pitchFamily="18" charset="2"/>
              </a:rPr>
              <a:t>Establish LI</a:t>
            </a:r>
          </a:p>
        </p:txBody>
      </p:sp>
      <p:sp>
        <p:nvSpPr>
          <p:cNvPr id="75" name="Rectangle 74"/>
          <p:cNvSpPr>
            <a:spLocks noChangeArrowheads="1"/>
          </p:cNvSpPr>
          <p:nvPr/>
        </p:nvSpPr>
        <p:spPr bwMode="auto">
          <a:xfrm>
            <a:off x="4824412" y="5434914"/>
            <a:ext cx="3187091"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defTabSz="457200" eaLnBrk="0" hangingPunct="0">
              <a:spcBef>
                <a:spcPct val="20000"/>
              </a:spcBef>
              <a:defRPr sz="3200">
                <a:solidFill>
                  <a:schemeClr val="tx1"/>
                </a:solidFill>
                <a:latin typeface="Times New Roman" pitchFamily="18" charset="0"/>
              </a:defRPr>
            </a:lvl1pPr>
            <a:lvl2pPr marL="742950" indent="-285750" defTabSz="457200" eaLnBrk="0" hangingPunct="0">
              <a:spcBef>
                <a:spcPct val="20000"/>
              </a:spcBef>
              <a:buChar char="•"/>
              <a:defRPr sz="3200">
                <a:solidFill>
                  <a:schemeClr val="tx1"/>
                </a:solidFill>
                <a:latin typeface="Arial" charset="0"/>
              </a:defRPr>
            </a:lvl2pPr>
            <a:lvl3pPr marL="1143000" indent="-228600" defTabSz="457200" eaLnBrk="0" hangingPunct="0">
              <a:spcBef>
                <a:spcPct val="20000"/>
              </a:spcBef>
              <a:buChar char="–"/>
              <a:defRPr sz="2800">
                <a:solidFill>
                  <a:schemeClr val="tx1"/>
                </a:solidFill>
                <a:latin typeface="Arial" charset="0"/>
              </a:defRPr>
            </a:lvl3pPr>
            <a:lvl4pPr marL="1600200" indent="-228600" defTabSz="457200" eaLnBrk="0" hangingPunct="0">
              <a:spcBef>
                <a:spcPct val="20000"/>
              </a:spcBef>
              <a:buChar char="•"/>
              <a:defRPr sz="2400">
                <a:solidFill>
                  <a:schemeClr val="tx1"/>
                </a:solidFill>
                <a:latin typeface="Arial" charset="0"/>
              </a:defRPr>
            </a:lvl4pPr>
            <a:lvl5pPr marL="2057400" indent="-228600" defTabSz="457200" eaLnBrk="0" hangingPunct="0">
              <a:spcBef>
                <a:spcPct val="20000"/>
              </a:spcBef>
              <a:buChar char="–"/>
              <a:defRPr sz="2400">
                <a:solidFill>
                  <a:schemeClr val="tx1"/>
                </a:solidFill>
                <a:latin typeface="Arial" charset="0"/>
              </a:defRPr>
            </a:lvl5pPr>
            <a:lvl6pPr marL="2514600" indent="-228600" defTabSz="457200" eaLnBrk="0" fontAlgn="base" hangingPunct="0">
              <a:spcBef>
                <a:spcPct val="20000"/>
              </a:spcBef>
              <a:spcAft>
                <a:spcPct val="0"/>
              </a:spcAft>
              <a:buChar char="–"/>
              <a:defRPr sz="2400">
                <a:solidFill>
                  <a:schemeClr val="tx1"/>
                </a:solidFill>
                <a:latin typeface="Arial" charset="0"/>
              </a:defRPr>
            </a:lvl6pPr>
            <a:lvl7pPr marL="2971800" indent="-228600" defTabSz="457200" eaLnBrk="0" fontAlgn="base" hangingPunct="0">
              <a:spcBef>
                <a:spcPct val="20000"/>
              </a:spcBef>
              <a:spcAft>
                <a:spcPct val="0"/>
              </a:spcAft>
              <a:buChar char="–"/>
              <a:defRPr sz="2400">
                <a:solidFill>
                  <a:schemeClr val="tx1"/>
                </a:solidFill>
                <a:latin typeface="Arial" charset="0"/>
              </a:defRPr>
            </a:lvl7pPr>
            <a:lvl8pPr marL="3429000" indent="-228600" defTabSz="457200" eaLnBrk="0" fontAlgn="base" hangingPunct="0">
              <a:spcBef>
                <a:spcPct val="20000"/>
              </a:spcBef>
              <a:spcAft>
                <a:spcPct val="0"/>
              </a:spcAft>
              <a:buChar char="–"/>
              <a:defRPr sz="2400">
                <a:solidFill>
                  <a:schemeClr val="tx1"/>
                </a:solidFill>
                <a:latin typeface="Arial" charset="0"/>
              </a:defRPr>
            </a:lvl8pPr>
            <a:lvl9pPr marL="3886200" indent="-228600" defTabSz="4572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r>
              <a:rPr lang="en-US" altLang="en-US" sz="2000" i="0">
                <a:cs typeface="Times New Roman" pitchFamily="18" charset="0"/>
                <a:sym typeface="Symbol" pitchFamily="18" charset="2"/>
              </a:rPr>
              <a:t>Exit Cond + LI </a:t>
            </a:r>
            <a:r>
              <a:rPr lang="en-US" altLang="en-US" sz="2000" i="0">
                <a:cs typeface="Times New Roman" pitchFamily="18" charset="0"/>
                <a:sym typeface="Wingdings" pitchFamily="2" charset="2"/>
              </a:rPr>
              <a:t> Post Cond</a:t>
            </a:r>
            <a:endParaRPr lang="en-US" altLang="en-US" sz="2000" i="0">
              <a:cs typeface="Times New Roman" pitchFamily="18" charset="0"/>
              <a:sym typeface="Symbol" pitchFamily="18" charset="2"/>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0-#ppt_w/2"/>
                                          </p:val>
                                        </p:tav>
                                        <p:tav tm="100000">
                                          <p:val>
                                            <p:strVal val="#ppt_x"/>
                                          </p:val>
                                        </p:tav>
                                      </p:tavLst>
                                    </p:anim>
                                    <p:anim calcmode="lin" valueType="num">
                                      <p:cBhvr additive="base">
                                        <p:cTn id="8" dur="500" fill="hold"/>
                                        <p:tgtEl>
                                          <p:spTgt spid="7"/>
                                        </p:tgtEl>
                                        <p:attrNameLst>
                                          <p:attrName>ppt_y</p:attrName>
                                        </p:attrNameLst>
                                      </p:cBhvr>
                                      <p:tavLst>
                                        <p:tav tm="0">
                                          <p:val>
                                            <p:strVal val="#ppt_y"/>
                                          </p:val>
                                        </p:tav>
                                        <p:tav tm="100000">
                                          <p:val>
                                            <p:strVal val="#ppt_y"/>
                                          </p:val>
                                        </p:tav>
                                      </p:tavLst>
                                    </p:anim>
                                  </p:childTnLst>
                                </p:cTn>
                              </p:par>
                              <p:par>
                                <p:cTn id="9" presetID="2" presetClass="entr" presetSubtype="8" fill="hold" nodeType="withEffect">
                                  <p:stCondLst>
                                    <p:cond delay="0"/>
                                  </p:stCondLst>
                                  <p:childTnLst>
                                    <p:set>
                                      <p:cBhvr>
                                        <p:cTn id="10" dur="1" fill="hold">
                                          <p:stCondLst>
                                            <p:cond delay="0"/>
                                          </p:stCondLst>
                                        </p:cTn>
                                        <p:tgtEl>
                                          <p:spTgt spid="51">
                                            <p:txEl>
                                              <p:pRg st="1" end="1"/>
                                            </p:txEl>
                                          </p:spTgt>
                                        </p:tgtEl>
                                        <p:attrNameLst>
                                          <p:attrName>style.visibility</p:attrName>
                                        </p:attrNameLst>
                                      </p:cBhvr>
                                      <p:to>
                                        <p:strVal val="visible"/>
                                      </p:to>
                                    </p:set>
                                    <p:anim calcmode="lin" valueType="num">
                                      <p:cBhvr additive="base">
                                        <p:cTn id="11" dur="500" fill="hold"/>
                                        <p:tgtEl>
                                          <p:spTgt spid="51">
                                            <p:txEl>
                                              <p:pRg st="1" end="1"/>
                                            </p:txEl>
                                          </p:spTgt>
                                        </p:tgtEl>
                                        <p:attrNameLst>
                                          <p:attrName>ppt_x</p:attrName>
                                        </p:attrNameLst>
                                      </p:cBhvr>
                                      <p:tavLst>
                                        <p:tav tm="0">
                                          <p:val>
                                            <p:strVal val="0-#ppt_w/2"/>
                                          </p:val>
                                        </p:tav>
                                        <p:tav tm="100000">
                                          <p:val>
                                            <p:strVal val="#ppt_x"/>
                                          </p:val>
                                        </p:tav>
                                      </p:tavLst>
                                    </p:anim>
                                    <p:anim calcmode="lin" valueType="num">
                                      <p:cBhvr additive="base">
                                        <p:cTn id="12" dur="500" fill="hold"/>
                                        <p:tgtEl>
                                          <p:spTgt spid="51">
                                            <p:txEl>
                                              <p:pRg st="1" end="1"/>
                                            </p:txEl>
                                          </p:spTgt>
                                        </p:tgtEl>
                                        <p:attrNameLst>
                                          <p:attrName>ppt_y</p:attrName>
                                        </p:attrNameLst>
                                      </p:cBhvr>
                                      <p:tavLst>
                                        <p:tav tm="0">
                                          <p:val>
                                            <p:strVal val="#ppt_y"/>
                                          </p:val>
                                        </p:tav>
                                        <p:tav tm="100000">
                                          <p:val>
                                            <p:strVal val="#ppt_y"/>
                                          </p:val>
                                        </p:tav>
                                      </p:tavLst>
                                    </p:anim>
                                  </p:childTnLst>
                                </p:cTn>
                              </p:par>
                              <p:par>
                                <p:cTn id="13" presetID="2" presetClass="entr" presetSubtype="8" fill="hold" nodeType="withEffect">
                                  <p:stCondLst>
                                    <p:cond delay="0"/>
                                  </p:stCondLst>
                                  <p:childTnLst>
                                    <p:set>
                                      <p:cBhvr>
                                        <p:cTn id="14" dur="1" fill="hold">
                                          <p:stCondLst>
                                            <p:cond delay="0"/>
                                          </p:stCondLst>
                                        </p:cTn>
                                        <p:tgtEl>
                                          <p:spTgt spid="51">
                                            <p:txEl>
                                              <p:pRg st="2" end="2"/>
                                            </p:txEl>
                                          </p:spTgt>
                                        </p:tgtEl>
                                        <p:attrNameLst>
                                          <p:attrName>style.visibility</p:attrName>
                                        </p:attrNameLst>
                                      </p:cBhvr>
                                      <p:to>
                                        <p:strVal val="visible"/>
                                      </p:to>
                                    </p:set>
                                    <p:anim calcmode="lin" valueType="num">
                                      <p:cBhvr additive="base">
                                        <p:cTn id="15" dur="500" fill="hold"/>
                                        <p:tgtEl>
                                          <p:spTgt spid="51">
                                            <p:txEl>
                                              <p:pRg st="2" end="2"/>
                                            </p:txEl>
                                          </p:spTgt>
                                        </p:tgtEl>
                                        <p:attrNameLst>
                                          <p:attrName>ppt_x</p:attrName>
                                        </p:attrNameLst>
                                      </p:cBhvr>
                                      <p:tavLst>
                                        <p:tav tm="0">
                                          <p:val>
                                            <p:strVal val="0-#ppt_w/2"/>
                                          </p:val>
                                        </p:tav>
                                        <p:tav tm="100000">
                                          <p:val>
                                            <p:strVal val="#ppt_x"/>
                                          </p:val>
                                        </p:tav>
                                      </p:tavLst>
                                    </p:anim>
                                    <p:anim calcmode="lin" valueType="num">
                                      <p:cBhvr additive="base">
                                        <p:cTn id="16" dur="500" fill="hold"/>
                                        <p:tgtEl>
                                          <p:spTgt spid="51">
                                            <p:txEl>
                                              <p:pRg st="2" end="2"/>
                                            </p:txEl>
                                          </p:spTgt>
                                        </p:tgtEl>
                                        <p:attrNameLst>
                                          <p:attrName>ppt_y</p:attrName>
                                        </p:attrNameLst>
                                      </p:cBhvr>
                                      <p:tavLst>
                                        <p:tav tm="0">
                                          <p:val>
                                            <p:strVal val="#ppt_y"/>
                                          </p:val>
                                        </p:tav>
                                        <p:tav tm="100000">
                                          <p:val>
                                            <p:strVal val="#ppt_y"/>
                                          </p:val>
                                        </p:tav>
                                      </p:tavLst>
                                    </p:anim>
                                  </p:childTnLst>
                                </p:cTn>
                              </p:par>
                              <p:par>
                                <p:cTn id="17" presetID="2" presetClass="entr" presetSubtype="8" fill="hold" nodeType="withEffect">
                                  <p:stCondLst>
                                    <p:cond delay="0"/>
                                  </p:stCondLst>
                                  <p:childTnLst>
                                    <p:set>
                                      <p:cBhvr>
                                        <p:cTn id="18" dur="1" fill="hold">
                                          <p:stCondLst>
                                            <p:cond delay="0"/>
                                          </p:stCondLst>
                                        </p:cTn>
                                        <p:tgtEl>
                                          <p:spTgt spid="51">
                                            <p:txEl>
                                              <p:pRg st="3" end="3"/>
                                            </p:txEl>
                                          </p:spTgt>
                                        </p:tgtEl>
                                        <p:attrNameLst>
                                          <p:attrName>style.visibility</p:attrName>
                                        </p:attrNameLst>
                                      </p:cBhvr>
                                      <p:to>
                                        <p:strVal val="visible"/>
                                      </p:to>
                                    </p:set>
                                    <p:anim calcmode="lin" valueType="num">
                                      <p:cBhvr additive="base">
                                        <p:cTn id="19" dur="500" fill="hold"/>
                                        <p:tgtEl>
                                          <p:spTgt spid="51">
                                            <p:txEl>
                                              <p:pRg st="3" end="3"/>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51">
                                            <p:txEl>
                                              <p:pRg st="3" end="3"/>
                                            </p:txEl>
                                          </p:spTgt>
                                        </p:tgtEl>
                                        <p:attrNameLst>
                                          <p:attrName>ppt_y</p:attrName>
                                        </p:attrNameLst>
                                      </p:cBhvr>
                                      <p:tavLst>
                                        <p:tav tm="0">
                                          <p:val>
                                            <p:strVal val="#ppt_y"/>
                                          </p:val>
                                        </p:tav>
                                        <p:tav tm="100000">
                                          <p:val>
                                            <p:strVal val="#ppt_y"/>
                                          </p:val>
                                        </p:tav>
                                      </p:tavLst>
                                    </p:anim>
                                  </p:childTnLst>
                                </p:cTn>
                              </p:par>
                              <p:par>
                                <p:cTn id="21" presetID="2" presetClass="entr" presetSubtype="8" fill="hold" nodeType="withEffect">
                                  <p:stCondLst>
                                    <p:cond delay="0"/>
                                  </p:stCondLst>
                                  <p:childTnLst>
                                    <p:set>
                                      <p:cBhvr>
                                        <p:cTn id="22" dur="1" fill="hold">
                                          <p:stCondLst>
                                            <p:cond delay="0"/>
                                          </p:stCondLst>
                                        </p:cTn>
                                        <p:tgtEl>
                                          <p:spTgt spid="60"/>
                                        </p:tgtEl>
                                        <p:attrNameLst>
                                          <p:attrName>style.visibility</p:attrName>
                                        </p:attrNameLst>
                                      </p:cBhvr>
                                      <p:to>
                                        <p:strVal val="visible"/>
                                      </p:to>
                                    </p:set>
                                    <p:anim calcmode="lin" valueType="num">
                                      <p:cBhvr additive="base">
                                        <p:cTn id="23" dur="500" fill="hold"/>
                                        <p:tgtEl>
                                          <p:spTgt spid="60"/>
                                        </p:tgtEl>
                                        <p:attrNameLst>
                                          <p:attrName>ppt_x</p:attrName>
                                        </p:attrNameLst>
                                      </p:cBhvr>
                                      <p:tavLst>
                                        <p:tav tm="0">
                                          <p:val>
                                            <p:strVal val="0-#ppt_w/2"/>
                                          </p:val>
                                        </p:tav>
                                        <p:tav tm="100000">
                                          <p:val>
                                            <p:strVal val="#ppt_x"/>
                                          </p:val>
                                        </p:tav>
                                      </p:tavLst>
                                    </p:anim>
                                    <p:anim calcmode="lin" valueType="num">
                                      <p:cBhvr additive="base">
                                        <p:cTn id="24" dur="500" fill="hold"/>
                                        <p:tgtEl>
                                          <p:spTgt spid="60"/>
                                        </p:tgtEl>
                                        <p:attrNameLst>
                                          <p:attrName>ppt_y</p:attrName>
                                        </p:attrNameLst>
                                      </p:cBhvr>
                                      <p:tavLst>
                                        <p:tav tm="0">
                                          <p:val>
                                            <p:strVal val="#ppt_y"/>
                                          </p:val>
                                        </p:tav>
                                        <p:tav tm="100000">
                                          <p:val>
                                            <p:strVal val="#ppt_y"/>
                                          </p:val>
                                        </p:tav>
                                      </p:tavLst>
                                    </p:anim>
                                  </p:childTnLst>
                                </p:cTn>
                              </p:par>
                            </p:childTnLst>
                          </p:cTn>
                        </p:par>
                      </p:childTnLst>
                    </p:cTn>
                  </p:par>
                  <p:par>
                    <p:cTn id="25" fill="hold" nodeType="clickPar">
                      <p:stCondLst>
                        <p:cond delay="indefinite"/>
                      </p:stCondLst>
                      <p:childTnLst>
                        <p:par>
                          <p:cTn id="26" fill="hold" nodeType="withGroup">
                            <p:stCondLst>
                              <p:cond delay="0"/>
                            </p:stCondLst>
                            <p:childTnLst>
                              <p:par>
                                <p:cTn id="27" presetID="2" presetClass="entr" presetSubtype="8" fill="hold" grpId="0" nodeType="clickEffect">
                                  <p:stCondLst>
                                    <p:cond delay="0"/>
                                  </p:stCondLst>
                                  <p:childTnLst>
                                    <p:set>
                                      <p:cBhvr>
                                        <p:cTn id="28" dur="1" fill="hold">
                                          <p:stCondLst>
                                            <p:cond delay="0"/>
                                          </p:stCondLst>
                                        </p:cTn>
                                        <p:tgtEl>
                                          <p:spTgt spid="5"/>
                                        </p:tgtEl>
                                        <p:attrNameLst>
                                          <p:attrName>style.visibility</p:attrName>
                                        </p:attrNameLst>
                                      </p:cBhvr>
                                      <p:to>
                                        <p:strVal val="visible"/>
                                      </p:to>
                                    </p:set>
                                    <p:anim calcmode="lin" valueType="num">
                                      <p:cBhvr additive="base">
                                        <p:cTn id="29" dur="500" fill="hold"/>
                                        <p:tgtEl>
                                          <p:spTgt spid="5"/>
                                        </p:tgtEl>
                                        <p:attrNameLst>
                                          <p:attrName>ppt_x</p:attrName>
                                        </p:attrNameLst>
                                      </p:cBhvr>
                                      <p:tavLst>
                                        <p:tav tm="0">
                                          <p:val>
                                            <p:strVal val="0-#ppt_w/2"/>
                                          </p:val>
                                        </p:tav>
                                        <p:tav tm="100000">
                                          <p:val>
                                            <p:strVal val="#ppt_x"/>
                                          </p:val>
                                        </p:tav>
                                      </p:tavLst>
                                    </p:anim>
                                    <p:anim calcmode="lin" valueType="num">
                                      <p:cBhvr additive="base">
                                        <p:cTn id="30" dur="500" fill="hold"/>
                                        <p:tgtEl>
                                          <p:spTgt spid="5"/>
                                        </p:tgtEl>
                                        <p:attrNameLst>
                                          <p:attrName>ppt_y</p:attrName>
                                        </p:attrNameLst>
                                      </p:cBhvr>
                                      <p:tavLst>
                                        <p:tav tm="0">
                                          <p:val>
                                            <p:strVal val="#ppt_y"/>
                                          </p:val>
                                        </p:tav>
                                        <p:tav tm="100000">
                                          <p:val>
                                            <p:strVal val="#ppt_y"/>
                                          </p:val>
                                        </p:tav>
                                      </p:tavLst>
                                    </p:anim>
                                  </p:childTnLst>
                                </p:cTn>
                              </p:par>
                            </p:childTnLst>
                          </p:cTn>
                        </p:par>
                      </p:childTnLst>
                    </p:cTn>
                  </p:par>
                  <p:par>
                    <p:cTn id="31" fill="hold" nodeType="clickPar">
                      <p:stCondLst>
                        <p:cond delay="indefinite"/>
                      </p:stCondLst>
                      <p:childTnLst>
                        <p:par>
                          <p:cTn id="32" fill="hold" nodeType="withGroup">
                            <p:stCondLst>
                              <p:cond delay="0"/>
                            </p:stCondLst>
                            <p:childTnLst>
                              <p:par>
                                <p:cTn id="33" presetID="2" presetClass="entr" presetSubtype="8" fill="hold" grpId="0" nodeType="clickEffect">
                                  <p:stCondLst>
                                    <p:cond delay="0"/>
                                  </p:stCondLst>
                                  <p:childTnLst>
                                    <p:set>
                                      <p:cBhvr>
                                        <p:cTn id="34" dur="1" fill="hold">
                                          <p:stCondLst>
                                            <p:cond delay="0"/>
                                          </p:stCondLst>
                                        </p:cTn>
                                        <p:tgtEl>
                                          <p:spTgt spid="9"/>
                                        </p:tgtEl>
                                        <p:attrNameLst>
                                          <p:attrName>style.visibility</p:attrName>
                                        </p:attrNameLst>
                                      </p:cBhvr>
                                      <p:to>
                                        <p:strVal val="visible"/>
                                      </p:to>
                                    </p:set>
                                    <p:anim calcmode="lin" valueType="num">
                                      <p:cBhvr additive="base">
                                        <p:cTn id="35" dur="500" fill="hold"/>
                                        <p:tgtEl>
                                          <p:spTgt spid="9"/>
                                        </p:tgtEl>
                                        <p:attrNameLst>
                                          <p:attrName>ppt_x</p:attrName>
                                        </p:attrNameLst>
                                      </p:cBhvr>
                                      <p:tavLst>
                                        <p:tav tm="0">
                                          <p:val>
                                            <p:strVal val="0-#ppt_w/2"/>
                                          </p:val>
                                        </p:tav>
                                        <p:tav tm="100000">
                                          <p:val>
                                            <p:strVal val="#ppt_x"/>
                                          </p:val>
                                        </p:tav>
                                      </p:tavLst>
                                    </p:anim>
                                    <p:anim calcmode="lin" valueType="num">
                                      <p:cBhvr additive="base">
                                        <p:cTn id="36" dur="500" fill="hold"/>
                                        <p:tgtEl>
                                          <p:spTgt spid="9"/>
                                        </p:tgtEl>
                                        <p:attrNameLst>
                                          <p:attrName>ppt_y</p:attrName>
                                        </p:attrNameLst>
                                      </p:cBhvr>
                                      <p:tavLst>
                                        <p:tav tm="0">
                                          <p:val>
                                            <p:strVal val="#ppt_y"/>
                                          </p:val>
                                        </p:tav>
                                        <p:tav tm="100000">
                                          <p:val>
                                            <p:strVal val="#ppt_y"/>
                                          </p:val>
                                        </p:tav>
                                      </p:tavLst>
                                    </p:anim>
                                  </p:childTnLst>
                                </p:cTn>
                              </p:par>
                            </p:childTnLst>
                          </p:cTn>
                        </p:par>
                      </p:childTnLst>
                    </p:cTn>
                  </p:par>
                  <p:par>
                    <p:cTn id="37" fill="hold">
                      <p:stCondLst>
                        <p:cond delay="indefinite"/>
                      </p:stCondLst>
                      <p:childTnLst>
                        <p:par>
                          <p:cTn id="38" fill="hold">
                            <p:stCondLst>
                              <p:cond delay="0"/>
                            </p:stCondLst>
                            <p:childTnLst>
                              <p:par>
                                <p:cTn id="39" presetID="2" presetClass="entr" presetSubtype="2" fill="hold" nodeType="clickEffect">
                                  <p:stCondLst>
                                    <p:cond delay="0"/>
                                  </p:stCondLst>
                                  <p:childTnLst>
                                    <p:set>
                                      <p:cBhvr>
                                        <p:cTn id="40" dur="1" fill="hold">
                                          <p:stCondLst>
                                            <p:cond delay="0"/>
                                          </p:stCondLst>
                                        </p:cTn>
                                        <p:tgtEl>
                                          <p:spTgt spid="2">
                                            <p:txEl>
                                              <p:pRg st="0" end="0"/>
                                            </p:txEl>
                                          </p:spTgt>
                                        </p:tgtEl>
                                        <p:attrNameLst>
                                          <p:attrName>style.visibility</p:attrName>
                                        </p:attrNameLst>
                                      </p:cBhvr>
                                      <p:to>
                                        <p:strVal val="visible"/>
                                      </p:to>
                                    </p:set>
                                    <p:anim calcmode="lin" valueType="num">
                                      <p:cBhvr additive="base">
                                        <p:cTn id="41" dur="500" fill="hold"/>
                                        <p:tgtEl>
                                          <p:spTgt spid="2">
                                            <p:txEl>
                                              <p:pRg st="0" end="0"/>
                                            </p:txEl>
                                          </p:spTgt>
                                        </p:tgtEl>
                                        <p:attrNameLst>
                                          <p:attrName>ppt_x</p:attrName>
                                        </p:attrNameLst>
                                      </p:cBhvr>
                                      <p:tavLst>
                                        <p:tav tm="0">
                                          <p:val>
                                            <p:strVal val="1+#ppt_w/2"/>
                                          </p:val>
                                        </p:tav>
                                        <p:tav tm="100000">
                                          <p:val>
                                            <p:strVal val="#ppt_x"/>
                                          </p:val>
                                        </p:tav>
                                      </p:tavLst>
                                    </p:anim>
                                    <p:anim calcmode="lin" valueType="num">
                                      <p:cBhvr additive="base">
                                        <p:cTn id="42" dur="500" fill="hold"/>
                                        <p:tgtEl>
                                          <p:spTgt spid="2">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43" fill="hold">
                      <p:stCondLst>
                        <p:cond delay="indefinite"/>
                      </p:stCondLst>
                      <p:childTnLst>
                        <p:par>
                          <p:cTn id="44" fill="hold">
                            <p:stCondLst>
                              <p:cond delay="0"/>
                            </p:stCondLst>
                            <p:childTnLst>
                              <p:par>
                                <p:cTn id="45" presetID="2" presetClass="entr" presetSubtype="8" fill="hold" nodeType="clickEffect">
                                  <p:stCondLst>
                                    <p:cond delay="0"/>
                                  </p:stCondLst>
                                  <p:childTnLst>
                                    <p:set>
                                      <p:cBhvr>
                                        <p:cTn id="46" dur="1" fill="hold">
                                          <p:stCondLst>
                                            <p:cond delay="0"/>
                                          </p:stCondLst>
                                        </p:cTn>
                                        <p:tgtEl>
                                          <p:spTgt spid="51">
                                            <p:txEl>
                                              <p:pRg st="5" end="5"/>
                                            </p:txEl>
                                          </p:spTgt>
                                        </p:tgtEl>
                                        <p:attrNameLst>
                                          <p:attrName>style.visibility</p:attrName>
                                        </p:attrNameLst>
                                      </p:cBhvr>
                                      <p:to>
                                        <p:strVal val="visible"/>
                                      </p:to>
                                    </p:set>
                                    <p:anim calcmode="lin" valueType="num">
                                      <p:cBhvr additive="base">
                                        <p:cTn id="47" dur="500" fill="hold"/>
                                        <p:tgtEl>
                                          <p:spTgt spid="51">
                                            <p:txEl>
                                              <p:pRg st="5" end="5"/>
                                            </p:txEl>
                                          </p:spTgt>
                                        </p:tgtEl>
                                        <p:attrNameLst>
                                          <p:attrName>ppt_x</p:attrName>
                                        </p:attrNameLst>
                                      </p:cBhvr>
                                      <p:tavLst>
                                        <p:tav tm="0">
                                          <p:val>
                                            <p:strVal val="0-#ppt_w/2"/>
                                          </p:val>
                                        </p:tav>
                                        <p:tav tm="100000">
                                          <p:val>
                                            <p:strVal val="#ppt_x"/>
                                          </p:val>
                                        </p:tav>
                                      </p:tavLst>
                                    </p:anim>
                                    <p:anim calcmode="lin" valueType="num">
                                      <p:cBhvr additive="base">
                                        <p:cTn id="48" dur="500" fill="hold"/>
                                        <p:tgtEl>
                                          <p:spTgt spid="51">
                                            <p:txEl>
                                              <p:pRg st="5" end="5"/>
                                            </p:txEl>
                                          </p:spTgt>
                                        </p:tgtEl>
                                        <p:attrNameLst>
                                          <p:attrName>ppt_y</p:attrName>
                                        </p:attrNameLst>
                                      </p:cBhvr>
                                      <p:tavLst>
                                        <p:tav tm="0">
                                          <p:val>
                                            <p:strVal val="#ppt_y"/>
                                          </p:val>
                                        </p:tav>
                                        <p:tav tm="100000">
                                          <p:val>
                                            <p:strVal val="#ppt_y"/>
                                          </p:val>
                                        </p:tav>
                                      </p:tavLst>
                                    </p:anim>
                                  </p:childTnLst>
                                </p:cTn>
                              </p:par>
                            </p:childTnLst>
                          </p:cTn>
                        </p:par>
                      </p:childTnLst>
                    </p:cTn>
                  </p:par>
                  <p:par>
                    <p:cTn id="49" fill="hold">
                      <p:stCondLst>
                        <p:cond delay="indefinite"/>
                      </p:stCondLst>
                      <p:childTnLst>
                        <p:par>
                          <p:cTn id="50" fill="hold">
                            <p:stCondLst>
                              <p:cond delay="0"/>
                            </p:stCondLst>
                            <p:childTnLst>
                              <p:par>
                                <p:cTn id="51" presetID="2" presetClass="entr" presetSubtype="2" fill="hold" nodeType="clickEffect">
                                  <p:stCondLst>
                                    <p:cond delay="0"/>
                                  </p:stCondLst>
                                  <p:childTnLst>
                                    <p:set>
                                      <p:cBhvr>
                                        <p:cTn id="52" dur="1" fill="hold">
                                          <p:stCondLst>
                                            <p:cond delay="0"/>
                                          </p:stCondLst>
                                        </p:cTn>
                                        <p:tgtEl>
                                          <p:spTgt spid="2">
                                            <p:txEl>
                                              <p:pRg st="1" end="1"/>
                                            </p:txEl>
                                          </p:spTgt>
                                        </p:tgtEl>
                                        <p:attrNameLst>
                                          <p:attrName>style.visibility</p:attrName>
                                        </p:attrNameLst>
                                      </p:cBhvr>
                                      <p:to>
                                        <p:strVal val="visible"/>
                                      </p:to>
                                    </p:set>
                                    <p:anim calcmode="lin" valueType="num">
                                      <p:cBhvr additive="base">
                                        <p:cTn id="53" dur="500" fill="hold"/>
                                        <p:tgtEl>
                                          <p:spTgt spid="2">
                                            <p:txEl>
                                              <p:pRg st="1" end="1"/>
                                            </p:txEl>
                                          </p:spTgt>
                                        </p:tgtEl>
                                        <p:attrNameLst>
                                          <p:attrName>ppt_x</p:attrName>
                                        </p:attrNameLst>
                                      </p:cBhvr>
                                      <p:tavLst>
                                        <p:tav tm="0">
                                          <p:val>
                                            <p:strVal val="1+#ppt_w/2"/>
                                          </p:val>
                                        </p:tav>
                                        <p:tav tm="100000">
                                          <p:val>
                                            <p:strVal val="#ppt_x"/>
                                          </p:val>
                                        </p:tav>
                                      </p:tavLst>
                                    </p:anim>
                                    <p:anim calcmode="lin" valueType="num">
                                      <p:cBhvr additive="base">
                                        <p:cTn id="54" dur="500" fill="hold"/>
                                        <p:tgtEl>
                                          <p:spTgt spid="2">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55" fill="hold">
                      <p:stCondLst>
                        <p:cond delay="indefinite"/>
                      </p:stCondLst>
                      <p:childTnLst>
                        <p:par>
                          <p:cTn id="56" fill="hold">
                            <p:stCondLst>
                              <p:cond delay="0"/>
                            </p:stCondLst>
                            <p:childTnLst>
                              <p:par>
                                <p:cTn id="57" presetID="2" presetClass="entr" presetSubtype="8" fill="hold" nodeType="clickEffect">
                                  <p:stCondLst>
                                    <p:cond delay="0"/>
                                  </p:stCondLst>
                                  <p:childTnLst>
                                    <p:set>
                                      <p:cBhvr>
                                        <p:cTn id="58" dur="1" fill="hold">
                                          <p:stCondLst>
                                            <p:cond delay="0"/>
                                          </p:stCondLst>
                                        </p:cTn>
                                        <p:tgtEl>
                                          <p:spTgt spid="51">
                                            <p:txEl>
                                              <p:pRg st="6" end="6"/>
                                            </p:txEl>
                                          </p:spTgt>
                                        </p:tgtEl>
                                        <p:attrNameLst>
                                          <p:attrName>style.visibility</p:attrName>
                                        </p:attrNameLst>
                                      </p:cBhvr>
                                      <p:to>
                                        <p:strVal val="visible"/>
                                      </p:to>
                                    </p:set>
                                    <p:anim calcmode="lin" valueType="num">
                                      <p:cBhvr additive="base">
                                        <p:cTn id="59" dur="500" fill="hold"/>
                                        <p:tgtEl>
                                          <p:spTgt spid="51">
                                            <p:txEl>
                                              <p:pRg st="6" end="6"/>
                                            </p:txEl>
                                          </p:spTgt>
                                        </p:tgtEl>
                                        <p:attrNameLst>
                                          <p:attrName>ppt_x</p:attrName>
                                        </p:attrNameLst>
                                      </p:cBhvr>
                                      <p:tavLst>
                                        <p:tav tm="0">
                                          <p:val>
                                            <p:strVal val="0-#ppt_w/2"/>
                                          </p:val>
                                        </p:tav>
                                        <p:tav tm="100000">
                                          <p:val>
                                            <p:strVal val="#ppt_x"/>
                                          </p:val>
                                        </p:tav>
                                      </p:tavLst>
                                    </p:anim>
                                    <p:anim calcmode="lin" valueType="num">
                                      <p:cBhvr additive="base">
                                        <p:cTn id="60" dur="500" fill="hold"/>
                                        <p:tgtEl>
                                          <p:spTgt spid="51">
                                            <p:txEl>
                                              <p:pRg st="6" end="6"/>
                                            </p:txEl>
                                          </p:spTgt>
                                        </p:tgtEl>
                                        <p:attrNameLst>
                                          <p:attrName>ppt_y</p:attrName>
                                        </p:attrNameLst>
                                      </p:cBhvr>
                                      <p:tavLst>
                                        <p:tav tm="0">
                                          <p:val>
                                            <p:strVal val="#ppt_y"/>
                                          </p:val>
                                        </p:tav>
                                        <p:tav tm="100000">
                                          <p:val>
                                            <p:strVal val="#ppt_y"/>
                                          </p:val>
                                        </p:tav>
                                      </p:tavLst>
                                    </p:anim>
                                  </p:childTnLst>
                                </p:cTn>
                              </p:par>
                            </p:childTnLst>
                          </p:cTn>
                        </p:par>
                      </p:childTnLst>
                    </p:cTn>
                  </p:par>
                  <p:par>
                    <p:cTn id="61" fill="hold" nodeType="clickPar">
                      <p:stCondLst>
                        <p:cond delay="indefinite"/>
                      </p:stCondLst>
                      <p:childTnLst>
                        <p:par>
                          <p:cTn id="62" fill="hold" nodeType="withGroup">
                            <p:stCondLst>
                              <p:cond delay="0"/>
                            </p:stCondLst>
                            <p:childTnLst>
                              <p:par>
                                <p:cTn id="63" presetID="2" presetClass="entr" presetSubtype="2" fill="hold" nodeType="clickEffect">
                                  <p:stCondLst>
                                    <p:cond delay="0"/>
                                  </p:stCondLst>
                                  <p:childTnLst>
                                    <p:set>
                                      <p:cBhvr>
                                        <p:cTn id="64" dur="1" fill="hold">
                                          <p:stCondLst>
                                            <p:cond delay="0"/>
                                          </p:stCondLst>
                                        </p:cTn>
                                        <p:tgtEl>
                                          <p:spTgt spid="2">
                                            <p:txEl>
                                              <p:pRg st="2" end="2"/>
                                            </p:txEl>
                                          </p:spTgt>
                                        </p:tgtEl>
                                        <p:attrNameLst>
                                          <p:attrName>style.visibility</p:attrName>
                                        </p:attrNameLst>
                                      </p:cBhvr>
                                      <p:to>
                                        <p:strVal val="visible"/>
                                      </p:to>
                                    </p:set>
                                    <p:anim calcmode="lin" valueType="num">
                                      <p:cBhvr additive="base">
                                        <p:cTn id="65" dur="500" fill="hold"/>
                                        <p:tgtEl>
                                          <p:spTgt spid="2">
                                            <p:txEl>
                                              <p:pRg st="2" end="2"/>
                                            </p:txEl>
                                          </p:spTgt>
                                        </p:tgtEl>
                                        <p:attrNameLst>
                                          <p:attrName>ppt_x</p:attrName>
                                        </p:attrNameLst>
                                      </p:cBhvr>
                                      <p:tavLst>
                                        <p:tav tm="0">
                                          <p:val>
                                            <p:strVal val="1+#ppt_w/2"/>
                                          </p:val>
                                        </p:tav>
                                        <p:tav tm="100000">
                                          <p:val>
                                            <p:strVal val="#ppt_x"/>
                                          </p:val>
                                        </p:tav>
                                      </p:tavLst>
                                    </p:anim>
                                    <p:anim calcmode="lin" valueType="num">
                                      <p:cBhvr additive="base">
                                        <p:cTn id="66" dur="500" fill="hold"/>
                                        <p:tgtEl>
                                          <p:spTgt spid="2">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67" fill="hold" nodeType="clickPar">
                      <p:stCondLst>
                        <p:cond delay="indefinite"/>
                      </p:stCondLst>
                      <p:childTnLst>
                        <p:par>
                          <p:cTn id="68" fill="hold" nodeType="withGroup">
                            <p:stCondLst>
                              <p:cond delay="0"/>
                            </p:stCondLst>
                            <p:childTnLst>
                              <p:par>
                                <p:cTn id="69" presetID="2" presetClass="entr" presetSubtype="8" fill="hold" nodeType="clickEffect">
                                  <p:stCondLst>
                                    <p:cond delay="0"/>
                                  </p:stCondLst>
                                  <p:childTnLst>
                                    <p:set>
                                      <p:cBhvr>
                                        <p:cTn id="70" dur="1" fill="hold">
                                          <p:stCondLst>
                                            <p:cond delay="0"/>
                                          </p:stCondLst>
                                        </p:cTn>
                                        <p:tgtEl>
                                          <p:spTgt spid="51">
                                            <p:txEl>
                                              <p:pRg st="7" end="7"/>
                                            </p:txEl>
                                          </p:spTgt>
                                        </p:tgtEl>
                                        <p:attrNameLst>
                                          <p:attrName>style.visibility</p:attrName>
                                        </p:attrNameLst>
                                      </p:cBhvr>
                                      <p:to>
                                        <p:strVal val="visible"/>
                                      </p:to>
                                    </p:set>
                                    <p:anim calcmode="lin" valueType="num">
                                      <p:cBhvr additive="base">
                                        <p:cTn id="71" dur="500" fill="hold"/>
                                        <p:tgtEl>
                                          <p:spTgt spid="51">
                                            <p:txEl>
                                              <p:pRg st="7" end="7"/>
                                            </p:txEl>
                                          </p:spTgt>
                                        </p:tgtEl>
                                        <p:attrNameLst>
                                          <p:attrName>ppt_x</p:attrName>
                                        </p:attrNameLst>
                                      </p:cBhvr>
                                      <p:tavLst>
                                        <p:tav tm="0">
                                          <p:val>
                                            <p:strVal val="0-#ppt_w/2"/>
                                          </p:val>
                                        </p:tav>
                                        <p:tav tm="100000">
                                          <p:val>
                                            <p:strVal val="#ppt_x"/>
                                          </p:val>
                                        </p:tav>
                                      </p:tavLst>
                                    </p:anim>
                                    <p:anim calcmode="lin" valueType="num">
                                      <p:cBhvr additive="base">
                                        <p:cTn id="72" dur="500" fill="hold"/>
                                        <p:tgtEl>
                                          <p:spTgt spid="51">
                                            <p:txEl>
                                              <p:pRg st="7" end="7"/>
                                            </p:txEl>
                                          </p:spTgt>
                                        </p:tgtEl>
                                        <p:attrNameLst>
                                          <p:attrName>ppt_y</p:attrName>
                                        </p:attrNameLst>
                                      </p:cBhvr>
                                      <p:tavLst>
                                        <p:tav tm="0">
                                          <p:val>
                                            <p:strVal val="#ppt_y"/>
                                          </p:val>
                                        </p:tav>
                                        <p:tav tm="100000">
                                          <p:val>
                                            <p:strVal val="#ppt_y"/>
                                          </p:val>
                                        </p:tav>
                                      </p:tavLst>
                                    </p:anim>
                                  </p:childTnLst>
                                </p:cTn>
                              </p:par>
                            </p:childTnLst>
                          </p:cTn>
                        </p:par>
                      </p:childTnLst>
                    </p:cTn>
                  </p:par>
                  <p:par>
                    <p:cTn id="73" fill="hold" nodeType="clickPar">
                      <p:stCondLst>
                        <p:cond delay="indefinite"/>
                      </p:stCondLst>
                      <p:childTnLst>
                        <p:par>
                          <p:cTn id="74" fill="hold" nodeType="withGroup">
                            <p:stCondLst>
                              <p:cond delay="0"/>
                            </p:stCondLst>
                            <p:childTnLst>
                              <p:par>
                                <p:cTn id="75" presetID="2" presetClass="entr" presetSubtype="2" fill="hold" nodeType="clickEffect">
                                  <p:stCondLst>
                                    <p:cond delay="0"/>
                                  </p:stCondLst>
                                  <p:childTnLst>
                                    <p:set>
                                      <p:cBhvr>
                                        <p:cTn id="76" dur="1" fill="hold">
                                          <p:stCondLst>
                                            <p:cond delay="0"/>
                                          </p:stCondLst>
                                        </p:cTn>
                                        <p:tgtEl>
                                          <p:spTgt spid="74">
                                            <p:txEl>
                                              <p:pRg st="0" end="0"/>
                                            </p:txEl>
                                          </p:spTgt>
                                        </p:tgtEl>
                                        <p:attrNameLst>
                                          <p:attrName>style.visibility</p:attrName>
                                        </p:attrNameLst>
                                      </p:cBhvr>
                                      <p:to>
                                        <p:strVal val="visible"/>
                                      </p:to>
                                    </p:set>
                                    <p:anim calcmode="lin" valueType="num">
                                      <p:cBhvr additive="base">
                                        <p:cTn id="77" dur="500" fill="hold"/>
                                        <p:tgtEl>
                                          <p:spTgt spid="74">
                                            <p:txEl>
                                              <p:pRg st="0" end="0"/>
                                            </p:txEl>
                                          </p:spTgt>
                                        </p:tgtEl>
                                        <p:attrNameLst>
                                          <p:attrName>ppt_x</p:attrName>
                                        </p:attrNameLst>
                                      </p:cBhvr>
                                      <p:tavLst>
                                        <p:tav tm="0">
                                          <p:val>
                                            <p:strVal val="1+#ppt_w/2"/>
                                          </p:val>
                                        </p:tav>
                                        <p:tav tm="100000">
                                          <p:val>
                                            <p:strVal val="#ppt_x"/>
                                          </p:val>
                                        </p:tav>
                                      </p:tavLst>
                                    </p:anim>
                                    <p:anim calcmode="lin" valueType="num">
                                      <p:cBhvr additive="base">
                                        <p:cTn id="78" dur="500" fill="hold"/>
                                        <p:tgtEl>
                                          <p:spTgt spid="74">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79" fill="hold" nodeType="clickPar">
                      <p:stCondLst>
                        <p:cond delay="indefinite"/>
                      </p:stCondLst>
                      <p:childTnLst>
                        <p:par>
                          <p:cTn id="80" fill="hold" nodeType="withGroup">
                            <p:stCondLst>
                              <p:cond delay="0"/>
                            </p:stCondLst>
                            <p:childTnLst>
                              <p:par>
                                <p:cTn id="81" presetID="2" presetClass="entr" presetSubtype="8" fill="hold" nodeType="clickEffect">
                                  <p:stCondLst>
                                    <p:cond delay="0"/>
                                  </p:stCondLst>
                                  <p:childTnLst>
                                    <p:set>
                                      <p:cBhvr>
                                        <p:cTn id="82" dur="1" fill="hold">
                                          <p:stCondLst>
                                            <p:cond delay="0"/>
                                          </p:stCondLst>
                                        </p:cTn>
                                        <p:tgtEl>
                                          <p:spTgt spid="51">
                                            <p:txEl>
                                              <p:pRg st="0" end="0"/>
                                            </p:txEl>
                                          </p:spTgt>
                                        </p:tgtEl>
                                        <p:attrNameLst>
                                          <p:attrName>style.visibility</p:attrName>
                                        </p:attrNameLst>
                                      </p:cBhvr>
                                      <p:to>
                                        <p:strVal val="visible"/>
                                      </p:to>
                                    </p:set>
                                    <p:anim calcmode="lin" valueType="num">
                                      <p:cBhvr additive="base">
                                        <p:cTn id="83" dur="500" fill="hold"/>
                                        <p:tgtEl>
                                          <p:spTgt spid="51">
                                            <p:txEl>
                                              <p:pRg st="0" end="0"/>
                                            </p:txEl>
                                          </p:spTgt>
                                        </p:tgtEl>
                                        <p:attrNameLst>
                                          <p:attrName>ppt_x</p:attrName>
                                        </p:attrNameLst>
                                      </p:cBhvr>
                                      <p:tavLst>
                                        <p:tav tm="0">
                                          <p:val>
                                            <p:strVal val="0-#ppt_w/2"/>
                                          </p:val>
                                        </p:tav>
                                        <p:tav tm="100000">
                                          <p:val>
                                            <p:strVal val="#ppt_x"/>
                                          </p:val>
                                        </p:tav>
                                      </p:tavLst>
                                    </p:anim>
                                    <p:anim calcmode="lin" valueType="num">
                                      <p:cBhvr additive="base">
                                        <p:cTn id="84" dur="500" fill="hold"/>
                                        <p:tgtEl>
                                          <p:spTgt spid="51">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85" fill="hold" nodeType="clickPar">
                      <p:stCondLst>
                        <p:cond delay="indefinite"/>
                      </p:stCondLst>
                      <p:childTnLst>
                        <p:par>
                          <p:cTn id="86" fill="hold" nodeType="withGroup">
                            <p:stCondLst>
                              <p:cond delay="0"/>
                            </p:stCondLst>
                            <p:childTnLst>
                              <p:par>
                                <p:cTn id="87" presetID="2" presetClass="entr" presetSubtype="2" fill="hold" nodeType="clickEffect">
                                  <p:stCondLst>
                                    <p:cond delay="0"/>
                                  </p:stCondLst>
                                  <p:childTnLst>
                                    <p:set>
                                      <p:cBhvr>
                                        <p:cTn id="88" dur="1" fill="hold">
                                          <p:stCondLst>
                                            <p:cond delay="0"/>
                                          </p:stCondLst>
                                        </p:cTn>
                                        <p:tgtEl>
                                          <p:spTgt spid="75">
                                            <p:txEl>
                                              <p:pRg st="0" end="0"/>
                                            </p:txEl>
                                          </p:spTgt>
                                        </p:tgtEl>
                                        <p:attrNameLst>
                                          <p:attrName>style.visibility</p:attrName>
                                        </p:attrNameLst>
                                      </p:cBhvr>
                                      <p:to>
                                        <p:strVal val="visible"/>
                                      </p:to>
                                    </p:set>
                                    <p:anim calcmode="lin" valueType="num">
                                      <p:cBhvr additive="base">
                                        <p:cTn id="89" dur="500" fill="hold"/>
                                        <p:tgtEl>
                                          <p:spTgt spid="75">
                                            <p:txEl>
                                              <p:pRg st="0" end="0"/>
                                            </p:txEl>
                                          </p:spTgt>
                                        </p:tgtEl>
                                        <p:attrNameLst>
                                          <p:attrName>ppt_x</p:attrName>
                                        </p:attrNameLst>
                                      </p:cBhvr>
                                      <p:tavLst>
                                        <p:tav tm="0">
                                          <p:val>
                                            <p:strVal val="1+#ppt_w/2"/>
                                          </p:val>
                                        </p:tav>
                                        <p:tav tm="100000">
                                          <p:val>
                                            <p:strVal val="#ppt_x"/>
                                          </p:val>
                                        </p:tav>
                                      </p:tavLst>
                                    </p:anim>
                                    <p:anim calcmode="lin" valueType="num">
                                      <p:cBhvr additive="base">
                                        <p:cTn id="90" dur="500" fill="hold"/>
                                        <p:tgtEl>
                                          <p:spTgt spid="75">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1" fill="hold" nodeType="clickPar">
                      <p:stCondLst>
                        <p:cond delay="indefinite"/>
                      </p:stCondLst>
                      <p:childTnLst>
                        <p:par>
                          <p:cTn id="92" fill="hold" nodeType="withGroup">
                            <p:stCondLst>
                              <p:cond delay="0"/>
                            </p:stCondLst>
                            <p:childTnLst>
                              <p:par>
                                <p:cTn id="93" presetID="2" presetClass="entr" presetSubtype="8" fill="hold" nodeType="clickEffect">
                                  <p:stCondLst>
                                    <p:cond delay="0"/>
                                  </p:stCondLst>
                                  <p:childTnLst>
                                    <p:set>
                                      <p:cBhvr>
                                        <p:cTn id="94" dur="1" fill="hold">
                                          <p:stCondLst>
                                            <p:cond delay="0"/>
                                          </p:stCondLst>
                                        </p:cTn>
                                        <p:tgtEl>
                                          <p:spTgt spid="51">
                                            <p:txEl>
                                              <p:pRg st="4" end="4"/>
                                            </p:txEl>
                                          </p:spTgt>
                                        </p:tgtEl>
                                        <p:attrNameLst>
                                          <p:attrName>style.visibility</p:attrName>
                                        </p:attrNameLst>
                                      </p:cBhvr>
                                      <p:to>
                                        <p:strVal val="visible"/>
                                      </p:to>
                                    </p:set>
                                    <p:anim calcmode="lin" valueType="num">
                                      <p:cBhvr additive="base">
                                        <p:cTn id="95" dur="500" fill="hold"/>
                                        <p:tgtEl>
                                          <p:spTgt spid="51">
                                            <p:txEl>
                                              <p:pRg st="4" end="4"/>
                                            </p:txEl>
                                          </p:spTgt>
                                        </p:tgtEl>
                                        <p:attrNameLst>
                                          <p:attrName>ppt_x</p:attrName>
                                        </p:attrNameLst>
                                      </p:cBhvr>
                                      <p:tavLst>
                                        <p:tav tm="0">
                                          <p:val>
                                            <p:strVal val="0-#ppt_w/2"/>
                                          </p:val>
                                        </p:tav>
                                        <p:tav tm="100000">
                                          <p:val>
                                            <p:strVal val="#ppt_x"/>
                                          </p:val>
                                        </p:tav>
                                      </p:tavLst>
                                    </p:anim>
                                    <p:anim calcmode="lin" valueType="num">
                                      <p:cBhvr additive="base">
                                        <p:cTn id="96" dur="500" fill="hold"/>
                                        <p:tgtEl>
                                          <p:spTgt spid="51">
                                            <p:txEl>
                                              <p:pRg st="4" end="4"/>
                                            </p:txEl>
                                          </p:spTgt>
                                        </p:tgtEl>
                                        <p:attrNameLst>
                                          <p:attrName>ppt_y</p:attrName>
                                        </p:attrNameLst>
                                      </p:cBhvr>
                                      <p:tavLst>
                                        <p:tav tm="0">
                                          <p:val>
                                            <p:strVal val="#ppt_y"/>
                                          </p:val>
                                        </p:tav>
                                        <p:tav tm="100000">
                                          <p:val>
                                            <p:strVal val="#ppt_y"/>
                                          </p:val>
                                        </p:tav>
                                      </p:tavLst>
                                    </p:anim>
                                  </p:childTnLst>
                                </p:cTn>
                              </p:par>
                            </p:childTnLst>
                          </p:cTn>
                        </p:par>
                      </p:childTnLst>
                    </p:cTn>
                  </p:par>
                  <p:par>
                    <p:cTn id="97" fill="hold" nodeType="clickPar">
                      <p:stCondLst>
                        <p:cond delay="indefinite"/>
                      </p:stCondLst>
                      <p:childTnLst>
                        <p:par>
                          <p:cTn id="98" fill="hold" nodeType="withGroup">
                            <p:stCondLst>
                              <p:cond delay="0"/>
                            </p:stCondLst>
                            <p:childTnLst>
                              <p:par>
                                <p:cTn id="99" presetID="2" presetClass="entr" presetSubtype="8" fill="hold" nodeType="clickEffect">
                                  <p:stCondLst>
                                    <p:cond delay="0"/>
                                  </p:stCondLst>
                                  <p:childTnLst>
                                    <p:set>
                                      <p:cBhvr>
                                        <p:cTn id="100" dur="1" fill="hold">
                                          <p:stCondLst>
                                            <p:cond delay="0"/>
                                          </p:stCondLst>
                                        </p:cTn>
                                        <p:tgtEl>
                                          <p:spTgt spid="51">
                                            <p:txEl>
                                              <p:pRg st="8" end="8"/>
                                            </p:txEl>
                                          </p:spTgt>
                                        </p:tgtEl>
                                        <p:attrNameLst>
                                          <p:attrName>style.visibility</p:attrName>
                                        </p:attrNameLst>
                                      </p:cBhvr>
                                      <p:to>
                                        <p:strVal val="visible"/>
                                      </p:to>
                                    </p:set>
                                    <p:anim calcmode="lin" valueType="num">
                                      <p:cBhvr additive="base">
                                        <p:cTn id="101" dur="500" fill="hold"/>
                                        <p:tgtEl>
                                          <p:spTgt spid="51">
                                            <p:txEl>
                                              <p:pRg st="8" end="8"/>
                                            </p:txEl>
                                          </p:spTgt>
                                        </p:tgtEl>
                                        <p:attrNameLst>
                                          <p:attrName>ppt_x</p:attrName>
                                        </p:attrNameLst>
                                      </p:cBhvr>
                                      <p:tavLst>
                                        <p:tav tm="0">
                                          <p:val>
                                            <p:strVal val="0-#ppt_w/2"/>
                                          </p:val>
                                        </p:tav>
                                        <p:tav tm="100000">
                                          <p:val>
                                            <p:strVal val="#ppt_x"/>
                                          </p:val>
                                        </p:tav>
                                      </p:tavLst>
                                    </p:anim>
                                    <p:anim calcmode="lin" valueType="num">
                                      <p:cBhvr additive="base">
                                        <p:cTn id="102" dur="500" fill="hold"/>
                                        <p:tgtEl>
                                          <p:spTgt spid="51">
                                            <p:txEl>
                                              <p:pRg st="8" end="8"/>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5" grpId="0"/>
      <p:bldP spid="9" grpId="0"/>
    </p:bld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6"/>
          <p:cNvSpPr/>
          <p:nvPr/>
        </p:nvSpPr>
        <p:spPr bwMode="auto">
          <a:xfrm>
            <a:off x="457200" y="2971800"/>
            <a:ext cx="4191000" cy="2808288"/>
          </a:xfrm>
          <a:prstGeom prst="rect">
            <a:avLst/>
          </a:prstGeom>
          <a:solidFill>
            <a:schemeClr val="tx1"/>
          </a:solidFill>
          <a:ln w="38100" cap="sq" cmpd="sng" algn="ctr">
            <a:noFill/>
            <a:prstDash val="solid"/>
            <a:round/>
            <a:headEnd type="none" w="med" len="med"/>
            <a:tailEnd type="none" w="med" len="med"/>
          </a:ln>
          <a:effectLst/>
        </p:spPr>
        <p:txBody>
          <a:bodyPr wrap="square" lIns="274320" rIns="274320">
            <a:spAutoFit/>
          </a:bodyPr>
          <a:lstStyle/>
          <a:p>
            <a:pPr eaLnBrk="0" hangingPunct="0">
              <a:spcBef>
                <a:spcPct val="0"/>
              </a:spcBef>
              <a:defRPr/>
            </a:pPr>
            <a:endParaRPr lang="en-US" sz="2800" i="0">
              <a:effectLst>
                <a:outerShdw blurRad="38100" dist="38100" dir="2700000" algn="tl">
                  <a:srgbClr val="000000">
                    <a:alpha val="43137"/>
                  </a:srgbClr>
                </a:outerShdw>
              </a:effectLst>
            </a:endParaRPr>
          </a:p>
        </p:txBody>
      </p:sp>
      <p:sp>
        <p:nvSpPr>
          <p:cNvPr id="34818" name="Rectangle 2"/>
          <p:cNvSpPr>
            <a:spLocks noGrp="1" noChangeArrowheads="1"/>
          </p:cNvSpPr>
          <p:nvPr>
            <p:ph type="title"/>
          </p:nvPr>
        </p:nvSpPr>
        <p:spPr>
          <a:xfrm>
            <a:off x="685800" y="-304800"/>
            <a:ext cx="7772400" cy="1143000"/>
          </a:xfrm>
        </p:spPr>
        <p:txBody>
          <a:bodyPr/>
          <a:lstStyle/>
          <a:p>
            <a:pPr>
              <a:defRPr/>
            </a:pPr>
            <a:r>
              <a:rPr lang="en-US" dirty="0"/>
              <a:t>Don't Redo Work</a:t>
            </a:r>
          </a:p>
        </p:txBody>
      </p:sp>
      <p:sp>
        <p:nvSpPr>
          <p:cNvPr id="34819" name="Rectangle 3" descr="Rectangle: Click to edit Master text styles&#10;Second level&#10;Third level&#10;Fourth level&#10;Fifth level"/>
          <p:cNvSpPr>
            <a:spLocks noGrp="1" noChangeArrowheads="1"/>
          </p:cNvSpPr>
          <p:nvPr>
            <p:ph type="body" idx="1"/>
          </p:nvPr>
        </p:nvSpPr>
        <p:spPr>
          <a:xfrm>
            <a:off x="457200" y="925513"/>
            <a:ext cx="4800600" cy="1970087"/>
          </a:xfrm>
        </p:spPr>
        <p:txBody>
          <a:bodyPr/>
          <a:lstStyle/>
          <a:p>
            <a:pPr>
              <a:defRPr/>
            </a:pPr>
            <a:r>
              <a:rPr lang="en-US" sz="2400" dirty="0"/>
              <a:t>Prefix Averages:</a:t>
            </a:r>
          </a:p>
          <a:p>
            <a:pPr>
              <a:defRPr/>
            </a:pPr>
            <a:r>
              <a:rPr lang="en-US" sz="2400" dirty="0"/>
              <a:t>Input: an array X[</a:t>
            </a:r>
            <a:r>
              <a:rPr lang="en-US" sz="2400" dirty="0" err="1"/>
              <a:t>i</a:t>
            </a:r>
            <a:r>
              <a:rPr lang="en-US" sz="2400" dirty="0"/>
              <a:t>] of n values </a:t>
            </a:r>
          </a:p>
          <a:p>
            <a:pPr>
              <a:defRPr/>
            </a:pPr>
            <a:r>
              <a:rPr lang="en-US" sz="2400" dirty="0"/>
              <a:t>Output: The average of each prefix</a:t>
            </a:r>
            <a:br>
              <a:rPr lang="en-US" sz="2400" dirty="0"/>
            </a:br>
            <a:r>
              <a:rPr lang="en-US" sz="2000" b="1" dirty="0">
                <a:sym typeface="Symbol" pitchFamily="-110" charset="2"/>
              </a:rPr>
              <a:t>A</a:t>
            </a:r>
            <a:r>
              <a:rPr lang="en-US" sz="2000" dirty="0">
                <a:sym typeface="Symbol" pitchFamily="-110" charset="2"/>
              </a:rPr>
              <a:t>[</a:t>
            </a:r>
            <a:r>
              <a:rPr lang="en-US" sz="2000" b="1" dirty="0" err="1">
                <a:sym typeface="Symbol" pitchFamily="-110" charset="2"/>
              </a:rPr>
              <a:t>i</a:t>
            </a:r>
            <a:r>
              <a:rPr lang="en-US" sz="2000" dirty="0">
                <a:sym typeface="Symbol" pitchFamily="-110" charset="2"/>
              </a:rPr>
              <a:t>]</a:t>
            </a:r>
            <a:r>
              <a:rPr lang="en-US" sz="2000" b="1" dirty="0">
                <a:sym typeface="Symbol" pitchFamily="-110" charset="2"/>
              </a:rPr>
              <a:t> </a:t>
            </a:r>
            <a:r>
              <a:rPr lang="en-US" sz="2400" dirty="0">
                <a:latin typeface="Symbol" pitchFamily="-110" charset="2"/>
                <a:sym typeface="Symbol" pitchFamily="-110" charset="2"/>
              </a:rPr>
              <a:t>= (</a:t>
            </a:r>
            <a:r>
              <a:rPr lang="en-US" sz="2000" b="1" dirty="0">
                <a:sym typeface="Symbol" pitchFamily="-110" charset="2"/>
              </a:rPr>
              <a:t>X</a:t>
            </a:r>
            <a:r>
              <a:rPr lang="en-US" sz="2000" dirty="0">
                <a:sym typeface="Symbol" pitchFamily="-110" charset="2"/>
              </a:rPr>
              <a:t>[1] </a:t>
            </a:r>
            <a:r>
              <a:rPr lang="en-US" sz="2400" dirty="0">
                <a:latin typeface="Symbol" pitchFamily="-110" charset="2"/>
                <a:sym typeface="Symbol" pitchFamily="-110" charset="2"/>
              </a:rPr>
              <a:t>+</a:t>
            </a:r>
            <a:r>
              <a:rPr lang="en-US" sz="2000" dirty="0">
                <a:sym typeface="Symbol" pitchFamily="-110" charset="2"/>
              </a:rPr>
              <a:t> </a:t>
            </a:r>
            <a:r>
              <a:rPr lang="en-US" sz="2000" b="1" dirty="0">
                <a:sym typeface="Symbol" pitchFamily="-110" charset="2"/>
              </a:rPr>
              <a:t>X</a:t>
            </a:r>
            <a:r>
              <a:rPr lang="en-US" sz="2000" dirty="0">
                <a:sym typeface="Symbol" pitchFamily="-110" charset="2"/>
              </a:rPr>
              <a:t>[2] </a:t>
            </a:r>
            <a:r>
              <a:rPr lang="en-US" sz="2400" dirty="0">
                <a:latin typeface="Symbol" pitchFamily="-110" charset="2"/>
                <a:sym typeface="Symbol" pitchFamily="-110" charset="2"/>
              </a:rPr>
              <a:t>+</a:t>
            </a:r>
            <a:r>
              <a:rPr lang="en-US" sz="2000" dirty="0">
                <a:sym typeface="Symbol" pitchFamily="-110" charset="2"/>
              </a:rPr>
              <a:t> </a:t>
            </a:r>
            <a:r>
              <a:rPr lang="en-US" sz="2000" dirty="0"/>
              <a:t>… </a:t>
            </a:r>
            <a:r>
              <a:rPr lang="en-US" sz="2400" dirty="0">
                <a:latin typeface="Symbol" pitchFamily="-110" charset="2"/>
                <a:sym typeface="Symbol" pitchFamily="-110" charset="2"/>
              </a:rPr>
              <a:t>+</a:t>
            </a:r>
            <a:r>
              <a:rPr lang="en-US" sz="2000" dirty="0"/>
              <a:t> </a:t>
            </a:r>
            <a:r>
              <a:rPr lang="en-US" sz="2000" b="1" dirty="0">
                <a:sym typeface="Symbol" pitchFamily="-110" charset="2"/>
              </a:rPr>
              <a:t>X</a:t>
            </a:r>
            <a:r>
              <a:rPr lang="en-US" sz="2000" dirty="0">
                <a:sym typeface="Symbol" pitchFamily="-110" charset="2"/>
              </a:rPr>
              <a:t>[</a:t>
            </a:r>
            <a:r>
              <a:rPr lang="en-US" sz="2000" b="1" dirty="0" err="1">
                <a:sym typeface="Symbol" pitchFamily="-110" charset="2"/>
              </a:rPr>
              <a:t>i</a:t>
            </a:r>
            <a:r>
              <a:rPr lang="en-US" sz="2000" dirty="0" smtClean="0">
                <a:sym typeface="Symbol" pitchFamily="-110" charset="2"/>
              </a:rPr>
              <a:t>])/</a:t>
            </a:r>
            <a:r>
              <a:rPr lang="en-US" sz="2000" dirty="0" err="1" smtClean="0">
                <a:sym typeface="Symbol" pitchFamily="-110" charset="2"/>
              </a:rPr>
              <a:t>i</a:t>
            </a:r>
            <a:endParaRPr lang="en-US" sz="2000" dirty="0">
              <a:sym typeface="Symbol" pitchFamily="-110" charset="2"/>
            </a:endParaRPr>
          </a:p>
          <a:p>
            <a:pPr>
              <a:defRPr/>
            </a:pPr>
            <a:endParaRPr lang="en-US" sz="800" dirty="0"/>
          </a:p>
        </p:txBody>
      </p:sp>
      <p:graphicFrame>
        <p:nvGraphicFramePr>
          <p:cNvPr id="232453" name="Object 2"/>
          <p:cNvGraphicFramePr>
            <a:graphicFrameLocks noChangeAspect="1"/>
          </p:cNvGraphicFramePr>
          <p:nvPr/>
        </p:nvGraphicFramePr>
        <p:xfrm>
          <a:off x="6350000" y="425450"/>
          <a:ext cx="2600325" cy="3130550"/>
        </p:xfrm>
        <a:graphic>
          <a:graphicData uri="http://schemas.openxmlformats.org/presentationml/2006/ole">
            <mc:AlternateContent xmlns:mc="http://schemas.openxmlformats.org/markup-compatibility/2006">
              <mc:Choice xmlns:v="urn:schemas-microsoft-com:vml" Requires="v">
                <p:oleObj spid="_x0000_s354341" r:id="rId3" imgW="2597121" imgH="3127519" progId="Excel.Sheet.8">
                  <p:embed/>
                </p:oleObj>
              </mc:Choice>
              <mc:Fallback>
                <p:oleObj r:id="rId3" imgW="2597121" imgH="3127519" progId="Excel.Sheet.8">
                  <p:embed/>
                  <p:pic>
                    <p:nvPicPr>
                      <p:cNvPr id="0" name="Picture 10"/>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350000" y="425450"/>
                        <a:ext cx="2600325" cy="313055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51" name="Rectangle 4" descr="Rectangle: Click to edit Master text styles&#10;Second level&#10;Third level&#10;Fourth level&#10;Fifth level"/>
          <p:cNvSpPr>
            <a:spLocks noChangeArrowheads="1"/>
          </p:cNvSpPr>
          <p:nvPr/>
        </p:nvSpPr>
        <p:spPr bwMode="auto">
          <a:xfrm>
            <a:off x="457200" y="2971800"/>
            <a:ext cx="4267200" cy="3200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defTabSz="457200" eaLnBrk="0" hangingPunct="0">
              <a:spcBef>
                <a:spcPct val="20000"/>
              </a:spcBef>
              <a:defRPr sz="3200">
                <a:solidFill>
                  <a:schemeClr val="tx1"/>
                </a:solidFill>
                <a:latin typeface="Times New Roman" pitchFamily="18" charset="0"/>
              </a:defRPr>
            </a:lvl1pPr>
            <a:lvl2pPr marL="742950" indent="-285750" defTabSz="457200" eaLnBrk="0" hangingPunct="0">
              <a:spcBef>
                <a:spcPct val="20000"/>
              </a:spcBef>
              <a:buChar char="•"/>
              <a:defRPr sz="3200">
                <a:solidFill>
                  <a:schemeClr val="tx1"/>
                </a:solidFill>
                <a:latin typeface="Arial" charset="0"/>
              </a:defRPr>
            </a:lvl2pPr>
            <a:lvl3pPr marL="1143000" indent="-228600" defTabSz="457200" eaLnBrk="0" hangingPunct="0">
              <a:spcBef>
                <a:spcPct val="20000"/>
              </a:spcBef>
              <a:buChar char="–"/>
              <a:defRPr sz="2800">
                <a:solidFill>
                  <a:schemeClr val="tx1"/>
                </a:solidFill>
                <a:latin typeface="Arial" charset="0"/>
              </a:defRPr>
            </a:lvl3pPr>
            <a:lvl4pPr marL="1600200" indent="-228600" defTabSz="457200" eaLnBrk="0" hangingPunct="0">
              <a:spcBef>
                <a:spcPct val="20000"/>
              </a:spcBef>
              <a:buChar char="•"/>
              <a:defRPr sz="2400">
                <a:solidFill>
                  <a:schemeClr val="tx1"/>
                </a:solidFill>
                <a:latin typeface="Arial" charset="0"/>
              </a:defRPr>
            </a:lvl4pPr>
            <a:lvl5pPr marL="2057400" indent="-228600" defTabSz="457200" eaLnBrk="0" hangingPunct="0">
              <a:spcBef>
                <a:spcPct val="20000"/>
              </a:spcBef>
              <a:buChar char="–"/>
              <a:defRPr sz="2400">
                <a:solidFill>
                  <a:schemeClr val="tx1"/>
                </a:solidFill>
                <a:latin typeface="Arial" charset="0"/>
              </a:defRPr>
            </a:lvl5pPr>
            <a:lvl6pPr marL="2514600" indent="-228600" defTabSz="457200" eaLnBrk="0" fontAlgn="base" hangingPunct="0">
              <a:spcBef>
                <a:spcPct val="20000"/>
              </a:spcBef>
              <a:spcAft>
                <a:spcPct val="0"/>
              </a:spcAft>
              <a:buChar char="–"/>
              <a:defRPr sz="2400">
                <a:solidFill>
                  <a:schemeClr val="tx1"/>
                </a:solidFill>
                <a:latin typeface="Arial" charset="0"/>
              </a:defRPr>
            </a:lvl6pPr>
            <a:lvl7pPr marL="2971800" indent="-228600" defTabSz="457200" eaLnBrk="0" fontAlgn="base" hangingPunct="0">
              <a:spcBef>
                <a:spcPct val="20000"/>
              </a:spcBef>
              <a:spcAft>
                <a:spcPct val="0"/>
              </a:spcAft>
              <a:buChar char="–"/>
              <a:defRPr sz="2400">
                <a:solidFill>
                  <a:schemeClr val="tx1"/>
                </a:solidFill>
                <a:latin typeface="Arial" charset="0"/>
              </a:defRPr>
            </a:lvl7pPr>
            <a:lvl8pPr marL="3429000" indent="-228600" defTabSz="457200" eaLnBrk="0" fontAlgn="base" hangingPunct="0">
              <a:spcBef>
                <a:spcPct val="20000"/>
              </a:spcBef>
              <a:spcAft>
                <a:spcPct val="0"/>
              </a:spcAft>
              <a:buChar char="–"/>
              <a:defRPr sz="2400">
                <a:solidFill>
                  <a:schemeClr val="tx1"/>
                </a:solidFill>
                <a:latin typeface="Arial" charset="0"/>
              </a:defRPr>
            </a:lvl8pPr>
            <a:lvl9pPr marL="3886200" indent="-228600" defTabSz="4572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r>
              <a:rPr lang="en-US" altLang="en-US" sz="2000" i="0" dirty="0" err="1">
                <a:solidFill>
                  <a:schemeClr val="bg2"/>
                </a:solidFill>
                <a:cs typeface="Times New Roman" pitchFamily="18" charset="0"/>
                <a:sym typeface="Symbol" pitchFamily="18" charset="2"/>
              </a:rPr>
              <a:t>i</a:t>
            </a:r>
            <a:r>
              <a:rPr lang="en-US" altLang="en-US" sz="2000" i="0" dirty="0">
                <a:solidFill>
                  <a:schemeClr val="bg2"/>
                </a:solidFill>
                <a:cs typeface="Times New Roman" pitchFamily="18" charset="0"/>
                <a:sym typeface="Symbol" pitchFamily="18" charset="2"/>
              </a:rPr>
              <a:t>=0;  s </a:t>
            </a:r>
            <a:r>
              <a:rPr lang="en-US" altLang="en-US" sz="2000" i="0" dirty="0">
                <a:solidFill>
                  <a:schemeClr val="bg2"/>
                </a:solidFill>
                <a:ea typeface="Wingdings" pitchFamily="2" charset="2"/>
                <a:cs typeface="Times New Roman" pitchFamily="18" charset="0"/>
                <a:sym typeface="Symbol" pitchFamily="18" charset="2"/>
              </a:rPr>
              <a:t>=</a:t>
            </a:r>
            <a:r>
              <a:rPr lang="en-US" altLang="en-US" sz="2000" i="0" dirty="0">
                <a:solidFill>
                  <a:schemeClr val="bg2"/>
                </a:solidFill>
                <a:cs typeface="Times New Roman" pitchFamily="18" charset="0"/>
                <a:sym typeface="Symbol" pitchFamily="18" charset="2"/>
              </a:rPr>
              <a:t> </a:t>
            </a:r>
            <a:r>
              <a:rPr lang="en-US" altLang="en-US" sz="2000" i="0" dirty="0">
                <a:solidFill>
                  <a:schemeClr val="bg2"/>
                </a:solidFill>
                <a:sym typeface="Symbol" pitchFamily="18" charset="2"/>
              </a:rPr>
              <a:t>0</a:t>
            </a:r>
            <a:r>
              <a:rPr lang="en-US" altLang="en-US" sz="2000" i="0" dirty="0">
                <a:solidFill>
                  <a:schemeClr val="bg2"/>
                </a:solidFill>
                <a:cs typeface="Times New Roman" pitchFamily="18" charset="0"/>
                <a:sym typeface="Symbol" pitchFamily="18" charset="2"/>
              </a:rPr>
              <a:t>;</a:t>
            </a:r>
            <a:endParaRPr lang="en-US" altLang="en-US" sz="2000" i="0" dirty="0">
              <a:solidFill>
                <a:schemeClr val="bg2"/>
              </a:solidFill>
              <a:cs typeface="Times New Roman" pitchFamily="18" charset="0"/>
            </a:endParaRPr>
          </a:p>
          <a:p>
            <a:pPr eaLnBrk="1" hangingPunct="1">
              <a:spcBef>
                <a:spcPct val="0"/>
              </a:spcBef>
            </a:pPr>
            <a:r>
              <a:rPr lang="en-US" altLang="en-US" sz="2000" i="0" dirty="0">
                <a:solidFill>
                  <a:schemeClr val="bg2"/>
                </a:solidFill>
                <a:cs typeface="Times New Roman" pitchFamily="18" charset="0"/>
              </a:rPr>
              <a:t>loop </a:t>
            </a:r>
          </a:p>
          <a:p>
            <a:pPr eaLnBrk="1" hangingPunct="1">
              <a:spcBef>
                <a:spcPct val="0"/>
              </a:spcBef>
            </a:pPr>
            <a:r>
              <a:rPr lang="en-US" altLang="en-US" sz="2000" i="0" dirty="0">
                <a:solidFill>
                  <a:schemeClr val="bg2"/>
                </a:solidFill>
                <a:cs typeface="Times New Roman" pitchFamily="18" charset="0"/>
              </a:rPr>
              <a:t>      % LI: </a:t>
            </a:r>
          </a:p>
          <a:p>
            <a:pPr eaLnBrk="1" hangingPunct="1">
              <a:spcBef>
                <a:spcPct val="0"/>
              </a:spcBef>
            </a:pPr>
            <a:r>
              <a:rPr lang="en-US" altLang="en-US" sz="2000" i="0" dirty="0">
                <a:solidFill>
                  <a:schemeClr val="bg2"/>
                </a:solidFill>
                <a:cs typeface="Times New Roman" pitchFamily="18" charset="0"/>
                <a:sym typeface="Symbol" pitchFamily="18" charset="2"/>
              </a:rPr>
              <a:t>	% LI: </a:t>
            </a:r>
          </a:p>
          <a:p>
            <a:pPr eaLnBrk="1" hangingPunct="1">
              <a:spcBef>
                <a:spcPct val="0"/>
              </a:spcBef>
            </a:pPr>
            <a:r>
              <a:rPr lang="en-US" altLang="en-US" sz="2000" i="0" dirty="0">
                <a:solidFill>
                  <a:schemeClr val="bg2"/>
                </a:solidFill>
                <a:cs typeface="Times New Roman" pitchFamily="18" charset="0"/>
                <a:sym typeface="Symbol" pitchFamily="18" charset="2"/>
              </a:rPr>
              <a:t>      </a:t>
            </a:r>
            <a:r>
              <a:rPr lang="en-US" altLang="en-US" sz="2000" i="0" dirty="0">
                <a:solidFill>
                  <a:schemeClr val="bg2"/>
                </a:solidFill>
                <a:sym typeface="Symbol" pitchFamily="18" charset="2"/>
              </a:rPr>
              <a:t>exit when </a:t>
            </a:r>
            <a:r>
              <a:rPr lang="en-US" altLang="en-US" sz="2000" i="0" dirty="0" err="1">
                <a:solidFill>
                  <a:schemeClr val="bg2"/>
                </a:solidFill>
                <a:sym typeface="Symbol" pitchFamily="18" charset="2"/>
              </a:rPr>
              <a:t>i</a:t>
            </a:r>
            <a:r>
              <a:rPr lang="en-US" altLang="en-US" sz="2000" i="0" dirty="0">
                <a:solidFill>
                  <a:schemeClr val="bg2"/>
                </a:solidFill>
                <a:sym typeface="Symbol" pitchFamily="18" charset="2"/>
              </a:rPr>
              <a:t> = n</a:t>
            </a:r>
            <a:r>
              <a:rPr lang="en-US" altLang="en-US" sz="2000" i="0" dirty="0">
                <a:solidFill>
                  <a:schemeClr val="bg2"/>
                </a:solidFill>
                <a:cs typeface="Times New Roman" pitchFamily="18" charset="0"/>
                <a:sym typeface="Symbol" pitchFamily="18" charset="2"/>
              </a:rPr>
              <a:t>	</a:t>
            </a:r>
          </a:p>
          <a:p>
            <a:pPr eaLnBrk="1" hangingPunct="1">
              <a:spcBef>
                <a:spcPct val="0"/>
              </a:spcBef>
            </a:pPr>
            <a:r>
              <a:rPr lang="en-US" altLang="en-US" sz="2000" i="0" dirty="0">
                <a:solidFill>
                  <a:schemeClr val="bg2"/>
                </a:solidFill>
                <a:cs typeface="Times New Roman" pitchFamily="18" charset="0"/>
                <a:sym typeface="Symbol" pitchFamily="18" charset="2"/>
              </a:rPr>
              <a:t>      </a:t>
            </a:r>
            <a:r>
              <a:rPr lang="en-US" altLang="en-US" sz="2000" i="0" dirty="0" err="1">
                <a:solidFill>
                  <a:schemeClr val="bg2"/>
                </a:solidFill>
                <a:cs typeface="Times New Roman" pitchFamily="18" charset="0"/>
                <a:sym typeface="Symbol" pitchFamily="18" charset="2"/>
              </a:rPr>
              <a:t>i</a:t>
            </a:r>
            <a:r>
              <a:rPr lang="en-US" altLang="en-US" sz="2000" i="0" dirty="0">
                <a:solidFill>
                  <a:schemeClr val="bg2"/>
                </a:solidFill>
                <a:cs typeface="Times New Roman" pitchFamily="18" charset="0"/>
                <a:sym typeface="Symbol" pitchFamily="18" charset="2"/>
              </a:rPr>
              <a:t> = i+1</a:t>
            </a:r>
            <a:endParaRPr lang="en-US" altLang="en-US" sz="2000" i="0" dirty="0">
              <a:solidFill>
                <a:schemeClr val="bg2"/>
              </a:solidFill>
              <a:cs typeface="Times New Roman" pitchFamily="18" charset="0"/>
            </a:endParaRPr>
          </a:p>
          <a:p>
            <a:pPr eaLnBrk="1" hangingPunct="1">
              <a:spcBef>
                <a:spcPct val="0"/>
              </a:spcBef>
            </a:pPr>
            <a:r>
              <a:rPr lang="en-US" altLang="en-US" sz="2000" i="0" dirty="0">
                <a:solidFill>
                  <a:schemeClr val="bg2"/>
                </a:solidFill>
                <a:cs typeface="Times New Roman" pitchFamily="18" charset="0"/>
              </a:rPr>
              <a:t>	</a:t>
            </a:r>
            <a:r>
              <a:rPr lang="en-US" altLang="en-US" sz="2000" i="0" dirty="0">
                <a:solidFill>
                  <a:schemeClr val="bg2"/>
                </a:solidFill>
                <a:cs typeface="Times New Roman" pitchFamily="18" charset="0"/>
                <a:sym typeface="Symbol" pitchFamily="18" charset="2"/>
              </a:rPr>
              <a:t>s </a:t>
            </a:r>
            <a:r>
              <a:rPr lang="en-US" altLang="en-US" sz="2000" i="0" dirty="0">
                <a:solidFill>
                  <a:schemeClr val="bg2"/>
                </a:solidFill>
                <a:ea typeface="Wingdings" pitchFamily="2" charset="2"/>
                <a:cs typeface="Wingdings" pitchFamily="2" charset="2"/>
                <a:sym typeface="Symbol" pitchFamily="18" charset="2"/>
              </a:rPr>
              <a:t>=</a:t>
            </a:r>
            <a:r>
              <a:rPr lang="en-US" altLang="en-US" sz="2000" i="0" dirty="0">
                <a:solidFill>
                  <a:schemeClr val="bg2"/>
                </a:solidFill>
                <a:cs typeface="Times New Roman" pitchFamily="18" charset="0"/>
                <a:sym typeface="Symbol" pitchFamily="18" charset="2"/>
              </a:rPr>
              <a:t> s + X[</a:t>
            </a:r>
            <a:r>
              <a:rPr lang="en-US" altLang="en-US" sz="2000" i="0" dirty="0" err="1">
                <a:solidFill>
                  <a:schemeClr val="bg2"/>
                </a:solidFill>
                <a:cs typeface="Times New Roman" pitchFamily="18" charset="0"/>
                <a:sym typeface="Symbol" pitchFamily="18" charset="2"/>
              </a:rPr>
              <a:t>i</a:t>
            </a:r>
            <a:r>
              <a:rPr lang="en-US" altLang="en-US" sz="2000" i="0" dirty="0">
                <a:solidFill>
                  <a:schemeClr val="bg2"/>
                </a:solidFill>
                <a:cs typeface="Times New Roman" pitchFamily="18" charset="0"/>
                <a:sym typeface="Symbol" pitchFamily="18" charset="2"/>
              </a:rPr>
              <a:t>]</a:t>
            </a:r>
          </a:p>
          <a:p>
            <a:pPr eaLnBrk="1" hangingPunct="1">
              <a:spcBef>
                <a:spcPct val="0"/>
              </a:spcBef>
            </a:pPr>
            <a:r>
              <a:rPr lang="en-US" altLang="en-US" sz="2000" i="0" dirty="0">
                <a:solidFill>
                  <a:schemeClr val="bg2"/>
                </a:solidFill>
                <a:cs typeface="Times New Roman" pitchFamily="18" charset="0"/>
                <a:sym typeface="Symbol" pitchFamily="18" charset="2"/>
              </a:rPr>
              <a:t>	A[</a:t>
            </a:r>
            <a:r>
              <a:rPr lang="en-US" altLang="en-US" sz="2000" i="0" dirty="0" err="1">
                <a:solidFill>
                  <a:schemeClr val="bg2"/>
                </a:solidFill>
                <a:cs typeface="Times New Roman" pitchFamily="18" charset="0"/>
                <a:sym typeface="Symbol" pitchFamily="18" charset="2"/>
              </a:rPr>
              <a:t>i</a:t>
            </a:r>
            <a:r>
              <a:rPr lang="en-US" altLang="en-US" sz="2000" i="0" dirty="0">
                <a:solidFill>
                  <a:schemeClr val="bg2"/>
                </a:solidFill>
                <a:cs typeface="Times New Roman" pitchFamily="18" charset="0"/>
                <a:sym typeface="Symbol" pitchFamily="18" charset="2"/>
              </a:rPr>
              <a:t>] </a:t>
            </a:r>
            <a:r>
              <a:rPr lang="en-US" altLang="en-US" sz="2000" i="0" dirty="0">
                <a:solidFill>
                  <a:schemeClr val="bg2"/>
                </a:solidFill>
                <a:ea typeface="Wingdings" pitchFamily="2" charset="2"/>
                <a:cs typeface="Wingdings" pitchFamily="2" charset="2"/>
                <a:sym typeface="Symbol" pitchFamily="18" charset="2"/>
              </a:rPr>
              <a:t>=</a:t>
            </a:r>
            <a:r>
              <a:rPr lang="en-US" altLang="en-US" sz="2000" i="0" dirty="0">
                <a:solidFill>
                  <a:schemeClr val="bg2"/>
                </a:solidFill>
                <a:cs typeface="Times New Roman" pitchFamily="18" charset="0"/>
                <a:sym typeface="Symbol" pitchFamily="18" charset="2"/>
              </a:rPr>
              <a:t> s / </a:t>
            </a:r>
            <a:r>
              <a:rPr lang="en-US" altLang="en-US" sz="2000" i="0" dirty="0" err="1">
                <a:solidFill>
                  <a:schemeClr val="bg2"/>
                </a:solidFill>
                <a:cs typeface="Times New Roman" pitchFamily="18" charset="0"/>
                <a:sym typeface="Symbol" pitchFamily="18" charset="2"/>
              </a:rPr>
              <a:t>i</a:t>
            </a:r>
            <a:endParaRPr lang="en-US" altLang="en-US" sz="2000" i="0" dirty="0">
              <a:solidFill>
                <a:schemeClr val="bg2"/>
              </a:solidFill>
              <a:cs typeface="Times New Roman" pitchFamily="18" charset="0"/>
            </a:endParaRPr>
          </a:p>
          <a:p>
            <a:pPr eaLnBrk="1" hangingPunct="1">
              <a:spcBef>
                <a:spcPct val="0"/>
              </a:spcBef>
            </a:pPr>
            <a:r>
              <a:rPr lang="en-US" altLang="en-US" sz="2000" i="0" dirty="0">
                <a:solidFill>
                  <a:schemeClr val="bg2"/>
                </a:solidFill>
                <a:cs typeface="Times New Roman" pitchFamily="18" charset="0"/>
                <a:sym typeface="Symbol" pitchFamily="18" charset="2"/>
              </a:rPr>
              <a:t>return A 	</a:t>
            </a:r>
          </a:p>
        </p:txBody>
      </p:sp>
      <p:sp>
        <p:nvSpPr>
          <p:cNvPr id="5" name="Rectangle 4"/>
          <p:cNvSpPr>
            <a:spLocks noChangeArrowheads="1"/>
          </p:cNvSpPr>
          <p:nvPr/>
        </p:nvSpPr>
        <p:spPr bwMode="auto">
          <a:xfrm>
            <a:off x="1484313" y="3568700"/>
            <a:ext cx="2817053"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50000"/>
              </a:spcBef>
            </a:pPr>
            <a:r>
              <a:rPr lang="en-US" altLang="en-US" sz="2000" i="0" dirty="0">
                <a:solidFill>
                  <a:schemeClr val="bg2"/>
                </a:solidFill>
                <a:cs typeface="Times New Roman" pitchFamily="18" charset="0"/>
              </a:rPr>
              <a:t>A[1], … , A[</a:t>
            </a:r>
            <a:r>
              <a:rPr lang="en-US" altLang="en-US" sz="2000" i="0" dirty="0" err="1">
                <a:solidFill>
                  <a:schemeClr val="bg2"/>
                </a:solidFill>
                <a:cs typeface="Times New Roman" pitchFamily="18" charset="0"/>
              </a:rPr>
              <a:t>i</a:t>
            </a:r>
            <a:r>
              <a:rPr lang="en-US" altLang="en-US" sz="2000" i="0" dirty="0">
                <a:solidFill>
                  <a:schemeClr val="bg2"/>
                </a:solidFill>
                <a:cs typeface="Times New Roman" pitchFamily="18" charset="0"/>
              </a:rPr>
              <a:t>] computed</a:t>
            </a:r>
            <a:endParaRPr lang="en-US" altLang="en-US" sz="2000" dirty="0"/>
          </a:p>
        </p:txBody>
      </p:sp>
      <p:sp>
        <p:nvSpPr>
          <p:cNvPr id="9" name="Rectangle 8"/>
          <p:cNvSpPr>
            <a:spLocks noChangeArrowheads="1"/>
          </p:cNvSpPr>
          <p:nvPr/>
        </p:nvSpPr>
        <p:spPr bwMode="auto">
          <a:xfrm>
            <a:off x="1473200" y="3884613"/>
            <a:ext cx="4572000"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50000"/>
              </a:spcBef>
            </a:pPr>
            <a:r>
              <a:rPr lang="en-US" altLang="en-US" sz="2000" i="0" dirty="0">
                <a:solidFill>
                  <a:schemeClr val="bg2"/>
                </a:solidFill>
                <a:cs typeface="Times New Roman" pitchFamily="18" charset="0"/>
                <a:sym typeface="Symbol" pitchFamily="18" charset="2"/>
              </a:rPr>
              <a:t>s = </a:t>
            </a:r>
            <a:r>
              <a:rPr lang="en-US" altLang="en-US" sz="2000" i="0" dirty="0">
                <a:solidFill>
                  <a:schemeClr val="bg2"/>
                </a:solidFill>
                <a:sym typeface="Symbol" pitchFamily="18" charset="2"/>
              </a:rPr>
              <a:t>X[1] </a:t>
            </a:r>
            <a:r>
              <a:rPr lang="en-US" altLang="en-US" sz="2000" i="0" dirty="0">
                <a:solidFill>
                  <a:schemeClr val="bg2"/>
                </a:solidFill>
                <a:latin typeface="Symbol" pitchFamily="18" charset="2"/>
                <a:sym typeface="Symbol" pitchFamily="18" charset="2"/>
              </a:rPr>
              <a:t>+</a:t>
            </a:r>
            <a:r>
              <a:rPr lang="en-US" altLang="en-US" sz="2000" i="0" dirty="0">
                <a:solidFill>
                  <a:schemeClr val="bg2"/>
                </a:solidFill>
                <a:sym typeface="Symbol" pitchFamily="18" charset="2"/>
              </a:rPr>
              <a:t> X[2] </a:t>
            </a:r>
            <a:r>
              <a:rPr lang="en-US" altLang="en-US" sz="2000" i="0" dirty="0">
                <a:solidFill>
                  <a:schemeClr val="bg2"/>
                </a:solidFill>
                <a:latin typeface="Symbol" pitchFamily="18" charset="2"/>
                <a:sym typeface="Symbol" pitchFamily="18" charset="2"/>
              </a:rPr>
              <a:t>+</a:t>
            </a:r>
            <a:r>
              <a:rPr lang="en-US" altLang="en-US" sz="2000" i="0" dirty="0">
                <a:solidFill>
                  <a:schemeClr val="bg2"/>
                </a:solidFill>
                <a:sym typeface="Symbol" pitchFamily="18" charset="2"/>
              </a:rPr>
              <a:t> </a:t>
            </a:r>
            <a:r>
              <a:rPr lang="en-US" altLang="en-US" sz="2000" i="0" dirty="0">
                <a:solidFill>
                  <a:schemeClr val="bg2"/>
                </a:solidFill>
              </a:rPr>
              <a:t>… </a:t>
            </a:r>
            <a:r>
              <a:rPr lang="en-US" altLang="en-US" sz="2000" i="0" dirty="0">
                <a:solidFill>
                  <a:schemeClr val="bg2"/>
                </a:solidFill>
                <a:latin typeface="Symbol" pitchFamily="18" charset="2"/>
                <a:sym typeface="Symbol" pitchFamily="18" charset="2"/>
              </a:rPr>
              <a:t>+</a:t>
            </a:r>
            <a:r>
              <a:rPr lang="en-US" altLang="en-US" sz="2000" i="0" dirty="0">
                <a:solidFill>
                  <a:schemeClr val="bg2"/>
                </a:solidFill>
              </a:rPr>
              <a:t> </a:t>
            </a:r>
            <a:r>
              <a:rPr lang="en-US" altLang="en-US" sz="2000" i="0" dirty="0">
                <a:solidFill>
                  <a:schemeClr val="bg2"/>
                </a:solidFill>
                <a:sym typeface="Symbol" pitchFamily="18" charset="2"/>
              </a:rPr>
              <a:t>X[</a:t>
            </a:r>
            <a:r>
              <a:rPr lang="en-US" altLang="en-US" sz="2000" i="0" dirty="0" err="1">
                <a:solidFill>
                  <a:schemeClr val="bg2"/>
                </a:solidFill>
                <a:sym typeface="Symbol" pitchFamily="18" charset="2"/>
              </a:rPr>
              <a:t>i</a:t>
            </a:r>
            <a:r>
              <a:rPr lang="en-US" altLang="en-US" sz="2000" i="0" dirty="0">
                <a:solidFill>
                  <a:schemeClr val="bg2"/>
                </a:solidFill>
                <a:sym typeface="Symbol" pitchFamily="18" charset="2"/>
              </a:rPr>
              <a:t>]</a:t>
            </a:r>
            <a:endParaRPr lang="en-US" altLang="en-US" sz="2000" dirty="0"/>
          </a:p>
        </p:txBody>
      </p:sp>
      <p:grpSp>
        <p:nvGrpSpPr>
          <p:cNvPr id="60" name="Group 19"/>
          <p:cNvGrpSpPr>
            <a:grpSpLocks/>
          </p:cNvGrpSpPr>
          <p:nvPr/>
        </p:nvGrpSpPr>
        <p:grpSpPr bwMode="auto">
          <a:xfrm>
            <a:off x="381000" y="3719513"/>
            <a:ext cx="488950" cy="404812"/>
            <a:chOff x="1224" y="2623"/>
            <a:chExt cx="2280" cy="1785"/>
          </a:xfrm>
        </p:grpSpPr>
        <p:sp>
          <p:nvSpPr>
            <p:cNvPr id="232461" name="Freeform 20" descr="Green marble"/>
            <p:cNvSpPr>
              <a:spLocks/>
            </p:cNvSpPr>
            <p:nvPr/>
          </p:nvSpPr>
          <p:spPr bwMode="auto">
            <a:xfrm>
              <a:off x="1224" y="2623"/>
              <a:ext cx="2280" cy="1785"/>
            </a:xfrm>
            <a:custGeom>
              <a:avLst/>
              <a:gdLst>
                <a:gd name="T0" fmla="*/ 748 w 2280"/>
                <a:gd name="T1" fmla="*/ 30 h 1785"/>
                <a:gd name="T2" fmla="*/ 1224 w 2280"/>
                <a:gd name="T3" fmla="*/ 305 h 1785"/>
                <a:gd name="T4" fmla="*/ 2184 w 2280"/>
                <a:gd name="T5" fmla="*/ 257 h 1785"/>
                <a:gd name="T6" fmla="*/ 1800 w 2280"/>
                <a:gd name="T7" fmla="*/ 1121 h 1785"/>
                <a:gd name="T8" fmla="*/ 1743 w 2280"/>
                <a:gd name="T9" fmla="*/ 1313 h 1785"/>
                <a:gd name="T10" fmla="*/ 1717 w 2280"/>
                <a:gd name="T11" fmla="*/ 1479 h 1785"/>
                <a:gd name="T12" fmla="*/ 1560 w 2280"/>
                <a:gd name="T13" fmla="*/ 1549 h 1785"/>
                <a:gd name="T14" fmla="*/ 1272 w 2280"/>
                <a:gd name="T15" fmla="*/ 1553 h 1785"/>
                <a:gd name="T16" fmla="*/ 168 w 2280"/>
                <a:gd name="T17" fmla="*/ 1649 h 1785"/>
                <a:gd name="T18" fmla="*/ 264 w 2280"/>
                <a:gd name="T19" fmla="*/ 737 h 1785"/>
                <a:gd name="T20" fmla="*/ 425 w 2280"/>
                <a:gd name="T21" fmla="*/ 126 h 1785"/>
                <a:gd name="T22" fmla="*/ 748 w 2280"/>
                <a:gd name="T23" fmla="*/ 30 h 178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280"/>
                <a:gd name="T37" fmla="*/ 0 h 1785"/>
                <a:gd name="T38" fmla="*/ 2280 w 2280"/>
                <a:gd name="T39" fmla="*/ 1785 h 178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280" h="1785">
                  <a:moveTo>
                    <a:pt x="748" y="30"/>
                  </a:moveTo>
                  <a:cubicBezTo>
                    <a:pt x="881" y="60"/>
                    <a:pt x="985" y="267"/>
                    <a:pt x="1224" y="305"/>
                  </a:cubicBezTo>
                  <a:cubicBezTo>
                    <a:pt x="1463" y="343"/>
                    <a:pt x="2088" y="121"/>
                    <a:pt x="2184" y="257"/>
                  </a:cubicBezTo>
                  <a:cubicBezTo>
                    <a:pt x="2280" y="393"/>
                    <a:pt x="1873" y="945"/>
                    <a:pt x="1800" y="1121"/>
                  </a:cubicBezTo>
                  <a:cubicBezTo>
                    <a:pt x="1727" y="1297"/>
                    <a:pt x="1757" y="1253"/>
                    <a:pt x="1743" y="1313"/>
                  </a:cubicBezTo>
                  <a:cubicBezTo>
                    <a:pt x="1729" y="1373"/>
                    <a:pt x="1747" y="1440"/>
                    <a:pt x="1717" y="1479"/>
                  </a:cubicBezTo>
                  <a:cubicBezTo>
                    <a:pt x="1687" y="1518"/>
                    <a:pt x="1634" y="1537"/>
                    <a:pt x="1560" y="1549"/>
                  </a:cubicBezTo>
                  <a:cubicBezTo>
                    <a:pt x="1486" y="1561"/>
                    <a:pt x="1504" y="1536"/>
                    <a:pt x="1272" y="1553"/>
                  </a:cubicBezTo>
                  <a:cubicBezTo>
                    <a:pt x="1040" y="1570"/>
                    <a:pt x="336" y="1785"/>
                    <a:pt x="168" y="1649"/>
                  </a:cubicBezTo>
                  <a:cubicBezTo>
                    <a:pt x="0" y="1513"/>
                    <a:pt x="221" y="991"/>
                    <a:pt x="264" y="737"/>
                  </a:cubicBezTo>
                  <a:cubicBezTo>
                    <a:pt x="307" y="483"/>
                    <a:pt x="344" y="244"/>
                    <a:pt x="425" y="126"/>
                  </a:cubicBezTo>
                  <a:cubicBezTo>
                    <a:pt x="506" y="8"/>
                    <a:pt x="615" y="0"/>
                    <a:pt x="748" y="30"/>
                  </a:cubicBezTo>
                  <a:close/>
                </a:path>
              </a:pathLst>
            </a:custGeom>
            <a:blipFill dpi="0" rotWithShape="0">
              <a:blip r:embed="rId5" cstate="print"/>
              <a:srcRect/>
              <a:tile tx="0" ty="0" sx="100000" sy="100000" flip="none" algn="tl"/>
            </a:blipFill>
            <a:ln w="9525">
              <a:solidFill>
                <a:srgbClr val="000000"/>
              </a:solidFill>
              <a:round/>
              <a:headEnd/>
              <a:tailEnd/>
            </a:ln>
          </p:spPr>
          <p:txBody>
            <a:bodyPr/>
            <a:lstStyle/>
            <a:p>
              <a:endParaRPr lang="en-US"/>
            </a:p>
          </p:txBody>
        </p:sp>
        <p:grpSp>
          <p:nvGrpSpPr>
            <p:cNvPr id="232462" name="Group 21"/>
            <p:cNvGrpSpPr>
              <a:grpSpLocks/>
            </p:cNvGrpSpPr>
            <p:nvPr/>
          </p:nvGrpSpPr>
          <p:grpSpPr bwMode="auto">
            <a:xfrm>
              <a:off x="1584" y="2688"/>
              <a:ext cx="1216" cy="1440"/>
              <a:chOff x="2641" y="1488"/>
              <a:chExt cx="2655" cy="2488"/>
            </a:xfrm>
          </p:grpSpPr>
          <p:grpSp>
            <p:nvGrpSpPr>
              <p:cNvPr id="232463" name="Group 22"/>
              <p:cNvGrpSpPr>
                <a:grpSpLocks/>
              </p:cNvGrpSpPr>
              <p:nvPr/>
            </p:nvGrpSpPr>
            <p:grpSpPr bwMode="auto">
              <a:xfrm>
                <a:off x="2641" y="1488"/>
                <a:ext cx="2496" cy="2436"/>
                <a:chOff x="2641" y="1488"/>
                <a:chExt cx="2496" cy="2436"/>
              </a:xfrm>
            </p:grpSpPr>
            <p:sp>
              <p:nvSpPr>
                <p:cNvPr id="232468" name="Freeform 23"/>
                <p:cNvSpPr>
                  <a:spLocks/>
                </p:cNvSpPr>
                <p:nvPr/>
              </p:nvSpPr>
              <p:spPr bwMode="auto">
                <a:xfrm>
                  <a:off x="3465" y="1900"/>
                  <a:ext cx="434" cy="514"/>
                </a:xfrm>
                <a:custGeom>
                  <a:avLst/>
                  <a:gdLst>
                    <a:gd name="T0" fmla="*/ 132 w 434"/>
                    <a:gd name="T1" fmla="*/ 186 h 514"/>
                    <a:gd name="T2" fmla="*/ 157 w 434"/>
                    <a:gd name="T3" fmla="*/ 114 h 514"/>
                    <a:gd name="T4" fmla="*/ 189 w 434"/>
                    <a:gd name="T5" fmla="*/ 42 h 514"/>
                    <a:gd name="T6" fmla="*/ 236 w 434"/>
                    <a:gd name="T7" fmla="*/ 6 h 514"/>
                    <a:gd name="T8" fmla="*/ 302 w 434"/>
                    <a:gd name="T9" fmla="*/ 0 h 514"/>
                    <a:gd name="T10" fmla="*/ 355 w 434"/>
                    <a:gd name="T11" fmla="*/ 24 h 514"/>
                    <a:gd name="T12" fmla="*/ 393 w 434"/>
                    <a:gd name="T13" fmla="*/ 63 h 514"/>
                    <a:gd name="T14" fmla="*/ 421 w 434"/>
                    <a:gd name="T15" fmla="*/ 135 h 514"/>
                    <a:gd name="T16" fmla="*/ 434 w 434"/>
                    <a:gd name="T17" fmla="*/ 222 h 514"/>
                    <a:gd name="T18" fmla="*/ 434 w 434"/>
                    <a:gd name="T19" fmla="*/ 312 h 514"/>
                    <a:gd name="T20" fmla="*/ 412 w 434"/>
                    <a:gd name="T21" fmla="*/ 411 h 514"/>
                    <a:gd name="T22" fmla="*/ 355 w 434"/>
                    <a:gd name="T23" fmla="*/ 474 h 514"/>
                    <a:gd name="T24" fmla="*/ 299 w 434"/>
                    <a:gd name="T25" fmla="*/ 514 h 514"/>
                    <a:gd name="T26" fmla="*/ 245 w 434"/>
                    <a:gd name="T27" fmla="*/ 510 h 514"/>
                    <a:gd name="T28" fmla="*/ 198 w 434"/>
                    <a:gd name="T29" fmla="*/ 468 h 514"/>
                    <a:gd name="T30" fmla="*/ 157 w 434"/>
                    <a:gd name="T31" fmla="*/ 396 h 514"/>
                    <a:gd name="T32" fmla="*/ 129 w 434"/>
                    <a:gd name="T33" fmla="*/ 333 h 514"/>
                    <a:gd name="T34" fmla="*/ 129 w 434"/>
                    <a:gd name="T35" fmla="*/ 252 h 514"/>
                    <a:gd name="T36" fmla="*/ 0 w 434"/>
                    <a:gd name="T37" fmla="*/ 234 h 514"/>
                    <a:gd name="T38" fmla="*/ 16 w 434"/>
                    <a:gd name="T39" fmla="*/ 189 h 514"/>
                    <a:gd name="T40" fmla="*/ 132 w 434"/>
                    <a:gd name="T41" fmla="*/ 186 h 51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34"/>
                    <a:gd name="T64" fmla="*/ 0 h 514"/>
                    <a:gd name="T65" fmla="*/ 434 w 434"/>
                    <a:gd name="T66" fmla="*/ 514 h 51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34" h="514">
                      <a:moveTo>
                        <a:pt x="132" y="186"/>
                      </a:moveTo>
                      <a:lnTo>
                        <a:pt x="157" y="114"/>
                      </a:lnTo>
                      <a:lnTo>
                        <a:pt x="189" y="42"/>
                      </a:lnTo>
                      <a:lnTo>
                        <a:pt x="236" y="6"/>
                      </a:lnTo>
                      <a:lnTo>
                        <a:pt x="302" y="0"/>
                      </a:lnTo>
                      <a:lnTo>
                        <a:pt x="355" y="24"/>
                      </a:lnTo>
                      <a:lnTo>
                        <a:pt x="393" y="63"/>
                      </a:lnTo>
                      <a:lnTo>
                        <a:pt x="421" y="135"/>
                      </a:lnTo>
                      <a:lnTo>
                        <a:pt x="434" y="222"/>
                      </a:lnTo>
                      <a:lnTo>
                        <a:pt x="434" y="312"/>
                      </a:lnTo>
                      <a:lnTo>
                        <a:pt x="412" y="411"/>
                      </a:lnTo>
                      <a:lnTo>
                        <a:pt x="355" y="474"/>
                      </a:lnTo>
                      <a:lnTo>
                        <a:pt x="299" y="514"/>
                      </a:lnTo>
                      <a:lnTo>
                        <a:pt x="245" y="510"/>
                      </a:lnTo>
                      <a:lnTo>
                        <a:pt x="198" y="468"/>
                      </a:lnTo>
                      <a:lnTo>
                        <a:pt x="157" y="396"/>
                      </a:lnTo>
                      <a:lnTo>
                        <a:pt x="129" y="333"/>
                      </a:lnTo>
                      <a:lnTo>
                        <a:pt x="129" y="252"/>
                      </a:lnTo>
                      <a:lnTo>
                        <a:pt x="0" y="234"/>
                      </a:lnTo>
                      <a:lnTo>
                        <a:pt x="16" y="189"/>
                      </a:lnTo>
                      <a:lnTo>
                        <a:pt x="132" y="186"/>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2469" name="Freeform 24"/>
                <p:cNvSpPr>
                  <a:spLocks/>
                </p:cNvSpPr>
                <p:nvPr/>
              </p:nvSpPr>
              <p:spPr bwMode="auto">
                <a:xfrm>
                  <a:off x="3752" y="1488"/>
                  <a:ext cx="566" cy="1154"/>
                </a:xfrm>
                <a:custGeom>
                  <a:avLst/>
                  <a:gdLst>
                    <a:gd name="T0" fmla="*/ 13 w 566"/>
                    <a:gd name="T1" fmla="*/ 1145 h 1154"/>
                    <a:gd name="T2" fmla="*/ 0 w 566"/>
                    <a:gd name="T3" fmla="*/ 1088 h 1154"/>
                    <a:gd name="T4" fmla="*/ 31 w 566"/>
                    <a:gd name="T5" fmla="*/ 1042 h 1154"/>
                    <a:gd name="T6" fmla="*/ 134 w 566"/>
                    <a:gd name="T7" fmla="*/ 988 h 1154"/>
                    <a:gd name="T8" fmla="*/ 226 w 566"/>
                    <a:gd name="T9" fmla="*/ 927 h 1154"/>
                    <a:gd name="T10" fmla="*/ 313 w 566"/>
                    <a:gd name="T11" fmla="*/ 827 h 1154"/>
                    <a:gd name="T12" fmla="*/ 432 w 566"/>
                    <a:gd name="T13" fmla="*/ 689 h 1154"/>
                    <a:gd name="T14" fmla="*/ 463 w 566"/>
                    <a:gd name="T15" fmla="*/ 634 h 1154"/>
                    <a:gd name="T16" fmla="*/ 479 w 566"/>
                    <a:gd name="T17" fmla="*/ 580 h 1154"/>
                    <a:gd name="T18" fmla="*/ 472 w 566"/>
                    <a:gd name="T19" fmla="*/ 526 h 1154"/>
                    <a:gd name="T20" fmla="*/ 444 w 566"/>
                    <a:gd name="T21" fmla="*/ 426 h 1154"/>
                    <a:gd name="T22" fmla="*/ 376 w 566"/>
                    <a:gd name="T23" fmla="*/ 299 h 1154"/>
                    <a:gd name="T24" fmla="*/ 301 w 566"/>
                    <a:gd name="T25" fmla="*/ 229 h 1154"/>
                    <a:gd name="T26" fmla="*/ 235 w 566"/>
                    <a:gd name="T27" fmla="*/ 190 h 1154"/>
                    <a:gd name="T28" fmla="*/ 181 w 566"/>
                    <a:gd name="T29" fmla="*/ 184 h 1154"/>
                    <a:gd name="T30" fmla="*/ 153 w 566"/>
                    <a:gd name="T31" fmla="*/ 190 h 1154"/>
                    <a:gd name="T32" fmla="*/ 150 w 566"/>
                    <a:gd name="T33" fmla="*/ 163 h 1154"/>
                    <a:gd name="T34" fmla="*/ 215 w 566"/>
                    <a:gd name="T35" fmla="*/ 154 h 1154"/>
                    <a:gd name="T36" fmla="*/ 291 w 566"/>
                    <a:gd name="T37" fmla="*/ 154 h 1154"/>
                    <a:gd name="T38" fmla="*/ 238 w 566"/>
                    <a:gd name="T39" fmla="*/ 93 h 1154"/>
                    <a:gd name="T40" fmla="*/ 206 w 566"/>
                    <a:gd name="T41" fmla="*/ 45 h 1154"/>
                    <a:gd name="T42" fmla="*/ 229 w 566"/>
                    <a:gd name="T43" fmla="*/ 27 h 1154"/>
                    <a:gd name="T44" fmla="*/ 313 w 566"/>
                    <a:gd name="T45" fmla="*/ 109 h 1154"/>
                    <a:gd name="T46" fmla="*/ 329 w 566"/>
                    <a:gd name="T47" fmla="*/ 121 h 1154"/>
                    <a:gd name="T48" fmla="*/ 313 w 566"/>
                    <a:gd name="T49" fmla="*/ 57 h 1154"/>
                    <a:gd name="T50" fmla="*/ 301 w 566"/>
                    <a:gd name="T51" fmla="*/ 9 h 1154"/>
                    <a:gd name="T52" fmla="*/ 313 w 566"/>
                    <a:gd name="T53" fmla="*/ 0 h 1154"/>
                    <a:gd name="T54" fmla="*/ 341 w 566"/>
                    <a:gd name="T55" fmla="*/ 9 h 1154"/>
                    <a:gd name="T56" fmla="*/ 366 w 566"/>
                    <a:gd name="T57" fmla="*/ 121 h 1154"/>
                    <a:gd name="T58" fmla="*/ 379 w 566"/>
                    <a:gd name="T59" fmla="*/ 118 h 1154"/>
                    <a:gd name="T60" fmla="*/ 379 w 566"/>
                    <a:gd name="T61" fmla="*/ 30 h 1154"/>
                    <a:gd name="T62" fmla="*/ 404 w 566"/>
                    <a:gd name="T63" fmla="*/ 21 h 1154"/>
                    <a:gd name="T64" fmla="*/ 422 w 566"/>
                    <a:gd name="T65" fmla="*/ 36 h 1154"/>
                    <a:gd name="T66" fmla="*/ 413 w 566"/>
                    <a:gd name="T67" fmla="*/ 154 h 1154"/>
                    <a:gd name="T68" fmla="*/ 407 w 566"/>
                    <a:gd name="T69" fmla="*/ 202 h 1154"/>
                    <a:gd name="T70" fmla="*/ 422 w 566"/>
                    <a:gd name="T71" fmla="*/ 299 h 1154"/>
                    <a:gd name="T72" fmla="*/ 472 w 566"/>
                    <a:gd name="T73" fmla="*/ 402 h 1154"/>
                    <a:gd name="T74" fmla="*/ 525 w 566"/>
                    <a:gd name="T75" fmla="*/ 520 h 1154"/>
                    <a:gd name="T76" fmla="*/ 566 w 566"/>
                    <a:gd name="T77" fmla="*/ 607 h 1154"/>
                    <a:gd name="T78" fmla="*/ 563 w 566"/>
                    <a:gd name="T79" fmla="*/ 652 h 1154"/>
                    <a:gd name="T80" fmla="*/ 488 w 566"/>
                    <a:gd name="T81" fmla="*/ 734 h 1154"/>
                    <a:gd name="T82" fmla="*/ 385 w 566"/>
                    <a:gd name="T83" fmla="*/ 836 h 1154"/>
                    <a:gd name="T84" fmla="*/ 301 w 566"/>
                    <a:gd name="T85" fmla="*/ 937 h 1154"/>
                    <a:gd name="T86" fmla="*/ 197 w 566"/>
                    <a:gd name="T87" fmla="*/ 1070 h 1154"/>
                    <a:gd name="T88" fmla="*/ 112 w 566"/>
                    <a:gd name="T89" fmla="*/ 1136 h 1154"/>
                    <a:gd name="T90" fmla="*/ 47 w 566"/>
                    <a:gd name="T91" fmla="*/ 1154 h 1154"/>
                    <a:gd name="T92" fmla="*/ 13 w 566"/>
                    <a:gd name="T93" fmla="*/ 1145 h 115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566"/>
                    <a:gd name="T142" fmla="*/ 0 h 1154"/>
                    <a:gd name="T143" fmla="*/ 566 w 566"/>
                    <a:gd name="T144" fmla="*/ 1154 h 115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566" h="1154">
                      <a:moveTo>
                        <a:pt x="13" y="1145"/>
                      </a:moveTo>
                      <a:lnTo>
                        <a:pt x="0" y="1088"/>
                      </a:lnTo>
                      <a:lnTo>
                        <a:pt x="31" y="1042"/>
                      </a:lnTo>
                      <a:lnTo>
                        <a:pt x="134" y="988"/>
                      </a:lnTo>
                      <a:lnTo>
                        <a:pt x="226" y="927"/>
                      </a:lnTo>
                      <a:lnTo>
                        <a:pt x="313" y="827"/>
                      </a:lnTo>
                      <a:lnTo>
                        <a:pt x="432" y="689"/>
                      </a:lnTo>
                      <a:lnTo>
                        <a:pt x="463" y="634"/>
                      </a:lnTo>
                      <a:lnTo>
                        <a:pt x="479" y="580"/>
                      </a:lnTo>
                      <a:lnTo>
                        <a:pt x="472" y="526"/>
                      </a:lnTo>
                      <a:lnTo>
                        <a:pt x="444" y="426"/>
                      </a:lnTo>
                      <a:lnTo>
                        <a:pt x="376" y="299"/>
                      </a:lnTo>
                      <a:lnTo>
                        <a:pt x="301" y="229"/>
                      </a:lnTo>
                      <a:lnTo>
                        <a:pt x="235" y="190"/>
                      </a:lnTo>
                      <a:lnTo>
                        <a:pt x="181" y="184"/>
                      </a:lnTo>
                      <a:lnTo>
                        <a:pt x="153" y="190"/>
                      </a:lnTo>
                      <a:lnTo>
                        <a:pt x="150" y="163"/>
                      </a:lnTo>
                      <a:lnTo>
                        <a:pt x="215" y="154"/>
                      </a:lnTo>
                      <a:lnTo>
                        <a:pt x="291" y="154"/>
                      </a:lnTo>
                      <a:lnTo>
                        <a:pt x="238" y="93"/>
                      </a:lnTo>
                      <a:lnTo>
                        <a:pt x="206" y="45"/>
                      </a:lnTo>
                      <a:lnTo>
                        <a:pt x="229" y="27"/>
                      </a:lnTo>
                      <a:lnTo>
                        <a:pt x="313" y="109"/>
                      </a:lnTo>
                      <a:lnTo>
                        <a:pt x="329" y="121"/>
                      </a:lnTo>
                      <a:lnTo>
                        <a:pt x="313" y="57"/>
                      </a:lnTo>
                      <a:lnTo>
                        <a:pt x="301" y="9"/>
                      </a:lnTo>
                      <a:lnTo>
                        <a:pt x="313" y="0"/>
                      </a:lnTo>
                      <a:lnTo>
                        <a:pt x="341" y="9"/>
                      </a:lnTo>
                      <a:lnTo>
                        <a:pt x="366" y="121"/>
                      </a:lnTo>
                      <a:lnTo>
                        <a:pt x="379" y="118"/>
                      </a:lnTo>
                      <a:lnTo>
                        <a:pt x="379" y="30"/>
                      </a:lnTo>
                      <a:lnTo>
                        <a:pt x="404" y="21"/>
                      </a:lnTo>
                      <a:lnTo>
                        <a:pt x="422" y="36"/>
                      </a:lnTo>
                      <a:lnTo>
                        <a:pt x="413" y="154"/>
                      </a:lnTo>
                      <a:lnTo>
                        <a:pt x="407" y="202"/>
                      </a:lnTo>
                      <a:lnTo>
                        <a:pt x="422" y="299"/>
                      </a:lnTo>
                      <a:lnTo>
                        <a:pt x="472" y="402"/>
                      </a:lnTo>
                      <a:lnTo>
                        <a:pt x="525" y="520"/>
                      </a:lnTo>
                      <a:lnTo>
                        <a:pt x="566" y="607"/>
                      </a:lnTo>
                      <a:lnTo>
                        <a:pt x="563" y="652"/>
                      </a:lnTo>
                      <a:lnTo>
                        <a:pt x="488" y="734"/>
                      </a:lnTo>
                      <a:lnTo>
                        <a:pt x="385" y="836"/>
                      </a:lnTo>
                      <a:lnTo>
                        <a:pt x="301" y="937"/>
                      </a:lnTo>
                      <a:lnTo>
                        <a:pt x="197" y="1070"/>
                      </a:lnTo>
                      <a:lnTo>
                        <a:pt x="112" y="1136"/>
                      </a:lnTo>
                      <a:lnTo>
                        <a:pt x="47" y="1154"/>
                      </a:lnTo>
                      <a:lnTo>
                        <a:pt x="13" y="1145"/>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2470" name="Freeform 25"/>
                <p:cNvSpPr>
                  <a:spLocks/>
                </p:cNvSpPr>
                <p:nvPr/>
              </p:nvSpPr>
              <p:spPr bwMode="auto">
                <a:xfrm>
                  <a:off x="2641" y="2564"/>
                  <a:ext cx="1037" cy="581"/>
                </a:xfrm>
                <a:custGeom>
                  <a:avLst/>
                  <a:gdLst>
                    <a:gd name="T0" fmla="*/ 210 w 1037"/>
                    <a:gd name="T1" fmla="*/ 468 h 581"/>
                    <a:gd name="T2" fmla="*/ 361 w 1037"/>
                    <a:gd name="T3" fmla="*/ 462 h 581"/>
                    <a:gd name="T4" fmla="*/ 498 w 1037"/>
                    <a:gd name="T5" fmla="*/ 444 h 581"/>
                    <a:gd name="T6" fmla="*/ 583 w 1037"/>
                    <a:gd name="T7" fmla="*/ 423 h 581"/>
                    <a:gd name="T8" fmla="*/ 705 w 1037"/>
                    <a:gd name="T9" fmla="*/ 354 h 581"/>
                    <a:gd name="T10" fmla="*/ 792 w 1037"/>
                    <a:gd name="T11" fmla="*/ 288 h 581"/>
                    <a:gd name="T12" fmla="*/ 906 w 1037"/>
                    <a:gd name="T13" fmla="*/ 207 h 581"/>
                    <a:gd name="T14" fmla="*/ 959 w 1037"/>
                    <a:gd name="T15" fmla="*/ 156 h 581"/>
                    <a:gd name="T16" fmla="*/ 1000 w 1037"/>
                    <a:gd name="T17" fmla="*/ 120 h 581"/>
                    <a:gd name="T18" fmla="*/ 1037 w 1037"/>
                    <a:gd name="T19" fmla="*/ 81 h 581"/>
                    <a:gd name="T20" fmla="*/ 1037 w 1037"/>
                    <a:gd name="T21" fmla="*/ 39 h 581"/>
                    <a:gd name="T22" fmla="*/ 996 w 1037"/>
                    <a:gd name="T23" fmla="*/ 0 h 581"/>
                    <a:gd name="T24" fmla="*/ 971 w 1037"/>
                    <a:gd name="T25" fmla="*/ 9 h 581"/>
                    <a:gd name="T26" fmla="*/ 903 w 1037"/>
                    <a:gd name="T27" fmla="*/ 90 h 581"/>
                    <a:gd name="T28" fmla="*/ 828 w 1037"/>
                    <a:gd name="T29" fmla="*/ 183 h 581"/>
                    <a:gd name="T30" fmla="*/ 752 w 1037"/>
                    <a:gd name="T31" fmla="*/ 270 h 581"/>
                    <a:gd name="T32" fmla="*/ 642 w 1037"/>
                    <a:gd name="T33" fmla="*/ 342 h 581"/>
                    <a:gd name="T34" fmla="*/ 548 w 1037"/>
                    <a:gd name="T35" fmla="*/ 390 h 581"/>
                    <a:gd name="T36" fmla="*/ 445 w 1037"/>
                    <a:gd name="T37" fmla="*/ 414 h 581"/>
                    <a:gd name="T38" fmla="*/ 301 w 1037"/>
                    <a:gd name="T39" fmla="*/ 417 h 581"/>
                    <a:gd name="T40" fmla="*/ 216 w 1037"/>
                    <a:gd name="T41" fmla="*/ 417 h 581"/>
                    <a:gd name="T42" fmla="*/ 144 w 1037"/>
                    <a:gd name="T43" fmla="*/ 363 h 581"/>
                    <a:gd name="T44" fmla="*/ 125 w 1037"/>
                    <a:gd name="T45" fmla="*/ 327 h 581"/>
                    <a:gd name="T46" fmla="*/ 94 w 1037"/>
                    <a:gd name="T47" fmla="*/ 327 h 581"/>
                    <a:gd name="T48" fmla="*/ 116 w 1037"/>
                    <a:gd name="T49" fmla="*/ 372 h 581"/>
                    <a:gd name="T50" fmla="*/ 150 w 1037"/>
                    <a:gd name="T51" fmla="*/ 414 h 581"/>
                    <a:gd name="T52" fmla="*/ 66 w 1037"/>
                    <a:gd name="T53" fmla="*/ 396 h 581"/>
                    <a:gd name="T54" fmla="*/ 3 w 1037"/>
                    <a:gd name="T55" fmla="*/ 387 h 581"/>
                    <a:gd name="T56" fmla="*/ 3 w 1037"/>
                    <a:gd name="T57" fmla="*/ 405 h 581"/>
                    <a:gd name="T58" fmla="*/ 59 w 1037"/>
                    <a:gd name="T59" fmla="*/ 417 h 581"/>
                    <a:gd name="T60" fmla="*/ 97 w 1037"/>
                    <a:gd name="T61" fmla="*/ 441 h 581"/>
                    <a:gd name="T62" fmla="*/ 131 w 1037"/>
                    <a:gd name="T63" fmla="*/ 444 h 581"/>
                    <a:gd name="T64" fmla="*/ 78 w 1037"/>
                    <a:gd name="T65" fmla="*/ 462 h 581"/>
                    <a:gd name="T66" fmla="*/ 0 w 1037"/>
                    <a:gd name="T67" fmla="*/ 481 h 581"/>
                    <a:gd name="T68" fmla="*/ 3 w 1037"/>
                    <a:gd name="T69" fmla="*/ 499 h 581"/>
                    <a:gd name="T70" fmla="*/ 28 w 1037"/>
                    <a:gd name="T71" fmla="*/ 505 h 581"/>
                    <a:gd name="T72" fmla="*/ 103 w 1037"/>
                    <a:gd name="T73" fmla="*/ 481 h 581"/>
                    <a:gd name="T74" fmla="*/ 150 w 1037"/>
                    <a:gd name="T75" fmla="*/ 477 h 581"/>
                    <a:gd name="T76" fmla="*/ 122 w 1037"/>
                    <a:gd name="T77" fmla="*/ 505 h 581"/>
                    <a:gd name="T78" fmla="*/ 78 w 1037"/>
                    <a:gd name="T79" fmla="*/ 550 h 581"/>
                    <a:gd name="T80" fmla="*/ 59 w 1037"/>
                    <a:gd name="T81" fmla="*/ 562 h 581"/>
                    <a:gd name="T82" fmla="*/ 75 w 1037"/>
                    <a:gd name="T83" fmla="*/ 581 h 581"/>
                    <a:gd name="T84" fmla="*/ 113 w 1037"/>
                    <a:gd name="T85" fmla="*/ 559 h 581"/>
                    <a:gd name="T86" fmla="*/ 163 w 1037"/>
                    <a:gd name="T87" fmla="*/ 514 h 581"/>
                    <a:gd name="T88" fmla="*/ 210 w 1037"/>
                    <a:gd name="T89" fmla="*/ 468 h 581"/>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037"/>
                    <a:gd name="T136" fmla="*/ 0 h 581"/>
                    <a:gd name="T137" fmla="*/ 1037 w 1037"/>
                    <a:gd name="T138" fmla="*/ 581 h 581"/>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037" h="581">
                      <a:moveTo>
                        <a:pt x="210" y="468"/>
                      </a:moveTo>
                      <a:lnTo>
                        <a:pt x="361" y="462"/>
                      </a:lnTo>
                      <a:lnTo>
                        <a:pt x="498" y="444"/>
                      </a:lnTo>
                      <a:lnTo>
                        <a:pt x="583" y="423"/>
                      </a:lnTo>
                      <a:lnTo>
                        <a:pt x="705" y="354"/>
                      </a:lnTo>
                      <a:lnTo>
                        <a:pt x="792" y="288"/>
                      </a:lnTo>
                      <a:lnTo>
                        <a:pt x="906" y="207"/>
                      </a:lnTo>
                      <a:lnTo>
                        <a:pt x="959" y="156"/>
                      </a:lnTo>
                      <a:lnTo>
                        <a:pt x="1000" y="120"/>
                      </a:lnTo>
                      <a:lnTo>
                        <a:pt x="1037" y="81"/>
                      </a:lnTo>
                      <a:lnTo>
                        <a:pt x="1037" y="39"/>
                      </a:lnTo>
                      <a:lnTo>
                        <a:pt x="996" y="0"/>
                      </a:lnTo>
                      <a:lnTo>
                        <a:pt x="971" y="9"/>
                      </a:lnTo>
                      <a:lnTo>
                        <a:pt x="903" y="90"/>
                      </a:lnTo>
                      <a:lnTo>
                        <a:pt x="828" y="183"/>
                      </a:lnTo>
                      <a:lnTo>
                        <a:pt x="752" y="270"/>
                      </a:lnTo>
                      <a:lnTo>
                        <a:pt x="642" y="342"/>
                      </a:lnTo>
                      <a:lnTo>
                        <a:pt x="548" y="390"/>
                      </a:lnTo>
                      <a:lnTo>
                        <a:pt x="445" y="414"/>
                      </a:lnTo>
                      <a:lnTo>
                        <a:pt x="301" y="417"/>
                      </a:lnTo>
                      <a:lnTo>
                        <a:pt x="216" y="417"/>
                      </a:lnTo>
                      <a:lnTo>
                        <a:pt x="144" y="363"/>
                      </a:lnTo>
                      <a:lnTo>
                        <a:pt x="125" y="327"/>
                      </a:lnTo>
                      <a:lnTo>
                        <a:pt x="94" y="327"/>
                      </a:lnTo>
                      <a:lnTo>
                        <a:pt x="116" y="372"/>
                      </a:lnTo>
                      <a:lnTo>
                        <a:pt x="150" y="414"/>
                      </a:lnTo>
                      <a:lnTo>
                        <a:pt x="66" y="396"/>
                      </a:lnTo>
                      <a:lnTo>
                        <a:pt x="3" y="387"/>
                      </a:lnTo>
                      <a:lnTo>
                        <a:pt x="3" y="405"/>
                      </a:lnTo>
                      <a:lnTo>
                        <a:pt x="59" y="417"/>
                      </a:lnTo>
                      <a:lnTo>
                        <a:pt x="97" y="441"/>
                      </a:lnTo>
                      <a:lnTo>
                        <a:pt x="131" y="444"/>
                      </a:lnTo>
                      <a:lnTo>
                        <a:pt x="78" y="462"/>
                      </a:lnTo>
                      <a:lnTo>
                        <a:pt x="0" y="481"/>
                      </a:lnTo>
                      <a:lnTo>
                        <a:pt x="3" y="499"/>
                      </a:lnTo>
                      <a:lnTo>
                        <a:pt x="28" y="505"/>
                      </a:lnTo>
                      <a:lnTo>
                        <a:pt x="103" y="481"/>
                      </a:lnTo>
                      <a:lnTo>
                        <a:pt x="150" y="477"/>
                      </a:lnTo>
                      <a:lnTo>
                        <a:pt x="122" y="505"/>
                      </a:lnTo>
                      <a:lnTo>
                        <a:pt x="78" y="550"/>
                      </a:lnTo>
                      <a:lnTo>
                        <a:pt x="59" y="562"/>
                      </a:lnTo>
                      <a:lnTo>
                        <a:pt x="75" y="581"/>
                      </a:lnTo>
                      <a:lnTo>
                        <a:pt x="113" y="559"/>
                      </a:lnTo>
                      <a:lnTo>
                        <a:pt x="163" y="514"/>
                      </a:lnTo>
                      <a:lnTo>
                        <a:pt x="210" y="468"/>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2471" name="Freeform 26"/>
                <p:cNvSpPr>
                  <a:spLocks/>
                </p:cNvSpPr>
                <p:nvPr/>
              </p:nvSpPr>
              <p:spPr bwMode="auto">
                <a:xfrm>
                  <a:off x="3596" y="2504"/>
                  <a:ext cx="608" cy="800"/>
                </a:xfrm>
                <a:custGeom>
                  <a:avLst/>
                  <a:gdLst>
                    <a:gd name="T0" fmla="*/ 38 w 608"/>
                    <a:gd name="T1" fmla="*/ 90 h 800"/>
                    <a:gd name="T2" fmla="*/ 63 w 608"/>
                    <a:gd name="T3" fmla="*/ 27 h 800"/>
                    <a:gd name="T4" fmla="*/ 104 w 608"/>
                    <a:gd name="T5" fmla="*/ 0 h 800"/>
                    <a:gd name="T6" fmla="*/ 141 w 608"/>
                    <a:gd name="T7" fmla="*/ 0 h 800"/>
                    <a:gd name="T8" fmla="*/ 179 w 608"/>
                    <a:gd name="T9" fmla="*/ 18 h 800"/>
                    <a:gd name="T10" fmla="*/ 216 w 608"/>
                    <a:gd name="T11" fmla="*/ 54 h 800"/>
                    <a:gd name="T12" fmla="*/ 235 w 608"/>
                    <a:gd name="T13" fmla="*/ 117 h 800"/>
                    <a:gd name="T14" fmla="*/ 245 w 608"/>
                    <a:gd name="T15" fmla="*/ 180 h 800"/>
                    <a:gd name="T16" fmla="*/ 263 w 608"/>
                    <a:gd name="T17" fmla="*/ 243 h 800"/>
                    <a:gd name="T18" fmla="*/ 298 w 608"/>
                    <a:gd name="T19" fmla="*/ 312 h 800"/>
                    <a:gd name="T20" fmla="*/ 357 w 608"/>
                    <a:gd name="T21" fmla="*/ 384 h 800"/>
                    <a:gd name="T22" fmla="*/ 415 w 608"/>
                    <a:gd name="T23" fmla="*/ 432 h 800"/>
                    <a:gd name="T24" fmla="*/ 499 w 608"/>
                    <a:gd name="T25" fmla="*/ 468 h 800"/>
                    <a:gd name="T26" fmla="*/ 571 w 608"/>
                    <a:gd name="T27" fmla="*/ 522 h 800"/>
                    <a:gd name="T28" fmla="*/ 608 w 608"/>
                    <a:gd name="T29" fmla="*/ 577 h 800"/>
                    <a:gd name="T30" fmla="*/ 602 w 608"/>
                    <a:gd name="T31" fmla="*/ 622 h 800"/>
                    <a:gd name="T32" fmla="*/ 593 w 608"/>
                    <a:gd name="T33" fmla="*/ 676 h 800"/>
                    <a:gd name="T34" fmla="*/ 565 w 608"/>
                    <a:gd name="T35" fmla="*/ 712 h 800"/>
                    <a:gd name="T36" fmla="*/ 518 w 608"/>
                    <a:gd name="T37" fmla="*/ 757 h 800"/>
                    <a:gd name="T38" fmla="*/ 449 w 608"/>
                    <a:gd name="T39" fmla="*/ 790 h 800"/>
                    <a:gd name="T40" fmla="*/ 396 w 608"/>
                    <a:gd name="T41" fmla="*/ 800 h 800"/>
                    <a:gd name="T42" fmla="*/ 320 w 608"/>
                    <a:gd name="T43" fmla="*/ 784 h 800"/>
                    <a:gd name="T44" fmla="*/ 251 w 608"/>
                    <a:gd name="T45" fmla="*/ 748 h 800"/>
                    <a:gd name="T46" fmla="*/ 179 w 608"/>
                    <a:gd name="T47" fmla="*/ 694 h 800"/>
                    <a:gd name="T48" fmla="*/ 129 w 608"/>
                    <a:gd name="T49" fmla="*/ 631 h 800"/>
                    <a:gd name="T50" fmla="*/ 82 w 608"/>
                    <a:gd name="T51" fmla="*/ 550 h 800"/>
                    <a:gd name="T52" fmla="*/ 44 w 608"/>
                    <a:gd name="T53" fmla="*/ 456 h 800"/>
                    <a:gd name="T54" fmla="*/ 19 w 608"/>
                    <a:gd name="T55" fmla="*/ 375 h 800"/>
                    <a:gd name="T56" fmla="*/ 7 w 608"/>
                    <a:gd name="T57" fmla="*/ 297 h 800"/>
                    <a:gd name="T58" fmla="*/ 0 w 608"/>
                    <a:gd name="T59" fmla="*/ 189 h 800"/>
                    <a:gd name="T60" fmla="*/ 19 w 608"/>
                    <a:gd name="T61" fmla="*/ 117 h 800"/>
                    <a:gd name="T62" fmla="*/ 38 w 608"/>
                    <a:gd name="T63" fmla="*/ 90 h 8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08"/>
                    <a:gd name="T97" fmla="*/ 0 h 800"/>
                    <a:gd name="T98" fmla="*/ 608 w 608"/>
                    <a:gd name="T99" fmla="*/ 800 h 80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08" h="800">
                      <a:moveTo>
                        <a:pt x="38" y="90"/>
                      </a:moveTo>
                      <a:lnTo>
                        <a:pt x="63" y="27"/>
                      </a:lnTo>
                      <a:lnTo>
                        <a:pt x="104" y="0"/>
                      </a:lnTo>
                      <a:lnTo>
                        <a:pt x="141" y="0"/>
                      </a:lnTo>
                      <a:lnTo>
                        <a:pt x="179" y="18"/>
                      </a:lnTo>
                      <a:lnTo>
                        <a:pt x="216" y="54"/>
                      </a:lnTo>
                      <a:lnTo>
                        <a:pt x="235" y="117"/>
                      </a:lnTo>
                      <a:lnTo>
                        <a:pt x="245" y="180"/>
                      </a:lnTo>
                      <a:lnTo>
                        <a:pt x="263" y="243"/>
                      </a:lnTo>
                      <a:lnTo>
                        <a:pt x="298" y="312"/>
                      </a:lnTo>
                      <a:lnTo>
                        <a:pt x="357" y="384"/>
                      </a:lnTo>
                      <a:lnTo>
                        <a:pt x="415" y="432"/>
                      </a:lnTo>
                      <a:lnTo>
                        <a:pt x="499" y="468"/>
                      </a:lnTo>
                      <a:lnTo>
                        <a:pt x="571" y="522"/>
                      </a:lnTo>
                      <a:lnTo>
                        <a:pt x="608" y="577"/>
                      </a:lnTo>
                      <a:lnTo>
                        <a:pt x="602" y="622"/>
                      </a:lnTo>
                      <a:lnTo>
                        <a:pt x="593" y="676"/>
                      </a:lnTo>
                      <a:lnTo>
                        <a:pt x="565" y="712"/>
                      </a:lnTo>
                      <a:lnTo>
                        <a:pt x="518" y="757"/>
                      </a:lnTo>
                      <a:lnTo>
                        <a:pt x="449" y="790"/>
                      </a:lnTo>
                      <a:lnTo>
                        <a:pt x="396" y="800"/>
                      </a:lnTo>
                      <a:lnTo>
                        <a:pt x="320" y="784"/>
                      </a:lnTo>
                      <a:lnTo>
                        <a:pt x="251" y="748"/>
                      </a:lnTo>
                      <a:lnTo>
                        <a:pt x="179" y="694"/>
                      </a:lnTo>
                      <a:lnTo>
                        <a:pt x="129" y="631"/>
                      </a:lnTo>
                      <a:lnTo>
                        <a:pt x="82" y="550"/>
                      </a:lnTo>
                      <a:lnTo>
                        <a:pt x="44" y="456"/>
                      </a:lnTo>
                      <a:lnTo>
                        <a:pt x="19" y="375"/>
                      </a:lnTo>
                      <a:lnTo>
                        <a:pt x="7" y="297"/>
                      </a:lnTo>
                      <a:lnTo>
                        <a:pt x="0" y="189"/>
                      </a:lnTo>
                      <a:lnTo>
                        <a:pt x="19" y="117"/>
                      </a:lnTo>
                      <a:lnTo>
                        <a:pt x="38" y="9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2472" name="Freeform 27"/>
                <p:cNvSpPr>
                  <a:spLocks/>
                </p:cNvSpPr>
                <p:nvPr/>
              </p:nvSpPr>
              <p:spPr bwMode="auto">
                <a:xfrm>
                  <a:off x="4094" y="2846"/>
                  <a:ext cx="1043" cy="726"/>
                </a:xfrm>
                <a:custGeom>
                  <a:avLst/>
                  <a:gdLst>
                    <a:gd name="T0" fmla="*/ 116 w 1043"/>
                    <a:gd name="T1" fmla="*/ 230 h 726"/>
                    <a:gd name="T2" fmla="*/ 216 w 1043"/>
                    <a:gd name="T3" fmla="*/ 147 h 726"/>
                    <a:gd name="T4" fmla="*/ 338 w 1043"/>
                    <a:gd name="T5" fmla="*/ 72 h 726"/>
                    <a:gd name="T6" fmla="*/ 417 w 1043"/>
                    <a:gd name="T7" fmla="*/ 27 h 726"/>
                    <a:gd name="T8" fmla="*/ 479 w 1043"/>
                    <a:gd name="T9" fmla="*/ 12 h 726"/>
                    <a:gd name="T10" fmla="*/ 529 w 1043"/>
                    <a:gd name="T11" fmla="*/ 0 h 726"/>
                    <a:gd name="T12" fmla="*/ 573 w 1043"/>
                    <a:gd name="T13" fmla="*/ 18 h 726"/>
                    <a:gd name="T14" fmla="*/ 601 w 1043"/>
                    <a:gd name="T15" fmla="*/ 75 h 726"/>
                    <a:gd name="T16" fmla="*/ 620 w 1043"/>
                    <a:gd name="T17" fmla="*/ 230 h 726"/>
                    <a:gd name="T18" fmla="*/ 620 w 1043"/>
                    <a:gd name="T19" fmla="*/ 416 h 726"/>
                    <a:gd name="T20" fmla="*/ 620 w 1043"/>
                    <a:gd name="T21" fmla="*/ 536 h 726"/>
                    <a:gd name="T22" fmla="*/ 642 w 1043"/>
                    <a:gd name="T23" fmla="*/ 609 h 726"/>
                    <a:gd name="T24" fmla="*/ 686 w 1043"/>
                    <a:gd name="T25" fmla="*/ 597 h 726"/>
                    <a:gd name="T26" fmla="*/ 717 w 1043"/>
                    <a:gd name="T27" fmla="*/ 552 h 726"/>
                    <a:gd name="T28" fmla="*/ 779 w 1043"/>
                    <a:gd name="T29" fmla="*/ 500 h 726"/>
                    <a:gd name="T30" fmla="*/ 876 w 1043"/>
                    <a:gd name="T31" fmla="*/ 470 h 726"/>
                    <a:gd name="T32" fmla="*/ 943 w 1043"/>
                    <a:gd name="T33" fmla="*/ 470 h 726"/>
                    <a:gd name="T34" fmla="*/ 1043 w 1043"/>
                    <a:gd name="T35" fmla="*/ 488 h 726"/>
                    <a:gd name="T36" fmla="*/ 1037 w 1043"/>
                    <a:gd name="T37" fmla="*/ 524 h 726"/>
                    <a:gd name="T38" fmla="*/ 1015 w 1043"/>
                    <a:gd name="T39" fmla="*/ 555 h 726"/>
                    <a:gd name="T40" fmla="*/ 981 w 1043"/>
                    <a:gd name="T41" fmla="*/ 561 h 726"/>
                    <a:gd name="T42" fmla="*/ 943 w 1043"/>
                    <a:gd name="T43" fmla="*/ 542 h 726"/>
                    <a:gd name="T44" fmla="*/ 886 w 1043"/>
                    <a:gd name="T45" fmla="*/ 518 h 726"/>
                    <a:gd name="T46" fmla="*/ 829 w 1043"/>
                    <a:gd name="T47" fmla="*/ 518 h 726"/>
                    <a:gd name="T48" fmla="*/ 754 w 1043"/>
                    <a:gd name="T49" fmla="*/ 564 h 726"/>
                    <a:gd name="T50" fmla="*/ 708 w 1043"/>
                    <a:gd name="T51" fmla="*/ 633 h 726"/>
                    <a:gd name="T52" fmla="*/ 698 w 1043"/>
                    <a:gd name="T53" fmla="*/ 690 h 726"/>
                    <a:gd name="T54" fmla="*/ 679 w 1043"/>
                    <a:gd name="T55" fmla="*/ 726 h 726"/>
                    <a:gd name="T56" fmla="*/ 604 w 1043"/>
                    <a:gd name="T57" fmla="*/ 723 h 726"/>
                    <a:gd name="T58" fmla="*/ 601 w 1043"/>
                    <a:gd name="T59" fmla="*/ 669 h 726"/>
                    <a:gd name="T60" fmla="*/ 576 w 1043"/>
                    <a:gd name="T61" fmla="*/ 591 h 726"/>
                    <a:gd name="T62" fmla="*/ 567 w 1043"/>
                    <a:gd name="T63" fmla="*/ 509 h 726"/>
                    <a:gd name="T64" fmla="*/ 573 w 1043"/>
                    <a:gd name="T65" fmla="*/ 401 h 726"/>
                    <a:gd name="T66" fmla="*/ 564 w 1043"/>
                    <a:gd name="T67" fmla="*/ 248 h 726"/>
                    <a:gd name="T68" fmla="*/ 558 w 1043"/>
                    <a:gd name="T69" fmla="*/ 147 h 726"/>
                    <a:gd name="T70" fmla="*/ 539 w 1043"/>
                    <a:gd name="T71" fmla="*/ 111 h 726"/>
                    <a:gd name="T72" fmla="*/ 501 w 1043"/>
                    <a:gd name="T73" fmla="*/ 75 h 726"/>
                    <a:gd name="T74" fmla="*/ 461 w 1043"/>
                    <a:gd name="T75" fmla="*/ 75 h 726"/>
                    <a:gd name="T76" fmla="*/ 403 w 1043"/>
                    <a:gd name="T77" fmla="*/ 111 h 726"/>
                    <a:gd name="T78" fmla="*/ 328 w 1043"/>
                    <a:gd name="T79" fmla="*/ 181 h 726"/>
                    <a:gd name="T80" fmla="*/ 235 w 1043"/>
                    <a:gd name="T81" fmla="*/ 272 h 726"/>
                    <a:gd name="T82" fmla="*/ 141 w 1043"/>
                    <a:gd name="T83" fmla="*/ 356 h 726"/>
                    <a:gd name="T84" fmla="*/ 94 w 1043"/>
                    <a:gd name="T85" fmla="*/ 383 h 726"/>
                    <a:gd name="T86" fmla="*/ 38 w 1043"/>
                    <a:gd name="T87" fmla="*/ 383 h 726"/>
                    <a:gd name="T88" fmla="*/ 0 w 1043"/>
                    <a:gd name="T89" fmla="*/ 344 h 726"/>
                    <a:gd name="T90" fmla="*/ 3 w 1043"/>
                    <a:gd name="T91" fmla="*/ 281 h 726"/>
                    <a:gd name="T92" fmla="*/ 41 w 1043"/>
                    <a:gd name="T93" fmla="*/ 248 h 726"/>
                    <a:gd name="T94" fmla="*/ 84 w 1043"/>
                    <a:gd name="T95" fmla="*/ 239 h 726"/>
                    <a:gd name="T96" fmla="*/ 116 w 1043"/>
                    <a:gd name="T97" fmla="*/ 230 h 72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043"/>
                    <a:gd name="T148" fmla="*/ 0 h 726"/>
                    <a:gd name="T149" fmla="*/ 1043 w 1043"/>
                    <a:gd name="T150" fmla="*/ 726 h 72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043" h="726">
                      <a:moveTo>
                        <a:pt x="116" y="230"/>
                      </a:moveTo>
                      <a:lnTo>
                        <a:pt x="216" y="147"/>
                      </a:lnTo>
                      <a:lnTo>
                        <a:pt x="338" y="72"/>
                      </a:lnTo>
                      <a:lnTo>
                        <a:pt x="417" y="27"/>
                      </a:lnTo>
                      <a:lnTo>
                        <a:pt x="479" y="12"/>
                      </a:lnTo>
                      <a:lnTo>
                        <a:pt x="529" y="0"/>
                      </a:lnTo>
                      <a:lnTo>
                        <a:pt x="573" y="18"/>
                      </a:lnTo>
                      <a:lnTo>
                        <a:pt x="601" y="75"/>
                      </a:lnTo>
                      <a:lnTo>
                        <a:pt x="620" y="230"/>
                      </a:lnTo>
                      <a:lnTo>
                        <a:pt x="620" y="416"/>
                      </a:lnTo>
                      <a:lnTo>
                        <a:pt x="620" y="536"/>
                      </a:lnTo>
                      <a:lnTo>
                        <a:pt x="642" y="609"/>
                      </a:lnTo>
                      <a:lnTo>
                        <a:pt x="686" y="597"/>
                      </a:lnTo>
                      <a:lnTo>
                        <a:pt x="717" y="552"/>
                      </a:lnTo>
                      <a:lnTo>
                        <a:pt x="779" y="500"/>
                      </a:lnTo>
                      <a:lnTo>
                        <a:pt x="876" y="470"/>
                      </a:lnTo>
                      <a:lnTo>
                        <a:pt x="943" y="470"/>
                      </a:lnTo>
                      <a:lnTo>
                        <a:pt x="1043" y="488"/>
                      </a:lnTo>
                      <a:lnTo>
                        <a:pt x="1037" y="524"/>
                      </a:lnTo>
                      <a:lnTo>
                        <a:pt x="1015" y="555"/>
                      </a:lnTo>
                      <a:lnTo>
                        <a:pt x="981" y="561"/>
                      </a:lnTo>
                      <a:lnTo>
                        <a:pt x="943" y="542"/>
                      </a:lnTo>
                      <a:lnTo>
                        <a:pt x="886" y="518"/>
                      </a:lnTo>
                      <a:lnTo>
                        <a:pt x="829" y="518"/>
                      </a:lnTo>
                      <a:lnTo>
                        <a:pt x="754" y="564"/>
                      </a:lnTo>
                      <a:lnTo>
                        <a:pt x="708" y="633"/>
                      </a:lnTo>
                      <a:lnTo>
                        <a:pt x="698" y="690"/>
                      </a:lnTo>
                      <a:lnTo>
                        <a:pt x="679" y="726"/>
                      </a:lnTo>
                      <a:lnTo>
                        <a:pt x="604" y="723"/>
                      </a:lnTo>
                      <a:lnTo>
                        <a:pt x="601" y="669"/>
                      </a:lnTo>
                      <a:lnTo>
                        <a:pt x="576" y="591"/>
                      </a:lnTo>
                      <a:lnTo>
                        <a:pt x="567" y="509"/>
                      </a:lnTo>
                      <a:lnTo>
                        <a:pt x="573" y="401"/>
                      </a:lnTo>
                      <a:lnTo>
                        <a:pt x="564" y="248"/>
                      </a:lnTo>
                      <a:lnTo>
                        <a:pt x="558" y="147"/>
                      </a:lnTo>
                      <a:lnTo>
                        <a:pt x="539" y="111"/>
                      </a:lnTo>
                      <a:lnTo>
                        <a:pt x="501" y="75"/>
                      </a:lnTo>
                      <a:lnTo>
                        <a:pt x="461" y="75"/>
                      </a:lnTo>
                      <a:lnTo>
                        <a:pt x="403" y="111"/>
                      </a:lnTo>
                      <a:lnTo>
                        <a:pt x="328" y="181"/>
                      </a:lnTo>
                      <a:lnTo>
                        <a:pt x="235" y="272"/>
                      </a:lnTo>
                      <a:lnTo>
                        <a:pt x="141" y="356"/>
                      </a:lnTo>
                      <a:lnTo>
                        <a:pt x="94" y="383"/>
                      </a:lnTo>
                      <a:lnTo>
                        <a:pt x="38" y="383"/>
                      </a:lnTo>
                      <a:lnTo>
                        <a:pt x="0" y="344"/>
                      </a:lnTo>
                      <a:lnTo>
                        <a:pt x="3" y="281"/>
                      </a:lnTo>
                      <a:lnTo>
                        <a:pt x="41" y="248"/>
                      </a:lnTo>
                      <a:lnTo>
                        <a:pt x="84" y="239"/>
                      </a:lnTo>
                      <a:lnTo>
                        <a:pt x="116" y="23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2473" name="Freeform 28"/>
                <p:cNvSpPr>
                  <a:spLocks/>
                </p:cNvSpPr>
                <p:nvPr/>
              </p:nvSpPr>
              <p:spPr bwMode="auto">
                <a:xfrm>
                  <a:off x="4038" y="3162"/>
                  <a:ext cx="713" cy="762"/>
                </a:xfrm>
                <a:custGeom>
                  <a:avLst/>
                  <a:gdLst>
                    <a:gd name="T0" fmla="*/ 0 w 713"/>
                    <a:gd name="T1" fmla="*/ 64 h 762"/>
                    <a:gd name="T2" fmla="*/ 22 w 713"/>
                    <a:gd name="T3" fmla="*/ 16 h 762"/>
                    <a:gd name="T4" fmla="*/ 69 w 713"/>
                    <a:gd name="T5" fmla="*/ 0 h 762"/>
                    <a:gd name="T6" fmla="*/ 134 w 713"/>
                    <a:gd name="T7" fmla="*/ 7 h 762"/>
                    <a:gd name="T8" fmla="*/ 150 w 713"/>
                    <a:gd name="T9" fmla="*/ 52 h 762"/>
                    <a:gd name="T10" fmla="*/ 125 w 713"/>
                    <a:gd name="T11" fmla="*/ 227 h 762"/>
                    <a:gd name="T12" fmla="*/ 122 w 713"/>
                    <a:gd name="T13" fmla="*/ 360 h 762"/>
                    <a:gd name="T14" fmla="*/ 116 w 713"/>
                    <a:gd name="T15" fmla="*/ 435 h 762"/>
                    <a:gd name="T16" fmla="*/ 116 w 713"/>
                    <a:gd name="T17" fmla="*/ 450 h 762"/>
                    <a:gd name="T18" fmla="*/ 131 w 713"/>
                    <a:gd name="T19" fmla="*/ 524 h 762"/>
                    <a:gd name="T20" fmla="*/ 172 w 713"/>
                    <a:gd name="T21" fmla="*/ 536 h 762"/>
                    <a:gd name="T22" fmla="*/ 225 w 713"/>
                    <a:gd name="T23" fmla="*/ 524 h 762"/>
                    <a:gd name="T24" fmla="*/ 303 w 713"/>
                    <a:gd name="T25" fmla="*/ 481 h 762"/>
                    <a:gd name="T26" fmla="*/ 387 w 713"/>
                    <a:gd name="T27" fmla="*/ 460 h 762"/>
                    <a:gd name="T28" fmla="*/ 482 w 713"/>
                    <a:gd name="T29" fmla="*/ 444 h 762"/>
                    <a:gd name="T30" fmla="*/ 585 w 713"/>
                    <a:gd name="T31" fmla="*/ 432 h 762"/>
                    <a:gd name="T32" fmla="*/ 660 w 713"/>
                    <a:gd name="T33" fmla="*/ 432 h 762"/>
                    <a:gd name="T34" fmla="*/ 694 w 713"/>
                    <a:gd name="T35" fmla="*/ 441 h 762"/>
                    <a:gd name="T36" fmla="*/ 713 w 713"/>
                    <a:gd name="T37" fmla="*/ 463 h 762"/>
                    <a:gd name="T38" fmla="*/ 704 w 713"/>
                    <a:gd name="T39" fmla="*/ 496 h 762"/>
                    <a:gd name="T40" fmla="*/ 657 w 713"/>
                    <a:gd name="T41" fmla="*/ 524 h 762"/>
                    <a:gd name="T42" fmla="*/ 613 w 713"/>
                    <a:gd name="T43" fmla="*/ 563 h 762"/>
                    <a:gd name="T44" fmla="*/ 572 w 713"/>
                    <a:gd name="T45" fmla="*/ 618 h 762"/>
                    <a:gd name="T46" fmla="*/ 547 w 713"/>
                    <a:gd name="T47" fmla="*/ 663 h 762"/>
                    <a:gd name="T48" fmla="*/ 526 w 713"/>
                    <a:gd name="T49" fmla="*/ 708 h 762"/>
                    <a:gd name="T50" fmla="*/ 510 w 713"/>
                    <a:gd name="T51" fmla="*/ 762 h 762"/>
                    <a:gd name="T52" fmla="*/ 488 w 713"/>
                    <a:gd name="T53" fmla="*/ 762 h 762"/>
                    <a:gd name="T54" fmla="*/ 469 w 713"/>
                    <a:gd name="T55" fmla="*/ 741 h 762"/>
                    <a:gd name="T56" fmla="*/ 462 w 713"/>
                    <a:gd name="T57" fmla="*/ 681 h 762"/>
                    <a:gd name="T58" fmla="*/ 507 w 713"/>
                    <a:gd name="T59" fmla="*/ 627 h 762"/>
                    <a:gd name="T60" fmla="*/ 566 w 713"/>
                    <a:gd name="T61" fmla="*/ 563 h 762"/>
                    <a:gd name="T62" fmla="*/ 622 w 713"/>
                    <a:gd name="T63" fmla="*/ 515 h 762"/>
                    <a:gd name="T64" fmla="*/ 647 w 713"/>
                    <a:gd name="T65" fmla="*/ 499 h 762"/>
                    <a:gd name="T66" fmla="*/ 657 w 713"/>
                    <a:gd name="T67" fmla="*/ 478 h 762"/>
                    <a:gd name="T68" fmla="*/ 632 w 713"/>
                    <a:gd name="T69" fmla="*/ 463 h 762"/>
                    <a:gd name="T70" fmla="*/ 547 w 713"/>
                    <a:gd name="T71" fmla="*/ 463 h 762"/>
                    <a:gd name="T72" fmla="*/ 440 w 713"/>
                    <a:gd name="T73" fmla="*/ 481 h 762"/>
                    <a:gd name="T74" fmla="*/ 356 w 713"/>
                    <a:gd name="T75" fmla="*/ 509 h 762"/>
                    <a:gd name="T76" fmla="*/ 265 w 713"/>
                    <a:gd name="T77" fmla="*/ 560 h 762"/>
                    <a:gd name="T78" fmla="*/ 187 w 713"/>
                    <a:gd name="T79" fmla="*/ 596 h 762"/>
                    <a:gd name="T80" fmla="*/ 103 w 713"/>
                    <a:gd name="T81" fmla="*/ 599 h 762"/>
                    <a:gd name="T82" fmla="*/ 69 w 713"/>
                    <a:gd name="T83" fmla="*/ 587 h 762"/>
                    <a:gd name="T84" fmla="*/ 50 w 713"/>
                    <a:gd name="T85" fmla="*/ 542 h 762"/>
                    <a:gd name="T86" fmla="*/ 37 w 713"/>
                    <a:gd name="T87" fmla="*/ 478 h 762"/>
                    <a:gd name="T88" fmla="*/ 31 w 713"/>
                    <a:gd name="T89" fmla="*/ 360 h 762"/>
                    <a:gd name="T90" fmla="*/ 19 w 713"/>
                    <a:gd name="T91" fmla="*/ 151 h 762"/>
                    <a:gd name="T92" fmla="*/ 0 w 713"/>
                    <a:gd name="T93" fmla="*/ 64 h 76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713"/>
                    <a:gd name="T142" fmla="*/ 0 h 762"/>
                    <a:gd name="T143" fmla="*/ 713 w 713"/>
                    <a:gd name="T144" fmla="*/ 762 h 76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713" h="762">
                      <a:moveTo>
                        <a:pt x="0" y="64"/>
                      </a:moveTo>
                      <a:lnTo>
                        <a:pt x="22" y="16"/>
                      </a:lnTo>
                      <a:lnTo>
                        <a:pt x="69" y="0"/>
                      </a:lnTo>
                      <a:lnTo>
                        <a:pt x="134" y="7"/>
                      </a:lnTo>
                      <a:lnTo>
                        <a:pt x="150" y="52"/>
                      </a:lnTo>
                      <a:lnTo>
                        <a:pt x="125" y="227"/>
                      </a:lnTo>
                      <a:lnTo>
                        <a:pt x="122" y="360"/>
                      </a:lnTo>
                      <a:lnTo>
                        <a:pt x="116" y="435"/>
                      </a:lnTo>
                      <a:lnTo>
                        <a:pt x="116" y="450"/>
                      </a:lnTo>
                      <a:lnTo>
                        <a:pt x="131" y="524"/>
                      </a:lnTo>
                      <a:lnTo>
                        <a:pt x="172" y="536"/>
                      </a:lnTo>
                      <a:lnTo>
                        <a:pt x="225" y="524"/>
                      </a:lnTo>
                      <a:lnTo>
                        <a:pt x="303" y="481"/>
                      </a:lnTo>
                      <a:lnTo>
                        <a:pt x="387" y="460"/>
                      </a:lnTo>
                      <a:lnTo>
                        <a:pt x="482" y="444"/>
                      </a:lnTo>
                      <a:lnTo>
                        <a:pt x="585" y="432"/>
                      </a:lnTo>
                      <a:lnTo>
                        <a:pt x="660" y="432"/>
                      </a:lnTo>
                      <a:lnTo>
                        <a:pt x="694" y="441"/>
                      </a:lnTo>
                      <a:lnTo>
                        <a:pt x="713" y="463"/>
                      </a:lnTo>
                      <a:lnTo>
                        <a:pt x="704" y="496"/>
                      </a:lnTo>
                      <a:lnTo>
                        <a:pt x="657" y="524"/>
                      </a:lnTo>
                      <a:lnTo>
                        <a:pt x="613" y="563"/>
                      </a:lnTo>
                      <a:lnTo>
                        <a:pt x="572" y="618"/>
                      </a:lnTo>
                      <a:lnTo>
                        <a:pt x="547" y="663"/>
                      </a:lnTo>
                      <a:lnTo>
                        <a:pt x="526" y="708"/>
                      </a:lnTo>
                      <a:lnTo>
                        <a:pt x="510" y="762"/>
                      </a:lnTo>
                      <a:lnTo>
                        <a:pt x="488" y="762"/>
                      </a:lnTo>
                      <a:lnTo>
                        <a:pt x="469" y="741"/>
                      </a:lnTo>
                      <a:lnTo>
                        <a:pt x="462" y="681"/>
                      </a:lnTo>
                      <a:lnTo>
                        <a:pt x="507" y="627"/>
                      </a:lnTo>
                      <a:lnTo>
                        <a:pt x="566" y="563"/>
                      </a:lnTo>
                      <a:lnTo>
                        <a:pt x="622" y="515"/>
                      </a:lnTo>
                      <a:lnTo>
                        <a:pt x="647" y="499"/>
                      </a:lnTo>
                      <a:lnTo>
                        <a:pt x="657" y="478"/>
                      </a:lnTo>
                      <a:lnTo>
                        <a:pt x="632" y="463"/>
                      </a:lnTo>
                      <a:lnTo>
                        <a:pt x="547" y="463"/>
                      </a:lnTo>
                      <a:lnTo>
                        <a:pt x="440" y="481"/>
                      </a:lnTo>
                      <a:lnTo>
                        <a:pt x="356" y="509"/>
                      </a:lnTo>
                      <a:lnTo>
                        <a:pt x="265" y="560"/>
                      </a:lnTo>
                      <a:lnTo>
                        <a:pt x="187" y="596"/>
                      </a:lnTo>
                      <a:lnTo>
                        <a:pt x="103" y="599"/>
                      </a:lnTo>
                      <a:lnTo>
                        <a:pt x="69" y="587"/>
                      </a:lnTo>
                      <a:lnTo>
                        <a:pt x="50" y="542"/>
                      </a:lnTo>
                      <a:lnTo>
                        <a:pt x="37" y="478"/>
                      </a:lnTo>
                      <a:lnTo>
                        <a:pt x="31" y="360"/>
                      </a:lnTo>
                      <a:lnTo>
                        <a:pt x="19" y="151"/>
                      </a:lnTo>
                      <a:lnTo>
                        <a:pt x="0" y="6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232464" name="Group 29"/>
              <p:cNvGrpSpPr>
                <a:grpSpLocks/>
              </p:cNvGrpSpPr>
              <p:nvPr/>
            </p:nvGrpSpPr>
            <p:grpSpPr bwMode="auto">
              <a:xfrm>
                <a:off x="4864" y="3099"/>
                <a:ext cx="432" cy="877"/>
                <a:chOff x="4864" y="3099"/>
                <a:chExt cx="432" cy="877"/>
              </a:xfrm>
            </p:grpSpPr>
            <p:sp>
              <p:nvSpPr>
                <p:cNvPr id="232465" name="Freeform 30"/>
                <p:cNvSpPr>
                  <a:spLocks/>
                </p:cNvSpPr>
                <p:nvPr/>
              </p:nvSpPr>
              <p:spPr bwMode="auto">
                <a:xfrm>
                  <a:off x="4956" y="3588"/>
                  <a:ext cx="340" cy="109"/>
                </a:xfrm>
                <a:custGeom>
                  <a:avLst/>
                  <a:gdLst>
                    <a:gd name="T0" fmla="*/ 340 w 340"/>
                    <a:gd name="T1" fmla="*/ 109 h 109"/>
                    <a:gd name="T2" fmla="*/ 165 w 340"/>
                    <a:gd name="T3" fmla="*/ 30 h 109"/>
                    <a:gd name="T4" fmla="*/ 48 w 340"/>
                    <a:gd name="T5" fmla="*/ 0 h 109"/>
                    <a:gd name="T6" fmla="*/ 10 w 340"/>
                    <a:gd name="T7" fmla="*/ 0 h 109"/>
                    <a:gd name="T8" fmla="*/ 0 w 340"/>
                    <a:gd name="T9" fmla="*/ 27 h 109"/>
                    <a:gd name="T10" fmla="*/ 22 w 340"/>
                    <a:gd name="T11" fmla="*/ 48 h 109"/>
                    <a:gd name="T12" fmla="*/ 70 w 340"/>
                    <a:gd name="T13" fmla="*/ 54 h 109"/>
                    <a:gd name="T14" fmla="*/ 184 w 340"/>
                    <a:gd name="T15" fmla="*/ 75 h 109"/>
                    <a:gd name="T16" fmla="*/ 340 w 340"/>
                    <a:gd name="T17" fmla="*/ 109 h 10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40"/>
                    <a:gd name="T28" fmla="*/ 0 h 109"/>
                    <a:gd name="T29" fmla="*/ 340 w 340"/>
                    <a:gd name="T30" fmla="*/ 109 h 10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40" h="109">
                      <a:moveTo>
                        <a:pt x="340" y="109"/>
                      </a:moveTo>
                      <a:lnTo>
                        <a:pt x="165" y="30"/>
                      </a:lnTo>
                      <a:lnTo>
                        <a:pt x="48" y="0"/>
                      </a:lnTo>
                      <a:lnTo>
                        <a:pt x="10" y="0"/>
                      </a:lnTo>
                      <a:lnTo>
                        <a:pt x="0" y="27"/>
                      </a:lnTo>
                      <a:lnTo>
                        <a:pt x="22" y="48"/>
                      </a:lnTo>
                      <a:lnTo>
                        <a:pt x="70" y="54"/>
                      </a:lnTo>
                      <a:lnTo>
                        <a:pt x="184" y="75"/>
                      </a:lnTo>
                      <a:lnTo>
                        <a:pt x="340" y="109"/>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2466" name="Freeform 31"/>
                <p:cNvSpPr>
                  <a:spLocks/>
                </p:cNvSpPr>
                <p:nvPr/>
              </p:nvSpPr>
              <p:spPr bwMode="auto">
                <a:xfrm>
                  <a:off x="4864" y="3685"/>
                  <a:ext cx="97" cy="291"/>
                </a:xfrm>
                <a:custGeom>
                  <a:avLst/>
                  <a:gdLst>
                    <a:gd name="T0" fmla="*/ 97 w 97"/>
                    <a:gd name="T1" fmla="*/ 291 h 291"/>
                    <a:gd name="T2" fmla="*/ 94 w 97"/>
                    <a:gd name="T3" fmla="*/ 148 h 291"/>
                    <a:gd name="T4" fmla="*/ 69 w 97"/>
                    <a:gd name="T5" fmla="*/ 39 h 291"/>
                    <a:gd name="T6" fmla="*/ 41 w 97"/>
                    <a:gd name="T7" fmla="*/ 0 h 291"/>
                    <a:gd name="T8" fmla="*/ 19 w 97"/>
                    <a:gd name="T9" fmla="*/ 0 h 291"/>
                    <a:gd name="T10" fmla="*/ 0 w 97"/>
                    <a:gd name="T11" fmla="*/ 12 h 291"/>
                    <a:gd name="T12" fmla="*/ 0 w 97"/>
                    <a:gd name="T13" fmla="*/ 54 h 291"/>
                    <a:gd name="T14" fmla="*/ 47 w 97"/>
                    <a:gd name="T15" fmla="*/ 184 h 291"/>
                    <a:gd name="T16" fmla="*/ 97 w 97"/>
                    <a:gd name="T17" fmla="*/ 291 h 29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7"/>
                    <a:gd name="T28" fmla="*/ 0 h 291"/>
                    <a:gd name="T29" fmla="*/ 97 w 97"/>
                    <a:gd name="T30" fmla="*/ 291 h 29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7" h="291">
                      <a:moveTo>
                        <a:pt x="97" y="291"/>
                      </a:moveTo>
                      <a:lnTo>
                        <a:pt x="94" y="148"/>
                      </a:lnTo>
                      <a:lnTo>
                        <a:pt x="69" y="39"/>
                      </a:lnTo>
                      <a:lnTo>
                        <a:pt x="41" y="0"/>
                      </a:lnTo>
                      <a:lnTo>
                        <a:pt x="19" y="0"/>
                      </a:lnTo>
                      <a:lnTo>
                        <a:pt x="0" y="12"/>
                      </a:lnTo>
                      <a:lnTo>
                        <a:pt x="0" y="54"/>
                      </a:lnTo>
                      <a:lnTo>
                        <a:pt x="47" y="184"/>
                      </a:lnTo>
                      <a:lnTo>
                        <a:pt x="97" y="291"/>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2467" name="Freeform 32"/>
                <p:cNvSpPr>
                  <a:spLocks/>
                </p:cNvSpPr>
                <p:nvPr/>
              </p:nvSpPr>
              <p:spPr bwMode="auto">
                <a:xfrm>
                  <a:off x="5004" y="3099"/>
                  <a:ext cx="214" cy="111"/>
                </a:xfrm>
                <a:custGeom>
                  <a:avLst/>
                  <a:gdLst>
                    <a:gd name="T0" fmla="*/ 0 w 214"/>
                    <a:gd name="T1" fmla="*/ 72 h 111"/>
                    <a:gd name="T2" fmla="*/ 42 w 214"/>
                    <a:gd name="T3" fmla="*/ 30 h 111"/>
                    <a:gd name="T4" fmla="*/ 100 w 214"/>
                    <a:gd name="T5" fmla="*/ 3 h 111"/>
                    <a:gd name="T6" fmla="*/ 166 w 214"/>
                    <a:gd name="T7" fmla="*/ 0 h 111"/>
                    <a:gd name="T8" fmla="*/ 214 w 214"/>
                    <a:gd name="T9" fmla="*/ 9 h 111"/>
                    <a:gd name="T10" fmla="*/ 138 w 214"/>
                    <a:gd name="T11" fmla="*/ 18 h 111"/>
                    <a:gd name="T12" fmla="*/ 109 w 214"/>
                    <a:gd name="T13" fmla="*/ 36 h 111"/>
                    <a:gd name="T14" fmla="*/ 81 w 214"/>
                    <a:gd name="T15" fmla="*/ 63 h 111"/>
                    <a:gd name="T16" fmla="*/ 68 w 214"/>
                    <a:gd name="T17" fmla="*/ 93 h 111"/>
                    <a:gd name="T18" fmla="*/ 42 w 214"/>
                    <a:gd name="T19" fmla="*/ 111 h 111"/>
                    <a:gd name="T20" fmla="*/ 10 w 214"/>
                    <a:gd name="T21" fmla="*/ 108 h 111"/>
                    <a:gd name="T22" fmla="*/ 0 w 214"/>
                    <a:gd name="T23" fmla="*/ 72 h 11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14"/>
                    <a:gd name="T37" fmla="*/ 0 h 111"/>
                    <a:gd name="T38" fmla="*/ 214 w 214"/>
                    <a:gd name="T39" fmla="*/ 111 h 11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14" h="111">
                      <a:moveTo>
                        <a:pt x="0" y="72"/>
                      </a:moveTo>
                      <a:lnTo>
                        <a:pt x="42" y="30"/>
                      </a:lnTo>
                      <a:lnTo>
                        <a:pt x="100" y="3"/>
                      </a:lnTo>
                      <a:lnTo>
                        <a:pt x="166" y="0"/>
                      </a:lnTo>
                      <a:lnTo>
                        <a:pt x="214" y="9"/>
                      </a:lnTo>
                      <a:lnTo>
                        <a:pt x="138" y="18"/>
                      </a:lnTo>
                      <a:lnTo>
                        <a:pt x="109" y="36"/>
                      </a:lnTo>
                      <a:lnTo>
                        <a:pt x="81" y="63"/>
                      </a:lnTo>
                      <a:lnTo>
                        <a:pt x="68" y="93"/>
                      </a:lnTo>
                      <a:lnTo>
                        <a:pt x="42" y="111"/>
                      </a:lnTo>
                      <a:lnTo>
                        <a:pt x="10" y="108"/>
                      </a:lnTo>
                      <a:lnTo>
                        <a:pt x="0" y="72"/>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grpSp>
      <p:sp>
        <p:nvSpPr>
          <p:cNvPr id="26" name="Rectangle 25"/>
          <p:cNvSpPr>
            <a:spLocks noChangeArrowheads="1"/>
          </p:cNvSpPr>
          <p:nvPr/>
        </p:nvSpPr>
        <p:spPr bwMode="auto">
          <a:xfrm>
            <a:off x="4724400" y="3506788"/>
            <a:ext cx="4459288" cy="3046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defTabSz="457200" eaLnBrk="0" hangingPunct="0">
              <a:spcBef>
                <a:spcPct val="20000"/>
              </a:spcBef>
              <a:defRPr sz="3200">
                <a:solidFill>
                  <a:schemeClr val="tx1"/>
                </a:solidFill>
                <a:latin typeface="Times New Roman" pitchFamily="18" charset="0"/>
              </a:defRPr>
            </a:lvl1pPr>
            <a:lvl2pPr marL="742950" indent="-285750" defTabSz="457200" eaLnBrk="0" hangingPunct="0">
              <a:spcBef>
                <a:spcPct val="20000"/>
              </a:spcBef>
              <a:buChar char="•"/>
              <a:defRPr sz="3200">
                <a:solidFill>
                  <a:schemeClr val="tx1"/>
                </a:solidFill>
                <a:latin typeface="Arial" charset="0"/>
              </a:defRPr>
            </a:lvl2pPr>
            <a:lvl3pPr marL="1143000" indent="-228600" defTabSz="457200" eaLnBrk="0" hangingPunct="0">
              <a:spcBef>
                <a:spcPct val="20000"/>
              </a:spcBef>
              <a:buChar char="–"/>
              <a:defRPr sz="2800">
                <a:solidFill>
                  <a:schemeClr val="tx1"/>
                </a:solidFill>
                <a:latin typeface="Arial" charset="0"/>
              </a:defRPr>
            </a:lvl3pPr>
            <a:lvl4pPr marL="1600200" indent="-228600" defTabSz="457200" eaLnBrk="0" hangingPunct="0">
              <a:spcBef>
                <a:spcPct val="20000"/>
              </a:spcBef>
              <a:buChar char="•"/>
              <a:defRPr sz="2400">
                <a:solidFill>
                  <a:schemeClr val="tx1"/>
                </a:solidFill>
                <a:latin typeface="Arial" charset="0"/>
              </a:defRPr>
            </a:lvl4pPr>
            <a:lvl5pPr marL="2057400" indent="-228600" defTabSz="457200" eaLnBrk="0" hangingPunct="0">
              <a:spcBef>
                <a:spcPct val="20000"/>
              </a:spcBef>
              <a:buChar char="–"/>
              <a:defRPr sz="2400">
                <a:solidFill>
                  <a:schemeClr val="tx1"/>
                </a:solidFill>
                <a:latin typeface="Arial" charset="0"/>
              </a:defRPr>
            </a:lvl5pPr>
            <a:lvl6pPr marL="2514600" indent="-228600" defTabSz="457200" eaLnBrk="0" fontAlgn="base" hangingPunct="0">
              <a:spcBef>
                <a:spcPct val="20000"/>
              </a:spcBef>
              <a:spcAft>
                <a:spcPct val="0"/>
              </a:spcAft>
              <a:buChar char="–"/>
              <a:defRPr sz="2400">
                <a:solidFill>
                  <a:schemeClr val="tx1"/>
                </a:solidFill>
                <a:latin typeface="Arial" charset="0"/>
              </a:defRPr>
            </a:lvl6pPr>
            <a:lvl7pPr marL="2971800" indent="-228600" defTabSz="457200" eaLnBrk="0" fontAlgn="base" hangingPunct="0">
              <a:spcBef>
                <a:spcPct val="20000"/>
              </a:spcBef>
              <a:spcAft>
                <a:spcPct val="0"/>
              </a:spcAft>
              <a:buChar char="–"/>
              <a:defRPr sz="2400">
                <a:solidFill>
                  <a:schemeClr val="tx1"/>
                </a:solidFill>
                <a:latin typeface="Arial" charset="0"/>
              </a:defRPr>
            </a:lvl7pPr>
            <a:lvl8pPr marL="3429000" indent="-228600" defTabSz="457200" eaLnBrk="0" fontAlgn="base" hangingPunct="0">
              <a:spcBef>
                <a:spcPct val="20000"/>
              </a:spcBef>
              <a:spcAft>
                <a:spcPct val="0"/>
              </a:spcAft>
              <a:buChar char="–"/>
              <a:defRPr sz="2400">
                <a:solidFill>
                  <a:schemeClr val="tx1"/>
                </a:solidFill>
                <a:latin typeface="Arial" charset="0"/>
              </a:defRPr>
            </a:lvl8pPr>
            <a:lvl9pPr marL="3886200" indent="-228600" defTabSz="4572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r>
              <a:rPr lang="en-US" altLang="en-US" sz="2400" i="0">
                <a:cs typeface="Times New Roman" pitchFamily="18" charset="0"/>
                <a:sym typeface="Symbol" pitchFamily="18" charset="2"/>
              </a:rPr>
              <a:t>Which line works the hardest?</a:t>
            </a:r>
          </a:p>
          <a:p>
            <a:pPr eaLnBrk="1" hangingPunct="1">
              <a:spcBef>
                <a:spcPct val="0"/>
              </a:spcBef>
            </a:pPr>
            <a:r>
              <a:rPr lang="en-US" altLang="en-US" sz="2400" i="0">
                <a:cs typeface="Times New Roman" pitchFamily="18" charset="0"/>
                <a:sym typeface="Symbol" pitchFamily="18" charset="2"/>
              </a:rPr>
              <a:t># times it is executed </a:t>
            </a:r>
          </a:p>
          <a:p>
            <a:pPr eaLnBrk="1" hangingPunct="1">
              <a:spcBef>
                <a:spcPct val="0"/>
              </a:spcBef>
            </a:pPr>
            <a:r>
              <a:rPr lang="en-US" altLang="en-US" sz="2400" i="0">
                <a:cs typeface="Times New Roman" pitchFamily="18" charset="0"/>
                <a:sym typeface="Symbol" pitchFamily="18" charset="2"/>
              </a:rPr>
              <a:t>    = n </a:t>
            </a:r>
          </a:p>
          <a:p>
            <a:pPr eaLnBrk="1" hangingPunct="1">
              <a:spcBef>
                <a:spcPct val="0"/>
              </a:spcBef>
            </a:pPr>
            <a:r>
              <a:rPr lang="en-US" altLang="en-US" sz="2400" i="0">
                <a:cs typeface="Times New Roman" pitchFamily="18" charset="0"/>
                <a:sym typeface="Symbol" pitchFamily="18" charset="2"/>
              </a:rPr>
              <a:t>The other lines effect this time </a:t>
            </a:r>
            <a:br>
              <a:rPr lang="en-US" altLang="en-US" sz="2400" i="0">
                <a:cs typeface="Times New Roman" pitchFamily="18" charset="0"/>
                <a:sym typeface="Symbol" pitchFamily="18" charset="2"/>
              </a:rPr>
            </a:br>
            <a:r>
              <a:rPr lang="en-US" altLang="en-US" sz="2400" i="0">
                <a:cs typeface="Times New Roman" pitchFamily="18" charset="0"/>
                <a:sym typeface="Symbol" pitchFamily="18" charset="2"/>
              </a:rPr>
              <a:t> by a multiplicative constant</a:t>
            </a:r>
            <a:br>
              <a:rPr lang="en-US" altLang="en-US" sz="2400" i="0">
                <a:cs typeface="Times New Roman" pitchFamily="18" charset="0"/>
                <a:sym typeface="Symbol" pitchFamily="18" charset="2"/>
              </a:rPr>
            </a:br>
            <a:r>
              <a:rPr lang="en-US" altLang="en-US" sz="2400" i="0">
                <a:cs typeface="Times New Roman" pitchFamily="18" charset="0"/>
                <a:sym typeface="Symbol" pitchFamily="18" charset="2"/>
              </a:rPr>
              <a:t> or less</a:t>
            </a:r>
          </a:p>
          <a:p>
            <a:pPr eaLnBrk="1" hangingPunct="1">
              <a:spcBef>
                <a:spcPct val="0"/>
              </a:spcBef>
            </a:pPr>
            <a:r>
              <a:rPr lang="en-US" altLang="en-US" sz="2400" i="0">
                <a:cs typeface="Times New Roman" pitchFamily="18" charset="0"/>
                <a:sym typeface="Symbol" pitchFamily="18" charset="2"/>
              </a:rPr>
              <a:t>Time(n) = O(n)</a:t>
            </a:r>
          </a:p>
          <a:p>
            <a:pPr eaLnBrk="1" hangingPunct="1">
              <a:spcBef>
                <a:spcPct val="0"/>
              </a:spcBef>
            </a:pPr>
            <a:r>
              <a:rPr lang="en-US" altLang="en-US" sz="2400" i="0">
                <a:cs typeface="Times New Roman" pitchFamily="18" charset="0"/>
                <a:sym typeface="Symbol" pitchFamily="18" charset="2"/>
              </a:rPr>
              <a:t>    (Linear is better than quadratic.)</a:t>
            </a:r>
          </a:p>
        </p:txBody>
      </p:sp>
      <p:grpSp>
        <p:nvGrpSpPr>
          <p:cNvPr id="27" name="Group 26"/>
          <p:cNvGrpSpPr>
            <a:grpSpLocks/>
          </p:cNvGrpSpPr>
          <p:nvPr/>
        </p:nvGrpSpPr>
        <p:grpSpPr bwMode="auto">
          <a:xfrm>
            <a:off x="3124200" y="4440238"/>
            <a:ext cx="533400" cy="893762"/>
            <a:chOff x="3276600" y="4440371"/>
            <a:chExt cx="533400" cy="893629"/>
          </a:xfrm>
        </p:grpSpPr>
        <p:cxnSp>
          <p:nvCxnSpPr>
            <p:cNvPr id="28" name="Straight Arrow Connector 27"/>
            <p:cNvCxnSpPr>
              <a:cxnSpLocks noChangeShapeType="1"/>
            </p:cNvCxnSpPr>
            <p:nvPr/>
          </p:nvCxnSpPr>
          <p:spPr bwMode="auto">
            <a:xfrm flipH="1" flipV="1">
              <a:off x="3276600" y="5323792"/>
              <a:ext cx="533400" cy="10208"/>
            </a:xfrm>
            <a:prstGeom prst="straightConnector1">
              <a:avLst/>
            </a:prstGeom>
            <a:noFill/>
            <a:ln w="38100" cap="sq" algn="ctr">
              <a:solidFill>
                <a:schemeClr val="hlink"/>
              </a:solidFill>
              <a:round/>
              <a:headEnd/>
              <a:tailEnd type="arrow" w="med" len="med"/>
            </a:ln>
            <a:extLst>
              <a:ext uri="{909E8E84-426E-40DD-AFC4-6F175D3DCCD1}">
                <a14:hiddenFill xmlns:a14="http://schemas.microsoft.com/office/drawing/2010/main">
                  <a:noFill/>
                </a14:hiddenFill>
              </a:ext>
            </a:extLst>
          </p:spPr>
        </p:cxnSp>
        <p:cxnSp>
          <p:nvCxnSpPr>
            <p:cNvPr id="29" name="Straight Arrow Connector 28"/>
            <p:cNvCxnSpPr>
              <a:cxnSpLocks noChangeShapeType="1"/>
            </p:cNvCxnSpPr>
            <p:nvPr/>
          </p:nvCxnSpPr>
          <p:spPr bwMode="auto">
            <a:xfrm flipH="1" flipV="1">
              <a:off x="3276600" y="4992129"/>
              <a:ext cx="533400" cy="10208"/>
            </a:xfrm>
            <a:prstGeom prst="straightConnector1">
              <a:avLst/>
            </a:prstGeom>
            <a:noFill/>
            <a:ln w="38100" cap="sq" algn="ctr">
              <a:solidFill>
                <a:schemeClr val="hlink"/>
              </a:solidFill>
              <a:round/>
              <a:headEnd/>
              <a:tailEnd type="arrow" w="med" len="med"/>
            </a:ln>
            <a:extLst>
              <a:ext uri="{909E8E84-426E-40DD-AFC4-6F175D3DCCD1}">
                <a14:hiddenFill xmlns:a14="http://schemas.microsoft.com/office/drawing/2010/main">
                  <a:noFill/>
                </a14:hiddenFill>
              </a:ext>
            </a:extLst>
          </p:spPr>
        </p:cxnSp>
        <p:cxnSp>
          <p:nvCxnSpPr>
            <p:cNvPr id="30" name="Straight Arrow Connector 29"/>
            <p:cNvCxnSpPr>
              <a:cxnSpLocks noChangeShapeType="1"/>
            </p:cNvCxnSpPr>
            <p:nvPr/>
          </p:nvCxnSpPr>
          <p:spPr bwMode="auto">
            <a:xfrm flipH="1" flipV="1">
              <a:off x="3276600" y="4716250"/>
              <a:ext cx="533400" cy="10208"/>
            </a:xfrm>
            <a:prstGeom prst="straightConnector1">
              <a:avLst/>
            </a:prstGeom>
            <a:noFill/>
            <a:ln w="38100" cap="sq" algn="ctr">
              <a:solidFill>
                <a:schemeClr val="hlink"/>
              </a:solidFill>
              <a:round/>
              <a:headEnd/>
              <a:tailEnd type="arrow" w="med" len="med"/>
            </a:ln>
            <a:extLst>
              <a:ext uri="{909E8E84-426E-40DD-AFC4-6F175D3DCCD1}">
                <a14:hiddenFill xmlns:a14="http://schemas.microsoft.com/office/drawing/2010/main">
                  <a:noFill/>
                </a14:hiddenFill>
              </a:ext>
            </a:extLst>
          </p:spPr>
        </p:cxnSp>
        <p:cxnSp>
          <p:nvCxnSpPr>
            <p:cNvPr id="31" name="Straight Arrow Connector 30"/>
            <p:cNvCxnSpPr>
              <a:cxnSpLocks noChangeShapeType="1"/>
            </p:cNvCxnSpPr>
            <p:nvPr/>
          </p:nvCxnSpPr>
          <p:spPr bwMode="auto">
            <a:xfrm flipH="1" flipV="1">
              <a:off x="3276600" y="4440371"/>
              <a:ext cx="533400" cy="10208"/>
            </a:xfrm>
            <a:prstGeom prst="straightConnector1">
              <a:avLst/>
            </a:prstGeom>
            <a:noFill/>
            <a:ln w="38100" cap="sq" algn="ctr">
              <a:solidFill>
                <a:schemeClr val="hlink"/>
              </a:solidFill>
              <a:round/>
              <a:headEnd/>
              <a:tailEnd type="arrow" w="med" len="med"/>
            </a:ln>
            <a:extLst>
              <a:ext uri="{909E8E84-426E-40DD-AFC4-6F175D3DCCD1}">
                <a14:hiddenFill xmlns:a14="http://schemas.microsoft.com/office/drawing/2010/main">
                  <a:noFill/>
                </a14:hiddenFill>
              </a:ext>
            </a:extLst>
          </p:spPr>
        </p:cxnSp>
      </p:grpSp>
    </p:spTree>
    <p:extLst>
      <p:ext uri="{BB962C8B-B14F-4D97-AF65-F5344CB8AC3E}">
        <p14:creationId xmlns:p14="http://schemas.microsoft.com/office/powerpoint/2010/main" val="34482986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26">
                                            <p:txEl>
                                              <p:pRg st="0" end="0"/>
                                            </p:txEl>
                                          </p:spTgt>
                                        </p:tgtEl>
                                        <p:attrNameLst>
                                          <p:attrName>style.visibility</p:attrName>
                                        </p:attrNameLst>
                                      </p:cBhvr>
                                      <p:to>
                                        <p:strVal val="visible"/>
                                      </p:to>
                                    </p:set>
                                    <p:anim calcmode="lin" valueType="num">
                                      <p:cBhvr additive="base">
                                        <p:cTn id="7" dur="500" fill="hold"/>
                                        <p:tgtEl>
                                          <p:spTgt spid="26">
                                            <p:txEl>
                                              <p:pRg st="0" end="0"/>
                                            </p:txEl>
                                          </p:spTgt>
                                        </p:tgtEl>
                                        <p:attrNameLst>
                                          <p:attrName>ppt_x</p:attrName>
                                        </p:attrNameLst>
                                      </p:cBhvr>
                                      <p:tavLst>
                                        <p:tav tm="0">
                                          <p:val>
                                            <p:strVal val="1+#ppt_w/2"/>
                                          </p:val>
                                        </p:tav>
                                        <p:tav tm="100000">
                                          <p:val>
                                            <p:strVal val="#ppt_x"/>
                                          </p:val>
                                        </p:tav>
                                      </p:tavLst>
                                    </p:anim>
                                    <p:anim calcmode="lin" valueType="num">
                                      <p:cBhvr additive="base">
                                        <p:cTn id="8" dur="500" fill="hold"/>
                                        <p:tgtEl>
                                          <p:spTgt spid="26">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2" fill="hold" nodeType="clickEffect">
                                  <p:stCondLst>
                                    <p:cond delay="0"/>
                                  </p:stCondLst>
                                  <p:childTnLst>
                                    <p:set>
                                      <p:cBhvr>
                                        <p:cTn id="12" dur="1" fill="hold">
                                          <p:stCondLst>
                                            <p:cond delay="0"/>
                                          </p:stCondLst>
                                        </p:cTn>
                                        <p:tgtEl>
                                          <p:spTgt spid="27"/>
                                        </p:tgtEl>
                                        <p:attrNameLst>
                                          <p:attrName>style.visibility</p:attrName>
                                        </p:attrNameLst>
                                      </p:cBhvr>
                                      <p:to>
                                        <p:strVal val="visible"/>
                                      </p:to>
                                    </p:set>
                                    <p:anim calcmode="lin" valueType="num">
                                      <p:cBhvr additive="base">
                                        <p:cTn id="13" dur="500" fill="hold"/>
                                        <p:tgtEl>
                                          <p:spTgt spid="27"/>
                                        </p:tgtEl>
                                        <p:attrNameLst>
                                          <p:attrName>ppt_x</p:attrName>
                                        </p:attrNameLst>
                                      </p:cBhvr>
                                      <p:tavLst>
                                        <p:tav tm="0">
                                          <p:val>
                                            <p:strVal val="1+#ppt_w/2"/>
                                          </p:val>
                                        </p:tav>
                                        <p:tav tm="100000">
                                          <p:val>
                                            <p:strVal val="#ppt_x"/>
                                          </p:val>
                                        </p:tav>
                                      </p:tavLst>
                                    </p:anim>
                                    <p:anim calcmode="lin" valueType="num">
                                      <p:cBhvr additive="base">
                                        <p:cTn id="14" dur="500" fill="hold"/>
                                        <p:tgtEl>
                                          <p:spTgt spid="27"/>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2" fill="hold" nodeType="clickEffect">
                                  <p:stCondLst>
                                    <p:cond delay="0"/>
                                  </p:stCondLst>
                                  <p:childTnLst>
                                    <p:set>
                                      <p:cBhvr>
                                        <p:cTn id="18" dur="1" fill="hold">
                                          <p:stCondLst>
                                            <p:cond delay="0"/>
                                          </p:stCondLst>
                                        </p:cTn>
                                        <p:tgtEl>
                                          <p:spTgt spid="26">
                                            <p:txEl>
                                              <p:pRg st="1" end="1"/>
                                            </p:txEl>
                                          </p:spTgt>
                                        </p:tgtEl>
                                        <p:attrNameLst>
                                          <p:attrName>style.visibility</p:attrName>
                                        </p:attrNameLst>
                                      </p:cBhvr>
                                      <p:to>
                                        <p:strVal val="visible"/>
                                      </p:to>
                                    </p:set>
                                    <p:anim calcmode="lin" valueType="num">
                                      <p:cBhvr additive="base">
                                        <p:cTn id="19" dur="500" fill="hold"/>
                                        <p:tgtEl>
                                          <p:spTgt spid="26">
                                            <p:txEl>
                                              <p:pRg st="1" end="1"/>
                                            </p:txEl>
                                          </p:spTgt>
                                        </p:tgtEl>
                                        <p:attrNameLst>
                                          <p:attrName>ppt_x</p:attrName>
                                        </p:attrNameLst>
                                      </p:cBhvr>
                                      <p:tavLst>
                                        <p:tav tm="0">
                                          <p:val>
                                            <p:strVal val="1+#ppt_w/2"/>
                                          </p:val>
                                        </p:tav>
                                        <p:tav tm="100000">
                                          <p:val>
                                            <p:strVal val="#ppt_x"/>
                                          </p:val>
                                        </p:tav>
                                      </p:tavLst>
                                    </p:anim>
                                    <p:anim calcmode="lin" valueType="num">
                                      <p:cBhvr additive="base">
                                        <p:cTn id="20" dur="500" fill="hold"/>
                                        <p:tgtEl>
                                          <p:spTgt spid="26">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2" fill="hold" nodeType="clickEffect">
                                  <p:stCondLst>
                                    <p:cond delay="0"/>
                                  </p:stCondLst>
                                  <p:childTnLst>
                                    <p:set>
                                      <p:cBhvr>
                                        <p:cTn id="24" dur="1" fill="hold">
                                          <p:stCondLst>
                                            <p:cond delay="0"/>
                                          </p:stCondLst>
                                        </p:cTn>
                                        <p:tgtEl>
                                          <p:spTgt spid="26">
                                            <p:txEl>
                                              <p:pRg st="2" end="2"/>
                                            </p:txEl>
                                          </p:spTgt>
                                        </p:tgtEl>
                                        <p:attrNameLst>
                                          <p:attrName>style.visibility</p:attrName>
                                        </p:attrNameLst>
                                      </p:cBhvr>
                                      <p:to>
                                        <p:strVal val="visible"/>
                                      </p:to>
                                    </p:set>
                                    <p:anim calcmode="lin" valueType="num">
                                      <p:cBhvr additive="base">
                                        <p:cTn id="25" dur="500" fill="hold"/>
                                        <p:tgtEl>
                                          <p:spTgt spid="26">
                                            <p:txEl>
                                              <p:pRg st="2" end="2"/>
                                            </p:txEl>
                                          </p:spTgt>
                                        </p:tgtEl>
                                        <p:attrNameLst>
                                          <p:attrName>ppt_x</p:attrName>
                                        </p:attrNameLst>
                                      </p:cBhvr>
                                      <p:tavLst>
                                        <p:tav tm="0">
                                          <p:val>
                                            <p:strVal val="1+#ppt_w/2"/>
                                          </p:val>
                                        </p:tav>
                                        <p:tav tm="100000">
                                          <p:val>
                                            <p:strVal val="#ppt_x"/>
                                          </p:val>
                                        </p:tav>
                                      </p:tavLst>
                                    </p:anim>
                                    <p:anim calcmode="lin" valueType="num">
                                      <p:cBhvr additive="base">
                                        <p:cTn id="26" dur="500" fill="hold"/>
                                        <p:tgtEl>
                                          <p:spTgt spid="26">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2" fill="hold" nodeType="clickEffect">
                                  <p:stCondLst>
                                    <p:cond delay="0"/>
                                  </p:stCondLst>
                                  <p:childTnLst>
                                    <p:set>
                                      <p:cBhvr>
                                        <p:cTn id="30" dur="1" fill="hold">
                                          <p:stCondLst>
                                            <p:cond delay="0"/>
                                          </p:stCondLst>
                                        </p:cTn>
                                        <p:tgtEl>
                                          <p:spTgt spid="26">
                                            <p:txEl>
                                              <p:pRg st="3" end="3"/>
                                            </p:txEl>
                                          </p:spTgt>
                                        </p:tgtEl>
                                        <p:attrNameLst>
                                          <p:attrName>style.visibility</p:attrName>
                                        </p:attrNameLst>
                                      </p:cBhvr>
                                      <p:to>
                                        <p:strVal val="visible"/>
                                      </p:to>
                                    </p:set>
                                    <p:anim calcmode="lin" valueType="num">
                                      <p:cBhvr additive="base">
                                        <p:cTn id="31" dur="500" fill="hold"/>
                                        <p:tgtEl>
                                          <p:spTgt spid="26">
                                            <p:txEl>
                                              <p:pRg st="3" end="3"/>
                                            </p:txEl>
                                          </p:spTgt>
                                        </p:tgtEl>
                                        <p:attrNameLst>
                                          <p:attrName>ppt_x</p:attrName>
                                        </p:attrNameLst>
                                      </p:cBhvr>
                                      <p:tavLst>
                                        <p:tav tm="0">
                                          <p:val>
                                            <p:strVal val="1+#ppt_w/2"/>
                                          </p:val>
                                        </p:tav>
                                        <p:tav tm="100000">
                                          <p:val>
                                            <p:strVal val="#ppt_x"/>
                                          </p:val>
                                        </p:tav>
                                      </p:tavLst>
                                    </p:anim>
                                    <p:anim calcmode="lin" valueType="num">
                                      <p:cBhvr additive="base">
                                        <p:cTn id="32" dur="500" fill="hold"/>
                                        <p:tgtEl>
                                          <p:spTgt spid="26">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2" fill="hold" nodeType="clickEffect">
                                  <p:stCondLst>
                                    <p:cond delay="0"/>
                                  </p:stCondLst>
                                  <p:childTnLst>
                                    <p:set>
                                      <p:cBhvr>
                                        <p:cTn id="36" dur="1" fill="hold">
                                          <p:stCondLst>
                                            <p:cond delay="0"/>
                                          </p:stCondLst>
                                        </p:cTn>
                                        <p:tgtEl>
                                          <p:spTgt spid="26">
                                            <p:txEl>
                                              <p:pRg st="4" end="4"/>
                                            </p:txEl>
                                          </p:spTgt>
                                        </p:tgtEl>
                                        <p:attrNameLst>
                                          <p:attrName>style.visibility</p:attrName>
                                        </p:attrNameLst>
                                      </p:cBhvr>
                                      <p:to>
                                        <p:strVal val="visible"/>
                                      </p:to>
                                    </p:set>
                                    <p:anim calcmode="lin" valueType="num">
                                      <p:cBhvr additive="base">
                                        <p:cTn id="37" dur="500" fill="hold"/>
                                        <p:tgtEl>
                                          <p:spTgt spid="26">
                                            <p:txEl>
                                              <p:pRg st="4" end="4"/>
                                            </p:txEl>
                                          </p:spTgt>
                                        </p:tgtEl>
                                        <p:attrNameLst>
                                          <p:attrName>ppt_x</p:attrName>
                                        </p:attrNameLst>
                                      </p:cBhvr>
                                      <p:tavLst>
                                        <p:tav tm="0">
                                          <p:val>
                                            <p:strVal val="1+#ppt_w/2"/>
                                          </p:val>
                                        </p:tav>
                                        <p:tav tm="100000">
                                          <p:val>
                                            <p:strVal val="#ppt_x"/>
                                          </p:val>
                                        </p:tav>
                                      </p:tavLst>
                                    </p:anim>
                                    <p:anim calcmode="lin" valueType="num">
                                      <p:cBhvr additive="base">
                                        <p:cTn id="38" dur="500" fill="hold"/>
                                        <p:tgtEl>
                                          <p:spTgt spid="26">
                                            <p:txEl>
                                              <p:pRg st="4" end="4"/>
                                            </p:txEl>
                                          </p:spTgt>
                                        </p:tgtEl>
                                        <p:attrNameLst>
                                          <p:attrName>ppt_y</p:attrName>
                                        </p:attrNameLst>
                                      </p:cBhvr>
                                      <p:tavLst>
                                        <p:tav tm="0">
                                          <p:val>
                                            <p:strVal val="#ppt_y"/>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2" presetClass="entr" presetSubtype="2" fill="hold" nodeType="clickEffect">
                                  <p:stCondLst>
                                    <p:cond delay="0"/>
                                  </p:stCondLst>
                                  <p:childTnLst>
                                    <p:set>
                                      <p:cBhvr>
                                        <p:cTn id="42" dur="1" fill="hold">
                                          <p:stCondLst>
                                            <p:cond delay="0"/>
                                          </p:stCondLst>
                                        </p:cTn>
                                        <p:tgtEl>
                                          <p:spTgt spid="26">
                                            <p:txEl>
                                              <p:pRg st="5" end="5"/>
                                            </p:txEl>
                                          </p:spTgt>
                                        </p:tgtEl>
                                        <p:attrNameLst>
                                          <p:attrName>style.visibility</p:attrName>
                                        </p:attrNameLst>
                                      </p:cBhvr>
                                      <p:to>
                                        <p:strVal val="visible"/>
                                      </p:to>
                                    </p:set>
                                    <p:anim calcmode="lin" valueType="num">
                                      <p:cBhvr additive="base">
                                        <p:cTn id="43" dur="500" fill="hold"/>
                                        <p:tgtEl>
                                          <p:spTgt spid="26">
                                            <p:txEl>
                                              <p:pRg st="5" end="5"/>
                                            </p:txEl>
                                          </p:spTgt>
                                        </p:tgtEl>
                                        <p:attrNameLst>
                                          <p:attrName>ppt_x</p:attrName>
                                        </p:attrNameLst>
                                      </p:cBhvr>
                                      <p:tavLst>
                                        <p:tav tm="0">
                                          <p:val>
                                            <p:strVal val="1+#ppt_w/2"/>
                                          </p:val>
                                        </p:tav>
                                        <p:tav tm="100000">
                                          <p:val>
                                            <p:strVal val="#ppt_x"/>
                                          </p:val>
                                        </p:tav>
                                      </p:tavLst>
                                    </p:anim>
                                    <p:anim calcmode="lin" valueType="num">
                                      <p:cBhvr additive="base">
                                        <p:cTn id="44" dur="500" fill="hold"/>
                                        <p:tgtEl>
                                          <p:spTgt spid="26">
                                            <p:txEl>
                                              <p:pRg st="5" end="5"/>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 name="Rectangle 23"/>
          <p:cNvSpPr>
            <a:spLocks noChangeArrowheads="1"/>
          </p:cNvSpPr>
          <p:nvPr/>
        </p:nvSpPr>
        <p:spPr bwMode="auto">
          <a:xfrm>
            <a:off x="4595813" y="838200"/>
            <a:ext cx="4548187" cy="2074863"/>
          </a:xfrm>
          <a:prstGeom prst="rect">
            <a:avLst/>
          </a:prstGeom>
          <a:noFill/>
          <a:ln w="57150" cap="sq">
            <a:noFill/>
            <a:miter lim="800000"/>
            <a:headEnd/>
            <a:tailEnd/>
          </a:ln>
          <a:effectLst/>
        </p:spPr>
        <p:txBody>
          <a:bodyPr wrap="none" lIns="274320" rIns="274320">
            <a:spAutoFit/>
          </a:bodyPr>
          <a:lstStyle/>
          <a:p>
            <a:pPr eaLnBrk="0" hangingPunct="0">
              <a:spcBef>
                <a:spcPct val="20000"/>
              </a:spcBef>
              <a:defRPr/>
            </a:pPr>
            <a:r>
              <a:rPr lang="en-US" sz="2800" i="0" dirty="0">
                <a:solidFill>
                  <a:srgbClr val="FFFFFF"/>
                </a:solidFill>
                <a:effectLst>
                  <a:outerShdw blurRad="38100" dist="38100" dir="2700000" algn="tl">
                    <a:srgbClr val="000000"/>
                  </a:outerShdw>
                </a:effectLst>
              </a:rPr>
              <a:t>This is a </a:t>
            </a:r>
            <a:r>
              <a:rPr lang="en-US" sz="2800" i="0" dirty="0">
                <a:solidFill>
                  <a:srgbClr val="FFFF00"/>
                </a:solidFill>
                <a:effectLst>
                  <a:outerShdw blurRad="38100" dist="38100" dir="2700000" algn="tl">
                    <a:srgbClr val="000000"/>
                  </a:outerShdw>
                </a:effectLst>
              </a:rPr>
              <a:t>circuit</a:t>
            </a:r>
            <a:r>
              <a:rPr lang="en-US" sz="2800" i="0" dirty="0">
                <a:solidFill>
                  <a:srgbClr val="FFFFFF"/>
                </a:solidFill>
                <a:effectLst>
                  <a:outerShdw blurRad="38100" dist="38100" dir="2700000" algn="tl">
                    <a:srgbClr val="000000"/>
                  </a:outerShdw>
                </a:effectLst>
              </a:rPr>
              <a:t> with </a:t>
            </a:r>
          </a:p>
          <a:p>
            <a:pPr eaLnBrk="0" hangingPunct="0">
              <a:spcBef>
                <a:spcPct val="20000"/>
              </a:spcBef>
              <a:defRPr/>
            </a:pPr>
            <a:r>
              <a:rPr lang="en-US" sz="2800" i="0" dirty="0">
                <a:solidFill>
                  <a:srgbClr val="FFFFFF"/>
                </a:solidFill>
                <a:effectLst>
                  <a:outerShdw blurRad="38100" dist="38100" dir="2700000" algn="tl">
                    <a:srgbClr val="000000"/>
                  </a:outerShdw>
                </a:effectLst>
              </a:rPr>
              <a:t>AND/OR/NOT gates</a:t>
            </a:r>
          </a:p>
          <a:p>
            <a:pPr eaLnBrk="0" hangingPunct="0">
              <a:spcBef>
                <a:spcPct val="20000"/>
              </a:spcBef>
              <a:defRPr/>
            </a:pPr>
            <a:r>
              <a:rPr lang="en-US" sz="2800" i="0" dirty="0">
                <a:solidFill>
                  <a:srgbClr val="FFFFFF"/>
                </a:solidFill>
                <a:effectLst>
                  <a:outerShdw blurRad="38100" dist="38100" dir="2700000" algn="tl">
                    <a:srgbClr val="000000"/>
                  </a:outerShdw>
                </a:effectLst>
              </a:rPr>
              <a:t>with n input variables/wires</a:t>
            </a:r>
          </a:p>
          <a:p>
            <a:pPr eaLnBrk="0" hangingPunct="0">
              <a:spcBef>
                <a:spcPct val="20000"/>
              </a:spcBef>
              <a:defRPr/>
            </a:pPr>
            <a:r>
              <a:rPr lang="en-US" sz="2800" i="0" dirty="0">
                <a:solidFill>
                  <a:srgbClr val="FFFFFF"/>
                </a:solidFill>
                <a:effectLst>
                  <a:outerShdw blurRad="38100" dist="38100" dir="2700000" algn="tl">
                    <a:srgbClr val="000000"/>
                  </a:outerShdw>
                </a:effectLst>
              </a:rPr>
              <a:t>and one output wire. </a:t>
            </a:r>
          </a:p>
        </p:txBody>
      </p:sp>
      <p:sp>
        <p:nvSpPr>
          <p:cNvPr id="25" name="Rectangle 24"/>
          <p:cNvSpPr>
            <a:spLocks noChangeArrowheads="1"/>
          </p:cNvSpPr>
          <p:nvPr/>
        </p:nvSpPr>
        <p:spPr bwMode="auto">
          <a:xfrm>
            <a:off x="4724400" y="3048000"/>
            <a:ext cx="4748213" cy="1471613"/>
          </a:xfrm>
          <a:prstGeom prst="rect">
            <a:avLst/>
          </a:prstGeom>
          <a:noFill/>
          <a:ln w="57150" cap="sq">
            <a:noFill/>
            <a:miter lim="800000"/>
            <a:headEnd/>
            <a:tailEnd/>
          </a:ln>
          <a:effectLst/>
        </p:spPr>
        <p:txBody>
          <a:bodyPr wrap="none" lIns="274320" rIns="274320">
            <a:spAutoFit/>
          </a:bodyPr>
          <a:lstStyle/>
          <a:p>
            <a:pPr eaLnBrk="0" hangingPunct="0">
              <a:spcBef>
                <a:spcPct val="20000"/>
              </a:spcBef>
              <a:defRPr/>
            </a:pPr>
            <a:r>
              <a:rPr lang="en-US" sz="2800" i="0" dirty="0">
                <a:solidFill>
                  <a:srgbClr val="FFFFFF"/>
                </a:solidFill>
                <a:effectLst>
                  <a:outerShdw blurRad="38100" dist="38100" dir="2700000" algn="tl">
                    <a:srgbClr val="000000"/>
                  </a:outerShdw>
                </a:effectLst>
              </a:rPr>
              <a:t>This is an </a:t>
            </a:r>
            <a:r>
              <a:rPr lang="en-US" sz="2800" i="0" dirty="0">
                <a:solidFill>
                  <a:srgbClr val="FFFF00"/>
                </a:solidFill>
                <a:effectLst>
                  <a:outerShdw blurRad="38100" dist="38100" dir="2700000" algn="tl">
                    <a:srgbClr val="000000"/>
                  </a:outerShdw>
                </a:effectLst>
              </a:rPr>
              <a:t>assignment</a:t>
            </a:r>
            <a:r>
              <a:rPr lang="en-US" sz="2800" i="0" dirty="0">
                <a:solidFill>
                  <a:srgbClr val="FFFFFF"/>
                </a:solidFill>
                <a:effectLst>
                  <a:outerShdw blurRad="38100" dist="38100" dir="2700000" algn="tl">
                    <a:srgbClr val="000000"/>
                  </a:outerShdw>
                </a:effectLst>
              </a:rPr>
              <a:t> giving </a:t>
            </a:r>
            <a:br>
              <a:rPr lang="en-US" sz="2800" i="0" dirty="0">
                <a:solidFill>
                  <a:srgbClr val="FFFFFF"/>
                </a:solidFill>
                <a:effectLst>
                  <a:outerShdw blurRad="38100" dist="38100" dir="2700000" algn="tl">
                    <a:srgbClr val="000000"/>
                  </a:outerShdw>
                </a:effectLst>
              </a:rPr>
            </a:br>
            <a:r>
              <a:rPr lang="en-US" sz="2800" i="0" dirty="0">
                <a:solidFill>
                  <a:srgbClr val="FFFFFF"/>
                </a:solidFill>
                <a:effectLst>
                  <a:outerShdw blurRad="38100" dist="38100" dir="2700000" algn="tl">
                    <a:srgbClr val="000000"/>
                  </a:outerShdw>
                </a:effectLst>
              </a:rPr>
              <a:t>true/false, yes/no, 0/1</a:t>
            </a:r>
          </a:p>
          <a:p>
            <a:pPr eaLnBrk="0" hangingPunct="0">
              <a:spcBef>
                <a:spcPct val="20000"/>
              </a:spcBef>
              <a:defRPr/>
            </a:pPr>
            <a:r>
              <a:rPr lang="en-US" sz="2800" i="0" dirty="0">
                <a:solidFill>
                  <a:srgbClr val="FFFFFF"/>
                </a:solidFill>
                <a:effectLst>
                  <a:outerShdw blurRad="38100" dist="38100" dir="2700000" algn="tl">
                    <a:srgbClr val="000000"/>
                  </a:outerShdw>
                </a:effectLst>
              </a:rPr>
              <a:t>to each input variable.</a:t>
            </a:r>
          </a:p>
        </p:txBody>
      </p:sp>
      <p:sp>
        <p:nvSpPr>
          <p:cNvPr id="26" name="Rectangle 25"/>
          <p:cNvSpPr>
            <a:spLocks noChangeArrowheads="1"/>
          </p:cNvSpPr>
          <p:nvPr/>
        </p:nvSpPr>
        <p:spPr bwMode="auto">
          <a:xfrm>
            <a:off x="4786313" y="4648200"/>
            <a:ext cx="4073525" cy="954088"/>
          </a:xfrm>
          <a:prstGeom prst="rect">
            <a:avLst/>
          </a:prstGeom>
          <a:noFill/>
          <a:ln w="57150" cap="sq">
            <a:noFill/>
            <a:miter lim="800000"/>
            <a:headEnd/>
            <a:tailEnd/>
          </a:ln>
          <a:effectLst/>
        </p:spPr>
        <p:txBody>
          <a:bodyPr wrap="none" lIns="274320" rIns="274320">
            <a:spAutoFit/>
          </a:bodyPr>
          <a:lstStyle/>
          <a:p>
            <a:pPr eaLnBrk="0" hangingPunct="0">
              <a:spcBef>
                <a:spcPct val="20000"/>
              </a:spcBef>
              <a:defRPr/>
            </a:pPr>
            <a:r>
              <a:rPr lang="en-US" sz="2800" i="0" dirty="0">
                <a:solidFill>
                  <a:srgbClr val="FFFFFF"/>
                </a:solidFill>
                <a:effectLst>
                  <a:outerShdw blurRad="38100" dist="38100" dir="2700000" algn="tl">
                    <a:srgbClr val="000000"/>
                  </a:outerShdw>
                </a:effectLst>
              </a:rPr>
              <a:t>These values percolate</a:t>
            </a:r>
            <a:br>
              <a:rPr lang="en-US" sz="2800" i="0" dirty="0">
                <a:solidFill>
                  <a:srgbClr val="FFFFFF"/>
                </a:solidFill>
                <a:effectLst>
                  <a:outerShdw blurRad="38100" dist="38100" dir="2700000" algn="tl">
                    <a:srgbClr val="000000"/>
                  </a:outerShdw>
                </a:effectLst>
              </a:rPr>
            </a:br>
            <a:r>
              <a:rPr lang="en-US" sz="2800" i="0" dirty="0">
                <a:solidFill>
                  <a:srgbClr val="FFFFFF"/>
                </a:solidFill>
                <a:effectLst>
                  <a:outerShdw blurRad="38100" dist="38100" dir="2700000" algn="tl">
                    <a:srgbClr val="000000"/>
                  </a:outerShdw>
                </a:effectLst>
              </a:rPr>
              <a:t>down to the output wire.</a:t>
            </a:r>
          </a:p>
        </p:txBody>
      </p:sp>
      <p:grpSp>
        <p:nvGrpSpPr>
          <p:cNvPr id="39" name="Group 33"/>
          <p:cNvGrpSpPr>
            <a:grpSpLocks/>
          </p:cNvGrpSpPr>
          <p:nvPr/>
        </p:nvGrpSpPr>
        <p:grpSpPr bwMode="auto">
          <a:xfrm>
            <a:off x="385763" y="1147763"/>
            <a:ext cx="3497262" cy="487362"/>
            <a:chOff x="384" y="665"/>
            <a:chExt cx="2652" cy="369"/>
          </a:xfrm>
        </p:grpSpPr>
        <p:grpSp>
          <p:nvGrpSpPr>
            <p:cNvPr id="234532" name="Group 32"/>
            <p:cNvGrpSpPr>
              <a:grpSpLocks/>
            </p:cNvGrpSpPr>
            <p:nvPr/>
          </p:nvGrpSpPr>
          <p:grpSpPr bwMode="auto">
            <a:xfrm>
              <a:off x="384" y="672"/>
              <a:ext cx="2518" cy="359"/>
              <a:chOff x="384" y="672"/>
              <a:chExt cx="2518" cy="359"/>
            </a:xfrm>
          </p:grpSpPr>
          <p:sp>
            <p:nvSpPr>
              <p:cNvPr id="197673" name="Text Box 25"/>
              <p:cNvSpPr txBox="1">
                <a:spLocks noChangeArrowheads="1"/>
              </p:cNvSpPr>
              <p:nvPr/>
            </p:nvSpPr>
            <p:spPr bwMode="auto">
              <a:xfrm>
                <a:off x="384" y="672"/>
                <a:ext cx="608" cy="3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eaLnBrk="0" hangingPunct="0">
                  <a:spcBef>
                    <a:spcPct val="0"/>
                  </a:spcBef>
                  <a:defRPr/>
                </a:pPr>
                <a:r>
                  <a:rPr lang="en-US" altLang="en-US" sz="2400" i="0">
                    <a:solidFill>
                      <a:srgbClr val="FF0000"/>
                    </a:solidFill>
                    <a:effectLst>
                      <a:outerShdw blurRad="38100" dist="38100" dir="2700000" algn="tl">
                        <a:srgbClr val="000000">
                          <a:alpha val="43137"/>
                        </a:srgbClr>
                      </a:outerShdw>
                    </a:effectLst>
                  </a:rPr>
                  <a:t> F</a:t>
                </a:r>
              </a:p>
            </p:txBody>
          </p:sp>
          <p:sp>
            <p:nvSpPr>
              <p:cNvPr id="197674" name="Text Box 26"/>
              <p:cNvSpPr txBox="1">
                <a:spLocks noChangeArrowheads="1"/>
              </p:cNvSpPr>
              <p:nvPr/>
            </p:nvSpPr>
            <p:spPr bwMode="auto">
              <a:xfrm>
                <a:off x="1392" y="672"/>
                <a:ext cx="562" cy="3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eaLnBrk="0" hangingPunct="0">
                  <a:spcBef>
                    <a:spcPct val="0"/>
                  </a:spcBef>
                  <a:defRPr/>
                </a:pPr>
                <a:r>
                  <a:rPr lang="en-US" altLang="en-US" sz="2400" i="0">
                    <a:solidFill>
                      <a:srgbClr val="FF0000"/>
                    </a:solidFill>
                    <a:effectLst>
                      <a:outerShdw blurRad="38100" dist="38100" dir="2700000" algn="tl">
                        <a:srgbClr val="000000">
                          <a:alpha val="43137"/>
                        </a:srgbClr>
                      </a:outerShdw>
                    </a:effectLst>
                  </a:rPr>
                  <a:t>T</a:t>
                </a:r>
              </a:p>
            </p:txBody>
          </p:sp>
          <p:sp>
            <p:nvSpPr>
              <p:cNvPr id="197675" name="Text Box 27"/>
              <p:cNvSpPr txBox="1">
                <a:spLocks noChangeArrowheads="1"/>
              </p:cNvSpPr>
              <p:nvPr/>
            </p:nvSpPr>
            <p:spPr bwMode="auto">
              <a:xfrm>
                <a:off x="2352" y="681"/>
                <a:ext cx="550" cy="3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eaLnBrk="0" hangingPunct="0">
                  <a:spcBef>
                    <a:spcPct val="0"/>
                  </a:spcBef>
                  <a:defRPr/>
                </a:pPr>
                <a:r>
                  <a:rPr lang="en-US" altLang="en-US" sz="2400" i="0">
                    <a:solidFill>
                      <a:srgbClr val="FF0000"/>
                    </a:solidFill>
                    <a:effectLst>
                      <a:outerShdw blurRad="38100" dist="38100" dir="2700000" algn="tl">
                        <a:srgbClr val="000000">
                          <a:alpha val="43137"/>
                        </a:srgbClr>
                      </a:outerShdw>
                    </a:effectLst>
                  </a:rPr>
                  <a:t>F</a:t>
                </a:r>
              </a:p>
            </p:txBody>
          </p:sp>
        </p:grpSp>
        <p:grpSp>
          <p:nvGrpSpPr>
            <p:cNvPr id="234533" name="Group 31"/>
            <p:cNvGrpSpPr>
              <a:grpSpLocks/>
            </p:cNvGrpSpPr>
            <p:nvPr/>
          </p:nvGrpSpPr>
          <p:grpSpPr bwMode="auto">
            <a:xfrm>
              <a:off x="480" y="665"/>
              <a:ext cx="2556" cy="369"/>
              <a:chOff x="480" y="665"/>
              <a:chExt cx="2556" cy="369"/>
            </a:xfrm>
          </p:grpSpPr>
          <p:sp>
            <p:nvSpPr>
              <p:cNvPr id="197670" name="Rectangle 28"/>
              <p:cNvSpPr>
                <a:spLocks noChangeArrowheads="1"/>
              </p:cNvSpPr>
              <p:nvPr/>
            </p:nvSpPr>
            <p:spPr bwMode="auto">
              <a:xfrm>
                <a:off x="486" y="665"/>
                <a:ext cx="420" cy="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eaLnBrk="0" hangingPunct="0">
                  <a:spcBef>
                    <a:spcPct val="0"/>
                  </a:spcBef>
                  <a:defRPr/>
                </a:pPr>
                <a:endParaRPr lang="en-US" altLang="en-US" sz="2400" i="0">
                  <a:solidFill>
                    <a:srgbClr val="FFFFFF"/>
                  </a:solidFill>
                  <a:effectLst>
                    <a:outerShdw blurRad="38100" dist="38100" dir="2700000" algn="tl">
                      <a:srgbClr val="000000">
                        <a:alpha val="43137"/>
                      </a:srgbClr>
                    </a:outerShdw>
                  </a:effectLst>
                </a:endParaRPr>
              </a:p>
            </p:txBody>
          </p:sp>
          <p:sp>
            <p:nvSpPr>
              <p:cNvPr id="197671" name="Rectangle 29"/>
              <p:cNvSpPr>
                <a:spLocks noChangeArrowheads="1"/>
              </p:cNvSpPr>
              <p:nvPr/>
            </p:nvSpPr>
            <p:spPr bwMode="auto">
              <a:xfrm>
                <a:off x="486" y="669"/>
                <a:ext cx="420" cy="3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eaLnBrk="0" hangingPunct="0">
                  <a:spcBef>
                    <a:spcPct val="0"/>
                  </a:spcBef>
                  <a:defRPr/>
                </a:pPr>
                <a:endParaRPr lang="en-US" altLang="en-US" sz="2400" i="0">
                  <a:solidFill>
                    <a:srgbClr val="FFFFFF"/>
                  </a:solidFill>
                  <a:effectLst>
                    <a:outerShdw blurRad="38100" dist="38100" dir="2700000" algn="tl">
                      <a:srgbClr val="000000">
                        <a:alpha val="43137"/>
                      </a:srgbClr>
                    </a:outerShdw>
                  </a:effectLst>
                </a:endParaRPr>
              </a:p>
            </p:txBody>
          </p:sp>
          <p:sp>
            <p:nvSpPr>
              <p:cNvPr id="197672" name="Rectangle 30"/>
              <p:cNvSpPr>
                <a:spLocks noChangeArrowheads="1"/>
              </p:cNvSpPr>
              <p:nvPr/>
            </p:nvSpPr>
            <p:spPr bwMode="auto">
              <a:xfrm flipH="1">
                <a:off x="480" y="684"/>
                <a:ext cx="2556" cy="350"/>
              </a:xfrm>
              <a:prstGeom prst="rect">
                <a:avLst/>
              </a:prstGeom>
              <a:noFill/>
              <a:ln w="57150" cap="sq">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eaLnBrk="0" hangingPunct="0">
                  <a:spcBef>
                    <a:spcPct val="0"/>
                  </a:spcBef>
                  <a:defRPr/>
                </a:pPr>
                <a:endParaRPr lang="en-US" altLang="en-US" sz="2400" i="0">
                  <a:solidFill>
                    <a:srgbClr val="FFFFFF"/>
                  </a:solidFill>
                  <a:effectLst>
                    <a:outerShdw blurRad="38100" dist="38100" dir="2700000" algn="tl">
                      <a:srgbClr val="000000">
                        <a:alpha val="43137"/>
                      </a:srgbClr>
                    </a:outerShdw>
                  </a:effectLst>
                </a:endParaRPr>
              </a:p>
            </p:txBody>
          </p:sp>
        </p:grpSp>
      </p:grpSp>
      <p:grpSp>
        <p:nvGrpSpPr>
          <p:cNvPr id="3" name="Group 2"/>
          <p:cNvGrpSpPr>
            <a:grpSpLocks/>
          </p:cNvGrpSpPr>
          <p:nvPr/>
        </p:nvGrpSpPr>
        <p:grpSpPr bwMode="auto">
          <a:xfrm>
            <a:off x="63500" y="1600200"/>
            <a:ext cx="3894138" cy="4665663"/>
            <a:chOff x="284873" y="1174215"/>
            <a:chExt cx="4686067" cy="5615523"/>
          </a:xfrm>
        </p:grpSpPr>
        <p:sp>
          <p:nvSpPr>
            <p:cNvPr id="197647" name="Text Box 2"/>
            <p:cNvSpPr txBox="1">
              <a:spLocks noChangeArrowheads="1"/>
            </p:cNvSpPr>
            <p:nvPr/>
          </p:nvSpPr>
          <p:spPr bwMode="auto">
            <a:xfrm>
              <a:off x="3736860" y="1174215"/>
              <a:ext cx="1234080" cy="8521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type="none" w="sm" len="sm"/>
                  <a:tailEnd type="none" w="sm" len="sm"/>
                </a14:hiddenLine>
              </a:ext>
            </a:extLst>
          </p:spPr>
          <p:txBody>
            <a:bodyPr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eaLnBrk="0" hangingPunct="0">
                <a:spcBef>
                  <a:spcPct val="0"/>
                </a:spcBef>
                <a:defRPr/>
              </a:pPr>
              <a:r>
                <a:rPr lang="en-US" altLang="en-US" sz="4000" i="0">
                  <a:solidFill>
                    <a:srgbClr val="FFFF00"/>
                  </a:solidFill>
                  <a:effectLst>
                    <a:outerShdw blurRad="38100" dist="38100" dir="2700000" algn="tl">
                      <a:srgbClr val="000000">
                        <a:alpha val="43137"/>
                      </a:srgbClr>
                    </a:outerShdw>
                  </a:effectLst>
                  <a:latin typeface="Arial Rounded MT Bold" pitchFamily="34" charset="0"/>
                </a:rPr>
                <a:t>x</a:t>
              </a:r>
              <a:r>
                <a:rPr lang="en-US" altLang="en-US" sz="4000" i="0" baseline="-25000">
                  <a:solidFill>
                    <a:srgbClr val="FFFF00"/>
                  </a:solidFill>
                  <a:effectLst>
                    <a:outerShdw blurRad="38100" dist="38100" dir="2700000" algn="tl">
                      <a:srgbClr val="000000">
                        <a:alpha val="43137"/>
                      </a:srgbClr>
                    </a:outerShdw>
                  </a:effectLst>
                  <a:latin typeface="Arial Rounded MT Bold" pitchFamily="34" charset="0"/>
                </a:rPr>
                <a:t>3</a:t>
              </a:r>
              <a:endParaRPr lang="en-US" altLang="en-US" sz="4000" i="0">
                <a:solidFill>
                  <a:srgbClr val="FFFFFF"/>
                </a:solidFill>
                <a:effectLst>
                  <a:outerShdw blurRad="38100" dist="38100" dir="2700000" algn="tl">
                    <a:srgbClr val="000000">
                      <a:alpha val="43137"/>
                    </a:srgbClr>
                  </a:outerShdw>
                </a:effectLst>
                <a:latin typeface="Arial Rounded MT Bold" pitchFamily="34" charset="0"/>
              </a:endParaRPr>
            </a:p>
          </p:txBody>
        </p:sp>
        <p:sp>
          <p:nvSpPr>
            <p:cNvPr id="197648" name="Text Box 3"/>
            <p:cNvSpPr txBox="1">
              <a:spLocks noChangeArrowheads="1"/>
            </p:cNvSpPr>
            <p:nvPr/>
          </p:nvSpPr>
          <p:spPr bwMode="auto">
            <a:xfrm>
              <a:off x="2197125" y="1174215"/>
              <a:ext cx="1234080" cy="8521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type="none" w="sm" len="sm"/>
                  <a:tailEnd type="none" w="sm" len="sm"/>
                </a14:hiddenLine>
              </a:ext>
            </a:extLst>
          </p:spPr>
          <p:txBody>
            <a:bodyPr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eaLnBrk="0" hangingPunct="0">
                <a:spcBef>
                  <a:spcPct val="0"/>
                </a:spcBef>
                <a:defRPr/>
              </a:pPr>
              <a:r>
                <a:rPr lang="en-US" altLang="en-US" sz="4000" i="0">
                  <a:solidFill>
                    <a:srgbClr val="FFFF00"/>
                  </a:solidFill>
                  <a:effectLst>
                    <a:outerShdw blurRad="38100" dist="38100" dir="2700000" algn="tl">
                      <a:srgbClr val="000000">
                        <a:alpha val="43137"/>
                      </a:srgbClr>
                    </a:outerShdw>
                  </a:effectLst>
                  <a:latin typeface="Arial Rounded MT Bold" pitchFamily="34" charset="0"/>
                </a:rPr>
                <a:t>x</a:t>
              </a:r>
              <a:r>
                <a:rPr lang="en-US" altLang="en-US" sz="4000" i="0" baseline="-25000">
                  <a:solidFill>
                    <a:srgbClr val="FFFF00"/>
                  </a:solidFill>
                  <a:effectLst>
                    <a:outerShdw blurRad="38100" dist="38100" dir="2700000" algn="tl">
                      <a:srgbClr val="000000">
                        <a:alpha val="43137"/>
                      </a:srgbClr>
                    </a:outerShdw>
                  </a:effectLst>
                  <a:latin typeface="Arial Rounded MT Bold" pitchFamily="34" charset="0"/>
                </a:rPr>
                <a:t>2</a:t>
              </a:r>
              <a:endParaRPr lang="en-US" altLang="en-US" sz="4000" i="0">
                <a:solidFill>
                  <a:srgbClr val="FFFFFF"/>
                </a:solidFill>
                <a:effectLst>
                  <a:outerShdw blurRad="38100" dist="38100" dir="2700000" algn="tl">
                    <a:srgbClr val="000000">
                      <a:alpha val="43137"/>
                    </a:srgbClr>
                  </a:outerShdw>
                </a:effectLst>
                <a:latin typeface="Arial Rounded MT Bold" pitchFamily="34" charset="0"/>
              </a:endParaRPr>
            </a:p>
          </p:txBody>
        </p:sp>
        <p:sp>
          <p:nvSpPr>
            <p:cNvPr id="197649" name="Text Box 4"/>
            <p:cNvSpPr txBox="1">
              <a:spLocks noChangeArrowheads="1"/>
            </p:cNvSpPr>
            <p:nvPr/>
          </p:nvSpPr>
          <p:spPr bwMode="auto">
            <a:xfrm>
              <a:off x="708969" y="1174215"/>
              <a:ext cx="1232171" cy="8521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type="none" w="sm" len="sm"/>
                  <a:tailEnd type="none" w="sm" len="sm"/>
                </a14:hiddenLine>
              </a:ext>
            </a:extLst>
          </p:spPr>
          <p:txBody>
            <a:bodyPr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eaLnBrk="0" hangingPunct="0">
                <a:spcBef>
                  <a:spcPct val="0"/>
                </a:spcBef>
                <a:defRPr/>
              </a:pPr>
              <a:r>
                <a:rPr lang="en-US" altLang="en-US" sz="4000" i="0">
                  <a:solidFill>
                    <a:srgbClr val="FFFF00"/>
                  </a:solidFill>
                  <a:effectLst>
                    <a:outerShdw blurRad="38100" dist="38100" dir="2700000" algn="tl">
                      <a:srgbClr val="000000">
                        <a:alpha val="43137"/>
                      </a:srgbClr>
                    </a:outerShdw>
                  </a:effectLst>
                  <a:latin typeface="Arial Rounded MT Bold" pitchFamily="34" charset="0"/>
                </a:rPr>
                <a:t>x</a:t>
              </a:r>
              <a:r>
                <a:rPr lang="en-US" altLang="en-US" sz="4000" i="0" baseline="-25000">
                  <a:solidFill>
                    <a:srgbClr val="FFFF00"/>
                  </a:solidFill>
                  <a:effectLst>
                    <a:outerShdw blurRad="38100" dist="38100" dir="2700000" algn="tl">
                      <a:srgbClr val="000000">
                        <a:alpha val="43137"/>
                      </a:srgbClr>
                    </a:outerShdw>
                  </a:effectLst>
                  <a:latin typeface="Arial Rounded MT Bold" pitchFamily="34" charset="0"/>
                </a:rPr>
                <a:t>1</a:t>
              </a:r>
              <a:endParaRPr lang="en-US" altLang="en-US" sz="4000" i="0">
                <a:solidFill>
                  <a:srgbClr val="FFFFFF"/>
                </a:solidFill>
                <a:effectLst>
                  <a:outerShdw blurRad="38100" dist="38100" dir="2700000" algn="tl">
                    <a:srgbClr val="000000">
                      <a:alpha val="43137"/>
                    </a:srgbClr>
                  </a:outerShdw>
                </a:effectLst>
                <a:latin typeface="Arial Rounded MT Bold" pitchFamily="34" charset="0"/>
              </a:endParaRPr>
            </a:p>
          </p:txBody>
        </p:sp>
        <p:sp>
          <p:nvSpPr>
            <p:cNvPr id="197650" name="AutoShape 6"/>
            <p:cNvSpPr>
              <a:spLocks noChangeArrowheads="1"/>
            </p:cNvSpPr>
            <p:nvPr/>
          </p:nvSpPr>
          <p:spPr bwMode="auto">
            <a:xfrm rot="5400000" flipV="1">
              <a:off x="990634" y="4058479"/>
              <a:ext cx="1207557" cy="823358"/>
            </a:xfrm>
            <a:prstGeom prst="flowChartDelay">
              <a:avLst/>
            </a:prstGeom>
            <a:noFill/>
            <a:ln w="38100" cap="sq">
              <a:solidFill>
                <a:schemeClr val="tx1"/>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vert="eaVert"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eaLnBrk="0" hangingPunct="0">
                <a:spcBef>
                  <a:spcPct val="0"/>
                </a:spcBef>
                <a:defRPr/>
              </a:pPr>
              <a:r>
                <a:rPr lang="en-US" altLang="en-US" sz="2000" i="0">
                  <a:solidFill>
                    <a:srgbClr val="FFFFFF"/>
                  </a:solidFill>
                  <a:effectLst>
                    <a:outerShdw blurRad="38100" dist="38100" dir="2700000" algn="tl">
                      <a:srgbClr val="000000">
                        <a:alpha val="43137"/>
                      </a:srgbClr>
                    </a:outerShdw>
                  </a:effectLst>
                  <a:latin typeface="Arial Rounded MT Bold" pitchFamily="34" charset="0"/>
                </a:rPr>
                <a:t>OR</a:t>
              </a:r>
            </a:p>
          </p:txBody>
        </p:sp>
        <p:sp>
          <p:nvSpPr>
            <p:cNvPr id="197651" name="AutoShape 7"/>
            <p:cNvSpPr>
              <a:spLocks noChangeArrowheads="1"/>
            </p:cNvSpPr>
            <p:nvPr/>
          </p:nvSpPr>
          <p:spPr bwMode="auto">
            <a:xfrm rot="5400000" flipV="1">
              <a:off x="3739614" y="2669406"/>
              <a:ext cx="1207557" cy="811896"/>
            </a:xfrm>
            <a:prstGeom prst="flowChartDelay">
              <a:avLst/>
            </a:prstGeom>
            <a:noFill/>
            <a:ln w="38100" cap="sq">
              <a:solidFill>
                <a:schemeClr val="tx1"/>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vert="eaVert"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eaLnBrk="0" hangingPunct="0">
                <a:spcBef>
                  <a:spcPct val="0"/>
                </a:spcBef>
                <a:defRPr/>
              </a:pPr>
              <a:r>
                <a:rPr lang="en-US" altLang="en-US" sz="2000" i="0">
                  <a:solidFill>
                    <a:srgbClr val="FFFFFF"/>
                  </a:solidFill>
                  <a:effectLst>
                    <a:outerShdw blurRad="38100" dist="38100" dir="2700000" algn="tl">
                      <a:srgbClr val="000000">
                        <a:alpha val="43137"/>
                      </a:srgbClr>
                    </a:outerShdw>
                  </a:effectLst>
                  <a:latin typeface="Arial Rounded MT Bold" pitchFamily="34" charset="0"/>
                </a:rPr>
                <a:t>OR</a:t>
              </a:r>
            </a:p>
          </p:txBody>
        </p:sp>
        <p:sp>
          <p:nvSpPr>
            <p:cNvPr id="197652" name="AutoShape 8"/>
            <p:cNvSpPr>
              <a:spLocks noChangeArrowheads="1"/>
            </p:cNvSpPr>
            <p:nvPr/>
          </p:nvSpPr>
          <p:spPr bwMode="auto">
            <a:xfrm rot="5400000" flipV="1">
              <a:off x="1907598" y="2516579"/>
              <a:ext cx="1207557" cy="1117549"/>
            </a:xfrm>
            <a:prstGeom prst="flowChartDelay">
              <a:avLst/>
            </a:prstGeom>
            <a:noFill/>
            <a:ln w="38100" cap="sq">
              <a:solidFill>
                <a:schemeClr val="tx1"/>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vert="eaVert"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eaLnBrk="0" hangingPunct="0">
                <a:spcBef>
                  <a:spcPct val="0"/>
                </a:spcBef>
                <a:defRPr/>
              </a:pPr>
              <a:r>
                <a:rPr lang="en-US" altLang="en-US" sz="2000" i="0">
                  <a:solidFill>
                    <a:srgbClr val="FFFFFF"/>
                  </a:solidFill>
                  <a:effectLst>
                    <a:outerShdw blurRad="38100" dist="38100" dir="2700000" algn="tl">
                      <a:srgbClr val="000000">
                        <a:alpha val="43137"/>
                      </a:srgbClr>
                    </a:outerShdw>
                  </a:effectLst>
                  <a:latin typeface="Arial Rounded MT Bold" pitchFamily="34" charset="0"/>
                </a:rPr>
                <a:t>AND</a:t>
              </a:r>
            </a:p>
          </p:txBody>
        </p:sp>
        <p:sp>
          <p:nvSpPr>
            <p:cNvPr id="197653" name="AutoShape 9"/>
            <p:cNvSpPr>
              <a:spLocks noChangeArrowheads="1"/>
            </p:cNvSpPr>
            <p:nvPr/>
          </p:nvSpPr>
          <p:spPr bwMode="auto">
            <a:xfrm rot="5400000" flipV="1">
              <a:off x="240825" y="2515623"/>
              <a:ext cx="1207557" cy="1119460"/>
            </a:xfrm>
            <a:prstGeom prst="flowChartDelay">
              <a:avLst/>
            </a:prstGeom>
            <a:noFill/>
            <a:ln w="38100" cap="sq">
              <a:solidFill>
                <a:schemeClr val="tx1"/>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vert="eaVert"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eaLnBrk="0" hangingPunct="0">
                <a:spcBef>
                  <a:spcPct val="0"/>
                </a:spcBef>
                <a:defRPr/>
              </a:pPr>
              <a:r>
                <a:rPr lang="en-US" altLang="en-US" sz="2000" i="0">
                  <a:solidFill>
                    <a:srgbClr val="FFFFFF"/>
                  </a:solidFill>
                  <a:effectLst>
                    <a:outerShdw blurRad="38100" dist="38100" dir="2700000" algn="tl">
                      <a:srgbClr val="000000">
                        <a:alpha val="43137"/>
                      </a:srgbClr>
                    </a:outerShdw>
                  </a:effectLst>
                  <a:latin typeface="Arial Rounded MT Bold" pitchFamily="34" charset="0"/>
                </a:rPr>
                <a:t>AND</a:t>
              </a:r>
            </a:p>
          </p:txBody>
        </p:sp>
        <p:cxnSp>
          <p:nvCxnSpPr>
            <p:cNvPr id="234518" name="AutoShape 10"/>
            <p:cNvCxnSpPr>
              <a:cxnSpLocks noChangeShapeType="1"/>
              <a:stCxn id="197649" idx="2"/>
              <a:endCxn id="197653" idx="1"/>
            </p:cNvCxnSpPr>
            <p:nvPr/>
          </p:nvCxnSpPr>
          <p:spPr bwMode="auto">
            <a:xfrm flipH="1">
              <a:off x="844551" y="2026184"/>
              <a:ext cx="480457" cy="444952"/>
            </a:xfrm>
            <a:prstGeom prst="straightConnector1">
              <a:avLst/>
            </a:prstGeom>
            <a:noFill/>
            <a:ln w="38100" cap="sq">
              <a:solidFill>
                <a:schemeClr val="tx1"/>
              </a:solidFill>
              <a:round/>
              <a:headEnd type="none" w="sm" len="sm"/>
              <a:tailEnd type="triangle" w="sm" len="sm"/>
            </a:ln>
            <a:extLst>
              <a:ext uri="{909E8E84-426E-40DD-AFC4-6F175D3DCCD1}">
                <a14:hiddenFill xmlns:a14="http://schemas.microsoft.com/office/drawing/2010/main">
                  <a:noFill/>
                </a14:hiddenFill>
              </a:ext>
            </a:extLst>
          </p:spPr>
        </p:cxnSp>
        <p:cxnSp>
          <p:nvCxnSpPr>
            <p:cNvPr id="234519" name="AutoShape 11"/>
            <p:cNvCxnSpPr>
              <a:cxnSpLocks noChangeShapeType="1"/>
              <a:stCxn id="197648" idx="2"/>
              <a:endCxn id="197653" idx="1"/>
            </p:cNvCxnSpPr>
            <p:nvPr/>
          </p:nvCxnSpPr>
          <p:spPr bwMode="auto">
            <a:xfrm flipH="1">
              <a:off x="844551" y="2026184"/>
              <a:ext cx="1969531" cy="444952"/>
            </a:xfrm>
            <a:prstGeom prst="straightConnector1">
              <a:avLst/>
            </a:prstGeom>
            <a:noFill/>
            <a:ln w="38100" cap="sq">
              <a:solidFill>
                <a:schemeClr val="tx1"/>
              </a:solidFill>
              <a:round/>
              <a:headEnd type="none" w="sm" len="sm"/>
              <a:tailEnd type="triangle" w="sm" len="sm"/>
            </a:ln>
            <a:extLst>
              <a:ext uri="{909E8E84-426E-40DD-AFC4-6F175D3DCCD1}">
                <a14:hiddenFill xmlns:a14="http://schemas.microsoft.com/office/drawing/2010/main">
                  <a:noFill/>
                </a14:hiddenFill>
              </a:ext>
            </a:extLst>
          </p:spPr>
        </p:cxnSp>
        <p:cxnSp>
          <p:nvCxnSpPr>
            <p:cNvPr id="234520" name="AutoShape 12"/>
            <p:cNvCxnSpPr>
              <a:cxnSpLocks noChangeShapeType="1"/>
              <a:stCxn id="197649" idx="2"/>
              <a:endCxn id="197652" idx="1"/>
            </p:cNvCxnSpPr>
            <p:nvPr/>
          </p:nvCxnSpPr>
          <p:spPr bwMode="auto">
            <a:xfrm>
              <a:off x="1325008" y="2026184"/>
              <a:ext cx="1186418" cy="444952"/>
            </a:xfrm>
            <a:prstGeom prst="straightConnector1">
              <a:avLst/>
            </a:prstGeom>
            <a:noFill/>
            <a:ln w="38100" cap="sq">
              <a:solidFill>
                <a:schemeClr val="tx1"/>
              </a:solidFill>
              <a:round/>
              <a:headEnd type="none" w="sm" len="sm"/>
              <a:tailEnd type="triangle" w="sm" len="sm"/>
            </a:ln>
            <a:extLst>
              <a:ext uri="{909E8E84-426E-40DD-AFC4-6F175D3DCCD1}">
                <a14:hiddenFill xmlns:a14="http://schemas.microsoft.com/office/drawing/2010/main">
                  <a:noFill/>
                </a14:hiddenFill>
              </a:ext>
            </a:extLst>
          </p:spPr>
        </p:cxnSp>
        <p:cxnSp>
          <p:nvCxnSpPr>
            <p:cNvPr id="234521" name="AutoShape 13"/>
            <p:cNvCxnSpPr>
              <a:cxnSpLocks noChangeShapeType="1"/>
              <a:stCxn id="197647" idx="2"/>
              <a:endCxn id="197652" idx="1"/>
            </p:cNvCxnSpPr>
            <p:nvPr/>
          </p:nvCxnSpPr>
          <p:spPr bwMode="auto">
            <a:xfrm flipH="1">
              <a:off x="2511426" y="2026184"/>
              <a:ext cx="1842532" cy="444952"/>
            </a:xfrm>
            <a:prstGeom prst="straightConnector1">
              <a:avLst/>
            </a:prstGeom>
            <a:noFill/>
            <a:ln w="38100" cap="sq">
              <a:solidFill>
                <a:schemeClr val="tx1"/>
              </a:solidFill>
              <a:round/>
              <a:headEnd type="none" w="sm" len="sm"/>
              <a:tailEnd type="triangle" w="sm" len="sm"/>
            </a:ln>
            <a:extLst>
              <a:ext uri="{909E8E84-426E-40DD-AFC4-6F175D3DCCD1}">
                <a14:hiddenFill xmlns:a14="http://schemas.microsoft.com/office/drawing/2010/main">
                  <a:noFill/>
                </a14:hiddenFill>
              </a:ext>
            </a:extLst>
          </p:spPr>
        </p:cxnSp>
        <p:cxnSp>
          <p:nvCxnSpPr>
            <p:cNvPr id="234522" name="AutoShape 14"/>
            <p:cNvCxnSpPr>
              <a:cxnSpLocks noChangeShapeType="1"/>
              <a:stCxn id="197647" idx="2"/>
              <a:endCxn id="197651" idx="1"/>
            </p:cNvCxnSpPr>
            <p:nvPr/>
          </p:nvCxnSpPr>
          <p:spPr bwMode="auto">
            <a:xfrm flipH="1">
              <a:off x="4343401" y="2026184"/>
              <a:ext cx="10556" cy="444953"/>
            </a:xfrm>
            <a:prstGeom prst="straightConnector1">
              <a:avLst/>
            </a:prstGeom>
            <a:noFill/>
            <a:ln w="38100" cap="sq">
              <a:solidFill>
                <a:schemeClr val="tx1"/>
              </a:solidFill>
              <a:round/>
              <a:headEnd type="none" w="sm" len="sm"/>
              <a:tailEnd type="triangle" w="sm" len="sm"/>
            </a:ln>
            <a:extLst>
              <a:ext uri="{909E8E84-426E-40DD-AFC4-6F175D3DCCD1}">
                <a14:hiddenFill xmlns:a14="http://schemas.microsoft.com/office/drawing/2010/main">
                  <a:noFill/>
                </a14:hiddenFill>
              </a:ext>
            </a:extLst>
          </p:spPr>
        </p:cxnSp>
        <p:cxnSp>
          <p:nvCxnSpPr>
            <p:cNvPr id="234523" name="AutoShape 15"/>
            <p:cNvCxnSpPr>
              <a:cxnSpLocks noChangeShapeType="1"/>
              <a:stCxn id="197648" idx="2"/>
              <a:endCxn id="197651" idx="1"/>
            </p:cNvCxnSpPr>
            <p:nvPr/>
          </p:nvCxnSpPr>
          <p:spPr bwMode="auto">
            <a:xfrm>
              <a:off x="2814082" y="2026184"/>
              <a:ext cx="1529319" cy="444953"/>
            </a:xfrm>
            <a:prstGeom prst="straightConnector1">
              <a:avLst/>
            </a:prstGeom>
            <a:noFill/>
            <a:ln w="38100" cap="sq">
              <a:solidFill>
                <a:schemeClr val="tx1"/>
              </a:solidFill>
              <a:round/>
              <a:headEnd type="none" w="sm" len="sm"/>
              <a:tailEnd type="triangle" w="sm" len="sm"/>
            </a:ln>
            <a:extLst>
              <a:ext uri="{909E8E84-426E-40DD-AFC4-6F175D3DCCD1}">
                <a14:hiddenFill xmlns:a14="http://schemas.microsoft.com/office/drawing/2010/main">
                  <a:noFill/>
                </a14:hiddenFill>
              </a:ext>
            </a:extLst>
          </p:spPr>
        </p:cxnSp>
        <p:sp>
          <p:nvSpPr>
            <p:cNvPr id="197660" name="AutoShape 16"/>
            <p:cNvSpPr>
              <a:spLocks noChangeArrowheads="1"/>
            </p:cNvSpPr>
            <p:nvPr/>
          </p:nvSpPr>
          <p:spPr bwMode="auto">
            <a:xfrm rot="5400000" flipV="1">
              <a:off x="1840735" y="5579389"/>
              <a:ext cx="1207557" cy="819537"/>
            </a:xfrm>
            <a:prstGeom prst="flowChartDelay">
              <a:avLst/>
            </a:prstGeom>
            <a:noFill/>
            <a:ln w="38100" cap="sq">
              <a:solidFill>
                <a:schemeClr val="tx1"/>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vert="eaVert"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eaLnBrk="0" hangingPunct="0">
                <a:spcBef>
                  <a:spcPct val="0"/>
                </a:spcBef>
                <a:defRPr/>
              </a:pPr>
              <a:r>
                <a:rPr lang="en-US" altLang="en-US" sz="2000" i="0">
                  <a:solidFill>
                    <a:srgbClr val="FFFFFF"/>
                  </a:solidFill>
                  <a:effectLst>
                    <a:outerShdw blurRad="38100" dist="38100" dir="2700000" algn="tl">
                      <a:srgbClr val="000000">
                        <a:alpha val="43137"/>
                      </a:srgbClr>
                    </a:outerShdw>
                  </a:effectLst>
                  <a:latin typeface="Arial Rounded MT Bold" pitchFamily="34" charset="0"/>
                </a:rPr>
                <a:t>OR</a:t>
              </a:r>
            </a:p>
          </p:txBody>
        </p:sp>
        <p:cxnSp>
          <p:nvCxnSpPr>
            <p:cNvPr id="234525" name="AutoShape 17"/>
            <p:cNvCxnSpPr>
              <a:cxnSpLocks noChangeShapeType="1"/>
              <a:stCxn id="197653" idx="3"/>
              <a:endCxn id="197650" idx="1"/>
            </p:cNvCxnSpPr>
            <p:nvPr/>
          </p:nvCxnSpPr>
          <p:spPr bwMode="auto">
            <a:xfrm>
              <a:off x="844551" y="3678839"/>
              <a:ext cx="750093" cy="187710"/>
            </a:xfrm>
            <a:prstGeom prst="straightConnector1">
              <a:avLst/>
            </a:prstGeom>
            <a:noFill/>
            <a:ln w="38100" cap="sq">
              <a:solidFill>
                <a:schemeClr val="tx1"/>
              </a:solidFill>
              <a:round/>
              <a:headEnd type="none" w="sm" len="sm"/>
              <a:tailEnd type="triangle" w="sm" len="sm"/>
            </a:ln>
            <a:extLst>
              <a:ext uri="{909E8E84-426E-40DD-AFC4-6F175D3DCCD1}">
                <a14:hiddenFill xmlns:a14="http://schemas.microsoft.com/office/drawing/2010/main">
                  <a:noFill/>
                </a14:hiddenFill>
              </a:ext>
            </a:extLst>
          </p:spPr>
        </p:cxnSp>
        <p:cxnSp>
          <p:nvCxnSpPr>
            <p:cNvPr id="234526" name="AutoShape 18"/>
            <p:cNvCxnSpPr>
              <a:cxnSpLocks noChangeShapeType="1"/>
              <a:stCxn id="197652" idx="3"/>
              <a:endCxn id="197650" idx="1"/>
            </p:cNvCxnSpPr>
            <p:nvPr/>
          </p:nvCxnSpPr>
          <p:spPr bwMode="auto">
            <a:xfrm flipH="1">
              <a:off x="1594644" y="3678839"/>
              <a:ext cx="916782" cy="187710"/>
            </a:xfrm>
            <a:prstGeom prst="straightConnector1">
              <a:avLst/>
            </a:prstGeom>
            <a:noFill/>
            <a:ln w="38100" cap="sq">
              <a:solidFill>
                <a:schemeClr val="tx1"/>
              </a:solidFill>
              <a:round/>
              <a:headEnd type="none" w="sm" len="sm"/>
              <a:tailEnd type="triangle" w="sm" len="sm"/>
            </a:ln>
            <a:extLst>
              <a:ext uri="{909E8E84-426E-40DD-AFC4-6F175D3DCCD1}">
                <a14:hiddenFill xmlns:a14="http://schemas.microsoft.com/office/drawing/2010/main">
                  <a:noFill/>
                </a14:hiddenFill>
              </a:ext>
            </a:extLst>
          </p:spPr>
        </p:cxnSp>
        <p:cxnSp>
          <p:nvCxnSpPr>
            <p:cNvPr id="234527" name="AutoShape 19"/>
            <p:cNvCxnSpPr>
              <a:cxnSpLocks noChangeShapeType="1"/>
            </p:cNvCxnSpPr>
            <p:nvPr/>
          </p:nvCxnSpPr>
          <p:spPr bwMode="auto">
            <a:xfrm flipH="1">
              <a:off x="2443162" y="4946650"/>
              <a:ext cx="1065213" cy="508000"/>
            </a:xfrm>
            <a:prstGeom prst="straightConnector1">
              <a:avLst/>
            </a:prstGeom>
            <a:noFill/>
            <a:ln w="38100" cap="sq">
              <a:solidFill>
                <a:schemeClr val="tx1"/>
              </a:solidFill>
              <a:round/>
              <a:headEnd type="none" w="sm" len="sm"/>
              <a:tailEnd type="triangle" w="sm" len="sm"/>
            </a:ln>
            <a:extLst>
              <a:ext uri="{909E8E84-426E-40DD-AFC4-6F175D3DCCD1}">
                <a14:hiddenFill xmlns:a14="http://schemas.microsoft.com/office/drawing/2010/main">
                  <a:noFill/>
                </a14:hiddenFill>
              </a:ext>
            </a:extLst>
          </p:spPr>
        </p:cxnSp>
        <p:cxnSp>
          <p:nvCxnSpPr>
            <p:cNvPr id="234528" name="AutoShape 20"/>
            <p:cNvCxnSpPr>
              <a:cxnSpLocks noChangeShapeType="1"/>
              <a:stCxn id="197650" idx="3"/>
              <a:endCxn id="197660" idx="1"/>
            </p:cNvCxnSpPr>
            <p:nvPr/>
          </p:nvCxnSpPr>
          <p:spPr bwMode="auto">
            <a:xfrm>
              <a:off x="1594644" y="5074252"/>
              <a:ext cx="850106" cy="311534"/>
            </a:xfrm>
            <a:prstGeom prst="straightConnector1">
              <a:avLst/>
            </a:prstGeom>
            <a:noFill/>
            <a:ln w="38100" cap="sq">
              <a:solidFill>
                <a:schemeClr val="tx1"/>
              </a:solidFill>
              <a:round/>
              <a:headEnd type="none" w="sm" len="sm"/>
              <a:tailEnd type="triangle" w="sm" len="sm"/>
            </a:ln>
            <a:extLst>
              <a:ext uri="{909E8E84-426E-40DD-AFC4-6F175D3DCCD1}">
                <a14:hiddenFill xmlns:a14="http://schemas.microsoft.com/office/drawing/2010/main">
                  <a:noFill/>
                </a14:hiddenFill>
              </a:ext>
            </a:extLst>
          </p:spPr>
        </p:cxnSp>
        <p:sp>
          <p:nvSpPr>
            <p:cNvPr id="197665" name="AutoShape 21"/>
            <p:cNvSpPr>
              <a:spLocks noChangeArrowheads="1"/>
            </p:cNvSpPr>
            <p:nvPr/>
          </p:nvSpPr>
          <p:spPr bwMode="auto">
            <a:xfrm rot="5400000" flipV="1">
              <a:off x="2906706" y="3884631"/>
              <a:ext cx="1207557" cy="1086985"/>
            </a:xfrm>
            <a:prstGeom prst="flowChartDelay">
              <a:avLst/>
            </a:prstGeom>
            <a:noFill/>
            <a:ln w="38100" cap="sq">
              <a:solidFill>
                <a:schemeClr val="tx1"/>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vert="eaVert"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eaLnBrk="0" hangingPunct="0">
                <a:spcBef>
                  <a:spcPct val="0"/>
                </a:spcBef>
                <a:defRPr/>
              </a:pPr>
              <a:r>
                <a:rPr lang="en-US" altLang="en-US" sz="2000" i="0">
                  <a:solidFill>
                    <a:srgbClr val="FFFFFF"/>
                  </a:solidFill>
                  <a:effectLst>
                    <a:outerShdw blurRad="38100" dist="38100" dir="2700000" algn="tl">
                      <a:srgbClr val="000000">
                        <a:alpha val="43137"/>
                      </a:srgbClr>
                    </a:outerShdw>
                  </a:effectLst>
                  <a:latin typeface="Arial Rounded MT Bold" pitchFamily="34" charset="0"/>
                </a:rPr>
                <a:t>NOT</a:t>
              </a:r>
            </a:p>
          </p:txBody>
        </p:sp>
        <p:cxnSp>
          <p:nvCxnSpPr>
            <p:cNvPr id="234530" name="AutoShape 22"/>
            <p:cNvCxnSpPr>
              <a:cxnSpLocks noChangeShapeType="1"/>
            </p:cNvCxnSpPr>
            <p:nvPr/>
          </p:nvCxnSpPr>
          <p:spPr bwMode="auto">
            <a:xfrm flipH="1">
              <a:off x="3576637" y="3590925"/>
              <a:ext cx="892175" cy="295275"/>
            </a:xfrm>
            <a:prstGeom prst="straightConnector1">
              <a:avLst/>
            </a:prstGeom>
            <a:noFill/>
            <a:ln w="38100" cap="sq">
              <a:solidFill>
                <a:schemeClr val="tx1"/>
              </a:solidFill>
              <a:round/>
              <a:headEnd type="none" w="sm" len="sm"/>
              <a:tailEnd type="triangle" w="sm" len="sm"/>
            </a:ln>
            <a:extLst>
              <a:ext uri="{909E8E84-426E-40DD-AFC4-6F175D3DCCD1}">
                <a14:hiddenFill xmlns:a14="http://schemas.microsoft.com/office/drawing/2010/main">
                  <a:noFill/>
                </a14:hiddenFill>
              </a:ext>
            </a:extLst>
          </p:spPr>
        </p:cxnSp>
        <p:cxnSp>
          <p:nvCxnSpPr>
            <p:cNvPr id="234531" name="AutoShape 23"/>
            <p:cNvCxnSpPr>
              <a:cxnSpLocks noChangeShapeType="1"/>
              <a:stCxn id="197660" idx="3"/>
            </p:cNvCxnSpPr>
            <p:nvPr/>
          </p:nvCxnSpPr>
          <p:spPr bwMode="auto">
            <a:xfrm flipH="1">
              <a:off x="2443163" y="6593489"/>
              <a:ext cx="1587" cy="196249"/>
            </a:xfrm>
            <a:prstGeom prst="straightConnector1">
              <a:avLst/>
            </a:prstGeom>
            <a:noFill/>
            <a:ln w="38100" cap="sq">
              <a:solidFill>
                <a:schemeClr val="tx1"/>
              </a:solidFill>
              <a:round/>
              <a:headEnd type="none" w="sm" len="sm"/>
              <a:tailEnd type="triangle" w="sm" len="sm"/>
            </a:ln>
            <a:extLst>
              <a:ext uri="{909E8E84-426E-40DD-AFC4-6F175D3DCCD1}">
                <a14:hiddenFill xmlns:a14="http://schemas.microsoft.com/office/drawing/2010/main">
                  <a:noFill/>
                </a14:hiddenFill>
              </a:ext>
            </a:extLst>
          </p:spPr>
        </p:cxnSp>
      </p:grpSp>
      <p:grpSp>
        <p:nvGrpSpPr>
          <p:cNvPr id="57" name="Group 24"/>
          <p:cNvGrpSpPr>
            <a:grpSpLocks/>
          </p:cNvGrpSpPr>
          <p:nvPr/>
        </p:nvGrpSpPr>
        <p:grpSpPr bwMode="auto">
          <a:xfrm>
            <a:off x="339725" y="3633788"/>
            <a:ext cx="3878263" cy="2792412"/>
            <a:chOff x="310" y="2265"/>
            <a:chExt cx="2940" cy="2117"/>
          </a:xfrm>
        </p:grpSpPr>
        <p:sp>
          <p:nvSpPr>
            <p:cNvPr id="197641" name="Text Box 25"/>
            <p:cNvSpPr txBox="1">
              <a:spLocks noChangeArrowheads="1"/>
            </p:cNvSpPr>
            <p:nvPr/>
          </p:nvSpPr>
          <p:spPr bwMode="auto">
            <a:xfrm>
              <a:off x="310" y="2265"/>
              <a:ext cx="550" cy="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eaLnBrk="0" hangingPunct="0">
                <a:spcBef>
                  <a:spcPct val="0"/>
                </a:spcBef>
                <a:defRPr/>
              </a:pPr>
              <a:r>
                <a:rPr lang="en-US" altLang="en-US" sz="2400" i="0">
                  <a:solidFill>
                    <a:srgbClr val="66FF33"/>
                  </a:solidFill>
                  <a:effectLst>
                    <a:outerShdw blurRad="38100" dist="38100" dir="2700000" algn="tl">
                      <a:srgbClr val="000000">
                        <a:alpha val="43137"/>
                      </a:srgbClr>
                    </a:outerShdw>
                  </a:effectLst>
                </a:rPr>
                <a:t>F</a:t>
              </a:r>
            </a:p>
          </p:txBody>
        </p:sp>
        <p:sp>
          <p:nvSpPr>
            <p:cNvPr id="197642" name="Text Box 26"/>
            <p:cNvSpPr txBox="1">
              <a:spLocks noChangeArrowheads="1"/>
            </p:cNvSpPr>
            <p:nvPr/>
          </p:nvSpPr>
          <p:spPr bwMode="auto">
            <a:xfrm>
              <a:off x="1247" y="2265"/>
              <a:ext cx="550" cy="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eaLnBrk="0" hangingPunct="0">
                <a:spcBef>
                  <a:spcPct val="0"/>
                </a:spcBef>
                <a:defRPr/>
              </a:pPr>
              <a:r>
                <a:rPr lang="en-US" altLang="en-US" sz="2400" i="0">
                  <a:solidFill>
                    <a:srgbClr val="66FF33"/>
                  </a:solidFill>
                  <a:effectLst>
                    <a:outerShdw blurRad="38100" dist="38100" dir="2700000" algn="tl">
                      <a:srgbClr val="000000">
                        <a:alpha val="43137"/>
                      </a:srgbClr>
                    </a:outerShdw>
                  </a:effectLst>
                </a:rPr>
                <a:t>F</a:t>
              </a:r>
            </a:p>
          </p:txBody>
        </p:sp>
        <p:sp>
          <p:nvSpPr>
            <p:cNvPr id="197643" name="Text Box 27"/>
            <p:cNvSpPr txBox="1">
              <a:spLocks noChangeArrowheads="1"/>
            </p:cNvSpPr>
            <p:nvPr/>
          </p:nvSpPr>
          <p:spPr bwMode="auto">
            <a:xfrm>
              <a:off x="1392" y="4032"/>
              <a:ext cx="550" cy="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eaLnBrk="0" hangingPunct="0">
                <a:spcBef>
                  <a:spcPct val="0"/>
                </a:spcBef>
                <a:defRPr/>
              </a:pPr>
              <a:r>
                <a:rPr lang="en-US" altLang="en-US" sz="2400" i="0">
                  <a:solidFill>
                    <a:srgbClr val="66FF33"/>
                  </a:solidFill>
                  <a:effectLst>
                    <a:outerShdw blurRad="38100" dist="38100" dir="2700000" algn="tl">
                      <a:srgbClr val="000000">
                        <a:alpha val="43137"/>
                      </a:srgbClr>
                    </a:outerShdw>
                  </a:effectLst>
                </a:rPr>
                <a:t>F</a:t>
              </a:r>
            </a:p>
          </p:txBody>
        </p:sp>
        <p:sp>
          <p:nvSpPr>
            <p:cNvPr id="197644" name="Text Box 28"/>
            <p:cNvSpPr txBox="1">
              <a:spLocks noChangeArrowheads="1"/>
            </p:cNvSpPr>
            <p:nvPr/>
          </p:nvSpPr>
          <p:spPr bwMode="auto">
            <a:xfrm>
              <a:off x="838" y="3177"/>
              <a:ext cx="550" cy="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eaLnBrk="0" hangingPunct="0">
                <a:spcBef>
                  <a:spcPct val="0"/>
                </a:spcBef>
                <a:defRPr/>
              </a:pPr>
              <a:r>
                <a:rPr lang="en-US" altLang="en-US" sz="2400" i="0">
                  <a:solidFill>
                    <a:srgbClr val="66FF33"/>
                  </a:solidFill>
                  <a:effectLst>
                    <a:outerShdw blurRad="38100" dist="38100" dir="2700000" algn="tl">
                      <a:srgbClr val="000000">
                        <a:alpha val="43137"/>
                      </a:srgbClr>
                    </a:outerShdw>
                  </a:effectLst>
                </a:rPr>
                <a:t>F</a:t>
              </a:r>
            </a:p>
          </p:txBody>
        </p:sp>
        <p:sp>
          <p:nvSpPr>
            <p:cNvPr id="197645" name="Text Box 29"/>
            <p:cNvSpPr txBox="1">
              <a:spLocks noChangeArrowheads="1"/>
            </p:cNvSpPr>
            <p:nvPr/>
          </p:nvSpPr>
          <p:spPr bwMode="auto">
            <a:xfrm>
              <a:off x="1776" y="3177"/>
              <a:ext cx="550" cy="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eaLnBrk="0" hangingPunct="0">
                <a:spcBef>
                  <a:spcPct val="0"/>
                </a:spcBef>
                <a:defRPr/>
              </a:pPr>
              <a:r>
                <a:rPr lang="en-US" altLang="en-US" sz="2400" i="0">
                  <a:solidFill>
                    <a:srgbClr val="66FF33"/>
                  </a:solidFill>
                  <a:effectLst>
                    <a:outerShdw blurRad="38100" dist="38100" dir="2700000" algn="tl">
                      <a:srgbClr val="000000">
                        <a:alpha val="43137"/>
                      </a:srgbClr>
                    </a:outerShdw>
                  </a:effectLst>
                </a:rPr>
                <a:t>F</a:t>
              </a:r>
            </a:p>
          </p:txBody>
        </p:sp>
        <p:sp>
          <p:nvSpPr>
            <p:cNvPr id="197646" name="Text Box 30"/>
            <p:cNvSpPr txBox="1">
              <a:spLocks noChangeArrowheads="1"/>
            </p:cNvSpPr>
            <p:nvPr/>
          </p:nvSpPr>
          <p:spPr bwMode="auto">
            <a:xfrm>
              <a:off x="2688" y="2265"/>
              <a:ext cx="562" cy="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eaLnBrk="0" hangingPunct="0">
                <a:spcBef>
                  <a:spcPct val="0"/>
                </a:spcBef>
                <a:defRPr/>
              </a:pPr>
              <a:r>
                <a:rPr lang="en-US" altLang="en-US" sz="2400" i="0">
                  <a:solidFill>
                    <a:srgbClr val="66FF33"/>
                  </a:solidFill>
                  <a:effectLst>
                    <a:outerShdw blurRad="38100" dist="38100" dir="2700000" algn="tl">
                      <a:srgbClr val="000000">
                        <a:alpha val="43137"/>
                      </a:srgbClr>
                    </a:outerShdw>
                  </a:effectLst>
                </a:rPr>
                <a:t>T</a:t>
              </a:r>
            </a:p>
          </p:txBody>
        </p:sp>
      </p:grpSp>
      <p:sp>
        <p:nvSpPr>
          <p:cNvPr id="66" name="Rectangle 5"/>
          <p:cNvSpPr txBox="1">
            <a:spLocks noChangeArrowheads="1"/>
          </p:cNvSpPr>
          <p:nvPr/>
        </p:nvSpPr>
        <p:spPr>
          <a:xfrm>
            <a:off x="381000" y="0"/>
            <a:ext cx="7772400" cy="1143000"/>
          </a:xfrm>
          <a:prstGeom prst="rect">
            <a:avLst/>
          </a:prstGeom>
        </p:spPr>
        <p:txBody>
          <a:bodyPr/>
          <a:lstStyle>
            <a:lvl1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mj-lt"/>
                <a:ea typeface="+mj-ea"/>
                <a:cs typeface="+mj-cs"/>
              </a:defRPr>
            </a:lvl1pPr>
            <a:lvl2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2pPr>
            <a:lvl3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3pPr>
            <a:lvl4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4pPr>
            <a:lvl5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5pPr>
            <a:lvl6pPr marL="457200"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6pPr>
            <a:lvl7pPr marL="914400"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7pPr>
            <a:lvl8pPr marL="1371600"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8pPr>
            <a:lvl9pPr marL="1828800"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9pPr>
          </a:lstStyle>
          <a:p>
            <a:pPr>
              <a:defRPr/>
            </a:pPr>
            <a:r>
              <a:rPr lang="en-US" i="0" kern="0" dirty="0">
                <a:solidFill>
                  <a:srgbClr val="FFFF00"/>
                </a:solidFill>
                <a:latin typeface="Times New Roman" panose="02020603050405020304" pitchFamily="18" charset="0"/>
                <a:cs typeface="Times New Roman" panose="02020603050405020304" pitchFamily="18" charset="0"/>
              </a:rPr>
              <a:t>Test vs Search</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1" fill="hold" grpId="0" nodeType="withEffect">
                                  <p:stCondLst>
                                    <p:cond delay="0"/>
                                  </p:stCondLst>
                                  <p:childTnLst>
                                    <p:set>
                                      <p:cBhvr>
                                        <p:cTn id="6" dur="1" fill="hold">
                                          <p:stCondLst>
                                            <p:cond delay="0"/>
                                          </p:stCondLst>
                                        </p:cTn>
                                        <p:tgtEl>
                                          <p:spTgt spid="24"/>
                                        </p:tgtEl>
                                        <p:attrNameLst>
                                          <p:attrName>style.visibility</p:attrName>
                                        </p:attrNameLst>
                                      </p:cBhvr>
                                      <p:to>
                                        <p:strVal val="visible"/>
                                      </p:to>
                                    </p:set>
                                    <p:anim calcmode="lin" valueType="num">
                                      <p:cBhvr additive="base">
                                        <p:cTn id="7" dur="500" fill="hold"/>
                                        <p:tgtEl>
                                          <p:spTgt spid="24"/>
                                        </p:tgtEl>
                                        <p:attrNameLst>
                                          <p:attrName>ppt_x</p:attrName>
                                        </p:attrNameLst>
                                      </p:cBhvr>
                                      <p:tavLst>
                                        <p:tav tm="0">
                                          <p:val>
                                            <p:strVal val="#ppt_x"/>
                                          </p:val>
                                        </p:tav>
                                        <p:tav tm="100000">
                                          <p:val>
                                            <p:strVal val="#ppt_x"/>
                                          </p:val>
                                        </p:tav>
                                      </p:tavLst>
                                    </p:anim>
                                    <p:anim calcmode="lin" valueType="num">
                                      <p:cBhvr additive="base">
                                        <p:cTn id="8" dur="500" fill="hold"/>
                                        <p:tgtEl>
                                          <p:spTgt spid="24"/>
                                        </p:tgtEl>
                                        <p:attrNameLst>
                                          <p:attrName>ppt_y</p:attrName>
                                        </p:attrNameLst>
                                      </p:cBhvr>
                                      <p:tavLst>
                                        <p:tav tm="0">
                                          <p:val>
                                            <p:strVal val="0-#ppt_h/2"/>
                                          </p:val>
                                        </p:tav>
                                        <p:tav tm="100000">
                                          <p:val>
                                            <p:strVal val="#ppt_y"/>
                                          </p:val>
                                        </p:tav>
                                      </p:tavLst>
                                    </p:anim>
                                  </p:childTnLst>
                                </p:cTn>
                              </p:par>
                              <p:par>
                                <p:cTn id="9" presetID="2" presetClass="entr" presetSubtype="1" fill="hold" nodeType="with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500" fill="hold"/>
                                        <p:tgtEl>
                                          <p:spTgt spid="3"/>
                                        </p:tgtEl>
                                        <p:attrNameLst>
                                          <p:attrName>ppt_x</p:attrName>
                                        </p:attrNameLst>
                                      </p:cBhvr>
                                      <p:tavLst>
                                        <p:tav tm="0">
                                          <p:val>
                                            <p:strVal val="#ppt_x"/>
                                          </p:val>
                                        </p:tav>
                                        <p:tav tm="100000">
                                          <p:val>
                                            <p:strVal val="#ppt_x"/>
                                          </p:val>
                                        </p:tav>
                                      </p:tavLst>
                                    </p:anim>
                                    <p:anim calcmode="lin" valueType="num">
                                      <p:cBhvr additive="base">
                                        <p:cTn id="12" dur="500" fill="hold"/>
                                        <p:tgtEl>
                                          <p:spTgt spid="3"/>
                                        </p:tgtEl>
                                        <p:attrNameLst>
                                          <p:attrName>ppt_y</p:attrName>
                                        </p:attrNameLst>
                                      </p:cBhvr>
                                      <p:tavLst>
                                        <p:tav tm="0">
                                          <p:val>
                                            <p:strVal val="0-#ppt_h/2"/>
                                          </p:val>
                                        </p:tav>
                                        <p:tav tm="100000">
                                          <p:val>
                                            <p:strVal val="#ppt_y"/>
                                          </p:val>
                                        </p:tav>
                                      </p:tavLst>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2" presetClass="entr" presetSubtype="1" fill="hold" nodeType="clickEffect">
                                  <p:stCondLst>
                                    <p:cond delay="0"/>
                                  </p:stCondLst>
                                  <p:childTnLst>
                                    <p:set>
                                      <p:cBhvr>
                                        <p:cTn id="16" dur="1" fill="hold">
                                          <p:stCondLst>
                                            <p:cond delay="0"/>
                                          </p:stCondLst>
                                        </p:cTn>
                                        <p:tgtEl>
                                          <p:spTgt spid="39"/>
                                        </p:tgtEl>
                                        <p:attrNameLst>
                                          <p:attrName>style.visibility</p:attrName>
                                        </p:attrNameLst>
                                      </p:cBhvr>
                                      <p:to>
                                        <p:strVal val="visible"/>
                                      </p:to>
                                    </p:set>
                                    <p:anim calcmode="lin" valueType="num">
                                      <p:cBhvr additive="base">
                                        <p:cTn id="17" dur="500" fill="hold"/>
                                        <p:tgtEl>
                                          <p:spTgt spid="39"/>
                                        </p:tgtEl>
                                        <p:attrNameLst>
                                          <p:attrName>ppt_x</p:attrName>
                                        </p:attrNameLst>
                                      </p:cBhvr>
                                      <p:tavLst>
                                        <p:tav tm="0">
                                          <p:val>
                                            <p:strVal val="#ppt_x"/>
                                          </p:val>
                                        </p:tav>
                                        <p:tav tm="100000">
                                          <p:val>
                                            <p:strVal val="#ppt_x"/>
                                          </p:val>
                                        </p:tav>
                                      </p:tavLst>
                                    </p:anim>
                                    <p:anim calcmode="lin" valueType="num">
                                      <p:cBhvr additive="base">
                                        <p:cTn id="18" dur="500" fill="hold"/>
                                        <p:tgtEl>
                                          <p:spTgt spid="39"/>
                                        </p:tgtEl>
                                        <p:attrNameLst>
                                          <p:attrName>ppt_y</p:attrName>
                                        </p:attrNameLst>
                                      </p:cBhvr>
                                      <p:tavLst>
                                        <p:tav tm="0">
                                          <p:val>
                                            <p:strVal val="0-#ppt_h/2"/>
                                          </p:val>
                                        </p:tav>
                                        <p:tav tm="100000">
                                          <p:val>
                                            <p:strVal val="#ppt_y"/>
                                          </p:val>
                                        </p:tav>
                                      </p:tavLst>
                                    </p:anim>
                                  </p:childTnLst>
                                </p:cTn>
                              </p:par>
                              <p:par>
                                <p:cTn id="19" presetID="2" presetClass="entr" presetSubtype="1" fill="hold" grpId="0" nodeType="withEffect">
                                  <p:stCondLst>
                                    <p:cond delay="0"/>
                                  </p:stCondLst>
                                  <p:childTnLst>
                                    <p:set>
                                      <p:cBhvr>
                                        <p:cTn id="20" dur="1" fill="hold">
                                          <p:stCondLst>
                                            <p:cond delay="0"/>
                                          </p:stCondLst>
                                        </p:cTn>
                                        <p:tgtEl>
                                          <p:spTgt spid="25"/>
                                        </p:tgtEl>
                                        <p:attrNameLst>
                                          <p:attrName>style.visibility</p:attrName>
                                        </p:attrNameLst>
                                      </p:cBhvr>
                                      <p:to>
                                        <p:strVal val="visible"/>
                                      </p:to>
                                    </p:set>
                                    <p:anim calcmode="lin" valueType="num">
                                      <p:cBhvr additive="base">
                                        <p:cTn id="21" dur="500" fill="hold"/>
                                        <p:tgtEl>
                                          <p:spTgt spid="25"/>
                                        </p:tgtEl>
                                        <p:attrNameLst>
                                          <p:attrName>ppt_x</p:attrName>
                                        </p:attrNameLst>
                                      </p:cBhvr>
                                      <p:tavLst>
                                        <p:tav tm="0">
                                          <p:val>
                                            <p:strVal val="#ppt_x"/>
                                          </p:val>
                                        </p:tav>
                                        <p:tav tm="100000">
                                          <p:val>
                                            <p:strVal val="#ppt_x"/>
                                          </p:val>
                                        </p:tav>
                                      </p:tavLst>
                                    </p:anim>
                                    <p:anim calcmode="lin" valueType="num">
                                      <p:cBhvr additive="base">
                                        <p:cTn id="22" dur="500" fill="hold"/>
                                        <p:tgtEl>
                                          <p:spTgt spid="25"/>
                                        </p:tgtEl>
                                        <p:attrNameLst>
                                          <p:attrName>ppt_y</p:attrName>
                                        </p:attrNameLst>
                                      </p:cBhvr>
                                      <p:tavLst>
                                        <p:tav tm="0">
                                          <p:val>
                                            <p:strVal val="0-#ppt_h/2"/>
                                          </p:val>
                                        </p:tav>
                                        <p:tav tm="100000">
                                          <p:val>
                                            <p:strVal val="#ppt_y"/>
                                          </p:val>
                                        </p:tav>
                                      </p:tavLst>
                                    </p:anim>
                                  </p:childTnLst>
                                </p:cTn>
                              </p:par>
                            </p:childTnLst>
                          </p:cTn>
                        </p:par>
                      </p:childTnLst>
                    </p:cTn>
                  </p:par>
                  <p:par>
                    <p:cTn id="23" fill="hold" nodeType="clickPar">
                      <p:stCondLst>
                        <p:cond delay="indefinite"/>
                      </p:stCondLst>
                      <p:childTnLst>
                        <p:par>
                          <p:cTn id="24" fill="hold" nodeType="withGroup">
                            <p:stCondLst>
                              <p:cond delay="0"/>
                            </p:stCondLst>
                            <p:childTnLst>
                              <p:par>
                                <p:cTn id="25" presetID="2" presetClass="entr" presetSubtype="1" fill="hold" nodeType="clickEffect">
                                  <p:stCondLst>
                                    <p:cond delay="0"/>
                                  </p:stCondLst>
                                  <p:childTnLst>
                                    <p:set>
                                      <p:cBhvr>
                                        <p:cTn id="26" dur="1" fill="hold">
                                          <p:stCondLst>
                                            <p:cond delay="0"/>
                                          </p:stCondLst>
                                        </p:cTn>
                                        <p:tgtEl>
                                          <p:spTgt spid="57"/>
                                        </p:tgtEl>
                                        <p:attrNameLst>
                                          <p:attrName>style.visibility</p:attrName>
                                        </p:attrNameLst>
                                      </p:cBhvr>
                                      <p:to>
                                        <p:strVal val="visible"/>
                                      </p:to>
                                    </p:set>
                                    <p:anim calcmode="lin" valueType="num">
                                      <p:cBhvr additive="base">
                                        <p:cTn id="27" dur="500" fill="hold"/>
                                        <p:tgtEl>
                                          <p:spTgt spid="57"/>
                                        </p:tgtEl>
                                        <p:attrNameLst>
                                          <p:attrName>ppt_x</p:attrName>
                                        </p:attrNameLst>
                                      </p:cBhvr>
                                      <p:tavLst>
                                        <p:tav tm="0">
                                          <p:val>
                                            <p:strVal val="#ppt_x"/>
                                          </p:val>
                                        </p:tav>
                                        <p:tav tm="100000">
                                          <p:val>
                                            <p:strVal val="#ppt_x"/>
                                          </p:val>
                                        </p:tav>
                                      </p:tavLst>
                                    </p:anim>
                                    <p:anim calcmode="lin" valueType="num">
                                      <p:cBhvr additive="base">
                                        <p:cTn id="28" dur="500" fill="hold"/>
                                        <p:tgtEl>
                                          <p:spTgt spid="57"/>
                                        </p:tgtEl>
                                        <p:attrNameLst>
                                          <p:attrName>ppt_y</p:attrName>
                                        </p:attrNameLst>
                                      </p:cBhvr>
                                      <p:tavLst>
                                        <p:tav tm="0">
                                          <p:val>
                                            <p:strVal val="0-#ppt_h/2"/>
                                          </p:val>
                                        </p:tav>
                                        <p:tav tm="100000">
                                          <p:val>
                                            <p:strVal val="#ppt_y"/>
                                          </p:val>
                                        </p:tav>
                                      </p:tavLst>
                                    </p:anim>
                                  </p:childTnLst>
                                </p:cTn>
                              </p:par>
                              <p:par>
                                <p:cTn id="29" presetID="2" presetClass="entr" presetSubtype="1" fill="hold" grpId="0" nodeType="withEffect">
                                  <p:stCondLst>
                                    <p:cond delay="0"/>
                                  </p:stCondLst>
                                  <p:childTnLst>
                                    <p:set>
                                      <p:cBhvr>
                                        <p:cTn id="30" dur="1" fill="hold">
                                          <p:stCondLst>
                                            <p:cond delay="0"/>
                                          </p:stCondLst>
                                        </p:cTn>
                                        <p:tgtEl>
                                          <p:spTgt spid="26"/>
                                        </p:tgtEl>
                                        <p:attrNameLst>
                                          <p:attrName>style.visibility</p:attrName>
                                        </p:attrNameLst>
                                      </p:cBhvr>
                                      <p:to>
                                        <p:strVal val="visible"/>
                                      </p:to>
                                    </p:set>
                                    <p:anim calcmode="lin" valueType="num">
                                      <p:cBhvr additive="base">
                                        <p:cTn id="31" dur="500" fill="hold"/>
                                        <p:tgtEl>
                                          <p:spTgt spid="26"/>
                                        </p:tgtEl>
                                        <p:attrNameLst>
                                          <p:attrName>ppt_x</p:attrName>
                                        </p:attrNameLst>
                                      </p:cBhvr>
                                      <p:tavLst>
                                        <p:tav tm="0">
                                          <p:val>
                                            <p:strVal val="#ppt_x"/>
                                          </p:val>
                                        </p:tav>
                                        <p:tav tm="100000">
                                          <p:val>
                                            <p:strVal val="#ppt_x"/>
                                          </p:val>
                                        </p:tav>
                                      </p:tavLst>
                                    </p:anim>
                                    <p:anim calcmode="lin" valueType="num">
                                      <p:cBhvr additive="base">
                                        <p:cTn id="32" dur="500" fill="hold"/>
                                        <p:tgtEl>
                                          <p:spTgt spid="26"/>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p:bldP spid="25" grpId="0"/>
      <p:bldP spid="26" grpId="0"/>
    </p:bld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 name="Rectangle 23"/>
          <p:cNvSpPr>
            <a:spLocks noChangeArrowheads="1"/>
          </p:cNvSpPr>
          <p:nvPr/>
        </p:nvSpPr>
        <p:spPr bwMode="auto">
          <a:xfrm>
            <a:off x="3771900" y="533400"/>
            <a:ext cx="5676900" cy="6383338"/>
          </a:xfrm>
          <a:prstGeom prst="rect">
            <a:avLst/>
          </a:prstGeom>
          <a:noFill/>
          <a:ln w="57150" cap="sq">
            <a:noFill/>
            <a:miter lim="800000"/>
            <a:headEnd/>
            <a:tailEnd/>
          </a:ln>
          <a:effectLst/>
        </p:spPr>
        <p:txBody>
          <a:bodyPr wrap="none" lIns="274320" rIns="274320">
            <a:spAutoFit/>
          </a:bodyPr>
          <a:lstStyle/>
          <a:p>
            <a:pPr eaLnBrk="0" hangingPunct="0">
              <a:spcBef>
                <a:spcPct val="20000"/>
              </a:spcBef>
              <a:defRPr/>
            </a:pPr>
            <a:r>
              <a:rPr lang="en-US" sz="2800" i="0" dirty="0">
                <a:solidFill>
                  <a:schemeClr val="tx2"/>
                </a:solidFill>
                <a:effectLst>
                  <a:outerShdw blurRad="38100" dist="38100" dir="2700000" algn="tl">
                    <a:srgbClr val="000000"/>
                  </a:outerShdw>
                </a:effectLst>
              </a:rPr>
              <a:t>Test/Evaluate:</a:t>
            </a:r>
          </a:p>
          <a:p>
            <a:pPr marL="457200" indent="-457200" eaLnBrk="0" hangingPunct="0">
              <a:spcBef>
                <a:spcPct val="20000"/>
              </a:spcBef>
              <a:buFont typeface="Arial" panose="020B0604020202020204" pitchFamily="34" charset="0"/>
              <a:buChar char="•"/>
              <a:defRPr/>
            </a:pPr>
            <a:r>
              <a:rPr lang="en-US" sz="2800" i="0" dirty="0">
                <a:solidFill>
                  <a:srgbClr val="FFFFFF"/>
                </a:solidFill>
                <a:effectLst>
                  <a:outerShdw blurRad="38100" dist="38100" dir="2700000" algn="tl">
                    <a:srgbClr val="000000"/>
                  </a:outerShdw>
                </a:effectLst>
              </a:rPr>
              <a:t>Input: Circuit &amp; Assignment</a:t>
            </a:r>
          </a:p>
          <a:p>
            <a:pPr marL="457200" indent="-457200" eaLnBrk="0" hangingPunct="0">
              <a:spcBef>
                <a:spcPct val="20000"/>
              </a:spcBef>
              <a:buFont typeface="Arial" panose="020B0604020202020204" pitchFamily="34" charset="0"/>
              <a:buChar char="•"/>
              <a:defRPr/>
            </a:pPr>
            <a:r>
              <a:rPr lang="en-US" sz="2800" i="0" dirty="0">
                <a:solidFill>
                  <a:srgbClr val="FFFFFF"/>
                </a:solidFill>
                <a:effectLst>
                  <a:outerShdw blurRad="38100" dist="38100" dir="2700000" algn="tl">
                    <a:srgbClr val="000000"/>
                  </a:outerShdw>
                </a:effectLst>
              </a:rPr>
              <a:t>Output: Value at output.</a:t>
            </a:r>
          </a:p>
          <a:p>
            <a:pPr marL="457200" indent="-457200" eaLnBrk="0" hangingPunct="0">
              <a:spcBef>
                <a:spcPct val="20000"/>
              </a:spcBef>
              <a:buFont typeface="Arial" panose="020B0604020202020204" pitchFamily="34" charset="0"/>
              <a:buChar char="•"/>
              <a:defRPr/>
            </a:pPr>
            <a:r>
              <a:rPr lang="en-US" sz="2800" i="0" dirty="0">
                <a:solidFill>
                  <a:srgbClr val="FFFFFF"/>
                </a:solidFill>
                <a:effectLst>
                  <a:outerShdw blurRad="38100" dist="38100" dir="2700000" algn="tl">
                    <a:srgbClr val="000000"/>
                  </a:outerShdw>
                </a:effectLst>
              </a:rPr>
              <a:t> </a:t>
            </a:r>
            <a:r>
              <a:rPr lang="en-US" sz="2800" i="0" dirty="0" err="1">
                <a:solidFill>
                  <a:srgbClr val="FFFFFF"/>
                </a:solidFill>
                <a:effectLst>
                  <a:outerShdw blurRad="38100" dist="38100" dir="2700000" algn="tl">
                    <a:srgbClr val="000000"/>
                  </a:outerShdw>
                </a:effectLst>
              </a:rPr>
              <a:t>Alg</a:t>
            </a:r>
            <a:r>
              <a:rPr lang="en-US" sz="2800" i="0" dirty="0">
                <a:solidFill>
                  <a:srgbClr val="FFFFFF"/>
                </a:solidFill>
                <a:effectLst>
                  <a:outerShdw blurRad="38100" dist="38100" dir="2700000" algn="tl">
                    <a:srgbClr val="000000"/>
                  </a:outerShdw>
                </a:effectLst>
              </a:rPr>
              <a:t>: Let values percolate down.</a:t>
            </a:r>
          </a:p>
          <a:p>
            <a:pPr marL="457200" indent="-457200" eaLnBrk="0" hangingPunct="0">
              <a:spcBef>
                <a:spcPct val="20000"/>
              </a:spcBef>
              <a:buFont typeface="Arial" panose="020B0604020202020204" pitchFamily="34" charset="0"/>
              <a:buChar char="•"/>
              <a:defRPr/>
            </a:pPr>
            <a:r>
              <a:rPr lang="en-US" sz="2800" i="0" dirty="0">
                <a:solidFill>
                  <a:srgbClr val="FFFFFF"/>
                </a:solidFill>
                <a:effectLst>
                  <a:outerShdw blurRad="38100" dist="38100" dir="2700000" algn="tl">
                    <a:srgbClr val="000000"/>
                  </a:outerShdw>
                </a:effectLst>
              </a:rPr>
              <a:t>Time:</a:t>
            </a:r>
          </a:p>
          <a:p>
            <a:pPr marL="457200" indent="-457200" eaLnBrk="0" hangingPunct="0">
              <a:spcBef>
                <a:spcPct val="20000"/>
              </a:spcBef>
              <a:buFont typeface="Arial" panose="020B0604020202020204" pitchFamily="34" charset="0"/>
              <a:buChar char="•"/>
              <a:defRPr/>
            </a:pPr>
            <a:endParaRPr lang="en-US" sz="1400" i="0" dirty="0">
              <a:solidFill>
                <a:srgbClr val="FFFFFF"/>
              </a:solidFill>
              <a:effectLst>
                <a:outerShdw blurRad="38100" dist="38100" dir="2700000" algn="tl">
                  <a:srgbClr val="000000"/>
                </a:outerShdw>
              </a:effectLst>
            </a:endParaRPr>
          </a:p>
          <a:p>
            <a:pPr eaLnBrk="0" hangingPunct="0">
              <a:spcBef>
                <a:spcPct val="20000"/>
              </a:spcBef>
              <a:defRPr/>
            </a:pPr>
            <a:r>
              <a:rPr lang="en-US" sz="2800" i="0" dirty="0">
                <a:solidFill>
                  <a:schemeClr val="tx2"/>
                </a:solidFill>
                <a:effectLst>
                  <a:outerShdw blurRad="38100" dist="38100" dir="2700000" algn="tl">
                    <a:srgbClr val="000000"/>
                  </a:outerShdw>
                </a:effectLst>
              </a:rPr>
              <a:t>Search/</a:t>
            </a:r>
            <a:r>
              <a:rPr lang="en-US" sz="2800" i="0" dirty="0" err="1">
                <a:solidFill>
                  <a:schemeClr val="tx2"/>
                </a:solidFill>
                <a:effectLst>
                  <a:outerShdw blurRad="38100" dist="38100" dir="2700000" algn="tl">
                    <a:srgbClr val="000000"/>
                  </a:outerShdw>
                </a:effectLst>
              </a:rPr>
              <a:t>Satisfiablity</a:t>
            </a:r>
            <a:r>
              <a:rPr lang="en-US" sz="2800" i="0" dirty="0">
                <a:solidFill>
                  <a:schemeClr val="tx2"/>
                </a:solidFill>
                <a:effectLst>
                  <a:outerShdw blurRad="38100" dist="38100" dir="2700000" algn="tl">
                    <a:srgbClr val="000000"/>
                  </a:outerShdw>
                </a:effectLst>
              </a:rPr>
              <a:t>:</a:t>
            </a:r>
          </a:p>
          <a:p>
            <a:pPr marL="457200" indent="-457200" eaLnBrk="0" hangingPunct="0">
              <a:spcBef>
                <a:spcPct val="20000"/>
              </a:spcBef>
              <a:buFont typeface="Arial" panose="020B0604020202020204" pitchFamily="34" charset="0"/>
              <a:buChar char="•"/>
              <a:defRPr/>
            </a:pPr>
            <a:r>
              <a:rPr lang="en-US" sz="2800" i="0" dirty="0">
                <a:solidFill>
                  <a:srgbClr val="FFFFFF"/>
                </a:solidFill>
                <a:effectLst>
                  <a:outerShdw blurRad="38100" dist="38100" dir="2700000" algn="tl">
                    <a:srgbClr val="000000"/>
                  </a:outerShdw>
                </a:effectLst>
              </a:rPr>
              <a:t>Input: Circuit </a:t>
            </a:r>
          </a:p>
          <a:p>
            <a:pPr marL="457200" indent="-457200" eaLnBrk="0" hangingPunct="0">
              <a:spcBef>
                <a:spcPct val="20000"/>
              </a:spcBef>
              <a:buFont typeface="Arial" panose="020B0604020202020204" pitchFamily="34" charset="0"/>
              <a:buChar char="•"/>
              <a:defRPr/>
            </a:pPr>
            <a:r>
              <a:rPr lang="en-US" sz="2800" i="0" dirty="0">
                <a:solidFill>
                  <a:srgbClr val="FFFFFF"/>
                </a:solidFill>
                <a:effectLst>
                  <a:outerShdw blurRad="38100" dist="38100" dir="2700000" algn="tl">
                    <a:srgbClr val="000000"/>
                  </a:outerShdw>
                </a:effectLst>
              </a:rPr>
              <a:t>Output: An assignment </a:t>
            </a:r>
            <a:br>
              <a:rPr lang="en-US" sz="2800" i="0" dirty="0">
                <a:solidFill>
                  <a:srgbClr val="FFFFFF"/>
                </a:solidFill>
                <a:effectLst>
                  <a:outerShdw blurRad="38100" dist="38100" dir="2700000" algn="tl">
                    <a:srgbClr val="000000"/>
                  </a:outerShdw>
                </a:effectLst>
              </a:rPr>
            </a:br>
            <a:r>
              <a:rPr lang="en-US" sz="2800" i="0" dirty="0">
                <a:solidFill>
                  <a:srgbClr val="FFFFFF"/>
                </a:solidFill>
                <a:effectLst>
                  <a:outerShdw blurRad="38100" dist="38100" dir="2700000" algn="tl">
                    <a:srgbClr val="000000"/>
                  </a:outerShdw>
                </a:effectLst>
              </a:rPr>
              <a:t>             giving true:</a:t>
            </a:r>
          </a:p>
          <a:p>
            <a:pPr marL="457200" indent="-457200" eaLnBrk="0" hangingPunct="0">
              <a:spcBef>
                <a:spcPct val="20000"/>
              </a:spcBef>
              <a:buFont typeface="Arial" panose="020B0604020202020204" pitchFamily="34" charset="0"/>
              <a:buChar char="•"/>
              <a:defRPr/>
            </a:pPr>
            <a:r>
              <a:rPr lang="en-US" sz="2800" i="0" dirty="0" err="1">
                <a:solidFill>
                  <a:srgbClr val="FFFFFF"/>
                </a:solidFill>
                <a:effectLst>
                  <a:outerShdw blurRad="38100" dist="38100" dir="2700000" algn="tl">
                    <a:srgbClr val="000000"/>
                  </a:outerShdw>
                </a:effectLst>
              </a:rPr>
              <a:t>Alg</a:t>
            </a:r>
            <a:r>
              <a:rPr lang="en-US" sz="2800" i="0" dirty="0">
                <a:solidFill>
                  <a:srgbClr val="FFFFFF"/>
                </a:solidFill>
                <a:effectLst>
                  <a:outerShdw blurRad="38100" dist="38100" dir="2700000" algn="tl">
                    <a:srgbClr val="000000"/>
                  </a:outerShdw>
                </a:effectLst>
              </a:rPr>
              <a:t>: Try all assignments.</a:t>
            </a:r>
          </a:p>
          <a:p>
            <a:pPr eaLnBrk="0" hangingPunct="0">
              <a:spcBef>
                <a:spcPct val="20000"/>
              </a:spcBef>
              <a:defRPr/>
            </a:pPr>
            <a:r>
              <a:rPr lang="en-US" sz="2800" i="0" dirty="0">
                <a:solidFill>
                  <a:srgbClr val="FFFFFF"/>
                </a:solidFill>
                <a:effectLst>
                  <a:outerShdw blurRad="38100" dist="38100" dir="2700000" algn="tl">
                    <a:srgbClr val="000000"/>
                  </a:outerShdw>
                </a:effectLst>
              </a:rPr>
              <a:t>              (Brute Force)</a:t>
            </a:r>
          </a:p>
          <a:p>
            <a:pPr marL="457200" indent="-457200" eaLnBrk="0" hangingPunct="0">
              <a:spcBef>
                <a:spcPct val="20000"/>
              </a:spcBef>
              <a:buFont typeface="Arial" panose="020B0604020202020204" pitchFamily="34" charset="0"/>
              <a:buChar char="•"/>
              <a:defRPr/>
            </a:pPr>
            <a:r>
              <a:rPr lang="en-US" sz="2800" i="0" dirty="0">
                <a:solidFill>
                  <a:srgbClr val="FFFFFF"/>
                </a:solidFill>
                <a:effectLst>
                  <a:outerShdw blurRad="38100" dist="38100" dir="2700000" algn="tl">
                    <a:srgbClr val="000000"/>
                  </a:outerShdw>
                </a:effectLst>
              </a:rPr>
              <a:t>Time:</a:t>
            </a:r>
          </a:p>
        </p:txBody>
      </p:sp>
      <p:sp>
        <p:nvSpPr>
          <p:cNvPr id="66" name="Rectangle 5"/>
          <p:cNvSpPr txBox="1">
            <a:spLocks noChangeArrowheads="1"/>
          </p:cNvSpPr>
          <p:nvPr/>
        </p:nvSpPr>
        <p:spPr>
          <a:xfrm>
            <a:off x="381000" y="0"/>
            <a:ext cx="7772400" cy="1143000"/>
          </a:xfrm>
          <a:prstGeom prst="rect">
            <a:avLst/>
          </a:prstGeom>
        </p:spPr>
        <p:txBody>
          <a:bodyPr/>
          <a:lstStyle>
            <a:lvl1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mj-lt"/>
                <a:ea typeface="+mj-ea"/>
                <a:cs typeface="+mj-cs"/>
              </a:defRPr>
            </a:lvl1pPr>
            <a:lvl2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2pPr>
            <a:lvl3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3pPr>
            <a:lvl4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4pPr>
            <a:lvl5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5pPr>
            <a:lvl6pPr marL="457200"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6pPr>
            <a:lvl7pPr marL="914400"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7pPr>
            <a:lvl8pPr marL="1371600"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8pPr>
            <a:lvl9pPr marL="1828800"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9pPr>
          </a:lstStyle>
          <a:p>
            <a:pPr>
              <a:defRPr/>
            </a:pPr>
            <a:r>
              <a:rPr lang="en-US" i="0" kern="0" dirty="0">
                <a:solidFill>
                  <a:srgbClr val="FFFF00"/>
                </a:solidFill>
                <a:latin typeface="Times New Roman" panose="02020603050405020304" pitchFamily="18" charset="0"/>
                <a:cs typeface="Times New Roman" panose="02020603050405020304" pitchFamily="18" charset="0"/>
              </a:rPr>
              <a:t>Test vs Search</a:t>
            </a:r>
          </a:p>
        </p:txBody>
      </p:sp>
      <p:grpSp>
        <p:nvGrpSpPr>
          <p:cNvPr id="235524" name="Group 33"/>
          <p:cNvGrpSpPr>
            <a:grpSpLocks/>
          </p:cNvGrpSpPr>
          <p:nvPr/>
        </p:nvGrpSpPr>
        <p:grpSpPr bwMode="auto">
          <a:xfrm>
            <a:off x="385763" y="1147763"/>
            <a:ext cx="3497262" cy="487362"/>
            <a:chOff x="384" y="665"/>
            <a:chExt cx="2652" cy="369"/>
          </a:xfrm>
        </p:grpSpPr>
        <p:grpSp>
          <p:nvGrpSpPr>
            <p:cNvPr id="235556" name="Group 32"/>
            <p:cNvGrpSpPr>
              <a:grpSpLocks/>
            </p:cNvGrpSpPr>
            <p:nvPr/>
          </p:nvGrpSpPr>
          <p:grpSpPr bwMode="auto">
            <a:xfrm>
              <a:off x="384" y="672"/>
              <a:ext cx="2518" cy="359"/>
              <a:chOff x="384" y="672"/>
              <a:chExt cx="2518" cy="359"/>
            </a:xfrm>
          </p:grpSpPr>
          <p:sp>
            <p:nvSpPr>
              <p:cNvPr id="52" name="Text Box 25"/>
              <p:cNvSpPr txBox="1">
                <a:spLocks noChangeArrowheads="1"/>
              </p:cNvSpPr>
              <p:nvPr/>
            </p:nvSpPr>
            <p:spPr bwMode="auto">
              <a:xfrm>
                <a:off x="384" y="672"/>
                <a:ext cx="608" cy="3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eaLnBrk="0" hangingPunct="0">
                  <a:spcBef>
                    <a:spcPct val="0"/>
                  </a:spcBef>
                  <a:defRPr/>
                </a:pPr>
                <a:r>
                  <a:rPr lang="en-US" altLang="en-US" sz="2400" i="0">
                    <a:solidFill>
                      <a:srgbClr val="FF0000"/>
                    </a:solidFill>
                    <a:effectLst>
                      <a:outerShdw blurRad="38100" dist="38100" dir="2700000" algn="tl">
                        <a:srgbClr val="000000">
                          <a:alpha val="43137"/>
                        </a:srgbClr>
                      </a:outerShdw>
                    </a:effectLst>
                  </a:rPr>
                  <a:t> F</a:t>
                </a:r>
              </a:p>
            </p:txBody>
          </p:sp>
          <p:sp>
            <p:nvSpPr>
              <p:cNvPr id="53" name="Text Box 26"/>
              <p:cNvSpPr txBox="1">
                <a:spLocks noChangeArrowheads="1"/>
              </p:cNvSpPr>
              <p:nvPr/>
            </p:nvSpPr>
            <p:spPr bwMode="auto">
              <a:xfrm>
                <a:off x="1392" y="672"/>
                <a:ext cx="562" cy="3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eaLnBrk="0" hangingPunct="0">
                  <a:spcBef>
                    <a:spcPct val="0"/>
                  </a:spcBef>
                  <a:defRPr/>
                </a:pPr>
                <a:r>
                  <a:rPr lang="en-US" altLang="en-US" sz="2400" i="0">
                    <a:solidFill>
                      <a:srgbClr val="FF0000"/>
                    </a:solidFill>
                    <a:effectLst>
                      <a:outerShdw blurRad="38100" dist="38100" dir="2700000" algn="tl">
                        <a:srgbClr val="000000">
                          <a:alpha val="43137"/>
                        </a:srgbClr>
                      </a:outerShdw>
                    </a:effectLst>
                  </a:rPr>
                  <a:t>T</a:t>
                </a:r>
              </a:p>
            </p:txBody>
          </p:sp>
          <p:sp>
            <p:nvSpPr>
              <p:cNvPr id="54" name="Text Box 27"/>
              <p:cNvSpPr txBox="1">
                <a:spLocks noChangeArrowheads="1"/>
              </p:cNvSpPr>
              <p:nvPr/>
            </p:nvSpPr>
            <p:spPr bwMode="auto">
              <a:xfrm>
                <a:off x="2352" y="681"/>
                <a:ext cx="550" cy="3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eaLnBrk="0" hangingPunct="0">
                  <a:spcBef>
                    <a:spcPct val="0"/>
                  </a:spcBef>
                  <a:defRPr/>
                </a:pPr>
                <a:r>
                  <a:rPr lang="en-US" altLang="en-US" sz="2400" i="0">
                    <a:solidFill>
                      <a:srgbClr val="FF0000"/>
                    </a:solidFill>
                    <a:effectLst>
                      <a:outerShdw blurRad="38100" dist="38100" dir="2700000" algn="tl">
                        <a:srgbClr val="000000">
                          <a:alpha val="43137"/>
                        </a:srgbClr>
                      </a:outerShdw>
                    </a:effectLst>
                  </a:rPr>
                  <a:t>F</a:t>
                </a:r>
              </a:p>
            </p:txBody>
          </p:sp>
        </p:grpSp>
        <p:grpSp>
          <p:nvGrpSpPr>
            <p:cNvPr id="235557" name="Group 31"/>
            <p:cNvGrpSpPr>
              <a:grpSpLocks/>
            </p:cNvGrpSpPr>
            <p:nvPr/>
          </p:nvGrpSpPr>
          <p:grpSpPr bwMode="auto">
            <a:xfrm>
              <a:off x="480" y="665"/>
              <a:ext cx="2556" cy="369"/>
              <a:chOff x="480" y="665"/>
              <a:chExt cx="2556" cy="369"/>
            </a:xfrm>
          </p:grpSpPr>
          <p:sp>
            <p:nvSpPr>
              <p:cNvPr id="49" name="Rectangle 28"/>
              <p:cNvSpPr>
                <a:spLocks noChangeArrowheads="1"/>
              </p:cNvSpPr>
              <p:nvPr/>
            </p:nvSpPr>
            <p:spPr bwMode="auto">
              <a:xfrm>
                <a:off x="486" y="665"/>
                <a:ext cx="420" cy="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eaLnBrk="0" hangingPunct="0">
                  <a:spcBef>
                    <a:spcPct val="0"/>
                  </a:spcBef>
                  <a:defRPr/>
                </a:pPr>
                <a:endParaRPr lang="en-US" altLang="en-US" sz="2400" i="0">
                  <a:solidFill>
                    <a:srgbClr val="FFFFFF"/>
                  </a:solidFill>
                  <a:effectLst>
                    <a:outerShdw blurRad="38100" dist="38100" dir="2700000" algn="tl">
                      <a:srgbClr val="000000">
                        <a:alpha val="43137"/>
                      </a:srgbClr>
                    </a:outerShdw>
                  </a:effectLst>
                </a:endParaRPr>
              </a:p>
            </p:txBody>
          </p:sp>
          <p:sp>
            <p:nvSpPr>
              <p:cNvPr id="50" name="Rectangle 29"/>
              <p:cNvSpPr>
                <a:spLocks noChangeArrowheads="1"/>
              </p:cNvSpPr>
              <p:nvPr/>
            </p:nvSpPr>
            <p:spPr bwMode="auto">
              <a:xfrm>
                <a:off x="486" y="669"/>
                <a:ext cx="420" cy="3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eaLnBrk="0" hangingPunct="0">
                  <a:spcBef>
                    <a:spcPct val="0"/>
                  </a:spcBef>
                  <a:defRPr/>
                </a:pPr>
                <a:endParaRPr lang="en-US" altLang="en-US" sz="2400" i="0">
                  <a:solidFill>
                    <a:srgbClr val="FFFFFF"/>
                  </a:solidFill>
                  <a:effectLst>
                    <a:outerShdw blurRad="38100" dist="38100" dir="2700000" algn="tl">
                      <a:srgbClr val="000000">
                        <a:alpha val="43137"/>
                      </a:srgbClr>
                    </a:outerShdw>
                  </a:effectLst>
                </a:endParaRPr>
              </a:p>
            </p:txBody>
          </p:sp>
          <p:sp>
            <p:nvSpPr>
              <p:cNvPr id="51" name="Rectangle 30"/>
              <p:cNvSpPr>
                <a:spLocks noChangeArrowheads="1"/>
              </p:cNvSpPr>
              <p:nvPr/>
            </p:nvSpPr>
            <p:spPr bwMode="auto">
              <a:xfrm flipH="1">
                <a:off x="480" y="684"/>
                <a:ext cx="2556" cy="350"/>
              </a:xfrm>
              <a:prstGeom prst="rect">
                <a:avLst/>
              </a:prstGeom>
              <a:noFill/>
              <a:ln w="57150" cap="sq">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eaLnBrk="0" hangingPunct="0">
                  <a:spcBef>
                    <a:spcPct val="0"/>
                  </a:spcBef>
                  <a:defRPr/>
                </a:pPr>
                <a:endParaRPr lang="en-US" altLang="en-US" sz="2400" i="0">
                  <a:solidFill>
                    <a:srgbClr val="FFFFFF"/>
                  </a:solidFill>
                  <a:effectLst>
                    <a:outerShdw blurRad="38100" dist="38100" dir="2700000" algn="tl">
                      <a:srgbClr val="000000">
                        <a:alpha val="43137"/>
                      </a:srgbClr>
                    </a:outerShdw>
                  </a:effectLst>
                </a:endParaRPr>
              </a:p>
            </p:txBody>
          </p:sp>
        </p:grpSp>
      </p:grpSp>
      <p:grpSp>
        <p:nvGrpSpPr>
          <p:cNvPr id="235525" name="Group 54"/>
          <p:cNvGrpSpPr>
            <a:grpSpLocks/>
          </p:cNvGrpSpPr>
          <p:nvPr/>
        </p:nvGrpSpPr>
        <p:grpSpPr bwMode="auto">
          <a:xfrm>
            <a:off x="63500" y="1600200"/>
            <a:ext cx="3894138" cy="4665663"/>
            <a:chOff x="284873" y="1174215"/>
            <a:chExt cx="4686067" cy="5615523"/>
          </a:xfrm>
        </p:grpSpPr>
        <p:sp>
          <p:nvSpPr>
            <p:cNvPr id="56" name="Text Box 2"/>
            <p:cNvSpPr txBox="1">
              <a:spLocks noChangeArrowheads="1"/>
            </p:cNvSpPr>
            <p:nvPr/>
          </p:nvSpPr>
          <p:spPr bwMode="auto">
            <a:xfrm>
              <a:off x="3736860" y="1174215"/>
              <a:ext cx="1234080" cy="8521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type="none" w="sm" len="sm"/>
                  <a:tailEnd type="none" w="sm" len="sm"/>
                </a14:hiddenLine>
              </a:ext>
            </a:extLst>
          </p:spPr>
          <p:txBody>
            <a:bodyPr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eaLnBrk="0" hangingPunct="0">
                <a:spcBef>
                  <a:spcPct val="0"/>
                </a:spcBef>
                <a:defRPr/>
              </a:pPr>
              <a:r>
                <a:rPr lang="en-US" altLang="en-US" sz="4000" i="0">
                  <a:solidFill>
                    <a:srgbClr val="FFFF00"/>
                  </a:solidFill>
                  <a:effectLst>
                    <a:outerShdw blurRad="38100" dist="38100" dir="2700000" algn="tl">
                      <a:srgbClr val="000000">
                        <a:alpha val="43137"/>
                      </a:srgbClr>
                    </a:outerShdw>
                  </a:effectLst>
                  <a:latin typeface="Arial Rounded MT Bold" pitchFamily="34" charset="0"/>
                </a:rPr>
                <a:t>x</a:t>
              </a:r>
              <a:r>
                <a:rPr lang="en-US" altLang="en-US" sz="4000" i="0" baseline="-25000">
                  <a:solidFill>
                    <a:srgbClr val="FFFF00"/>
                  </a:solidFill>
                  <a:effectLst>
                    <a:outerShdw blurRad="38100" dist="38100" dir="2700000" algn="tl">
                      <a:srgbClr val="000000">
                        <a:alpha val="43137"/>
                      </a:srgbClr>
                    </a:outerShdw>
                  </a:effectLst>
                  <a:latin typeface="Arial Rounded MT Bold" pitchFamily="34" charset="0"/>
                </a:rPr>
                <a:t>3</a:t>
              </a:r>
              <a:endParaRPr lang="en-US" altLang="en-US" sz="4000" i="0">
                <a:solidFill>
                  <a:srgbClr val="FFFFFF"/>
                </a:solidFill>
                <a:effectLst>
                  <a:outerShdw blurRad="38100" dist="38100" dir="2700000" algn="tl">
                    <a:srgbClr val="000000">
                      <a:alpha val="43137"/>
                    </a:srgbClr>
                  </a:outerShdw>
                </a:effectLst>
                <a:latin typeface="Arial Rounded MT Bold" pitchFamily="34" charset="0"/>
              </a:endParaRPr>
            </a:p>
          </p:txBody>
        </p:sp>
        <p:sp>
          <p:nvSpPr>
            <p:cNvPr id="58" name="Text Box 3"/>
            <p:cNvSpPr txBox="1">
              <a:spLocks noChangeArrowheads="1"/>
            </p:cNvSpPr>
            <p:nvPr/>
          </p:nvSpPr>
          <p:spPr bwMode="auto">
            <a:xfrm>
              <a:off x="2197125" y="1174215"/>
              <a:ext cx="1234080" cy="8521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type="none" w="sm" len="sm"/>
                  <a:tailEnd type="none" w="sm" len="sm"/>
                </a14:hiddenLine>
              </a:ext>
            </a:extLst>
          </p:spPr>
          <p:txBody>
            <a:bodyPr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eaLnBrk="0" hangingPunct="0">
                <a:spcBef>
                  <a:spcPct val="0"/>
                </a:spcBef>
                <a:defRPr/>
              </a:pPr>
              <a:r>
                <a:rPr lang="en-US" altLang="en-US" sz="4000" i="0">
                  <a:solidFill>
                    <a:srgbClr val="FFFF00"/>
                  </a:solidFill>
                  <a:effectLst>
                    <a:outerShdw blurRad="38100" dist="38100" dir="2700000" algn="tl">
                      <a:srgbClr val="000000">
                        <a:alpha val="43137"/>
                      </a:srgbClr>
                    </a:outerShdw>
                  </a:effectLst>
                  <a:latin typeface="Arial Rounded MT Bold" pitchFamily="34" charset="0"/>
                </a:rPr>
                <a:t>x</a:t>
              </a:r>
              <a:r>
                <a:rPr lang="en-US" altLang="en-US" sz="4000" i="0" baseline="-25000">
                  <a:solidFill>
                    <a:srgbClr val="FFFF00"/>
                  </a:solidFill>
                  <a:effectLst>
                    <a:outerShdw blurRad="38100" dist="38100" dir="2700000" algn="tl">
                      <a:srgbClr val="000000">
                        <a:alpha val="43137"/>
                      </a:srgbClr>
                    </a:outerShdw>
                  </a:effectLst>
                  <a:latin typeface="Arial Rounded MT Bold" pitchFamily="34" charset="0"/>
                </a:rPr>
                <a:t>2</a:t>
              </a:r>
              <a:endParaRPr lang="en-US" altLang="en-US" sz="4000" i="0">
                <a:solidFill>
                  <a:srgbClr val="FFFFFF"/>
                </a:solidFill>
                <a:effectLst>
                  <a:outerShdw blurRad="38100" dist="38100" dir="2700000" algn="tl">
                    <a:srgbClr val="000000">
                      <a:alpha val="43137"/>
                    </a:srgbClr>
                  </a:outerShdw>
                </a:effectLst>
                <a:latin typeface="Arial Rounded MT Bold" pitchFamily="34" charset="0"/>
              </a:endParaRPr>
            </a:p>
          </p:txBody>
        </p:sp>
        <p:sp>
          <p:nvSpPr>
            <p:cNvPr id="59" name="Text Box 4"/>
            <p:cNvSpPr txBox="1">
              <a:spLocks noChangeArrowheads="1"/>
            </p:cNvSpPr>
            <p:nvPr/>
          </p:nvSpPr>
          <p:spPr bwMode="auto">
            <a:xfrm>
              <a:off x="708969" y="1174215"/>
              <a:ext cx="1232171" cy="8521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type="none" w="sm" len="sm"/>
                  <a:tailEnd type="none" w="sm" len="sm"/>
                </a14:hiddenLine>
              </a:ext>
            </a:extLst>
          </p:spPr>
          <p:txBody>
            <a:bodyPr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eaLnBrk="0" hangingPunct="0">
                <a:spcBef>
                  <a:spcPct val="0"/>
                </a:spcBef>
                <a:defRPr/>
              </a:pPr>
              <a:r>
                <a:rPr lang="en-US" altLang="en-US" sz="4000" i="0">
                  <a:solidFill>
                    <a:srgbClr val="FFFF00"/>
                  </a:solidFill>
                  <a:effectLst>
                    <a:outerShdw blurRad="38100" dist="38100" dir="2700000" algn="tl">
                      <a:srgbClr val="000000">
                        <a:alpha val="43137"/>
                      </a:srgbClr>
                    </a:outerShdw>
                  </a:effectLst>
                  <a:latin typeface="Arial Rounded MT Bold" pitchFamily="34" charset="0"/>
                </a:rPr>
                <a:t>x</a:t>
              </a:r>
              <a:r>
                <a:rPr lang="en-US" altLang="en-US" sz="4000" i="0" baseline="-25000">
                  <a:solidFill>
                    <a:srgbClr val="FFFF00"/>
                  </a:solidFill>
                  <a:effectLst>
                    <a:outerShdw blurRad="38100" dist="38100" dir="2700000" algn="tl">
                      <a:srgbClr val="000000">
                        <a:alpha val="43137"/>
                      </a:srgbClr>
                    </a:outerShdw>
                  </a:effectLst>
                  <a:latin typeface="Arial Rounded MT Bold" pitchFamily="34" charset="0"/>
                </a:rPr>
                <a:t>1</a:t>
              </a:r>
              <a:endParaRPr lang="en-US" altLang="en-US" sz="4000" i="0">
                <a:solidFill>
                  <a:srgbClr val="FFFFFF"/>
                </a:solidFill>
                <a:effectLst>
                  <a:outerShdw blurRad="38100" dist="38100" dir="2700000" algn="tl">
                    <a:srgbClr val="000000">
                      <a:alpha val="43137"/>
                    </a:srgbClr>
                  </a:outerShdw>
                </a:effectLst>
                <a:latin typeface="Arial Rounded MT Bold" pitchFamily="34" charset="0"/>
              </a:endParaRPr>
            </a:p>
          </p:txBody>
        </p:sp>
        <p:sp>
          <p:nvSpPr>
            <p:cNvPr id="60" name="AutoShape 6"/>
            <p:cNvSpPr>
              <a:spLocks noChangeArrowheads="1"/>
            </p:cNvSpPr>
            <p:nvPr/>
          </p:nvSpPr>
          <p:spPr bwMode="auto">
            <a:xfrm rot="5400000" flipV="1">
              <a:off x="990634" y="4058479"/>
              <a:ext cx="1207557" cy="823358"/>
            </a:xfrm>
            <a:prstGeom prst="flowChartDelay">
              <a:avLst/>
            </a:prstGeom>
            <a:noFill/>
            <a:ln w="38100" cap="sq">
              <a:solidFill>
                <a:schemeClr val="tx1"/>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vert="eaVert"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eaLnBrk="0" hangingPunct="0">
                <a:spcBef>
                  <a:spcPct val="0"/>
                </a:spcBef>
                <a:defRPr/>
              </a:pPr>
              <a:r>
                <a:rPr lang="en-US" altLang="en-US" sz="2000" i="0">
                  <a:solidFill>
                    <a:srgbClr val="FFFFFF"/>
                  </a:solidFill>
                  <a:effectLst>
                    <a:outerShdw blurRad="38100" dist="38100" dir="2700000" algn="tl">
                      <a:srgbClr val="000000">
                        <a:alpha val="43137"/>
                      </a:srgbClr>
                    </a:outerShdw>
                  </a:effectLst>
                  <a:latin typeface="Arial Rounded MT Bold" pitchFamily="34" charset="0"/>
                </a:rPr>
                <a:t>OR</a:t>
              </a:r>
            </a:p>
          </p:txBody>
        </p:sp>
        <p:sp>
          <p:nvSpPr>
            <p:cNvPr id="61" name="AutoShape 7"/>
            <p:cNvSpPr>
              <a:spLocks noChangeArrowheads="1"/>
            </p:cNvSpPr>
            <p:nvPr/>
          </p:nvSpPr>
          <p:spPr bwMode="auto">
            <a:xfrm rot="5400000" flipV="1">
              <a:off x="3739614" y="2669406"/>
              <a:ext cx="1207557" cy="811896"/>
            </a:xfrm>
            <a:prstGeom prst="flowChartDelay">
              <a:avLst/>
            </a:prstGeom>
            <a:noFill/>
            <a:ln w="38100" cap="sq">
              <a:solidFill>
                <a:schemeClr val="tx1"/>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vert="eaVert"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eaLnBrk="0" hangingPunct="0">
                <a:spcBef>
                  <a:spcPct val="0"/>
                </a:spcBef>
                <a:defRPr/>
              </a:pPr>
              <a:r>
                <a:rPr lang="en-US" altLang="en-US" sz="2000" i="0">
                  <a:solidFill>
                    <a:srgbClr val="FFFFFF"/>
                  </a:solidFill>
                  <a:effectLst>
                    <a:outerShdw blurRad="38100" dist="38100" dir="2700000" algn="tl">
                      <a:srgbClr val="000000">
                        <a:alpha val="43137"/>
                      </a:srgbClr>
                    </a:outerShdw>
                  </a:effectLst>
                  <a:latin typeface="Arial Rounded MT Bold" pitchFamily="34" charset="0"/>
                </a:rPr>
                <a:t>OR</a:t>
              </a:r>
            </a:p>
          </p:txBody>
        </p:sp>
        <p:sp>
          <p:nvSpPr>
            <p:cNvPr id="62" name="AutoShape 8"/>
            <p:cNvSpPr>
              <a:spLocks noChangeArrowheads="1"/>
            </p:cNvSpPr>
            <p:nvPr/>
          </p:nvSpPr>
          <p:spPr bwMode="auto">
            <a:xfrm rot="5400000" flipV="1">
              <a:off x="1907598" y="2516579"/>
              <a:ext cx="1207557" cy="1117549"/>
            </a:xfrm>
            <a:prstGeom prst="flowChartDelay">
              <a:avLst/>
            </a:prstGeom>
            <a:noFill/>
            <a:ln w="38100" cap="sq">
              <a:solidFill>
                <a:schemeClr val="tx1"/>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vert="eaVert"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eaLnBrk="0" hangingPunct="0">
                <a:spcBef>
                  <a:spcPct val="0"/>
                </a:spcBef>
                <a:defRPr/>
              </a:pPr>
              <a:r>
                <a:rPr lang="en-US" altLang="en-US" sz="2000" i="0">
                  <a:solidFill>
                    <a:srgbClr val="FFFFFF"/>
                  </a:solidFill>
                  <a:effectLst>
                    <a:outerShdw blurRad="38100" dist="38100" dir="2700000" algn="tl">
                      <a:srgbClr val="000000">
                        <a:alpha val="43137"/>
                      </a:srgbClr>
                    </a:outerShdw>
                  </a:effectLst>
                  <a:latin typeface="Arial Rounded MT Bold" pitchFamily="34" charset="0"/>
                </a:rPr>
                <a:t>AND</a:t>
              </a:r>
            </a:p>
          </p:txBody>
        </p:sp>
        <p:sp>
          <p:nvSpPr>
            <p:cNvPr id="63" name="AutoShape 9"/>
            <p:cNvSpPr>
              <a:spLocks noChangeArrowheads="1"/>
            </p:cNvSpPr>
            <p:nvPr/>
          </p:nvSpPr>
          <p:spPr bwMode="auto">
            <a:xfrm rot="5400000" flipV="1">
              <a:off x="240825" y="2515623"/>
              <a:ext cx="1207557" cy="1119460"/>
            </a:xfrm>
            <a:prstGeom prst="flowChartDelay">
              <a:avLst/>
            </a:prstGeom>
            <a:noFill/>
            <a:ln w="38100" cap="sq">
              <a:solidFill>
                <a:schemeClr val="tx1"/>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vert="eaVert"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eaLnBrk="0" hangingPunct="0">
                <a:spcBef>
                  <a:spcPct val="0"/>
                </a:spcBef>
                <a:defRPr/>
              </a:pPr>
              <a:r>
                <a:rPr lang="en-US" altLang="en-US" sz="2000" i="0">
                  <a:solidFill>
                    <a:srgbClr val="FFFFFF"/>
                  </a:solidFill>
                  <a:effectLst>
                    <a:outerShdw blurRad="38100" dist="38100" dir="2700000" algn="tl">
                      <a:srgbClr val="000000">
                        <a:alpha val="43137"/>
                      </a:srgbClr>
                    </a:outerShdw>
                  </a:effectLst>
                  <a:latin typeface="Arial Rounded MT Bold" pitchFamily="34" charset="0"/>
                </a:rPr>
                <a:t>AND</a:t>
              </a:r>
            </a:p>
          </p:txBody>
        </p:sp>
        <p:cxnSp>
          <p:nvCxnSpPr>
            <p:cNvPr id="235542" name="AutoShape 10"/>
            <p:cNvCxnSpPr>
              <a:cxnSpLocks noChangeShapeType="1"/>
              <a:stCxn id="59" idx="2"/>
              <a:endCxn id="63" idx="1"/>
            </p:cNvCxnSpPr>
            <p:nvPr/>
          </p:nvCxnSpPr>
          <p:spPr bwMode="auto">
            <a:xfrm flipH="1">
              <a:off x="844551" y="2026184"/>
              <a:ext cx="480457" cy="444952"/>
            </a:xfrm>
            <a:prstGeom prst="straightConnector1">
              <a:avLst/>
            </a:prstGeom>
            <a:noFill/>
            <a:ln w="38100" cap="sq">
              <a:solidFill>
                <a:schemeClr val="tx1"/>
              </a:solidFill>
              <a:round/>
              <a:headEnd type="none" w="sm" len="sm"/>
              <a:tailEnd type="triangle" w="sm" len="sm"/>
            </a:ln>
            <a:extLst>
              <a:ext uri="{909E8E84-426E-40DD-AFC4-6F175D3DCCD1}">
                <a14:hiddenFill xmlns:a14="http://schemas.microsoft.com/office/drawing/2010/main">
                  <a:noFill/>
                </a14:hiddenFill>
              </a:ext>
            </a:extLst>
          </p:spPr>
        </p:cxnSp>
        <p:cxnSp>
          <p:nvCxnSpPr>
            <p:cNvPr id="235543" name="AutoShape 11"/>
            <p:cNvCxnSpPr>
              <a:cxnSpLocks noChangeShapeType="1"/>
              <a:stCxn id="58" idx="2"/>
              <a:endCxn id="63" idx="1"/>
            </p:cNvCxnSpPr>
            <p:nvPr/>
          </p:nvCxnSpPr>
          <p:spPr bwMode="auto">
            <a:xfrm flipH="1">
              <a:off x="844551" y="2026184"/>
              <a:ext cx="1969531" cy="444952"/>
            </a:xfrm>
            <a:prstGeom prst="straightConnector1">
              <a:avLst/>
            </a:prstGeom>
            <a:noFill/>
            <a:ln w="38100" cap="sq">
              <a:solidFill>
                <a:schemeClr val="tx1"/>
              </a:solidFill>
              <a:round/>
              <a:headEnd type="none" w="sm" len="sm"/>
              <a:tailEnd type="triangle" w="sm" len="sm"/>
            </a:ln>
            <a:extLst>
              <a:ext uri="{909E8E84-426E-40DD-AFC4-6F175D3DCCD1}">
                <a14:hiddenFill xmlns:a14="http://schemas.microsoft.com/office/drawing/2010/main">
                  <a:noFill/>
                </a14:hiddenFill>
              </a:ext>
            </a:extLst>
          </p:spPr>
        </p:cxnSp>
        <p:cxnSp>
          <p:nvCxnSpPr>
            <p:cNvPr id="235544" name="AutoShape 12"/>
            <p:cNvCxnSpPr>
              <a:cxnSpLocks noChangeShapeType="1"/>
              <a:stCxn id="59" idx="2"/>
              <a:endCxn id="62" idx="1"/>
            </p:cNvCxnSpPr>
            <p:nvPr/>
          </p:nvCxnSpPr>
          <p:spPr bwMode="auto">
            <a:xfrm>
              <a:off x="1325008" y="2026184"/>
              <a:ext cx="1186418" cy="444952"/>
            </a:xfrm>
            <a:prstGeom prst="straightConnector1">
              <a:avLst/>
            </a:prstGeom>
            <a:noFill/>
            <a:ln w="38100" cap="sq">
              <a:solidFill>
                <a:schemeClr val="tx1"/>
              </a:solidFill>
              <a:round/>
              <a:headEnd type="none" w="sm" len="sm"/>
              <a:tailEnd type="triangle" w="sm" len="sm"/>
            </a:ln>
            <a:extLst>
              <a:ext uri="{909E8E84-426E-40DD-AFC4-6F175D3DCCD1}">
                <a14:hiddenFill xmlns:a14="http://schemas.microsoft.com/office/drawing/2010/main">
                  <a:noFill/>
                </a14:hiddenFill>
              </a:ext>
            </a:extLst>
          </p:spPr>
        </p:cxnSp>
        <p:cxnSp>
          <p:nvCxnSpPr>
            <p:cNvPr id="235545" name="AutoShape 13"/>
            <p:cNvCxnSpPr>
              <a:cxnSpLocks noChangeShapeType="1"/>
              <a:stCxn id="56" idx="2"/>
              <a:endCxn id="62" idx="1"/>
            </p:cNvCxnSpPr>
            <p:nvPr/>
          </p:nvCxnSpPr>
          <p:spPr bwMode="auto">
            <a:xfrm flipH="1">
              <a:off x="2511426" y="2026184"/>
              <a:ext cx="1842532" cy="444952"/>
            </a:xfrm>
            <a:prstGeom prst="straightConnector1">
              <a:avLst/>
            </a:prstGeom>
            <a:noFill/>
            <a:ln w="38100" cap="sq">
              <a:solidFill>
                <a:schemeClr val="tx1"/>
              </a:solidFill>
              <a:round/>
              <a:headEnd type="none" w="sm" len="sm"/>
              <a:tailEnd type="triangle" w="sm" len="sm"/>
            </a:ln>
            <a:extLst>
              <a:ext uri="{909E8E84-426E-40DD-AFC4-6F175D3DCCD1}">
                <a14:hiddenFill xmlns:a14="http://schemas.microsoft.com/office/drawing/2010/main">
                  <a:noFill/>
                </a14:hiddenFill>
              </a:ext>
            </a:extLst>
          </p:spPr>
        </p:cxnSp>
        <p:cxnSp>
          <p:nvCxnSpPr>
            <p:cNvPr id="235546" name="AutoShape 14"/>
            <p:cNvCxnSpPr>
              <a:cxnSpLocks noChangeShapeType="1"/>
              <a:stCxn id="56" idx="2"/>
              <a:endCxn id="61" idx="1"/>
            </p:cNvCxnSpPr>
            <p:nvPr/>
          </p:nvCxnSpPr>
          <p:spPr bwMode="auto">
            <a:xfrm flipH="1">
              <a:off x="4343401" y="2026184"/>
              <a:ext cx="10556" cy="444953"/>
            </a:xfrm>
            <a:prstGeom prst="straightConnector1">
              <a:avLst/>
            </a:prstGeom>
            <a:noFill/>
            <a:ln w="38100" cap="sq">
              <a:solidFill>
                <a:schemeClr val="tx1"/>
              </a:solidFill>
              <a:round/>
              <a:headEnd type="none" w="sm" len="sm"/>
              <a:tailEnd type="triangle" w="sm" len="sm"/>
            </a:ln>
            <a:extLst>
              <a:ext uri="{909E8E84-426E-40DD-AFC4-6F175D3DCCD1}">
                <a14:hiddenFill xmlns:a14="http://schemas.microsoft.com/office/drawing/2010/main">
                  <a:noFill/>
                </a14:hiddenFill>
              </a:ext>
            </a:extLst>
          </p:spPr>
        </p:cxnSp>
        <p:cxnSp>
          <p:nvCxnSpPr>
            <p:cNvPr id="235547" name="AutoShape 15"/>
            <p:cNvCxnSpPr>
              <a:cxnSpLocks noChangeShapeType="1"/>
              <a:stCxn id="58" idx="2"/>
              <a:endCxn id="61" idx="1"/>
            </p:cNvCxnSpPr>
            <p:nvPr/>
          </p:nvCxnSpPr>
          <p:spPr bwMode="auto">
            <a:xfrm>
              <a:off x="2814082" y="2026184"/>
              <a:ext cx="1529319" cy="444953"/>
            </a:xfrm>
            <a:prstGeom prst="straightConnector1">
              <a:avLst/>
            </a:prstGeom>
            <a:noFill/>
            <a:ln w="38100" cap="sq">
              <a:solidFill>
                <a:schemeClr val="tx1"/>
              </a:solidFill>
              <a:round/>
              <a:headEnd type="none" w="sm" len="sm"/>
              <a:tailEnd type="triangle" w="sm" len="sm"/>
            </a:ln>
            <a:extLst>
              <a:ext uri="{909E8E84-426E-40DD-AFC4-6F175D3DCCD1}">
                <a14:hiddenFill xmlns:a14="http://schemas.microsoft.com/office/drawing/2010/main">
                  <a:noFill/>
                </a14:hiddenFill>
              </a:ext>
            </a:extLst>
          </p:spPr>
        </p:cxnSp>
        <p:sp>
          <p:nvSpPr>
            <p:cNvPr id="71" name="AutoShape 16"/>
            <p:cNvSpPr>
              <a:spLocks noChangeArrowheads="1"/>
            </p:cNvSpPr>
            <p:nvPr/>
          </p:nvSpPr>
          <p:spPr bwMode="auto">
            <a:xfrm rot="5400000" flipV="1">
              <a:off x="1840735" y="5579389"/>
              <a:ext cx="1207557" cy="819537"/>
            </a:xfrm>
            <a:prstGeom prst="flowChartDelay">
              <a:avLst/>
            </a:prstGeom>
            <a:noFill/>
            <a:ln w="38100" cap="sq">
              <a:solidFill>
                <a:schemeClr val="tx1"/>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vert="eaVert"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eaLnBrk="0" hangingPunct="0">
                <a:spcBef>
                  <a:spcPct val="0"/>
                </a:spcBef>
                <a:defRPr/>
              </a:pPr>
              <a:r>
                <a:rPr lang="en-US" altLang="en-US" sz="2000" i="0">
                  <a:solidFill>
                    <a:srgbClr val="FFFFFF"/>
                  </a:solidFill>
                  <a:effectLst>
                    <a:outerShdw blurRad="38100" dist="38100" dir="2700000" algn="tl">
                      <a:srgbClr val="000000">
                        <a:alpha val="43137"/>
                      </a:srgbClr>
                    </a:outerShdw>
                  </a:effectLst>
                  <a:latin typeface="Arial Rounded MT Bold" pitchFamily="34" charset="0"/>
                </a:rPr>
                <a:t>OR</a:t>
              </a:r>
            </a:p>
          </p:txBody>
        </p:sp>
        <p:cxnSp>
          <p:nvCxnSpPr>
            <p:cNvPr id="235549" name="AutoShape 17"/>
            <p:cNvCxnSpPr>
              <a:cxnSpLocks noChangeShapeType="1"/>
              <a:stCxn id="63" idx="3"/>
              <a:endCxn id="60" idx="1"/>
            </p:cNvCxnSpPr>
            <p:nvPr/>
          </p:nvCxnSpPr>
          <p:spPr bwMode="auto">
            <a:xfrm>
              <a:off x="844551" y="3678839"/>
              <a:ext cx="750093" cy="187710"/>
            </a:xfrm>
            <a:prstGeom prst="straightConnector1">
              <a:avLst/>
            </a:prstGeom>
            <a:noFill/>
            <a:ln w="38100" cap="sq">
              <a:solidFill>
                <a:schemeClr val="tx1"/>
              </a:solidFill>
              <a:round/>
              <a:headEnd type="none" w="sm" len="sm"/>
              <a:tailEnd type="triangle" w="sm" len="sm"/>
            </a:ln>
            <a:extLst>
              <a:ext uri="{909E8E84-426E-40DD-AFC4-6F175D3DCCD1}">
                <a14:hiddenFill xmlns:a14="http://schemas.microsoft.com/office/drawing/2010/main">
                  <a:noFill/>
                </a14:hiddenFill>
              </a:ext>
            </a:extLst>
          </p:spPr>
        </p:cxnSp>
        <p:cxnSp>
          <p:nvCxnSpPr>
            <p:cNvPr id="235550" name="AutoShape 18"/>
            <p:cNvCxnSpPr>
              <a:cxnSpLocks noChangeShapeType="1"/>
              <a:stCxn id="62" idx="3"/>
              <a:endCxn id="60" idx="1"/>
            </p:cNvCxnSpPr>
            <p:nvPr/>
          </p:nvCxnSpPr>
          <p:spPr bwMode="auto">
            <a:xfrm flipH="1">
              <a:off x="1594644" y="3678839"/>
              <a:ext cx="916782" cy="187710"/>
            </a:xfrm>
            <a:prstGeom prst="straightConnector1">
              <a:avLst/>
            </a:prstGeom>
            <a:noFill/>
            <a:ln w="38100" cap="sq">
              <a:solidFill>
                <a:schemeClr val="tx1"/>
              </a:solidFill>
              <a:round/>
              <a:headEnd type="none" w="sm" len="sm"/>
              <a:tailEnd type="triangle" w="sm" len="sm"/>
            </a:ln>
            <a:extLst>
              <a:ext uri="{909E8E84-426E-40DD-AFC4-6F175D3DCCD1}">
                <a14:hiddenFill xmlns:a14="http://schemas.microsoft.com/office/drawing/2010/main">
                  <a:noFill/>
                </a14:hiddenFill>
              </a:ext>
            </a:extLst>
          </p:spPr>
        </p:cxnSp>
        <p:cxnSp>
          <p:nvCxnSpPr>
            <p:cNvPr id="235551" name="AutoShape 19"/>
            <p:cNvCxnSpPr>
              <a:cxnSpLocks noChangeShapeType="1"/>
            </p:cNvCxnSpPr>
            <p:nvPr/>
          </p:nvCxnSpPr>
          <p:spPr bwMode="auto">
            <a:xfrm flipH="1">
              <a:off x="2443162" y="4946650"/>
              <a:ext cx="1065213" cy="508000"/>
            </a:xfrm>
            <a:prstGeom prst="straightConnector1">
              <a:avLst/>
            </a:prstGeom>
            <a:noFill/>
            <a:ln w="38100" cap="sq">
              <a:solidFill>
                <a:schemeClr val="tx1"/>
              </a:solidFill>
              <a:round/>
              <a:headEnd type="none" w="sm" len="sm"/>
              <a:tailEnd type="triangle" w="sm" len="sm"/>
            </a:ln>
            <a:extLst>
              <a:ext uri="{909E8E84-426E-40DD-AFC4-6F175D3DCCD1}">
                <a14:hiddenFill xmlns:a14="http://schemas.microsoft.com/office/drawing/2010/main">
                  <a:noFill/>
                </a14:hiddenFill>
              </a:ext>
            </a:extLst>
          </p:spPr>
        </p:cxnSp>
        <p:cxnSp>
          <p:nvCxnSpPr>
            <p:cNvPr id="235552" name="AutoShape 20"/>
            <p:cNvCxnSpPr>
              <a:cxnSpLocks noChangeShapeType="1"/>
              <a:stCxn id="60" idx="3"/>
              <a:endCxn id="71" idx="1"/>
            </p:cNvCxnSpPr>
            <p:nvPr/>
          </p:nvCxnSpPr>
          <p:spPr bwMode="auto">
            <a:xfrm>
              <a:off x="1594644" y="5074252"/>
              <a:ext cx="850106" cy="311534"/>
            </a:xfrm>
            <a:prstGeom prst="straightConnector1">
              <a:avLst/>
            </a:prstGeom>
            <a:noFill/>
            <a:ln w="38100" cap="sq">
              <a:solidFill>
                <a:schemeClr val="tx1"/>
              </a:solidFill>
              <a:round/>
              <a:headEnd type="none" w="sm" len="sm"/>
              <a:tailEnd type="triangle" w="sm" len="sm"/>
            </a:ln>
            <a:extLst>
              <a:ext uri="{909E8E84-426E-40DD-AFC4-6F175D3DCCD1}">
                <a14:hiddenFill xmlns:a14="http://schemas.microsoft.com/office/drawing/2010/main">
                  <a:noFill/>
                </a14:hiddenFill>
              </a:ext>
            </a:extLst>
          </p:spPr>
        </p:cxnSp>
        <p:sp>
          <p:nvSpPr>
            <p:cNvPr id="76" name="AutoShape 21"/>
            <p:cNvSpPr>
              <a:spLocks noChangeArrowheads="1"/>
            </p:cNvSpPr>
            <p:nvPr/>
          </p:nvSpPr>
          <p:spPr bwMode="auto">
            <a:xfrm rot="5400000" flipV="1">
              <a:off x="2906706" y="3884631"/>
              <a:ext cx="1207557" cy="1086985"/>
            </a:xfrm>
            <a:prstGeom prst="flowChartDelay">
              <a:avLst/>
            </a:prstGeom>
            <a:noFill/>
            <a:ln w="38100" cap="sq">
              <a:solidFill>
                <a:schemeClr val="tx1"/>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vert="eaVert"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eaLnBrk="0" hangingPunct="0">
                <a:spcBef>
                  <a:spcPct val="0"/>
                </a:spcBef>
                <a:defRPr/>
              </a:pPr>
              <a:r>
                <a:rPr lang="en-US" altLang="en-US" sz="2000" i="0">
                  <a:solidFill>
                    <a:srgbClr val="FFFFFF"/>
                  </a:solidFill>
                  <a:effectLst>
                    <a:outerShdw blurRad="38100" dist="38100" dir="2700000" algn="tl">
                      <a:srgbClr val="000000">
                        <a:alpha val="43137"/>
                      </a:srgbClr>
                    </a:outerShdw>
                  </a:effectLst>
                  <a:latin typeface="Arial Rounded MT Bold" pitchFamily="34" charset="0"/>
                </a:rPr>
                <a:t>NOT</a:t>
              </a:r>
            </a:p>
          </p:txBody>
        </p:sp>
        <p:cxnSp>
          <p:nvCxnSpPr>
            <p:cNvPr id="235554" name="AutoShape 22"/>
            <p:cNvCxnSpPr>
              <a:cxnSpLocks noChangeShapeType="1"/>
            </p:cNvCxnSpPr>
            <p:nvPr/>
          </p:nvCxnSpPr>
          <p:spPr bwMode="auto">
            <a:xfrm flipH="1">
              <a:off x="3576637" y="3590925"/>
              <a:ext cx="892175" cy="295275"/>
            </a:xfrm>
            <a:prstGeom prst="straightConnector1">
              <a:avLst/>
            </a:prstGeom>
            <a:noFill/>
            <a:ln w="38100" cap="sq">
              <a:solidFill>
                <a:schemeClr val="tx1"/>
              </a:solidFill>
              <a:round/>
              <a:headEnd type="none" w="sm" len="sm"/>
              <a:tailEnd type="triangle" w="sm" len="sm"/>
            </a:ln>
            <a:extLst>
              <a:ext uri="{909E8E84-426E-40DD-AFC4-6F175D3DCCD1}">
                <a14:hiddenFill xmlns:a14="http://schemas.microsoft.com/office/drawing/2010/main">
                  <a:noFill/>
                </a14:hiddenFill>
              </a:ext>
            </a:extLst>
          </p:spPr>
        </p:cxnSp>
        <p:cxnSp>
          <p:nvCxnSpPr>
            <p:cNvPr id="235555" name="AutoShape 23"/>
            <p:cNvCxnSpPr>
              <a:cxnSpLocks noChangeShapeType="1"/>
              <a:stCxn id="71" idx="3"/>
            </p:cNvCxnSpPr>
            <p:nvPr/>
          </p:nvCxnSpPr>
          <p:spPr bwMode="auto">
            <a:xfrm flipH="1">
              <a:off x="2443163" y="6593489"/>
              <a:ext cx="1587" cy="196249"/>
            </a:xfrm>
            <a:prstGeom prst="straightConnector1">
              <a:avLst/>
            </a:prstGeom>
            <a:noFill/>
            <a:ln w="38100" cap="sq">
              <a:solidFill>
                <a:schemeClr val="tx1"/>
              </a:solidFill>
              <a:round/>
              <a:headEnd type="none" w="sm" len="sm"/>
              <a:tailEnd type="triangle" w="sm" len="sm"/>
            </a:ln>
            <a:extLst>
              <a:ext uri="{909E8E84-426E-40DD-AFC4-6F175D3DCCD1}">
                <a14:hiddenFill xmlns:a14="http://schemas.microsoft.com/office/drawing/2010/main">
                  <a:noFill/>
                </a14:hiddenFill>
              </a:ext>
            </a:extLst>
          </p:spPr>
        </p:cxnSp>
      </p:grpSp>
      <p:grpSp>
        <p:nvGrpSpPr>
          <p:cNvPr id="235526" name="Group 24"/>
          <p:cNvGrpSpPr>
            <a:grpSpLocks/>
          </p:cNvGrpSpPr>
          <p:nvPr/>
        </p:nvGrpSpPr>
        <p:grpSpPr bwMode="auto">
          <a:xfrm>
            <a:off x="339725" y="3633788"/>
            <a:ext cx="3878263" cy="2792412"/>
            <a:chOff x="310" y="2265"/>
            <a:chExt cx="2940" cy="2117"/>
          </a:xfrm>
        </p:grpSpPr>
        <p:sp>
          <p:nvSpPr>
            <p:cNvPr id="80" name="Text Box 25"/>
            <p:cNvSpPr txBox="1">
              <a:spLocks noChangeArrowheads="1"/>
            </p:cNvSpPr>
            <p:nvPr/>
          </p:nvSpPr>
          <p:spPr bwMode="auto">
            <a:xfrm>
              <a:off x="310" y="2265"/>
              <a:ext cx="550" cy="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eaLnBrk="0" hangingPunct="0">
                <a:spcBef>
                  <a:spcPct val="0"/>
                </a:spcBef>
                <a:defRPr/>
              </a:pPr>
              <a:r>
                <a:rPr lang="en-US" altLang="en-US" sz="2400" i="0">
                  <a:solidFill>
                    <a:srgbClr val="66FF33"/>
                  </a:solidFill>
                  <a:effectLst>
                    <a:outerShdw blurRad="38100" dist="38100" dir="2700000" algn="tl">
                      <a:srgbClr val="000000">
                        <a:alpha val="43137"/>
                      </a:srgbClr>
                    </a:outerShdw>
                  </a:effectLst>
                </a:rPr>
                <a:t>F</a:t>
              </a:r>
            </a:p>
          </p:txBody>
        </p:sp>
        <p:sp>
          <p:nvSpPr>
            <p:cNvPr id="81" name="Text Box 26"/>
            <p:cNvSpPr txBox="1">
              <a:spLocks noChangeArrowheads="1"/>
            </p:cNvSpPr>
            <p:nvPr/>
          </p:nvSpPr>
          <p:spPr bwMode="auto">
            <a:xfrm>
              <a:off x="1247" y="2265"/>
              <a:ext cx="550" cy="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eaLnBrk="0" hangingPunct="0">
                <a:spcBef>
                  <a:spcPct val="0"/>
                </a:spcBef>
                <a:defRPr/>
              </a:pPr>
              <a:r>
                <a:rPr lang="en-US" altLang="en-US" sz="2400" i="0">
                  <a:solidFill>
                    <a:srgbClr val="66FF33"/>
                  </a:solidFill>
                  <a:effectLst>
                    <a:outerShdw blurRad="38100" dist="38100" dir="2700000" algn="tl">
                      <a:srgbClr val="000000">
                        <a:alpha val="43137"/>
                      </a:srgbClr>
                    </a:outerShdw>
                  </a:effectLst>
                </a:rPr>
                <a:t>F</a:t>
              </a:r>
            </a:p>
          </p:txBody>
        </p:sp>
        <p:sp>
          <p:nvSpPr>
            <p:cNvPr id="82" name="Text Box 27"/>
            <p:cNvSpPr txBox="1">
              <a:spLocks noChangeArrowheads="1"/>
            </p:cNvSpPr>
            <p:nvPr/>
          </p:nvSpPr>
          <p:spPr bwMode="auto">
            <a:xfrm>
              <a:off x="1392" y="4032"/>
              <a:ext cx="550" cy="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eaLnBrk="0" hangingPunct="0">
                <a:spcBef>
                  <a:spcPct val="0"/>
                </a:spcBef>
                <a:defRPr/>
              </a:pPr>
              <a:r>
                <a:rPr lang="en-US" altLang="en-US" sz="2400" i="0">
                  <a:solidFill>
                    <a:srgbClr val="66FF33"/>
                  </a:solidFill>
                  <a:effectLst>
                    <a:outerShdw blurRad="38100" dist="38100" dir="2700000" algn="tl">
                      <a:srgbClr val="000000">
                        <a:alpha val="43137"/>
                      </a:srgbClr>
                    </a:outerShdw>
                  </a:effectLst>
                </a:rPr>
                <a:t>F</a:t>
              </a:r>
            </a:p>
          </p:txBody>
        </p:sp>
        <p:sp>
          <p:nvSpPr>
            <p:cNvPr id="83" name="Text Box 28"/>
            <p:cNvSpPr txBox="1">
              <a:spLocks noChangeArrowheads="1"/>
            </p:cNvSpPr>
            <p:nvPr/>
          </p:nvSpPr>
          <p:spPr bwMode="auto">
            <a:xfrm>
              <a:off x="838" y="3177"/>
              <a:ext cx="550" cy="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eaLnBrk="0" hangingPunct="0">
                <a:spcBef>
                  <a:spcPct val="0"/>
                </a:spcBef>
                <a:defRPr/>
              </a:pPr>
              <a:r>
                <a:rPr lang="en-US" altLang="en-US" sz="2400" i="0">
                  <a:solidFill>
                    <a:srgbClr val="66FF33"/>
                  </a:solidFill>
                  <a:effectLst>
                    <a:outerShdw blurRad="38100" dist="38100" dir="2700000" algn="tl">
                      <a:srgbClr val="000000">
                        <a:alpha val="43137"/>
                      </a:srgbClr>
                    </a:outerShdw>
                  </a:effectLst>
                </a:rPr>
                <a:t>F</a:t>
              </a:r>
            </a:p>
          </p:txBody>
        </p:sp>
        <p:sp>
          <p:nvSpPr>
            <p:cNvPr id="84" name="Text Box 29"/>
            <p:cNvSpPr txBox="1">
              <a:spLocks noChangeArrowheads="1"/>
            </p:cNvSpPr>
            <p:nvPr/>
          </p:nvSpPr>
          <p:spPr bwMode="auto">
            <a:xfrm>
              <a:off x="1776" y="3177"/>
              <a:ext cx="550" cy="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eaLnBrk="0" hangingPunct="0">
                <a:spcBef>
                  <a:spcPct val="0"/>
                </a:spcBef>
                <a:defRPr/>
              </a:pPr>
              <a:r>
                <a:rPr lang="en-US" altLang="en-US" sz="2400" i="0">
                  <a:solidFill>
                    <a:srgbClr val="66FF33"/>
                  </a:solidFill>
                  <a:effectLst>
                    <a:outerShdw blurRad="38100" dist="38100" dir="2700000" algn="tl">
                      <a:srgbClr val="000000">
                        <a:alpha val="43137"/>
                      </a:srgbClr>
                    </a:outerShdw>
                  </a:effectLst>
                </a:rPr>
                <a:t>F</a:t>
              </a:r>
            </a:p>
          </p:txBody>
        </p:sp>
        <p:sp>
          <p:nvSpPr>
            <p:cNvPr id="85" name="Text Box 30"/>
            <p:cNvSpPr txBox="1">
              <a:spLocks noChangeArrowheads="1"/>
            </p:cNvSpPr>
            <p:nvPr/>
          </p:nvSpPr>
          <p:spPr bwMode="auto">
            <a:xfrm>
              <a:off x="2688" y="2265"/>
              <a:ext cx="562" cy="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eaLnBrk="0" hangingPunct="0">
                <a:spcBef>
                  <a:spcPct val="0"/>
                </a:spcBef>
                <a:defRPr/>
              </a:pPr>
              <a:r>
                <a:rPr lang="en-US" altLang="en-US" sz="2400" i="0">
                  <a:solidFill>
                    <a:srgbClr val="66FF33"/>
                  </a:solidFill>
                  <a:effectLst>
                    <a:outerShdw blurRad="38100" dist="38100" dir="2700000" algn="tl">
                      <a:srgbClr val="000000">
                        <a:alpha val="43137"/>
                      </a:srgbClr>
                    </a:outerShdw>
                  </a:effectLst>
                </a:rPr>
                <a:t>T</a:t>
              </a:r>
            </a:p>
          </p:txBody>
        </p:sp>
      </p:grpSp>
      <p:sp>
        <p:nvSpPr>
          <p:cNvPr id="86" name="Rectangle 85"/>
          <p:cNvSpPr>
            <a:spLocks noChangeArrowheads="1"/>
          </p:cNvSpPr>
          <p:nvPr/>
        </p:nvSpPr>
        <p:spPr bwMode="auto">
          <a:xfrm>
            <a:off x="5473700" y="2627313"/>
            <a:ext cx="2325688" cy="523875"/>
          </a:xfrm>
          <a:prstGeom prst="rect">
            <a:avLst/>
          </a:prstGeom>
          <a:noFill/>
          <a:ln w="57150" cap="sq">
            <a:noFill/>
            <a:miter lim="800000"/>
            <a:headEnd/>
            <a:tailEnd/>
          </a:ln>
          <a:effectLst/>
        </p:spPr>
        <p:txBody>
          <a:bodyPr wrap="none" lIns="274320" rIns="274320">
            <a:spAutoFit/>
          </a:bodyPr>
          <a:lstStyle/>
          <a:p>
            <a:pPr eaLnBrk="0" hangingPunct="0">
              <a:spcBef>
                <a:spcPct val="20000"/>
              </a:spcBef>
              <a:defRPr/>
            </a:pPr>
            <a:r>
              <a:rPr lang="en-US" sz="2800" i="0" dirty="0">
                <a:solidFill>
                  <a:srgbClr val="FFFFFF"/>
                </a:solidFill>
                <a:effectLst>
                  <a:outerShdw blurRad="38100" dist="38100" dir="2700000" algn="tl">
                    <a:srgbClr val="000000"/>
                  </a:outerShdw>
                </a:effectLst>
                <a:latin typeface="Times New Roman"/>
                <a:cs typeface="Times New Roman"/>
                <a:sym typeface="Symbol"/>
              </a:rPr>
              <a:t></a:t>
            </a:r>
            <a:r>
              <a:rPr lang="en-US" sz="2800" i="0" dirty="0">
                <a:solidFill>
                  <a:srgbClr val="FFFFFF"/>
                </a:solidFill>
                <a:effectLst>
                  <a:outerShdw blurRad="38100" dist="38100" dir="2700000" algn="tl">
                    <a:srgbClr val="000000"/>
                  </a:outerShdw>
                </a:effectLst>
                <a:latin typeface="Times New Roman"/>
                <a:cs typeface="Times New Roman"/>
              </a:rPr>
              <a:t> </a:t>
            </a:r>
            <a:r>
              <a:rPr lang="en-US" sz="2800" i="0" dirty="0">
                <a:solidFill>
                  <a:srgbClr val="FFFFFF"/>
                </a:solidFill>
                <a:effectLst>
                  <a:outerShdw blurRad="38100" dist="38100" dir="2700000" algn="tl">
                    <a:srgbClr val="000000"/>
                  </a:outerShdw>
                </a:effectLst>
                <a:latin typeface="Times New Roman"/>
                <a:cs typeface="Times New Roman"/>
                <a:sym typeface="Symbol"/>
              </a:rPr>
              <a:t># of gates.</a:t>
            </a:r>
            <a:endParaRPr lang="en-US" sz="2800" i="0" dirty="0">
              <a:solidFill>
                <a:srgbClr val="FFFFFF"/>
              </a:solidFill>
              <a:effectLst>
                <a:outerShdw blurRad="38100" dist="38100" dir="2700000" algn="tl">
                  <a:srgbClr val="000000"/>
                </a:outerShdw>
              </a:effectLst>
            </a:endParaRPr>
          </a:p>
        </p:txBody>
      </p:sp>
      <p:sp>
        <p:nvSpPr>
          <p:cNvPr id="87" name="Rectangle 86"/>
          <p:cNvSpPr>
            <a:spLocks noChangeArrowheads="1"/>
          </p:cNvSpPr>
          <p:nvPr/>
        </p:nvSpPr>
        <p:spPr bwMode="auto">
          <a:xfrm>
            <a:off x="5476875" y="6323013"/>
            <a:ext cx="1139825" cy="522287"/>
          </a:xfrm>
          <a:prstGeom prst="rect">
            <a:avLst/>
          </a:prstGeom>
          <a:noFill/>
          <a:ln w="57150" cap="sq">
            <a:noFill/>
            <a:miter lim="800000"/>
            <a:headEnd/>
            <a:tailEnd/>
          </a:ln>
          <a:effectLst/>
        </p:spPr>
        <p:txBody>
          <a:bodyPr wrap="none" lIns="274320" rIns="274320">
            <a:spAutoFit/>
          </a:bodyPr>
          <a:lstStyle/>
          <a:p>
            <a:pPr eaLnBrk="0" hangingPunct="0">
              <a:spcBef>
                <a:spcPct val="20000"/>
              </a:spcBef>
              <a:defRPr/>
            </a:pPr>
            <a:r>
              <a:rPr lang="en-US" sz="2800" i="0" dirty="0">
                <a:solidFill>
                  <a:srgbClr val="FFFFFF"/>
                </a:solidFill>
                <a:effectLst>
                  <a:outerShdw blurRad="38100" dist="38100" dir="2700000" algn="tl">
                    <a:srgbClr val="000000"/>
                  </a:outerShdw>
                </a:effectLst>
                <a:latin typeface="Times New Roman"/>
                <a:cs typeface="Times New Roman"/>
                <a:sym typeface="Symbol"/>
              </a:rPr>
              <a:t></a:t>
            </a:r>
            <a:r>
              <a:rPr lang="en-US" sz="2800" i="0" dirty="0">
                <a:solidFill>
                  <a:srgbClr val="FFFFFF"/>
                </a:solidFill>
                <a:effectLst>
                  <a:outerShdw blurRad="38100" dist="38100" dir="2700000" algn="tl">
                    <a:srgbClr val="000000"/>
                  </a:outerShdw>
                </a:effectLst>
                <a:latin typeface="Times New Roman"/>
                <a:cs typeface="Times New Roman"/>
              </a:rPr>
              <a:t> 2</a:t>
            </a:r>
            <a:r>
              <a:rPr lang="en-US" sz="2800" i="0" baseline="30000" dirty="0">
                <a:solidFill>
                  <a:srgbClr val="FFFFFF"/>
                </a:solidFill>
                <a:effectLst>
                  <a:outerShdw blurRad="38100" dist="38100" dir="2700000" algn="tl">
                    <a:srgbClr val="000000"/>
                  </a:outerShdw>
                </a:effectLst>
                <a:latin typeface="Times New Roman"/>
                <a:cs typeface="Times New Roman"/>
              </a:rPr>
              <a:t>n</a:t>
            </a:r>
            <a:endParaRPr lang="en-US" sz="2800" i="0" baseline="30000" dirty="0">
              <a:solidFill>
                <a:srgbClr val="FFFFFF"/>
              </a:solidFill>
              <a:effectLst>
                <a:outerShdw blurRad="38100" dist="38100" dir="2700000" algn="tl">
                  <a:srgbClr val="000000"/>
                </a:outerShdw>
              </a:effectLst>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2" fill="hold" nodeType="withEffect">
                                  <p:stCondLst>
                                    <p:cond delay="0"/>
                                  </p:stCondLst>
                                  <p:childTnLst>
                                    <p:set>
                                      <p:cBhvr>
                                        <p:cTn id="6" dur="1" fill="hold">
                                          <p:stCondLst>
                                            <p:cond delay="0"/>
                                          </p:stCondLst>
                                        </p:cTn>
                                        <p:tgtEl>
                                          <p:spTgt spid="24">
                                            <p:txEl>
                                              <p:pRg st="0" end="0"/>
                                            </p:txEl>
                                          </p:spTgt>
                                        </p:tgtEl>
                                        <p:attrNameLst>
                                          <p:attrName>style.visibility</p:attrName>
                                        </p:attrNameLst>
                                      </p:cBhvr>
                                      <p:to>
                                        <p:strVal val="visible"/>
                                      </p:to>
                                    </p:set>
                                    <p:anim calcmode="lin" valueType="num">
                                      <p:cBhvr additive="base">
                                        <p:cTn id="7" dur="500" fill="hold"/>
                                        <p:tgtEl>
                                          <p:spTgt spid="24">
                                            <p:txEl>
                                              <p:pRg st="0" end="0"/>
                                            </p:txEl>
                                          </p:spTgt>
                                        </p:tgtEl>
                                        <p:attrNameLst>
                                          <p:attrName>ppt_x</p:attrName>
                                        </p:attrNameLst>
                                      </p:cBhvr>
                                      <p:tavLst>
                                        <p:tav tm="0">
                                          <p:val>
                                            <p:strVal val="1+#ppt_w/2"/>
                                          </p:val>
                                        </p:tav>
                                        <p:tav tm="100000">
                                          <p:val>
                                            <p:strVal val="#ppt_x"/>
                                          </p:val>
                                        </p:tav>
                                      </p:tavLst>
                                    </p:anim>
                                    <p:anim calcmode="lin" valueType="num">
                                      <p:cBhvr additive="base">
                                        <p:cTn id="8" dur="500" fill="hold"/>
                                        <p:tgtEl>
                                          <p:spTgt spid="24">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2" fill="hold" nodeType="clickEffect">
                                  <p:stCondLst>
                                    <p:cond delay="0"/>
                                  </p:stCondLst>
                                  <p:childTnLst>
                                    <p:set>
                                      <p:cBhvr>
                                        <p:cTn id="12" dur="1" fill="hold">
                                          <p:stCondLst>
                                            <p:cond delay="0"/>
                                          </p:stCondLst>
                                        </p:cTn>
                                        <p:tgtEl>
                                          <p:spTgt spid="24">
                                            <p:txEl>
                                              <p:pRg st="1" end="1"/>
                                            </p:txEl>
                                          </p:spTgt>
                                        </p:tgtEl>
                                        <p:attrNameLst>
                                          <p:attrName>style.visibility</p:attrName>
                                        </p:attrNameLst>
                                      </p:cBhvr>
                                      <p:to>
                                        <p:strVal val="visible"/>
                                      </p:to>
                                    </p:set>
                                    <p:anim calcmode="lin" valueType="num">
                                      <p:cBhvr additive="base">
                                        <p:cTn id="13" dur="500" fill="hold"/>
                                        <p:tgtEl>
                                          <p:spTgt spid="24">
                                            <p:txEl>
                                              <p:pRg st="1" end="1"/>
                                            </p:txEl>
                                          </p:spTgt>
                                        </p:tgtEl>
                                        <p:attrNameLst>
                                          <p:attrName>ppt_x</p:attrName>
                                        </p:attrNameLst>
                                      </p:cBhvr>
                                      <p:tavLst>
                                        <p:tav tm="0">
                                          <p:val>
                                            <p:strVal val="1+#ppt_w/2"/>
                                          </p:val>
                                        </p:tav>
                                        <p:tav tm="100000">
                                          <p:val>
                                            <p:strVal val="#ppt_x"/>
                                          </p:val>
                                        </p:tav>
                                      </p:tavLst>
                                    </p:anim>
                                    <p:anim calcmode="lin" valueType="num">
                                      <p:cBhvr additive="base">
                                        <p:cTn id="14" dur="500" fill="hold"/>
                                        <p:tgtEl>
                                          <p:spTgt spid="24">
                                            <p:txEl>
                                              <p:pRg st="1" end="1"/>
                                            </p:txEl>
                                          </p:spTgt>
                                        </p:tgtEl>
                                        <p:attrNameLst>
                                          <p:attrName>ppt_y</p:attrName>
                                        </p:attrNameLst>
                                      </p:cBhvr>
                                      <p:tavLst>
                                        <p:tav tm="0">
                                          <p:val>
                                            <p:strVal val="#ppt_y"/>
                                          </p:val>
                                        </p:tav>
                                        <p:tav tm="100000">
                                          <p:val>
                                            <p:strVal val="#ppt_y"/>
                                          </p:val>
                                        </p:tav>
                                      </p:tavLst>
                                    </p:anim>
                                  </p:childTnLst>
                                </p:cTn>
                              </p:par>
                              <p:par>
                                <p:cTn id="15" presetID="2" presetClass="entr" presetSubtype="2" fill="hold" nodeType="withEffect">
                                  <p:stCondLst>
                                    <p:cond delay="0"/>
                                  </p:stCondLst>
                                  <p:childTnLst>
                                    <p:set>
                                      <p:cBhvr>
                                        <p:cTn id="16" dur="1" fill="hold">
                                          <p:stCondLst>
                                            <p:cond delay="0"/>
                                          </p:stCondLst>
                                        </p:cTn>
                                        <p:tgtEl>
                                          <p:spTgt spid="24">
                                            <p:txEl>
                                              <p:pRg st="2" end="2"/>
                                            </p:txEl>
                                          </p:spTgt>
                                        </p:tgtEl>
                                        <p:attrNameLst>
                                          <p:attrName>style.visibility</p:attrName>
                                        </p:attrNameLst>
                                      </p:cBhvr>
                                      <p:to>
                                        <p:strVal val="visible"/>
                                      </p:to>
                                    </p:set>
                                    <p:anim calcmode="lin" valueType="num">
                                      <p:cBhvr additive="base">
                                        <p:cTn id="17" dur="500" fill="hold"/>
                                        <p:tgtEl>
                                          <p:spTgt spid="24">
                                            <p:txEl>
                                              <p:pRg st="2" end="2"/>
                                            </p:txEl>
                                          </p:spTgt>
                                        </p:tgtEl>
                                        <p:attrNameLst>
                                          <p:attrName>ppt_x</p:attrName>
                                        </p:attrNameLst>
                                      </p:cBhvr>
                                      <p:tavLst>
                                        <p:tav tm="0">
                                          <p:val>
                                            <p:strVal val="1+#ppt_w/2"/>
                                          </p:val>
                                        </p:tav>
                                        <p:tav tm="100000">
                                          <p:val>
                                            <p:strVal val="#ppt_x"/>
                                          </p:val>
                                        </p:tav>
                                      </p:tavLst>
                                    </p:anim>
                                    <p:anim calcmode="lin" valueType="num">
                                      <p:cBhvr additive="base">
                                        <p:cTn id="18" dur="500" fill="hold"/>
                                        <p:tgtEl>
                                          <p:spTgt spid="24">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2" presetClass="entr" presetSubtype="2" fill="hold" nodeType="clickEffect">
                                  <p:stCondLst>
                                    <p:cond delay="0"/>
                                  </p:stCondLst>
                                  <p:childTnLst>
                                    <p:set>
                                      <p:cBhvr>
                                        <p:cTn id="22" dur="1" fill="hold">
                                          <p:stCondLst>
                                            <p:cond delay="0"/>
                                          </p:stCondLst>
                                        </p:cTn>
                                        <p:tgtEl>
                                          <p:spTgt spid="24">
                                            <p:txEl>
                                              <p:pRg st="3" end="3"/>
                                            </p:txEl>
                                          </p:spTgt>
                                        </p:tgtEl>
                                        <p:attrNameLst>
                                          <p:attrName>style.visibility</p:attrName>
                                        </p:attrNameLst>
                                      </p:cBhvr>
                                      <p:to>
                                        <p:strVal val="visible"/>
                                      </p:to>
                                    </p:set>
                                    <p:anim calcmode="lin" valueType="num">
                                      <p:cBhvr additive="base">
                                        <p:cTn id="23" dur="500" fill="hold"/>
                                        <p:tgtEl>
                                          <p:spTgt spid="24">
                                            <p:txEl>
                                              <p:pRg st="3" end="3"/>
                                            </p:txEl>
                                          </p:spTgt>
                                        </p:tgtEl>
                                        <p:attrNameLst>
                                          <p:attrName>ppt_x</p:attrName>
                                        </p:attrNameLst>
                                      </p:cBhvr>
                                      <p:tavLst>
                                        <p:tav tm="0">
                                          <p:val>
                                            <p:strVal val="1+#ppt_w/2"/>
                                          </p:val>
                                        </p:tav>
                                        <p:tav tm="100000">
                                          <p:val>
                                            <p:strVal val="#ppt_x"/>
                                          </p:val>
                                        </p:tav>
                                      </p:tavLst>
                                    </p:anim>
                                    <p:anim calcmode="lin" valueType="num">
                                      <p:cBhvr additive="base">
                                        <p:cTn id="24" dur="500" fill="hold"/>
                                        <p:tgtEl>
                                          <p:spTgt spid="24">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25" fill="hold" nodeType="clickPar">
                      <p:stCondLst>
                        <p:cond delay="indefinite"/>
                      </p:stCondLst>
                      <p:childTnLst>
                        <p:par>
                          <p:cTn id="26" fill="hold" nodeType="withGroup">
                            <p:stCondLst>
                              <p:cond delay="0"/>
                            </p:stCondLst>
                            <p:childTnLst>
                              <p:par>
                                <p:cTn id="27" presetID="2" presetClass="entr" presetSubtype="2" fill="hold" nodeType="clickEffect">
                                  <p:stCondLst>
                                    <p:cond delay="0"/>
                                  </p:stCondLst>
                                  <p:childTnLst>
                                    <p:set>
                                      <p:cBhvr>
                                        <p:cTn id="28" dur="1" fill="hold">
                                          <p:stCondLst>
                                            <p:cond delay="0"/>
                                          </p:stCondLst>
                                        </p:cTn>
                                        <p:tgtEl>
                                          <p:spTgt spid="24">
                                            <p:txEl>
                                              <p:pRg st="4" end="4"/>
                                            </p:txEl>
                                          </p:spTgt>
                                        </p:tgtEl>
                                        <p:attrNameLst>
                                          <p:attrName>style.visibility</p:attrName>
                                        </p:attrNameLst>
                                      </p:cBhvr>
                                      <p:to>
                                        <p:strVal val="visible"/>
                                      </p:to>
                                    </p:set>
                                    <p:anim calcmode="lin" valueType="num">
                                      <p:cBhvr additive="base">
                                        <p:cTn id="29" dur="500" fill="hold"/>
                                        <p:tgtEl>
                                          <p:spTgt spid="24">
                                            <p:txEl>
                                              <p:pRg st="4" end="4"/>
                                            </p:txEl>
                                          </p:spTgt>
                                        </p:tgtEl>
                                        <p:attrNameLst>
                                          <p:attrName>ppt_x</p:attrName>
                                        </p:attrNameLst>
                                      </p:cBhvr>
                                      <p:tavLst>
                                        <p:tav tm="0">
                                          <p:val>
                                            <p:strVal val="1+#ppt_w/2"/>
                                          </p:val>
                                        </p:tav>
                                        <p:tav tm="100000">
                                          <p:val>
                                            <p:strVal val="#ppt_x"/>
                                          </p:val>
                                        </p:tav>
                                      </p:tavLst>
                                    </p:anim>
                                    <p:anim calcmode="lin" valueType="num">
                                      <p:cBhvr additive="base">
                                        <p:cTn id="30" dur="500" fill="hold"/>
                                        <p:tgtEl>
                                          <p:spTgt spid="24">
                                            <p:txEl>
                                              <p:pRg st="4" end="4"/>
                                            </p:txEl>
                                          </p:spTgt>
                                        </p:tgtEl>
                                        <p:attrNameLst>
                                          <p:attrName>ppt_y</p:attrName>
                                        </p:attrNameLst>
                                      </p:cBhvr>
                                      <p:tavLst>
                                        <p:tav tm="0">
                                          <p:val>
                                            <p:strVal val="#ppt_y"/>
                                          </p:val>
                                        </p:tav>
                                        <p:tav tm="100000">
                                          <p:val>
                                            <p:strVal val="#ppt_y"/>
                                          </p:val>
                                        </p:tav>
                                      </p:tavLst>
                                    </p:anim>
                                  </p:childTnLst>
                                </p:cTn>
                              </p:par>
                            </p:childTnLst>
                          </p:cTn>
                        </p:par>
                      </p:childTnLst>
                    </p:cTn>
                  </p:par>
                  <p:par>
                    <p:cTn id="31" fill="hold" nodeType="clickPar">
                      <p:stCondLst>
                        <p:cond delay="indefinite"/>
                      </p:stCondLst>
                      <p:childTnLst>
                        <p:par>
                          <p:cTn id="32" fill="hold" nodeType="withGroup">
                            <p:stCondLst>
                              <p:cond delay="0"/>
                            </p:stCondLst>
                            <p:childTnLst>
                              <p:par>
                                <p:cTn id="33" presetID="2" presetClass="entr" presetSubtype="2" fill="hold" grpId="0" nodeType="clickEffect">
                                  <p:stCondLst>
                                    <p:cond delay="0"/>
                                  </p:stCondLst>
                                  <p:childTnLst>
                                    <p:set>
                                      <p:cBhvr>
                                        <p:cTn id="34" dur="1" fill="hold">
                                          <p:stCondLst>
                                            <p:cond delay="0"/>
                                          </p:stCondLst>
                                        </p:cTn>
                                        <p:tgtEl>
                                          <p:spTgt spid="86"/>
                                        </p:tgtEl>
                                        <p:attrNameLst>
                                          <p:attrName>style.visibility</p:attrName>
                                        </p:attrNameLst>
                                      </p:cBhvr>
                                      <p:to>
                                        <p:strVal val="visible"/>
                                      </p:to>
                                    </p:set>
                                    <p:anim calcmode="lin" valueType="num">
                                      <p:cBhvr additive="base">
                                        <p:cTn id="35" dur="500" fill="hold"/>
                                        <p:tgtEl>
                                          <p:spTgt spid="86"/>
                                        </p:tgtEl>
                                        <p:attrNameLst>
                                          <p:attrName>ppt_x</p:attrName>
                                        </p:attrNameLst>
                                      </p:cBhvr>
                                      <p:tavLst>
                                        <p:tav tm="0">
                                          <p:val>
                                            <p:strVal val="1+#ppt_w/2"/>
                                          </p:val>
                                        </p:tav>
                                        <p:tav tm="100000">
                                          <p:val>
                                            <p:strVal val="#ppt_x"/>
                                          </p:val>
                                        </p:tav>
                                      </p:tavLst>
                                    </p:anim>
                                    <p:anim calcmode="lin" valueType="num">
                                      <p:cBhvr additive="base">
                                        <p:cTn id="36" dur="500" fill="hold"/>
                                        <p:tgtEl>
                                          <p:spTgt spid="86"/>
                                        </p:tgtEl>
                                        <p:attrNameLst>
                                          <p:attrName>ppt_y</p:attrName>
                                        </p:attrNameLst>
                                      </p:cBhvr>
                                      <p:tavLst>
                                        <p:tav tm="0">
                                          <p:val>
                                            <p:strVal val="#ppt_y"/>
                                          </p:val>
                                        </p:tav>
                                        <p:tav tm="100000">
                                          <p:val>
                                            <p:strVal val="#ppt_y"/>
                                          </p:val>
                                        </p:tav>
                                      </p:tavLst>
                                    </p:anim>
                                  </p:childTnLst>
                                </p:cTn>
                              </p:par>
                            </p:childTnLst>
                          </p:cTn>
                        </p:par>
                      </p:childTnLst>
                    </p:cTn>
                  </p:par>
                  <p:par>
                    <p:cTn id="37" fill="hold" nodeType="clickPar">
                      <p:stCondLst>
                        <p:cond delay="indefinite"/>
                      </p:stCondLst>
                      <p:childTnLst>
                        <p:par>
                          <p:cTn id="38" fill="hold" nodeType="withGroup">
                            <p:stCondLst>
                              <p:cond delay="0"/>
                            </p:stCondLst>
                            <p:childTnLst>
                              <p:par>
                                <p:cTn id="39" presetID="2" presetClass="entr" presetSubtype="2" fill="hold" nodeType="clickEffect">
                                  <p:stCondLst>
                                    <p:cond delay="0"/>
                                  </p:stCondLst>
                                  <p:childTnLst>
                                    <p:set>
                                      <p:cBhvr>
                                        <p:cTn id="40" dur="1" fill="hold">
                                          <p:stCondLst>
                                            <p:cond delay="0"/>
                                          </p:stCondLst>
                                        </p:cTn>
                                        <p:tgtEl>
                                          <p:spTgt spid="24">
                                            <p:txEl>
                                              <p:pRg st="6" end="6"/>
                                            </p:txEl>
                                          </p:spTgt>
                                        </p:tgtEl>
                                        <p:attrNameLst>
                                          <p:attrName>style.visibility</p:attrName>
                                        </p:attrNameLst>
                                      </p:cBhvr>
                                      <p:to>
                                        <p:strVal val="visible"/>
                                      </p:to>
                                    </p:set>
                                    <p:anim calcmode="lin" valueType="num">
                                      <p:cBhvr additive="base">
                                        <p:cTn id="41" dur="500" fill="hold"/>
                                        <p:tgtEl>
                                          <p:spTgt spid="24">
                                            <p:txEl>
                                              <p:pRg st="6" end="6"/>
                                            </p:txEl>
                                          </p:spTgt>
                                        </p:tgtEl>
                                        <p:attrNameLst>
                                          <p:attrName>ppt_x</p:attrName>
                                        </p:attrNameLst>
                                      </p:cBhvr>
                                      <p:tavLst>
                                        <p:tav tm="0">
                                          <p:val>
                                            <p:strVal val="1+#ppt_w/2"/>
                                          </p:val>
                                        </p:tav>
                                        <p:tav tm="100000">
                                          <p:val>
                                            <p:strVal val="#ppt_x"/>
                                          </p:val>
                                        </p:tav>
                                      </p:tavLst>
                                    </p:anim>
                                    <p:anim calcmode="lin" valueType="num">
                                      <p:cBhvr additive="base">
                                        <p:cTn id="42" dur="500" fill="hold"/>
                                        <p:tgtEl>
                                          <p:spTgt spid="24">
                                            <p:txEl>
                                              <p:pRg st="6" end="6"/>
                                            </p:txEl>
                                          </p:spTgt>
                                        </p:tgtEl>
                                        <p:attrNameLst>
                                          <p:attrName>ppt_y</p:attrName>
                                        </p:attrNameLst>
                                      </p:cBhvr>
                                      <p:tavLst>
                                        <p:tav tm="0">
                                          <p:val>
                                            <p:strVal val="#ppt_y"/>
                                          </p:val>
                                        </p:tav>
                                        <p:tav tm="100000">
                                          <p:val>
                                            <p:strVal val="#ppt_y"/>
                                          </p:val>
                                        </p:tav>
                                      </p:tavLst>
                                    </p:anim>
                                  </p:childTnLst>
                                </p:cTn>
                              </p:par>
                            </p:childTnLst>
                          </p:cTn>
                        </p:par>
                      </p:childTnLst>
                    </p:cTn>
                  </p:par>
                  <p:par>
                    <p:cTn id="43" fill="hold" nodeType="clickPar">
                      <p:stCondLst>
                        <p:cond delay="indefinite"/>
                      </p:stCondLst>
                      <p:childTnLst>
                        <p:par>
                          <p:cTn id="44" fill="hold" nodeType="withGroup">
                            <p:stCondLst>
                              <p:cond delay="0"/>
                            </p:stCondLst>
                            <p:childTnLst>
                              <p:par>
                                <p:cTn id="45" presetID="2" presetClass="entr" presetSubtype="2" fill="hold" nodeType="clickEffect">
                                  <p:stCondLst>
                                    <p:cond delay="0"/>
                                  </p:stCondLst>
                                  <p:childTnLst>
                                    <p:set>
                                      <p:cBhvr>
                                        <p:cTn id="46" dur="1" fill="hold">
                                          <p:stCondLst>
                                            <p:cond delay="0"/>
                                          </p:stCondLst>
                                        </p:cTn>
                                        <p:tgtEl>
                                          <p:spTgt spid="24">
                                            <p:txEl>
                                              <p:pRg st="7" end="7"/>
                                            </p:txEl>
                                          </p:spTgt>
                                        </p:tgtEl>
                                        <p:attrNameLst>
                                          <p:attrName>style.visibility</p:attrName>
                                        </p:attrNameLst>
                                      </p:cBhvr>
                                      <p:to>
                                        <p:strVal val="visible"/>
                                      </p:to>
                                    </p:set>
                                    <p:anim calcmode="lin" valueType="num">
                                      <p:cBhvr additive="base">
                                        <p:cTn id="47" dur="500" fill="hold"/>
                                        <p:tgtEl>
                                          <p:spTgt spid="24">
                                            <p:txEl>
                                              <p:pRg st="7" end="7"/>
                                            </p:txEl>
                                          </p:spTgt>
                                        </p:tgtEl>
                                        <p:attrNameLst>
                                          <p:attrName>ppt_x</p:attrName>
                                        </p:attrNameLst>
                                      </p:cBhvr>
                                      <p:tavLst>
                                        <p:tav tm="0">
                                          <p:val>
                                            <p:strVal val="1+#ppt_w/2"/>
                                          </p:val>
                                        </p:tav>
                                        <p:tav tm="100000">
                                          <p:val>
                                            <p:strVal val="#ppt_x"/>
                                          </p:val>
                                        </p:tav>
                                      </p:tavLst>
                                    </p:anim>
                                    <p:anim calcmode="lin" valueType="num">
                                      <p:cBhvr additive="base">
                                        <p:cTn id="48" dur="500" fill="hold"/>
                                        <p:tgtEl>
                                          <p:spTgt spid="24">
                                            <p:txEl>
                                              <p:pRg st="7" end="7"/>
                                            </p:txEl>
                                          </p:spTgt>
                                        </p:tgtEl>
                                        <p:attrNameLst>
                                          <p:attrName>ppt_y</p:attrName>
                                        </p:attrNameLst>
                                      </p:cBhvr>
                                      <p:tavLst>
                                        <p:tav tm="0">
                                          <p:val>
                                            <p:strVal val="#ppt_y"/>
                                          </p:val>
                                        </p:tav>
                                        <p:tav tm="100000">
                                          <p:val>
                                            <p:strVal val="#ppt_y"/>
                                          </p:val>
                                        </p:tav>
                                      </p:tavLst>
                                    </p:anim>
                                  </p:childTnLst>
                                </p:cTn>
                              </p:par>
                              <p:par>
                                <p:cTn id="49" presetID="2" presetClass="entr" presetSubtype="2" fill="hold" nodeType="withEffect">
                                  <p:stCondLst>
                                    <p:cond delay="0"/>
                                  </p:stCondLst>
                                  <p:childTnLst>
                                    <p:set>
                                      <p:cBhvr>
                                        <p:cTn id="50" dur="1" fill="hold">
                                          <p:stCondLst>
                                            <p:cond delay="0"/>
                                          </p:stCondLst>
                                        </p:cTn>
                                        <p:tgtEl>
                                          <p:spTgt spid="24">
                                            <p:txEl>
                                              <p:pRg st="8" end="8"/>
                                            </p:txEl>
                                          </p:spTgt>
                                        </p:tgtEl>
                                        <p:attrNameLst>
                                          <p:attrName>style.visibility</p:attrName>
                                        </p:attrNameLst>
                                      </p:cBhvr>
                                      <p:to>
                                        <p:strVal val="visible"/>
                                      </p:to>
                                    </p:set>
                                    <p:anim calcmode="lin" valueType="num">
                                      <p:cBhvr additive="base">
                                        <p:cTn id="51" dur="500" fill="hold"/>
                                        <p:tgtEl>
                                          <p:spTgt spid="24">
                                            <p:txEl>
                                              <p:pRg st="8" end="8"/>
                                            </p:txEl>
                                          </p:spTgt>
                                        </p:tgtEl>
                                        <p:attrNameLst>
                                          <p:attrName>ppt_x</p:attrName>
                                        </p:attrNameLst>
                                      </p:cBhvr>
                                      <p:tavLst>
                                        <p:tav tm="0">
                                          <p:val>
                                            <p:strVal val="1+#ppt_w/2"/>
                                          </p:val>
                                        </p:tav>
                                        <p:tav tm="100000">
                                          <p:val>
                                            <p:strVal val="#ppt_x"/>
                                          </p:val>
                                        </p:tav>
                                      </p:tavLst>
                                    </p:anim>
                                    <p:anim calcmode="lin" valueType="num">
                                      <p:cBhvr additive="base">
                                        <p:cTn id="52" dur="500" fill="hold"/>
                                        <p:tgtEl>
                                          <p:spTgt spid="24">
                                            <p:txEl>
                                              <p:pRg st="8" end="8"/>
                                            </p:txEl>
                                          </p:spTgt>
                                        </p:tgtEl>
                                        <p:attrNameLst>
                                          <p:attrName>ppt_y</p:attrName>
                                        </p:attrNameLst>
                                      </p:cBhvr>
                                      <p:tavLst>
                                        <p:tav tm="0">
                                          <p:val>
                                            <p:strVal val="#ppt_y"/>
                                          </p:val>
                                        </p:tav>
                                        <p:tav tm="100000">
                                          <p:val>
                                            <p:strVal val="#ppt_y"/>
                                          </p:val>
                                        </p:tav>
                                      </p:tavLst>
                                    </p:anim>
                                  </p:childTnLst>
                                </p:cTn>
                              </p:par>
                            </p:childTnLst>
                          </p:cTn>
                        </p:par>
                      </p:childTnLst>
                    </p:cTn>
                  </p:par>
                  <p:par>
                    <p:cTn id="53" fill="hold" nodeType="clickPar">
                      <p:stCondLst>
                        <p:cond delay="indefinite"/>
                      </p:stCondLst>
                      <p:childTnLst>
                        <p:par>
                          <p:cTn id="54" fill="hold" nodeType="withGroup">
                            <p:stCondLst>
                              <p:cond delay="0"/>
                            </p:stCondLst>
                            <p:childTnLst>
                              <p:par>
                                <p:cTn id="55" presetID="2" presetClass="entr" presetSubtype="2" fill="hold" nodeType="clickEffect">
                                  <p:stCondLst>
                                    <p:cond delay="0"/>
                                  </p:stCondLst>
                                  <p:childTnLst>
                                    <p:set>
                                      <p:cBhvr>
                                        <p:cTn id="56" dur="1" fill="hold">
                                          <p:stCondLst>
                                            <p:cond delay="0"/>
                                          </p:stCondLst>
                                        </p:cTn>
                                        <p:tgtEl>
                                          <p:spTgt spid="24">
                                            <p:txEl>
                                              <p:pRg st="9" end="9"/>
                                            </p:txEl>
                                          </p:spTgt>
                                        </p:tgtEl>
                                        <p:attrNameLst>
                                          <p:attrName>style.visibility</p:attrName>
                                        </p:attrNameLst>
                                      </p:cBhvr>
                                      <p:to>
                                        <p:strVal val="visible"/>
                                      </p:to>
                                    </p:set>
                                    <p:anim calcmode="lin" valueType="num">
                                      <p:cBhvr additive="base">
                                        <p:cTn id="57" dur="500" fill="hold"/>
                                        <p:tgtEl>
                                          <p:spTgt spid="24">
                                            <p:txEl>
                                              <p:pRg st="9" end="9"/>
                                            </p:txEl>
                                          </p:spTgt>
                                        </p:tgtEl>
                                        <p:attrNameLst>
                                          <p:attrName>ppt_x</p:attrName>
                                        </p:attrNameLst>
                                      </p:cBhvr>
                                      <p:tavLst>
                                        <p:tav tm="0">
                                          <p:val>
                                            <p:strVal val="1+#ppt_w/2"/>
                                          </p:val>
                                        </p:tav>
                                        <p:tav tm="100000">
                                          <p:val>
                                            <p:strVal val="#ppt_x"/>
                                          </p:val>
                                        </p:tav>
                                      </p:tavLst>
                                    </p:anim>
                                    <p:anim calcmode="lin" valueType="num">
                                      <p:cBhvr additive="base">
                                        <p:cTn id="58" dur="500" fill="hold"/>
                                        <p:tgtEl>
                                          <p:spTgt spid="24">
                                            <p:txEl>
                                              <p:pRg st="9" end="9"/>
                                            </p:txEl>
                                          </p:spTgt>
                                        </p:tgtEl>
                                        <p:attrNameLst>
                                          <p:attrName>ppt_y</p:attrName>
                                        </p:attrNameLst>
                                      </p:cBhvr>
                                      <p:tavLst>
                                        <p:tav tm="0">
                                          <p:val>
                                            <p:strVal val="#ppt_y"/>
                                          </p:val>
                                        </p:tav>
                                        <p:tav tm="100000">
                                          <p:val>
                                            <p:strVal val="#ppt_y"/>
                                          </p:val>
                                        </p:tav>
                                      </p:tavLst>
                                    </p:anim>
                                  </p:childTnLst>
                                </p:cTn>
                              </p:par>
                            </p:childTnLst>
                          </p:cTn>
                        </p:par>
                      </p:childTnLst>
                    </p:cTn>
                  </p:par>
                  <p:par>
                    <p:cTn id="59" fill="hold" nodeType="clickPar">
                      <p:stCondLst>
                        <p:cond delay="indefinite"/>
                      </p:stCondLst>
                      <p:childTnLst>
                        <p:par>
                          <p:cTn id="60" fill="hold" nodeType="withGroup">
                            <p:stCondLst>
                              <p:cond delay="0"/>
                            </p:stCondLst>
                            <p:childTnLst>
                              <p:par>
                                <p:cTn id="61" presetID="2" presetClass="entr" presetSubtype="2" fill="hold" nodeType="clickEffect">
                                  <p:stCondLst>
                                    <p:cond delay="0"/>
                                  </p:stCondLst>
                                  <p:childTnLst>
                                    <p:set>
                                      <p:cBhvr>
                                        <p:cTn id="62" dur="1" fill="hold">
                                          <p:stCondLst>
                                            <p:cond delay="0"/>
                                          </p:stCondLst>
                                        </p:cTn>
                                        <p:tgtEl>
                                          <p:spTgt spid="24">
                                            <p:txEl>
                                              <p:pRg st="10" end="10"/>
                                            </p:txEl>
                                          </p:spTgt>
                                        </p:tgtEl>
                                        <p:attrNameLst>
                                          <p:attrName>style.visibility</p:attrName>
                                        </p:attrNameLst>
                                      </p:cBhvr>
                                      <p:to>
                                        <p:strVal val="visible"/>
                                      </p:to>
                                    </p:set>
                                    <p:anim calcmode="lin" valueType="num">
                                      <p:cBhvr additive="base">
                                        <p:cTn id="63" dur="500" fill="hold"/>
                                        <p:tgtEl>
                                          <p:spTgt spid="24">
                                            <p:txEl>
                                              <p:pRg st="10" end="10"/>
                                            </p:txEl>
                                          </p:spTgt>
                                        </p:tgtEl>
                                        <p:attrNameLst>
                                          <p:attrName>ppt_x</p:attrName>
                                        </p:attrNameLst>
                                      </p:cBhvr>
                                      <p:tavLst>
                                        <p:tav tm="0">
                                          <p:val>
                                            <p:strVal val="1+#ppt_w/2"/>
                                          </p:val>
                                        </p:tav>
                                        <p:tav tm="100000">
                                          <p:val>
                                            <p:strVal val="#ppt_x"/>
                                          </p:val>
                                        </p:tav>
                                      </p:tavLst>
                                    </p:anim>
                                    <p:anim calcmode="lin" valueType="num">
                                      <p:cBhvr additive="base">
                                        <p:cTn id="64" dur="500" fill="hold"/>
                                        <p:tgtEl>
                                          <p:spTgt spid="24">
                                            <p:txEl>
                                              <p:pRg st="10" end="10"/>
                                            </p:txEl>
                                          </p:spTgt>
                                        </p:tgtEl>
                                        <p:attrNameLst>
                                          <p:attrName>ppt_y</p:attrName>
                                        </p:attrNameLst>
                                      </p:cBhvr>
                                      <p:tavLst>
                                        <p:tav tm="0">
                                          <p:val>
                                            <p:strVal val="#ppt_y"/>
                                          </p:val>
                                        </p:tav>
                                        <p:tav tm="100000">
                                          <p:val>
                                            <p:strVal val="#ppt_y"/>
                                          </p:val>
                                        </p:tav>
                                      </p:tavLst>
                                    </p:anim>
                                  </p:childTnLst>
                                </p:cTn>
                              </p:par>
                            </p:childTnLst>
                          </p:cTn>
                        </p:par>
                      </p:childTnLst>
                    </p:cTn>
                  </p:par>
                  <p:par>
                    <p:cTn id="65" fill="hold" nodeType="clickPar">
                      <p:stCondLst>
                        <p:cond delay="indefinite"/>
                      </p:stCondLst>
                      <p:childTnLst>
                        <p:par>
                          <p:cTn id="66" fill="hold" nodeType="withGroup">
                            <p:stCondLst>
                              <p:cond delay="0"/>
                            </p:stCondLst>
                            <p:childTnLst>
                              <p:par>
                                <p:cTn id="67" presetID="2" presetClass="entr" presetSubtype="2" fill="hold" nodeType="clickEffect">
                                  <p:stCondLst>
                                    <p:cond delay="0"/>
                                  </p:stCondLst>
                                  <p:childTnLst>
                                    <p:set>
                                      <p:cBhvr>
                                        <p:cTn id="68" dur="1" fill="hold">
                                          <p:stCondLst>
                                            <p:cond delay="0"/>
                                          </p:stCondLst>
                                        </p:cTn>
                                        <p:tgtEl>
                                          <p:spTgt spid="24">
                                            <p:txEl>
                                              <p:pRg st="11" end="11"/>
                                            </p:txEl>
                                          </p:spTgt>
                                        </p:tgtEl>
                                        <p:attrNameLst>
                                          <p:attrName>style.visibility</p:attrName>
                                        </p:attrNameLst>
                                      </p:cBhvr>
                                      <p:to>
                                        <p:strVal val="visible"/>
                                      </p:to>
                                    </p:set>
                                    <p:anim calcmode="lin" valueType="num">
                                      <p:cBhvr additive="base">
                                        <p:cTn id="69" dur="500" fill="hold"/>
                                        <p:tgtEl>
                                          <p:spTgt spid="24">
                                            <p:txEl>
                                              <p:pRg st="11" end="11"/>
                                            </p:txEl>
                                          </p:spTgt>
                                        </p:tgtEl>
                                        <p:attrNameLst>
                                          <p:attrName>ppt_x</p:attrName>
                                        </p:attrNameLst>
                                      </p:cBhvr>
                                      <p:tavLst>
                                        <p:tav tm="0">
                                          <p:val>
                                            <p:strVal val="1+#ppt_w/2"/>
                                          </p:val>
                                        </p:tav>
                                        <p:tav tm="100000">
                                          <p:val>
                                            <p:strVal val="#ppt_x"/>
                                          </p:val>
                                        </p:tav>
                                      </p:tavLst>
                                    </p:anim>
                                    <p:anim calcmode="lin" valueType="num">
                                      <p:cBhvr additive="base">
                                        <p:cTn id="70" dur="500" fill="hold"/>
                                        <p:tgtEl>
                                          <p:spTgt spid="24">
                                            <p:txEl>
                                              <p:pRg st="11" end="11"/>
                                            </p:txEl>
                                          </p:spTgt>
                                        </p:tgtEl>
                                        <p:attrNameLst>
                                          <p:attrName>ppt_y</p:attrName>
                                        </p:attrNameLst>
                                      </p:cBhvr>
                                      <p:tavLst>
                                        <p:tav tm="0">
                                          <p:val>
                                            <p:strVal val="#ppt_y"/>
                                          </p:val>
                                        </p:tav>
                                        <p:tav tm="100000">
                                          <p:val>
                                            <p:strVal val="#ppt_y"/>
                                          </p:val>
                                        </p:tav>
                                      </p:tavLst>
                                    </p:anim>
                                  </p:childTnLst>
                                </p:cTn>
                              </p:par>
                            </p:childTnLst>
                          </p:cTn>
                        </p:par>
                      </p:childTnLst>
                    </p:cTn>
                  </p:par>
                  <p:par>
                    <p:cTn id="71" fill="hold" nodeType="clickPar">
                      <p:stCondLst>
                        <p:cond delay="indefinite"/>
                      </p:stCondLst>
                      <p:childTnLst>
                        <p:par>
                          <p:cTn id="72" fill="hold" nodeType="withGroup">
                            <p:stCondLst>
                              <p:cond delay="0"/>
                            </p:stCondLst>
                            <p:childTnLst>
                              <p:par>
                                <p:cTn id="73" presetID="2" presetClass="entr" presetSubtype="2" fill="hold" grpId="0" nodeType="clickEffect">
                                  <p:stCondLst>
                                    <p:cond delay="0"/>
                                  </p:stCondLst>
                                  <p:childTnLst>
                                    <p:set>
                                      <p:cBhvr>
                                        <p:cTn id="74" dur="1" fill="hold">
                                          <p:stCondLst>
                                            <p:cond delay="0"/>
                                          </p:stCondLst>
                                        </p:cTn>
                                        <p:tgtEl>
                                          <p:spTgt spid="87"/>
                                        </p:tgtEl>
                                        <p:attrNameLst>
                                          <p:attrName>style.visibility</p:attrName>
                                        </p:attrNameLst>
                                      </p:cBhvr>
                                      <p:to>
                                        <p:strVal val="visible"/>
                                      </p:to>
                                    </p:set>
                                    <p:anim calcmode="lin" valueType="num">
                                      <p:cBhvr additive="base">
                                        <p:cTn id="75" dur="500" fill="hold"/>
                                        <p:tgtEl>
                                          <p:spTgt spid="87"/>
                                        </p:tgtEl>
                                        <p:attrNameLst>
                                          <p:attrName>ppt_x</p:attrName>
                                        </p:attrNameLst>
                                      </p:cBhvr>
                                      <p:tavLst>
                                        <p:tav tm="0">
                                          <p:val>
                                            <p:strVal val="1+#ppt_w/2"/>
                                          </p:val>
                                        </p:tav>
                                        <p:tav tm="100000">
                                          <p:val>
                                            <p:strVal val="#ppt_x"/>
                                          </p:val>
                                        </p:tav>
                                      </p:tavLst>
                                    </p:anim>
                                    <p:anim calcmode="lin" valueType="num">
                                      <p:cBhvr additive="base">
                                        <p:cTn id="76" dur="500" fill="hold"/>
                                        <p:tgtEl>
                                          <p:spTgt spid="8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6" grpId="0"/>
      <p:bldP spid="87" grpId="0"/>
    </p:bld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 name="Rectangle 23"/>
          <p:cNvSpPr>
            <a:spLocks noChangeArrowheads="1"/>
          </p:cNvSpPr>
          <p:nvPr/>
        </p:nvSpPr>
        <p:spPr bwMode="auto">
          <a:xfrm>
            <a:off x="152400" y="701675"/>
            <a:ext cx="5489575" cy="1039813"/>
          </a:xfrm>
          <a:prstGeom prst="rect">
            <a:avLst/>
          </a:prstGeom>
          <a:noFill/>
          <a:ln w="57150" cap="sq">
            <a:noFill/>
            <a:miter lim="800000"/>
            <a:headEnd/>
            <a:tailEnd/>
          </a:ln>
          <a:effectLst/>
        </p:spPr>
        <p:txBody>
          <a:bodyPr wrap="none" lIns="274320" rIns="274320">
            <a:spAutoFit/>
          </a:bodyPr>
          <a:lstStyle/>
          <a:p>
            <a:pPr eaLnBrk="0" hangingPunct="0">
              <a:spcBef>
                <a:spcPct val="20000"/>
              </a:spcBef>
              <a:defRPr/>
            </a:pPr>
            <a:r>
              <a:rPr lang="en-US" sz="2800" i="0" dirty="0">
                <a:solidFill>
                  <a:srgbClr val="FFFFFF"/>
                </a:solidFill>
                <a:effectLst>
                  <a:outerShdw blurRad="38100" dist="38100" dir="2700000" algn="tl">
                    <a:srgbClr val="000000"/>
                  </a:outerShdw>
                </a:effectLst>
              </a:rPr>
              <a:t>Time </a:t>
            </a:r>
            <a:r>
              <a:rPr lang="en-US" sz="2800" i="0" dirty="0">
                <a:solidFill>
                  <a:srgbClr val="FFFFFF"/>
                </a:solidFill>
                <a:effectLst>
                  <a:outerShdw blurRad="38100" dist="38100" dir="2700000" algn="tl">
                    <a:srgbClr val="000000"/>
                  </a:outerShdw>
                </a:effectLst>
                <a:latin typeface="Times New Roman"/>
                <a:cs typeface="Times New Roman"/>
                <a:sym typeface="Symbol"/>
              </a:rPr>
              <a:t></a:t>
            </a:r>
            <a:r>
              <a:rPr lang="en-US" sz="2800" i="0" dirty="0">
                <a:solidFill>
                  <a:srgbClr val="FFFFFF"/>
                </a:solidFill>
                <a:effectLst>
                  <a:outerShdw blurRad="38100" dist="38100" dir="2700000" algn="tl">
                    <a:srgbClr val="000000"/>
                  </a:outerShdw>
                </a:effectLst>
                <a:latin typeface="Times New Roman"/>
                <a:cs typeface="Times New Roman"/>
              </a:rPr>
              <a:t> </a:t>
            </a:r>
            <a:r>
              <a:rPr lang="en-US" sz="2800" i="0" dirty="0">
                <a:solidFill>
                  <a:srgbClr val="FFFFFF"/>
                </a:solidFill>
                <a:effectLst>
                  <a:outerShdw blurRad="38100" dist="38100" dir="2700000" algn="tl">
                    <a:srgbClr val="000000"/>
                  </a:outerShdw>
                </a:effectLst>
              </a:rPr>
              <a:t>2</a:t>
            </a:r>
            <a:r>
              <a:rPr lang="en-US" sz="2800" i="0" baseline="30000" dirty="0">
                <a:solidFill>
                  <a:srgbClr val="FFFFFF"/>
                </a:solidFill>
                <a:effectLst>
                  <a:outerShdw blurRad="38100" dist="38100" dir="2700000" algn="tl">
                    <a:srgbClr val="000000"/>
                  </a:outerShdw>
                </a:effectLst>
              </a:rPr>
              <a:t>60</a:t>
            </a:r>
            <a:r>
              <a:rPr lang="en-US" sz="2800" i="0" dirty="0">
                <a:solidFill>
                  <a:srgbClr val="FFFFFF"/>
                </a:solidFill>
                <a:effectLst>
                  <a:outerShdw blurRad="38100" dist="38100" dir="2700000" algn="tl">
                    <a:srgbClr val="000000"/>
                  </a:outerShdw>
                </a:effectLst>
              </a:rPr>
              <a:t> = </a:t>
            </a:r>
            <a:r>
              <a:rPr lang="en-US" sz="2800" i="0" dirty="0">
                <a:solidFill>
                  <a:srgbClr val="FFFFFF"/>
                </a:solidFill>
                <a:effectLst>
                  <a:outerShdw blurRad="38100" dist="38100" dir="2700000" algn="tl">
                    <a:srgbClr val="000000"/>
                  </a:outerShdw>
                </a:effectLst>
                <a:sym typeface="Symbol"/>
              </a:rPr>
              <a:t>10</a:t>
            </a:r>
            <a:r>
              <a:rPr lang="en-US" sz="2800" i="0" baseline="30000" dirty="0">
                <a:solidFill>
                  <a:srgbClr val="FFFFFF"/>
                </a:solidFill>
                <a:effectLst>
                  <a:outerShdw blurRad="38100" dist="38100" dir="2700000" algn="tl">
                    <a:srgbClr val="000000"/>
                  </a:outerShdw>
                </a:effectLst>
                <a:sym typeface="Symbol"/>
              </a:rPr>
              <a:t>18</a:t>
            </a:r>
          </a:p>
          <a:p>
            <a:pPr eaLnBrk="0" hangingPunct="0">
              <a:spcBef>
                <a:spcPct val="20000"/>
              </a:spcBef>
              <a:defRPr/>
            </a:pPr>
            <a:r>
              <a:rPr lang="en-US" sz="2800" i="0" baseline="30000" dirty="0">
                <a:solidFill>
                  <a:srgbClr val="FFFFFF"/>
                </a:solidFill>
                <a:effectLst>
                  <a:outerShdw blurRad="38100" dist="38100" dir="2700000" algn="tl">
                    <a:srgbClr val="000000"/>
                  </a:outerShdw>
                </a:effectLst>
                <a:sym typeface="Symbol"/>
              </a:rPr>
              <a:t> </a:t>
            </a:r>
            <a:r>
              <a:rPr lang="en-US" sz="2800" i="0" dirty="0">
                <a:solidFill>
                  <a:srgbClr val="FFFFFF"/>
                </a:solidFill>
                <a:effectLst>
                  <a:outerShdw blurRad="38100" dist="38100" dir="2700000" algn="tl">
                    <a:srgbClr val="000000"/>
                  </a:outerShdw>
                </a:effectLst>
                <a:sym typeface="Symbol"/>
              </a:rPr>
              <a:t>        </a:t>
            </a:r>
            <a:r>
              <a:rPr lang="en-US" sz="2800" i="0" dirty="0">
                <a:solidFill>
                  <a:srgbClr val="FFFFFF"/>
                </a:solidFill>
                <a:effectLst>
                  <a:outerShdw blurRad="38100" dist="38100" dir="2700000" algn="tl">
                    <a:srgbClr val="000000"/>
                  </a:outerShdw>
                </a:effectLst>
              </a:rPr>
              <a:t>= Age of universe in seconds</a:t>
            </a:r>
          </a:p>
        </p:txBody>
      </p:sp>
      <p:sp>
        <p:nvSpPr>
          <p:cNvPr id="66" name="Rectangle 5"/>
          <p:cNvSpPr txBox="1">
            <a:spLocks noChangeArrowheads="1"/>
          </p:cNvSpPr>
          <p:nvPr/>
        </p:nvSpPr>
        <p:spPr>
          <a:xfrm>
            <a:off x="381000" y="0"/>
            <a:ext cx="7772400" cy="1143000"/>
          </a:xfrm>
          <a:prstGeom prst="rect">
            <a:avLst/>
          </a:prstGeom>
        </p:spPr>
        <p:txBody>
          <a:bodyPr/>
          <a:lstStyle>
            <a:lvl1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mj-lt"/>
                <a:ea typeface="+mj-ea"/>
                <a:cs typeface="+mj-cs"/>
              </a:defRPr>
            </a:lvl1pPr>
            <a:lvl2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2pPr>
            <a:lvl3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3pPr>
            <a:lvl4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4pPr>
            <a:lvl5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5pPr>
            <a:lvl6pPr marL="457200"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6pPr>
            <a:lvl7pPr marL="914400"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7pPr>
            <a:lvl8pPr marL="1371600"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8pPr>
            <a:lvl9pPr marL="1828800"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9pPr>
          </a:lstStyle>
          <a:p>
            <a:pPr>
              <a:defRPr/>
            </a:pPr>
            <a:r>
              <a:rPr lang="en-US" i="0" kern="0" dirty="0">
                <a:solidFill>
                  <a:srgbClr val="FFFF00"/>
                </a:solidFill>
                <a:latin typeface="Times New Roman" panose="02020603050405020304" pitchFamily="18" charset="0"/>
                <a:cs typeface="Times New Roman" panose="02020603050405020304" pitchFamily="18" charset="0"/>
              </a:rPr>
              <a:t>Test vs Search</a:t>
            </a:r>
          </a:p>
        </p:txBody>
      </p:sp>
      <p:pic>
        <p:nvPicPr>
          <p:cNvPr id="154626" name="Picture 2" descr="http://octalcreative.com/wp-content/uploads/2011/05/2011-05-23at19-23-50.jpg"/>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6094413" y="2206625"/>
            <a:ext cx="2744787" cy="3432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7" name="Rectangle 56"/>
          <p:cNvSpPr>
            <a:spLocks noChangeArrowheads="1"/>
          </p:cNvSpPr>
          <p:nvPr/>
        </p:nvSpPr>
        <p:spPr bwMode="auto">
          <a:xfrm>
            <a:off x="6873875" y="6308725"/>
            <a:ext cx="2041525" cy="523875"/>
          </a:xfrm>
          <a:prstGeom prst="rect">
            <a:avLst/>
          </a:prstGeom>
          <a:noFill/>
          <a:ln w="57150" cap="sq">
            <a:noFill/>
            <a:miter lim="800000"/>
            <a:headEnd/>
            <a:tailEnd/>
          </a:ln>
          <a:effectLst/>
        </p:spPr>
        <p:txBody>
          <a:bodyPr wrap="none" lIns="274320" rIns="274320">
            <a:spAutoFit/>
          </a:bodyPr>
          <a:lstStyle/>
          <a:p>
            <a:pPr eaLnBrk="0" hangingPunct="0">
              <a:spcBef>
                <a:spcPct val="20000"/>
              </a:spcBef>
              <a:defRPr/>
            </a:pPr>
            <a:r>
              <a:rPr lang="en-US" sz="2800" i="0" dirty="0">
                <a:solidFill>
                  <a:srgbClr val="FFFFFF"/>
                </a:solidFill>
                <a:effectLst>
                  <a:outerShdw blurRad="38100" dist="38100" dir="2700000" algn="tl">
                    <a:srgbClr val="000000"/>
                  </a:outerShdw>
                </a:effectLst>
                <a:latin typeface="Times New Roman"/>
                <a:cs typeface="Times New Roman"/>
                <a:sym typeface="Symbol"/>
              </a:rPr>
              <a:t>Let n = 60</a:t>
            </a:r>
            <a:endParaRPr lang="en-US" sz="2800" i="0" baseline="30000" dirty="0">
              <a:solidFill>
                <a:srgbClr val="FFFFFF"/>
              </a:solidFill>
              <a:effectLst>
                <a:outerShdw blurRad="38100" dist="38100" dir="2700000" algn="tl">
                  <a:srgbClr val="000000"/>
                </a:outerShdw>
              </a:effectLst>
            </a:endParaRPr>
          </a:p>
        </p:txBody>
      </p:sp>
      <p:grpSp>
        <p:nvGrpSpPr>
          <p:cNvPr id="2" name="Group 1"/>
          <p:cNvGrpSpPr>
            <a:grpSpLocks/>
          </p:cNvGrpSpPr>
          <p:nvPr/>
        </p:nvGrpSpPr>
        <p:grpSpPr bwMode="auto">
          <a:xfrm>
            <a:off x="139700" y="3922713"/>
            <a:ext cx="5041900" cy="2706687"/>
            <a:chOff x="139700" y="3922481"/>
            <a:chExt cx="5041900" cy="2706920"/>
          </a:xfrm>
        </p:grpSpPr>
        <p:pic>
          <p:nvPicPr>
            <p:cNvPr id="236552" name="Picture 4" descr="http://www.the-universe.ie/html/multimedia/Grand_Universe.jp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45469" y="3922481"/>
              <a:ext cx="5036131" cy="27069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36553" name="Picture 6" descr="http://mombizcoach.com/images/2013/05/Infinity-Time1.jp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139700" y="5422900"/>
              <a:ext cx="1981079" cy="11824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0" name="Rectangle 9"/>
          <p:cNvSpPr>
            <a:spLocks noChangeArrowheads="1"/>
          </p:cNvSpPr>
          <p:nvPr/>
        </p:nvSpPr>
        <p:spPr bwMode="auto">
          <a:xfrm>
            <a:off x="5476875" y="6323013"/>
            <a:ext cx="1139825" cy="522287"/>
          </a:xfrm>
          <a:prstGeom prst="rect">
            <a:avLst/>
          </a:prstGeom>
          <a:noFill/>
          <a:ln w="57150" cap="sq">
            <a:noFill/>
            <a:miter lim="800000"/>
            <a:headEnd/>
            <a:tailEnd/>
          </a:ln>
          <a:effectLst/>
        </p:spPr>
        <p:txBody>
          <a:bodyPr wrap="none" lIns="274320" rIns="274320">
            <a:spAutoFit/>
          </a:bodyPr>
          <a:lstStyle/>
          <a:p>
            <a:pPr eaLnBrk="0" hangingPunct="0">
              <a:spcBef>
                <a:spcPct val="20000"/>
              </a:spcBef>
              <a:defRPr/>
            </a:pPr>
            <a:r>
              <a:rPr lang="en-US" sz="2800" i="0" dirty="0">
                <a:solidFill>
                  <a:srgbClr val="FFFFFF"/>
                </a:solidFill>
                <a:effectLst>
                  <a:outerShdw blurRad="38100" dist="38100" dir="2700000" algn="tl">
                    <a:srgbClr val="000000"/>
                  </a:outerShdw>
                </a:effectLst>
                <a:latin typeface="Times New Roman"/>
                <a:cs typeface="Times New Roman"/>
                <a:sym typeface="Symbol"/>
              </a:rPr>
              <a:t></a:t>
            </a:r>
            <a:r>
              <a:rPr lang="en-US" sz="2800" i="0" dirty="0">
                <a:solidFill>
                  <a:srgbClr val="FFFFFF"/>
                </a:solidFill>
                <a:effectLst>
                  <a:outerShdw blurRad="38100" dist="38100" dir="2700000" algn="tl">
                    <a:srgbClr val="000000"/>
                  </a:outerShdw>
                </a:effectLst>
                <a:latin typeface="Times New Roman"/>
                <a:cs typeface="Times New Roman"/>
              </a:rPr>
              <a:t> 2</a:t>
            </a:r>
            <a:r>
              <a:rPr lang="en-US" sz="2800" i="0" baseline="30000" dirty="0">
                <a:solidFill>
                  <a:srgbClr val="FFFFFF"/>
                </a:solidFill>
                <a:effectLst>
                  <a:outerShdw blurRad="38100" dist="38100" dir="2700000" algn="tl">
                    <a:srgbClr val="000000"/>
                  </a:outerShdw>
                </a:effectLst>
                <a:latin typeface="Times New Roman"/>
                <a:cs typeface="Times New Roman"/>
              </a:rPr>
              <a:t>n</a:t>
            </a:r>
            <a:endParaRPr lang="en-US" sz="2800" i="0" baseline="30000" dirty="0">
              <a:solidFill>
                <a:srgbClr val="FFFFFF"/>
              </a:solidFill>
              <a:effectLst>
                <a:outerShdw blurRad="38100" dist="38100" dir="2700000" algn="tl">
                  <a:srgbClr val="000000"/>
                </a:outerShdw>
              </a:effectLst>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withEffect">
                                  <p:stCondLst>
                                    <p:cond delay="0"/>
                                  </p:stCondLst>
                                  <p:childTnLst>
                                    <p:set>
                                      <p:cBhvr>
                                        <p:cTn id="6" dur="1" fill="hold">
                                          <p:stCondLst>
                                            <p:cond delay="0"/>
                                          </p:stCondLst>
                                        </p:cTn>
                                        <p:tgtEl>
                                          <p:spTgt spid="57"/>
                                        </p:tgtEl>
                                        <p:attrNameLst>
                                          <p:attrName>style.visibility</p:attrName>
                                        </p:attrNameLst>
                                      </p:cBhvr>
                                      <p:to>
                                        <p:strVal val="visible"/>
                                      </p:to>
                                    </p:set>
                                    <p:anim calcmode="lin" valueType="num">
                                      <p:cBhvr additive="base">
                                        <p:cTn id="7" dur="500" fill="hold"/>
                                        <p:tgtEl>
                                          <p:spTgt spid="57"/>
                                        </p:tgtEl>
                                        <p:attrNameLst>
                                          <p:attrName>ppt_x</p:attrName>
                                        </p:attrNameLst>
                                      </p:cBhvr>
                                      <p:tavLst>
                                        <p:tav tm="0">
                                          <p:val>
                                            <p:strVal val="0-#ppt_w/2"/>
                                          </p:val>
                                        </p:tav>
                                        <p:tav tm="100000">
                                          <p:val>
                                            <p:strVal val="#ppt_x"/>
                                          </p:val>
                                        </p:tav>
                                      </p:tavLst>
                                    </p:anim>
                                    <p:anim calcmode="lin" valueType="num">
                                      <p:cBhvr additive="base">
                                        <p:cTn id="8" dur="500" fill="hold"/>
                                        <p:tgtEl>
                                          <p:spTgt spid="57"/>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nodeType="clickEffect">
                                  <p:stCondLst>
                                    <p:cond delay="0"/>
                                  </p:stCondLst>
                                  <p:childTnLst>
                                    <p:set>
                                      <p:cBhvr>
                                        <p:cTn id="12" dur="1" fill="hold">
                                          <p:stCondLst>
                                            <p:cond delay="0"/>
                                          </p:stCondLst>
                                        </p:cTn>
                                        <p:tgtEl>
                                          <p:spTgt spid="24">
                                            <p:txEl>
                                              <p:pRg st="0" end="0"/>
                                            </p:txEl>
                                          </p:spTgt>
                                        </p:tgtEl>
                                        <p:attrNameLst>
                                          <p:attrName>style.visibility</p:attrName>
                                        </p:attrNameLst>
                                      </p:cBhvr>
                                      <p:to>
                                        <p:strVal val="visible"/>
                                      </p:to>
                                    </p:set>
                                    <p:anim calcmode="lin" valueType="num">
                                      <p:cBhvr additive="base">
                                        <p:cTn id="13" dur="500" fill="hold"/>
                                        <p:tgtEl>
                                          <p:spTgt spid="24">
                                            <p:txEl>
                                              <p:pRg st="0" end="0"/>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24">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nodeType="clickEffect">
                                  <p:stCondLst>
                                    <p:cond delay="0"/>
                                  </p:stCondLst>
                                  <p:childTnLst>
                                    <p:set>
                                      <p:cBhvr>
                                        <p:cTn id="18" dur="1" fill="hold">
                                          <p:stCondLst>
                                            <p:cond delay="0"/>
                                          </p:stCondLst>
                                        </p:cTn>
                                        <p:tgtEl>
                                          <p:spTgt spid="24">
                                            <p:txEl>
                                              <p:pRg st="1" end="1"/>
                                            </p:txEl>
                                          </p:spTgt>
                                        </p:tgtEl>
                                        <p:attrNameLst>
                                          <p:attrName>style.visibility</p:attrName>
                                        </p:attrNameLst>
                                      </p:cBhvr>
                                      <p:to>
                                        <p:strVal val="visible"/>
                                      </p:to>
                                    </p:set>
                                    <p:anim calcmode="lin" valueType="num">
                                      <p:cBhvr additive="base">
                                        <p:cTn id="19" dur="500" fill="hold"/>
                                        <p:tgtEl>
                                          <p:spTgt spid="24">
                                            <p:txEl>
                                              <p:pRg st="1" end="1"/>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24">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8" fill="hold" nodeType="clickEffect">
                                  <p:stCondLst>
                                    <p:cond delay="0"/>
                                  </p:stCondLst>
                                  <p:childTnLst>
                                    <p:set>
                                      <p:cBhvr>
                                        <p:cTn id="24" dur="1" fill="hold">
                                          <p:stCondLst>
                                            <p:cond delay="0"/>
                                          </p:stCondLst>
                                        </p:cTn>
                                        <p:tgtEl>
                                          <p:spTgt spid="154626"/>
                                        </p:tgtEl>
                                        <p:attrNameLst>
                                          <p:attrName>style.visibility</p:attrName>
                                        </p:attrNameLst>
                                      </p:cBhvr>
                                      <p:to>
                                        <p:strVal val="visible"/>
                                      </p:to>
                                    </p:set>
                                    <p:anim calcmode="lin" valueType="num">
                                      <p:cBhvr additive="base">
                                        <p:cTn id="25" dur="500" fill="hold"/>
                                        <p:tgtEl>
                                          <p:spTgt spid="154626"/>
                                        </p:tgtEl>
                                        <p:attrNameLst>
                                          <p:attrName>ppt_x</p:attrName>
                                        </p:attrNameLst>
                                      </p:cBhvr>
                                      <p:tavLst>
                                        <p:tav tm="0">
                                          <p:val>
                                            <p:strVal val="0-#ppt_w/2"/>
                                          </p:val>
                                        </p:tav>
                                        <p:tav tm="100000">
                                          <p:val>
                                            <p:strVal val="#ppt_x"/>
                                          </p:val>
                                        </p:tav>
                                      </p:tavLst>
                                    </p:anim>
                                    <p:anim calcmode="lin" valueType="num">
                                      <p:cBhvr additive="base">
                                        <p:cTn id="26" dur="500" fill="hold"/>
                                        <p:tgtEl>
                                          <p:spTgt spid="154626"/>
                                        </p:tgtEl>
                                        <p:attrNameLst>
                                          <p:attrName>ppt_y</p:attrName>
                                        </p:attrNameLst>
                                      </p:cBhvr>
                                      <p:tavLst>
                                        <p:tav tm="0">
                                          <p:val>
                                            <p:strVal val="#ppt_y"/>
                                          </p:val>
                                        </p:tav>
                                        <p:tav tm="100000">
                                          <p:val>
                                            <p:strVal val="#ppt_y"/>
                                          </p:val>
                                        </p:tav>
                                      </p:tavLst>
                                    </p:anim>
                                  </p:childTnLst>
                                </p:cTn>
                              </p:par>
                              <p:par>
                                <p:cTn id="27" presetID="2" presetClass="entr" presetSubtype="8" fill="hold" nodeType="withEffect">
                                  <p:stCondLst>
                                    <p:cond delay="0"/>
                                  </p:stCondLst>
                                  <p:childTnLst>
                                    <p:set>
                                      <p:cBhvr>
                                        <p:cTn id="28" dur="1" fill="hold">
                                          <p:stCondLst>
                                            <p:cond delay="0"/>
                                          </p:stCondLst>
                                        </p:cTn>
                                        <p:tgtEl>
                                          <p:spTgt spid="2"/>
                                        </p:tgtEl>
                                        <p:attrNameLst>
                                          <p:attrName>style.visibility</p:attrName>
                                        </p:attrNameLst>
                                      </p:cBhvr>
                                      <p:to>
                                        <p:strVal val="visible"/>
                                      </p:to>
                                    </p:set>
                                    <p:anim calcmode="lin" valueType="num">
                                      <p:cBhvr additive="base">
                                        <p:cTn id="29" dur="500" fill="hold"/>
                                        <p:tgtEl>
                                          <p:spTgt spid="2"/>
                                        </p:tgtEl>
                                        <p:attrNameLst>
                                          <p:attrName>ppt_x</p:attrName>
                                        </p:attrNameLst>
                                      </p:cBhvr>
                                      <p:tavLst>
                                        <p:tav tm="0">
                                          <p:val>
                                            <p:strVal val="0-#ppt_w/2"/>
                                          </p:val>
                                        </p:tav>
                                        <p:tav tm="100000">
                                          <p:val>
                                            <p:strVal val="#ppt_x"/>
                                          </p:val>
                                        </p:tav>
                                      </p:tavLst>
                                    </p:anim>
                                    <p:anim calcmode="lin" valueType="num">
                                      <p:cBhvr additive="base">
                                        <p:cTn id="30" dur="500" fill="hold"/>
                                        <p:tgtEl>
                                          <p:spTgt spid="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7" grpId="0"/>
    </p:bld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 name="Rectangle 2"/>
          <p:cNvSpPr txBox="1">
            <a:spLocks noChangeArrowheads="1"/>
          </p:cNvSpPr>
          <p:nvPr/>
        </p:nvSpPr>
        <p:spPr>
          <a:xfrm>
            <a:off x="152400" y="-87313"/>
            <a:ext cx="8991600" cy="1524001"/>
          </a:xfrm>
          <a:prstGeom prst="rect">
            <a:avLst/>
          </a:prstGeom>
        </p:spPr>
        <p:txBody>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eaLnBrk="1" hangingPunct="1">
              <a:defRPr/>
            </a:pPr>
            <a:r>
              <a:rPr lang="en-US" altLang="en-US" sz="3600" i="0" kern="0" dirty="0">
                <a:solidFill>
                  <a:schemeClr val="tx1"/>
                </a:solidFill>
              </a:rPr>
              <a:t>Evaluate Circuit: </a:t>
            </a:r>
            <a:r>
              <a:rPr lang="en-US" altLang="en-US" sz="3600" i="0" kern="0" dirty="0">
                <a:solidFill>
                  <a:schemeClr val="accent2"/>
                </a:solidFill>
              </a:rPr>
              <a:t>Linear</a:t>
            </a:r>
            <a:r>
              <a:rPr lang="en-US" altLang="en-US" sz="3600" i="0" kern="0" dirty="0">
                <a:solidFill>
                  <a:schemeClr val="tx1"/>
                </a:solidFill>
              </a:rPr>
              <a:t> time</a:t>
            </a:r>
          </a:p>
        </p:txBody>
      </p:sp>
      <p:grpSp>
        <p:nvGrpSpPr>
          <p:cNvPr id="237571" name="Group 2"/>
          <p:cNvGrpSpPr>
            <a:grpSpLocks/>
          </p:cNvGrpSpPr>
          <p:nvPr/>
        </p:nvGrpSpPr>
        <p:grpSpPr bwMode="auto">
          <a:xfrm>
            <a:off x="1295400" y="2362200"/>
            <a:ext cx="7340600" cy="4094163"/>
            <a:chOff x="1295400" y="2362200"/>
            <a:chExt cx="7340600" cy="4094163"/>
          </a:xfrm>
        </p:grpSpPr>
        <p:sp>
          <p:nvSpPr>
            <p:cNvPr id="20" name="Rectangle 3"/>
            <p:cNvSpPr txBox="1">
              <a:spLocks noChangeArrowheads="1"/>
            </p:cNvSpPr>
            <p:nvPr/>
          </p:nvSpPr>
          <p:spPr>
            <a:xfrm>
              <a:off x="1295400" y="5556250"/>
              <a:ext cx="7340600" cy="900113"/>
            </a:xfrm>
            <a:prstGeom prst="rect">
              <a:avLst/>
            </a:prstGeom>
          </p:spPr>
          <p:txBody>
            <a:bodyPr/>
            <a:lst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400">
                  <a:solidFill>
                    <a:schemeClr val="tx1"/>
                  </a:solidFill>
                  <a:latin typeface="+mn-lt"/>
                </a:defRPr>
              </a:lvl3pPr>
              <a:lvl4pPr marL="1600200" indent="-228600" algn="l" rtl="0" eaLnBrk="0" fontAlgn="base" hangingPunct="0">
                <a:spcBef>
                  <a:spcPct val="20000"/>
                </a:spcBef>
                <a:spcAft>
                  <a:spcPct val="0"/>
                </a:spcAft>
                <a:buChar char="–"/>
                <a:defRPr sz="2000">
                  <a:solidFill>
                    <a:schemeClr val="tx1"/>
                  </a:solidFill>
                  <a:latin typeface="+mn-lt"/>
                </a:defRPr>
              </a:lvl4pPr>
              <a:lvl5pPr marL="2057400" indent="-228600" algn="l" rtl="0" eaLnBrk="0" fontAlgn="base" hangingPunct="0">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a:lstStyle>
            <a:p>
              <a:pPr marL="0" indent="0" algn="ctr" eaLnBrk="1" hangingPunct="1">
                <a:lnSpc>
                  <a:spcPct val="90000"/>
                </a:lnSpc>
                <a:buFontTx/>
                <a:buNone/>
                <a:tabLst>
                  <a:tab pos="858838" algn="l"/>
                </a:tabLst>
                <a:defRPr/>
              </a:pPr>
              <a:r>
                <a:rPr lang="en-US" altLang="en-US" sz="2400" i="0" kern="0" dirty="0">
                  <a:solidFill>
                    <a:srgbClr val="FFFFFF"/>
                  </a:solidFill>
                </a:rPr>
                <a:t>For big inputs, </a:t>
              </a:r>
              <a:r>
                <a:rPr lang="en-US" altLang="en-US" sz="2400" i="0" kern="0" dirty="0">
                  <a:solidFill>
                    <a:schemeClr val="accent2"/>
                  </a:solidFill>
                </a:rPr>
                <a:t>n</a:t>
              </a:r>
              <a:r>
                <a:rPr lang="en-US" altLang="en-US" sz="2400" i="0" kern="0" dirty="0">
                  <a:solidFill>
                    <a:srgbClr val="FFFFFF"/>
                  </a:solidFill>
                </a:rPr>
                <a:t> </a:t>
              </a:r>
              <a:r>
                <a:rPr lang="en-US" altLang="en-US" sz="2400" i="0" kern="0" dirty="0"/>
                <a:t>&lt;&lt;</a:t>
              </a:r>
              <a:r>
                <a:rPr lang="en-US" altLang="en-US" sz="2400" i="0" kern="0" dirty="0">
                  <a:solidFill>
                    <a:srgbClr val="00FFFF"/>
                  </a:solidFill>
                </a:rPr>
                <a:t> </a:t>
              </a:r>
              <a:r>
                <a:rPr lang="en-US" altLang="en-US" sz="2400" i="0" kern="0" dirty="0">
                  <a:solidFill>
                    <a:schemeClr val="tx2"/>
                  </a:solidFill>
                </a:rPr>
                <a:t>n</a:t>
              </a:r>
              <a:r>
                <a:rPr lang="en-US" altLang="en-US" sz="2400" i="0" kern="0" baseline="30000" dirty="0">
                  <a:solidFill>
                    <a:schemeClr val="tx2"/>
                  </a:solidFill>
                </a:rPr>
                <a:t>2</a:t>
              </a:r>
              <a:r>
                <a:rPr lang="en-US" altLang="en-US" sz="2400" i="0" kern="0" baseline="30000" dirty="0">
                  <a:solidFill>
                    <a:srgbClr val="00FFFF"/>
                  </a:solidFill>
                </a:rPr>
                <a:t> </a:t>
              </a:r>
              <a:r>
                <a:rPr lang="en-US" altLang="en-US" sz="2400" i="0" kern="0" dirty="0"/>
                <a:t>&lt;&lt;</a:t>
              </a:r>
              <a:r>
                <a:rPr lang="en-US" altLang="en-US" sz="2400" i="0" kern="0" dirty="0">
                  <a:solidFill>
                    <a:srgbClr val="FFFFFF"/>
                  </a:solidFill>
                </a:rPr>
                <a:t> </a:t>
              </a:r>
              <a:r>
                <a:rPr lang="en-US" altLang="en-US" sz="2400" i="0" kern="0" dirty="0">
                  <a:solidFill>
                    <a:srgbClr val="00FFFF"/>
                  </a:solidFill>
                </a:rPr>
                <a:t> </a:t>
              </a:r>
              <a:r>
                <a:rPr lang="en-US" altLang="en-US" sz="2400" i="0" kern="0" dirty="0">
                  <a:solidFill>
                    <a:srgbClr val="FF0000"/>
                  </a:solidFill>
                </a:rPr>
                <a:t>2</a:t>
              </a:r>
              <a:r>
                <a:rPr lang="en-US" altLang="en-US" sz="2400" i="0" kern="0" baseline="30000" dirty="0">
                  <a:solidFill>
                    <a:srgbClr val="FF0000"/>
                  </a:solidFill>
                </a:rPr>
                <a:t>n</a:t>
              </a:r>
            </a:p>
            <a:p>
              <a:pPr marL="0" indent="0" algn="ctr" eaLnBrk="1" hangingPunct="1">
                <a:lnSpc>
                  <a:spcPct val="90000"/>
                </a:lnSpc>
                <a:buFontTx/>
                <a:buNone/>
                <a:tabLst>
                  <a:tab pos="858838" algn="l"/>
                </a:tabLst>
                <a:defRPr/>
              </a:pPr>
              <a:endParaRPr lang="en-US" altLang="en-US" sz="2400" i="0" kern="0" baseline="30000" dirty="0">
                <a:solidFill>
                  <a:srgbClr val="00FFFF"/>
                </a:solidFill>
              </a:endParaRPr>
            </a:p>
          </p:txBody>
        </p:sp>
        <p:grpSp>
          <p:nvGrpSpPr>
            <p:cNvPr id="237576" name="Group 4"/>
            <p:cNvGrpSpPr>
              <a:grpSpLocks/>
            </p:cNvGrpSpPr>
            <p:nvPr/>
          </p:nvGrpSpPr>
          <p:grpSpPr bwMode="auto">
            <a:xfrm>
              <a:off x="2278062" y="2362200"/>
              <a:ext cx="5257800" cy="3106738"/>
              <a:chOff x="768" y="1392"/>
              <a:chExt cx="3312" cy="1957"/>
            </a:xfrm>
          </p:grpSpPr>
          <p:sp>
            <p:nvSpPr>
              <p:cNvPr id="237577" name="Rectangle 5"/>
              <p:cNvSpPr>
                <a:spLocks noChangeArrowheads="1"/>
              </p:cNvSpPr>
              <p:nvPr/>
            </p:nvSpPr>
            <p:spPr bwMode="auto">
              <a:xfrm>
                <a:off x="1056" y="1392"/>
                <a:ext cx="3024" cy="172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0"/>
                  </a:spcBef>
                  <a:buFontTx/>
                  <a:buNone/>
                </a:pPr>
                <a:endParaRPr lang="en-CA" altLang="en-US" sz="2400" i="0">
                  <a:solidFill>
                    <a:srgbClr val="FFFFFF"/>
                  </a:solidFill>
                </a:endParaRPr>
              </a:p>
            </p:txBody>
          </p:sp>
          <p:sp>
            <p:nvSpPr>
              <p:cNvPr id="237578" name="Text Box 6"/>
              <p:cNvSpPr txBox="1">
                <a:spLocks noChangeArrowheads="1"/>
              </p:cNvSpPr>
              <p:nvPr/>
            </p:nvSpPr>
            <p:spPr bwMode="auto">
              <a:xfrm>
                <a:off x="2112" y="3058"/>
                <a:ext cx="864" cy="2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0"/>
                  </a:spcBef>
                  <a:buFontTx/>
                  <a:buNone/>
                </a:pPr>
                <a:r>
                  <a:rPr lang="en-US" altLang="en-US" sz="2400" i="0" dirty="0">
                    <a:solidFill>
                      <a:srgbClr val="FFFFFF"/>
                    </a:solidFill>
                  </a:rPr>
                  <a:t>input size</a:t>
                </a:r>
              </a:p>
            </p:txBody>
          </p:sp>
          <p:sp>
            <p:nvSpPr>
              <p:cNvPr id="237579" name="Text Box 7"/>
              <p:cNvSpPr txBox="1">
                <a:spLocks noChangeArrowheads="1"/>
              </p:cNvSpPr>
              <p:nvPr/>
            </p:nvSpPr>
            <p:spPr bwMode="auto">
              <a:xfrm>
                <a:off x="768" y="1794"/>
                <a:ext cx="288" cy="9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50000"/>
                  </a:spcBef>
                  <a:buFontTx/>
                  <a:buNone/>
                </a:pPr>
                <a:r>
                  <a:rPr lang="en-US" altLang="en-US" sz="2400" i="0">
                    <a:solidFill>
                      <a:srgbClr val="FFFFFF"/>
                    </a:solidFill>
                  </a:rPr>
                  <a:t>t</a:t>
                </a:r>
                <a:br>
                  <a:rPr lang="en-US" altLang="en-US" sz="2400" i="0">
                    <a:solidFill>
                      <a:srgbClr val="FFFFFF"/>
                    </a:solidFill>
                  </a:rPr>
                </a:br>
                <a:r>
                  <a:rPr lang="en-US" altLang="en-US" sz="2400" i="0">
                    <a:solidFill>
                      <a:srgbClr val="FFFFFF"/>
                    </a:solidFill>
                  </a:rPr>
                  <a:t>ime</a:t>
                </a:r>
              </a:p>
            </p:txBody>
          </p:sp>
          <p:sp>
            <p:nvSpPr>
              <p:cNvPr id="237580" name="Line 8"/>
              <p:cNvSpPr>
                <a:spLocks noChangeShapeType="1"/>
              </p:cNvSpPr>
              <p:nvPr/>
            </p:nvSpPr>
            <p:spPr bwMode="auto">
              <a:xfrm flipH="1">
                <a:off x="1056" y="1794"/>
                <a:ext cx="3024" cy="1341"/>
              </a:xfrm>
              <a:prstGeom prst="line">
                <a:avLst/>
              </a:prstGeom>
              <a:noFill/>
              <a:ln w="381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7581" name="Freeform 9"/>
              <p:cNvSpPr>
                <a:spLocks/>
              </p:cNvSpPr>
              <p:nvPr/>
            </p:nvSpPr>
            <p:spPr bwMode="auto">
              <a:xfrm>
                <a:off x="1056" y="1428"/>
                <a:ext cx="2832" cy="1725"/>
              </a:xfrm>
              <a:custGeom>
                <a:avLst/>
                <a:gdLst>
                  <a:gd name="T0" fmla="*/ 0 w 2832"/>
                  <a:gd name="T1" fmla="*/ 1725 h 1725"/>
                  <a:gd name="T2" fmla="*/ 680 w 2832"/>
                  <a:gd name="T3" fmla="*/ 1576 h 1725"/>
                  <a:gd name="T4" fmla="*/ 1032 w 2832"/>
                  <a:gd name="T5" fmla="*/ 1496 h 1725"/>
                  <a:gd name="T6" fmla="*/ 1320 w 2832"/>
                  <a:gd name="T7" fmla="*/ 1392 h 1725"/>
                  <a:gd name="T8" fmla="*/ 1624 w 2832"/>
                  <a:gd name="T9" fmla="*/ 1232 h 1725"/>
                  <a:gd name="T10" fmla="*/ 1944 w 2832"/>
                  <a:gd name="T11" fmla="*/ 992 h 1725"/>
                  <a:gd name="T12" fmla="*/ 2320 w 2832"/>
                  <a:gd name="T13" fmla="*/ 600 h 1725"/>
                  <a:gd name="T14" fmla="*/ 2832 w 2832"/>
                  <a:gd name="T15" fmla="*/ 0 h 1725"/>
                  <a:gd name="T16" fmla="*/ 0 60000 65536"/>
                  <a:gd name="T17" fmla="*/ 0 60000 65536"/>
                  <a:gd name="T18" fmla="*/ 0 60000 65536"/>
                  <a:gd name="T19" fmla="*/ 0 60000 65536"/>
                  <a:gd name="T20" fmla="*/ 0 60000 65536"/>
                  <a:gd name="T21" fmla="*/ 0 60000 65536"/>
                  <a:gd name="T22" fmla="*/ 0 60000 65536"/>
                  <a:gd name="T23" fmla="*/ 0 60000 65536"/>
                  <a:gd name="T24" fmla="*/ 0 w 2832"/>
                  <a:gd name="T25" fmla="*/ 0 h 1725"/>
                  <a:gd name="T26" fmla="*/ 2832 w 2832"/>
                  <a:gd name="T27" fmla="*/ 1725 h 172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832" h="1725">
                    <a:moveTo>
                      <a:pt x="0" y="1725"/>
                    </a:moveTo>
                    <a:lnTo>
                      <a:pt x="680" y="1576"/>
                    </a:lnTo>
                    <a:lnTo>
                      <a:pt x="1032" y="1496"/>
                    </a:lnTo>
                    <a:lnTo>
                      <a:pt x="1320" y="1392"/>
                    </a:lnTo>
                    <a:lnTo>
                      <a:pt x="1624" y="1232"/>
                    </a:lnTo>
                    <a:lnTo>
                      <a:pt x="1944" y="992"/>
                    </a:lnTo>
                    <a:lnTo>
                      <a:pt x="2320" y="600"/>
                    </a:lnTo>
                    <a:lnTo>
                      <a:pt x="2832" y="0"/>
                    </a:lnTo>
                  </a:path>
                </a:pathLst>
              </a:custGeom>
              <a:noFill/>
              <a:ln w="38100" cap="flat"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grpSp>
      </p:grpSp>
      <p:grpSp>
        <p:nvGrpSpPr>
          <p:cNvPr id="2" name="Group 1"/>
          <p:cNvGrpSpPr>
            <a:grpSpLocks/>
          </p:cNvGrpSpPr>
          <p:nvPr/>
        </p:nvGrpSpPr>
        <p:grpSpPr bwMode="auto">
          <a:xfrm>
            <a:off x="358775" y="344488"/>
            <a:ext cx="8991600" cy="4759325"/>
            <a:chOff x="304800" y="381000"/>
            <a:chExt cx="8991600" cy="4759569"/>
          </a:xfrm>
        </p:grpSpPr>
        <p:sp>
          <p:nvSpPr>
            <p:cNvPr id="29" name="Rectangle 2"/>
            <p:cNvSpPr txBox="1">
              <a:spLocks noChangeArrowheads="1"/>
            </p:cNvSpPr>
            <p:nvPr/>
          </p:nvSpPr>
          <p:spPr bwMode="auto">
            <a:xfrm>
              <a:off x="304800" y="381000"/>
              <a:ext cx="8991600" cy="7620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eaLnBrk="1" hangingPunct="1">
                <a:defRPr/>
              </a:pPr>
              <a:r>
                <a:rPr lang="en-US" altLang="en-US" sz="3600" i="0" kern="0" dirty="0" err="1">
                  <a:solidFill>
                    <a:schemeClr val="tx1"/>
                  </a:solidFill>
                </a:rPr>
                <a:t>Satisfiablity</a:t>
              </a:r>
              <a:r>
                <a:rPr lang="en-US" altLang="en-US" sz="3600" i="0" kern="0" dirty="0">
                  <a:solidFill>
                    <a:schemeClr val="tx1"/>
                  </a:solidFill>
                </a:rPr>
                <a:t>: </a:t>
              </a:r>
              <a:r>
                <a:rPr lang="en-US" altLang="en-US" sz="3600" i="0" kern="0" dirty="0">
                  <a:solidFill>
                    <a:srgbClr val="FF0000"/>
                  </a:solidFill>
                </a:rPr>
                <a:t>Exponential</a:t>
              </a:r>
              <a:r>
                <a:rPr lang="en-US" altLang="en-US" sz="3600" i="0" kern="0" dirty="0">
                  <a:solidFill>
                    <a:schemeClr val="tx1"/>
                  </a:solidFill>
                </a:rPr>
                <a:t> time</a:t>
              </a:r>
            </a:p>
          </p:txBody>
        </p:sp>
        <p:sp>
          <p:nvSpPr>
            <p:cNvPr id="237574" name="Freeform 10"/>
            <p:cNvSpPr>
              <a:spLocks/>
            </p:cNvSpPr>
            <p:nvPr/>
          </p:nvSpPr>
          <p:spPr bwMode="auto">
            <a:xfrm>
              <a:off x="2743200" y="2473569"/>
              <a:ext cx="1066800" cy="2667000"/>
            </a:xfrm>
            <a:custGeom>
              <a:avLst/>
              <a:gdLst>
                <a:gd name="T0" fmla="*/ 0 w 672"/>
                <a:gd name="T1" fmla="*/ 2147483647 h 1680"/>
                <a:gd name="T2" fmla="*/ 2147483647 w 672"/>
                <a:gd name="T3" fmla="*/ 2147483647 h 1680"/>
                <a:gd name="T4" fmla="*/ 2147483647 w 672"/>
                <a:gd name="T5" fmla="*/ 0 h 1680"/>
                <a:gd name="T6" fmla="*/ 0 60000 65536"/>
                <a:gd name="T7" fmla="*/ 0 60000 65536"/>
                <a:gd name="T8" fmla="*/ 0 60000 65536"/>
                <a:gd name="T9" fmla="*/ 0 w 672"/>
                <a:gd name="T10" fmla="*/ 0 h 1680"/>
                <a:gd name="T11" fmla="*/ 672 w 672"/>
                <a:gd name="T12" fmla="*/ 1680 h 1680"/>
              </a:gdLst>
              <a:ahLst/>
              <a:cxnLst>
                <a:cxn ang="T6">
                  <a:pos x="T0" y="T1"/>
                </a:cxn>
                <a:cxn ang="T7">
                  <a:pos x="T2" y="T3"/>
                </a:cxn>
                <a:cxn ang="T8">
                  <a:pos x="T4" y="T5"/>
                </a:cxn>
              </a:cxnLst>
              <a:rect l="T9" t="T10" r="T11" b="T12"/>
              <a:pathLst>
                <a:path w="672" h="1680">
                  <a:moveTo>
                    <a:pt x="0" y="1680"/>
                  </a:moveTo>
                  <a:cubicBezTo>
                    <a:pt x="69" y="1632"/>
                    <a:pt x="304" y="1672"/>
                    <a:pt x="416" y="1392"/>
                  </a:cubicBezTo>
                  <a:cubicBezTo>
                    <a:pt x="528" y="1112"/>
                    <a:pt x="619" y="290"/>
                    <a:pt x="672" y="0"/>
                  </a:cubicBezTo>
                </a:path>
              </a:pathLst>
            </a:custGeom>
            <a:noFill/>
            <a:ln w="38100" cap="flat" cmpd="sng">
              <a:solidFill>
                <a:schemeClr val="hlink"/>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0-#ppt_w/2"/>
                                          </p:val>
                                        </p:tav>
                                        <p:tav tm="100000">
                                          <p:val>
                                            <p:strVal val="#ppt_x"/>
                                          </p:val>
                                        </p:tav>
                                      </p:tavLst>
                                    </p:anim>
                                    <p:anim calcmode="lin" valueType="num">
                                      <p:cBhvr additive="base">
                                        <p:cTn id="8" dur="500" fill="hold"/>
                                        <p:tgtEl>
                                          <p:spTgt spid="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8594" name="Rectangle 2"/>
          <p:cNvSpPr>
            <a:spLocks noGrp="1" noChangeArrowheads="1"/>
          </p:cNvSpPr>
          <p:nvPr>
            <p:ph type="title"/>
          </p:nvPr>
        </p:nvSpPr>
        <p:spPr/>
        <p:txBody>
          <a:bodyPr/>
          <a:lstStyle/>
          <a:p>
            <a:pPr eaLnBrk="1" hangingPunct="1"/>
            <a:r>
              <a:rPr lang="en-US" altLang="en-US"/>
              <a:t>How to add 2 </a:t>
            </a:r>
            <a:r>
              <a:rPr lang="en-US" altLang="en-US" i="1"/>
              <a:t>n</a:t>
            </a:r>
            <a:r>
              <a:rPr lang="en-US" altLang="en-US"/>
              <a:t>-bit numbers.</a:t>
            </a:r>
          </a:p>
        </p:txBody>
      </p:sp>
      <p:sp>
        <p:nvSpPr>
          <p:cNvPr id="238595" name="Text Box 3"/>
          <p:cNvSpPr txBox="1">
            <a:spLocks noChangeArrowheads="1"/>
          </p:cNvSpPr>
          <p:nvPr/>
        </p:nvSpPr>
        <p:spPr bwMode="auto">
          <a:xfrm flipH="1">
            <a:off x="6858000" y="1676400"/>
            <a:ext cx="1562100" cy="3662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50000"/>
              </a:spcBef>
              <a:buFontTx/>
              <a:buNone/>
            </a:pPr>
            <a:r>
              <a:rPr lang="en-US" altLang="en-US" sz="3600" i="0"/>
              <a:t>   </a:t>
            </a:r>
            <a:br>
              <a:rPr lang="en-US" altLang="en-US" sz="3600" i="0"/>
            </a:br>
            <a:r>
              <a:rPr lang="en-US" altLang="en-US" sz="3600" i="0">
                <a:solidFill>
                  <a:schemeClr val="tx2"/>
                </a:solidFill>
              </a:rPr>
              <a:t>*</a:t>
            </a:r>
            <a:br>
              <a:rPr lang="en-US" altLang="en-US" sz="3600" i="0">
                <a:solidFill>
                  <a:schemeClr val="tx2"/>
                </a:solidFill>
              </a:rPr>
            </a:br>
            <a:r>
              <a:rPr lang="en-US" altLang="en-US" sz="3600" i="0">
                <a:solidFill>
                  <a:schemeClr val="tx2"/>
                </a:solidFill>
              </a:rPr>
              <a:t>*</a:t>
            </a:r>
            <a:r>
              <a:rPr lang="en-US" altLang="en-US" sz="3600" i="0"/>
              <a:t/>
            </a:r>
            <a:br>
              <a:rPr lang="en-US" altLang="en-US" sz="3600" i="0"/>
            </a:br>
            <a:endParaRPr lang="en-US" altLang="en-US" sz="3600" i="0"/>
          </a:p>
          <a:p>
            <a:pPr algn="ctr">
              <a:spcBef>
                <a:spcPct val="50000"/>
              </a:spcBef>
              <a:buFontTx/>
              <a:buNone/>
            </a:pPr>
            <a:r>
              <a:rPr lang="en-US" altLang="en-US" sz="3600" i="0"/>
              <a:t>   </a:t>
            </a:r>
            <a:br>
              <a:rPr lang="en-US" altLang="en-US" sz="3600" i="0"/>
            </a:br>
            <a:r>
              <a:rPr lang="en-US" altLang="en-US" sz="3600" i="0"/>
              <a:t> </a:t>
            </a:r>
          </a:p>
        </p:txBody>
      </p:sp>
      <p:sp>
        <p:nvSpPr>
          <p:cNvPr id="238596" name="Text Box 4"/>
          <p:cNvSpPr txBox="1">
            <a:spLocks noChangeArrowheads="1"/>
          </p:cNvSpPr>
          <p:nvPr/>
        </p:nvSpPr>
        <p:spPr bwMode="auto">
          <a:xfrm flipH="1">
            <a:off x="838200" y="1676400"/>
            <a:ext cx="1562100" cy="3662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50000"/>
              </a:spcBef>
              <a:buFontTx/>
              <a:buNone/>
            </a:pPr>
            <a:r>
              <a:rPr lang="en-US" altLang="en-US" sz="3600" i="0"/>
              <a:t> </a:t>
            </a:r>
            <a:br>
              <a:rPr lang="en-US" altLang="en-US" sz="3600" i="0"/>
            </a:br>
            <a:r>
              <a:rPr lang="en-US" altLang="en-US" sz="3600" i="0">
                <a:solidFill>
                  <a:schemeClr val="tx2"/>
                </a:solidFill>
              </a:rPr>
              <a:t>*</a:t>
            </a:r>
            <a:br>
              <a:rPr lang="en-US" altLang="en-US" sz="3600" i="0">
                <a:solidFill>
                  <a:schemeClr val="tx2"/>
                </a:solidFill>
              </a:rPr>
            </a:br>
            <a:r>
              <a:rPr lang="en-US" altLang="en-US" sz="3600" i="0">
                <a:solidFill>
                  <a:schemeClr val="tx2"/>
                </a:solidFill>
              </a:rPr>
              <a:t>*</a:t>
            </a:r>
            <a:r>
              <a:rPr lang="en-US" altLang="en-US" sz="3600" i="0"/>
              <a:t/>
            </a:r>
            <a:br>
              <a:rPr lang="en-US" altLang="en-US" sz="3600" i="0"/>
            </a:br>
            <a:endParaRPr lang="en-US" altLang="en-US" sz="3600" i="0"/>
          </a:p>
          <a:p>
            <a:pPr algn="ctr">
              <a:spcBef>
                <a:spcPct val="50000"/>
              </a:spcBef>
              <a:buFontTx/>
              <a:buNone/>
            </a:pPr>
            <a:r>
              <a:rPr lang="en-US" altLang="en-US" sz="3600" i="0"/>
              <a:t> </a:t>
            </a:r>
            <a:br>
              <a:rPr lang="en-US" altLang="en-US" sz="3600" i="0"/>
            </a:br>
            <a:r>
              <a:rPr lang="en-US" altLang="en-US" sz="3600" i="0"/>
              <a:t> </a:t>
            </a:r>
          </a:p>
        </p:txBody>
      </p:sp>
      <p:sp>
        <p:nvSpPr>
          <p:cNvPr id="238597" name="Text Box 5"/>
          <p:cNvSpPr txBox="1">
            <a:spLocks noChangeArrowheads="1"/>
          </p:cNvSpPr>
          <p:nvPr/>
        </p:nvSpPr>
        <p:spPr bwMode="auto">
          <a:xfrm flipH="1">
            <a:off x="1441450" y="1676400"/>
            <a:ext cx="1562100" cy="3662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50000"/>
              </a:spcBef>
              <a:buFontTx/>
              <a:buNone/>
            </a:pPr>
            <a:r>
              <a:rPr lang="en-US" altLang="en-US" sz="3600" i="0"/>
              <a:t> </a:t>
            </a:r>
            <a:br>
              <a:rPr lang="en-US" altLang="en-US" sz="3600" i="0"/>
            </a:br>
            <a:r>
              <a:rPr lang="en-US" altLang="en-US" sz="3600" i="0">
                <a:solidFill>
                  <a:schemeClr val="tx2"/>
                </a:solidFill>
              </a:rPr>
              <a:t>*</a:t>
            </a:r>
            <a:br>
              <a:rPr lang="en-US" altLang="en-US" sz="3600" i="0">
                <a:solidFill>
                  <a:schemeClr val="tx2"/>
                </a:solidFill>
              </a:rPr>
            </a:br>
            <a:r>
              <a:rPr lang="en-US" altLang="en-US" sz="3600" i="0">
                <a:solidFill>
                  <a:schemeClr val="tx2"/>
                </a:solidFill>
              </a:rPr>
              <a:t>*</a:t>
            </a:r>
            <a:r>
              <a:rPr lang="en-US" altLang="en-US" sz="3600" i="0"/>
              <a:t/>
            </a:r>
            <a:br>
              <a:rPr lang="en-US" altLang="en-US" sz="3600" i="0"/>
            </a:br>
            <a:endParaRPr lang="en-US" altLang="en-US" sz="3600" i="0"/>
          </a:p>
          <a:p>
            <a:pPr algn="ctr">
              <a:spcBef>
                <a:spcPct val="50000"/>
              </a:spcBef>
              <a:buFontTx/>
              <a:buNone/>
            </a:pPr>
            <a:r>
              <a:rPr lang="en-US" altLang="en-US" sz="3600" i="0"/>
              <a:t> </a:t>
            </a:r>
            <a:br>
              <a:rPr lang="en-US" altLang="en-US" sz="3600" i="0"/>
            </a:br>
            <a:r>
              <a:rPr lang="en-US" altLang="en-US" sz="3600" i="0"/>
              <a:t> </a:t>
            </a:r>
          </a:p>
        </p:txBody>
      </p:sp>
      <p:sp>
        <p:nvSpPr>
          <p:cNvPr id="238598" name="Text Box 6"/>
          <p:cNvSpPr txBox="1">
            <a:spLocks noChangeArrowheads="1"/>
          </p:cNvSpPr>
          <p:nvPr/>
        </p:nvSpPr>
        <p:spPr bwMode="auto">
          <a:xfrm flipH="1">
            <a:off x="4451350" y="1676400"/>
            <a:ext cx="1562100" cy="3662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50000"/>
              </a:spcBef>
              <a:buFontTx/>
              <a:buNone/>
            </a:pPr>
            <a:r>
              <a:rPr lang="en-US" altLang="en-US" sz="3600" i="0"/>
              <a:t> </a:t>
            </a:r>
            <a:br>
              <a:rPr lang="en-US" altLang="en-US" sz="3600" i="0"/>
            </a:br>
            <a:r>
              <a:rPr lang="en-US" altLang="en-US" sz="3600" i="0">
                <a:solidFill>
                  <a:schemeClr val="tx2"/>
                </a:solidFill>
              </a:rPr>
              <a:t>*</a:t>
            </a:r>
            <a:br>
              <a:rPr lang="en-US" altLang="en-US" sz="3600" i="0">
                <a:solidFill>
                  <a:schemeClr val="tx2"/>
                </a:solidFill>
              </a:rPr>
            </a:br>
            <a:r>
              <a:rPr lang="en-US" altLang="en-US" sz="3600" i="0">
                <a:solidFill>
                  <a:schemeClr val="tx2"/>
                </a:solidFill>
              </a:rPr>
              <a:t>*</a:t>
            </a:r>
            <a:r>
              <a:rPr lang="en-US" altLang="en-US" sz="3600" i="0"/>
              <a:t/>
            </a:r>
            <a:br>
              <a:rPr lang="en-US" altLang="en-US" sz="3600" i="0"/>
            </a:br>
            <a:endParaRPr lang="en-US" altLang="en-US" sz="3600" i="0"/>
          </a:p>
          <a:p>
            <a:pPr algn="ctr">
              <a:spcBef>
                <a:spcPct val="50000"/>
              </a:spcBef>
              <a:buFontTx/>
              <a:buNone/>
            </a:pPr>
            <a:r>
              <a:rPr lang="en-US" altLang="en-US" sz="3600" i="0"/>
              <a:t> </a:t>
            </a:r>
            <a:br>
              <a:rPr lang="en-US" altLang="en-US" sz="3600" i="0"/>
            </a:br>
            <a:r>
              <a:rPr lang="en-US" altLang="en-US" sz="3600" i="0"/>
              <a:t> </a:t>
            </a:r>
          </a:p>
        </p:txBody>
      </p:sp>
      <p:sp>
        <p:nvSpPr>
          <p:cNvPr id="238599" name="Text Box 7"/>
          <p:cNvSpPr txBox="1">
            <a:spLocks noChangeArrowheads="1"/>
          </p:cNvSpPr>
          <p:nvPr/>
        </p:nvSpPr>
        <p:spPr bwMode="auto">
          <a:xfrm flipH="1">
            <a:off x="5053013" y="1676400"/>
            <a:ext cx="1562100" cy="3662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50000"/>
              </a:spcBef>
              <a:buFontTx/>
              <a:buNone/>
            </a:pPr>
            <a:r>
              <a:rPr lang="en-US" altLang="en-US" sz="3600" i="0"/>
              <a:t> </a:t>
            </a:r>
            <a:br>
              <a:rPr lang="en-US" altLang="en-US" sz="3600" i="0"/>
            </a:br>
            <a:r>
              <a:rPr lang="en-US" altLang="en-US" sz="3600" i="0">
                <a:solidFill>
                  <a:schemeClr val="tx2"/>
                </a:solidFill>
              </a:rPr>
              <a:t>*</a:t>
            </a:r>
            <a:br>
              <a:rPr lang="en-US" altLang="en-US" sz="3600" i="0">
                <a:solidFill>
                  <a:schemeClr val="tx2"/>
                </a:solidFill>
              </a:rPr>
            </a:br>
            <a:r>
              <a:rPr lang="en-US" altLang="en-US" sz="3600" i="0">
                <a:solidFill>
                  <a:schemeClr val="tx2"/>
                </a:solidFill>
              </a:rPr>
              <a:t>*</a:t>
            </a:r>
            <a:r>
              <a:rPr lang="en-US" altLang="en-US" sz="3600" i="0"/>
              <a:t/>
            </a:r>
            <a:br>
              <a:rPr lang="en-US" altLang="en-US" sz="3600" i="0"/>
            </a:br>
            <a:endParaRPr lang="en-US" altLang="en-US" sz="3600" i="0"/>
          </a:p>
          <a:p>
            <a:pPr algn="ctr">
              <a:spcBef>
                <a:spcPct val="50000"/>
              </a:spcBef>
              <a:buFontTx/>
              <a:buNone/>
            </a:pPr>
            <a:r>
              <a:rPr lang="en-US" altLang="en-US" sz="3600" i="0"/>
              <a:t> </a:t>
            </a:r>
            <a:br>
              <a:rPr lang="en-US" altLang="en-US" sz="3600" i="0"/>
            </a:br>
            <a:r>
              <a:rPr lang="en-US" altLang="en-US" sz="3600" i="0"/>
              <a:t> </a:t>
            </a:r>
          </a:p>
        </p:txBody>
      </p:sp>
      <p:sp>
        <p:nvSpPr>
          <p:cNvPr id="238600" name="Text Box 8"/>
          <p:cNvSpPr txBox="1">
            <a:spLocks noChangeArrowheads="1"/>
          </p:cNvSpPr>
          <p:nvPr/>
        </p:nvSpPr>
        <p:spPr bwMode="auto">
          <a:xfrm flipH="1">
            <a:off x="5654675" y="1676400"/>
            <a:ext cx="1562100" cy="3662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50000"/>
              </a:spcBef>
              <a:buFontTx/>
              <a:buNone/>
            </a:pPr>
            <a:r>
              <a:rPr lang="en-US" altLang="en-US" sz="3600" i="0"/>
              <a:t> </a:t>
            </a:r>
            <a:br>
              <a:rPr lang="en-US" altLang="en-US" sz="3600" i="0"/>
            </a:br>
            <a:r>
              <a:rPr lang="en-US" altLang="en-US" sz="3600" i="0">
                <a:solidFill>
                  <a:schemeClr val="tx2"/>
                </a:solidFill>
              </a:rPr>
              <a:t>*</a:t>
            </a:r>
            <a:br>
              <a:rPr lang="en-US" altLang="en-US" sz="3600" i="0">
                <a:solidFill>
                  <a:schemeClr val="tx2"/>
                </a:solidFill>
              </a:rPr>
            </a:br>
            <a:r>
              <a:rPr lang="en-US" altLang="en-US" sz="3600" i="0">
                <a:solidFill>
                  <a:schemeClr val="tx2"/>
                </a:solidFill>
              </a:rPr>
              <a:t>*</a:t>
            </a:r>
            <a:r>
              <a:rPr lang="en-US" altLang="en-US" sz="3600" i="0"/>
              <a:t/>
            </a:r>
            <a:br>
              <a:rPr lang="en-US" altLang="en-US" sz="3600" i="0"/>
            </a:br>
            <a:endParaRPr lang="en-US" altLang="en-US" sz="3600" i="0"/>
          </a:p>
          <a:p>
            <a:pPr algn="ctr">
              <a:spcBef>
                <a:spcPct val="50000"/>
              </a:spcBef>
              <a:buFontTx/>
              <a:buNone/>
            </a:pPr>
            <a:r>
              <a:rPr lang="en-US" altLang="en-US" sz="3600" i="0"/>
              <a:t> </a:t>
            </a:r>
            <a:br>
              <a:rPr lang="en-US" altLang="en-US" sz="3600" i="0"/>
            </a:br>
            <a:r>
              <a:rPr lang="en-US" altLang="en-US" sz="3600" i="0"/>
              <a:t> </a:t>
            </a:r>
          </a:p>
        </p:txBody>
      </p:sp>
      <p:sp>
        <p:nvSpPr>
          <p:cNvPr id="238601" name="Text Box 9"/>
          <p:cNvSpPr txBox="1">
            <a:spLocks noChangeArrowheads="1"/>
          </p:cNvSpPr>
          <p:nvPr/>
        </p:nvSpPr>
        <p:spPr bwMode="auto">
          <a:xfrm flipH="1">
            <a:off x="6256338" y="1676400"/>
            <a:ext cx="1562100" cy="3662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50000"/>
              </a:spcBef>
              <a:buFontTx/>
              <a:buNone/>
            </a:pPr>
            <a:r>
              <a:rPr lang="en-US" altLang="en-US" sz="3600" i="0"/>
              <a:t>  </a:t>
            </a:r>
            <a:br>
              <a:rPr lang="en-US" altLang="en-US" sz="3600" i="0"/>
            </a:br>
            <a:r>
              <a:rPr lang="en-US" altLang="en-US" sz="3600" i="0">
                <a:solidFill>
                  <a:schemeClr val="tx2"/>
                </a:solidFill>
              </a:rPr>
              <a:t>*</a:t>
            </a:r>
            <a:br>
              <a:rPr lang="en-US" altLang="en-US" sz="3600" i="0">
                <a:solidFill>
                  <a:schemeClr val="tx2"/>
                </a:solidFill>
              </a:rPr>
            </a:br>
            <a:r>
              <a:rPr lang="en-US" altLang="en-US" sz="3600" i="0">
                <a:solidFill>
                  <a:schemeClr val="tx2"/>
                </a:solidFill>
              </a:rPr>
              <a:t>*</a:t>
            </a:r>
            <a:r>
              <a:rPr lang="en-US" altLang="en-US" sz="3600" i="0"/>
              <a:t/>
            </a:r>
            <a:br>
              <a:rPr lang="en-US" altLang="en-US" sz="3600" i="0"/>
            </a:br>
            <a:endParaRPr lang="en-US" altLang="en-US" sz="3600" i="0"/>
          </a:p>
          <a:p>
            <a:pPr algn="ctr">
              <a:spcBef>
                <a:spcPct val="50000"/>
              </a:spcBef>
              <a:buFontTx/>
              <a:buNone/>
            </a:pPr>
            <a:r>
              <a:rPr lang="en-US" altLang="en-US" sz="3600" i="0"/>
              <a:t> </a:t>
            </a:r>
            <a:br>
              <a:rPr lang="en-US" altLang="en-US" sz="3600" i="0"/>
            </a:br>
            <a:r>
              <a:rPr lang="en-US" altLang="en-US" sz="3600" i="0"/>
              <a:t> </a:t>
            </a:r>
          </a:p>
        </p:txBody>
      </p:sp>
      <p:sp>
        <p:nvSpPr>
          <p:cNvPr id="238602" name="Text Box 10"/>
          <p:cNvSpPr txBox="1">
            <a:spLocks noChangeArrowheads="1"/>
          </p:cNvSpPr>
          <p:nvPr/>
        </p:nvSpPr>
        <p:spPr bwMode="auto">
          <a:xfrm flipH="1">
            <a:off x="2043113" y="1676400"/>
            <a:ext cx="1562100" cy="3662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50000"/>
              </a:spcBef>
              <a:buFontTx/>
              <a:buNone/>
            </a:pPr>
            <a:r>
              <a:rPr lang="en-US" altLang="en-US" sz="3600" i="0"/>
              <a:t> </a:t>
            </a:r>
            <a:br>
              <a:rPr lang="en-US" altLang="en-US" sz="3600" i="0"/>
            </a:br>
            <a:r>
              <a:rPr lang="en-US" altLang="en-US" sz="3600" i="0">
                <a:solidFill>
                  <a:schemeClr val="tx2"/>
                </a:solidFill>
              </a:rPr>
              <a:t>*</a:t>
            </a:r>
            <a:br>
              <a:rPr lang="en-US" altLang="en-US" sz="3600" i="0">
                <a:solidFill>
                  <a:schemeClr val="tx2"/>
                </a:solidFill>
              </a:rPr>
            </a:br>
            <a:r>
              <a:rPr lang="en-US" altLang="en-US" sz="3600" i="0">
                <a:solidFill>
                  <a:schemeClr val="tx2"/>
                </a:solidFill>
              </a:rPr>
              <a:t>*</a:t>
            </a:r>
            <a:r>
              <a:rPr lang="en-US" altLang="en-US" sz="3600" i="0"/>
              <a:t/>
            </a:r>
            <a:br>
              <a:rPr lang="en-US" altLang="en-US" sz="3600" i="0"/>
            </a:br>
            <a:endParaRPr lang="en-US" altLang="en-US" sz="3600" i="0"/>
          </a:p>
          <a:p>
            <a:pPr algn="ctr">
              <a:spcBef>
                <a:spcPct val="50000"/>
              </a:spcBef>
              <a:buFontTx/>
              <a:buNone/>
            </a:pPr>
            <a:r>
              <a:rPr lang="en-US" altLang="en-US" sz="3600" i="0"/>
              <a:t> </a:t>
            </a:r>
            <a:br>
              <a:rPr lang="en-US" altLang="en-US" sz="3600" i="0"/>
            </a:br>
            <a:r>
              <a:rPr lang="en-US" altLang="en-US" sz="3600" i="0"/>
              <a:t> </a:t>
            </a:r>
          </a:p>
        </p:txBody>
      </p:sp>
      <p:sp>
        <p:nvSpPr>
          <p:cNvPr id="238603" name="Text Box 11"/>
          <p:cNvSpPr txBox="1">
            <a:spLocks noChangeArrowheads="1"/>
          </p:cNvSpPr>
          <p:nvPr/>
        </p:nvSpPr>
        <p:spPr bwMode="auto">
          <a:xfrm flipH="1">
            <a:off x="2644775" y="1676400"/>
            <a:ext cx="1562100" cy="3662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50000"/>
              </a:spcBef>
              <a:buFontTx/>
              <a:buNone/>
            </a:pPr>
            <a:r>
              <a:rPr lang="en-US" altLang="en-US" sz="3600" i="0"/>
              <a:t> </a:t>
            </a:r>
            <a:br>
              <a:rPr lang="en-US" altLang="en-US" sz="3600" i="0"/>
            </a:br>
            <a:r>
              <a:rPr lang="en-US" altLang="en-US" sz="3600" i="0">
                <a:solidFill>
                  <a:schemeClr val="tx2"/>
                </a:solidFill>
              </a:rPr>
              <a:t>*</a:t>
            </a:r>
            <a:br>
              <a:rPr lang="en-US" altLang="en-US" sz="3600" i="0">
                <a:solidFill>
                  <a:schemeClr val="tx2"/>
                </a:solidFill>
              </a:rPr>
            </a:br>
            <a:r>
              <a:rPr lang="en-US" altLang="en-US" sz="3600" i="0">
                <a:solidFill>
                  <a:schemeClr val="tx2"/>
                </a:solidFill>
              </a:rPr>
              <a:t>*</a:t>
            </a:r>
            <a:r>
              <a:rPr lang="en-US" altLang="en-US" sz="3600" i="0"/>
              <a:t/>
            </a:r>
            <a:br>
              <a:rPr lang="en-US" altLang="en-US" sz="3600" i="0"/>
            </a:br>
            <a:endParaRPr lang="en-US" altLang="en-US" sz="3600" i="0"/>
          </a:p>
          <a:p>
            <a:pPr algn="ctr">
              <a:spcBef>
                <a:spcPct val="50000"/>
              </a:spcBef>
              <a:buFontTx/>
              <a:buNone/>
            </a:pPr>
            <a:r>
              <a:rPr lang="en-US" altLang="en-US" sz="3600" i="0"/>
              <a:t> </a:t>
            </a:r>
            <a:br>
              <a:rPr lang="en-US" altLang="en-US" sz="3600" i="0"/>
            </a:br>
            <a:r>
              <a:rPr lang="en-US" altLang="en-US" sz="3600" i="0"/>
              <a:t> </a:t>
            </a:r>
          </a:p>
        </p:txBody>
      </p:sp>
      <p:sp>
        <p:nvSpPr>
          <p:cNvPr id="238604" name="Text Box 12"/>
          <p:cNvSpPr txBox="1">
            <a:spLocks noChangeArrowheads="1"/>
          </p:cNvSpPr>
          <p:nvPr/>
        </p:nvSpPr>
        <p:spPr bwMode="auto">
          <a:xfrm flipH="1">
            <a:off x="3246438" y="1676400"/>
            <a:ext cx="1562100" cy="3662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50000"/>
              </a:spcBef>
              <a:buFontTx/>
              <a:buNone/>
            </a:pPr>
            <a:r>
              <a:rPr lang="en-US" altLang="en-US" sz="3600" i="0"/>
              <a:t> </a:t>
            </a:r>
            <a:br>
              <a:rPr lang="en-US" altLang="en-US" sz="3600" i="0"/>
            </a:br>
            <a:r>
              <a:rPr lang="en-US" altLang="en-US" sz="3600" i="0">
                <a:solidFill>
                  <a:schemeClr val="tx2"/>
                </a:solidFill>
              </a:rPr>
              <a:t>*</a:t>
            </a:r>
            <a:br>
              <a:rPr lang="en-US" altLang="en-US" sz="3600" i="0">
                <a:solidFill>
                  <a:schemeClr val="tx2"/>
                </a:solidFill>
              </a:rPr>
            </a:br>
            <a:r>
              <a:rPr lang="en-US" altLang="en-US" sz="3600" i="0">
                <a:solidFill>
                  <a:schemeClr val="tx2"/>
                </a:solidFill>
              </a:rPr>
              <a:t>*</a:t>
            </a:r>
            <a:r>
              <a:rPr lang="en-US" altLang="en-US" sz="3600" i="0"/>
              <a:t/>
            </a:r>
            <a:br>
              <a:rPr lang="en-US" altLang="en-US" sz="3600" i="0"/>
            </a:br>
            <a:endParaRPr lang="en-US" altLang="en-US" sz="3600" i="0"/>
          </a:p>
          <a:p>
            <a:pPr algn="ctr">
              <a:spcBef>
                <a:spcPct val="50000"/>
              </a:spcBef>
              <a:buFontTx/>
              <a:buNone/>
            </a:pPr>
            <a:r>
              <a:rPr lang="en-US" altLang="en-US" sz="3600" i="0"/>
              <a:t> </a:t>
            </a:r>
            <a:br>
              <a:rPr lang="en-US" altLang="en-US" sz="3600" i="0"/>
            </a:br>
            <a:r>
              <a:rPr lang="en-US" altLang="en-US" sz="3600" i="0"/>
              <a:t> </a:t>
            </a:r>
          </a:p>
        </p:txBody>
      </p:sp>
      <p:sp>
        <p:nvSpPr>
          <p:cNvPr id="238605" name="Text Box 13"/>
          <p:cNvSpPr txBox="1">
            <a:spLocks noChangeArrowheads="1"/>
          </p:cNvSpPr>
          <p:nvPr/>
        </p:nvSpPr>
        <p:spPr bwMode="auto">
          <a:xfrm flipH="1">
            <a:off x="3848100" y="1676400"/>
            <a:ext cx="1562100" cy="3662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50000"/>
              </a:spcBef>
              <a:buFontTx/>
              <a:buNone/>
            </a:pPr>
            <a:r>
              <a:rPr lang="en-US" altLang="en-US" sz="3600" i="0"/>
              <a:t> </a:t>
            </a:r>
            <a:br>
              <a:rPr lang="en-US" altLang="en-US" sz="3600" i="0"/>
            </a:br>
            <a:r>
              <a:rPr lang="en-US" altLang="en-US" sz="3600" i="0">
                <a:solidFill>
                  <a:schemeClr val="tx2"/>
                </a:solidFill>
              </a:rPr>
              <a:t>*</a:t>
            </a:r>
            <a:br>
              <a:rPr lang="en-US" altLang="en-US" sz="3600" i="0">
                <a:solidFill>
                  <a:schemeClr val="tx2"/>
                </a:solidFill>
              </a:rPr>
            </a:br>
            <a:r>
              <a:rPr lang="en-US" altLang="en-US" sz="3600" i="0">
                <a:solidFill>
                  <a:schemeClr val="tx2"/>
                </a:solidFill>
              </a:rPr>
              <a:t>*</a:t>
            </a:r>
            <a:r>
              <a:rPr lang="en-US" altLang="en-US" sz="3600" i="0"/>
              <a:t/>
            </a:r>
            <a:br>
              <a:rPr lang="en-US" altLang="en-US" sz="3600" i="0"/>
            </a:br>
            <a:endParaRPr lang="en-US" altLang="en-US" sz="3600" i="0"/>
          </a:p>
          <a:p>
            <a:pPr algn="ctr">
              <a:spcBef>
                <a:spcPct val="50000"/>
              </a:spcBef>
              <a:buFontTx/>
              <a:buNone/>
            </a:pPr>
            <a:r>
              <a:rPr lang="en-US" altLang="en-US" sz="3600" i="0"/>
              <a:t> </a:t>
            </a:r>
            <a:br>
              <a:rPr lang="en-US" altLang="en-US" sz="3600" i="0"/>
            </a:br>
            <a:r>
              <a:rPr lang="en-US" altLang="en-US" sz="3600" i="0"/>
              <a:t> </a:t>
            </a:r>
          </a:p>
        </p:txBody>
      </p:sp>
      <p:sp>
        <p:nvSpPr>
          <p:cNvPr id="238606" name="Line 14"/>
          <p:cNvSpPr>
            <a:spLocks noChangeShapeType="1"/>
          </p:cNvSpPr>
          <p:nvPr/>
        </p:nvSpPr>
        <p:spPr bwMode="auto">
          <a:xfrm flipH="1">
            <a:off x="838200" y="3505200"/>
            <a:ext cx="7162800" cy="0"/>
          </a:xfrm>
          <a:prstGeom prst="line">
            <a:avLst/>
          </a:prstGeom>
          <a:noFill/>
          <a:ln w="76200" cap="sq">
            <a:solidFill>
              <a:schemeClr val="tx1"/>
            </a:solidFill>
            <a:round/>
            <a:headEnd type="none" w="sm" len="sm"/>
            <a:tailEnd type="none" w="sm" len="sm"/>
          </a:ln>
          <a:extLst>
            <a:ext uri="{909E8E84-426E-40DD-AFC4-6F175D3DCCD1}">
              <a14:hiddenFill xmlns:a14="http://schemas.microsoft.com/office/drawing/2010/main">
                <a:noFill/>
              </a14:hiddenFill>
            </a:ext>
          </a:extLst>
        </p:spPr>
        <p:txBody>
          <a:bodyPr lIns="274320" rIns="274320" anchor="ctr">
            <a:spAutoFit/>
          </a:bodyPr>
          <a:lstStyle/>
          <a:p>
            <a:endParaRPr lang="en-US"/>
          </a:p>
        </p:txBody>
      </p:sp>
      <p:sp>
        <p:nvSpPr>
          <p:cNvPr id="238607" name="Text Box 15"/>
          <p:cNvSpPr txBox="1">
            <a:spLocks noChangeArrowheads="1"/>
          </p:cNvSpPr>
          <p:nvPr/>
        </p:nvSpPr>
        <p:spPr bwMode="auto">
          <a:xfrm>
            <a:off x="228600" y="2286000"/>
            <a:ext cx="685800" cy="914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50000"/>
              </a:spcBef>
              <a:buFontTx/>
              <a:buNone/>
            </a:pPr>
            <a:r>
              <a:rPr lang="en-US" altLang="en-US" sz="5400" i="0"/>
              <a:t>+</a:t>
            </a:r>
          </a:p>
        </p:txBody>
      </p:sp>
      <p:grpSp>
        <p:nvGrpSpPr>
          <p:cNvPr id="2" name="Group 16"/>
          <p:cNvGrpSpPr>
            <a:grpSpLocks/>
          </p:cNvGrpSpPr>
          <p:nvPr/>
        </p:nvGrpSpPr>
        <p:grpSpPr bwMode="auto">
          <a:xfrm>
            <a:off x="1065213" y="3962400"/>
            <a:ext cx="4497387" cy="2438400"/>
            <a:chOff x="671" y="2496"/>
            <a:chExt cx="2833" cy="1536"/>
          </a:xfrm>
        </p:grpSpPr>
        <p:pic>
          <p:nvPicPr>
            <p:cNvPr id="238609" name="Picture 17" descr="tom"/>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2133" y="2496"/>
              <a:ext cx="1035" cy="15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38610" name="Text Box 18"/>
            <p:cNvSpPr txBox="1">
              <a:spLocks noChangeArrowheads="1"/>
            </p:cNvSpPr>
            <p:nvPr/>
          </p:nvSpPr>
          <p:spPr bwMode="auto">
            <a:xfrm>
              <a:off x="671" y="2892"/>
              <a:ext cx="1345" cy="6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50000"/>
                </a:spcBef>
                <a:buFontTx/>
                <a:buNone/>
              </a:pPr>
              <a:r>
                <a:rPr lang="en-US" altLang="en-US" i="0"/>
                <a:t>Tom Lehrer</a:t>
              </a:r>
              <a:br>
                <a:rPr lang="en-US" altLang="en-US" i="0"/>
              </a:br>
              <a:r>
                <a:rPr lang="en-US" altLang="en-US" i="0"/>
                <a:t>New Math</a:t>
              </a:r>
            </a:p>
          </p:txBody>
        </p:sp>
        <p:pic>
          <p:nvPicPr>
            <p:cNvPr id="238611" name="Tom Lehrer - New Math.mp3">
              <a:hlinkClick r:id="" action="ppaction://media"/>
            </p:cNvPr>
            <p:cNvPicPr>
              <a:picLocks noRot="1" noChangeAspect="1" noChangeArrowheads="1"/>
            </p:cNvPicPr>
            <p:nvPr>
              <a:audioFile r:link="rId1"/>
            </p:nvPr>
          </p:nvPicPr>
          <p:blipFill>
            <a:blip r:embed="rId5" cstate="print">
              <a:extLst>
                <a:ext uri="{28A0092B-C50C-407E-A947-70E740481C1C}">
                  <a14:useLocalDpi xmlns:a14="http://schemas.microsoft.com/office/drawing/2010/main" val="0"/>
                </a:ext>
              </a:extLst>
            </a:blip>
            <a:srcRect/>
            <a:stretch>
              <a:fillRect/>
            </a:stretch>
          </p:blipFill>
          <p:spPr bwMode="auto">
            <a:xfrm>
              <a:off x="3312" y="3168"/>
              <a:ext cx="192"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9618" name="Rectangle 2"/>
          <p:cNvSpPr>
            <a:spLocks noGrp="1" noChangeArrowheads="1"/>
          </p:cNvSpPr>
          <p:nvPr>
            <p:ph type="title"/>
          </p:nvPr>
        </p:nvSpPr>
        <p:spPr/>
        <p:txBody>
          <a:bodyPr/>
          <a:lstStyle/>
          <a:p>
            <a:pPr eaLnBrk="1" hangingPunct="1"/>
            <a:r>
              <a:rPr lang="en-US" altLang="en-US"/>
              <a:t>How to add 2 </a:t>
            </a:r>
            <a:r>
              <a:rPr lang="en-US" altLang="en-US" i="1"/>
              <a:t>n</a:t>
            </a:r>
            <a:r>
              <a:rPr lang="en-US" altLang="en-US"/>
              <a:t>-bit numbers.</a:t>
            </a:r>
          </a:p>
        </p:txBody>
      </p:sp>
      <p:sp>
        <p:nvSpPr>
          <p:cNvPr id="239619" name="Text Box 3"/>
          <p:cNvSpPr txBox="1">
            <a:spLocks noChangeArrowheads="1"/>
          </p:cNvSpPr>
          <p:nvPr/>
        </p:nvSpPr>
        <p:spPr bwMode="auto">
          <a:xfrm flipH="1">
            <a:off x="6858000" y="1676400"/>
            <a:ext cx="1562100" cy="3662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50000"/>
              </a:spcBef>
              <a:buFontTx/>
              <a:buNone/>
            </a:pPr>
            <a:r>
              <a:rPr lang="en-US" altLang="en-US" sz="3600" i="0"/>
              <a:t>   </a:t>
            </a:r>
            <a:br>
              <a:rPr lang="en-US" altLang="en-US" sz="3600" i="0"/>
            </a:br>
            <a:r>
              <a:rPr lang="en-US" altLang="en-US" sz="3600" i="0">
                <a:solidFill>
                  <a:schemeClr val="tx2"/>
                </a:solidFill>
              </a:rPr>
              <a:t>*</a:t>
            </a:r>
            <a:br>
              <a:rPr lang="en-US" altLang="en-US" sz="3600" i="0">
                <a:solidFill>
                  <a:schemeClr val="tx2"/>
                </a:solidFill>
              </a:rPr>
            </a:br>
            <a:r>
              <a:rPr lang="en-US" altLang="en-US" sz="3600" i="0">
                <a:solidFill>
                  <a:schemeClr val="tx2"/>
                </a:solidFill>
              </a:rPr>
              <a:t>*</a:t>
            </a:r>
            <a:r>
              <a:rPr lang="en-US" altLang="en-US" sz="3600" i="0"/>
              <a:t/>
            </a:r>
            <a:br>
              <a:rPr lang="en-US" altLang="en-US" sz="3600" i="0"/>
            </a:br>
            <a:endParaRPr lang="en-US" altLang="en-US" sz="3600" i="0"/>
          </a:p>
          <a:p>
            <a:pPr algn="ctr">
              <a:spcBef>
                <a:spcPct val="50000"/>
              </a:spcBef>
              <a:buFontTx/>
              <a:buNone/>
            </a:pPr>
            <a:r>
              <a:rPr lang="en-US" altLang="en-US" sz="3600" i="0"/>
              <a:t>*  </a:t>
            </a:r>
            <a:br>
              <a:rPr lang="en-US" altLang="en-US" sz="3600" i="0"/>
            </a:br>
            <a:r>
              <a:rPr lang="en-US" altLang="en-US" sz="3600" i="0"/>
              <a:t> </a:t>
            </a:r>
          </a:p>
        </p:txBody>
      </p:sp>
      <p:sp>
        <p:nvSpPr>
          <p:cNvPr id="239620" name="Text Box 4"/>
          <p:cNvSpPr txBox="1">
            <a:spLocks noChangeArrowheads="1"/>
          </p:cNvSpPr>
          <p:nvPr/>
        </p:nvSpPr>
        <p:spPr bwMode="auto">
          <a:xfrm flipH="1">
            <a:off x="838200" y="1676400"/>
            <a:ext cx="1562100" cy="3662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50000"/>
              </a:spcBef>
              <a:buFontTx/>
              <a:buNone/>
            </a:pPr>
            <a:r>
              <a:rPr lang="en-US" altLang="en-US" sz="3600" i="0"/>
              <a:t> </a:t>
            </a:r>
            <a:br>
              <a:rPr lang="en-US" altLang="en-US" sz="3600" i="0"/>
            </a:br>
            <a:r>
              <a:rPr lang="en-US" altLang="en-US" sz="3600" i="0">
                <a:solidFill>
                  <a:schemeClr val="tx2"/>
                </a:solidFill>
              </a:rPr>
              <a:t>*</a:t>
            </a:r>
            <a:br>
              <a:rPr lang="en-US" altLang="en-US" sz="3600" i="0">
                <a:solidFill>
                  <a:schemeClr val="tx2"/>
                </a:solidFill>
              </a:rPr>
            </a:br>
            <a:r>
              <a:rPr lang="en-US" altLang="en-US" sz="3600" i="0">
                <a:solidFill>
                  <a:schemeClr val="tx2"/>
                </a:solidFill>
              </a:rPr>
              <a:t>*</a:t>
            </a:r>
            <a:r>
              <a:rPr lang="en-US" altLang="en-US" sz="3600" i="0"/>
              <a:t/>
            </a:r>
            <a:br>
              <a:rPr lang="en-US" altLang="en-US" sz="3600" i="0"/>
            </a:br>
            <a:endParaRPr lang="en-US" altLang="en-US" sz="3600" i="0"/>
          </a:p>
          <a:p>
            <a:pPr algn="ctr">
              <a:spcBef>
                <a:spcPct val="50000"/>
              </a:spcBef>
              <a:buFontTx/>
              <a:buNone/>
            </a:pPr>
            <a:r>
              <a:rPr lang="en-US" altLang="en-US" sz="3600" i="0"/>
              <a:t> </a:t>
            </a:r>
            <a:br>
              <a:rPr lang="en-US" altLang="en-US" sz="3600" i="0"/>
            </a:br>
            <a:r>
              <a:rPr lang="en-US" altLang="en-US" sz="3600" i="0"/>
              <a:t> </a:t>
            </a:r>
          </a:p>
        </p:txBody>
      </p:sp>
      <p:sp>
        <p:nvSpPr>
          <p:cNvPr id="239621" name="Text Box 5"/>
          <p:cNvSpPr txBox="1">
            <a:spLocks noChangeArrowheads="1"/>
          </p:cNvSpPr>
          <p:nvPr/>
        </p:nvSpPr>
        <p:spPr bwMode="auto">
          <a:xfrm flipH="1">
            <a:off x="1441450" y="1676400"/>
            <a:ext cx="1562100" cy="3662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50000"/>
              </a:spcBef>
              <a:buFontTx/>
              <a:buNone/>
            </a:pPr>
            <a:r>
              <a:rPr lang="en-US" altLang="en-US" sz="3600" i="0"/>
              <a:t> </a:t>
            </a:r>
            <a:br>
              <a:rPr lang="en-US" altLang="en-US" sz="3600" i="0"/>
            </a:br>
            <a:r>
              <a:rPr lang="en-US" altLang="en-US" sz="3600" i="0">
                <a:solidFill>
                  <a:schemeClr val="tx2"/>
                </a:solidFill>
              </a:rPr>
              <a:t>*</a:t>
            </a:r>
            <a:br>
              <a:rPr lang="en-US" altLang="en-US" sz="3600" i="0">
                <a:solidFill>
                  <a:schemeClr val="tx2"/>
                </a:solidFill>
              </a:rPr>
            </a:br>
            <a:r>
              <a:rPr lang="en-US" altLang="en-US" sz="3600" i="0">
                <a:solidFill>
                  <a:schemeClr val="tx2"/>
                </a:solidFill>
              </a:rPr>
              <a:t>*</a:t>
            </a:r>
            <a:r>
              <a:rPr lang="en-US" altLang="en-US" sz="3600" i="0"/>
              <a:t/>
            </a:r>
            <a:br>
              <a:rPr lang="en-US" altLang="en-US" sz="3600" i="0"/>
            </a:br>
            <a:endParaRPr lang="en-US" altLang="en-US" sz="3600" i="0"/>
          </a:p>
          <a:p>
            <a:pPr algn="ctr">
              <a:spcBef>
                <a:spcPct val="50000"/>
              </a:spcBef>
              <a:buFontTx/>
              <a:buNone/>
            </a:pPr>
            <a:r>
              <a:rPr lang="en-US" altLang="en-US" sz="3600" i="0"/>
              <a:t> </a:t>
            </a:r>
            <a:br>
              <a:rPr lang="en-US" altLang="en-US" sz="3600" i="0"/>
            </a:br>
            <a:r>
              <a:rPr lang="en-US" altLang="en-US" sz="3600" i="0"/>
              <a:t> </a:t>
            </a:r>
          </a:p>
        </p:txBody>
      </p:sp>
      <p:sp>
        <p:nvSpPr>
          <p:cNvPr id="239622" name="Text Box 6"/>
          <p:cNvSpPr txBox="1">
            <a:spLocks noChangeArrowheads="1"/>
          </p:cNvSpPr>
          <p:nvPr/>
        </p:nvSpPr>
        <p:spPr bwMode="auto">
          <a:xfrm flipH="1">
            <a:off x="4451350" y="1676400"/>
            <a:ext cx="1562100" cy="3662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50000"/>
              </a:spcBef>
              <a:buFontTx/>
              <a:buNone/>
            </a:pPr>
            <a:r>
              <a:rPr lang="en-US" altLang="en-US" sz="3600" i="0"/>
              <a:t> </a:t>
            </a:r>
            <a:br>
              <a:rPr lang="en-US" altLang="en-US" sz="3600" i="0"/>
            </a:br>
            <a:r>
              <a:rPr lang="en-US" altLang="en-US" sz="3600" i="0">
                <a:solidFill>
                  <a:schemeClr val="tx2"/>
                </a:solidFill>
              </a:rPr>
              <a:t>*</a:t>
            </a:r>
            <a:br>
              <a:rPr lang="en-US" altLang="en-US" sz="3600" i="0">
                <a:solidFill>
                  <a:schemeClr val="tx2"/>
                </a:solidFill>
              </a:rPr>
            </a:br>
            <a:r>
              <a:rPr lang="en-US" altLang="en-US" sz="3600" i="0">
                <a:solidFill>
                  <a:schemeClr val="tx2"/>
                </a:solidFill>
              </a:rPr>
              <a:t>*</a:t>
            </a:r>
            <a:r>
              <a:rPr lang="en-US" altLang="en-US" sz="3600" i="0"/>
              <a:t/>
            </a:r>
            <a:br>
              <a:rPr lang="en-US" altLang="en-US" sz="3600" i="0"/>
            </a:br>
            <a:endParaRPr lang="en-US" altLang="en-US" sz="3600" i="0"/>
          </a:p>
          <a:p>
            <a:pPr algn="ctr">
              <a:spcBef>
                <a:spcPct val="50000"/>
              </a:spcBef>
              <a:buFontTx/>
              <a:buNone/>
            </a:pPr>
            <a:r>
              <a:rPr lang="en-US" altLang="en-US" sz="3600" i="0"/>
              <a:t> </a:t>
            </a:r>
            <a:br>
              <a:rPr lang="en-US" altLang="en-US" sz="3600" i="0"/>
            </a:br>
            <a:r>
              <a:rPr lang="en-US" altLang="en-US" sz="3600" i="0"/>
              <a:t> </a:t>
            </a:r>
          </a:p>
        </p:txBody>
      </p:sp>
      <p:sp>
        <p:nvSpPr>
          <p:cNvPr id="239623" name="Text Box 7"/>
          <p:cNvSpPr txBox="1">
            <a:spLocks noChangeArrowheads="1"/>
          </p:cNvSpPr>
          <p:nvPr/>
        </p:nvSpPr>
        <p:spPr bwMode="auto">
          <a:xfrm flipH="1">
            <a:off x="5053013" y="1676400"/>
            <a:ext cx="1562100" cy="3662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50000"/>
              </a:spcBef>
              <a:buFontTx/>
              <a:buNone/>
            </a:pPr>
            <a:r>
              <a:rPr lang="en-US" altLang="en-US" sz="3600" i="0"/>
              <a:t> </a:t>
            </a:r>
            <a:br>
              <a:rPr lang="en-US" altLang="en-US" sz="3600" i="0"/>
            </a:br>
            <a:r>
              <a:rPr lang="en-US" altLang="en-US" sz="3600" i="0">
                <a:solidFill>
                  <a:schemeClr val="tx2"/>
                </a:solidFill>
              </a:rPr>
              <a:t>*</a:t>
            </a:r>
            <a:br>
              <a:rPr lang="en-US" altLang="en-US" sz="3600" i="0">
                <a:solidFill>
                  <a:schemeClr val="tx2"/>
                </a:solidFill>
              </a:rPr>
            </a:br>
            <a:r>
              <a:rPr lang="en-US" altLang="en-US" sz="3600" i="0">
                <a:solidFill>
                  <a:schemeClr val="tx2"/>
                </a:solidFill>
              </a:rPr>
              <a:t>*</a:t>
            </a:r>
            <a:r>
              <a:rPr lang="en-US" altLang="en-US" sz="3600" i="0"/>
              <a:t/>
            </a:r>
            <a:br>
              <a:rPr lang="en-US" altLang="en-US" sz="3600" i="0"/>
            </a:br>
            <a:endParaRPr lang="en-US" altLang="en-US" sz="3600" i="0"/>
          </a:p>
          <a:p>
            <a:pPr algn="ctr">
              <a:spcBef>
                <a:spcPct val="50000"/>
              </a:spcBef>
              <a:buFontTx/>
              <a:buNone/>
            </a:pPr>
            <a:r>
              <a:rPr lang="en-US" altLang="en-US" sz="3600" i="0"/>
              <a:t> </a:t>
            </a:r>
            <a:br>
              <a:rPr lang="en-US" altLang="en-US" sz="3600" i="0"/>
            </a:br>
            <a:r>
              <a:rPr lang="en-US" altLang="en-US" sz="3600" i="0"/>
              <a:t> </a:t>
            </a:r>
          </a:p>
        </p:txBody>
      </p:sp>
      <p:sp>
        <p:nvSpPr>
          <p:cNvPr id="239624" name="Text Box 8"/>
          <p:cNvSpPr txBox="1">
            <a:spLocks noChangeArrowheads="1"/>
          </p:cNvSpPr>
          <p:nvPr/>
        </p:nvSpPr>
        <p:spPr bwMode="auto">
          <a:xfrm flipH="1">
            <a:off x="5654675" y="1676400"/>
            <a:ext cx="1562100" cy="3662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50000"/>
              </a:spcBef>
              <a:buFontTx/>
              <a:buNone/>
            </a:pPr>
            <a:r>
              <a:rPr lang="en-US" altLang="en-US" sz="3600" i="0"/>
              <a:t> </a:t>
            </a:r>
            <a:br>
              <a:rPr lang="en-US" altLang="en-US" sz="3600" i="0"/>
            </a:br>
            <a:r>
              <a:rPr lang="en-US" altLang="en-US" sz="3600" i="0">
                <a:solidFill>
                  <a:schemeClr val="tx2"/>
                </a:solidFill>
              </a:rPr>
              <a:t>*</a:t>
            </a:r>
            <a:br>
              <a:rPr lang="en-US" altLang="en-US" sz="3600" i="0">
                <a:solidFill>
                  <a:schemeClr val="tx2"/>
                </a:solidFill>
              </a:rPr>
            </a:br>
            <a:r>
              <a:rPr lang="en-US" altLang="en-US" sz="3600" i="0">
                <a:solidFill>
                  <a:schemeClr val="tx2"/>
                </a:solidFill>
              </a:rPr>
              <a:t>*</a:t>
            </a:r>
            <a:r>
              <a:rPr lang="en-US" altLang="en-US" sz="3600" i="0"/>
              <a:t/>
            </a:r>
            <a:br>
              <a:rPr lang="en-US" altLang="en-US" sz="3600" i="0"/>
            </a:br>
            <a:endParaRPr lang="en-US" altLang="en-US" sz="3600" i="0"/>
          </a:p>
          <a:p>
            <a:pPr algn="ctr">
              <a:spcBef>
                <a:spcPct val="50000"/>
              </a:spcBef>
              <a:buFontTx/>
              <a:buNone/>
            </a:pPr>
            <a:r>
              <a:rPr lang="en-US" altLang="en-US" sz="3600" i="0"/>
              <a:t> </a:t>
            </a:r>
            <a:br>
              <a:rPr lang="en-US" altLang="en-US" sz="3600" i="0"/>
            </a:br>
            <a:r>
              <a:rPr lang="en-US" altLang="en-US" sz="3600" i="0"/>
              <a:t> </a:t>
            </a:r>
          </a:p>
        </p:txBody>
      </p:sp>
      <p:sp>
        <p:nvSpPr>
          <p:cNvPr id="239625" name="Text Box 9"/>
          <p:cNvSpPr txBox="1">
            <a:spLocks noChangeArrowheads="1"/>
          </p:cNvSpPr>
          <p:nvPr/>
        </p:nvSpPr>
        <p:spPr bwMode="auto">
          <a:xfrm flipH="1">
            <a:off x="6256338" y="1676400"/>
            <a:ext cx="1562100" cy="3662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50000"/>
              </a:spcBef>
              <a:buFontTx/>
              <a:buNone/>
            </a:pPr>
            <a:r>
              <a:rPr lang="en-US" altLang="en-US" sz="3600" i="0"/>
              <a:t>* </a:t>
            </a:r>
            <a:br>
              <a:rPr lang="en-US" altLang="en-US" sz="3600" i="0"/>
            </a:br>
            <a:r>
              <a:rPr lang="en-US" altLang="en-US" sz="3600" i="0">
                <a:solidFill>
                  <a:schemeClr val="tx2"/>
                </a:solidFill>
              </a:rPr>
              <a:t>*</a:t>
            </a:r>
            <a:br>
              <a:rPr lang="en-US" altLang="en-US" sz="3600" i="0">
                <a:solidFill>
                  <a:schemeClr val="tx2"/>
                </a:solidFill>
              </a:rPr>
            </a:br>
            <a:r>
              <a:rPr lang="en-US" altLang="en-US" sz="3600" i="0">
                <a:solidFill>
                  <a:schemeClr val="tx2"/>
                </a:solidFill>
              </a:rPr>
              <a:t>*</a:t>
            </a:r>
            <a:r>
              <a:rPr lang="en-US" altLang="en-US" sz="3600" i="0"/>
              <a:t/>
            </a:r>
            <a:br>
              <a:rPr lang="en-US" altLang="en-US" sz="3600" i="0"/>
            </a:br>
            <a:endParaRPr lang="en-US" altLang="en-US" sz="3600" i="0"/>
          </a:p>
          <a:p>
            <a:pPr algn="ctr">
              <a:spcBef>
                <a:spcPct val="50000"/>
              </a:spcBef>
              <a:buFontTx/>
              <a:buNone/>
            </a:pPr>
            <a:r>
              <a:rPr lang="en-US" altLang="en-US" sz="3600" i="0"/>
              <a:t> </a:t>
            </a:r>
            <a:br>
              <a:rPr lang="en-US" altLang="en-US" sz="3600" i="0"/>
            </a:br>
            <a:r>
              <a:rPr lang="en-US" altLang="en-US" sz="3600" i="0"/>
              <a:t> </a:t>
            </a:r>
          </a:p>
        </p:txBody>
      </p:sp>
      <p:sp>
        <p:nvSpPr>
          <p:cNvPr id="239626" name="Text Box 10"/>
          <p:cNvSpPr txBox="1">
            <a:spLocks noChangeArrowheads="1"/>
          </p:cNvSpPr>
          <p:nvPr/>
        </p:nvSpPr>
        <p:spPr bwMode="auto">
          <a:xfrm flipH="1">
            <a:off x="2043113" y="1676400"/>
            <a:ext cx="1562100" cy="3662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50000"/>
              </a:spcBef>
              <a:buFontTx/>
              <a:buNone/>
            </a:pPr>
            <a:r>
              <a:rPr lang="en-US" altLang="en-US" sz="3600" i="0"/>
              <a:t> </a:t>
            </a:r>
            <a:br>
              <a:rPr lang="en-US" altLang="en-US" sz="3600" i="0"/>
            </a:br>
            <a:r>
              <a:rPr lang="en-US" altLang="en-US" sz="3600" i="0">
                <a:solidFill>
                  <a:schemeClr val="tx2"/>
                </a:solidFill>
              </a:rPr>
              <a:t>*</a:t>
            </a:r>
            <a:br>
              <a:rPr lang="en-US" altLang="en-US" sz="3600" i="0">
                <a:solidFill>
                  <a:schemeClr val="tx2"/>
                </a:solidFill>
              </a:rPr>
            </a:br>
            <a:r>
              <a:rPr lang="en-US" altLang="en-US" sz="3600" i="0">
                <a:solidFill>
                  <a:schemeClr val="tx2"/>
                </a:solidFill>
              </a:rPr>
              <a:t>*</a:t>
            </a:r>
            <a:r>
              <a:rPr lang="en-US" altLang="en-US" sz="3600" i="0"/>
              <a:t/>
            </a:r>
            <a:br>
              <a:rPr lang="en-US" altLang="en-US" sz="3600" i="0"/>
            </a:br>
            <a:endParaRPr lang="en-US" altLang="en-US" sz="3600" i="0"/>
          </a:p>
          <a:p>
            <a:pPr algn="ctr">
              <a:spcBef>
                <a:spcPct val="50000"/>
              </a:spcBef>
              <a:buFontTx/>
              <a:buNone/>
            </a:pPr>
            <a:r>
              <a:rPr lang="en-US" altLang="en-US" sz="3600" i="0"/>
              <a:t> </a:t>
            </a:r>
            <a:br>
              <a:rPr lang="en-US" altLang="en-US" sz="3600" i="0"/>
            </a:br>
            <a:r>
              <a:rPr lang="en-US" altLang="en-US" sz="3600" i="0"/>
              <a:t> </a:t>
            </a:r>
          </a:p>
        </p:txBody>
      </p:sp>
      <p:sp>
        <p:nvSpPr>
          <p:cNvPr id="239627" name="Text Box 11"/>
          <p:cNvSpPr txBox="1">
            <a:spLocks noChangeArrowheads="1"/>
          </p:cNvSpPr>
          <p:nvPr/>
        </p:nvSpPr>
        <p:spPr bwMode="auto">
          <a:xfrm flipH="1">
            <a:off x="2644775" y="1676400"/>
            <a:ext cx="1562100" cy="3662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50000"/>
              </a:spcBef>
              <a:buFontTx/>
              <a:buNone/>
            </a:pPr>
            <a:r>
              <a:rPr lang="en-US" altLang="en-US" sz="3600" i="0"/>
              <a:t> </a:t>
            </a:r>
            <a:br>
              <a:rPr lang="en-US" altLang="en-US" sz="3600" i="0"/>
            </a:br>
            <a:r>
              <a:rPr lang="en-US" altLang="en-US" sz="3600" i="0">
                <a:solidFill>
                  <a:schemeClr val="tx2"/>
                </a:solidFill>
              </a:rPr>
              <a:t>*</a:t>
            </a:r>
            <a:br>
              <a:rPr lang="en-US" altLang="en-US" sz="3600" i="0">
                <a:solidFill>
                  <a:schemeClr val="tx2"/>
                </a:solidFill>
              </a:rPr>
            </a:br>
            <a:r>
              <a:rPr lang="en-US" altLang="en-US" sz="3600" i="0">
                <a:solidFill>
                  <a:schemeClr val="tx2"/>
                </a:solidFill>
              </a:rPr>
              <a:t>*</a:t>
            </a:r>
            <a:r>
              <a:rPr lang="en-US" altLang="en-US" sz="3600" i="0"/>
              <a:t/>
            </a:r>
            <a:br>
              <a:rPr lang="en-US" altLang="en-US" sz="3600" i="0"/>
            </a:br>
            <a:endParaRPr lang="en-US" altLang="en-US" sz="3600" i="0"/>
          </a:p>
          <a:p>
            <a:pPr algn="ctr">
              <a:spcBef>
                <a:spcPct val="50000"/>
              </a:spcBef>
              <a:buFontTx/>
              <a:buNone/>
            </a:pPr>
            <a:r>
              <a:rPr lang="en-US" altLang="en-US" sz="3600" i="0"/>
              <a:t> </a:t>
            </a:r>
            <a:br>
              <a:rPr lang="en-US" altLang="en-US" sz="3600" i="0"/>
            </a:br>
            <a:r>
              <a:rPr lang="en-US" altLang="en-US" sz="3600" i="0"/>
              <a:t> </a:t>
            </a:r>
          </a:p>
        </p:txBody>
      </p:sp>
      <p:sp>
        <p:nvSpPr>
          <p:cNvPr id="239628" name="Text Box 12"/>
          <p:cNvSpPr txBox="1">
            <a:spLocks noChangeArrowheads="1"/>
          </p:cNvSpPr>
          <p:nvPr/>
        </p:nvSpPr>
        <p:spPr bwMode="auto">
          <a:xfrm flipH="1">
            <a:off x="3246438" y="1676400"/>
            <a:ext cx="1562100" cy="3662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50000"/>
              </a:spcBef>
              <a:buFontTx/>
              <a:buNone/>
            </a:pPr>
            <a:r>
              <a:rPr lang="en-US" altLang="en-US" sz="3600" i="0"/>
              <a:t> </a:t>
            </a:r>
            <a:br>
              <a:rPr lang="en-US" altLang="en-US" sz="3600" i="0"/>
            </a:br>
            <a:r>
              <a:rPr lang="en-US" altLang="en-US" sz="3600" i="0">
                <a:solidFill>
                  <a:schemeClr val="tx2"/>
                </a:solidFill>
              </a:rPr>
              <a:t>*</a:t>
            </a:r>
            <a:br>
              <a:rPr lang="en-US" altLang="en-US" sz="3600" i="0">
                <a:solidFill>
                  <a:schemeClr val="tx2"/>
                </a:solidFill>
              </a:rPr>
            </a:br>
            <a:r>
              <a:rPr lang="en-US" altLang="en-US" sz="3600" i="0">
                <a:solidFill>
                  <a:schemeClr val="tx2"/>
                </a:solidFill>
              </a:rPr>
              <a:t>*</a:t>
            </a:r>
            <a:r>
              <a:rPr lang="en-US" altLang="en-US" sz="3600" i="0"/>
              <a:t/>
            </a:r>
            <a:br>
              <a:rPr lang="en-US" altLang="en-US" sz="3600" i="0"/>
            </a:br>
            <a:endParaRPr lang="en-US" altLang="en-US" sz="3600" i="0"/>
          </a:p>
          <a:p>
            <a:pPr algn="ctr">
              <a:spcBef>
                <a:spcPct val="50000"/>
              </a:spcBef>
              <a:buFontTx/>
              <a:buNone/>
            </a:pPr>
            <a:r>
              <a:rPr lang="en-US" altLang="en-US" sz="3600" i="0"/>
              <a:t> </a:t>
            </a:r>
            <a:br>
              <a:rPr lang="en-US" altLang="en-US" sz="3600" i="0"/>
            </a:br>
            <a:r>
              <a:rPr lang="en-US" altLang="en-US" sz="3600" i="0"/>
              <a:t> </a:t>
            </a:r>
          </a:p>
        </p:txBody>
      </p:sp>
      <p:sp>
        <p:nvSpPr>
          <p:cNvPr id="239629" name="Text Box 13"/>
          <p:cNvSpPr txBox="1">
            <a:spLocks noChangeArrowheads="1"/>
          </p:cNvSpPr>
          <p:nvPr/>
        </p:nvSpPr>
        <p:spPr bwMode="auto">
          <a:xfrm flipH="1">
            <a:off x="3848100" y="1676400"/>
            <a:ext cx="1562100" cy="3662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50000"/>
              </a:spcBef>
              <a:buFontTx/>
              <a:buNone/>
            </a:pPr>
            <a:r>
              <a:rPr lang="en-US" altLang="en-US" sz="3600" i="0"/>
              <a:t> </a:t>
            </a:r>
            <a:br>
              <a:rPr lang="en-US" altLang="en-US" sz="3600" i="0"/>
            </a:br>
            <a:r>
              <a:rPr lang="en-US" altLang="en-US" sz="3600" i="0">
                <a:solidFill>
                  <a:schemeClr val="tx2"/>
                </a:solidFill>
              </a:rPr>
              <a:t>*</a:t>
            </a:r>
            <a:br>
              <a:rPr lang="en-US" altLang="en-US" sz="3600" i="0">
                <a:solidFill>
                  <a:schemeClr val="tx2"/>
                </a:solidFill>
              </a:rPr>
            </a:br>
            <a:r>
              <a:rPr lang="en-US" altLang="en-US" sz="3600" i="0">
                <a:solidFill>
                  <a:schemeClr val="tx2"/>
                </a:solidFill>
              </a:rPr>
              <a:t>*</a:t>
            </a:r>
            <a:r>
              <a:rPr lang="en-US" altLang="en-US" sz="3600" i="0"/>
              <a:t/>
            </a:r>
            <a:br>
              <a:rPr lang="en-US" altLang="en-US" sz="3600" i="0"/>
            </a:br>
            <a:endParaRPr lang="en-US" altLang="en-US" sz="3600" i="0"/>
          </a:p>
          <a:p>
            <a:pPr algn="ctr">
              <a:spcBef>
                <a:spcPct val="50000"/>
              </a:spcBef>
              <a:buFontTx/>
              <a:buNone/>
            </a:pPr>
            <a:r>
              <a:rPr lang="en-US" altLang="en-US" sz="3600" i="0"/>
              <a:t> </a:t>
            </a:r>
            <a:br>
              <a:rPr lang="en-US" altLang="en-US" sz="3600" i="0"/>
            </a:br>
            <a:r>
              <a:rPr lang="en-US" altLang="en-US" sz="3600" i="0"/>
              <a:t> </a:t>
            </a:r>
          </a:p>
        </p:txBody>
      </p:sp>
      <p:sp>
        <p:nvSpPr>
          <p:cNvPr id="239630" name="Line 14"/>
          <p:cNvSpPr>
            <a:spLocks noChangeShapeType="1"/>
          </p:cNvSpPr>
          <p:nvPr/>
        </p:nvSpPr>
        <p:spPr bwMode="auto">
          <a:xfrm flipH="1">
            <a:off x="838200" y="3505200"/>
            <a:ext cx="7162800" cy="0"/>
          </a:xfrm>
          <a:prstGeom prst="line">
            <a:avLst/>
          </a:prstGeom>
          <a:noFill/>
          <a:ln w="76200" cap="sq">
            <a:solidFill>
              <a:schemeClr val="tx1"/>
            </a:solidFill>
            <a:round/>
            <a:headEnd type="none" w="sm" len="sm"/>
            <a:tailEnd type="none" w="sm" len="sm"/>
          </a:ln>
          <a:extLst>
            <a:ext uri="{909E8E84-426E-40DD-AFC4-6F175D3DCCD1}">
              <a14:hiddenFill xmlns:a14="http://schemas.microsoft.com/office/drawing/2010/main">
                <a:noFill/>
              </a14:hiddenFill>
            </a:ext>
          </a:extLst>
        </p:spPr>
        <p:txBody>
          <a:bodyPr lIns="274320" rIns="274320" anchor="ctr">
            <a:spAutoFit/>
          </a:bodyPr>
          <a:lstStyle/>
          <a:p>
            <a:endParaRPr lang="en-US"/>
          </a:p>
        </p:txBody>
      </p:sp>
      <p:sp>
        <p:nvSpPr>
          <p:cNvPr id="239631" name="Text Box 15"/>
          <p:cNvSpPr txBox="1">
            <a:spLocks noChangeArrowheads="1"/>
          </p:cNvSpPr>
          <p:nvPr/>
        </p:nvSpPr>
        <p:spPr bwMode="auto">
          <a:xfrm>
            <a:off x="228600" y="2286000"/>
            <a:ext cx="685800" cy="914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50000"/>
              </a:spcBef>
              <a:buFontTx/>
              <a:buNone/>
            </a:pPr>
            <a:r>
              <a:rPr lang="en-US" altLang="en-US" sz="5400" i="0"/>
              <a:t>+</a:t>
            </a:r>
          </a:p>
        </p:txBody>
      </p:sp>
      <p:sp>
        <p:nvSpPr>
          <p:cNvPr id="239632" name="Line 16"/>
          <p:cNvSpPr>
            <a:spLocks noChangeShapeType="1"/>
          </p:cNvSpPr>
          <p:nvPr/>
        </p:nvSpPr>
        <p:spPr bwMode="auto">
          <a:xfrm>
            <a:off x="7591425" y="3416300"/>
            <a:ext cx="0" cy="431800"/>
          </a:xfrm>
          <a:prstGeom prst="line">
            <a:avLst/>
          </a:prstGeom>
          <a:noFill/>
          <a:ln w="76200" cap="sq">
            <a:solidFill>
              <a:schemeClr val="tx2"/>
            </a:solidFill>
            <a:round/>
            <a:headEnd type="none" w="sm" len="sm"/>
            <a:tailEnd type="triangle" w="sm" len="sm"/>
          </a:ln>
          <a:extLst>
            <a:ext uri="{909E8E84-426E-40DD-AFC4-6F175D3DCCD1}">
              <a14:hiddenFill xmlns:a14="http://schemas.microsoft.com/office/drawing/2010/main">
                <a:noFill/>
              </a14:hiddenFill>
            </a:ext>
          </a:extLst>
        </p:spPr>
        <p:txBody>
          <a:bodyPr lIns="274320" rIns="274320" anchor="ctr">
            <a:spAutoFit/>
          </a:bodyPr>
          <a:lstStyle/>
          <a:p>
            <a:endParaRPr lang="en-US"/>
          </a:p>
        </p:txBody>
      </p:sp>
      <p:sp>
        <p:nvSpPr>
          <p:cNvPr id="239633" name="Rectangle 17"/>
          <p:cNvSpPr>
            <a:spLocks noChangeArrowheads="1"/>
          </p:cNvSpPr>
          <p:nvPr/>
        </p:nvSpPr>
        <p:spPr bwMode="auto">
          <a:xfrm>
            <a:off x="7315200" y="2230438"/>
            <a:ext cx="606425" cy="606425"/>
          </a:xfrm>
          <a:prstGeom prst="rect">
            <a:avLst/>
          </a:prstGeom>
          <a:noFill/>
          <a:ln w="57150" cap="sq">
            <a:solidFill>
              <a:schemeClr val="tx2"/>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50000"/>
              </a:spcBef>
              <a:buFontTx/>
              <a:buNone/>
            </a:pPr>
            <a:endParaRPr lang="en-CA" altLang="en-US" sz="3000" i="0"/>
          </a:p>
        </p:txBody>
      </p:sp>
      <p:sp>
        <p:nvSpPr>
          <p:cNvPr id="239634" name="Line 18"/>
          <p:cNvSpPr>
            <a:spLocks noChangeShapeType="1"/>
          </p:cNvSpPr>
          <p:nvPr/>
        </p:nvSpPr>
        <p:spPr bwMode="auto">
          <a:xfrm flipH="1">
            <a:off x="7137400" y="1887538"/>
            <a:ext cx="188913" cy="0"/>
          </a:xfrm>
          <a:prstGeom prst="line">
            <a:avLst/>
          </a:prstGeom>
          <a:noFill/>
          <a:ln w="76200" cap="sq">
            <a:solidFill>
              <a:schemeClr val="tx2"/>
            </a:solidFill>
            <a:round/>
            <a:headEnd type="none" w="sm" len="sm"/>
            <a:tailEnd type="triangle" w="sm" len="sm"/>
          </a:ln>
          <a:extLst>
            <a:ext uri="{909E8E84-426E-40DD-AFC4-6F175D3DCCD1}">
              <a14:hiddenFill xmlns:a14="http://schemas.microsoft.com/office/drawing/2010/main">
                <a:noFill/>
              </a14:hiddenFill>
            </a:ext>
          </a:extLst>
        </p:spPr>
        <p:txBody>
          <a:bodyPr lIns="274320" rIns="274320" anchor="ctr">
            <a:spAutoFit/>
          </a:bodyPr>
          <a:lstStyle/>
          <a:p>
            <a:endParaRPr lang="en-US"/>
          </a:p>
        </p:txBody>
      </p:sp>
    </p:spTree>
  </p:cSld>
  <p:clrMapOvr>
    <a:masterClrMapping/>
  </p:clrMapOvr>
  <p:timing>
    <p:tnLst>
      <p:par>
        <p:cTn id="1" dur="indefinite" restart="never" nodeType="tmRoot"/>
      </p:par>
    </p:tn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0642" name="Rectangle 2"/>
          <p:cNvSpPr>
            <a:spLocks noGrp="1" noChangeArrowheads="1"/>
          </p:cNvSpPr>
          <p:nvPr>
            <p:ph type="title"/>
          </p:nvPr>
        </p:nvSpPr>
        <p:spPr/>
        <p:txBody>
          <a:bodyPr/>
          <a:lstStyle/>
          <a:p>
            <a:pPr eaLnBrk="1" hangingPunct="1"/>
            <a:r>
              <a:rPr lang="en-US" altLang="en-US"/>
              <a:t>How to add 2 </a:t>
            </a:r>
            <a:r>
              <a:rPr lang="en-US" altLang="en-US" i="1"/>
              <a:t>n</a:t>
            </a:r>
            <a:r>
              <a:rPr lang="en-US" altLang="en-US"/>
              <a:t>-bit numbers.</a:t>
            </a:r>
          </a:p>
        </p:txBody>
      </p:sp>
      <p:sp>
        <p:nvSpPr>
          <p:cNvPr id="240643" name="Text Box 3"/>
          <p:cNvSpPr txBox="1">
            <a:spLocks noChangeArrowheads="1"/>
          </p:cNvSpPr>
          <p:nvPr/>
        </p:nvSpPr>
        <p:spPr bwMode="auto">
          <a:xfrm flipH="1">
            <a:off x="6858000" y="1676400"/>
            <a:ext cx="1562100" cy="3662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50000"/>
              </a:spcBef>
              <a:buFontTx/>
              <a:buNone/>
            </a:pPr>
            <a:r>
              <a:rPr lang="en-US" altLang="en-US" sz="3600" i="0"/>
              <a:t>   </a:t>
            </a:r>
            <a:br>
              <a:rPr lang="en-US" altLang="en-US" sz="3600" i="0"/>
            </a:br>
            <a:r>
              <a:rPr lang="en-US" altLang="en-US" sz="3600" i="0">
                <a:solidFill>
                  <a:schemeClr val="tx2"/>
                </a:solidFill>
              </a:rPr>
              <a:t>*</a:t>
            </a:r>
            <a:br>
              <a:rPr lang="en-US" altLang="en-US" sz="3600" i="0">
                <a:solidFill>
                  <a:schemeClr val="tx2"/>
                </a:solidFill>
              </a:rPr>
            </a:br>
            <a:r>
              <a:rPr lang="en-US" altLang="en-US" sz="3600" i="0">
                <a:solidFill>
                  <a:schemeClr val="tx2"/>
                </a:solidFill>
              </a:rPr>
              <a:t>*</a:t>
            </a:r>
            <a:r>
              <a:rPr lang="en-US" altLang="en-US" sz="3600" i="0"/>
              <a:t/>
            </a:r>
            <a:br>
              <a:rPr lang="en-US" altLang="en-US" sz="3600" i="0"/>
            </a:br>
            <a:endParaRPr lang="en-US" altLang="en-US" sz="3600" i="0"/>
          </a:p>
          <a:p>
            <a:pPr algn="ctr">
              <a:spcBef>
                <a:spcPct val="50000"/>
              </a:spcBef>
              <a:buFontTx/>
              <a:buNone/>
            </a:pPr>
            <a:r>
              <a:rPr lang="en-US" altLang="en-US" sz="3600" i="0"/>
              <a:t>*  </a:t>
            </a:r>
            <a:br>
              <a:rPr lang="en-US" altLang="en-US" sz="3600" i="0"/>
            </a:br>
            <a:r>
              <a:rPr lang="en-US" altLang="en-US" sz="3600" i="0"/>
              <a:t> </a:t>
            </a:r>
          </a:p>
        </p:txBody>
      </p:sp>
      <p:sp>
        <p:nvSpPr>
          <p:cNvPr id="240644" name="Text Box 4"/>
          <p:cNvSpPr txBox="1">
            <a:spLocks noChangeArrowheads="1"/>
          </p:cNvSpPr>
          <p:nvPr/>
        </p:nvSpPr>
        <p:spPr bwMode="auto">
          <a:xfrm flipH="1">
            <a:off x="838200" y="1676400"/>
            <a:ext cx="1562100" cy="3662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50000"/>
              </a:spcBef>
              <a:buFontTx/>
              <a:buNone/>
            </a:pPr>
            <a:r>
              <a:rPr lang="en-US" altLang="en-US" sz="3600" i="0"/>
              <a:t> </a:t>
            </a:r>
            <a:br>
              <a:rPr lang="en-US" altLang="en-US" sz="3600" i="0"/>
            </a:br>
            <a:r>
              <a:rPr lang="en-US" altLang="en-US" sz="3600" i="0">
                <a:solidFill>
                  <a:schemeClr val="tx2"/>
                </a:solidFill>
              </a:rPr>
              <a:t>*</a:t>
            </a:r>
            <a:br>
              <a:rPr lang="en-US" altLang="en-US" sz="3600" i="0">
                <a:solidFill>
                  <a:schemeClr val="tx2"/>
                </a:solidFill>
              </a:rPr>
            </a:br>
            <a:r>
              <a:rPr lang="en-US" altLang="en-US" sz="3600" i="0">
                <a:solidFill>
                  <a:schemeClr val="tx2"/>
                </a:solidFill>
              </a:rPr>
              <a:t>*</a:t>
            </a:r>
            <a:r>
              <a:rPr lang="en-US" altLang="en-US" sz="3600" i="0"/>
              <a:t/>
            </a:r>
            <a:br>
              <a:rPr lang="en-US" altLang="en-US" sz="3600" i="0"/>
            </a:br>
            <a:endParaRPr lang="en-US" altLang="en-US" sz="3600" i="0"/>
          </a:p>
          <a:p>
            <a:pPr algn="ctr">
              <a:spcBef>
                <a:spcPct val="50000"/>
              </a:spcBef>
              <a:buFontTx/>
              <a:buNone/>
            </a:pPr>
            <a:r>
              <a:rPr lang="en-US" altLang="en-US" sz="3600" i="0"/>
              <a:t> </a:t>
            </a:r>
            <a:br>
              <a:rPr lang="en-US" altLang="en-US" sz="3600" i="0"/>
            </a:br>
            <a:r>
              <a:rPr lang="en-US" altLang="en-US" sz="3600" i="0"/>
              <a:t> </a:t>
            </a:r>
          </a:p>
        </p:txBody>
      </p:sp>
      <p:sp>
        <p:nvSpPr>
          <p:cNvPr id="240645" name="Text Box 5"/>
          <p:cNvSpPr txBox="1">
            <a:spLocks noChangeArrowheads="1"/>
          </p:cNvSpPr>
          <p:nvPr/>
        </p:nvSpPr>
        <p:spPr bwMode="auto">
          <a:xfrm flipH="1">
            <a:off x="1441450" y="1676400"/>
            <a:ext cx="1562100" cy="3662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50000"/>
              </a:spcBef>
              <a:buFontTx/>
              <a:buNone/>
            </a:pPr>
            <a:r>
              <a:rPr lang="en-US" altLang="en-US" sz="3600" i="0"/>
              <a:t> </a:t>
            </a:r>
            <a:br>
              <a:rPr lang="en-US" altLang="en-US" sz="3600" i="0"/>
            </a:br>
            <a:r>
              <a:rPr lang="en-US" altLang="en-US" sz="3600" i="0">
                <a:solidFill>
                  <a:schemeClr val="tx2"/>
                </a:solidFill>
              </a:rPr>
              <a:t>*</a:t>
            </a:r>
            <a:br>
              <a:rPr lang="en-US" altLang="en-US" sz="3600" i="0">
                <a:solidFill>
                  <a:schemeClr val="tx2"/>
                </a:solidFill>
              </a:rPr>
            </a:br>
            <a:r>
              <a:rPr lang="en-US" altLang="en-US" sz="3600" i="0">
                <a:solidFill>
                  <a:schemeClr val="tx2"/>
                </a:solidFill>
              </a:rPr>
              <a:t>*</a:t>
            </a:r>
            <a:r>
              <a:rPr lang="en-US" altLang="en-US" sz="3600" i="0"/>
              <a:t/>
            </a:r>
            <a:br>
              <a:rPr lang="en-US" altLang="en-US" sz="3600" i="0"/>
            </a:br>
            <a:endParaRPr lang="en-US" altLang="en-US" sz="3600" i="0"/>
          </a:p>
          <a:p>
            <a:pPr algn="ctr">
              <a:spcBef>
                <a:spcPct val="50000"/>
              </a:spcBef>
              <a:buFontTx/>
              <a:buNone/>
            </a:pPr>
            <a:r>
              <a:rPr lang="en-US" altLang="en-US" sz="3600" i="0"/>
              <a:t> </a:t>
            </a:r>
            <a:br>
              <a:rPr lang="en-US" altLang="en-US" sz="3600" i="0"/>
            </a:br>
            <a:r>
              <a:rPr lang="en-US" altLang="en-US" sz="3600" i="0"/>
              <a:t> </a:t>
            </a:r>
          </a:p>
        </p:txBody>
      </p:sp>
      <p:sp>
        <p:nvSpPr>
          <p:cNvPr id="240646" name="Text Box 6"/>
          <p:cNvSpPr txBox="1">
            <a:spLocks noChangeArrowheads="1"/>
          </p:cNvSpPr>
          <p:nvPr/>
        </p:nvSpPr>
        <p:spPr bwMode="auto">
          <a:xfrm flipH="1">
            <a:off x="4451350" y="1676400"/>
            <a:ext cx="1562100" cy="3662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50000"/>
              </a:spcBef>
              <a:buFontTx/>
              <a:buNone/>
            </a:pPr>
            <a:r>
              <a:rPr lang="en-US" altLang="en-US" sz="3600" i="0"/>
              <a:t> </a:t>
            </a:r>
            <a:br>
              <a:rPr lang="en-US" altLang="en-US" sz="3600" i="0"/>
            </a:br>
            <a:r>
              <a:rPr lang="en-US" altLang="en-US" sz="3600" i="0">
                <a:solidFill>
                  <a:schemeClr val="tx2"/>
                </a:solidFill>
              </a:rPr>
              <a:t>*</a:t>
            </a:r>
            <a:br>
              <a:rPr lang="en-US" altLang="en-US" sz="3600" i="0">
                <a:solidFill>
                  <a:schemeClr val="tx2"/>
                </a:solidFill>
              </a:rPr>
            </a:br>
            <a:r>
              <a:rPr lang="en-US" altLang="en-US" sz="3600" i="0">
                <a:solidFill>
                  <a:schemeClr val="tx2"/>
                </a:solidFill>
              </a:rPr>
              <a:t>*</a:t>
            </a:r>
            <a:r>
              <a:rPr lang="en-US" altLang="en-US" sz="3600" i="0"/>
              <a:t/>
            </a:r>
            <a:br>
              <a:rPr lang="en-US" altLang="en-US" sz="3600" i="0"/>
            </a:br>
            <a:endParaRPr lang="en-US" altLang="en-US" sz="3600" i="0"/>
          </a:p>
          <a:p>
            <a:pPr algn="ctr">
              <a:spcBef>
                <a:spcPct val="50000"/>
              </a:spcBef>
              <a:buFontTx/>
              <a:buNone/>
            </a:pPr>
            <a:r>
              <a:rPr lang="en-US" altLang="en-US" sz="3600" i="0"/>
              <a:t> </a:t>
            </a:r>
            <a:br>
              <a:rPr lang="en-US" altLang="en-US" sz="3600" i="0"/>
            </a:br>
            <a:r>
              <a:rPr lang="en-US" altLang="en-US" sz="3600" i="0"/>
              <a:t> </a:t>
            </a:r>
          </a:p>
        </p:txBody>
      </p:sp>
      <p:sp>
        <p:nvSpPr>
          <p:cNvPr id="240647" name="Text Box 7"/>
          <p:cNvSpPr txBox="1">
            <a:spLocks noChangeArrowheads="1"/>
          </p:cNvSpPr>
          <p:nvPr/>
        </p:nvSpPr>
        <p:spPr bwMode="auto">
          <a:xfrm flipH="1">
            <a:off x="5053013" y="1676400"/>
            <a:ext cx="1562100" cy="3662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50000"/>
              </a:spcBef>
              <a:buFontTx/>
              <a:buNone/>
            </a:pPr>
            <a:r>
              <a:rPr lang="en-US" altLang="en-US" sz="3600" i="0"/>
              <a:t> </a:t>
            </a:r>
            <a:br>
              <a:rPr lang="en-US" altLang="en-US" sz="3600" i="0"/>
            </a:br>
            <a:r>
              <a:rPr lang="en-US" altLang="en-US" sz="3600" i="0">
                <a:solidFill>
                  <a:schemeClr val="tx2"/>
                </a:solidFill>
              </a:rPr>
              <a:t>*</a:t>
            </a:r>
            <a:br>
              <a:rPr lang="en-US" altLang="en-US" sz="3600" i="0">
                <a:solidFill>
                  <a:schemeClr val="tx2"/>
                </a:solidFill>
              </a:rPr>
            </a:br>
            <a:r>
              <a:rPr lang="en-US" altLang="en-US" sz="3600" i="0">
                <a:solidFill>
                  <a:schemeClr val="tx2"/>
                </a:solidFill>
              </a:rPr>
              <a:t>*</a:t>
            </a:r>
            <a:r>
              <a:rPr lang="en-US" altLang="en-US" sz="3600" i="0"/>
              <a:t/>
            </a:r>
            <a:br>
              <a:rPr lang="en-US" altLang="en-US" sz="3600" i="0"/>
            </a:br>
            <a:endParaRPr lang="en-US" altLang="en-US" sz="3600" i="0"/>
          </a:p>
          <a:p>
            <a:pPr algn="ctr">
              <a:spcBef>
                <a:spcPct val="50000"/>
              </a:spcBef>
              <a:buFontTx/>
              <a:buNone/>
            </a:pPr>
            <a:r>
              <a:rPr lang="en-US" altLang="en-US" sz="3600" i="0"/>
              <a:t> </a:t>
            </a:r>
            <a:br>
              <a:rPr lang="en-US" altLang="en-US" sz="3600" i="0"/>
            </a:br>
            <a:r>
              <a:rPr lang="en-US" altLang="en-US" sz="3600" i="0"/>
              <a:t> </a:t>
            </a:r>
          </a:p>
        </p:txBody>
      </p:sp>
      <p:sp>
        <p:nvSpPr>
          <p:cNvPr id="240648" name="Text Box 8"/>
          <p:cNvSpPr txBox="1">
            <a:spLocks noChangeArrowheads="1"/>
          </p:cNvSpPr>
          <p:nvPr/>
        </p:nvSpPr>
        <p:spPr bwMode="auto">
          <a:xfrm flipH="1">
            <a:off x="5654675" y="1676400"/>
            <a:ext cx="1562100" cy="3662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50000"/>
              </a:spcBef>
              <a:buFontTx/>
              <a:buNone/>
            </a:pPr>
            <a:r>
              <a:rPr lang="en-US" altLang="en-US" sz="3600" i="0"/>
              <a:t>* </a:t>
            </a:r>
            <a:br>
              <a:rPr lang="en-US" altLang="en-US" sz="3600" i="0"/>
            </a:br>
            <a:r>
              <a:rPr lang="en-US" altLang="en-US" sz="3600" i="0">
                <a:solidFill>
                  <a:schemeClr val="tx2"/>
                </a:solidFill>
              </a:rPr>
              <a:t>*</a:t>
            </a:r>
            <a:br>
              <a:rPr lang="en-US" altLang="en-US" sz="3600" i="0">
                <a:solidFill>
                  <a:schemeClr val="tx2"/>
                </a:solidFill>
              </a:rPr>
            </a:br>
            <a:r>
              <a:rPr lang="en-US" altLang="en-US" sz="3600" i="0">
                <a:solidFill>
                  <a:schemeClr val="tx2"/>
                </a:solidFill>
              </a:rPr>
              <a:t>*</a:t>
            </a:r>
            <a:r>
              <a:rPr lang="en-US" altLang="en-US" sz="3600" i="0"/>
              <a:t/>
            </a:r>
            <a:br>
              <a:rPr lang="en-US" altLang="en-US" sz="3600" i="0"/>
            </a:br>
            <a:endParaRPr lang="en-US" altLang="en-US" sz="3600" i="0"/>
          </a:p>
          <a:p>
            <a:pPr algn="ctr">
              <a:spcBef>
                <a:spcPct val="50000"/>
              </a:spcBef>
              <a:buFontTx/>
              <a:buNone/>
            </a:pPr>
            <a:r>
              <a:rPr lang="en-US" altLang="en-US" sz="3600" i="0"/>
              <a:t> </a:t>
            </a:r>
            <a:br>
              <a:rPr lang="en-US" altLang="en-US" sz="3600" i="0"/>
            </a:br>
            <a:r>
              <a:rPr lang="en-US" altLang="en-US" sz="3600" i="0"/>
              <a:t> </a:t>
            </a:r>
          </a:p>
        </p:txBody>
      </p:sp>
      <p:sp>
        <p:nvSpPr>
          <p:cNvPr id="240649" name="Text Box 9"/>
          <p:cNvSpPr txBox="1">
            <a:spLocks noChangeArrowheads="1"/>
          </p:cNvSpPr>
          <p:nvPr/>
        </p:nvSpPr>
        <p:spPr bwMode="auto">
          <a:xfrm flipH="1">
            <a:off x="6256338" y="1676400"/>
            <a:ext cx="1562100" cy="3662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50000"/>
              </a:spcBef>
              <a:buFontTx/>
              <a:buNone/>
            </a:pPr>
            <a:r>
              <a:rPr lang="en-US" altLang="en-US" sz="3600" i="0"/>
              <a:t>* </a:t>
            </a:r>
            <a:br>
              <a:rPr lang="en-US" altLang="en-US" sz="3600" i="0"/>
            </a:br>
            <a:r>
              <a:rPr lang="en-US" altLang="en-US" sz="3600" i="0">
                <a:solidFill>
                  <a:schemeClr val="tx2"/>
                </a:solidFill>
              </a:rPr>
              <a:t>*</a:t>
            </a:r>
            <a:br>
              <a:rPr lang="en-US" altLang="en-US" sz="3600" i="0">
                <a:solidFill>
                  <a:schemeClr val="tx2"/>
                </a:solidFill>
              </a:rPr>
            </a:br>
            <a:r>
              <a:rPr lang="en-US" altLang="en-US" sz="3600" i="0">
                <a:solidFill>
                  <a:schemeClr val="tx2"/>
                </a:solidFill>
              </a:rPr>
              <a:t>*</a:t>
            </a:r>
            <a:r>
              <a:rPr lang="en-US" altLang="en-US" sz="3600" i="0"/>
              <a:t/>
            </a:r>
            <a:br>
              <a:rPr lang="en-US" altLang="en-US" sz="3600" i="0"/>
            </a:br>
            <a:endParaRPr lang="en-US" altLang="en-US" sz="3600" i="0"/>
          </a:p>
          <a:p>
            <a:pPr algn="ctr">
              <a:spcBef>
                <a:spcPct val="50000"/>
              </a:spcBef>
              <a:buFontTx/>
              <a:buNone/>
            </a:pPr>
            <a:r>
              <a:rPr lang="en-US" altLang="en-US" sz="3600" i="0"/>
              <a:t>* </a:t>
            </a:r>
            <a:br>
              <a:rPr lang="en-US" altLang="en-US" sz="3600" i="0"/>
            </a:br>
            <a:r>
              <a:rPr lang="en-US" altLang="en-US" sz="3600" i="0"/>
              <a:t> </a:t>
            </a:r>
          </a:p>
        </p:txBody>
      </p:sp>
      <p:sp>
        <p:nvSpPr>
          <p:cNvPr id="240650" name="Text Box 10"/>
          <p:cNvSpPr txBox="1">
            <a:spLocks noChangeArrowheads="1"/>
          </p:cNvSpPr>
          <p:nvPr/>
        </p:nvSpPr>
        <p:spPr bwMode="auto">
          <a:xfrm flipH="1">
            <a:off x="2043113" y="1676400"/>
            <a:ext cx="1562100" cy="3662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50000"/>
              </a:spcBef>
              <a:buFontTx/>
              <a:buNone/>
            </a:pPr>
            <a:r>
              <a:rPr lang="en-US" altLang="en-US" sz="3600" i="0"/>
              <a:t> </a:t>
            </a:r>
            <a:br>
              <a:rPr lang="en-US" altLang="en-US" sz="3600" i="0"/>
            </a:br>
            <a:r>
              <a:rPr lang="en-US" altLang="en-US" sz="3600" i="0">
                <a:solidFill>
                  <a:schemeClr val="tx2"/>
                </a:solidFill>
              </a:rPr>
              <a:t>*</a:t>
            </a:r>
            <a:br>
              <a:rPr lang="en-US" altLang="en-US" sz="3600" i="0">
                <a:solidFill>
                  <a:schemeClr val="tx2"/>
                </a:solidFill>
              </a:rPr>
            </a:br>
            <a:r>
              <a:rPr lang="en-US" altLang="en-US" sz="3600" i="0">
                <a:solidFill>
                  <a:schemeClr val="tx2"/>
                </a:solidFill>
              </a:rPr>
              <a:t>*</a:t>
            </a:r>
            <a:r>
              <a:rPr lang="en-US" altLang="en-US" sz="3600" i="0"/>
              <a:t/>
            </a:r>
            <a:br>
              <a:rPr lang="en-US" altLang="en-US" sz="3600" i="0"/>
            </a:br>
            <a:endParaRPr lang="en-US" altLang="en-US" sz="3600" i="0"/>
          </a:p>
          <a:p>
            <a:pPr algn="ctr">
              <a:spcBef>
                <a:spcPct val="50000"/>
              </a:spcBef>
              <a:buFontTx/>
              <a:buNone/>
            </a:pPr>
            <a:r>
              <a:rPr lang="en-US" altLang="en-US" sz="3600" i="0"/>
              <a:t> </a:t>
            </a:r>
            <a:br>
              <a:rPr lang="en-US" altLang="en-US" sz="3600" i="0"/>
            </a:br>
            <a:r>
              <a:rPr lang="en-US" altLang="en-US" sz="3600" i="0"/>
              <a:t> </a:t>
            </a:r>
          </a:p>
        </p:txBody>
      </p:sp>
      <p:sp>
        <p:nvSpPr>
          <p:cNvPr id="240651" name="Text Box 11"/>
          <p:cNvSpPr txBox="1">
            <a:spLocks noChangeArrowheads="1"/>
          </p:cNvSpPr>
          <p:nvPr/>
        </p:nvSpPr>
        <p:spPr bwMode="auto">
          <a:xfrm flipH="1">
            <a:off x="2644775" y="1676400"/>
            <a:ext cx="1562100" cy="3662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50000"/>
              </a:spcBef>
              <a:buFontTx/>
              <a:buNone/>
            </a:pPr>
            <a:r>
              <a:rPr lang="en-US" altLang="en-US" sz="3600" i="0"/>
              <a:t> </a:t>
            </a:r>
            <a:br>
              <a:rPr lang="en-US" altLang="en-US" sz="3600" i="0"/>
            </a:br>
            <a:r>
              <a:rPr lang="en-US" altLang="en-US" sz="3600" i="0">
                <a:solidFill>
                  <a:schemeClr val="tx2"/>
                </a:solidFill>
              </a:rPr>
              <a:t>*</a:t>
            </a:r>
            <a:br>
              <a:rPr lang="en-US" altLang="en-US" sz="3600" i="0">
                <a:solidFill>
                  <a:schemeClr val="tx2"/>
                </a:solidFill>
              </a:rPr>
            </a:br>
            <a:r>
              <a:rPr lang="en-US" altLang="en-US" sz="3600" i="0">
                <a:solidFill>
                  <a:schemeClr val="tx2"/>
                </a:solidFill>
              </a:rPr>
              <a:t>*</a:t>
            </a:r>
            <a:r>
              <a:rPr lang="en-US" altLang="en-US" sz="3600" i="0"/>
              <a:t/>
            </a:r>
            <a:br>
              <a:rPr lang="en-US" altLang="en-US" sz="3600" i="0"/>
            </a:br>
            <a:endParaRPr lang="en-US" altLang="en-US" sz="3600" i="0"/>
          </a:p>
          <a:p>
            <a:pPr algn="ctr">
              <a:spcBef>
                <a:spcPct val="50000"/>
              </a:spcBef>
              <a:buFontTx/>
              <a:buNone/>
            </a:pPr>
            <a:r>
              <a:rPr lang="en-US" altLang="en-US" sz="3600" i="0"/>
              <a:t> </a:t>
            </a:r>
            <a:br>
              <a:rPr lang="en-US" altLang="en-US" sz="3600" i="0"/>
            </a:br>
            <a:r>
              <a:rPr lang="en-US" altLang="en-US" sz="3600" i="0"/>
              <a:t> </a:t>
            </a:r>
          </a:p>
        </p:txBody>
      </p:sp>
      <p:sp>
        <p:nvSpPr>
          <p:cNvPr id="240652" name="Text Box 12"/>
          <p:cNvSpPr txBox="1">
            <a:spLocks noChangeArrowheads="1"/>
          </p:cNvSpPr>
          <p:nvPr/>
        </p:nvSpPr>
        <p:spPr bwMode="auto">
          <a:xfrm flipH="1">
            <a:off x="3246438" y="1676400"/>
            <a:ext cx="1562100" cy="3662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50000"/>
              </a:spcBef>
              <a:buFontTx/>
              <a:buNone/>
            </a:pPr>
            <a:r>
              <a:rPr lang="en-US" altLang="en-US" sz="3600" i="0"/>
              <a:t> </a:t>
            </a:r>
            <a:br>
              <a:rPr lang="en-US" altLang="en-US" sz="3600" i="0"/>
            </a:br>
            <a:r>
              <a:rPr lang="en-US" altLang="en-US" sz="3600" i="0">
                <a:solidFill>
                  <a:schemeClr val="tx2"/>
                </a:solidFill>
              </a:rPr>
              <a:t>*</a:t>
            </a:r>
            <a:br>
              <a:rPr lang="en-US" altLang="en-US" sz="3600" i="0">
                <a:solidFill>
                  <a:schemeClr val="tx2"/>
                </a:solidFill>
              </a:rPr>
            </a:br>
            <a:r>
              <a:rPr lang="en-US" altLang="en-US" sz="3600" i="0">
                <a:solidFill>
                  <a:schemeClr val="tx2"/>
                </a:solidFill>
              </a:rPr>
              <a:t>*</a:t>
            </a:r>
            <a:r>
              <a:rPr lang="en-US" altLang="en-US" sz="3600" i="0"/>
              <a:t/>
            </a:r>
            <a:br>
              <a:rPr lang="en-US" altLang="en-US" sz="3600" i="0"/>
            </a:br>
            <a:endParaRPr lang="en-US" altLang="en-US" sz="3600" i="0"/>
          </a:p>
          <a:p>
            <a:pPr algn="ctr">
              <a:spcBef>
                <a:spcPct val="50000"/>
              </a:spcBef>
              <a:buFontTx/>
              <a:buNone/>
            </a:pPr>
            <a:r>
              <a:rPr lang="en-US" altLang="en-US" sz="3600" i="0"/>
              <a:t> </a:t>
            </a:r>
            <a:br>
              <a:rPr lang="en-US" altLang="en-US" sz="3600" i="0"/>
            </a:br>
            <a:r>
              <a:rPr lang="en-US" altLang="en-US" sz="3600" i="0"/>
              <a:t> </a:t>
            </a:r>
          </a:p>
        </p:txBody>
      </p:sp>
      <p:sp>
        <p:nvSpPr>
          <p:cNvPr id="240653" name="Text Box 13"/>
          <p:cNvSpPr txBox="1">
            <a:spLocks noChangeArrowheads="1"/>
          </p:cNvSpPr>
          <p:nvPr/>
        </p:nvSpPr>
        <p:spPr bwMode="auto">
          <a:xfrm flipH="1">
            <a:off x="3848100" y="1676400"/>
            <a:ext cx="1562100" cy="3662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50000"/>
              </a:spcBef>
              <a:buFontTx/>
              <a:buNone/>
            </a:pPr>
            <a:r>
              <a:rPr lang="en-US" altLang="en-US" sz="3600" i="0"/>
              <a:t> </a:t>
            </a:r>
            <a:br>
              <a:rPr lang="en-US" altLang="en-US" sz="3600" i="0"/>
            </a:br>
            <a:r>
              <a:rPr lang="en-US" altLang="en-US" sz="3600" i="0">
                <a:solidFill>
                  <a:schemeClr val="tx2"/>
                </a:solidFill>
              </a:rPr>
              <a:t>*</a:t>
            </a:r>
            <a:br>
              <a:rPr lang="en-US" altLang="en-US" sz="3600" i="0">
                <a:solidFill>
                  <a:schemeClr val="tx2"/>
                </a:solidFill>
              </a:rPr>
            </a:br>
            <a:r>
              <a:rPr lang="en-US" altLang="en-US" sz="3600" i="0">
                <a:solidFill>
                  <a:schemeClr val="tx2"/>
                </a:solidFill>
              </a:rPr>
              <a:t>*</a:t>
            </a:r>
            <a:r>
              <a:rPr lang="en-US" altLang="en-US" sz="3600" i="0"/>
              <a:t/>
            </a:r>
            <a:br>
              <a:rPr lang="en-US" altLang="en-US" sz="3600" i="0"/>
            </a:br>
            <a:endParaRPr lang="en-US" altLang="en-US" sz="3600" i="0"/>
          </a:p>
          <a:p>
            <a:pPr algn="ctr">
              <a:spcBef>
                <a:spcPct val="50000"/>
              </a:spcBef>
              <a:buFontTx/>
              <a:buNone/>
            </a:pPr>
            <a:r>
              <a:rPr lang="en-US" altLang="en-US" sz="3600" i="0"/>
              <a:t> </a:t>
            </a:r>
            <a:br>
              <a:rPr lang="en-US" altLang="en-US" sz="3600" i="0"/>
            </a:br>
            <a:r>
              <a:rPr lang="en-US" altLang="en-US" sz="3600" i="0"/>
              <a:t> </a:t>
            </a:r>
          </a:p>
        </p:txBody>
      </p:sp>
      <p:sp>
        <p:nvSpPr>
          <p:cNvPr id="240654" name="Line 14"/>
          <p:cNvSpPr>
            <a:spLocks noChangeShapeType="1"/>
          </p:cNvSpPr>
          <p:nvPr/>
        </p:nvSpPr>
        <p:spPr bwMode="auto">
          <a:xfrm flipH="1">
            <a:off x="838200" y="3505200"/>
            <a:ext cx="7162800" cy="0"/>
          </a:xfrm>
          <a:prstGeom prst="line">
            <a:avLst/>
          </a:prstGeom>
          <a:noFill/>
          <a:ln w="76200" cap="sq">
            <a:solidFill>
              <a:schemeClr val="tx1"/>
            </a:solidFill>
            <a:round/>
            <a:headEnd type="none" w="sm" len="sm"/>
            <a:tailEnd type="none" w="sm" len="sm"/>
          </a:ln>
          <a:extLst>
            <a:ext uri="{909E8E84-426E-40DD-AFC4-6F175D3DCCD1}">
              <a14:hiddenFill xmlns:a14="http://schemas.microsoft.com/office/drawing/2010/main">
                <a:noFill/>
              </a14:hiddenFill>
            </a:ext>
          </a:extLst>
        </p:spPr>
        <p:txBody>
          <a:bodyPr lIns="274320" rIns="274320" anchor="ctr">
            <a:spAutoFit/>
          </a:bodyPr>
          <a:lstStyle/>
          <a:p>
            <a:endParaRPr lang="en-US"/>
          </a:p>
        </p:txBody>
      </p:sp>
      <p:sp>
        <p:nvSpPr>
          <p:cNvPr id="240655" name="Text Box 15"/>
          <p:cNvSpPr txBox="1">
            <a:spLocks noChangeArrowheads="1"/>
          </p:cNvSpPr>
          <p:nvPr/>
        </p:nvSpPr>
        <p:spPr bwMode="auto">
          <a:xfrm>
            <a:off x="228600" y="2286000"/>
            <a:ext cx="685800" cy="914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50000"/>
              </a:spcBef>
              <a:buFontTx/>
              <a:buNone/>
            </a:pPr>
            <a:r>
              <a:rPr lang="en-US" altLang="en-US" sz="5400" i="0"/>
              <a:t>+</a:t>
            </a:r>
          </a:p>
        </p:txBody>
      </p:sp>
      <p:grpSp>
        <p:nvGrpSpPr>
          <p:cNvPr id="240656" name="Group 16"/>
          <p:cNvGrpSpPr>
            <a:grpSpLocks/>
          </p:cNvGrpSpPr>
          <p:nvPr/>
        </p:nvGrpSpPr>
        <p:grpSpPr bwMode="auto">
          <a:xfrm>
            <a:off x="6553200" y="1714500"/>
            <a:ext cx="762000" cy="2133600"/>
            <a:chOff x="4496" y="1080"/>
            <a:chExt cx="480" cy="1344"/>
          </a:xfrm>
        </p:grpSpPr>
        <p:sp>
          <p:nvSpPr>
            <p:cNvPr id="240657" name="Line 17"/>
            <p:cNvSpPr>
              <a:spLocks noChangeShapeType="1"/>
            </p:cNvSpPr>
            <p:nvPr/>
          </p:nvSpPr>
          <p:spPr bwMode="auto">
            <a:xfrm>
              <a:off x="4782" y="2152"/>
              <a:ext cx="0" cy="272"/>
            </a:xfrm>
            <a:prstGeom prst="line">
              <a:avLst/>
            </a:prstGeom>
            <a:noFill/>
            <a:ln w="76200" cap="sq">
              <a:solidFill>
                <a:schemeClr val="tx2"/>
              </a:solidFill>
              <a:round/>
              <a:headEnd type="none" w="sm" len="sm"/>
              <a:tailEnd type="triangle" w="sm" len="sm"/>
            </a:ln>
            <a:extLst>
              <a:ext uri="{909E8E84-426E-40DD-AFC4-6F175D3DCCD1}">
                <a14:hiddenFill xmlns:a14="http://schemas.microsoft.com/office/drawing/2010/main">
                  <a:noFill/>
                </a14:hiddenFill>
              </a:ext>
            </a:extLst>
          </p:spPr>
          <p:txBody>
            <a:bodyPr lIns="274320" rIns="274320" anchor="ctr">
              <a:spAutoFit/>
            </a:bodyPr>
            <a:lstStyle/>
            <a:p>
              <a:endParaRPr lang="en-US"/>
            </a:p>
          </p:txBody>
        </p:sp>
        <p:sp>
          <p:nvSpPr>
            <p:cNvPr id="240658" name="Rectangle 18"/>
            <p:cNvSpPr>
              <a:spLocks noChangeArrowheads="1"/>
            </p:cNvSpPr>
            <p:nvPr/>
          </p:nvSpPr>
          <p:spPr bwMode="auto">
            <a:xfrm>
              <a:off x="4623" y="1080"/>
              <a:ext cx="353" cy="1032"/>
            </a:xfrm>
            <a:prstGeom prst="rect">
              <a:avLst/>
            </a:prstGeom>
            <a:noFill/>
            <a:ln w="57150" cap="sq">
              <a:solidFill>
                <a:schemeClr val="tx2"/>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endParaRPr lang="en-CA" altLang="en-US" sz="2800"/>
            </a:p>
          </p:txBody>
        </p:sp>
        <p:sp>
          <p:nvSpPr>
            <p:cNvPr id="240659" name="Line 19"/>
            <p:cNvSpPr>
              <a:spLocks noChangeShapeType="1"/>
            </p:cNvSpPr>
            <p:nvPr/>
          </p:nvSpPr>
          <p:spPr bwMode="auto">
            <a:xfrm flipH="1">
              <a:off x="4496" y="1189"/>
              <a:ext cx="119" cy="0"/>
            </a:xfrm>
            <a:prstGeom prst="line">
              <a:avLst/>
            </a:prstGeom>
            <a:noFill/>
            <a:ln w="76200" cap="sq">
              <a:solidFill>
                <a:schemeClr val="tx2"/>
              </a:solidFill>
              <a:round/>
              <a:headEnd type="none" w="sm" len="sm"/>
              <a:tailEnd type="triangle" w="sm" len="sm"/>
            </a:ln>
            <a:extLst>
              <a:ext uri="{909E8E84-426E-40DD-AFC4-6F175D3DCCD1}">
                <a14:hiddenFill xmlns:a14="http://schemas.microsoft.com/office/drawing/2010/main">
                  <a:noFill/>
                </a14:hiddenFill>
              </a:ext>
            </a:extLst>
          </p:spPr>
          <p:txBody>
            <a:bodyPr lIns="274320" rIns="274320" anchor="ctr">
              <a:spAutoFit/>
            </a:bodyPr>
            <a:lstStyle/>
            <a:p>
              <a:endParaRPr lang="en-US"/>
            </a:p>
          </p:txBody>
        </p:sp>
      </p:grpSp>
    </p:spTree>
  </p:cSld>
  <p:clrMapOvr>
    <a:masterClrMapping/>
  </p:clrMapOvr>
  <p:timing>
    <p:tnLst>
      <p:par>
        <p:cTn id="1" dur="indefinite" restart="never" nodeType="tmRoot"/>
      </p:par>
    </p:tn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1666" name="Rectangle 2"/>
          <p:cNvSpPr>
            <a:spLocks noGrp="1" noChangeArrowheads="1"/>
          </p:cNvSpPr>
          <p:nvPr>
            <p:ph type="title"/>
          </p:nvPr>
        </p:nvSpPr>
        <p:spPr/>
        <p:txBody>
          <a:bodyPr/>
          <a:lstStyle/>
          <a:p>
            <a:pPr eaLnBrk="1" hangingPunct="1"/>
            <a:r>
              <a:rPr lang="en-US" altLang="en-US"/>
              <a:t>How to add 2 </a:t>
            </a:r>
            <a:r>
              <a:rPr lang="en-US" altLang="en-US" i="1"/>
              <a:t>n</a:t>
            </a:r>
            <a:r>
              <a:rPr lang="en-US" altLang="en-US"/>
              <a:t>-bit numbers.</a:t>
            </a:r>
          </a:p>
        </p:txBody>
      </p:sp>
      <p:sp>
        <p:nvSpPr>
          <p:cNvPr id="241667" name="Text Box 3"/>
          <p:cNvSpPr txBox="1">
            <a:spLocks noChangeArrowheads="1"/>
          </p:cNvSpPr>
          <p:nvPr/>
        </p:nvSpPr>
        <p:spPr bwMode="auto">
          <a:xfrm flipH="1">
            <a:off x="6858000" y="1676400"/>
            <a:ext cx="1562100" cy="3662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50000"/>
              </a:spcBef>
              <a:buFontTx/>
              <a:buNone/>
            </a:pPr>
            <a:r>
              <a:rPr lang="en-US" altLang="en-US" sz="3600" i="0"/>
              <a:t>   </a:t>
            </a:r>
            <a:br>
              <a:rPr lang="en-US" altLang="en-US" sz="3600" i="0"/>
            </a:br>
            <a:r>
              <a:rPr lang="en-US" altLang="en-US" sz="3600" i="0">
                <a:solidFill>
                  <a:schemeClr val="tx2"/>
                </a:solidFill>
              </a:rPr>
              <a:t>*</a:t>
            </a:r>
            <a:br>
              <a:rPr lang="en-US" altLang="en-US" sz="3600" i="0">
                <a:solidFill>
                  <a:schemeClr val="tx2"/>
                </a:solidFill>
              </a:rPr>
            </a:br>
            <a:r>
              <a:rPr lang="en-US" altLang="en-US" sz="3600" i="0">
                <a:solidFill>
                  <a:schemeClr val="tx2"/>
                </a:solidFill>
              </a:rPr>
              <a:t>*</a:t>
            </a:r>
            <a:r>
              <a:rPr lang="en-US" altLang="en-US" sz="3600" i="0"/>
              <a:t/>
            </a:r>
            <a:br>
              <a:rPr lang="en-US" altLang="en-US" sz="3600" i="0"/>
            </a:br>
            <a:endParaRPr lang="en-US" altLang="en-US" sz="3600" i="0"/>
          </a:p>
          <a:p>
            <a:pPr algn="ctr">
              <a:spcBef>
                <a:spcPct val="50000"/>
              </a:spcBef>
              <a:buFontTx/>
              <a:buNone/>
            </a:pPr>
            <a:r>
              <a:rPr lang="en-US" altLang="en-US" sz="3600" i="0"/>
              <a:t>*  </a:t>
            </a:r>
            <a:br>
              <a:rPr lang="en-US" altLang="en-US" sz="3600" i="0"/>
            </a:br>
            <a:r>
              <a:rPr lang="en-US" altLang="en-US" sz="3600" i="0"/>
              <a:t> </a:t>
            </a:r>
          </a:p>
        </p:txBody>
      </p:sp>
      <p:sp>
        <p:nvSpPr>
          <p:cNvPr id="241668" name="Text Box 4"/>
          <p:cNvSpPr txBox="1">
            <a:spLocks noChangeArrowheads="1"/>
          </p:cNvSpPr>
          <p:nvPr/>
        </p:nvSpPr>
        <p:spPr bwMode="auto">
          <a:xfrm flipH="1">
            <a:off x="838200" y="1676400"/>
            <a:ext cx="1562100" cy="3662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50000"/>
              </a:spcBef>
              <a:buFontTx/>
              <a:buNone/>
            </a:pPr>
            <a:r>
              <a:rPr lang="en-US" altLang="en-US" sz="3600" i="0"/>
              <a:t> </a:t>
            </a:r>
            <a:br>
              <a:rPr lang="en-US" altLang="en-US" sz="3600" i="0"/>
            </a:br>
            <a:r>
              <a:rPr lang="en-US" altLang="en-US" sz="3600" i="0">
                <a:solidFill>
                  <a:schemeClr val="tx2"/>
                </a:solidFill>
              </a:rPr>
              <a:t>*</a:t>
            </a:r>
            <a:br>
              <a:rPr lang="en-US" altLang="en-US" sz="3600" i="0">
                <a:solidFill>
                  <a:schemeClr val="tx2"/>
                </a:solidFill>
              </a:rPr>
            </a:br>
            <a:r>
              <a:rPr lang="en-US" altLang="en-US" sz="3600" i="0">
                <a:solidFill>
                  <a:schemeClr val="tx2"/>
                </a:solidFill>
              </a:rPr>
              <a:t>*</a:t>
            </a:r>
            <a:r>
              <a:rPr lang="en-US" altLang="en-US" sz="3600" i="0"/>
              <a:t/>
            </a:r>
            <a:br>
              <a:rPr lang="en-US" altLang="en-US" sz="3600" i="0"/>
            </a:br>
            <a:endParaRPr lang="en-US" altLang="en-US" sz="3600" i="0"/>
          </a:p>
          <a:p>
            <a:pPr algn="ctr">
              <a:spcBef>
                <a:spcPct val="50000"/>
              </a:spcBef>
              <a:buFontTx/>
              <a:buNone/>
            </a:pPr>
            <a:r>
              <a:rPr lang="en-US" altLang="en-US" sz="3600" i="0"/>
              <a:t> </a:t>
            </a:r>
            <a:br>
              <a:rPr lang="en-US" altLang="en-US" sz="3600" i="0"/>
            </a:br>
            <a:r>
              <a:rPr lang="en-US" altLang="en-US" sz="3600" i="0"/>
              <a:t> </a:t>
            </a:r>
          </a:p>
        </p:txBody>
      </p:sp>
      <p:sp>
        <p:nvSpPr>
          <p:cNvPr id="241669" name="Text Box 5"/>
          <p:cNvSpPr txBox="1">
            <a:spLocks noChangeArrowheads="1"/>
          </p:cNvSpPr>
          <p:nvPr/>
        </p:nvSpPr>
        <p:spPr bwMode="auto">
          <a:xfrm flipH="1">
            <a:off x="1441450" y="1676400"/>
            <a:ext cx="1562100" cy="3662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50000"/>
              </a:spcBef>
              <a:buFontTx/>
              <a:buNone/>
            </a:pPr>
            <a:r>
              <a:rPr lang="en-US" altLang="en-US" sz="3600" i="0"/>
              <a:t> </a:t>
            </a:r>
            <a:br>
              <a:rPr lang="en-US" altLang="en-US" sz="3600" i="0"/>
            </a:br>
            <a:r>
              <a:rPr lang="en-US" altLang="en-US" sz="3600" i="0">
                <a:solidFill>
                  <a:schemeClr val="tx2"/>
                </a:solidFill>
              </a:rPr>
              <a:t>*</a:t>
            </a:r>
            <a:br>
              <a:rPr lang="en-US" altLang="en-US" sz="3600" i="0">
                <a:solidFill>
                  <a:schemeClr val="tx2"/>
                </a:solidFill>
              </a:rPr>
            </a:br>
            <a:r>
              <a:rPr lang="en-US" altLang="en-US" sz="3600" i="0">
                <a:solidFill>
                  <a:schemeClr val="tx2"/>
                </a:solidFill>
              </a:rPr>
              <a:t>*</a:t>
            </a:r>
            <a:r>
              <a:rPr lang="en-US" altLang="en-US" sz="3600" i="0"/>
              <a:t/>
            </a:r>
            <a:br>
              <a:rPr lang="en-US" altLang="en-US" sz="3600" i="0"/>
            </a:br>
            <a:endParaRPr lang="en-US" altLang="en-US" sz="3600" i="0"/>
          </a:p>
          <a:p>
            <a:pPr algn="ctr">
              <a:spcBef>
                <a:spcPct val="50000"/>
              </a:spcBef>
              <a:buFontTx/>
              <a:buNone/>
            </a:pPr>
            <a:r>
              <a:rPr lang="en-US" altLang="en-US" sz="3600" i="0"/>
              <a:t> </a:t>
            </a:r>
            <a:br>
              <a:rPr lang="en-US" altLang="en-US" sz="3600" i="0"/>
            </a:br>
            <a:r>
              <a:rPr lang="en-US" altLang="en-US" sz="3600" i="0"/>
              <a:t> </a:t>
            </a:r>
          </a:p>
        </p:txBody>
      </p:sp>
      <p:sp>
        <p:nvSpPr>
          <p:cNvPr id="241670" name="Text Box 6"/>
          <p:cNvSpPr txBox="1">
            <a:spLocks noChangeArrowheads="1"/>
          </p:cNvSpPr>
          <p:nvPr/>
        </p:nvSpPr>
        <p:spPr bwMode="auto">
          <a:xfrm flipH="1">
            <a:off x="4451350" y="1676400"/>
            <a:ext cx="1562100" cy="3662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50000"/>
              </a:spcBef>
              <a:buFontTx/>
              <a:buNone/>
            </a:pPr>
            <a:r>
              <a:rPr lang="en-US" altLang="en-US" sz="3600" i="0"/>
              <a:t> </a:t>
            </a:r>
            <a:br>
              <a:rPr lang="en-US" altLang="en-US" sz="3600" i="0"/>
            </a:br>
            <a:r>
              <a:rPr lang="en-US" altLang="en-US" sz="3600" i="0">
                <a:solidFill>
                  <a:schemeClr val="tx2"/>
                </a:solidFill>
              </a:rPr>
              <a:t>*</a:t>
            </a:r>
            <a:br>
              <a:rPr lang="en-US" altLang="en-US" sz="3600" i="0">
                <a:solidFill>
                  <a:schemeClr val="tx2"/>
                </a:solidFill>
              </a:rPr>
            </a:br>
            <a:r>
              <a:rPr lang="en-US" altLang="en-US" sz="3600" i="0">
                <a:solidFill>
                  <a:schemeClr val="tx2"/>
                </a:solidFill>
              </a:rPr>
              <a:t>*</a:t>
            </a:r>
            <a:r>
              <a:rPr lang="en-US" altLang="en-US" sz="3600" i="0"/>
              <a:t/>
            </a:r>
            <a:br>
              <a:rPr lang="en-US" altLang="en-US" sz="3600" i="0"/>
            </a:br>
            <a:endParaRPr lang="en-US" altLang="en-US" sz="3600" i="0"/>
          </a:p>
          <a:p>
            <a:pPr algn="ctr">
              <a:spcBef>
                <a:spcPct val="50000"/>
              </a:spcBef>
              <a:buFontTx/>
              <a:buNone/>
            </a:pPr>
            <a:r>
              <a:rPr lang="en-US" altLang="en-US" sz="3600" i="0"/>
              <a:t> </a:t>
            </a:r>
            <a:br>
              <a:rPr lang="en-US" altLang="en-US" sz="3600" i="0"/>
            </a:br>
            <a:r>
              <a:rPr lang="en-US" altLang="en-US" sz="3600" i="0"/>
              <a:t> </a:t>
            </a:r>
          </a:p>
        </p:txBody>
      </p:sp>
      <p:sp>
        <p:nvSpPr>
          <p:cNvPr id="241671" name="Text Box 7"/>
          <p:cNvSpPr txBox="1">
            <a:spLocks noChangeArrowheads="1"/>
          </p:cNvSpPr>
          <p:nvPr/>
        </p:nvSpPr>
        <p:spPr bwMode="auto">
          <a:xfrm flipH="1">
            <a:off x="5053013" y="1676400"/>
            <a:ext cx="1562100" cy="3662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50000"/>
              </a:spcBef>
              <a:buFontTx/>
              <a:buNone/>
            </a:pPr>
            <a:r>
              <a:rPr lang="en-US" altLang="en-US" sz="3600" i="0"/>
              <a:t>* </a:t>
            </a:r>
            <a:br>
              <a:rPr lang="en-US" altLang="en-US" sz="3600" i="0"/>
            </a:br>
            <a:r>
              <a:rPr lang="en-US" altLang="en-US" sz="3600" i="0">
                <a:solidFill>
                  <a:schemeClr val="tx2"/>
                </a:solidFill>
              </a:rPr>
              <a:t>*</a:t>
            </a:r>
            <a:br>
              <a:rPr lang="en-US" altLang="en-US" sz="3600" i="0">
                <a:solidFill>
                  <a:schemeClr val="tx2"/>
                </a:solidFill>
              </a:rPr>
            </a:br>
            <a:r>
              <a:rPr lang="en-US" altLang="en-US" sz="3600" i="0">
                <a:solidFill>
                  <a:schemeClr val="tx2"/>
                </a:solidFill>
              </a:rPr>
              <a:t>*</a:t>
            </a:r>
            <a:r>
              <a:rPr lang="en-US" altLang="en-US" sz="3600" i="0"/>
              <a:t/>
            </a:r>
            <a:br>
              <a:rPr lang="en-US" altLang="en-US" sz="3600" i="0"/>
            </a:br>
            <a:endParaRPr lang="en-US" altLang="en-US" sz="3600" i="0"/>
          </a:p>
          <a:p>
            <a:pPr algn="ctr">
              <a:spcBef>
                <a:spcPct val="50000"/>
              </a:spcBef>
              <a:buFontTx/>
              <a:buNone/>
            </a:pPr>
            <a:r>
              <a:rPr lang="en-US" altLang="en-US" sz="3600" i="0"/>
              <a:t> </a:t>
            </a:r>
            <a:br>
              <a:rPr lang="en-US" altLang="en-US" sz="3600" i="0"/>
            </a:br>
            <a:r>
              <a:rPr lang="en-US" altLang="en-US" sz="3600" i="0"/>
              <a:t> </a:t>
            </a:r>
          </a:p>
        </p:txBody>
      </p:sp>
      <p:sp>
        <p:nvSpPr>
          <p:cNvPr id="241672" name="Text Box 8"/>
          <p:cNvSpPr txBox="1">
            <a:spLocks noChangeArrowheads="1"/>
          </p:cNvSpPr>
          <p:nvPr/>
        </p:nvSpPr>
        <p:spPr bwMode="auto">
          <a:xfrm flipH="1">
            <a:off x="5654675" y="1676400"/>
            <a:ext cx="1562100" cy="3662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50000"/>
              </a:spcBef>
              <a:buFontTx/>
              <a:buNone/>
            </a:pPr>
            <a:r>
              <a:rPr lang="en-US" altLang="en-US" sz="3600" i="0"/>
              <a:t>* </a:t>
            </a:r>
            <a:br>
              <a:rPr lang="en-US" altLang="en-US" sz="3600" i="0"/>
            </a:br>
            <a:r>
              <a:rPr lang="en-US" altLang="en-US" sz="3600" i="0">
                <a:solidFill>
                  <a:schemeClr val="tx2"/>
                </a:solidFill>
              </a:rPr>
              <a:t>*</a:t>
            </a:r>
            <a:br>
              <a:rPr lang="en-US" altLang="en-US" sz="3600" i="0">
                <a:solidFill>
                  <a:schemeClr val="tx2"/>
                </a:solidFill>
              </a:rPr>
            </a:br>
            <a:r>
              <a:rPr lang="en-US" altLang="en-US" sz="3600" i="0">
                <a:solidFill>
                  <a:schemeClr val="tx2"/>
                </a:solidFill>
              </a:rPr>
              <a:t>*</a:t>
            </a:r>
            <a:r>
              <a:rPr lang="en-US" altLang="en-US" sz="3600" i="0"/>
              <a:t/>
            </a:r>
            <a:br>
              <a:rPr lang="en-US" altLang="en-US" sz="3600" i="0"/>
            </a:br>
            <a:endParaRPr lang="en-US" altLang="en-US" sz="3600" i="0"/>
          </a:p>
          <a:p>
            <a:pPr algn="ctr">
              <a:spcBef>
                <a:spcPct val="50000"/>
              </a:spcBef>
              <a:buFontTx/>
              <a:buNone/>
            </a:pPr>
            <a:r>
              <a:rPr lang="en-US" altLang="en-US" sz="3600" i="0"/>
              <a:t>* </a:t>
            </a:r>
            <a:br>
              <a:rPr lang="en-US" altLang="en-US" sz="3600" i="0"/>
            </a:br>
            <a:r>
              <a:rPr lang="en-US" altLang="en-US" sz="3600" i="0"/>
              <a:t> </a:t>
            </a:r>
          </a:p>
        </p:txBody>
      </p:sp>
      <p:sp>
        <p:nvSpPr>
          <p:cNvPr id="241673" name="Text Box 9"/>
          <p:cNvSpPr txBox="1">
            <a:spLocks noChangeArrowheads="1"/>
          </p:cNvSpPr>
          <p:nvPr/>
        </p:nvSpPr>
        <p:spPr bwMode="auto">
          <a:xfrm flipH="1">
            <a:off x="6256338" y="1676400"/>
            <a:ext cx="1562100" cy="3662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50000"/>
              </a:spcBef>
              <a:buFontTx/>
              <a:buNone/>
            </a:pPr>
            <a:r>
              <a:rPr lang="en-US" altLang="en-US" sz="3600" i="0"/>
              <a:t>* </a:t>
            </a:r>
            <a:br>
              <a:rPr lang="en-US" altLang="en-US" sz="3600" i="0"/>
            </a:br>
            <a:r>
              <a:rPr lang="en-US" altLang="en-US" sz="3600" i="0">
                <a:solidFill>
                  <a:schemeClr val="tx2"/>
                </a:solidFill>
              </a:rPr>
              <a:t>*</a:t>
            </a:r>
            <a:br>
              <a:rPr lang="en-US" altLang="en-US" sz="3600" i="0">
                <a:solidFill>
                  <a:schemeClr val="tx2"/>
                </a:solidFill>
              </a:rPr>
            </a:br>
            <a:r>
              <a:rPr lang="en-US" altLang="en-US" sz="3600" i="0">
                <a:solidFill>
                  <a:schemeClr val="tx2"/>
                </a:solidFill>
              </a:rPr>
              <a:t>*</a:t>
            </a:r>
            <a:r>
              <a:rPr lang="en-US" altLang="en-US" sz="3600" i="0"/>
              <a:t/>
            </a:r>
            <a:br>
              <a:rPr lang="en-US" altLang="en-US" sz="3600" i="0"/>
            </a:br>
            <a:endParaRPr lang="en-US" altLang="en-US" sz="3600" i="0"/>
          </a:p>
          <a:p>
            <a:pPr algn="ctr">
              <a:spcBef>
                <a:spcPct val="50000"/>
              </a:spcBef>
              <a:buFontTx/>
              <a:buNone/>
            </a:pPr>
            <a:r>
              <a:rPr lang="en-US" altLang="en-US" sz="3600" i="0"/>
              <a:t>* </a:t>
            </a:r>
            <a:br>
              <a:rPr lang="en-US" altLang="en-US" sz="3600" i="0"/>
            </a:br>
            <a:r>
              <a:rPr lang="en-US" altLang="en-US" sz="3600" i="0"/>
              <a:t> </a:t>
            </a:r>
          </a:p>
        </p:txBody>
      </p:sp>
      <p:sp>
        <p:nvSpPr>
          <p:cNvPr id="241674" name="Text Box 10"/>
          <p:cNvSpPr txBox="1">
            <a:spLocks noChangeArrowheads="1"/>
          </p:cNvSpPr>
          <p:nvPr/>
        </p:nvSpPr>
        <p:spPr bwMode="auto">
          <a:xfrm flipH="1">
            <a:off x="2043113" y="1676400"/>
            <a:ext cx="1562100" cy="3662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50000"/>
              </a:spcBef>
              <a:buFontTx/>
              <a:buNone/>
            </a:pPr>
            <a:r>
              <a:rPr lang="en-US" altLang="en-US" sz="3600" i="0"/>
              <a:t> </a:t>
            </a:r>
            <a:br>
              <a:rPr lang="en-US" altLang="en-US" sz="3600" i="0"/>
            </a:br>
            <a:r>
              <a:rPr lang="en-US" altLang="en-US" sz="3600" i="0">
                <a:solidFill>
                  <a:schemeClr val="tx2"/>
                </a:solidFill>
              </a:rPr>
              <a:t>*</a:t>
            </a:r>
            <a:br>
              <a:rPr lang="en-US" altLang="en-US" sz="3600" i="0">
                <a:solidFill>
                  <a:schemeClr val="tx2"/>
                </a:solidFill>
              </a:rPr>
            </a:br>
            <a:r>
              <a:rPr lang="en-US" altLang="en-US" sz="3600" i="0">
                <a:solidFill>
                  <a:schemeClr val="tx2"/>
                </a:solidFill>
              </a:rPr>
              <a:t>*</a:t>
            </a:r>
            <a:r>
              <a:rPr lang="en-US" altLang="en-US" sz="3600" i="0"/>
              <a:t/>
            </a:r>
            <a:br>
              <a:rPr lang="en-US" altLang="en-US" sz="3600" i="0"/>
            </a:br>
            <a:endParaRPr lang="en-US" altLang="en-US" sz="3600" i="0"/>
          </a:p>
          <a:p>
            <a:pPr algn="ctr">
              <a:spcBef>
                <a:spcPct val="50000"/>
              </a:spcBef>
              <a:buFontTx/>
              <a:buNone/>
            </a:pPr>
            <a:r>
              <a:rPr lang="en-US" altLang="en-US" sz="3600" i="0"/>
              <a:t> </a:t>
            </a:r>
            <a:br>
              <a:rPr lang="en-US" altLang="en-US" sz="3600" i="0"/>
            </a:br>
            <a:r>
              <a:rPr lang="en-US" altLang="en-US" sz="3600" i="0"/>
              <a:t> </a:t>
            </a:r>
          </a:p>
        </p:txBody>
      </p:sp>
      <p:sp>
        <p:nvSpPr>
          <p:cNvPr id="241675" name="Text Box 11"/>
          <p:cNvSpPr txBox="1">
            <a:spLocks noChangeArrowheads="1"/>
          </p:cNvSpPr>
          <p:nvPr/>
        </p:nvSpPr>
        <p:spPr bwMode="auto">
          <a:xfrm flipH="1">
            <a:off x="2644775" y="1676400"/>
            <a:ext cx="1562100" cy="3662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50000"/>
              </a:spcBef>
              <a:buFontTx/>
              <a:buNone/>
            </a:pPr>
            <a:r>
              <a:rPr lang="en-US" altLang="en-US" sz="3600" i="0"/>
              <a:t> </a:t>
            </a:r>
            <a:br>
              <a:rPr lang="en-US" altLang="en-US" sz="3600" i="0"/>
            </a:br>
            <a:r>
              <a:rPr lang="en-US" altLang="en-US" sz="3600" i="0">
                <a:solidFill>
                  <a:schemeClr val="tx2"/>
                </a:solidFill>
              </a:rPr>
              <a:t>*</a:t>
            </a:r>
            <a:br>
              <a:rPr lang="en-US" altLang="en-US" sz="3600" i="0">
                <a:solidFill>
                  <a:schemeClr val="tx2"/>
                </a:solidFill>
              </a:rPr>
            </a:br>
            <a:r>
              <a:rPr lang="en-US" altLang="en-US" sz="3600" i="0">
                <a:solidFill>
                  <a:schemeClr val="tx2"/>
                </a:solidFill>
              </a:rPr>
              <a:t>*</a:t>
            </a:r>
            <a:r>
              <a:rPr lang="en-US" altLang="en-US" sz="3600" i="0"/>
              <a:t/>
            </a:r>
            <a:br>
              <a:rPr lang="en-US" altLang="en-US" sz="3600" i="0"/>
            </a:br>
            <a:endParaRPr lang="en-US" altLang="en-US" sz="3600" i="0"/>
          </a:p>
          <a:p>
            <a:pPr algn="ctr">
              <a:spcBef>
                <a:spcPct val="50000"/>
              </a:spcBef>
              <a:buFontTx/>
              <a:buNone/>
            </a:pPr>
            <a:r>
              <a:rPr lang="en-US" altLang="en-US" sz="3600" i="0"/>
              <a:t> </a:t>
            </a:r>
            <a:br>
              <a:rPr lang="en-US" altLang="en-US" sz="3600" i="0"/>
            </a:br>
            <a:r>
              <a:rPr lang="en-US" altLang="en-US" sz="3600" i="0"/>
              <a:t> </a:t>
            </a:r>
          </a:p>
        </p:txBody>
      </p:sp>
      <p:sp>
        <p:nvSpPr>
          <p:cNvPr id="241676" name="Text Box 12"/>
          <p:cNvSpPr txBox="1">
            <a:spLocks noChangeArrowheads="1"/>
          </p:cNvSpPr>
          <p:nvPr/>
        </p:nvSpPr>
        <p:spPr bwMode="auto">
          <a:xfrm flipH="1">
            <a:off x="3246438" y="1676400"/>
            <a:ext cx="1562100" cy="3662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50000"/>
              </a:spcBef>
              <a:buFontTx/>
              <a:buNone/>
            </a:pPr>
            <a:r>
              <a:rPr lang="en-US" altLang="en-US" sz="3600" i="0"/>
              <a:t> </a:t>
            </a:r>
            <a:br>
              <a:rPr lang="en-US" altLang="en-US" sz="3600" i="0"/>
            </a:br>
            <a:r>
              <a:rPr lang="en-US" altLang="en-US" sz="3600" i="0">
                <a:solidFill>
                  <a:schemeClr val="tx2"/>
                </a:solidFill>
              </a:rPr>
              <a:t>*</a:t>
            </a:r>
            <a:br>
              <a:rPr lang="en-US" altLang="en-US" sz="3600" i="0">
                <a:solidFill>
                  <a:schemeClr val="tx2"/>
                </a:solidFill>
              </a:rPr>
            </a:br>
            <a:r>
              <a:rPr lang="en-US" altLang="en-US" sz="3600" i="0">
                <a:solidFill>
                  <a:schemeClr val="tx2"/>
                </a:solidFill>
              </a:rPr>
              <a:t>*</a:t>
            </a:r>
            <a:r>
              <a:rPr lang="en-US" altLang="en-US" sz="3600" i="0"/>
              <a:t/>
            </a:r>
            <a:br>
              <a:rPr lang="en-US" altLang="en-US" sz="3600" i="0"/>
            </a:br>
            <a:endParaRPr lang="en-US" altLang="en-US" sz="3600" i="0"/>
          </a:p>
          <a:p>
            <a:pPr algn="ctr">
              <a:spcBef>
                <a:spcPct val="50000"/>
              </a:spcBef>
              <a:buFontTx/>
              <a:buNone/>
            </a:pPr>
            <a:r>
              <a:rPr lang="en-US" altLang="en-US" sz="3600" i="0"/>
              <a:t> </a:t>
            </a:r>
            <a:br>
              <a:rPr lang="en-US" altLang="en-US" sz="3600" i="0"/>
            </a:br>
            <a:r>
              <a:rPr lang="en-US" altLang="en-US" sz="3600" i="0"/>
              <a:t> </a:t>
            </a:r>
          </a:p>
        </p:txBody>
      </p:sp>
      <p:sp>
        <p:nvSpPr>
          <p:cNvPr id="241677" name="Text Box 13"/>
          <p:cNvSpPr txBox="1">
            <a:spLocks noChangeArrowheads="1"/>
          </p:cNvSpPr>
          <p:nvPr/>
        </p:nvSpPr>
        <p:spPr bwMode="auto">
          <a:xfrm flipH="1">
            <a:off x="3848100" y="1676400"/>
            <a:ext cx="1562100" cy="3662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50000"/>
              </a:spcBef>
              <a:buFontTx/>
              <a:buNone/>
            </a:pPr>
            <a:r>
              <a:rPr lang="en-US" altLang="en-US" sz="3600" i="0"/>
              <a:t> </a:t>
            </a:r>
            <a:br>
              <a:rPr lang="en-US" altLang="en-US" sz="3600" i="0"/>
            </a:br>
            <a:r>
              <a:rPr lang="en-US" altLang="en-US" sz="3600" i="0">
                <a:solidFill>
                  <a:schemeClr val="tx2"/>
                </a:solidFill>
              </a:rPr>
              <a:t>*</a:t>
            </a:r>
            <a:br>
              <a:rPr lang="en-US" altLang="en-US" sz="3600" i="0">
                <a:solidFill>
                  <a:schemeClr val="tx2"/>
                </a:solidFill>
              </a:rPr>
            </a:br>
            <a:r>
              <a:rPr lang="en-US" altLang="en-US" sz="3600" i="0">
                <a:solidFill>
                  <a:schemeClr val="tx2"/>
                </a:solidFill>
              </a:rPr>
              <a:t>*</a:t>
            </a:r>
            <a:r>
              <a:rPr lang="en-US" altLang="en-US" sz="3600" i="0"/>
              <a:t/>
            </a:r>
            <a:br>
              <a:rPr lang="en-US" altLang="en-US" sz="3600" i="0"/>
            </a:br>
            <a:endParaRPr lang="en-US" altLang="en-US" sz="3600" i="0"/>
          </a:p>
          <a:p>
            <a:pPr algn="ctr">
              <a:spcBef>
                <a:spcPct val="50000"/>
              </a:spcBef>
              <a:buFontTx/>
              <a:buNone/>
            </a:pPr>
            <a:r>
              <a:rPr lang="en-US" altLang="en-US" sz="3600" i="0"/>
              <a:t> </a:t>
            </a:r>
            <a:br>
              <a:rPr lang="en-US" altLang="en-US" sz="3600" i="0"/>
            </a:br>
            <a:r>
              <a:rPr lang="en-US" altLang="en-US" sz="3600" i="0"/>
              <a:t> </a:t>
            </a:r>
          </a:p>
        </p:txBody>
      </p:sp>
      <p:sp>
        <p:nvSpPr>
          <p:cNvPr id="241678" name="Line 14"/>
          <p:cNvSpPr>
            <a:spLocks noChangeShapeType="1"/>
          </p:cNvSpPr>
          <p:nvPr/>
        </p:nvSpPr>
        <p:spPr bwMode="auto">
          <a:xfrm flipH="1">
            <a:off x="838200" y="3505200"/>
            <a:ext cx="7162800" cy="0"/>
          </a:xfrm>
          <a:prstGeom prst="line">
            <a:avLst/>
          </a:prstGeom>
          <a:noFill/>
          <a:ln w="76200" cap="sq">
            <a:solidFill>
              <a:schemeClr val="tx1"/>
            </a:solidFill>
            <a:round/>
            <a:headEnd type="none" w="sm" len="sm"/>
            <a:tailEnd type="none" w="sm" len="sm"/>
          </a:ln>
          <a:extLst>
            <a:ext uri="{909E8E84-426E-40DD-AFC4-6F175D3DCCD1}">
              <a14:hiddenFill xmlns:a14="http://schemas.microsoft.com/office/drawing/2010/main">
                <a:noFill/>
              </a14:hiddenFill>
            </a:ext>
          </a:extLst>
        </p:spPr>
        <p:txBody>
          <a:bodyPr lIns="274320" rIns="274320" anchor="ctr">
            <a:spAutoFit/>
          </a:bodyPr>
          <a:lstStyle/>
          <a:p>
            <a:endParaRPr lang="en-US"/>
          </a:p>
        </p:txBody>
      </p:sp>
      <p:sp>
        <p:nvSpPr>
          <p:cNvPr id="241679" name="Text Box 15"/>
          <p:cNvSpPr txBox="1">
            <a:spLocks noChangeArrowheads="1"/>
          </p:cNvSpPr>
          <p:nvPr/>
        </p:nvSpPr>
        <p:spPr bwMode="auto">
          <a:xfrm>
            <a:off x="228600" y="2286000"/>
            <a:ext cx="685800" cy="914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50000"/>
              </a:spcBef>
              <a:buFontTx/>
              <a:buNone/>
            </a:pPr>
            <a:r>
              <a:rPr lang="en-US" altLang="en-US" sz="5400" i="0"/>
              <a:t>+</a:t>
            </a:r>
          </a:p>
        </p:txBody>
      </p:sp>
      <p:grpSp>
        <p:nvGrpSpPr>
          <p:cNvPr id="241680" name="Group 16"/>
          <p:cNvGrpSpPr>
            <a:grpSpLocks/>
          </p:cNvGrpSpPr>
          <p:nvPr/>
        </p:nvGrpSpPr>
        <p:grpSpPr bwMode="auto">
          <a:xfrm>
            <a:off x="5943600" y="1714500"/>
            <a:ext cx="762000" cy="2133600"/>
            <a:chOff x="4496" y="1080"/>
            <a:chExt cx="480" cy="1344"/>
          </a:xfrm>
        </p:grpSpPr>
        <p:sp>
          <p:nvSpPr>
            <p:cNvPr id="241681" name="Line 17"/>
            <p:cNvSpPr>
              <a:spLocks noChangeShapeType="1"/>
            </p:cNvSpPr>
            <p:nvPr/>
          </p:nvSpPr>
          <p:spPr bwMode="auto">
            <a:xfrm>
              <a:off x="4782" y="2152"/>
              <a:ext cx="0" cy="272"/>
            </a:xfrm>
            <a:prstGeom prst="line">
              <a:avLst/>
            </a:prstGeom>
            <a:noFill/>
            <a:ln w="76200" cap="sq">
              <a:solidFill>
                <a:schemeClr val="tx2"/>
              </a:solidFill>
              <a:round/>
              <a:headEnd type="none" w="sm" len="sm"/>
              <a:tailEnd type="triangle" w="sm" len="sm"/>
            </a:ln>
            <a:extLst>
              <a:ext uri="{909E8E84-426E-40DD-AFC4-6F175D3DCCD1}">
                <a14:hiddenFill xmlns:a14="http://schemas.microsoft.com/office/drawing/2010/main">
                  <a:noFill/>
                </a14:hiddenFill>
              </a:ext>
            </a:extLst>
          </p:spPr>
          <p:txBody>
            <a:bodyPr lIns="274320" rIns="274320" anchor="ctr">
              <a:spAutoFit/>
            </a:bodyPr>
            <a:lstStyle/>
            <a:p>
              <a:endParaRPr lang="en-US"/>
            </a:p>
          </p:txBody>
        </p:sp>
        <p:sp>
          <p:nvSpPr>
            <p:cNvPr id="241682" name="Rectangle 18"/>
            <p:cNvSpPr>
              <a:spLocks noChangeArrowheads="1"/>
            </p:cNvSpPr>
            <p:nvPr/>
          </p:nvSpPr>
          <p:spPr bwMode="auto">
            <a:xfrm>
              <a:off x="4623" y="1080"/>
              <a:ext cx="353" cy="1032"/>
            </a:xfrm>
            <a:prstGeom prst="rect">
              <a:avLst/>
            </a:prstGeom>
            <a:noFill/>
            <a:ln w="57150" cap="sq">
              <a:solidFill>
                <a:schemeClr val="tx2"/>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endParaRPr lang="en-CA" altLang="en-US" sz="2800"/>
            </a:p>
          </p:txBody>
        </p:sp>
        <p:sp>
          <p:nvSpPr>
            <p:cNvPr id="241683" name="Line 19"/>
            <p:cNvSpPr>
              <a:spLocks noChangeShapeType="1"/>
            </p:cNvSpPr>
            <p:nvPr/>
          </p:nvSpPr>
          <p:spPr bwMode="auto">
            <a:xfrm flipH="1">
              <a:off x="4496" y="1189"/>
              <a:ext cx="119" cy="0"/>
            </a:xfrm>
            <a:prstGeom prst="line">
              <a:avLst/>
            </a:prstGeom>
            <a:noFill/>
            <a:ln w="76200" cap="sq">
              <a:solidFill>
                <a:schemeClr val="tx2"/>
              </a:solidFill>
              <a:round/>
              <a:headEnd type="none" w="sm" len="sm"/>
              <a:tailEnd type="triangle" w="sm" len="sm"/>
            </a:ln>
            <a:extLst>
              <a:ext uri="{909E8E84-426E-40DD-AFC4-6F175D3DCCD1}">
                <a14:hiddenFill xmlns:a14="http://schemas.microsoft.com/office/drawing/2010/main">
                  <a:noFill/>
                </a14:hiddenFill>
              </a:ext>
            </a:extLst>
          </p:spPr>
          <p:txBody>
            <a:bodyPr lIns="274320" rIns="274320" anchor="ctr">
              <a:spAutoFit/>
            </a:bodyPr>
            <a:lstStyle/>
            <a:p>
              <a:endParaRPr lang="en-US"/>
            </a:p>
          </p:txBody>
        </p:sp>
      </p:grpSp>
    </p:spTree>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51652" name="Rectangle 4"/>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spcBef>
                <a:spcPct val="0"/>
              </a:spcBef>
              <a:defRPr/>
            </a:pPr>
            <a:r>
              <a:rPr lang="en-US" sz="3600" b="1" i="0">
                <a:solidFill>
                  <a:srgbClr val="FFFF00"/>
                </a:solidFill>
                <a:effectLst>
                  <a:outerShdw blurRad="38100" dist="38100" dir="2700000" algn="tl">
                    <a:srgbClr val="000000"/>
                  </a:outerShdw>
                </a:effectLst>
                <a:latin typeface="Arial Rounded MT Bold" pitchFamily="34" charset="0"/>
              </a:rPr>
              <a:t>History of Classifying Problems</a:t>
            </a:r>
          </a:p>
        </p:txBody>
      </p:sp>
      <p:grpSp>
        <p:nvGrpSpPr>
          <p:cNvPr id="2" name="Group 14"/>
          <p:cNvGrpSpPr>
            <a:grpSpLocks/>
          </p:cNvGrpSpPr>
          <p:nvPr/>
        </p:nvGrpSpPr>
        <p:grpSpPr bwMode="auto">
          <a:xfrm>
            <a:off x="714375" y="1676400"/>
            <a:ext cx="6572250" cy="5054600"/>
            <a:chOff x="714375" y="1676400"/>
            <a:chExt cx="6572250" cy="5054600"/>
          </a:xfrm>
        </p:grpSpPr>
        <p:grpSp>
          <p:nvGrpSpPr>
            <p:cNvPr id="187396" name="Group 61"/>
            <p:cNvGrpSpPr>
              <a:grpSpLocks/>
            </p:cNvGrpSpPr>
            <p:nvPr/>
          </p:nvGrpSpPr>
          <p:grpSpPr bwMode="auto">
            <a:xfrm>
              <a:off x="5334000" y="4267200"/>
              <a:ext cx="1952625" cy="2463800"/>
              <a:chOff x="3360" y="2688"/>
              <a:chExt cx="1230" cy="1552"/>
            </a:xfrm>
          </p:grpSpPr>
          <p:grpSp>
            <p:nvGrpSpPr>
              <p:cNvPr id="187401" name="Group 46"/>
              <p:cNvGrpSpPr>
                <a:grpSpLocks/>
              </p:cNvGrpSpPr>
              <p:nvPr/>
            </p:nvGrpSpPr>
            <p:grpSpPr bwMode="auto">
              <a:xfrm>
                <a:off x="3504" y="3504"/>
                <a:ext cx="1014" cy="736"/>
                <a:chOff x="3504" y="3504"/>
                <a:chExt cx="1014" cy="736"/>
              </a:xfrm>
            </p:grpSpPr>
            <p:sp>
              <p:nvSpPr>
                <p:cNvPr id="1051654" name="Oval 6"/>
                <p:cNvSpPr>
                  <a:spLocks noChangeArrowheads="1"/>
                </p:cNvSpPr>
                <p:nvPr/>
              </p:nvSpPr>
              <p:spPr bwMode="auto">
                <a:xfrm>
                  <a:off x="3504" y="3520"/>
                  <a:ext cx="1008" cy="720"/>
                </a:xfrm>
                <a:prstGeom prst="ellipse">
                  <a:avLst/>
                </a:prstGeom>
                <a:noFill/>
                <a:ln w="38100" cap="sq">
                  <a:solidFill>
                    <a:srgbClr val="FF00FF"/>
                  </a:solidFill>
                  <a:round/>
                  <a:headEnd/>
                  <a:tailEnd/>
                </a:ln>
                <a:effectLst/>
              </p:spPr>
              <p:txBody>
                <a:bodyPr lIns="274320" rIns="274320" anchor="ctr">
                  <a:spAutoFit/>
                </a:bodyPr>
                <a:lstStyle/>
                <a:p>
                  <a:pPr eaLnBrk="0" hangingPunct="0">
                    <a:spcBef>
                      <a:spcPct val="0"/>
                    </a:spcBef>
                    <a:defRPr/>
                  </a:pPr>
                  <a:endParaRPr lang="en-CA" sz="2800" i="0">
                    <a:solidFill>
                      <a:srgbClr val="FFFFFF"/>
                    </a:solidFill>
                    <a:effectLst>
                      <a:outerShdw blurRad="38100" dist="38100" dir="2700000" algn="tl">
                        <a:srgbClr val="000000">
                          <a:alpha val="43137"/>
                        </a:srgbClr>
                      </a:outerShdw>
                    </a:effectLst>
                  </a:endParaRPr>
                </a:p>
              </p:txBody>
            </p:sp>
            <p:sp>
              <p:nvSpPr>
                <p:cNvPr id="187404" name="Text Box 32"/>
                <p:cNvSpPr txBox="1">
                  <a:spLocks noChangeArrowheads="1"/>
                </p:cNvSpPr>
                <p:nvPr/>
              </p:nvSpPr>
              <p:spPr bwMode="auto">
                <a:xfrm>
                  <a:off x="3512" y="3504"/>
                  <a:ext cx="1006"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i="0">
                      <a:solidFill>
                        <a:srgbClr val="FF00FF"/>
                      </a:solidFill>
                      <a:latin typeface="Times New Roman" pitchFamily="18" charset="0"/>
                    </a:rPr>
                    <a:t>Known</a:t>
                  </a:r>
                </a:p>
              </p:txBody>
            </p:sp>
          </p:grpSp>
          <p:sp>
            <p:nvSpPr>
              <p:cNvPr id="187402" name="Text Box 55"/>
              <p:cNvSpPr txBox="1">
                <a:spLocks noChangeArrowheads="1"/>
              </p:cNvSpPr>
              <p:nvPr/>
            </p:nvSpPr>
            <p:spPr bwMode="auto">
              <a:xfrm>
                <a:off x="3360" y="2688"/>
                <a:ext cx="1230"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i="0">
                    <a:solidFill>
                      <a:srgbClr val="FF00FF"/>
                    </a:solidFill>
                    <a:latin typeface="Times New Roman" pitchFamily="18" charset="0"/>
                  </a:rPr>
                  <a:t>Unknown</a:t>
                </a:r>
              </a:p>
            </p:txBody>
          </p:sp>
        </p:grpSp>
        <p:grpSp>
          <p:nvGrpSpPr>
            <p:cNvPr id="187397" name="Group 13"/>
            <p:cNvGrpSpPr>
              <a:grpSpLocks/>
            </p:cNvGrpSpPr>
            <p:nvPr/>
          </p:nvGrpSpPr>
          <p:grpSpPr bwMode="auto">
            <a:xfrm>
              <a:off x="714375" y="1676400"/>
              <a:ext cx="2732088" cy="3902075"/>
              <a:chOff x="714375" y="1676400"/>
              <a:chExt cx="2732088" cy="3902075"/>
            </a:xfrm>
          </p:grpSpPr>
          <p:pic>
            <p:nvPicPr>
              <p:cNvPr id="187399" name="Picture 58" descr="Euclid_3"/>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714375" y="1676400"/>
                <a:ext cx="2409825" cy="3810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87400" name="Text Box 60"/>
              <p:cNvSpPr txBox="1">
                <a:spLocks noChangeArrowheads="1"/>
              </p:cNvSpPr>
              <p:nvPr/>
            </p:nvSpPr>
            <p:spPr bwMode="auto">
              <a:xfrm>
                <a:off x="1219200" y="5181600"/>
                <a:ext cx="2227263"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000" i="0">
                    <a:solidFill>
                      <a:srgbClr val="FFFFFF"/>
                    </a:solidFill>
                    <a:latin typeface="Times New Roman" pitchFamily="18" charset="0"/>
                  </a:rPr>
                  <a:t>Euclid (300 BC)</a:t>
                </a:r>
              </a:p>
            </p:txBody>
          </p:sp>
        </p:grpSp>
        <p:sp>
          <p:nvSpPr>
            <p:cNvPr id="187398" name="Text Box 62"/>
            <p:cNvSpPr txBox="1">
              <a:spLocks noChangeArrowheads="1"/>
            </p:cNvSpPr>
            <p:nvPr/>
          </p:nvSpPr>
          <p:spPr bwMode="auto">
            <a:xfrm>
              <a:off x="5791200" y="6096000"/>
              <a:ext cx="1193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400" i="0">
                  <a:solidFill>
                    <a:srgbClr val="FFFFFF"/>
                  </a:solidFill>
                  <a:latin typeface="Times New Roman" pitchFamily="18" charset="0"/>
                </a:rPr>
                <a:t>GCD</a:t>
              </a:r>
            </a:p>
          </p:txBody>
        </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2690" name="Rectangle 2"/>
          <p:cNvSpPr>
            <a:spLocks noGrp="1" noChangeArrowheads="1"/>
          </p:cNvSpPr>
          <p:nvPr>
            <p:ph type="title"/>
          </p:nvPr>
        </p:nvSpPr>
        <p:spPr/>
        <p:txBody>
          <a:bodyPr/>
          <a:lstStyle/>
          <a:p>
            <a:pPr eaLnBrk="1" hangingPunct="1"/>
            <a:r>
              <a:rPr lang="en-US" altLang="en-US"/>
              <a:t>How to add 2 </a:t>
            </a:r>
            <a:r>
              <a:rPr lang="en-US" altLang="en-US" i="1"/>
              <a:t>n</a:t>
            </a:r>
            <a:r>
              <a:rPr lang="en-US" altLang="en-US"/>
              <a:t>-bit numbers.</a:t>
            </a:r>
          </a:p>
        </p:txBody>
      </p:sp>
      <p:sp>
        <p:nvSpPr>
          <p:cNvPr id="242691" name="Text Box 3"/>
          <p:cNvSpPr txBox="1">
            <a:spLocks noChangeArrowheads="1"/>
          </p:cNvSpPr>
          <p:nvPr/>
        </p:nvSpPr>
        <p:spPr bwMode="auto">
          <a:xfrm flipH="1">
            <a:off x="6858000" y="1676400"/>
            <a:ext cx="1562100" cy="3662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50000"/>
              </a:spcBef>
              <a:buFontTx/>
              <a:buNone/>
            </a:pPr>
            <a:r>
              <a:rPr lang="en-US" altLang="en-US" sz="3600" i="0"/>
              <a:t>   </a:t>
            </a:r>
            <a:br>
              <a:rPr lang="en-US" altLang="en-US" sz="3600" i="0"/>
            </a:br>
            <a:r>
              <a:rPr lang="en-US" altLang="en-US" sz="3600" i="0">
                <a:solidFill>
                  <a:schemeClr val="tx2"/>
                </a:solidFill>
              </a:rPr>
              <a:t>*</a:t>
            </a:r>
            <a:br>
              <a:rPr lang="en-US" altLang="en-US" sz="3600" i="0">
                <a:solidFill>
                  <a:schemeClr val="tx2"/>
                </a:solidFill>
              </a:rPr>
            </a:br>
            <a:r>
              <a:rPr lang="en-US" altLang="en-US" sz="3600" i="0">
                <a:solidFill>
                  <a:schemeClr val="tx2"/>
                </a:solidFill>
              </a:rPr>
              <a:t>*</a:t>
            </a:r>
            <a:r>
              <a:rPr lang="en-US" altLang="en-US" sz="3600" i="0"/>
              <a:t/>
            </a:r>
            <a:br>
              <a:rPr lang="en-US" altLang="en-US" sz="3600" i="0"/>
            </a:br>
            <a:endParaRPr lang="en-US" altLang="en-US" sz="3600" i="0"/>
          </a:p>
          <a:p>
            <a:pPr algn="ctr">
              <a:spcBef>
                <a:spcPct val="50000"/>
              </a:spcBef>
              <a:buFontTx/>
              <a:buNone/>
            </a:pPr>
            <a:r>
              <a:rPr lang="en-US" altLang="en-US" sz="3600" i="0"/>
              <a:t>*  </a:t>
            </a:r>
            <a:br>
              <a:rPr lang="en-US" altLang="en-US" sz="3600" i="0"/>
            </a:br>
            <a:r>
              <a:rPr lang="en-US" altLang="en-US" sz="3600" i="0"/>
              <a:t> </a:t>
            </a:r>
          </a:p>
        </p:txBody>
      </p:sp>
      <p:sp>
        <p:nvSpPr>
          <p:cNvPr id="242692" name="Text Box 4"/>
          <p:cNvSpPr txBox="1">
            <a:spLocks noChangeArrowheads="1"/>
          </p:cNvSpPr>
          <p:nvPr/>
        </p:nvSpPr>
        <p:spPr bwMode="auto">
          <a:xfrm flipH="1">
            <a:off x="838200" y="1676400"/>
            <a:ext cx="1562100" cy="3662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50000"/>
              </a:spcBef>
              <a:buFontTx/>
              <a:buNone/>
            </a:pPr>
            <a:r>
              <a:rPr lang="en-US" altLang="en-US" sz="3600" i="0"/>
              <a:t> </a:t>
            </a:r>
            <a:br>
              <a:rPr lang="en-US" altLang="en-US" sz="3600" i="0"/>
            </a:br>
            <a:r>
              <a:rPr lang="en-US" altLang="en-US" sz="3600" i="0">
                <a:solidFill>
                  <a:schemeClr val="tx2"/>
                </a:solidFill>
              </a:rPr>
              <a:t>*</a:t>
            </a:r>
            <a:br>
              <a:rPr lang="en-US" altLang="en-US" sz="3600" i="0">
                <a:solidFill>
                  <a:schemeClr val="tx2"/>
                </a:solidFill>
              </a:rPr>
            </a:br>
            <a:r>
              <a:rPr lang="en-US" altLang="en-US" sz="3600" i="0">
                <a:solidFill>
                  <a:schemeClr val="tx2"/>
                </a:solidFill>
              </a:rPr>
              <a:t>*</a:t>
            </a:r>
            <a:r>
              <a:rPr lang="en-US" altLang="en-US" sz="3600" i="0"/>
              <a:t/>
            </a:r>
            <a:br>
              <a:rPr lang="en-US" altLang="en-US" sz="3600" i="0"/>
            </a:br>
            <a:endParaRPr lang="en-US" altLang="en-US" sz="3600" i="0"/>
          </a:p>
          <a:p>
            <a:pPr algn="ctr">
              <a:spcBef>
                <a:spcPct val="50000"/>
              </a:spcBef>
              <a:buFontTx/>
              <a:buNone/>
            </a:pPr>
            <a:r>
              <a:rPr lang="en-US" altLang="en-US" sz="3600" i="0"/>
              <a:t> </a:t>
            </a:r>
            <a:br>
              <a:rPr lang="en-US" altLang="en-US" sz="3600" i="0"/>
            </a:br>
            <a:r>
              <a:rPr lang="en-US" altLang="en-US" sz="3600" i="0"/>
              <a:t> </a:t>
            </a:r>
          </a:p>
        </p:txBody>
      </p:sp>
      <p:sp>
        <p:nvSpPr>
          <p:cNvPr id="242693" name="Text Box 5"/>
          <p:cNvSpPr txBox="1">
            <a:spLocks noChangeArrowheads="1"/>
          </p:cNvSpPr>
          <p:nvPr/>
        </p:nvSpPr>
        <p:spPr bwMode="auto">
          <a:xfrm flipH="1">
            <a:off x="1441450" y="1676400"/>
            <a:ext cx="1562100" cy="3662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50000"/>
              </a:spcBef>
              <a:buFontTx/>
              <a:buNone/>
            </a:pPr>
            <a:r>
              <a:rPr lang="en-US" altLang="en-US" sz="3600" i="0"/>
              <a:t> </a:t>
            </a:r>
            <a:br>
              <a:rPr lang="en-US" altLang="en-US" sz="3600" i="0"/>
            </a:br>
            <a:r>
              <a:rPr lang="en-US" altLang="en-US" sz="3600" i="0">
                <a:solidFill>
                  <a:schemeClr val="tx2"/>
                </a:solidFill>
              </a:rPr>
              <a:t>*</a:t>
            </a:r>
            <a:br>
              <a:rPr lang="en-US" altLang="en-US" sz="3600" i="0">
                <a:solidFill>
                  <a:schemeClr val="tx2"/>
                </a:solidFill>
              </a:rPr>
            </a:br>
            <a:r>
              <a:rPr lang="en-US" altLang="en-US" sz="3600" i="0">
                <a:solidFill>
                  <a:schemeClr val="tx2"/>
                </a:solidFill>
              </a:rPr>
              <a:t>*</a:t>
            </a:r>
            <a:r>
              <a:rPr lang="en-US" altLang="en-US" sz="3600" i="0"/>
              <a:t/>
            </a:r>
            <a:br>
              <a:rPr lang="en-US" altLang="en-US" sz="3600" i="0"/>
            </a:br>
            <a:endParaRPr lang="en-US" altLang="en-US" sz="3600" i="0"/>
          </a:p>
          <a:p>
            <a:pPr algn="ctr">
              <a:spcBef>
                <a:spcPct val="50000"/>
              </a:spcBef>
              <a:buFontTx/>
              <a:buNone/>
            </a:pPr>
            <a:r>
              <a:rPr lang="en-US" altLang="en-US" sz="3600" i="0"/>
              <a:t> </a:t>
            </a:r>
            <a:br>
              <a:rPr lang="en-US" altLang="en-US" sz="3600" i="0"/>
            </a:br>
            <a:r>
              <a:rPr lang="en-US" altLang="en-US" sz="3600" i="0"/>
              <a:t> </a:t>
            </a:r>
          </a:p>
        </p:txBody>
      </p:sp>
      <p:sp>
        <p:nvSpPr>
          <p:cNvPr id="242694" name="Text Box 6"/>
          <p:cNvSpPr txBox="1">
            <a:spLocks noChangeArrowheads="1"/>
          </p:cNvSpPr>
          <p:nvPr/>
        </p:nvSpPr>
        <p:spPr bwMode="auto">
          <a:xfrm flipH="1">
            <a:off x="4451350" y="1676400"/>
            <a:ext cx="1562100" cy="3662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50000"/>
              </a:spcBef>
              <a:buFontTx/>
              <a:buNone/>
            </a:pPr>
            <a:r>
              <a:rPr lang="en-US" altLang="en-US" sz="3600" i="0"/>
              <a:t>* </a:t>
            </a:r>
            <a:br>
              <a:rPr lang="en-US" altLang="en-US" sz="3600" i="0"/>
            </a:br>
            <a:r>
              <a:rPr lang="en-US" altLang="en-US" sz="3600" i="0">
                <a:solidFill>
                  <a:schemeClr val="tx2"/>
                </a:solidFill>
              </a:rPr>
              <a:t>*</a:t>
            </a:r>
            <a:br>
              <a:rPr lang="en-US" altLang="en-US" sz="3600" i="0">
                <a:solidFill>
                  <a:schemeClr val="tx2"/>
                </a:solidFill>
              </a:rPr>
            </a:br>
            <a:r>
              <a:rPr lang="en-US" altLang="en-US" sz="3600" i="0">
                <a:solidFill>
                  <a:schemeClr val="tx2"/>
                </a:solidFill>
              </a:rPr>
              <a:t>*</a:t>
            </a:r>
            <a:r>
              <a:rPr lang="en-US" altLang="en-US" sz="3600" i="0"/>
              <a:t/>
            </a:r>
            <a:br>
              <a:rPr lang="en-US" altLang="en-US" sz="3600" i="0"/>
            </a:br>
            <a:endParaRPr lang="en-US" altLang="en-US" sz="3600" i="0"/>
          </a:p>
          <a:p>
            <a:pPr algn="ctr">
              <a:spcBef>
                <a:spcPct val="50000"/>
              </a:spcBef>
              <a:buFontTx/>
              <a:buNone/>
            </a:pPr>
            <a:r>
              <a:rPr lang="en-US" altLang="en-US" sz="3600" i="0"/>
              <a:t> </a:t>
            </a:r>
            <a:br>
              <a:rPr lang="en-US" altLang="en-US" sz="3600" i="0"/>
            </a:br>
            <a:r>
              <a:rPr lang="en-US" altLang="en-US" sz="3600" i="0"/>
              <a:t> </a:t>
            </a:r>
          </a:p>
        </p:txBody>
      </p:sp>
      <p:sp>
        <p:nvSpPr>
          <p:cNvPr id="242695" name="Text Box 7"/>
          <p:cNvSpPr txBox="1">
            <a:spLocks noChangeArrowheads="1"/>
          </p:cNvSpPr>
          <p:nvPr/>
        </p:nvSpPr>
        <p:spPr bwMode="auto">
          <a:xfrm flipH="1">
            <a:off x="5053013" y="1676400"/>
            <a:ext cx="1562100" cy="3662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50000"/>
              </a:spcBef>
              <a:buFontTx/>
              <a:buNone/>
            </a:pPr>
            <a:r>
              <a:rPr lang="en-US" altLang="en-US" sz="3600" i="0"/>
              <a:t>* </a:t>
            </a:r>
            <a:br>
              <a:rPr lang="en-US" altLang="en-US" sz="3600" i="0"/>
            </a:br>
            <a:r>
              <a:rPr lang="en-US" altLang="en-US" sz="3600" i="0">
                <a:solidFill>
                  <a:schemeClr val="tx2"/>
                </a:solidFill>
              </a:rPr>
              <a:t>*</a:t>
            </a:r>
            <a:br>
              <a:rPr lang="en-US" altLang="en-US" sz="3600" i="0">
                <a:solidFill>
                  <a:schemeClr val="tx2"/>
                </a:solidFill>
              </a:rPr>
            </a:br>
            <a:r>
              <a:rPr lang="en-US" altLang="en-US" sz="3600" i="0">
                <a:solidFill>
                  <a:schemeClr val="tx2"/>
                </a:solidFill>
              </a:rPr>
              <a:t>*</a:t>
            </a:r>
            <a:r>
              <a:rPr lang="en-US" altLang="en-US" sz="3600" i="0"/>
              <a:t/>
            </a:r>
            <a:br>
              <a:rPr lang="en-US" altLang="en-US" sz="3600" i="0"/>
            </a:br>
            <a:endParaRPr lang="en-US" altLang="en-US" sz="3600" i="0"/>
          </a:p>
          <a:p>
            <a:pPr algn="ctr">
              <a:spcBef>
                <a:spcPct val="50000"/>
              </a:spcBef>
              <a:buFontTx/>
              <a:buNone/>
            </a:pPr>
            <a:r>
              <a:rPr lang="en-US" altLang="en-US" sz="3600" i="0"/>
              <a:t>* </a:t>
            </a:r>
            <a:br>
              <a:rPr lang="en-US" altLang="en-US" sz="3600" i="0"/>
            </a:br>
            <a:r>
              <a:rPr lang="en-US" altLang="en-US" sz="3600" i="0"/>
              <a:t> </a:t>
            </a:r>
          </a:p>
        </p:txBody>
      </p:sp>
      <p:sp>
        <p:nvSpPr>
          <p:cNvPr id="242696" name="Text Box 8"/>
          <p:cNvSpPr txBox="1">
            <a:spLocks noChangeArrowheads="1"/>
          </p:cNvSpPr>
          <p:nvPr/>
        </p:nvSpPr>
        <p:spPr bwMode="auto">
          <a:xfrm flipH="1">
            <a:off x="5654675" y="1676400"/>
            <a:ext cx="1562100" cy="3662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50000"/>
              </a:spcBef>
              <a:buFontTx/>
              <a:buNone/>
            </a:pPr>
            <a:r>
              <a:rPr lang="en-US" altLang="en-US" sz="3600" i="0"/>
              <a:t>* </a:t>
            </a:r>
            <a:br>
              <a:rPr lang="en-US" altLang="en-US" sz="3600" i="0"/>
            </a:br>
            <a:r>
              <a:rPr lang="en-US" altLang="en-US" sz="3600" i="0">
                <a:solidFill>
                  <a:schemeClr val="tx2"/>
                </a:solidFill>
              </a:rPr>
              <a:t>*</a:t>
            </a:r>
            <a:br>
              <a:rPr lang="en-US" altLang="en-US" sz="3600" i="0">
                <a:solidFill>
                  <a:schemeClr val="tx2"/>
                </a:solidFill>
              </a:rPr>
            </a:br>
            <a:r>
              <a:rPr lang="en-US" altLang="en-US" sz="3600" i="0">
                <a:solidFill>
                  <a:schemeClr val="tx2"/>
                </a:solidFill>
              </a:rPr>
              <a:t>*</a:t>
            </a:r>
            <a:r>
              <a:rPr lang="en-US" altLang="en-US" sz="3600" i="0"/>
              <a:t/>
            </a:r>
            <a:br>
              <a:rPr lang="en-US" altLang="en-US" sz="3600" i="0"/>
            </a:br>
            <a:endParaRPr lang="en-US" altLang="en-US" sz="3600" i="0"/>
          </a:p>
          <a:p>
            <a:pPr algn="ctr">
              <a:spcBef>
                <a:spcPct val="50000"/>
              </a:spcBef>
              <a:buFontTx/>
              <a:buNone/>
            </a:pPr>
            <a:r>
              <a:rPr lang="en-US" altLang="en-US" sz="3600" i="0"/>
              <a:t>* </a:t>
            </a:r>
            <a:br>
              <a:rPr lang="en-US" altLang="en-US" sz="3600" i="0"/>
            </a:br>
            <a:r>
              <a:rPr lang="en-US" altLang="en-US" sz="3600" i="0"/>
              <a:t> </a:t>
            </a:r>
          </a:p>
        </p:txBody>
      </p:sp>
      <p:sp>
        <p:nvSpPr>
          <p:cNvPr id="242697" name="Text Box 9"/>
          <p:cNvSpPr txBox="1">
            <a:spLocks noChangeArrowheads="1"/>
          </p:cNvSpPr>
          <p:nvPr/>
        </p:nvSpPr>
        <p:spPr bwMode="auto">
          <a:xfrm flipH="1">
            <a:off x="6256338" y="1676400"/>
            <a:ext cx="1562100" cy="3662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50000"/>
              </a:spcBef>
              <a:buFontTx/>
              <a:buNone/>
            </a:pPr>
            <a:r>
              <a:rPr lang="en-US" altLang="en-US" sz="3600" i="0"/>
              <a:t>* </a:t>
            </a:r>
            <a:br>
              <a:rPr lang="en-US" altLang="en-US" sz="3600" i="0"/>
            </a:br>
            <a:r>
              <a:rPr lang="en-US" altLang="en-US" sz="3600" i="0">
                <a:solidFill>
                  <a:schemeClr val="tx2"/>
                </a:solidFill>
              </a:rPr>
              <a:t>*</a:t>
            </a:r>
            <a:br>
              <a:rPr lang="en-US" altLang="en-US" sz="3600" i="0">
                <a:solidFill>
                  <a:schemeClr val="tx2"/>
                </a:solidFill>
              </a:rPr>
            </a:br>
            <a:r>
              <a:rPr lang="en-US" altLang="en-US" sz="3600" i="0">
                <a:solidFill>
                  <a:schemeClr val="tx2"/>
                </a:solidFill>
              </a:rPr>
              <a:t>*</a:t>
            </a:r>
            <a:r>
              <a:rPr lang="en-US" altLang="en-US" sz="3600" i="0"/>
              <a:t/>
            </a:r>
            <a:br>
              <a:rPr lang="en-US" altLang="en-US" sz="3600" i="0"/>
            </a:br>
            <a:endParaRPr lang="en-US" altLang="en-US" sz="3600" i="0"/>
          </a:p>
          <a:p>
            <a:pPr algn="ctr">
              <a:spcBef>
                <a:spcPct val="50000"/>
              </a:spcBef>
              <a:buFontTx/>
              <a:buNone/>
            </a:pPr>
            <a:r>
              <a:rPr lang="en-US" altLang="en-US" sz="3600" i="0"/>
              <a:t>* </a:t>
            </a:r>
            <a:br>
              <a:rPr lang="en-US" altLang="en-US" sz="3600" i="0"/>
            </a:br>
            <a:r>
              <a:rPr lang="en-US" altLang="en-US" sz="3600" i="0"/>
              <a:t> </a:t>
            </a:r>
          </a:p>
        </p:txBody>
      </p:sp>
      <p:sp>
        <p:nvSpPr>
          <p:cNvPr id="242698" name="Text Box 10"/>
          <p:cNvSpPr txBox="1">
            <a:spLocks noChangeArrowheads="1"/>
          </p:cNvSpPr>
          <p:nvPr/>
        </p:nvSpPr>
        <p:spPr bwMode="auto">
          <a:xfrm flipH="1">
            <a:off x="2043113" y="1676400"/>
            <a:ext cx="1562100" cy="3662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50000"/>
              </a:spcBef>
              <a:buFontTx/>
              <a:buNone/>
            </a:pPr>
            <a:r>
              <a:rPr lang="en-US" altLang="en-US" sz="3600" i="0"/>
              <a:t> </a:t>
            </a:r>
            <a:br>
              <a:rPr lang="en-US" altLang="en-US" sz="3600" i="0"/>
            </a:br>
            <a:r>
              <a:rPr lang="en-US" altLang="en-US" sz="3600" i="0">
                <a:solidFill>
                  <a:schemeClr val="tx2"/>
                </a:solidFill>
              </a:rPr>
              <a:t>*</a:t>
            </a:r>
            <a:br>
              <a:rPr lang="en-US" altLang="en-US" sz="3600" i="0">
                <a:solidFill>
                  <a:schemeClr val="tx2"/>
                </a:solidFill>
              </a:rPr>
            </a:br>
            <a:r>
              <a:rPr lang="en-US" altLang="en-US" sz="3600" i="0">
                <a:solidFill>
                  <a:schemeClr val="tx2"/>
                </a:solidFill>
              </a:rPr>
              <a:t>*</a:t>
            </a:r>
            <a:r>
              <a:rPr lang="en-US" altLang="en-US" sz="3600" i="0"/>
              <a:t/>
            </a:r>
            <a:br>
              <a:rPr lang="en-US" altLang="en-US" sz="3600" i="0"/>
            </a:br>
            <a:endParaRPr lang="en-US" altLang="en-US" sz="3600" i="0"/>
          </a:p>
          <a:p>
            <a:pPr algn="ctr">
              <a:spcBef>
                <a:spcPct val="50000"/>
              </a:spcBef>
              <a:buFontTx/>
              <a:buNone/>
            </a:pPr>
            <a:r>
              <a:rPr lang="en-US" altLang="en-US" sz="3600" i="0"/>
              <a:t> </a:t>
            </a:r>
            <a:br>
              <a:rPr lang="en-US" altLang="en-US" sz="3600" i="0"/>
            </a:br>
            <a:r>
              <a:rPr lang="en-US" altLang="en-US" sz="3600" i="0"/>
              <a:t> </a:t>
            </a:r>
          </a:p>
        </p:txBody>
      </p:sp>
      <p:sp>
        <p:nvSpPr>
          <p:cNvPr id="242699" name="Text Box 11"/>
          <p:cNvSpPr txBox="1">
            <a:spLocks noChangeArrowheads="1"/>
          </p:cNvSpPr>
          <p:nvPr/>
        </p:nvSpPr>
        <p:spPr bwMode="auto">
          <a:xfrm flipH="1">
            <a:off x="2644775" y="1676400"/>
            <a:ext cx="1562100" cy="3662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50000"/>
              </a:spcBef>
              <a:buFontTx/>
              <a:buNone/>
            </a:pPr>
            <a:r>
              <a:rPr lang="en-US" altLang="en-US" sz="3600" i="0"/>
              <a:t> </a:t>
            </a:r>
            <a:br>
              <a:rPr lang="en-US" altLang="en-US" sz="3600" i="0"/>
            </a:br>
            <a:r>
              <a:rPr lang="en-US" altLang="en-US" sz="3600" i="0">
                <a:solidFill>
                  <a:schemeClr val="tx2"/>
                </a:solidFill>
              </a:rPr>
              <a:t>*</a:t>
            </a:r>
            <a:br>
              <a:rPr lang="en-US" altLang="en-US" sz="3600" i="0">
                <a:solidFill>
                  <a:schemeClr val="tx2"/>
                </a:solidFill>
              </a:rPr>
            </a:br>
            <a:r>
              <a:rPr lang="en-US" altLang="en-US" sz="3600" i="0">
                <a:solidFill>
                  <a:schemeClr val="tx2"/>
                </a:solidFill>
              </a:rPr>
              <a:t>*</a:t>
            </a:r>
            <a:r>
              <a:rPr lang="en-US" altLang="en-US" sz="3600" i="0"/>
              <a:t/>
            </a:r>
            <a:br>
              <a:rPr lang="en-US" altLang="en-US" sz="3600" i="0"/>
            </a:br>
            <a:endParaRPr lang="en-US" altLang="en-US" sz="3600" i="0"/>
          </a:p>
          <a:p>
            <a:pPr algn="ctr">
              <a:spcBef>
                <a:spcPct val="50000"/>
              </a:spcBef>
              <a:buFontTx/>
              <a:buNone/>
            </a:pPr>
            <a:r>
              <a:rPr lang="en-US" altLang="en-US" sz="3600" i="0"/>
              <a:t> </a:t>
            </a:r>
            <a:br>
              <a:rPr lang="en-US" altLang="en-US" sz="3600" i="0"/>
            </a:br>
            <a:r>
              <a:rPr lang="en-US" altLang="en-US" sz="3600" i="0"/>
              <a:t> </a:t>
            </a:r>
          </a:p>
        </p:txBody>
      </p:sp>
      <p:sp>
        <p:nvSpPr>
          <p:cNvPr id="242700" name="Text Box 12"/>
          <p:cNvSpPr txBox="1">
            <a:spLocks noChangeArrowheads="1"/>
          </p:cNvSpPr>
          <p:nvPr/>
        </p:nvSpPr>
        <p:spPr bwMode="auto">
          <a:xfrm flipH="1">
            <a:off x="3246438" y="1676400"/>
            <a:ext cx="1562100" cy="3662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50000"/>
              </a:spcBef>
              <a:buFontTx/>
              <a:buNone/>
            </a:pPr>
            <a:r>
              <a:rPr lang="en-US" altLang="en-US" sz="3600" i="0"/>
              <a:t> </a:t>
            </a:r>
            <a:br>
              <a:rPr lang="en-US" altLang="en-US" sz="3600" i="0"/>
            </a:br>
            <a:r>
              <a:rPr lang="en-US" altLang="en-US" sz="3600" i="0">
                <a:solidFill>
                  <a:schemeClr val="tx2"/>
                </a:solidFill>
              </a:rPr>
              <a:t>*</a:t>
            </a:r>
            <a:br>
              <a:rPr lang="en-US" altLang="en-US" sz="3600" i="0">
                <a:solidFill>
                  <a:schemeClr val="tx2"/>
                </a:solidFill>
              </a:rPr>
            </a:br>
            <a:r>
              <a:rPr lang="en-US" altLang="en-US" sz="3600" i="0">
                <a:solidFill>
                  <a:schemeClr val="tx2"/>
                </a:solidFill>
              </a:rPr>
              <a:t>*</a:t>
            </a:r>
            <a:r>
              <a:rPr lang="en-US" altLang="en-US" sz="3600" i="0"/>
              <a:t/>
            </a:r>
            <a:br>
              <a:rPr lang="en-US" altLang="en-US" sz="3600" i="0"/>
            </a:br>
            <a:endParaRPr lang="en-US" altLang="en-US" sz="3600" i="0"/>
          </a:p>
          <a:p>
            <a:pPr algn="ctr">
              <a:spcBef>
                <a:spcPct val="50000"/>
              </a:spcBef>
              <a:buFontTx/>
              <a:buNone/>
            </a:pPr>
            <a:r>
              <a:rPr lang="en-US" altLang="en-US" sz="3600" i="0"/>
              <a:t> </a:t>
            </a:r>
            <a:br>
              <a:rPr lang="en-US" altLang="en-US" sz="3600" i="0"/>
            </a:br>
            <a:r>
              <a:rPr lang="en-US" altLang="en-US" sz="3600" i="0"/>
              <a:t> </a:t>
            </a:r>
          </a:p>
        </p:txBody>
      </p:sp>
      <p:sp>
        <p:nvSpPr>
          <p:cNvPr id="242701" name="Text Box 13"/>
          <p:cNvSpPr txBox="1">
            <a:spLocks noChangeArrowheads="1"/>
          </p:cNvSpPr>
          <p:nvPr/>
        </p:nvSpPr>
        <p:spPr bwMode="auto">
          <a:xfrm flipH="1">
            <a:off x="3848100" y="1676400"/>
            <a:ext cx="1562100" cy="3662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50000"/>
              </a:spcBef>
              <a:buFontTx/>
              <a:buNone/>
            </a:pPr>
            <a:r>
              <a:rPr lang="en-US" altLang="en-US" sz="3600" i="0"/>
              <a:t> </a:t>
            </a:r>
            <a:br>
              <a:rPr lang="en-US" altLang="en-US" sz="3600" i="0"/>
            </a:br>
            <a:r>
              <a:rPr lang="en-US" altLang="en-US" sz="3600" i="0">
                <a:solidFill>
                  <a:schemeClr val="tx2"/>
                </a:solidFill>
              </a:rPr>
              <a:t>*</a:t>
            </a:r>
            <a:br>
              <a:rPr lang="en-US" altLang="en-US" sz="3600" i="0">
                <a:solidFill>
                  <a:schemeClr val="tx2"/>
                </a:solidFill>
              </a:rPr>
            </a:br>
            <a:r>
              <a:rPr lang="en-US" altLang="en-US" sz="3600" i="0">
                <a:solidFill>
                  <a:schemeClr val="tx2"/>
                </a:solidFill>
              </a:rPr>
              <a:t>*</a:t>
            </a:r>
            <a:r>
              <a:rPr lang="en-US" altLang="en-US" sz="3600" i="0"/>
              <a:t/>
            </a:r>
            <a:br>
              <a:rPr lang="en-US" altLang="en-US" sz="3600" i="0"/>
            </a:br>
            <a:endParaRPr lang="en-US" altLang="en-US" sz="3600" i="0"/>
          </a:p>
          <a:p>
            <a:pPr algn="ctr">
              <a:spcBef>
                <a:spcPct val="50000"/>
              </a:spcBef>
              <a:buFontTx/>
              <a:buNone/>
            </a:pPr>
            <a:r>
              <a:rPr lang="en-US" altLang="en-US" sz="3600" i="0"/>
              <a:t> </a:t>
            </a:r>
            <a:br>
              <a:rPr lang="en-US" altLang="en-US" sz="3600" i="0"/>
            </a:br>
            <a:r>
              <a:rPr lang="en-US" altLang="en-US" sz="3600" i="0"/>
              <a:t> </a:t>
            </a:r>
          </a:p>
        </p:txBody>
      </p:sp>
      <p:sp>
        <p:nvSpPr>
          <p:cNvPr id="242702" name="Line 14"/>
          <p:cNvSpPr>
            <a:spLocks noChangeShapeType="1"/>
          </p:cNvSpPr>
          <p:nvPr/>
        </p:nvSpPr>
        <p:spPr bwMode="auto">
          <a:xfrm flipH="1">
            <a:off x="838200" y="3505200"/>
            <a:ext cx="7162800" cy="0"/>
          </a:xfrm>
          <a:prstGeom prst="line">
            <a:avLst/>
          </a:prstGeom>
          <a:noFill/>
          <a:ln w="76200" cap="sq">
            <a:solidFill>
              <a:schemeClr val="tx1"/>
            </a:solidFill>
            <a:round/>
            <a:headEnd type="none" w="sm" len="sm"/>
            <a:tailEnd type="none" w="sm" len="sm"/>
          </a:ln>
          <a:extLst>
            <a:ext uri="{909E8E84-426E-40DD-AFC4-6F175D3DCCD1}">
              <a14:hiddenFill xmlns:a14="http://schemas.microsoft.com/office/drawing/2010/main">
                <a:noFill/>
              </a14:hiddenFill>
            </a:ext>
          </a:extLst>
        </p:spPr>
        <p:txBody>
          <a:bodyPr lIns="274320" rIns="274320" anchor="ctr">
            <a:spAutoFit/>
          </a:bodyPr>
          <a:lstStyle/>
          <a:p>
            <a:endParaRPr lang="en-US"/>
          </a:p>
        </p:txBody>
      </p:sp>
      <p:sp>
        <p:nvSpPr>
          <p:cNvPr id="242703" name="Text Box 15"/>
          <p:cNvSpPr txBox="1">
            <a:spLocks noChangeArrowheads="1"/>
          </p:cNvSpPr>
          <p:nvPr/>
        </p:nvSpPr>
        <p:spPr bwMode="auto">
          <a:xfrm>
            <a:off x="228600" y="2286000"/>
            <a:ext cx="685800" cy="914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50000"/>
              </a:spcBef>
              <a:buFontTx/>
              <a:buNone/>
            </a:pPr>
            <a:r>
              <a:rPr lang="en-US" altLang="en-US" sz="5400" i="0"/>
              <a:t>+</a:t>
            </a:r>
          </a:p>
        </p:txBody>
      </p:sp>
      <p:grpSp>
        <p:nvGrpSpPr>
          <p:cNvPr id="242704" name="Group 16"/>
          <p:cNvGrpSpPr>
            <a:grpSpLocks/>
          </p:cNvGrpSpPr>
          <p:nvPr/>
        </p:nvGrpSpPr>
        <p:grpSpPr bwMode="auto">
          <a:xfrm>
            <a:off x="5334000" y="1714500"/>
            <a:ext cx="762000" cy="2133600"/>
            <a:chOff x="4496" y="1080"/>
            <a:chExt cx="480" cy="1344"/>
          </a:xfrm>
        </p:grpSpPr>
        <p:sp>
          <p:nvSpPr>
            <p:cNvPr id="242705" name="Line 17"/>
            <p:cNvSpPr>
              <a:spLocks noChangeShapeType="1"/>
            </p:cNvSpPr>
            <p:nvPr/>
          </p:nvSpPr>
          <p:spPr bwMode="auto">
            <a:xfrm>
              <a:off x="4782" y="2152"/>
              <a:ext cx="0" cy="272"/>
            </a:xfrm>
            <a:prstGeom prst="line">
              <a:avLst/>
            </a:prstGeom>
            <a:noFill/>
            <a:ln w="76200" cap="sq">
              <a:solidFill>
                <a:schemeClr val="tx2"/>
              </a:solidFill>
              <a:round/>
              <a:headEnd type="none" w="sm" len="sm"/>
              <a:tailEnd type="triangle" w="sm" len="sm"/>
            </a:ln>
            <a:extLst>
              <a:ext uri="{909E8E84-426E-40DD-AFC4-6F175D3DCCD1}">
                <a14:hiddenFill xmlns:a14="http://schemas.microsoft.com/office/drawing/2010/main">
                  <a:noFill/>
                </a14:hiddenFill>
              </a:ext>
            </a:extLst>
          </p:spPr>
          <p:txBody>
            <a:bodyPr lIns="274320" rIns="274320" anchor="ctr">
              <a:spAutoFit/>
            </a:bodyPr>
            <a:lstStyle/>
            <a:p>
              <a:endParaRPr lang="en-US"/>
            </a:p>
          </p:txBody>
        </p:sp>
        <p:sp>
          <p:nvSpPr>
            <p:cNvPr id="242706" name="Rectangle 18"/>
            <p:cNvSpPr>
              <a:spLocks noChangeArrowheads="1"/>
            </p:cNvSpPr>
            <p:nvPr/>
          </p:nvSpPr>
          <p:spPr bwMode="auto">
            <a:xfrm>
              <a:off x="4623" y="1080"/>
              <a:ext cx="353" cy="1032"/>
            </a:xfrm>
            <a:prstGeom prst="rect">
              <a:avLst/>
            </a:prstGeom>
            <a:noFill/>
            <a:ln w="57150" cap="sq">
              <a:solidFill>
                <a:schemeClr val="tx2"/>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endParaRPr lang="en-CA" altLang="en-US" sz="2800"/>
            </a:p>
          </p:txBody>
        </p:sp>
        <p:sp>
          <p:nvSpPr>
            <p:cNvPr id="242707" name="Line 19"/>
            <p:cNvSpPr>
              <a:spLocks noChangeShapeType="1"/>
            </p:cNvSpPr>
            <p:nvPr/>
          </p:nvSpPr>
          <p:spPr bwMode="auto">
            <a:xfrm flipH="1">
              <a:off x="4496" y="1189"/>
              <a:ext cx="119" cy="0"/>
            </a:xfrm>
            <a:prstGeom prst="line">
              <a:avLst/>
            </a:prstGeom>
            <a:noFill/>
            <a:ln w="76200" cap="sq">
              <a:solidFill>
                <a:schemeClr val="tx2"/>
              </a:solidFill>
              <a:round/>
              <a:headEnd type="none" w="sm" len="sm"/>
              <a:tailEnd type="triangle" w="sm" len="sm"/>
            </a:ln>
            <a:extLst>
              <a:ext uri="{909E8E84-426E-40DD-AFC4-6F175D3DCCD1}">
                <a14:hiddenFill xmlns:a14="http://schemas.microsoft.com/office/drawing/2010/main">
                  <a:noFill/>
                </a14:hiddenFill>
              </a:ext>
            </a:extLst>
          </p:spPr>
          <p:txBody>
            <a:bodyPr lIns="274320" rIns="274320" anchor="ctr">
              <a:spAutoFit/>
            </a:bodyPr>
            <a:lstStyle/>
            <a:p>
              <a:endParaRPr lang="en-US"/>
            </a:p>
          </p:txBody>
        </p:sp>
      </p:grpSp>
    </p:spTree>
  </p:cSld>
  <p:clrMapOvr>
    <a:masterClrMapping/>
  </p:clrMapOvr>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3714" name="Rectangle 2"/>
          <p:cNvSpPr>
            <a:spLocks noGrp="1" noChangeArrowheads="1"/>
          </p:cNvSpPr>
          <p:nvPr>
            <p:ph type="title"/>
          </p:nvPr>
        </p:nvSpPr>
        <p:spPr/>
        <p:txBody>
          <a:bodyPr/>
          <a:lstStyle/>
          <a:p>
            <a:pPr eaLnBrk="1" hangingPunct="1"/>
            <a:r>
              <a:rPr lang="en-US" altLang="en-US"/>
              <a:t>How to add 2 </a:t>
            </a:r>
            <a:r>
              <a:rPr lang="en-US" altLang="en-US" i="1"/>
              <a:t>n</a:t>
            </a:r>
            <a:r>
              <a:rPr lang="en-US" altLang="en-US"/>
              <a:t>-bit numbers.</a:t>
            </a:r>
          </a:p>
        </p:txBody>
      </p:sp>
      <p:sp>
        <p:nvSpPr>
          <p:cNvPr id="243715" name="Text Box 3"/>
          <p:cNvSpPr txBox="1">
            <a:spLocks noChangeArrowheads="1"/>
          </p:cNvSpPr>
          <p:nvPr/>
        </p:nvSpPr>
        <p:spPr bwMode="auto">
          <a:xfrm flipH="1">
            <a:off x="6858000" y="1676400"/>
            <a:ext cx="1562100" cy="3662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50000"/>
              </a:spcBef>
              <a:buFontTx/>
              <a:buNone/>
            </a:pPr>
            <a:r>
              <a:rPr lang="en-US" altLang="en-US" sz="3600" i="0"/>
              <a:t>   </a:t>
            </a:r>
            <a:br>
              <a:rPr lang="en-US" altLang="en-US" sz="3600" i="0"/>
            </a:br>
            <a:r>
              <a:rPr lang="en-US" altLang="en-US" sz="3600" i="0">
                <a:solidFill>
                  <a:schemeClr val="tx2"/>
                </a:solidFill>
              </a:rPr>
              <a:t>*</a:t>
            </a:r>
            <a:br>
              <a:rPr lang="en-US" altLang="en-US" sz="3600" i="0">
                <a:solidFill>
                  <a:schemeClr val="tx2"/>
                </a:solidFill>
              </a:rPr>
            </a:br>
            <a:r>
              <a:rPr lang="en-US" altLang="en-US" sz="3600" i="0">
                <a:solidFill>
                  <a:schemeClr val="tx2"/>
                </a:solidFill>
              </a:rPr>
              <a:t>*</a:t>
            </a:r>
            <a:r>
              <a:rPr lang="en-US" altLang="en-US" sz="3600" i="0"/>
              <a:t/>
            </a:r>
            <a:br>
              <a:rPr lang="en-US" altLang="en-US" sz="3600" i="0"/>
            </a:br>
            <a:endParaRPr lang="en-US" altLang="en-US" sz="3600" i="0"/>
          </a:p>
          <a:p>
            <a:pPr algn="ctr">
              <a:spcBef>
                <a:spcPct val="50000"/>
              </a:spcBef>
              <a:buFontTx/>
              <a:buNone/>
            </a:pPr>
            <a:r>
              <a:rPr lang="en-US" altLang="en-US" sz="3600" i="0"/>
              <a:t>*  </a:t>
            </a:r>
            <a:br>
              <a:rPr lang="en-US" altLang="en-US" sz="3600" i="0"/>
            </a:br>
            <a:r>
              <a:rPr lang="en-US" altLang="en-US" sz="3600" i="0"/>
              <a:t> </a:t>
            </a:r>
          </a:p>
        </p:txBody>
      </p:sp>
      <p:sp>
        <p:nvSpPr>
          <p:cNvPr id="243716" name="Text Box 4"/>
          <p:cNvSpPr txBox="1">
            <a:spLocks noChangeArrowheads="1"/>
          </p:cNvSpPr>
          <p:nvPr/>
        </p:nvSpPr>
        <p:spPr bwMode="auto">
          <a:xfrm flipH="1">
            <a:off x="838200" y="1676400"/>
            <a:ext cx="1562100" cy="3662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50000"/>
              </a:spcBef>
              <a:buFontTx/>
              <a:buNone/>
            </a:pPr>
            <a:r>
              <a:rPr lang="en-US" altLang="en-US" sz="3600" i="0"/>
              <a:t>* </a:t>
            </a:r>
            <a:br>
              <a:rPr lang="en-US" altLang="en-US" sz="3600" i="0"/>
            </a:br>
            <a:r>
              <a:rPr lang="en-US" altLang="en-US" sz="3600" i="0">
                <a:solidFill>
                  <a:schemeClr val="tx2"/>
                </a:solidFill>
              </a:rPr>
              <a:t>*</a:t>
            </a:r>
            <a:br>
              <a:rPr lang="en-US" altLang="en-US" sz="3600" i="0">
                <a:solidFill>
                  <a:schemeClr val="tx2"/>
                </a:solidFill>
              </a:rPr>
            </a:br>
            <a:r>
              <a:rPr lang="en-US" altLang="en-US" sz="3600" i="0">
                <a:solidFill>
                  <a:schemeClr val="tx2"/>
                </a:solidFill>
              </a:rPr>
              <a:t>*</a:t>
            </a:r>
            <a:r>
              <a:rPr lang="en-US" altLang="en-US" sz="3600" i="0"/>
              <a:t/>
            </a:r>
            <a:br>
              <a:rPr lang="en-US" altLang="en-US" sz="3600" i="0"/>
            </a:br>
            <a:endParaRPr lang="en-US" altLang="en-US" sz="3600" i="0"/>
          </a:p>
          <a:p>
            <a:pPr algn="ctr">
              <a:spcBef>
                <a:spcPct val="50000"/>
              </a:spcBef>
              <a:buFontTx/>
              <a:buNone/>
            </a:pPr>
            <a:r>
              <a:rPr lang="en-US" altLang="en-US" sz="3600" i="0"/>
              <a:t>* </a:t>
            </a:r>
            <a:br>
              <a:rPr lang="en-US" altLang="en-US" sz="3600" i="0"/>
            </a:br>
            <a:r>
              <a:rPr lang="en-US" altLang="en-US" sz="3600" i="0"/>
              <a:t> </a:t>
            </a:r>
          </a:p>
        </p:txBody>
      </p:sp>
      <p:sp>
        <p:nvSpPr>
          <p:cNvPr id="243717" name="Text Box 5"/>
          <p:cNvSpPr txBox="1">
            <a:spLocks noChangeArrowheads="1"/>
          </p:cNvSpPr>
          <p:nvPr/>
        </p:nvSpPr>
        <p:spPr bwMode="auto">
          <a:xfrm flipH="1">
            <a:off x="1441450" y="1676400"/>
            <a:ext cx="1562100" cy="3662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50000"/>
              </a:spcBef>
              <a:buFontTx/>
              <a:buNone/>
            </a:pPr>
            <a:r>
              <a:rPr lang="en-US" altLang="en-US" sz="3600" i="0"/>
              <a:t>* </a:t>
            </a:r>
            <a:br>
              <a:rPr lang="en-US" altLang="en-US" sz="3600" i="0"/>
            </a:br>
            <a:r>
              <a:rPr lang="en-US" altLang="en-US" sz="3600" i="0">
                <a:solidFill>
                  <a:schemeClr val="tx2"/>
                </a:solidFill>
              </a:rPr>
              <a:t>*</a:t>
            </a:r>
            <a:br>
              <a:rPr lang="en-US" altLang="en-US" sz="3600" i="0">
                <a:solidFill>
                  <a:schemeClr val="tx2"/>
                </a:solidFill>
              </a:rPr>
            </a:br>
            <a:r>
              <a:rPr lang="en-US" altLang="en-US" sz="3600" i="0">
                <a:solidFill>
                  <a:schemeClr val="tx2"/>
                </a:solidFill>
              </a:rPr>
              <a:t>*</a:t>
            </a:r>
            <a:r>
              <a:rPr lang="en-US" altLang="en-US" sz="3600" i="0"/>
              <a:t/>
            </a:r>
            <a:br>
              <a:rPr lang="en-US" altLang="en-US" sz="3600" i="0"/>
            </a:br>
            <a:endParaRPr lang="en-US" altLang="en-US" sz="3600" i="0"/>
          </a:p>
          <a:p>
            <a:pPr algn="ctr">
              <a:spcBef>
                <a:spcPct val="50000"/>
              </a:spcBef>
              <a:buFontTx/>
              <a:buNone/>
            </a:pPr>
            <a:r>
              <a:rPr lang="en-US" altLang="en-US" sz="3600" i="0"/>
              <a:t>* </a:t>
            </a:r>
            <a:br>
              <a:rPr lang="en-US" altLang="en-US" sz="3600" i="0"/>
            </a:br>
            <a:r>
              <a:rPr lang="en-US" altLang="en-US" sz="3600" i="0"/>
              <a:t> </a:t>
            </a:r>
          </a:p>
        </p:txBody>
      </p:sp>
      <p:sp>
        <p:nvSpPr>
          <p:cNvPr id="243718" name="Text Box 6"/>
          <p:cNvSpPr txBox="1">
            <a:spLocks noChangeArrowheads="1"/>
          </p:cNvSpPr>
          <p:nvPr/>
        </p:nvSpPr>
        <p:spPr bwMode="auto">
          <a:xfrm flipH="1">
            <a:off x="4451350" y="1676400"/>
            <a:ext cx="1562100" cy="3662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50000"/>
              </a:spcBef>
              <a:buFontTx/>
              <a:buNone/>
            </a:pPr>
            <a:r>
              <a:rPr lang="en-US" altLang="en-US" sz="3600" i="0"/>
              <a:t>* </a:t>
            </a:r>
            <a:br>
              <a:rPr lang="en-US" altLang="en-US" sz="3600" i="0"/>
            </a:br>
            <a:r>
              <a:rPr lang="en-US" altLang="en-US" sz="3600" i="0">
                <a:solidFill>
                  <a:schemeClr val="tx2"/>
                </a:solidFill>
              </a:rPr>
              <a:t>*</a:t>
            </a:r>
            <a:br>
              <a:rPr lang="en-US" altLang="en-US" sz="3600" i="0">
                <a:solidFill>
                  <a:schemeClr val="tx2"/>
                </a:solidFill>
              </a:rPr>
            </a:br>
            <a:r>
              <a:rPr lang="en-US" altLang="en-US" sz="3600" i="0">
                <a:solidFill>
                  <a:schemeClr val="tx2"/>
                </a:solidFill>
              </a:rPr>
              <a:t>*</a:t>
            </a:r>
            <a:r>
              <a:rPr lang="en-US" altLang="en-US" sz="3600" i="0"/>
              <a:t/>
            </a:r>
            <a:br>
              <a:rPr lang="en-US" altLang="en-US" sz="3600" i="0"/>
            </a:br>
            <a:endParaRPr lang="en-US" altLang="en-US" sz="3600" i="0"/>
          </a:p>
          <a:p>
            <a:pPr algn="ctr">
              <a:spcBef>
                <a:spcPct val="50000"/>
              </a:spcBef>
              <a:buFontTx/>
              <a:buNone/>
            </a:pPr>
            <a:r>
              <a:rPr lang="en-US" altLang="en-US" sz="3600" i="0"/>
              <a:t>* </a:t>
            </a:r>
            <a:br>
              <a:rPr lang="en-US" altLang="en-US" sz="3600" i="0"/>
            </a:br>
            <a:r>
              <a:rPr lang="en-US" altLang="en-US" sz="3600" i="0"/>
              <a:t> </a:t>
            </a:r>
          </a:p>
        </p:txBody>
      </p:sp>
      <p:sp>
        <p:nvSpPr>
          <p:cNvPr id="243719" name="Text Box 7"/>
          <p:cNvSpPr txBox="1">
            <a:spLocks noChangeArrowheads="1"/>
          </p:cNvSpPr>
          <p:nvPr/>
        </p:nvSpPr>
        <p:spPr bwMode="auto">
          <a:xfrm flipH="1">
            <a:off x="5053013" y="1676400"/>
            <a:ext cx="1562100" cy="3662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50000"/>
              </a:spcBef>
              <a:buFontTx/>
              <a:buNone/>
            </a:pPr>
            <a:r>
              <a:rPr lang="en-US" altLang="en-US" sz="3600" i="0"/>
              <a:t>* </a:t>
            </a:r>
            <a:br>
              <a:rPr lang="en-US" altLang="en-US" sz="3600" i="0"/>
            </a:br>
            <a:r>
              <a:rPr lang="en-US" altLang="en-US" sz="3600" i="0">
                <a:solidFill>
                  <a:schemeClr val="tx2"/>
                </a:solidFill>
              </a:rPr>
              <a:t>*</a:t>
            </a:r>
            <a:br>
              <a:rPr lang="en-US" altLang="en-US" sz="3600" i="0">
                <a:solidFill>
                  <a:schemeClr val="tx2"/>
                </a:solidFill>
              </a:rPr>
            </a:br>
            <a:r>
              <a:rPr lang="en-US" altLang="en-US" sz="3600" i="0">
                <a:solidFill>
                  <a:schemeClr val="tx2"/>
                </a:solidFill>
              </a:rPr>
              <a:t>*</a:t>
            </a:r>
            <a:r>
              <a:rPr lang="en-US" altLang="en-US" sz="3600" i="0"/>
              <a:t/>
            </a:r>
            <a:br>
              <a:rPr lang="en-US" altLang="en-US" sz="3600" i="0"/>
            </a:br>
            <a:endParaRPr lang="en-US" altLang="en-US" sz="3600" i="0"/>
          </a:p>
          <a:p>
            <a:pPr algn="ctr">
              <a:spcBef>
                <a:spcPct val="50000"/>
              </a:spcBef>
              <a:buFontTx/>
              <a:buNone/>
            </a:pPr>
            <a:r>
              <a:rPr lang="en-US" altLang="en-US" sz="3600" i="0"/>
              <a:t>* </a:t>
            </a:r>
            <a:br>
              <a:rPr lang="en-US" altLang="en-US" sz="3600" i="0"/>
            </a:br>
            <a:r>
              <a:rPr lang="en-US" altLang="en-US" sz="3600" i="0"/>
              <a:t> </a:t>
            </a:r>
          </a:p>
        </p:txBody>
      </p:sp>
      <p:sp>
        <p:nvSpPr>
          <p:cNvPr id="243720" name="Text Box 8"/>
          <p:cNvSpPr txBox="1">
            <a:spLocks noChangeArrowheads="1"/>
          </p:cNvSpPr>
          <p:nvPr/>
        </p:nvSpPr>
        <p:spPr bwMode="auto">
          <a:xfrm flipH="1">
            <a:off x="5654675" y="1676400"/>
            <a:ext cx="1562100" cy="3662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50000"/>
              </a:spcBef>
              <a:buFontTx/>
              <a:buNone/>
            </a:pPr>
            <a:r>
              <a:rPr lang="en-US" altLang="en-US" sz="3600" i="0"/>
              <a:t>* </a:t>
            </a:r>
            <a:br>
              <a:rPr lang="en-US" altLang="en-US" sz="3600" i="0"/>
            </a:br>
            <a:r>
              <a:rPr lang="en-US" altLang="en-US" sz="3600" i="0">
                <a:solidFill>
                  <a:schemeClr val="tx2"/>
                </a:solidFill>
              </a:rPr>
              <a:t>*</a:t>
            </a:r>
            <a:br>
              <a:rPr lang="en-US" altLang="en-US" sz="3600" i="0">
                <a:solidFill>
                  <a:schemeClr val="tx2"/>
                </a:solidFill>
              </a:rPr>
            </a:br>
            <a:r>
              <a:rPr lang="en-US" altLang="en-US" sz="3600" i="0">
                <a:solidFill>
                  <a:schemeClr val="tx2"/>
                </a:solidFill>
              </a:rPr>
              <a:t>*</a:t>
            </a:r>
            <a:r>
              <a:rPr lang="en-US" altLang="en-US" sz="3600" i="0"/>
              <a:t/>
            </a:r>
            <a:br>
              <a:rPr lang="en-US" altLang="en-US" sz="3600" i="0"/>
            </a:br>
            <a:endParaRPr lang="en-US" altLang="en-US" sz="3600" i="0"/>
          </a:p>
          <a:p>
            <a:pPr algn="ctr">
              <a:spcBef>
                <a:spcPct val="50000"/>
              </a:spcBef>
              <a:buFontTx/>
              <a:buNone/>
            </a:pPr>
            <a:r>
              <a:rPr lang="en-US" altLang="en-US" sz="3600" i="0"/>
              <a:t>* </a:t>
            </a:r>
            <a:br>
              <a:rPr lang="en-US" altLang="en-US" sz="3600" i="0"/>
            </a:br>
            <a:r>
              <a:rPr lang="en-US" altLang="en-US" sz="3600" i="0"/>
              <a:t> </a:t>
            </a:r>
          </a:p>
        </p:txBody>
      </p:sp>
      <p:sp>
        <p:nvSpPr>
          <p:cNvPr id="243721" name="Text Box 9"/>
          <p:cNvSpPr txBox="1">
            <a:spLocks noChangeArrowheads="1"/>
          </p:cNvSpPr>
          <p:nvPr/>
        </p:nvSpPr>
        <p:spPr bwMode="auto">
          <a:xfrm flipH="1">
            <a:off x="6256338" y="1676400"/>
            <a:ext cx="1562100" cy="3662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50000"/>
              </a:spcBef>
              <a:buFontTx/>
              <a:buNone/>
            </a:pPr>
            <a:r>
              <a:rPr lang="en-US" altLang="en-US" sz="3600" i="0"/>
              <a:t>* </a:t>
            </a:r>
            <a:br>
              <a:rPr lang="en-US" altLang="en-US" sz="3600" i="0"/>
            </a:br>
            <a:r>
              <a:rPr lang="en-US" altLang="en-US" sz="3600" i="0">
                <a:solidFill>
                  <a:schemeClr val="tx2"/>
                </a:solidFill>
              </a:rPr>
              <a:t>*</a:t>
            </a:r>
            <a:br>
              <a:rPr lang="en-US" altLang="en-US" sz="3600" i="0">
                <a:solidFill>
                  <a:schemeClr val="tx2"/>
                </a:solidFill>
              </a:rPr>
            </a:br>
            <a:r>
              <a:rPr lang="en-US" altLang="en-US" sz="3600" i="0">
                <a:solidFill>
                  <a:schemeClr val="tx2"/>
                </a:solidFill>
              </a:rPr>
              <a:t>*</a:t>
            </a:r>
            <a:r>
              <a:rPr lang="en-US" altLang="en-US" sz="3600" i="0"/>
              <a:t/>
            </a:r>
            <a:br>
              <a:rPr lang="en-US" altLang="en-US" sz="3600" i="0"/>
            </a:br>
            <a:endParaRPr lang="en-US" altLang="en-US" sz="3600" i="0"/>
          </a:p>
          <a:p>
            <a:pPr algn="ctr">
              <a:spcBef>
                <a:spcPct val="50000"/>
              </a:spcBef>
              <a:buFontTx/>
              <a:buNone/>
            </a:pPr>
            <a:r>
              <a:rPr lang="en-US" altLang="en-US" sz="3600" i="0"/>
              <a:t>* </a:t>
            </a:r>
            <a:br>
              <a:rPr lang="en-US" altLang="en-US" sz="3600" i="0"/>
            </a:br>
            <a:r>
              <a:rPr lang="en-US" altLang="en-US" sz="3600" i="0"/>
              <a:t> </a:t>
            </a:r>
          </a:p>
        </p:txBody>
      </p:sp>
      <p:sp>
        <p:nvSpPr>
          <p:cNvPr id="243722" name="Text Box 10"/>
          <p:cNvSpPr txBox="1">
            <a:spLocks noChangeArrowheads="1"/>
          </p:cNvSpPr>
          <p:nvPr/>
        </p:nvSpPr>
        <p:spPr bwMode="auto">
          <a:xfrm flipH="1">
            <a:off x="2043113" y="1676400"/>
            <a:ext cx="1562100" cy="3662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50000"/>
              </a:spcBef>
              <a:buFontTx/>
              <a:buNone/>
            </a:pPr>
            <a:r>
              <a:rPr lang="en-US" altLang="en-US" sz="3600" i="0"/>
              <a:t>* </a:t>
            </a:r>
            <a:br>
              <a:rPr lang="en-US" altLang="en-US" sz="3600" i="0"/>
            </a:br>
            <a:r>
              <a:rPr lang="en-US" altLang="en-US" sz="3600" i="0">
                <a:solidFill>
                  <a:schemeClr val="tx2"/>
                </a:solidFill>
              </a:rPr>
              <a:t>*</a:t>
            </a:r>
            <a:br>
              <a:rPr lang="en-US" altLang="en-US" sz="3600" i="0">
                <a:solidFill>
                  <a:schemeClr val="tx2"/>
                </a:solidFill>
              </a:rPr>
            </a:br>
            <a:r>
              <a:rPr lang="en-US" altLang="en-US" sz="3600" i="0">
                <a:solidFill>
                  <a:schemeClr val="tx2"/>
                </a:solidFill>
              </a:rPr>
              <a:t>*</a:t>
            </a:r>
            <a:r>
              <a:rPr lang="en-US" altLang="en-US" sz="3600" i="0"/>
              <a:t/>
            </a:r>
            <a:br>
              <a:rPr lang="en-US" altLang="en-US" sz="3600" i="0"/>
            </a:br>
            <a:endParaRPr lang="en-US" altLang="en-US" sz="3600" i="0"/>
          </a:p>
          <a:p>
            <a:pPr algn="ctr">
              <a:spcBef>
                <a:spcPct val="50000"/>
              </a:spcBef>
              <a:buFontTx/>
              <a:buNone/>
            </a:pPr>
            <a:r>
              <a:rPr lang="en-US" altLang="en-US" sz="3600" i="0"/>
              <a:t>* </a:t>
            </a:r>
            <a:br>
              <a:rPr lang="en-US" altLang="en-US" sz="3600" i="0"/>
            </a:br>
            <a:r>
              <a:rPr lang="en-US" altLang="en-US" sz="3600" i="0"/>
              <a:t> </a:t>
            </a:r>
          </a:p>
        </p:txBody>
      </p:sp>
      <p:sp>
        <p:nvSpPr>
          <p:cNvPr id="243723" name="Text Box 11"/>
          <p:cNvSpPr txBox="1">
            <a:spLocks noChangeArrowheads="1"/>
          </p:cNvSpPr>
          <p:nvPr/>
        </p:nvSpPr>
        <p:spPr bwMode="auto">
          <a:xfrm flipH="1">
            <a:off x="2644775" y="1676400"/>
            <a:ext cx="1562100" cy="3662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50000"/>
              </a:spcBef>
              <a:buFontTx/>
              <a:buNone/>
            </a:pPr>
            <a:r>
              <a:rPr lang="en-US" altLang="en-US" sz="3600" i="0"/>
              <a:t>* </a:t>
            </a:r>
            <a:br>
              <a:rPr lang="en-US" altLang="en-US" sz="3600" i="0"/>
            </a:br>
            <a:r>
              <a:rPr lang="en-US" altLang="en-US" sz="3600" i="0">
                <a:solidFill>
                  <a:schemeClr val="tx2"/>
                </a:solidFill>
              </a:rPr>
              <a:t>*</a:t>
            </a:r>
            <a:br>
              <a:rPr lang="en-US" altLang="en-US" sz="3600" i="0">
                <a:solidFill>
                  <a:schemeClr val="tx2"/>
                </a:solidFill>
              </a:rPr>
            </a:br>
            <a:r>
              <a:rPr lang="en-US" altLang="en-US" sz="3600" i="0">
                <a:solidFill>
                  <a:schemeClr val="tx2"/>
                </a:solidFill>
              </a:rPr>
              <a:t>*</a:t>
            </a:r>
            <a:r>
              <a:rPr lang="en-US" altLang="en-US" sz="3600" i="0"/>
              <a:t/>
            </a:r>
            <a:br>
              <a:rPr lang="en-US" altLang="en-US" sz="3600" i="0"/>
            </a:br>
            <a:endParaRPr lang="en-US" altLang="en-US" sz="3600" i="0"/>
          </a:p>
          <a:p>
            <a:pPr algn="ctr">
              <a:spcBef>
                <a:spcPct val="50000"/>
              </a:spcBef>
              <a:buFontTx/>
              <a:buNone/>
            </a:pPr>
            <a:r>
              <a:rPr lang="en-US" altLang="en-US" sz="3600" i="0"/>
              <a:t>* </a:t>
            </a:r>
            <a:br>
              <a:rPr lang="en-US" altLang="en-US" sz="3600" i="0"/>
            </a:br>
            <a:r>
              <a:rPr lang="en-US" altLang="en-US" sz="3600" i="0"/>
              <a:t> </a:t>
            </a:r>
          </a:p>
        </p:txBody>
      </p:sp>
      <p:sp>
        <p:nvSpPr>
          <p:cNvPr id="243724" name="Text Box 12"/>
          <p:cNvSpPr txBox="1">
            <a:spLocks noChangeArrowheads="1"/>
          </p:cNvSpPr>
          <p:nvPr/>
        </p:nvSpPr>
        <p:spPr bwMode="auto">
          <a:xfrm flipH="1">
            <a:off x="3246438" y="1676400"/>
            <a:ext cx="1562100" cy="3662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50000"/>
              </a:spcBef>
              <a:buFontTx/>
              <a:buNone/>
            </a:pPr>
            <a:r>
              <a:rPr lang="en-US" altLang="en-US" sz="3600" i="0"/>
              <a:t>* </a:t>
            </a:r>
            <a:br>
              <a:rPr lang="en-US" altLang="en-US" sz="3600" i="0"/>
            </a:br>
            <a:r>
              <a:rPr lang="en-US" altLang="en-US" sz="3600" i="0">
                <a:solidFill>
                  <a:schemeClr val="tx2"/>
                </a:solidFill>
              </a:rPr>
              <a:t>*</a:t>
            </a:r>
            <a:br>
              <a:rPr lang="en-US" altLang="en-US" sz="3600" i="0">
                <a:solidFill>
                  <a:schemeClr val="tx2"/>
                </a:solidFill>
              </a:rPr>
            </a:br>
            <a:r>
              <a:rPr lang="en-US" altLang="en-US" sz="3600" i="0">
                <a:solidFill>
                  <a:schemeClr val="tx2"/>
                </a:solidFill>
              </a:rPr>
              <a:t>*</a:t>
            </a:r>
            <a:r>
              <a:rPr lang="en-US" altLang="en-US" sz="3600" i="0"/>
              <a:t/>
            </a:r>
            <a:br>
              <a:rPr lang="en-US" altLang="en-US" sz="3600" i="0"/>
            </a:br>
            <a:endParaRPr lang="en-US" altLang="en-US" sz="3600" i="0"/>
          </a:p>
          <a:p>
            <a:pPr algn="ctr">
              <a:spcBef>
                <a:spcPct val="50000"/>
              </a:spcBef>
              <a:buFontTx/>
              <a:buNone/>
            </a:pPr>
            <a:r>
              <a:rPr lang="en-US" altLang="en-US" sz="3600" i="0"/>
              <a:t>* </a:t>
            </a:r>
            <a:br>
              <a:rPr lang="en-US" altLang="en-US" sz="3600" i="0"/>
            </a:br>
            <a:r>
              <a:rPr lang="en-US" altLang="en-US" sz="3600" i="0"/>
              <a:t> </a:t>
            </a:r>
          </a:p>
        </p:txBody>
      </p:sp>
      <p:sp>
        <p:nvSpPr>
          <p:cNvPr id="243725" name="Text Box 13"/>
          <p:cNvSpPr txBox="1">
            <a:spLocks noChangeArrowheads="1"/>
          </p:cNvSpPr>
          <p:nvPr/>
        </p:nvSpPr>
        <p:spPr bwMode="auto">
          <a:xfrm flipH="1">
            <a:off x="3848100" y="1676400"/>
            <a:ext cx="1562100" cy="3662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50000"/>
              </a:spcBef>
              <a:buFontTx/>
              <a:buNone/>
            </a:pPr>
            <a:r>
              <a:rPr lang="en-US" altLang="en-US" sz="3600" i="0"/>
              <a:t>*</a:t>
            </a:r>
            <a:br>
              <a:rPr lang="en-US" altLang="en-US" sz="3600" i="0"/>
            </a:br>
            <a:r>
              <a:rPr lang="en-US" altLang="en-US" sz="3600" i="0">
                <a:solidFill>
                  <a:schemeClr val="tx2"/>
                </a:solidFill>
              </a:rPr>
              <a:t>*</a:t>
            </a:r>
            <a:br>
              <a:rPr lang="en-US" altLang="en-US" sz="3600" i="0">
                <a:solidFill>
                  <a:schemeClr val="tx2"/>
                </a:solidFill>
              </a:rPr>
            </a:br>
            <a:r>
              <a:rPr lang="en-US" altLang="en-US" sz="3600" i="0">
                <a:solidFill>
                  <a:schemeClr val="tx2"/>
                </a:solidFill>
              </a:rPr>
              <a:t>*</a:t>
            </a:r>
            <a:r>
              <a:rPr lang="en-US" altLang="en-US" sz="3600" i="0"/>
              <a:t/>
            </a:r>
            <a:br>
              <a:rPr lang="en-US" altLang="en-US" sz="3600" i="0"/>
            </a:br>
            <a:endParaRPr lang="en-US" altLang="en-US" sz="3600" i="0"/>
          </a:p>
          <a:p>
            <a:pPr algn="ctr">
              <a:spcBef>
                <a:spcPct val="50000"/>
              </a:spcBef>
              <a:buFontTx/>
              <a:buNone/>
            </a:pPr>
            <a:r>
              <a:rPr lang="en-US" altLang="en-US" sz="3600" i="0"/>
              <a:t> *</a:t>
            </a:r>
            <a:br>
              <a:rPr lang="en-US" altLang="en-US" sz="3600" i="0"/>
            </a:br>
            <a:r>
              <a:rPr lang="en-US" altLang="en-US" sz="3600" i="0"/>
              <a:t> </a:t>
            </a:r>
          </a:p>
        </p:txBody>
      </p:sp>
      <p:sp>
        <p:nvSpPr>
          <p:cNvPr id="243726" name="Line 14"/>
          <p:cNvSpPr>
            <a:spLocks noChangeShapeType="1"/>
          </p:cNvSpPr>
          <p:nvPr/>
        </p:nvSpPr>
        <p:spPr bwMode="auto">
          <a:xfrm flipH="1">
            <a:off x="838200" y="3505200"/>
            <a:ext cx="7162800" cy="0"/>
          </a:xfrm>
          <a:prstGeom prst="line">
            <a:avLst/>
          </a:prstGeom>
          <a:noFill/>
          <a:ln w="76200" cap="sq">
            <a:solidFill>
              <a:schemeClr val="tx1"/>
            </a:solidFill>
            <a:round/>
            <a:headEnd type="none" w="sm" len="sm"/>
            <a:tailEnd type="none" w="sm" len="sm"/>
          </a:ln>
          <a:extLst>
            <a:ext uri="{909E8E84-426E-40DD-AFC4-6F175D3DCCD1}">
              <a14:hiddenFill xmlns:a14="http://schemas.microsoft.com/office/drawing/2010/main">
                <a:noFill/>
              </a14:hiddenFill>
            </a:ext>
          </a:extLst>
        </p:spPr>
        <p:txBody>
          <a:bodyPr lIns="274320" rIns="274320" anchor="ctr">
            <a:spAutoFit/>
          </a:bodyPr>
          <a:lstStyle/>
          <a:p>
            <a:endParaRPr lang="en-US"/>
          </a:p>
        </p:txBody>
      </p:sp>
      <p:sp>
        <p:nvSpPr>
          <p:cNvPr id="243727" name="Text Box 15"/>
          <p:cNvSpPr txBox="1">
            <a:spLocks noChangeArrowheads="1"/>
          </p:cNvSpPr>
          <p:nvPr/>
        </p:nvSpPr>
        <p:spPr bwMode="auto">
          <a:xfrm>
            <a:off x="228600" y="2286000"/>
            <a:ext cx="685800" cy="914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50000"/>
              </a:spcBef>
              <a:buFontTx/>
              <a:buNone/>
            </a:pPr>
            <a:r>
              <a:rPr lang="en-US" altLang="en-US" sz="5400" i="0"/>
              <a:t>+</a:t>
            </a:r>
          </a:p>
        </p:txBody>
      </p:sp>
      <p:grpSp>
        <p:nvGrpSpPr>
          <p:cNvPr id="243728" name="Group 16"/>
          <p:cNvGrpSpPr>
            <a:grpSpLocks/>
          </p:cNvGrpSpPr>
          <p:nvPr/>
        </p:nvGrpSpPr>
        <p:grpSpPr bwMode="auto">
          <a:xfrm>
            <a:off x="1130300" y="1714500"/>
            <a:ext cx="762000" cy="2133600"/>
            <a:chOff x="4496" y="1080"/>
            <a:chExt cx="480" cy="1344"/>
          </a:xfrm>
        </p:grpSpPr>
        <p:sp>
          <p:nvSpPr>
            <p:cNvPr id="243730" name="Line 17"/>
            <p:cNvSpPr>
              <a:spLocks noChangeShapeType="1"/>
            </p:cNvSpPr>
            <p:nvPr/>
          </p:nvSpPr>
          <p:spPr bwMode="auto">
            <a:xfrm>
              <a:off x="4782" y="2152"/>
              <a:ext cx="0" cy="272"/>
            </a:xfrm>
            <a:prstGeom prst="line">
              <a:avLst/>
            </a:prstGeom>
            <a:noFill/>
            <a:ln w="76200" cap="sq">
              <a:solidFill>
                <a:schemeClr val="tx2"/>
              </a:solidFill>
              <a:round/>
              <a:headEnd type="none" w="sm" len="sm"/>
              <a:tailEnd type="triangle" w="sm" len="sm"/>
            </a:ln>
            <a:extLst>
              <a:ext uri="{909E8E84-426E-40DD-AFC4-6F175D3DCCD1}">
                <a14:hiddenFill xmlns:a14="http://schemas.microsoft.com/office/drawing/2010/main">
                  <a:noFill/>
                </a14:hiddenFill>
              </a:ext>
            </a:extLst>
          </p:spPr>
          <p:txBody>
            <a:bodyPr lIns="274320" rIns="274320" anchor="ctr">
              <a:spAutoFit/>
            </a:bodyPr>
            <a:lstStyle/>
            <a:p>
              <a:endParaRPr lang="en-US"/>
            </a:p>
          </p:txBody>
        </p:sp>
        <p:sp>
          <p:nvSpPr>
            <p:cNvPr id="243731" name="Rectangle 18"/>
            <p:cNvSpPr>
              <a:spLocks noChangeArrowheads="1"/>
            </p:cNvSpPr>
            <p:nvPr/>
          </p:nvSpPr>
          <p:spPr bwMode="auto">
            <a:xfrm>
              <a:off x="4623" y="1080"/>
              <a:ext cx="353" cy="1032"/>
            </a:xfrm>
            <a:prstGeom prst="rect">
              <a:avLst/>
            </a:prstGeom>
            <a:noFill/>
            <a:ln w="57150" cap="sq">
              <a:solidFill>
                <a:schemeClr val="tx2"/>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endParaRPr lang="en-CA" altLang="en-US" sz="2800"/>
            </a:p>
          </p:txBody>
        </p:sp>
        <p:sp>
          <p:nvSpPr>
            <p:cNvPr id="243732" name="Line 19"/>
            <p:cNvSpPr>
              <a:spLocks noChangeShapeType="1"/>
            </p:cNvSpPr>
            <p:nvPr/>
          </p:nvSpPr>
          <p:spPr bwMode="auto">
            <a:xfrm flipH="1">
              <a:off x="4496" y="1189"/>
              <a:ext cx="119" cy="0"/>
            </a:xfrm>
            <a:prstGeom prst="line">
              <a:avLst/>
            </a:prstGeom>
            <a:noFill/>
            <a:ln w="76200" cap="sq">
              <a:solidFill>
                <a:schemeClr val="tx2"/>
              </a:solidFill>
              <a:round/>
              <a:headEnd type="none" w="sm" len="sm"/>
              <a:tailEnd type="triangle" w="sm" len="sm"/>
            </a:ln>
            <a:extLst>
              <a:ext uri="{909E8E84-426E-40DD-AFC4-6F175D3DCCD1}">
                <a14:hiddenFill xmlns:a14="http://schemas.microsoft.com/office/drawing/2010/main">
                  <a:noFill/>
                </a14:hiddenFill>
              </a:ext>
            </a:extLst>
          </p:spPr>
          <p:txBody>
            <a:bodyPr lIns="274320" rIns="274320" anchor="ctr">
              <a:spAutoFit/>
            </a:bodyPr>
            <a:lstStyle/>
            <a:p>
              <a:endParaRPr lang="en-US"/>
            </a:p>
          </p:txBody>
        </p:sp>
      </p:grpSp>
      <p:sp>
        <p:nvSpPr>
          <p:cNvPr id="243729" name="Text Box 20"/>
          <p:cNvSpPr txBox="1">
            <a:spLocks noChangeArrowheads="1"/>
          </p:cNvSpPr>
          <p:nvPr/>
        </p:nvSpPr>
        <p:spPr bwMode="auto">
          <a:xfrm flipH="1">
            <a:off x="228600" y="1676400"/>
            <a:ext cx="1562100" cy="3113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50000"/>
              </a:spcBef>
              <a:buFontTx/>
              <a:buNone/>
            </a:pPr>
            <a:r>
              <a:rPr lang="en-US" altLang="en-US" sz="3600" i="0"/>
              <a:t>* </a:t>
            </a:r>
            <a:br>
              <a:rPr lang="en-US" altLang="en-US" sz="3600" i="0"/>
            </a:br>
            <a:r>
              <a:rPr lang="en-US" altLang="en-US" sz="3600" i="0">
                <a:solidFill>
                  <a:schemeClr val="tx2"/>
                </a:solidFill>
              </a:rPr>
              <a:t> </a:t>
            </a:r>
            <a:br>
              <a:rPr lang="en-US" altLang="en-US" sz="3600" i="0">
                <a:solidFill>
                  <a:schemeClr val="tx2"/>
                </a:solidFill>
              </a:rPr>
            </a:br>
            <a:r>
              <a:rPr lang="en-US" altLang="en-US" sz="3600" i="0">
                <a:solidFill>
                  <a:schemeClr val="tx2"/>
                </a:solidFill>
              </a:rPr>
              <a:t> </a:t>
            </a:r>
            <a:r>
              <a:rPr lang="en-US" altLang="en-US" sz="3600" i="0"/>
              <a:t/>
            </a:r>
            <a:br>
              <a:rPr lang="en-US" altLang="en-US" sz="3600" i="0"/>
            </a:br>
            <a:endParaRPr lang="en-US" altLang="en-US" sz="3600" i="0"/>
          </a:p>
          <a:p>
            <a:pPr algn="ctr">
              <a:spcBef>
                <a:spcPct val="50000"/>
              </a:spcBef>
              <a:buFontTx/>
              <a:buNone/>
            </a:pPr>
            <a:r>
              <a:rPr lang="en-US" altLang="en-US" sz="3600" i="0"/>
              <a:t>* </a:t>
            </a:r>
          </a:p>
        </p:txBody>
      </p:sp>
    </p:spTree>
  </p:cSld>
  <p:clrMapOvr>
    <a:masterClrMapping/>
  </p:clrMapOvr>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4738" name="Rectangle 2"/>
          <p:cNvSpPr>
            <a:spLocks noGrp="1" noChangeArrowheads="1"/>
          </p:cNvSpPr>
          <p:nvPr>
            <p:ph type="title"/>
          </p:nvPr>
        </p:nvSpPr>
        <p:spPr>
          <a:xfrm>
            <a:off x="685800" y="76200"/>
            <a:ext cx="7772400" cy="1143000"/>
          </a:xfrm>
        </p:spPr>
        <p:txBody>
          <a:bodyPr/>
          <a:lstStyle/>
          <a:p>
            <a:pPr eaLnBrk="1" hangingPunct="1"/>
            <a:r>
              <a:rPr lang="en-US" altLang="en-US"/>
              <a:t>Time complexity of </a:t>
            </a:r>
            <a:br>
              <a:rPr lang="en-US" altLang="en-US"/>
            </a:br>
            <a:r>
              <a:rPr lang="en-US" altLang="en-US"/>
              <a:t>grade school addition</a:t>
            </a:r>
          </a:p>
        </p:txBody>
      </p:sp>
      <p:grpSp>
        <p:nvGrpSpPr>
          <p:cNvPr id="244739" name="Group 3"/>
          <p:cNvGrpSpPr>
            <a:grpSpLocks/>
          </p:cNvGrpSpPr>
          <p:nvPr/>
        </p:nvGrpSpPr>
        <p:grpSpPr bwMode="auto">
          <a:xfrm>
            <a:off x="0" y="1612900"/>
            <a:ext cx="4192588" cy="2886075"/>
            <a:chOff x="0" y="1016"/>
            <a:chExt cx="2641" cy="1818"/>
          </a:xfrm>
        </p:grpSpPr>
        <p:sp>
          <p:nvSpPr>
            <p:cNvPr id="244742" name="Text Box 4"/>
            <p:cNvSpPr txBox="1">
              <a:spLocks noChangeArrowheads="1"/>
            </p:cNvSpPr>
            <p:nvPr/>
          </p:nvSpPr>
          <p:spPr bwMode="auto">
            <a:xfrm flipH="1">
              <a:off x="2164" y="1027"/>
              <a:ext cx="477" cy="18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50000"/>
                </a:spcBef>
                <a:buFontTx/>
                <a:buNone/>
              </a:pPr>
              <a:r>
                <a:rPr lang="en-US" altLang="en-US" sz="2800" i="0"/>
                <a:t>   </a:t>
              </a:r>
              <a:br>
                <a:rPr lang="en-US" altLang="en-US" sz="2800" i="0"/>
              </a:br>
              <a:r>
                <a:rPr lang="en-US" altLang="en-US" sz="2800" i="0">
                  <a:solidFill>
                    <a:schemeClr val="tx2"/>
                  </a:solidFill>
                </a:rPr>
                <a:t>*</a:t>
              </a:r>
              <a:br>
                <a:rPr lang="en-US" altLang="en-US" sz="2800" i="0">
                  <a:solidFill>
                    <a:schemeClr val="tx2"/>
                  </a:solidFill>
                </a:rPr>
              </a:br>
              <a:r>
                <a:rPr lang="en-US" altLang="en-US" sz="2800" i="0">
                  <a:solidFill>
                    <a:schemeClr val="tx2"/>
                  </a:solidFill>
                </a:rPr>
                <a:t>*</a:t>
              </a:r>
              <a:r>
                <a:rPr lang="en-US" altLang="en-US" sz="2800" i="0"/>
                <a:t/>
              </a:r>
              <a:br>
                <a:rPr lang="en-US" altLang="en-US" sz="2800" i="0"/>
              </a:br>
              <a:endParaRPr lang="en-US" altLang="en-US" sz="2800" i="0"/>
            </a:p>
            <a:p>
              <a:pPr algn="ctr">
                <a:spcBef>
                  <a:spcPct val="50000"/>
                </a:spcBef>
                <a:buFontTx/>
                <a:buNone/>
              </a:pPr>
              <a:r>
                <a:rPr lang="en-US" altLang="en-US" sz="2800" i="0"/>
                <a:t>*  </a:t>
              </a:r>
              <a:br>
                <a:rPr lang="en-US" altLang="en-US" sz="2800" i="0"/>
              </a:br>
              <a:r>
                <a:rPr lang="en-US" altLang="en-US" sz="2800" i="0"/>
                <a:t> </a:t>
              </a:r>
            </a:p>
          </p:txBody>
        </p:sp>
        <p:sp>
          <p:nvSpPr>
            <p:cNvPr id="244743" name="Text Box 5"/>
            <p:cNvSpPr txBox="1">
              <a:spLocks noChangeArrowheads="1"/>
            </p:cNvSpPr>
            <p:nvPr/>
          </p:nvSpPr>
          <p:spPr bwMode="auto">
            <a:xfrm flipH="1">
              <a:off x="321" y="1026"/>
              <a:ext cx="479" cy="18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50000"/>
                </a:spcBef>
                <a:buFontTx/>
                <a:buNone/>
              </a:pPr>
              <a:r>
                <a:rPr lang="en-US" altLang="en-US" sz="2800" i="0"/>
                <a:t>* </a:t>
              </a:r>
              <a:br>
                <a:rPr lang="en-US" altLang="en-US" sz="2800" i="0"/>
              </a:br>
              <a:r>
                <a:rPr lang="en-US" altLang="en-US" sz="2800" i="0">
                  <a:solidFill>
                    <a:schemeClr val="tx2"/>
                  </a:solidFill>
                </a:rPr>
                <a:t>*</a:t>
              </a:r>
              <a:br>
                <a:rPr lang="en-US" altLang="en-US" sz="2800" i="0">
                  <a:solidFill>
                    <a:schemeClr val="tx2"/>
                  </a:solidFill>
                </a:rPr>
              </a:br>
              <a:r>
                <a:rPr lang="en-US" altLang="en-US" sz="2800" i="0">
                  <a:solidFill>
                    <a:schemeClr val="tx2"/>
                  </a:solidFill>
                </a:rPr>
                <a:t>*</a:t>
              </a:r>
              <a:r>
                <a:rPr lang="en-US" altLang="en-US" sz="2800" i="0"/>
                <a:t/>
              </a:r>
              <a:br>
                <a:rPr lang="en-US" altLang="en-US" sz="2800" i="0"/>
              </a:br>
              <a:endParaRPr lang="en-US" altLang="en-US" sz="2800" i="0"/>
            </a:p>
            <a:p>
              <a:pPr algn="ctr">
                <a:spcBef>
                  <a:spcPct val="50000"/>
                </a:spcBef>
                <a:buFontTx/>
                <a:buNone/>
              </a:pPr>
              <a:r>
                <a:rPr lang="en-US" altLang="en-US" sz="2800" i="0"/>
                <a:t>* </a:t>
              </a:r>
              <a:br>
                <a:rPr lang="en-US" altLang="en-US" sz="2800" i="0"/>
              </a:br>
              <a:r>
                <a:rPr lang="en-US" altLang="en-US" sz="2800" i="0"/>
                <a:t> </a:t>
              </a:r>
            </a:p>
          </p:txBody>
        </p:sp>
        <p:sp>
          <p:nvSpPr>
            <p:cNvPr id="244744" name="Text Box 6"/>
            <p:cNvSpPr txBox="1">
              <a:spLocks noChangeArrowheads="1"/>
            </p:cNvSpPr>
            <p:nvPr/>
          </p:nvSpPr>
          <p:spPr bwMode="auto">
            <a:xfrm flipH="1">
              <a:off x="503" y="1026"/>
              <a:ext cx="478" cy="18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50000"/>
                </a:spcBef>
                <a:buFontTx/>
                <a:buNone/>
              </a:pPr>
              <a:r>
                <a:rPr lang="en-US" altLang="en-US" sz="2800" i="0"/>
                <a:t>* </a:t>
              </a:r>
              <a:br>
                <a:rPr lang="en-US" altLang="en-US" sz="2800" i="0"/>
              </a:br>
              <a:r>
                <a:rPr lang="en-US" altLang="en-US" sz="2800" i="0">
                  <a:solidFill>
                    <a:schemeClr val="tx2"/>
                  </a:solidFill>
                </a:rPr>
                <a:t>*</a:t>
              </a:r>
              <a:br>
                <a:rPr lang="en-US" altLang="en-US" sz="2800" i="0">
                  <a:solidFill>
                    <a:schemeClr val="tx2"/>
                  </a:solidFill>
                </a:rPr>
              </a:br>
              <a:r>
                <a:rPr lang="en-US" altLang="en-US" sz="2800" i="0">
                  <a:solidFill>
                    <a:schemeClr val="tx2"/>
                  </a:solidFill>
                </a:rPr>
                <a:t>*</a:t>
              </a:r>
              <a:r>
                <a:rPr lang="en-US" altLang="en-US" sz="2800" i="0"/>
                <a:t/>
              </a:r>
              <a:br>
                <a:rPr lang="en-US" altLang="en-US" sz="2800" i="0"/>
              </a:br>
              <a:endParaRPr lang="en-US" altLang="en-US" sz="2800" i="0"/>
            </a:p>
            <a:p>
              <a:pPr algn="ctr">
                <a:spcBef>
                  <a:spcPct val="50000"/>
                </a:spcBef>
                <a:buFontTx/>
                <a:buNone/>
              </a:pPr>
              <a:r>
                <a:rPr lang="en-US" altLang="en-US" sz="2800" i="0"/>
                <a:t>* </a:t>
              </a:r>
              <a:br>
                <a:rPr lang="en-US" altLang="en-US" sz="2800" i="0"/>
              </a:br>
              <a:r>
                <a:rPr lang="en-US" altLang="en-US" sz="2800" i="0"/>
                <a:t> </a:t>
              </a:r>
            </a:p>
          </p:txBody>
        </p:sp>
        <p:sp>
          <p:nvSpPr>
            <p:cNvPr id="244745" name="Text Box 7"/>
            <p:cNvSpPr txBox="1">
              <a:spLocks noChangeArrowheads="1"/>
            </p:cNvSpPr>
            <p:nvPr/>
          </p:nvSpPr>
          <p:spPr bwMode="auto">
            <a:xfrm flipH="1">
              <a:off x="1425" y="1026"/>
              <a:ext cx="479" cy="18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50000"/>
                </a:spcBef>
                <a:buFontTx/>
                <a:buNone/>
              </a:pPr>
              <a:r>
                <a:rPr lang="en-US" altLang="en-US" sz="2800" i="0"/>
                <a:t>* </a:t>
              </a:r>
              <a:br>
                <a:rPr lang="en-US" altLang="en-US" sz="2800" i="0"/>
              </a:br>
              <a:r>
                <a:rPr lang="en-US" altLang="en-US" sz="2800" i="0">
                  <a:solidFill>
                    <a:schemeClr val="tx2"/>
                  </a:solidFill>
                </a:rPr>
                <a:t>*</a:t>
              </a:r>
              <a:br>
                <a:rPr lang="en-US" altLang="en-US" sz="2800" i="0">
                  <a:solidFill>
                    <a:schemeClr val="tx2"/>
                  </a:solidFill>
                </a:rPr>
              </a:br>
              <a:r>
                <a:rPr lang="en-US" altLang="en-US" sz="2800" i="0">
                  <a:solidFill>
                    <a:schemeClr val="tx2"/>
                  </a:solidFill>
                </a:rPr>
                <a:t>*</a:t>
              </a:r>
              <a:r>
                <a:rPr lang="en-US" altLang="en-US" sz="2800" i="0"/>
                <a:t/>
              </a:r>
              <a:br>
                <a:rPr lang="en-US" altLang="en-US" sz="2800" i="0"/>
              </a:br>
              <a:endParaRPr lang="en-US" altLang="en-US" sz="2800" i="0"/>
            </a:p>
            <a:p>
              <a:pPr algn="ctr">
                <a:spcBef>
                  <a:spcPct val="50000"/>
                </a:spcBef>
                <a:buFontTx/>
                <a:buNone/>
              </a:pPr>
              <a:r>
                <a:rPr lang="en-US" altLang="en-US" sz="2800" i="0"/>
                <a:t>* </a:t>
              </a:r>
              <a:br>
                <a:rPr lang="en-US" altLang="en-US" sz="2800" i="0"/>
              </a:br>
              <a:r>
                <a:rPr lang="en-US" altLang="en-US" sz="2800" i="0"/>
                <a:t> </a:t>
              </a:r>
            </a:p>
          </p:txBody>
        </p:sp>
        <p:sp>
          <p:nvSpPr>
            <p:cNvPr id="244746" name="Text Box 8"/>
            <p:cNvSpPr txBox="1">
              <a:spLocks noChangeArrowheads="1"/>
            </p:cNvSpPr>
            <p:nvPr/>
          </p:nvSpPr>
          <p:spPr bwMode="auto">
            <a:xfrm flipH="1">
              <a:off x="1607" y="1026"/>
              <a:ext cx="478" cy="18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50000"/>
                </a:spcBef>
                <a:buFontTx/>
                <a:buNone/>
              </a:pPr>
              <a:r>
                <a:rPr lang="en-US" altLang="en-US" sz="2800" i="0"/>
                <a:t>* </a:t>
              </a:r>
              <a:br>
                <a:rPr lang="en-US" altLang="en-US" sz="2800" i="0"/>
              </a:br>
              <a:r>
                <a:rPr lang="en-US" altLang="en-US" sz="2800" i="0">
                  <a:solidFill>
                    <a:schemeClr val="tx2"/>
                  </a:solidFill>
                </a:rPr>
                <a:t>*</a:t>
              </a:r>
              <a:br>
                <a:rPr lang="en-US" altLang="en-US" sz="2800" i="0">
                  <a:solidFill>
                    <a:schemeClr val="tx2"/>
                  </a:solidFill>
                </a:rPr>
              </a:br>
              <a:r>
                <a:rPr lang="en-US" altLang="en-US" sz="2800" i="0">
                  <a:solidFill>
                    <a:schemeClr val="tx2"/>
                  </a:solidFill>
                </a:rPr>
                <a:t>*</a:t>
              </a:r>
              <a:r>
                <a:rPr lang="en-US" altLang="en-US" sz="2800" i="0"/>
                <a:t/>
              </a:r>
              <a:br>
                <a:rPr lang="en-US" altLang="en-US" sz="2800" i="0"/>
              </a:br>
              <a:endParaRPr lang="en-US" altLang="en-US" sz="2800" i="0"/>
            </a:p>
            <a:p>
              <a:pPr algn="ctr">
                <a:spcBef>
                  <a:spcPct val="50000"/>
                </a:spcBef>
                <a:buFontTx/>
                <a:buNone/>
              </a:pPr>
              <a:r>
                <a:rPr lang="en-US" altLang="en-US" sz="2800" i="0"/>
                <a:t>* </a:t>
              </a:r>
              <a:br>
                <a:rPr lang="en-US" altLang="en-US" sz="2800" i="0"/>
              </a:br>
              <a:r>
                <a:rPr lang="en-US" altLang="en-US" sz="2800" i="0"/>
                <a:t> </a:t>
              </a:r>
            </a:p>
          </p:txBody>
        </p:sp>
        <p:sp>
          <p:nvSpPr>
            <p:cNvPr id="244747" name="Text Box 9"/>
            <p:cNvSpPr txBox="1">
              <a:spLocks noChangeArrowheads="1"/>
            </p:cNvSpPr>
            <p:nvPr/>
          </p:nvSpPr>
          <p:spPr bwMode="auto">
            <a:xfrm flipH="1">
              <a:off x="1791" y="1026"/>
              <a:ext cx="478" cy="18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50000"/>
                </a:spcBef>
                <a:buFontTx/>
                <a:buNone/>
              </a:pPr>
              <a:r>
                <a:rPr lang="en-US" altLang="en-US" sz="2800" i="0"/>
                <a:t>* </a:t>
              </a:r>
              <a:br>
                <a:rPr lang="en-US" altLang="en-US" sz="2800" i="0"/>
              </a:br>
              <a:r>
                <a:rPr lang="en-US" altLang="en-US" sz="2800" i="0">
                  <a:solidFill>
                    <a:schemeClr val="tx2"/>
                  </a:solidFill>
                </a:rPr>
                <a:t>*</a:t>
              </a:r>
              <a:br>
                <a:rPr lang="en-US" altLang="en-US" sz="2800" i="0">
                  <a:solidFill>
                    <a:schemeClr val="tx2"/>
                  </a:solidFill>
                </a:rPr>
              </a:br>
              <a:r>
                <a:rPr lang="en-US" altLang="en-US" sz="2800" i="0">
                  <a:solidFill>
                    <a:schemeClr val="tx2"/>
                  </a:solidFill>
                </a:rPr>
                <a:t>*</a:t>
              </a:r>
              <a:r>
                <a:rPr lang="en-US" altLang="en-US" sz="2800" i="0"/>
                <a:t/>
              </a:r>
              <a:br>
                <a:rPr lang="en-US" altLang="en-US" sz="2800" i="0"/>
              </a:br>
              <a:endParaRPr lang="en-US" altLang="en-US" sz="2800" i="0"/>
            </a:p>
            <a:p>
              <a:pPr algn="ctr">
                <a:spcBef>
                  <a:spcPct val="50000"/>
                </a:spcBef>
                <a:buFontTx/>
                <a:buNone/>
              </a:pPr>
              <a:r>
                <a:rPr lang="en-US" altLang="en-US" sz="2800" i="0"/>
                <a:t>* </a:t>
              </a:r>
              <a:br>
                <a:rPr lang="en-US" altLang="en-US" sz="2800" i="0"/>
              </a:br>
              <a:r>
                <a:rPr lang="en-US" altLang="en-US" sz="2800" i="0"/>
                <a:t> </a:t>
              </a:r>
            </a:p>
          </p:txBody>
        </p:sp>
        <p:sp>
          <p:nvSpPr>
            <p:cNvPr id="244748" name="Text Box 10"/>
            <p:cNvSpPr txBox="1">
              <a:spLocks noChangeArrowheads="1"/>
            </p:cNvSpPr>
            <p:nvPr/>
          </p:nvSpPr>
          <p:spPr bwMode="auto">
            <a:xfrm flipH="1">
              <a:off x="1974" y="1026"/>
              <a:ext cx="478" cy="18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50000"/>
                </a:spcBef>
                <a:buFontTx/>
                <a:buNone/>
              </a:pPr>
              <a:r>
                <a:rPr lang="en-US" altLang="en-US" sz="2800" i="0"/>
                <a:t>* </a:t>
              </a:r>
              <a:br>
                <a:rPr lang="en-US" altLang="en-US" sz="2800" i="0"/>
              </a:br>
              <a:r>
                <a:rPr lang="en-US" altLang="en-US" sz="2800" i="0">
                  <a:solidFill>
                    <a:schemeClr val="tx2"/>
                  </a:solidFill>
                </a:rPr>
                <a:t>*</a:t>
              </a:r>
              <a:br>
                <a:rPr lang="en-US" altLang="en-US" sz="2800" i="0">
                  <a:solidFill>
                    <a:schemeClr val="tx2"/>
                  </a:solidFill>
                </a:rPr>
              </a:br>
              <a:r>
                <a:rPr lang="en-US" altLang="en-US" sz="2800" i="0">
                  <a:solidFill>
                    <a:schemeClr val="tx2"/>
                  </a:solidFill>
                </a:rPr>
                <a:t>*</a:t>
              </a:r>
              <a:r>
                <a:rPr lang="en-US" altLang="en-US" sz="2800" i="0"/>
                <a:t/>
              </a:r>
              <a:br>
                <a:rPr lang="en-US" altLang="en-US" sz="2800" i="0"/>
              </a:br>
              <a:endParaRPr lang="en-US" altLang="en-US" sz="2800" i="0"/>
            </a:p>
            <a:p>
              <a:pPr algn="ctr">
                <a:spcBef>
                  <a:spcPct val="50000"/>
                </a:spcBef>
                <a:buFontTx/>
                <a:buNone/>
              </a:pPr>
              <a:r>
                <a:rPr lang="en-US" altLang="en-US" sz="2800" i="0"/>
                <a:t>* </a:t>
              </a:r>
              <a:br>
                <a:rPr lang="en-US" altLang="en-US" sz="2800" i="0"/>
              </a:br>
              <a:r>
                <a:rPr lang="en-US" altLang="en-US" sz="2800" i="0"/>
                <a:t> </a:t>
              </a:r>
            </a:p>
          </p:txBody>
        </p:sp>
        <p:sp>
          <p:nvSpPr>
            <p:cNvPr id="244749" name="Text Box 11"/>
            <p:cNvSpPr txBox="1">
              <a:spLocks noChangeArrowheads="1"/>
            </p:cNvSpPr>
            <p:nvPr/>
          </p:nvSpPr>
          <p:spPr bwMode="auto">
            <a:xfrm flipH="1">
              <a:off x="692" y="1026"/>
              <a:ext cx="477" cy="18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50000"/>
                </a:spcBef>
                <a:buFontTx/>
                <a:buNone/>
              </a:pPr>
              <a:r>
                <a:rPr lang="en-US" altLang="en-US" sz="2800" i="0"/>
                <a:t>* </a:t>
              </a:r>
              <a:br>
                <a:rPr lang="en-US" altLang="en-US" sz="2800" i="0"/>
              </a:br>
              <a:r>
                <a:rPr lang="en-US" altLang="en-US" sz="2800" i="0">
                  <a:solidFill>
                    <a:schemeClr val="tx2"/>
                  </a:solidFill>
                </a:rPr>
                <a:t>*</a:t>
              </a:r>
              <a:br>
                <a:rPr lang="en-US" altLang="en-US" sz="2800" i="0">
                  <a:solidFill>
                    <a:schemeClr val="tx2"/>
                  </a:solidFill>
                </a:rPr>
              </a:br>
              <a:r>
                <a:rPr lang="en-US" altLang="en-US" sz="2800" i="0">
                  <a:solidFill>
                    <a:schemeClr val="tx2"/>
                  </a:solidFill>
                </a:rPr>
                <a:t>*</a:t>
              </a:r>
              <a:r>
                <a:rPr lang="en-US" altLang="en-US" sz="2800" i="0"/>
                <a:t/>
              </a:r>
              <a:br>
                <a:rPr lang="en-US" altLang="en-US" sz="2800" i="0"/>
              </a:br>
              <a:endParaRPr lang="en-US" altLang="en-US" sz="2800" i="0"/>
            </a:p>
            <a:p>
              <a:pPr algn="ctr">
                <a:spcBef>
                  <a:spcPct val="50000"/>
                </a:spcBef>
                <a:buFontTx/>
                <a:buNone/>
              </a:pPr>
              <a:r>
                <a:rPr lang="en-US" altLang="en-US" sz="2800" i="0"/>
                <a:t>* </a:t>
              </a:r>
              <a:br>
                <a:rPr lang="en-US" altLang="en-US" sz="2800" i="0"/>
              </a:br>
              <a:r>
                <a:rPr lang="en-US" altLang="en-US" sz="2800" i="0"/>
                <a:t> </a:t>
              </a:r>
            </a:p>
          </p:txBody>
        </p:sp>
        <p:sp>
          <p:nvSpPr>
            <p:cNvPr id="244750" name="Text Box 12"/>
            <p:cNvSpPr txBox="1">
              <a:spLocks noChangeArrowheads="1"/>
            </p:cNvSpPr>
            <p:nvPr/>
          </p:nvSpPr>
          <p:spPr bwMode="auto">
            <a:xfrm flipH="1">
              <a:off x="876" y="1026"/>
              <a:ext cx="477" cy="18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50000"/>
                </a:spcBef>
                <a:buFontTx/>
                <a:buNone/>
              </a:pPr>
              <a:r>
                <a:rPr lang="en-US" altLang="en-US" sz="2800" i="0"/>
                <a:t>* </a:t>
              </a:r>
              <a:br>
                <a:rPr lang="en-US" altLang="en-US" sz="2800" i="0"/>
              </a:br>
              <a:r>
                <a:rPr lang="en-US" altLang="en-US" sz="2800" i="0">
                  <a:solidFill>
                    <a:schemeClr val="tx2"/>
                  </a:solidFill>
                </a:rPr>
                <a:t>*</a:t>
              </a:r>
              <a:br>
                <a:rPr lang="en-US" altLang="en-US" sz="2800" i="0">
                  <a:solidFill>
                    <a:schemeClr val="tx2"/>
                  </a:solidFill>
                </a:rPr>
              </a:br>
              <a:r>
                <a:rPr lang="en-US" altLang="en-US" sz="2800" i="0">
                  <a:solidFill>
                    <a:schemeClr val="tx2"/>
                  </a:solidFill>
                </a:rPr>
                <a:t>*</a:t>
              </a:r>
              <a:r>
                <a:rPr lang="en-US" altLang="en-US" sz="2800" i="0"/>
                <a:t/>
              </a:r>
              <a:br>
                <a:rPr lang="en-US" altLang="en-US" sz="2800" i="0"/>
              </a:br>
              <a:endParaRPr lang="en-US" altLang="en-US" sz="2800" i="0"/>
            </a:p>
            <a:p>
              <a:pPr algn="ctr">
                <a:spcBef>
                  <a:spcPct val="50000"/>
                </a:spcBef>
                <a:buFontTx/>
                <a:buNone/>
              </a:pPr>
              <a:r>
                <a:rPr lang="en-US" altLang="en-US" sz="2800" i="0"/>
                <a:t>* </a:t>
              </a:r>
              <a:br>
                <a:rPr lang="en-US" altLang="en-US" sz="2800" i="0"/>
              </a:br>
              <a:r>
                <a:rPr lang="en-US" altLang="en-US" sz="2800" i="0"/>
                <a:t> </a:t>
              </a:r>
            </a:p>
          </p:txBody>
        </p:sp>
        <p:sp>
          <p:nvSpPr>
            <p:cNvPr id="244751" name="Text Box 13"/>
            <p:cNvSpPr txBox="1">
              <a:spLocks noChangeArrowheads="1"/>
            </p:cNvSpPr>
            <p:nvPr/>
          </p:nvSpPr>
          <p:spPr bwMode="auto">
            <a:xfrm flipH="1">
              <a:off x="1059" y="1026"/>
              <a:ext cx="477" cy="18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50000"/>
                </a:spcBef>
                <a:buFontTx/>
                <a:buNone/>
              </a:pPr>
              <a:r>
                <a:rPr lang="en-US" altLang="en-US" sz="2800" i="0"/>
                <a:t>* </a:t>
              </a:r>
              <a:br>
                <a:rPr lang="en-US" altLang="en-US" sz="2800" i="0"/>
              </a:br>
              <a:r>
                <a:rPr lang="en-US" altLang="en-US" sz="2800" i="0">
                  <a:solidFill>
                    <a:schemeClr val="tx2"/>
                  </a:solidFill>
                </a:rPr>
                <a:t>*</a:t>
              </a:r>
              <a:br>
                <a:rPr lang="en-US" altLang="en-US" sz="2800" i="0">
                  <a:solidFill>
                    <a:schemeClr val="tx2"/>
                  </a:solidFill>
                </a:rPr>
              </a:br>
              <a:r>
                <a:rPr lang="en-US" altLang="en-US" sz="2800" i="0">
                  <a:solidFill>
                    <a:schemeClr val="tx2"/>
                  </a:solidFill>
                </a:rPr>
                <a:t>*</a:t>
              </a:r>
              <a:r>
                <a:rPr lang="en-US" altLang="en-US" sz="2800" i="0"/>
                <a:t/>
              </a:r>
              <a:br>
                <a:rPr lang="en-US" altLang="en-US" sz="2800" i="0"/>
              </a:br>
              <a:endParaRPr lang="en-US" altLang="en-US" sz="2800" i="0"/>
            </a:p>
            <a:p>
              <a:pPr algn="ctr">
                <a:spcBef>
                  <a:spcPct val="50000"/>
                </a:spcBef>
                <a:buFontTx/>
                <a:buNone/>
              </a:pPr>
              <a:r>
                <a:rPr lang="en-US" altLang="en-US" sz="2800" i="0"/>
                <a:t>* </a:t>
              </a:r>
              <a:br>
                <a:rPr lang="en-US" altLang="en-US" sz="2800" i="0"/>
              </a:br>
              <a:r>
                <a:rPr lang="en-US" altLang="en-US" sz="2800" i="0"/>
                <a:t> </a:t>
              </a:r>
            </a:p>
          </p:txBody>
        </p:sp>
        <p:sp>
          <p:nvSpPr>
            <p:cNvPr id="244752" name="Line 14"/>
            <p:cNvSpPr>
              <a:spLocks noChangeShapeType="1"/>
            </p:cNvSpPr>
            <p:nvPr/>
          </p:nvSpPr>
          <p:spPr bwMode="auto">
            <a:xfrm flipH="1">
              <a:off x="315" y="1932"/>
              <a:ext cx="2190" cy="1"/>
            </a:xfrm>
            <a:prstGeom prst="line">
              <a:avLst/>
            </a:prstGeom>
            <a:noFill/>
            <a:ln w="76200" cap="sq">
              <a:solidFill>
                <a:schemeClr val="tx1"/>
              </a:solidFill>
              <a:round/>
              <a:headEnd type="none" w="sm" len="sm"/>
              <a:tailEnd type="none" w="sm" len="sm"/>
            </a:ln>
            <a:extLst>
              <a:ext uri="{909E8E84-426E-40DD-AFC4-6F175D3DCCD1}">
                <a14:hiddenFill xmlns:a14="http://schemas.microsoft.com/office/drawing/2010/main">
                  <a:noFill/>
                </a14:hiddenFill>
              </a:ext>
            </a:extLst>
          </p:spPr>
          <p:txBody>
            <a:bodyPr lIns="274320" rIns="274320" anchor="ctr">
              <a:spAutoFit/>
            </a:bodyPr>
            <a:lstStyle/>
            <a:p>
              <a:endParaRPr lang="en-US"/>
            </a:p>
          </p:txBody>
        </p:sp>
        <p:sp>
          <p:nvSpPr>
            <p:cNvPr id="244753" name="Text Box 15"/>
            <p:cNvSpPr txBox="1">
              <a:spLocks noChangeArrowheads="1"/>
            </p:cNvSpPr>
            <p:nvPr/>
          </p:nvSpPr>
          <p:spPr bwMode="auto">
            <a:xfrm>
              <a:off x="0" y="1212"/>
              <a:ext cx="466" cy="4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50000"/>
                </a:spcBef>
                <a:buFontTx/>
                <a:buNone/>
              </a:pPr>
              <a:r>
                <a:rPr lang="en-US" altLang="en-US" sz="4400" i="0"/>
                <a:t>+</a:t>
              </a:r>
            </a:p>
          </p:txBody>
        </p:sp>
        <p:sp>
          <p:nvSpPr>
            <p:cNvPr id="244754" name="Line 16"/>
            <p:cNvSpPr>
              <a:spLocks noChangeShapeType="1"/>
            </p:cNvSpPr>
            <p:nvPr/>
          </p:nvSpPr>
          <p:spPr bwMode="auto">
            <a:xfrm>
              <a:off x="543" y="1877"/>
              <a:ext cx="0" cy="269"/>
            </a:xfrm>
            <a:prstGeom prst="line">
              <a:avLst/>
            </a:prstGeom>
            <a:noFill/>
            <a:ln w="76200" cap="sq">
              <a:solidFill>
                <a:schemeClr val="tx2"/>
              </a:solidFill>
              <a:round/>
              <a:headEnd type="none" w="sm" len="sm"/>
              <a:tailEnd type="triangle" w="sm" len="sm"/>
            </a:ln>
            <a:extLst>
              <a:ext uri="{909E8E84-426E-40DD-AFC4-6F175D3DCCD1}">
                <a14:hiddenFill xmlns:a14="http://schemas.microsoft.com/office/drawing/2010/main">
                  <a:noFill/>
                </a14:hiddenFill>
              </a:ext>
            </a:extLst>
          </p:spPr>
          <p:txBody>
            <a:bodyPr lIns="274320" rIns="274320" anchor="ctr">
              <a:spAutoFit/>
            </a:bodyPr>
            <a:lstStyle/>
            <a:p>
              <a:endParaRPr lang="en-US"/>
            </a:p>
          </p:txBody>
        </p:sp>
        <p:sp>
          <p:nvSpPr>
            <p:cNvPr id="244755" name="Rectangle 17"/>
            <p:cNvSpPr>
              <a:spLocks noChangeArrowheads="1"/>
            </p:cNvSpPr>
            <p:nvPr/>
          </p:nvSpPr>
          <p:spPr bwMode="auto">
            <a:xfrm>
              <a:off x="466" y="1016"/>
              <a:ext cx="171" cy="821"/>
            </a:xfrm>
            <a:prstGeom prst="rect">
              <a:avLst/>
            </a:prstGeom>
            <a:noFill/>
            <a:ln w="57150" cap="sq">
              <a:solidFill>
                <a:schemeClr val="tx2"/>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endParaRPr lang="en-CA" altLang="en-US" sz="2800"/>
            </a:p>
          </p:txBody>
        </p:sp>
        <p:sp>
          <p:nvSpPr>
            <p:cNvPr id="244756" name="Line 18"/>
            <p:cNvSpPr>
              <a:spLocks noChangeShapeType="1"/>
            </p:cNvSpPr>
            <p:nvPr/>
          </p:nvSpPr>
          <p:spPr bwMode="auto">
            <a:xfrm flipH="1">
              <a:off x="404" y="1136"/>
              <a:ext cx="58" cy="0"/>
            </a:xfrm>
            <a:prstGeom prst="line">
              <a:avLst/>
            </a:prstGeom>
            <a:noFill/>
            <a:ln w="76200" cap="sq">
              <a:solidFill>
                <a:schemeClr val="tx2"/>
              </a:solidFill>
              <a:round/>
              <a:headEnd type="none" w="sm" len="sm"/>
              <a:tailEnd type="triangle" w="sm" len="sm"/>
            </a:ln>
            <a:extLst>
              <a:ext uri="{909E8E84-426E-40DD-AFC4-6F175D3DCCD1}">
                <a14:hiddenFill xmlns:a14="http://schemas.microsoft.com/office/drawing/2010/main">
                  <a:noFill/>
                </a14:hiddenFill>
              </a:ext>
            </a:extLst>
          </p:spPr>
          <p:txBody>
            <a:bodyPr lIns="274320" rIns="274320" anchor="ctr">
              <a:spAutoFit/>
            </a:bodyPr>
            <a:lstStyle/>
            <a:p>
              <a:endParaRPr lang="en-US"/>
            </a:p>
          </p:txBody>
        </p:sp>
        <p:sp>
          <p:nvSpPr>
            <p:cNvPr id="244757" name="Text Box 19"/>
            <p:cNvSpPr txBox="1">
              <a:spLocks noChangeArrowheads="1"/>
            </p:cNvSpPr>
            <p:nvPr/>
          </p:nvSpPr>
          <p:spPr bwMode="auto">
            <a:xfrm flipH="1">
              <a:off x="129" y="1016"/>
              <a:ext cx="476" cy="15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50000"/>
                </a:spcBef>
                <a:buFontTx/>
                <a:buNone/>
              </a:pPr>
              <a:r>
                <a:rPr lang="en-US" altLang="en-US" sz="2800" i="0"/>
                <a:t>* </a:t>
              </a:r>
              <a:br>
                <a:rPr lang="en-US" altLang="en-US" sz="2800" i="0"/>
              </a:br>
              <a:r>
                <a:rPr lang="en-US" altLang="en-US" sz="2800" i="0">
                  <a:solidFill>
                    <a:schemeClr val="tx2"/>
                  </a:solidFill>
                </a:rPr>
                <a:t> </a:t>
              </a:r>
              <a:br>
                <a:rPr lang="en-US" altLang="en-US" sz="2800" i="0">
                  <a:solidFill>
                    <a:schemeClr val="tx2"/>
                  </a:solidFill>
                </a:rPr>
              </a:br>
              <a:r>
                <a:rPr lang="en-US" altLang="en-US" sz="2800" i="0">
                  <a:solidFill>
                    <a:schemeClr val="tx2"/>
                  </a:solidFill>
                </a:rPr>
                <a:t> </a:t>
              </a:r>
              <a:r>
                <a:rPr lang="en-US" altLang="en-US" sz="2800" i="0"/>
                <a:t/>
              </a:r>
              <a:br>
                <a:rPr lang="en-US" altLang="en-US" sz="2800" i="0"/>
              </a:br>
              <a:endParaRPr lang="en-US" altLang="en-US" sz="2800" i="0"/>
            </a:p>
            <a:p>
              <a:pPr algn="ctr">
                <a:spcBef>
                  <a:spcPct val="50000"/>
                </a:spcBef>
                <a:buFontTx/>
                <a:buNone/>
              </a:pPr>
              <a:r>
                <a:rPr lang="en-US" altLang="en-US" sz="2800" i="0"/>
                <a:t>* </a:t>
              </a:r>
            </a:p>
          </p:txBody>
        </p:sp>
        <p:sp>
          <p:nvSpPr>
            <p:cNvPr id="244758" name="Text Box 20"/>
            <p:cNvSpPr txBox="1">
              <a:spLocks noChangeArrowheads="1"/>
            </p:cNvSpPr>
            <p:nvPr/>
          </p:nvSpPr>
          <p:spPr bwMode="auto">
            <a:xfrm flipH="1">
              <a:off x="1242" y="1025"/>
              <a:ext cx="479" cy="18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50000"/>
                </a:spcBef>
                <a:buFontTx/>
                <a:buNone/>
              </a:pPr>
              <a:r>
                <a:rPr lang="en-US" altLang="en-US" sz="2800" i="0"/>
                <a:t>* </a:t>
              </a:r>
              <a:br>
                <a:rPr lang="en-US" altLang="en-US" sz="2800" i="0"/>
              </a:br>
              <a:r>
                <a:rPr lang="en-US" altLang="en-US" sz="2800" i="0">
                  <a:solidFill>
                    <a:schemeClr val="tx2"/>
                  </a:solidFill>
                </a:rPr>
                <a:t>*</a:t>
              </a:r>
              <a:br>
                <a:rPr lang="en-US" altLang="en-US" sz="2800" i="0">
                  <a:solidFill>
                    <a:schemeClr val="tx2"/>
                  </a:solidFill>
                </a:rPr>
              </a:br>
              <a:r>
                <a:rPr lang="en-US" altLang="en-US" sz="2800" i="0">
                  <a:solidFill>
                    <a:schemeClr val="tx2"/>
                  </a:solidFill>
                </a:rPr>
                <a:t>*</a:t>
              </a:r>
              <a:r>
                <a:rPr lang="en-US" altLang="en-US" sz="2800" i="0"/>
                <a:t/>
              </a:r>
              <a:br>
                <a:rPr lang="en-US" altLang="en-US" sz="2800" i="0"/>
              </a:br>
              <a:endParaRPr lang="en-US" altLang="en-US" sz="2800" i="0"/>
            </a:p>
            <a:p>
              <a:pPr algn="ctr">
                <a:spcBef>
                  <a:spcPct val="50000"/>
                </a:spcBef>
                <a:buFontTx/>
                <a:buNone/>
              </a:pPr>
              <a:r>
                <a:rPr lang="en-US" altLang="en-US" sz="2800" i="0"/>
                <a:t>* </a:t>
              </a:r>
              <a:br>
                <a:rPr lang="en-US" altLang="en-US" sz="2800" i="0"/>
              </a:br>
              <a:r>
                <a:rPr lang="en-US" altLang="en-US" sz="2800" i="0"/>
                <a:t> </a:t>
              </a:r>
            </a:p>
          </p:txBody>
        </p:sp>
      </p:grpSp>
      <p:sp>
        <p:nvSpPr>
          <p:cNvPr id="244740" name="Text Box 21"/>
          <p:cNvSpPr txBox="1">
            <a:spLocks noChangeArrowheads="1"/>
          </p:cNvSpPr>
          <p:nvPr/>
        </p:nvSpPr>
        <p:spPr bwMode="auto">
          <a:xfrm>
            <a:off x="2286000" y="4191000"/>
            <a:ext cx="4237038" cy="2349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en-US" altLang="en-US" sz="2800"/>
              <a:t>T</a:t>
            </a:r>
            <a:r>
              <a:rPr lang="en-US" altLang="en-US" sz="2800" i="0"/>
              <a:t>(</a:t>
            </a:r>
            <a:r>
              <a:rPr lang="en-US" altLang="en-US" sz="2800"/>
              <a:t>n</a:t>
            </a:r>
            <a:r>
              <a:rPr lang="en-US" altLang="en-US" sz="2800" i="0"/>
              <a:t>) = The amount of time grade school addition uses to add two </a:t>
            </a:r>
            <a:r>
              <a:rPr lang="en-US" altLang="en-US" sz="2800"/>
              <a:t>n</a:t>
            </a:r>
            <a:r>
              <a:rPr lang="en-US" altLang="en-US" sz="2800" i="0"/>
              <a:t>-bit numbers</a:t>
            </a:r>
          </a:p>
          <a:p>
            <a:pPr>
              <a:spcBef>
                <a:spcPct val="0"/>
              </a:spcBef>
              <a:buFontTx/>
              <a:buNone/>
            </a:pPr>
            <a:r>
              <a:rPr lang="en-US" altLang="en-US" i="0"/>
              <a:t>= </a:t>
            </a:r>
            <a:r>
              <a:rPr lang="en-CA" altLang="en-US" sz="3600" i="0">
                <a:cs typeface="Times New Roman" pitchFamily="18" charset="0"/>
              </a:rPr>
              <a:t>θ</a:t>
            </a:r>
            <a:r>
              <a:rPr lang="en-US" altLang="en-US" sz="3600" i="0">
                <a:cs typeface="Times New Roman" pitchFamily="18" charset="0"/>
              </a:rPr>
              <a:t>(</a:t>
            </a:r>
            <a:r>
              <a:rPr lang="en-US" altLang="en-US" sz="3600">
                <a:cs typeface="Times New Roman" pitchFamily="18" charset="0"/>
              </a:rPr>
              <a:t>n</a:t>
            </a:r>
            <a:r>
              <a:rPr lang="en-US" altLang="en-US" sz="3600" i="0">
                <a:cs typeface="Times New Roman" pitchFamily="18" charset="0"/>
              </a:rPr>
              <a:t>) = linear time</a:t>
            </a:r>
            <a:r>
              <a:rPr lang="en-US" altLang="en-US" i="0">
                <a:cs typeface="Times New Roman" pitchFamily="18" charset="0"/>
              </a:rPr>
              <a:t>.</a:t>
            </a:r>
          </a:p>
        </p:txBody>
      </p:sp>
      <p:sp>
        <p:nvSpPr>
          <p:cNvPr id="244741" name="Text Box 22"/>
          <p:cNvSpPr txBox="1">
            <a:spLocks noChangeArrowheads="1"/>
          </p:cNvSpPr>
          <p:nvPr/>
        </p:nvSpPr>
        <p:spPr bwMode="auto">
          <a:xfrm>
            <a:off x="4876800" y="1676400"/>
            <a:ext cx="3505200" cy="1800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r>
              <a:rPr lang="en-US" altLang="en-US" sz="2800" i="0"/>
              <a:t>On any reasonable computer adding 3 bits can be done in constant time.</a:t>
            </a:r>
            <a:endParaRPr lang="en-CA" altLang="en-US" sz="2800" i="0"/>
          </a:p>
        </p:txBody>
      </p:sp>
    </p:spTree>
  </p:cSld>
  <p:clrMapOvr>
    <a:masterClrMapping/>
  </p:clrMapOvr>
  <p:timing>
    <p:tnLst>
      <p:par>
        <p:cTn id="1" dur="indefinite" restart="never" nodeType="tmRoot"/>
      </p:par>
    </p:tn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9" name="Rectangle 3"/>
          <p:cNvSpPr>
            <a:spLocks noGrp="1" noChangeArrowheads="1"/>
          </p:cNvSpPr>
          <p:nvPr>
            <p:ph type="body" idx="1"/>
          </p:nvPr>
        </p:nvSpPr>
        <p:spPr/>
        <p:txBody>
          <a:bodyPr/>
          <a:lstStyle/>
          <a:p>
            <a:pPr eaLnBrk="1" hangingPunct="1"/>
            <a:r>
              <a:rPr lang="en-US" altLang="en-US" b="1">
                <a:solidFill>
                  <a:schemeClr val="tx2"/>
                </a:solidFill>
              </a:rPr>
              <a:t>QUESTION:</a:t>
            </a:r>
            <a:r>
              <a:rPr lang="en-US" altLang="en-US">
                <a:solidFill>
                  <a:schemeClr val="tx2"/>
                </a:solidFill>
              </a:rPr>
              <a:t> </a:t>
            </a:r>
            <a:r>
              <a:rPr lang="en-US" altLang="en-US"/>
              <a:t>Is there an algorithm to add two </a:t>
            </a:r>
            <a:r>
              <a:rPr lang="en-US" altLang="en-US" i="1"/>
              <a:t>n</a:t>
            </a:r>
            <a:r>
              <a:rPr lang="en-US" altLang="en-US"/>
              <a:t>-digit numbers whose time grows sub-linearly in </a:t>
            </a:r>
            <a:r>
              <a:rPr lang="en-US" altLang="en-US" i="1"/>
              <a:t>n</a:t>
            </a:r>
            <a:r>
              <a:rPr lang="en-US" altLang="en-US"/>
              <a:t>?</a:t>
            </a:r>
          </a:p>
          <a:p>
            <a:pPr eaLnBrk="1" hangingPunct="1"/>
            <a:r>
              <a:rPr lang="en-US" altLang="en-US">
                <a:solidFill>
                  <a:srgbClr val="FF0000"/>
                </a:solidFill>
              </a:rPr>
              <a:t>No! </a:t>
            </a:r>
            <a:r>
              <a:rPr lang="en-US" altLang="en-US"/>
              <a:t>You must read the input </a:t>
            </a:r>
            <a:br>
              <a:rPr lang="en-US" altLang="en-US"/>
            </a:br>
            <a:r>
              <a:rPr lang="en-US" altLang="en-US"/>
              <a:t>       to know the answer. </a:t>
            </a:r>
            <a:br>
              <a:rPr lang="en-US" altLang="en-US"/>
            </a:br>
            <a:r>
              <a:rPr lang="en-US" altLang="en-US"/>
              <a:t>       And this takes time </a:t>
            </a:r>
            <a:r>
              <a:rPr lang="en-US" altLang="en-US" i="1"/>
              <a:t>n</a:t>
            </a:r>
            <a:r>
              <a:rPr lang="en-US" altLang="en-US"/>
              <a:t>!</a:t>
            </a:r>
          </a:p>
        </p:txBody>
      </p:sp>
      <p:sp>
        <p:nvSpPr>
          <p:cNvPr id="2" name="Rectangle 2"/>
          <p:cNvSpPr>
            <a:spLocks noGrp="1" noChangeArrowheads="1"/>
          </p:cNvSpPr>
          <p:nvPr>
            <p:ph type="title"/>
          </p:nvPr>
        </p:nvSpPr>
        <p:spPr/>
        <p:txBody>
          <a:bodyPr/>
          <a:lstStyle/>
          <a:p>
            <a:pPr eaLnBrk="1" hangingPunct="1"/>
            <a:r>
              <a:rPr lang="en-US" altLang="en-US" sz="3600"/>
              <a:t>How to add 2 </a:t>
            </a:r>
            <a:r>
              <a:rPr lang="en-US" altLang="en-US" sz="3600" i="1"/>
              <a:t>n</a:t>
            </a:r>
            <a:r>
              <a:rPr lang="en-US" altLang="en-US" sz="3600"/>
              <a:t>-digit numbers.</a:t>
            </a:r>
          </a:p>
        </p:txBody>
      </p:sp>
      <p:sp>
        <p:nvSpPr>
          <p:cNvPr id="6" name="Title 1"/>
          <p:cNvSpPr txBox="1">
            <a:spLocks/>
          </p:cNvSpPr>
          <p:nvPr/>
        </p:nvSpPr>
        <p:spPr bwMode="auto">
          <a:xfrm>
            <a:off x="228600" y="-171450"/>
            <a:ext cx="8610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a:defRPr/>
            </a:pPr>
            <a:r>
              <a:rPr lang="en-CA" altLang="en-US" i="0" kern="0" dirty="0"/>
              <a:t>Running Time</a:t>
            </a:r>
            <a:endParaRPr lang="en-US" i="0" kern="0" dirty="0"/>
          </a:p>
        </p:txBody>
      </p:sp>
    </p:spTree>
    <p:extLst>
      <p:ext uri="{BB962C8B-B14F-4D97-AF65-F5344CB8AC3E}">
        <p14:creationId xmlns:p14="http://schemas.microsoft.com/office/powerpoint/2010/main" val="335875428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19459">
                                            <p:txEl>
                                              <p:pRg st="0" end="0"/>
                                            </p:txEl>
                                          </p:spTgt>
                                        </p:tgtEl>
                                        <p:attrNameLst>
                                          <p:attrName>style.visibility</p:attrName>
                                        </p:attrNameLst>
                                      </p:cBhvr>
                                      <p:to>
                                        <p:strVal val="visible"/>
                                      </p:to>
                                    </p:set>
                                    <p:anim calcmode="lin" valueType="num">
                                      <p:cBhvr additive="base">
                                        <p:cTn id="7" dur="500" fill="hold"/>
                                        <p:tgtEl>
                                          <p:spTgt spid="19459">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19459">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19459">
                                            <p:txEl>
                                              <p:pRg st="1" end="1"/>
                                            </p:txEl>
                                          </p:spTgt>
                                        </p:tgtEl>
                                        <p:attrNameLst>
                                          <p:attrName>style.visibility</p:attrName>
                                        </p:attrNameLst>
                                      </p:cBhvr>
                                      <p:to>
                                        <p:strVal val="visible"/>
                                      </p:to>
                                    </p:set>
                                    <p:anim calcmode="lin" valueType="num">
                                      <p:cBhvr additive="base">
                                        <p:cTn id="13" dur="500" fill="hold"/>
                                        <p:tgtEl>
                                          <p:spTgt spid="19459">
                                            <p:txEl>
                                              <p:pRg st="1" end="1"/>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19459">
                                            <p:txEl>
                                              <p:pRg st="1" end="1"/>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7810" name="AutoShape 2"/>
          <p:cNvSpPr>
            <a:spLocks noChangeArrowheads="1"/>
          </p:cNvSpPr>
          <p:nvPr/>
        </p:nvSpPr>
        <p:spPr bwMode="auto">
          <a:xfrm>
            <a:off x="533400" y="457200"/>
            <a:ext cx="6843713" cy="2914650"/>
          </a:xfrm>
          <a:prstGeom prst="wedgeRoundRectCallout">
            <a:avLst>
              <a:gd name="adj1" fmla="val 59903"/>
              <a:gd name="adj2" fmla="val 69227"/>
              <a:gd name="adj3" fmla="val 16667"/>
            </a:avLst>
          </a:prstGeom>
          <a:solidFill>
            <a:srgbClr val="9966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0"/>
              </a:spcBef>
              <a:buFontTx/>
              <a:buNone/>
            </a:pPr>
            <a:r>
              <a:rPr lang="en-US" altLang="en-US" sz="2800" i="0" dirty="0"/>
              <a:t>So </a:t>
            </a:r>
            <a:r>
              <a:rPr lang="en-US" altLang="en-US" sz="2800" b="1" dirty="0"/>
              <a:t>any algorithm</a:t>
            </a:r>
            <a:r>
              <a:rPr lang="en-US" altLang="en-US" sz="2800" i="0" dirty="0"/>
              <a:t> for addition must use time at least linear in the size of the numbers.</a:t>
            </a:r>
          </a:p>
          <a:p>
            <a:pPr algn="ctr">
              <a:spcBef>
                <a:spcPct val="0"/>
              </a:spcBef>
              <a:buFontTx/>
              <a:buNone/>
            </a:pPr>
            <a:endParaRPr lang="en-US" altLang="en-US" sz="2800" i="0" dirty="0"/>
          </a:p>
          <a:p>
            <a:pPr algn="ctr">
              <a:spcBef>
                <a:spcPct val="0"/>
              </a:spcBef>
              <a:buFontTx/>
              <a:buNone/>
            </a:pPr>
            <a:r>
              <a:rPr lang="en-US" altLang="en-US" sz="2800" i="0" dirty="0"/>
              <a:t>Grade school addition is essentially as good as it can be.</a:t>
            </a:r>
          </a:p>
        </p:txBody>
      </p:sp>
      <p:grpSp>
        <p:nvGrpSpPr>
          <p:cNvPr id="247811" name="Group 3"/>
          <p:cNvGrpSpPr>
            <a:grpSpLocks/>
          </p:cNvGrpSpPr>
          <p:nvPr/>
        </p:nvGrpSpPr>
        <p:grpSpPr bwMode="auto">
          <a:xfrm flipH="1">
            <a:off x="7483475" y="3119438"/>
            <a:ext cx="1660525" cy="3743325"/>
            <a:chOff x="864" y="465"/>
            <a:chExt cx="1046" cy="2358"/>
          </a:xfrm>
        </p:grpSpPr>
        <p:grpSp>
          <p:nvGrpSpPr>
            <p:cNvPr id="247812" name="Group 4"/>
            <p:cNvGrpSpPr>
              <a:grpSpLocks/>
            </p:cNvGrpSpPr>
            <p:nvPr/>
          </p:nvGrpSpPr>
          <p:grpSpPr bwMode="auto">
            <a:xfrm>
              <a:off x="864" y="465"/>
              <a:ext cx="1008" cy="2319"/>
              <a:chOff x="587" y="528"/>
              <a:chExt cx="1008" cy="2319"/>
            </a:xfrm>
          </p:grpSpPr>
          <p:grpSp>
            <p:nvGrpSpPr>
              <p:cNvPr id="247815" name="Group 5"/>
              <p:cNvGrpSpPr>
                <a:grpSpLocks/>
              </p:cNvGrpSpPr>
              <p:nvPr/>
            </p:nvGrpSpPr>
            <p:grpSpPr bwMode="auto">
              <a:xfrm>
                <a:off x="587" y="528"/>
                <a:ext cx="1008" cy="2319"/>
                <a:chOff x="587" y="528"/>
                <a:chExt cx="1008" cy="2319"/>
              </a:xfrm>
            </p:grpSpPr>
            <p:grpSp>
              <p:nvGrpSpPr>
                <p:cNvPr id="247817" name="Group 6"/>
                <p:cNvGrpSpPr>
                  <a:grpSpLocks/>
                </p:cNvGrpSpPr>
                <p:nvPr/>
              </p:nvGrpSpPr>
              <p:grpSpPr bwMode="auto">
                <a:xfrm>
                  <a:off x="587" y="528"/>
                  <a:ext cx="1008" cy="2319"/>
                  <a:chOff x="1151" y="1104"/>
                  <a:chExt cx="686" cy="1741"/>
                </a:xfrm>
              </p:grpSpPr>
              <p:sp>
                <p:nvSpPr>
                  <p:cNvPr id="247824" name="Freeform 7"/>
                  <p:cNvSpPr>
                    <a:spLocks/>
                  </p:cNvSpPr>
                  <p:nvPr/>
                </p:nvSpPr>
                <p:spPr bwMode="auto">
                  <a:xfrm flipH="1">
                    <a:off x="1321" y="1581"/>
                    <a:ext cx="304" cy="566"/>
                  </a:xfrm>
                  <a:custGeom>
                    <a:avLst/>
                    <a:gdLst>
                      <a:gd name="T0" fmla="*/ 7 w 304"/>
                      <a:gd name="T1" fmla="*/ 174 h 566"/>
                      <a:gd name="T2" fmla="*/ 18 w 304"/>
                      <a:gd name="T3" fmla="*/ 122 h 566"/>
                      <a:gd name="T4" fmla="*/ 42 w 304"/>
                      <a:gd name="T5" fmla="*/ 83 h 566"/>
                      <a:gd name="T6" fmla="*/ 81 w 304"/>
                      <a:gd name="T7" fmla="*/ 45 h 566"/>
                      <a:gd name="T8" fmla="*/ 148 w 304"/>
                      <a:gd name="T9" fmla="*/ 7 h 566"/>
                      <a:gd name="T10" fmla="*/ 205 w 304"/>
                      <a:gd name="T11" fmla="*/ 0 h 566"/>
                      <a:gd name="T12" fmla="*/ 255 w 304"/>
                      <a:gd name="T13" fmla="*/ 10 h 566"/>
                      <a:gd name="T14" fmla="*/ 290 w 304"/>
                      <a:gd name="T15" fmla="*/ 31 h 566"/>
                      <a:gd name="T16" fmla="*/ 304 w 304"/>
                      <a:gd name="T17" fmla="*/ 59 h 566"/>
                      <a:gd name="T18" fmla="*/ 304 w 304"/>
                      <a:gd name="T19" fmla="*/ 87 h 566"/>
                      <a:gd name="T20" fmla="*/ 290 w 304"/>
                      <a:gd name="T21" fmla="*/ 118 h 566"/>
                      <a:gd name="T22" fmla="*/ 262 w 304"/>
                      <a:gd name="T23" fmla="*/ 146 h 566"/>
                      <a:gd name="T24" fmla="*/ 223 w 304"/>
                      <a:gd name="T25" fmla="*/ 181 h 566"/>
                      <a:gd name="T26" fmla="*/ 201 w 304"/>
                      <a:gd name="T27" fmla="*/ 215 h 566"/>
                      <a:gd name="T28" fmla="*/ 194 w 304"/>
                      <a:gd name="T29" fmla="*/ 240 h 566"/>
                      <a:gd name="T30" fmla="*/ 194 w 304"/>
                      <a:gd name="T31" fmla="*/ 260 h 566"/>
                      <a:gd name="T32" fmla="*/ 205 w 304"/>
                      <a:gd name="T33" fmla="*/ 295 h 566"/>
                      <a:gd name="T34" fmla="*/ 230 w 304"/>
                      <a:gd name="T35" fmla="*/ 344 h 566"/>
                      <a:gd name="T36" fmla="*/ 247 w 304"/>
                      <a:gd name="T37" fmla="*/ 399 h 566"/>
                      <a:gd name="T38" fmla="*/ 251 w 304"/>
                      <a:gd name="T39" fmla="*/ 438 h 566"/>
                      <a:gd name="T40" fmla="*/ 244 w 304"/>
                      <a:gd name="T41" fmla="*/ 479 h 566"/>
                      <a:gd name="T42" fmla="*/ 233 w 304"/>
                      <a:gd name="T43" fmla="*/ 510 h 566"/>
                      <a:gd name="T44" fmla="*/ 201 w 304"/>
                      <a:gd name="T45" fmla="*/ 545 h 566"/>
                      <a:gd name="T46" fmla="*/ 173 w 304"/>
                      <a:gd name="T47" fmla="*/ 559 h 566"/>
                      <a:gd name="T48" fmla="*/ 141 w 304"/>
                      <a:gd name="T49" fmla="*/ 566 h 566"/>
                      <a:gd name="T50" fmla="*/ 113 w 304"/>
                      <a:gd name="T51" fmla="*/ 563 h 566"/>
                      <a:gd name="T52" fmla="*/ 92 w 304"/>
                      <a:gd name="T53" fmla="*/ 549 h 566"/>
                      <a:gd name="T54" fmla="*/ 67 w 304"/>
                      <a:gd name="T55" fmla="*/ 521 h 566"/>
                      <a:gd name="T56" fmla="*/ 42 w 304"/>
                      <a:gd name="T57" fmla="*/ 472 h 566"/>
                      <a:gd name="T58" fmla="*/ 14 w 304"/>
                      <a:gd name="T59" fmla="*/ 392 h 566"/>
                      <a:gd name="T60" fmla="*/ 4 w 304"/>
                      <a:gd name="T61" fmla="*/ 333 h 566"/>
                      <a:gd name="T62" fmla="*/ 0 w 304"/>
                      <a:gd name="T63" fmla="*/ 257 h 566"/>
                      <a:gd name="T64" fmla="*/ 0 w 304"/>
                      <a:gd name="T65" fmla="*/ 222 h 566"/>
                      <a:gd name="T66" fmla="*/ 7 w 304"/>
                      <a:gd name="T67" fmla="*/ 174 h 56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04"/>
                      <a:gd name="T103" fmla="*/ 0 h 566"/>
                      <a:gd name="T104" fmla="*/ 304 w 304"/>
                      <a:gd name="T105" fmla="*/ 566 h 56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04" h="566">
                        <a:moveTo>
                          <a:pt x="7" y="174"/>
                        </a:moveTo>
                        <a:lnTo>
                          <a:pt x="18" y="122"/>
                        </a:lnTo>
                        <a:lnTo>
                          <a:pt x="42" y="83"/>
                        </a:lnTo>
                        <a:lnTo>
                          <a:pt x="81" y="45"/>
                        </a:lnTo>
                        <a:lnTo>
                          <a:pt x="148" y="7"/>
                        </a:lnTo>
                        <a:lnTo>
                          <a:pt x="205" y="0"/>
                        </a:lnTo>
                        <a:lnTo>
                          <a:pt x="255" y="10"/>
                        </a:lnTo>
                        <a:lnTo>
                          <a:pt x="290" y="31"/>
                        </a:lnTo>
                        <a:lnTo>
                          <a:pt x="304" y="59"/>
                        </a:lnTo>
                        <a:lnTo>
                          <a:pt x="304" y="87"/>
                        </a:lnTo>
                        <a:lnTo>
                          <a:pt x="290" y="118"/>
                        </a:lnTo>
                        <a:lnTo>
                          <a:pt x="262" y="146"/>
                        </a:lnTo>
                        <a:lnTo>
                          <a:pt x="223" y="181"/>
                        </a:lnTo>
                        <a:lnTo>
                          <a:pt x="201" y="215"/>
                        </a:lnTo>
                        <a:lnTo>
                          <a:pt x="194" y="240"/>
                        </a:lnTo>
                        <a:lnTo>
                          <a:pt x="194" y="260"/>
                        </a:lnTo>
                        <a:lnTo>
                          <a:pt x="205" y="295"/>
                        </a:lnTo>
                        <a:lnTo>
                          <a:pt x="230" y="344"/>
                        </a:lnTo>
                        <a:lnTo>
                          <a:pt x="247" y="399"/>
                        </a:lnTo>
                        <a:lnTo>
                          <a:pt x="251" y="438"/>
                        </a:lnTo>
                        <a:lnTo>
                          <a:pt x="244" y="479"/>
                        </a:lnTo>
                        <a:lnTo>
                          <a:pt x="233" y="510"/>
                        </a:lnTo>
                        <a:lnTo>
                          <a:pt x="201" y="545"/>
                        </a:lnTo>
                        <a:lnTo>
                          <a:pt x="173" y="559"/>
                        </a:lnTo>
                        <a:lnTo>
                          <a:pt x="141" y="566"/>
                        </a:lnTo>
                        <a:lnTo>
                          <a:pt x="113" y="563"/>
                        </a:lnTo>
                        <a:lnTo>
                          <a:pt x="92" y="549"/>
                        </a:lnTo>
                        <a:lnTo>
                          <a:pt x="67" y="521"/>
                        </a:lnTo>
                        <a:lnTo>
                          <a:pt x="42" y="472"/>
                        </a:lnTo>
                        <a:lnTo>
                          <a:pt x="14" y="392"/>
                        </a:lnTo>
                        <a:lnTo>
                          <a:pt x="4" y="333"/>
                        </a:lnTo>
                        <a:lnTo>
                          <a:pt x="0" y="257"/>
                        </a:lnTo>
                        <a:lnTo>
                          <a:pt x="0" y="222"/>
                        </a:lnTo>
                        <a:lnTo>
                          <a:pt x="7" y="174"/>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7825" name="Freeform 8"/>
                  <p:cNvSpPr>
                    <a:spLocks/>
                  </p:cNvSpPr>
                  <p:nvPr/>
                </p:nvSpPr>
                <p:spPr bwMode="auto">
                  <a:xfrm flipH="1">
                    <a:off x="1151" y="1619"/>
                    <a:ext cx="249" cy="572"/>
                  </a:xfrm>
                  <a:custGeom>
                    <a:avLst/>
                    <a:gdLst>
                      <a:gd name="T0" fmla="*/ 25 w 249"/>
                      <a:gd name="T1" fmla="*/ 65 h 572"/>
                      <a:gd name="T2" fmla="*/ 7 w 249"/>
                      <a:gd name="T3" fmla="*/ 44 h 572"/>
                      <a:gd name="T4" fmla="*/ 0 w 249"/>
                      <a:gd name="T5" fmla="*/ 27 h 572"/>
                      <a:gd name="T6" fmla="*/ 11 w 249"/>
                      <a:gd name="T7" fmla="*/ 7 h 572"/>
                      <a:gd name="T8" fmla="*/ 28 w 249"/>
                      <a:gd name="T9" fmla="*/ 0 h 572"/>
                      <a:gd name="T10" fmla="*/ 60 w 249"/>
                      <a:gd name="T11" fmla="*/ 0 h 572"/>
                      <a:gd name="T12" fmla="*/ 96 w 249"/>
                      <a:gd name="T13" fmla="*/ 24 h 572"/>
                      <a:gd name="T14" fmla="*/ 132 w 249"/>
                      <a:gd name="T15" fmla="*/ 61 h 572"/>
                      <a:gd name="T16" fmla="*/ 192 w 249"/>
                      <a:gd name="T17" fmla="*/ 140 h 572"/>
                      <a:gd name="T18" fmla="*/ 231 w 249"/>
                      <a:gd name="T19" fmla="*/ 204 h 572"/>
                      <a:gd name="T20" fmla="*/ 249 w 249"/>
                      <a:gd name="T21" fmla="*/ 255 h 572"/>
                      <a:gd name="T22" fmla="*/ 245 w 249"/>
                      <a:gd name="T23" fmla="*/ 283 h 572"/>
                      <a:gd name="T24" fmla="*/ 224 w 249"/>
                      <a:gd name="T25" fmla="*/ 320 h 572"/>
                      <a:gd name="T26" fmla="*/ 181 w 249"/>
                      <a:gd name="T27" fmla="*/ 347 h 572"/>
                      <a:gd name="T28" fmla="*/ 110 w 249"/>
                      <a:gd name="T29" fmla="*/ 371 h 572"/>
                      <a:gd name="T30" fmla="*/ 75 w 249"/>
                      <a:gd name="T31" fmla="*/ 395 h 572"/>
                      <a:gd name="T32" fmla="*/ 60 w 249"/>
                      <a:gd name="T33" fmla="*/ 415 h 572"/>
                      <a:gd name="T34" fmla="*/ 68 w 249"/>
                      <a:gd name="T35" fmla="*/ 436 h 572"/>
                      <a:gd name="T36" fmla="*/ 107 w 249"/>
                      <a:gd name="T37" fmla="*/ 456 h 572"/>
                      <a:gd name="T38" fmla="*/ 139 w 249"/>
                      <a:gd name="T39" fmla="*/ 497 h 572"/>
                      <a:gd name="T40" fmla="*/ 153 w 249"/>
                      <a:gd name="T41" fmla="*/ 538 h 572"/>
                      <a:gd name="T42" fmla="*/ 149 w 249"/>
                      <a:gd name="T43" fmla="*/ 558 h 572"/>
                      <a:gd name="T44" fmla="*/ 117 w 249"/>
                      <a:gd name="T45" fmla="*/ 572 h 572"/>
                      <a:gd name="T46" fmla="*/ 107 w 249"/>
                      <a:gd name="T47" fmla="*/ 572 h 572"/>
                      <a:gd name="T48" fmla="*/ 92 w 249"/>
                      <a:gd name="T49" fmla="*/ 535 h 572"/>
                      <a:gd name="T50" fmla="*/ 85 w 249"/>
                      <a:gd name="T51" fmla="*/ 494 h 572"/>
                      <a:gd name="T52" fmla="*/ 64 w 249"/>
                      <a:gd name="T53" fmla="*/ 463 h 572"/>
                      <a:gd name="T54" fmla="*/ 32 w 249"/>
                      <a:gd name="T55" fmla="*/ 446 h 572"/>
                      <a:gd name="T56" fmla="*/ 21 w 249"/>
                      <a:gd name="T57" fmla="*/ 426 h 572"/>
                      <a:gd name="T58" fmla="*/ 25 w 249"/>
                      <a:gd name="T59" fmla="*/ 405 h 572"/>
                      <a:gd name="T60" fmla="*/ 53 w 249"/>
                      <a:gd name="T61" fmla="*/ 371 h 572"/>
                      <a:gd name="T62" fmla="*/ 107 w 249"/>
                      <a:gd name="T63" fmla="*/ 351 h 572"/>
                      <a:gd name="T64" fmla="*/ 157 w 249"/>
                      <a:gd name="T65" fmla="*/ 320 h 572"/>
                      <a:gd name="T66" fmla="*/ 196 w 249"/>
                      <a:gd name="T67" fmla="*/ 286 h 572"/>
                      <a:gd name="T68" fmla="*/ 210 w 249"/>
                      <a:gd name="T69" fmla="*/ 252 h 572"/>
                      <a:gd name="T70" fmla="*/ 206 w 249"/>
                      <a:gd name="T71" fmla="*/ 238 h 572"/>
                      <a:gd name="T72" fmla="*/ 189 w 249"/>
                      <a:gd name="T73" fmla="*/ 208 h 572"/>
                      <a:gd name="T74" fmla="*/ 157 w 249"/>
                      <a:gd name="T75" fmla="*/ 163 h 572"/>
                      <a:gd name="T76" fmla="*/ 121 w 249"/>
                      <a:gd name="T77" fmla="*/ 136 h 572"/>
                      <a:gd name="T78" fmla="*/ 82 w 249"/>
                      <a:gd name="T79" fmla="*/ 106 h 572"/>
                      <a:gd name="T80" fmla="*/ 53 w 249"/>
                      <a:gd name="T81" fmla="*/ 89 h 572"/>
                      <a:gd name="T82" fmla="*/ 25 w 249"/>
                      <a:gd name="T83" fmla="*/ 65 h 57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249"/>
                      <a:gd name="T127" fmla="*/ 0 h 572"/>
                      <a:gd name="T128" fmla="*/ 249 w 249"/>
                      <a:gd name="T129" fmla="*/ 572 h 57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249" h="572">
                        <a:moveTo>
                          <a:pt x="25" y="65"/>
                        </a:moveTo>
                        <a:lnTo>
                          <a:pt x="7" y="44"/>
                        </a:lnTo>
                        <a:lnTo>
                          <a:pt x="0" y="27"/>
                        </a:lnTo>
                        <a:lnTo>
                          <a:pt x="11" y="7"/>
                        </a:lnTo>
                        <a:lnTo>
                          <a:pt x="28" y="0"/>
                        </a:lnTo>
                        <a:lnTo>
                          <a:pt x="60" y="0"/>
                        </a:lnTo>
                        <a:lnTo>
                          <a:pt x="96" y="24"/>
                        </a:lnTo>
                        <a:lnTo>
                          <a:pt x="132" y="61"/>
                        </a:lnTo>
                        <a:lnTo>
                          <a:pt x="192" y="140"/>
                        </a:lnTo>
                        <a:lnTo>
                          <a:pt x="231" y="204"/>
                        </a:lnTo>
                        <a:lnTo>
                          <a:pt x="249" y="255"/>
                        </a:lnTo>
                        <a:lnTo>
                          <a:pt x="245" y="283"/>
                        </a:lnTo>
                        <a:lnTo>
                          <a:pt x="224" y="320"/>
                        </a:lnTo>
                        <a:lnTo>
                          <a:pt x="181" y="347"/>
                        </a:lnTo>
                        <a:lnTo>
                          <a:pt x="110" y="371"/>
                        </a:lnTo>
                        <a:lnTo>
                          <a:pt x="75" y="395"/>
                        </a:lnTo>
                        <a:lnTo>
                          <a:pt x="60" y="415"/>
                        </a:lnTo>
                        <a:lnTo>
                          <a:pt x="68" y="436"/>
                        </a:lnTo>
                        <a:lnTo>
                          <a:pt x="107" y="456"/>
                        </a:lnTo>
                        <a:lnTo>
                          <a:pt x="139" y="497"/>
                        </a:lnTo>
                        <a:lnTo>
                          <a:pt x="153" y="538"/>
                        </a:lnTo>
                        <a:lnTo>
                          <a:pt x="149" y="558"/>
                        </a:lnTo>
                        <a:lnTo>
                          <a:pt x="117" y="572"/>
                        </a:lnTo>
                        <a:lnTo>
                          <a:pt x="107" y="572"/>
                        </a:lnTo>
                        <a:lnTo>
                          <a:pt x="92" y="535"/>
                        </a:lnTo>
                        <a:lnTo>
                          <a:pt x="85" y="494"/>
                        </a:lnTo>
                        <a:lnTo>
                          <a:pt x="64" y="463"/>
                        </a:lnTo>
                        <a:lnTo>
                          <a:pt x="32" y="446"/>
                        </a:lnTo>
                        <a:lnTo>
                          <a:pt x="21" y="426"/>
                        </a:lnTo>
                        <a:lnTo>
                          <a:pt x="25" y="405"/>
                        </a:lnTo>
                        <a:lnTo>
                          <a:pt x="53" y="371"/>
                        </a:lnTo>
                        <a:lnTo>
                          <a:pt x="107" y="351"/>
                        </a:lnTo>
                        <a:lnTo>
                          <a:pt x="157" y="320"/>
                        </a:lnTo>
                        <a:lnTo>
                          <a:pt x="196" y="286"/>
                        </a:lnTo>
                        <a:lnTo>
                          <a:pt x="210" y="252"/>
                        </a:lnTo>
                        <a:lnTo>
                          <a:pt x="206" y="238"/>
                        </a:lnTo>
                        <a:lnTo>
                          <a:pt x="189" y="208"/>
                        </a:lnTo>
                        <a:lnTo>
                          <a:pt x="157" y="163"/>
                        </a:lnTo>
                        <a:lnTo>
                          <a:pt x="121" y="136"/>
                        </a:lnTo>
                        <a:lnTo>
                          <a:pt x="82" y="106"/>
                        </a:lnTo>
                        <a:lnTo>
                          <a:pt x="53" y="89"/>
                        </a:lnTo>
                        <a:lnTo>
                          <a:pt x="25" y="6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7826" name="Freeform 9"/>
                  <p:cNvSpPr>
                    <a:spLocks/>
                  </p:cNvSpPr>
                  <p:nvPr/>
                </p:nvSpPr>
                <p:spPr bwMode="auto">
                  <a:xfrm flipH="1">
                    <a:off x="1447" y="1581"/>
                    <a:ext cx="362" cy="499"/>
                  </a:xfrm>
                  <a:custGeom>
                    <a:avLst/>
                    <a:gdLst>
                      <a:gd name="T0" fmla="*/ 151 w 362"/>
                      <a:gd name="T1" fmla="*/ 35 h 499"/>
                      <a:gd name="T2" fmla="*/ 221 w 362"/>
                      <a:gd name="T3" fmla="*/ 0 h 499"/>
                      <a:gd name="T4" fmla="*/ 281 w 362"/>
                      <a:gd name="T5" fmla="*/ 0 h 499"/>
                      <a:gd name="T6" fmla="*/ 344 w 362"/>
                      <a:gd name="T7" fmla="*/ 14 h 499"/>
                      <a:gd name="T8" fmla="*/ 362 w 362"/>
                      <a:gd name="T9" fmla="*/ 35 h 499"/>
                      <a:gd name="T10" fmla="*/ 351 w 362"/>
                      <a:gd name="T11" fmla="*/ 59 h 499"/>
                      <a:gd name="T12" fmla="*/ 334 w 362"/>
                      <a:gd name="T13" fmla="*/ 91 h 499"/>
                      <a:gd name="T14" fmla="*/ 302 w 362"/>
                      <a:gd name="T15" fmla="*/ 87 h 499"/>
                      <a:gd name="T16" fmla="*/ 274 w 362"/>
                      <a:gd name="T17" fmla="*/ 77 h 499"/>
                      <a:gd name="T18" fmla="*/ 253 w 362"/>
                      <a:gd name="T19" fmla="*/ 63 h 499"/>
                      <a:gd name="T20" fmla="*/ 232 w 362"/>
                      <a:gd name="T21" fmla="*/ 59 h 499"/>
                      <a:gd name="T22" fmla="*/ 193 w 362"/>
                      <a:gd name="T23" fmla="*/ 70 h 499"/>
                      <a:gd name="T24" fmla="*/ 137 w 362"/>
                      <a:gd name="T25" fmla="*/ 94 h 499"/>
                      <a:gd name="T26" fmla="*/ 91 w 362"/>
                      <a:gd name="T27" fmla="*/ 136 h 499"/>
                      <a:gd name="T28" fmla="*/ 70 w 362"/>
                      <a:gd name="T29" fmla="*/ 164 h 499"/>
                      <a:gd name="T30" fmla="*/ 60 w 362"/>
                      <a:gd name="T31" fmla="*/ 185 h 499"/>
                      <a:gd name="T32" fmla="*/ 60 w 362"/>
                      <a:gd name="T33" fmla="*/ 202 h 499"/>
                      <a:gd name="T34" fmla="*/ 74 w 362"/>
                      <a:gd name="T35" fmla="*/ 220 h 499"/>
                      <a:gd name="T36" fmla="*/ 116 w 362"/>
                      <a:gd name="T37" fmla="*/ 248 h 499"/>
                      <a:gd name="T38" fmla="*/ 155 w 362"/>
                      <a:gd name="T39" fmla="*/ 286 h 499"/>
                      <a:gd name="T40" fmla="*/ 179 w 362"/>
                      <a:gd name="T41" fmla="*/ 325 h 499"/>
                      <a:gd name="T42" fmla="*/ 193 w 362"/>
                      <a:gd name="T43" fmla="*/ 352 h 499"/>
                      <a:gd name="T44" fmla="*/ 186 w 362"/>
                      <a:gd name="T45" fmla="*/ 370 h 499"/>
                      <a:gd name="T46" fmla="*/ 169 w 362"/>
                      <a:gd name="T47" fmla="*/ 387 h 499"/>
                      <a:gd name="T48" fmla="*/ 134 w 362"/>
                      <a:gd name="T49" fmla="*/ 398 h 499"/>
                      <a:gd name="T50" fmla="*/ 95 w 362"/>
                      <a:gd name="T51" fmla="*/ 412 h 499"/>
                      <a:gd name="T52" fmla="*/ 77 w 362"/>
                      <a:gd name="T53" fmla="*/ 433 h 499"/>
                      <a:gd name="T54" fmla="*/ 81 w 362"/>
                      <a:gd name="T55" fmla="*/ 468 h 499"/>
                      <a:gd name="T56" fmla="*/ 53 w 362"/>
                      <a:gd name="T57" fmla="*/ 499 h 499"/>
                      <a:gd name="T58" fmla="*/ 39 w 362"/>
                      <a:gd name="T59" fmla="*/ 489 h 499"/>
                      <a:gd name="T60" fmla="*/ 42 w 362"/>
                      <a:gd name="T61" fmla="*/ 429 h 499"/>
                      <a:gd name="T62" fmla="*/ 67 w 362"/>
                      <a:gd name="T63" fmla="*/ 398 h 499"/>
                      <a:gd name="T64" fmla="*/ 102 w 362"/>
                      <a:gd name="T65" fmla="*/ 373 h 499"/>
                      <a:gd name="T66" fmla="*/ 137 w 362"/>
                      <a:gd name="T67" fmla="*/ 359 h 499"/>
                      <a:gd name="T68" fmla="*/ 155 w 362"/>
                      <a:gd name="T69" fmla="*/ 352 h 499"/>
                      <a:gd name="T70" fmla="*/ 158 w 362"/>
                      <a:gd name="T71" fmla="*/ 342 h 499"/>
                      <a:gd name="T72" fmla="*/ 148 w 362"/>
                      <a:gd name="T73" fmla="*/ 325 h 499"/>
                      <a:gd name="T74" fmla="*/ 112 w 362"/>
                      <a:gd name="T75" fmla="*/ 290 h 499"/>
                      <a:gd name="T76" fmla="*/ 70 w 362"/>
                      <a:gd name="T77" fmla="*/ 262 h 499"/>
                      <a:gd name="T78" fmla="*/ 35 w 362"/>
                      <a:gd name="T79" fmla="*/ 241 h 499"/>
                      <a:gd name="T80" fmla="*/ 7 w 362"/>
                      <a:gd name="T81" fmla="*/ 220 h 499"/>
                      <a:gd name="T82" fmla="*/ 0 w 362"/>
                      <a:gd name="T83" fmla="*/ 195 h 499"/>
                      <a:gd name="T84" fmla="*/ 18 w 362"/>
                      <a:gd name="T85" fmla="*/ 157 h 499"/>
                      <a:gd name="T86" fmla="*/ 56 w 362"/>
                      <a:gd name="T87" fmla="*/ 108 h 499"/>
                      <a:gd name="T88" fmla="*/ 95 w 362"/>
                      <a:gd name="T89" fmla="*/ 70 h 499"/>
                      <a:gd name="T90" fmla="*/ 123 w 362"/>
                      <a:gd name="T91" fmla="*/ 52 h 499"/>
                      <a:gd name="T92" fmla="*/ 151 w 362"/>
                      <a:gd name="T93" fmla="*/ 35 h 499"/>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362"/>
                      <a:gd name="T142" fmla="*/ 0 h 499"/>
                      <a:gd name="T143" fmla="*/ 362 w 362"/>
                      <a:gd name="T144" fmla="*/ 499 h 499"/>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362" h="499">
                        <a:moveTo>
                          <a:pt x="151" y="35"/>
                        </a:moveTo>
                        <a:lnTo>
                          <a:pt x="221" y="0"/>
                        </a:lnTo>
                        <a:lnTo>
                          <a:pt x="281" y="0"/>
                        </a:lnTo>
                        <a:lnTo>
                          <a:pt x="344" y="14"/>
                        </a:lnTo>
                        <a:lnTo>
                          <a:pt x="362" y="35"/>
                        </a:lnTo>
                        <a:lnTo>
                          <a:pt x="351" y="59"/>
                        </a:lnTo>
                        <a:lnTo>
                          <a:pt x="334" y="91"/>
                        </a:lnTo>
                        <a:lnTo>
                          <a:pt x="302" y="87"/>
                        </a:lnTo>
                        <a:lnTo>
                          <a:pt x="274" y="77"/>
                        </a:lnTo>
                        <a:lnTo>
                          <a:pt x="253" y="63"/>
                        </a:lnTo>
                        <a:lnTo>
                          <a:pt x="232" y="59"/>
                        </a:lnTo>
                        <a:lnTo>
                          <a:pt x="193" y="70"/>
                        </a:lnTo>
                        <a:lnTo>
                          <a:pt x="137" y="94"/>
                        </a:lnTo>
                        <a:lnTo>
                          <a:pt x="91" y="136"/>
                        </a:lnTo>
                        <a:lnTo>
                          <a:pt x="70" y="164"/>
                        </a:lnTo>
                        <a:lnTo>
                          <a:pt x="60" y="185"/>
                        </a:lnTo>
                        <a:lnTo>
                          <a:pt x="60" y="202"/>
                        </a:lnTo>
                        <a:lnTo>
                          <a:pt x="74" y="220"/>
                        </a:lnTo>
                        <a:lnTo>
                          <a:pt x="116" y="248"/>
                        </a:lnTo>
                        <a:lnTo>
                          <a:pt x="155" y="286"/>
                        </a:lnTo>
                        <a:lnTo>
                          <a:pt x="179" y="325"/>
                        </a:lnTo>
                        <a:lnTo>
                          <a:pt x="193" y="352"/>
                        </a:lnTo>
                        <a:lnTo>
                          <a:pt x="186" y="370"/>
                        </a:lnTo>
                        <a:lnTo>
                          <a:pt x="169" y="387"/>
                        </a:lnTo>
                        <a:lnTo>
                          <a:pt x="134" y="398"/>
                        </a:lnTo>
                        <a:lnTo>
                          <a:pt x="95" y="412"/>
                        </a:lnTo>
                        <a:lnTo>
                          <a:pt x="77" y="433"/>
                        </a:lnTo>
                        <a:lnTo>
                          <a:pt x="81" y="468"/>
                        </a:lnTo>
                        <a:lnTo>
                          <a:pt x="53" y="499"/>
                        </a:lnTo>
                        <a:lnTo>
                          <a:pt x="39" y="489"/>
                        </a:lnTo>
                        <a:lnTo>
                          <a:pt x="42" y="429"/>
                        </a:lnTo>
                        <a:lnTo>
                          <a:pt x="67" y="398"/>
                        </a:lnTo>
                        <a:lnTo>
                          <a:pt x="102" y="373"/>
                        </a:lnTo>
                        <a:lnTo>
                          <a:pt x="137" y="359"/>
                        </a:lnTo>
                        <a:lnTo>
                          <a:pt x="155" y="352"/>
                        </a:lnTo>
                        <a:lnTo>
                          <a:pt x="158" y="342"/>
                        </a:lnTo>
                        <a:lnTo>
                          <a:pt x="148" y="325"/>
                        </a:lnTo>
                        <a:lnTo>
                          <a:pt x="112" y="290"/>
                        </a:lnTo>
                        <a:lnTo>
                          <a:pt x="70" y="262"/>
                        </a:lnTo>
                        <a:lnTo>
                          <a:pt x="35" y="241"/>
                        </a:lnTo>
                        <a:lnTo>
                          <a:pt x="7" y="220"/>
                        </a:lnTo>
                        <a:lnTo>
                          <a:pt x="0" y="195"/>
                        </a:lnTo>
                        <a:lnTo>
                          <a:pt x="18" y="157"/>
                        </a:lnTo>
                        <a:lnTo>
                          <a:pt x="56" y="108"/>
                        </a:lnTo>
                        <a:lnTo>
                          <a:pt x="95" y="70"/>
                        </a:lnTo>
                        <a:lnTo>
                          <a:pt x="123" y="52"/>
                        </a:lnTo>
                        <a:lnTo>
                          <a:pt x="151" y="3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7827" name="Freeform 10"/>
                  <p:cNvSpPr>
                    <a:spLocks/>
                  </p:cNvSpPr>
                  <p:nvPr/>
                </p:nvSpPr>
                <p:spPr bwMode="auto">
                  <a:xfrm flipH="1">
                    <a:off x="1376" y="2005"/>
                    <a:ext cx="229" cy="840"/>
                  </a:xfrm>
                  <a:custGeom>
                    <a:avLst/>
                    <a:gdLst>
                      <a:gd name="T0" fmla="*/ 132 w 229"/>
                      <a:gd name="T1" fmla="*/ 69 h 840"/>
                      <a:gd name="T2" fmla="*/ 136 w 229"/>
                      <a:gd name="T3" fmla="*/ 21 h 840"/>
                      <a:gd name="T4" fmla="*/ 168 w 229"/>
                      <a:gd name="T5" fmla="*/ 0 h 840"/>
                      <a:gd name="T6" fmla="*/ 204 w 229"/>
                      <a:gd name="T7" fmla="*/ 3 h 840"/>
                      <a:gd name="T8" fmla="*/ 225 w 229"/>
                      <a:gd name="T9" fmla="*/ 21 h 840"/>
                      <a:gd name="T10" fmla="*/ 229 w 229"/>
                      <a:gd name="T11" fmla="*/ 90 h 840"/>
                      <a:gd name="T12" fmla="*/ 218 w 229"/>
                      <a:gd name="T13" fmla="*/ 266 h 840"/>
                      <a:gd name="T14" fmla="*/ 204 w 229"/>
                      <a:gd name="T15" fmla="*/ 373 h 840"/>
                      <a:gd name="T16" fmla="*/ 222 w 229"/>
                      <a:gd name="T17" fmla="*/ 460 h 840"/>
                      <a:gd name="T18" fmla="*/ 225 w 229"/>
                      <a:gd name="T19" fmla="*/ 546 h 840"/>
                      <a:gd name="T20" fmla="*/ 215 w 229"/>
                      <a:gd name="T21" fmla="*/ 633 h 840"/>
                      <a:gd name="T22" fmla="*/ 197 w 229"/>
                      <a:gd name="T23" fmla="*/ 743 h 840"/>
                      <a:gd name="T24" fmla="*/ 204 w 229"/>
                      <a:gd name="T25" fmla="*/ 802 h 840"/>
                      <a:gd name="T26" fmla="*/ 186 w 229"/>
                      <a:gd name="T27" fmla="*/ 812 h 840"/>
                      <a:gd name="T28" fmla="*/ 72 w 229"/>
                      <a:gd name="T29" fmla="*/ 833 h 840"/>
                      <a:gd name="T30" fmla="*/ 43 w 229"/>
                      <a:gd name="T31" fmla="*/ 840 h 840"/>
                      <a:gd name="T32" fmla="*/ 0 w 229"/>
                      <a:gd name="T33" fmla="*/ 816 h 840"/>
                      <a:gd name="T34" fmla="*/ 0 w 229"/>
                      <a:gd name="T35" fmla="*/ 802 h 840"/>
                      <a:gd name="T36" fmla="*/ 125 w 229"/>
                      <a:gd name="T37" fmla="*/ 795 h 840"/>
                      <a:gd name="T38" fmla="*/ 168 w 229"/>
                      <a:gd name="T39" fmla="*/ 778 h 840"/>
                      <a:gd name="T40" fmla="*/ 172 w 229"/>
                      <a:gd name="T41" fmla="*/ 740 h 840"/>
                      <a:gd name="T42" fmla="*/ 175 w 229"/>
                      <a:gd name="T43" fmla="*/ 622 h 840"/>
                      <a:gd name="T44" fmla="*/ 165 w 229"/>
                      <a:gd name="T45" fmla="*/ 525 h 840"/>
                      <a:gd name="T46" fmla="*/ 154 w 229"/>
                      <a:gd name="T47" fmla="*/ 408 h 840"/>
                      <a:gd name="T48" fmla="*/ 157 w 229"/>
                      <a:gd name="T49" fmla="*/ 335 h 840"/>
                      <a:gd name="T50" fmla="*/ 165 w 229"/>
                      <a:gd name="T51" fmla="*/ 242 h 840"/>
                      <a:gd name="T52" fmla="*/ 147 w 229"/>
                      <a:gd name="T53" fmla="*/ 152 h 840"/>
                      <a:gd name="T54" fmla="*/ 132 w 229"/>
                      <a:gd name="T55" fmla="*/ 69 h 84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29"/>
                      <a:gd name="T85" fmla="*/ 0 h 840"/>
                      <a:gd name="T86" fmla="*/ 229 w 229"/>
                      <a:gd name="T87" fmla="*/ 840 h 84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29" h="840">
                        <a:moveTo>
                          <a:pt x="132" y="69"/>
                        </a:moveTo>
                        <a:lnTo>
                          <a:pt x="136" y="21"/>
                        </a:lnTo>
                        <a:lnTo>
                          <a:pt x="168" y="0"/>
                        </a:lnTo>
                        <a:lnTo>
                          <a:pt x="204" y="3"/>
                        </a:lnTo>
                        <a:lnTo>
                          <a:pt x="225" y="21"/>
                        </a:lnTo>
                        <a:lnTo>
                          <a:pt x="229" y="90"/>
                        </a:lnTo>
                        <a:lnTo>
                          <a:pt x="218" y="266"/>
                        </a:lnTo>
                        <a:lnTo>
                          <a:pt x="204" y="373"/>
                        </a:lnTo>
                        <a:lnTo>
                          <a:pt x="222" y="460"/>
                        </a:lnTo>
                        <a:lnTo>
                          <a:pt x="225" y="546"/>
                        </a:lnTo>
                        <a:lnTo>
                          <a:pt x="215" y="633"/>
                        </a:lnTo>
                        <a:lnTo>
                          <a:pt x="197" y="743"/>
                        </a:lnTo>
                        <a:lnTo>
                          <a:pt x="204" y="802"/>
                        </a:lnTo>
                        <a:lnTo>
                          <a:pt x="186" y="812"/>
                        </a:lnTo>
                        <a:lnTo>
                          <a:pt x="72" y="833"/>
                        </a:lnTo>
                        <a:lnTo>
                          <a:pt x="43" y="840"/>
                        </a:lnTo>
                        <a:lnTo>
                          <a:pt x="0" y="816"/>
                        </a:lnTo>
                        <a:lnTo>
                          <a:pt x="0" y="802"/>
                        </a:lnTo>
                        <a:lnTo>
                          <a:pt x="125" y="795"/>
                        </a:lnTo>
                        <a:lnTo>
                          <a:pt x="168" y="778"/>
                        </a:lnTo>
                        <a:lnTo>
                          <a:pt x="172" y="740"/>
                        </a:lnTo>
                        <a:lnTo>
                          <a:pt x="175" y="622"/>
                        </a:lnTo>
                        <a:lnTo>
                          <a:pt x="165" y="525"/>
                        </a:lnTo>
                        <a:lnTo>
                          <a:pt x="154" y="408"/>
                        </a:lnTo>
                        <a:lnTo>
                          <a:pt x="157" y="335"/>
                        </a:lnTo>
                        <a:lnTo>
                          <a:pt x="165" y="242"/>
                        </a:lnTo>
                        <a:lnTo>
                          <a:pt x="147" y="152"/>
                        </a:lnTo>
                        <a:lnTo>
                          <a:pt x="132" y="69"/>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7828" name="Freeform 11"/>
                  <p:cNvSpPr>
                    <a:spLocks/>
                  </p:cNvSpPr>
                  <p:nvPr/>
                </p:nvSpPr>
                <p:spPr bwMode="auto">
                  <a:xfrm flipH="1">
                    <a:off x="1390" y="2033"/>
                    <a:ext cx="447" cy="658"/>
                  </a:xfrm>
                  <a:custGeom>
                    <a:avLst/>
                    <a:gdLst>
                      <a:gd name="T0" fmla="*/ 212 w 447"/>
                      <a:gd name="T1" fmla="*/ 268 h 658"/>
                      <a:gd name="T2" fmla="*/ 212 w 447"/>
                      <a:gd name="T3" fmla="*/ 233 h 658"/>
                      <a:gd name="T4" fmla="*/ 230 w 447"/>
                      <a:gd name="T5" fmla="*/ 174 h 658"/>
                      <a:gd name="T6" fmla="*/ 284 w 447"/>
                      <a:gd name="T7" fmla="*/ 80 h 658"/>
                      <a:gd name="T8" fmla="*/ 370 w 447"/>
                      <a:gd name="T9" fmla="*/ 0 h 658"/>
                      <a:gd name="T10" fmla="*/ 424 w 447"/>
                      <a:gd name="T11" fmla="*/ 0 h 658"/>
                      <a:gd name="T12" fmla="*/ 447 w 447"/>
                      <a:gd name="T13" fmla="*/ 38 h 658"/>
                      <a:gd name="T14" fmla="*/ 415 w 447"/>
                      <a:gd name="T15" fmla="*/ 91 h 658"/>
                      <a:gd name="T16" fmla="*/ 348 w 447"/>
                      <a:gd name="T17" fmla="*/ 129 h 658"/>
                      <a:gd name="T18" fmla="*/ 307 w 447"/>
                      <a:gd name="T19" fmla="*/ 167 h 658"/>
                      <a:gd name="T20" fmla="*/ 266 w 447"/>
                      <a:gd name="T21" fmla="*/ 223 h 658"/>
                      <a:gd name="T22" fmla="*/ 257 w 447"/>
                      <a:gd name="T23" fmla="*/ 261 h 658"/>
                      <a:gd name="T24" fmla="*/ 262 w 447"/>
                      <a:gd name="T25" fmla="*/ 303 h 658"/>
                      <a:gd name="T26" fmla="*/ 284 w 447"/>
                      <a:gd name="T27" fmla="*/ 373 h 658"/>
                      <a:gd name="T28" fmla="*/ 289 w 447"/>
                      <a:gd name="T29" fmla="*/ 449 h 658"/>
                      <a:gd name="T30" fmla="*/ 280 w 447"/>
                      <a:gd name="T31" fmla="*/ 547 h 658"/>
                      <a:gd name="T32" fmla="*/ 257 w 447"/>
                      <a:gd name="T33" fmla="*/ 616 h 658"/>
                      <a:gd name="T34" fmla="*/ 217 w 447"/>
                      <a:gd name="T35" fmla="*/ 658 h 658"/>
                      <a:gd name="T36" fmla="*/ 190 w 447"/>
                      <a:gd name="T37" fmla="*/ 658 h 658"/>
                      <a:gd name="T38" fmla="*/ 104 w 447"/>
                      <a:gd name="T39" fmla="*/ 637 h 658"/>
                      <a:gd name="T40" fmla="*/ 27 w 447"/>
                      <a:gd name="T41" fmla="*/ 634 h 658"/>
                      <a:gd name="T42" fmla="*/ 0 w 447"/>
                      <a:gd name="T43" fmla="*/ 620 h 658"/>
                      <a:gd name="T44" fmla="*/ 50 w 447"/>
                      <a:gd name="T45" fmla="*/ 606 h 658"/>
                      <a:gd name="T46" fmla="*/ 131 w 447"/>
                      <a:gd name="T47" fmla="*/ 609 h 658"/>
                      <a:gd name="T48" fmla="*/ 181 w 447"/>
                      <a:gd name="T49" fmla="*/ 623 h 658"/>
                      <a:gd name="T50" fmla="*/ 212 w 447"/>
                      <a:gd name="T51" fmla="*/ 613 h 658"/>
                      <a:gd name="T52" fmla="*/ 244 w 447"/>
                      <a:gd name="T53" fmla="*/ 557 h 658"/>
                      <a:gd name="T54" fmla="*/ 248 w 447"/>
                      <a:gd name="T55" fmla="*/ 477 h 658"/>
                      <a:gd name="T56" fmla="*/ 239 w 447"/>
                      <a:gd name="T57" fmla="*/ 404 h 658"/>
                      <a:gd name="T58" fmla="*/ 212 w 447"/>
                      <a:gd name="T59" fmla="*/ 317 h 658"/>
                      <a:gd name="T60" fmla="*/ 212 w 447"/>
                      <a:gd name="T61" fmla="*/ 268 h 658"/>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447"/>
                      <a:gd name="T94" fmla="*/ 0 h 658"/>
                      <a:gd name="T95" fmla="*/ 447 w 447"/>
                      <a:gd name="T96" fmla="*/ 658 h 658"/>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447" h="658">
                        <a:moveTo>
                          <a:pt x="212" y="268"/>
                        </a:moveTo>
                        <a:lnTo>
                          <a:pt x="212" y="233"/>
                        </a:lnTo>
                        <a:lnTo>
                          <a:pt x="230" y="174"/>
                        </a:lnTo>
                        <a:lnTo>
                          <a:pt x="284" y="80"/>
                        </a:lnTo>
                        <a:lnTo>
                          <a:pt x="370" y="0"/>
                        </a:lnTo>
                        <a:lnTo>
                          <a:pt x="424" y="0"/>
                        </a:lnTo>
                        <a:lnTo>
                          <a:pt x="447" y="38"/>
                        </a:lnTo>
                        <a:lnTo>
                          <a:pt x="415" y="91"/>
                        </a:lnTo>
                        <a:lnTo>
                          <a:pt x="348" y="129"/>
                        </a:lnTo>
                        <a:lnTo>
                          <a:pt x="307" y="167"/>
                        </a:lnTo>
                        <a:lnTo>
                          <a:pt x="266" y="223"/>
                        </a:lnTo>
                        <a:lnTo>
                          <a:pt x="257" y="261"/>
                        </a:lnTo>
                        <a:lnTo>
                          <a:pt x="262" y="303"/>
                        </a:lnTo>
                        <a:lnTo>
                          <a:pt x="284" y="373"/>
                        </a:lnTo>
                        <a:lnTo>
                          <a:pt x="289" y="449"/>
                        </a:lnTo>
                        <a:lnTo>
                          <a:pt x="280" y="547"/>
                        </a:lnTo>
                        <a:lnTo>
                          <a:pt x="257" y="616"/>
                        </a:lnTo>
                        <a:lnTo>
                          <a:pt x="217" y="658"/>
                        </a:lnTo>
                        <a:lnTo>
                          <a:pt x="190" y="658"/>
                        </a:lnTo>
                        <a:lnTo>
                          <a:pt x="104" y="637"/>
                        </a:lnTo>
                        <a:lnTo>
                          <a:pt x="27" y="634"/>
                        </a:lnTo>
                        <a:lnTo>
                          <a:pt x="0" y="620"/>
                        </a:lnTo>
                        <a:lnTo>
                          <a:pt x="50" y="606"/>
                        </a:lnTo>
                        <a:lnTo>
                          <a:pt x="131" y="609"/>
                        </a:lnTo>
                        <a:lnTo>
                          <a:pt x="181" y="623"/>
                        </a:lnTo>
                        <a:lnTo>
                          <a:pt x="212" y="613"/>
                        </a:lnTo>
                        <a:lnTo>
                          <a:pt x="244" y="557"/>
                        </a:lnTo>
                        <a:lnTo>
                          <a:pt x="248" y="477"/>
                        </a:lnTo>
                        <a:lnTo>
                          <a:pt x="239" y="404"/>
                        </a:lnTo>
                        <a:lnTo>
                          <a:pt x="212" y="317"/>
                        </a:lnTo>
                        <a:lnTo>
                          <a:pt x="212" y="268"/>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7829" name="Freeform 12"/>
                  <p:cNvSpPr>
                    <a:spLocks/>
                  </p:cNvSpPr>
                  <p:nvPr/>
                </p:nvSpPr>
                <p:spPr bwMode="auto">
                  <a:xfrm flipH="1">
                    <a:off x="1353" y="1223"/>
                    <a:ext cx="282" cy="326"/>
                  </a:xfrm>
                  <a:custGeom>
                    <a:avLst/>
                    <a:gdLst>
                      <a:gd name="T0" fmla="*/ 81 w 282"/>
                      <a:gd name="T1" fmla="*/ 137 h 326"/>
                      <a:gd name="T2" fmla="*/ 78 w 282"/>
                      <a:gd name="T3" fmla="*/ 84 h 326"/>
                      <a:gd name="T4" fmla="*/ 88 w 282"/>
                      <a:gd name="T5" fmla="*/ 35 h 326"/>
                      <a:gd name="T6" fmla="*/ 127 w 282"/>
                      <a:gd name="T7" fmla="*/ 7 h 326"/>
                      <a:gd name="T8" fmla="*/ 173 w 282"/>
                      <a:gd name="T9" fmla="*/ 0 h 326"/>
                      <a:gd name="T10" fmla="*/ 208 w 282"/>
                      <a:gd name="T11" fmla="*/ 4 h 326"/>
                      <a:gd name="T12" fmla="*/ 240 w 282"/>
                      <a:gd name="T13" fmla="*/ 25 h 326"/>
                      <a:gd name="T14" fmla="*/ 257 w 282"/>
                      <a:gd name="T15" fmla="*/ 60 h 326"/>
                      <a:gd name="T16" fmla="*/ 278 w 282"/>
                      <a:gd name="T17" fmla="*/ 130 h 326"/>
                      <a:gd name="T18" fmla="*/ 282 w 282"/>
                      <a:gd name="T19" fmla="*/ 207 h 326"/>
                      <a:gd name="T20" fmla="*/ 271 w 282"/>
                      <a:gd name="T21" fmla="*/ 263 h 326"/>
                      <a:gd name="T22" fmla="*/ 250 w 282"/>
                      <a:gd name="T23" fmla="*/ 298 h 326"/>
                      <a:gd name="T24" fmla="*/ 215 w 282"/>
                      <a:gd name="T25" fmla="*/ 319 h 326"/>
                      <a:gd name="T26" fmla="*/ 187 w 282"/>
                      <a:gd name="T27" fmla="*/ 326 h 326"/>
                      <a:gd name="T28" fmla="*/ 145 w 282"/>
                      <a:gd name="T29" fmla="*/ 315 h 326"/>
                      <a:gd name="T30" fmla="*/ 123 w 282"/>
                      <a:gd name="T31" fmla="*/ 284 h 326"/>
                      <a:gd name="T32" fmla="*/ 102 w 282"/>
                      <a:gd name="T33" fmla="*/ 238 h 326"/>
                      <a:gd name="T34" fmla="*/ 85 w 282"/>
                      <a:gd name="T35" fmla="*/ 186 h 326"/>
                      <a:gd name="T36" fmla="*/ 53 w 282"/>
                      <a:gd name="T37" fmla="*/ 207 h 326"/>
                      <a:gd name="T38" fmla="*/ 18 w 282"/>
                      <a:gd name="T39" fmla="*/ 221 h 326"/>
                      <a:gd name="T40" fmla="*/ 4 w 282"/>
                      <a:gd name="T41" fmla="*/ 221 h 326"/>
                      <a:gd name="T42" fmla="*/ 0 w 282"/>
                      <a:gd name="T43" fmla="*/ 207 h 326"/>
                      <a:gd name="T44" fmla="*/ 7 w 282"/>
                      <a:gd name="T45" fmla="*/ 189 h 326"/>
                      <a:gd name="T46" fmla="*/ 60 w 282"/>
                      <a:gd name="T47" fmla="*/ 168 h 326"/>
                      <a:gd name="T48" fmla="*/ 81 w 282"/>
                      <a:gd name="T49" fmla="*/ 137 h 32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282"/>
                      <a:gd name="T76" fmla="*/ 0 h 326"/>
                      <a:gd name="T77" fmla="*/ 282 w 282"/>
                      <a:gd name="T78" fmla="*/ 326 h 32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282" h="326">
                        <a:moveTo>
                          <a:pt x="81" y="137"/>
                        </a:moveTo>
                        <a:lnTo>
                          <a:pt x="78" y="84"/>
                        </a:lnTo>
                        <a:lnTo>
                          <a:pt x="88" y="35"/>
                        </a:lnTo>
                        <a:lnTo>
                          <a:pt x="127" y="7"/>
                        </a:lnTo>
                        <a:lnTo>
                          <a:pt x="173" y="0"/>
                        </a:lnTo>
                        <a:lnTo>
                          <a:pt x="208" y="4"/>
                        </a:lnTo>
                        <a:lnTo>
                          <a:pt x="240" y="25"/>
                        </a:lnTo>
                        <a:lnTo>
                          <a:pt x="257" y="60"/>
                        </a:lnTo>
                        <a:lnTo>
                          <a:pt x="278" y="130"/>
                        </a:lnTo>
                        <a:lnTo>
                          <a:pt x="282" y="207"/>
                        </a:lnTo>
                        <a:lnTo>
                          <a:pt x="271" y="263"/>
                        </a:lnTo>
                        <a:lnTo>
                          <a:pt x="250" y="298"/>
                        </a:lnTo>
                        <a:lnTo>
                          <a:pt x="215" y="319"/>
                        </a:lnTo>
                        <a:lnTo>
                          <a:pt x="187" y="326"/>
                        </a:lnTo>
                        <a:lnTo>
                          <a:pt x="145" y="315"/>
                        </a:lnTo>
                        <a:lnTo>
                          <a:pt x="123" y="284"/>
                        </a:lnTo>
                        <a:lnTo>
                          <a:pt x="102" y="238"/>
                        </a:lnTo>
                        <a:lnTo>
                          <a:pt x="85" y="186"/>
                        </a:lnTo>
                        <a:lnTo>
                          <a:pt x="53" y="207"/>
                        </a:lnTo>
                        <a:lnTo>
                          <a:pt x="18" y="221"/>
                        </a:lnTo>
                        <a:lnTo>
                          <a:pt x="4" y="221"/>
                        </a:lnTo>
                        <a:lnTo>
                          <a:pt x="0" y="207"/>
                        </a:lnTo>
                        <a:lnTo>
                          <a:pt x="7" y="189"/>
                        </a:lnTo>
                        <a:lnTo>
                          <a:pt x="60" y="168"/>
                        </a:lnTo>
                        <a:lnTo>
                          <a:pt x="81" y="137"/>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247830" name="Group 13"/>
                  <p:cNvGrpSpPr>
                    <a:grpSpLocks/>
                  </p:cNvGrpSpPr>
                  <p:nvPr/>
                </p:nvGrpSpPr>
                <p:grpSpPr bwMode="auto">
                  <a:xfrm flipH="1">
                    <a:off x="1212" y="1104"/>
                    <a:ext cx="277" cy="235"/>
                    <a:chOff x="1590" y="1104"/>
                    <a:chExt cx="277" cy="235"/>
                  </a:xfrm>
                </p:grpSpPr>
                <p:sp>
                  <p:nvSpPr>
                    <p:cNvPr id="247831" name="Freeform 14"/>
                    <p:cNvSpPr>
                      <a:spLocks/>
                    </p:cNvSpPr>
                    <p:nvPr/>
                  </p:nvSpPr>
                  <p:spPr bwMode="auto">
                    <a:xfrm>
                      <a:off x="1683" y="1257"/>
                      <a:ext cx="184" cy="82"/>
                    </a:xfrm>
                    <a:custGeom>
                      <a:avLst/>
                      <a:gdLst>
                        <a:gd name="T0" fmla="*/ 13 w 184"/>
                        <a:gd name="T1" fmla="*/ 82 h 82"/>
                        <a:gd name="T2" fmla="*/ 0 w 184"/>
                        <a:gd name="T3" fmla="*/ 71 h 82"/>
                        <a:gd name="T4" fmla="*/ 0 w 184"/>
                        <a:gd name="T5" fmla="*/ 45 h 82"/>
                        <a:gd name="T6" fmla="*/ 16 w 184"/>
                        <a:gd name="T7" fmla="*/ 17 h 82"/>
                        <a:gd name="T8" fmla="*/ 36 w 184"/>
                        <a:gd name="T9" fmla="*/ 9 h 82"/>
                        <a:gd name="T10" fmla="*/ 61 w 184"/>
                        <a:gd name="T11" fmla="*/ 22 h 82"/>
                        <a:gd name="T12" fmla="*/ 86 w 184"/>
                        <a:gd name="T13" fmla="*/ 19 h 82"/>
                        <a:gd name="T14" fmla="*/ 102 w 184"/>
                        <a:gd name="T15" fmla="*/ 0 h 82"/>
                        <a:gd name="T16" fmla="*/ 123 w 184"/>
                        <a:gd name="T17" fmla="*/ 2 h 82"/>
                        <a:gd name="T18" fmla="*/ 155 w 184"/>
                        <a:gd name="T19" fmla="*/ 15 h 82"/>
                        <a:gd name="T20" fmla="*/ 182 w 184"/>
                        <a:gd name="T21" fmla="*/ 13 h 82"/>
                        <a:gd name="T22" fmla="*/ 184 w 184"/>
                        <a:gd name="T23" fmla="*/ 32 h 82"/>
                        <a:gd name="T24" fmla="*/ 175 w 184"/>
                        <a:gd name="T25" fmla="*/ 45 h 82"/>
                        <a:gd name="T26" fmla="*/ 141 w 184"/>
                        <a:gd name="T27" fmla="*/ 43 h 82"/>
                        <a:gd name="T28" fmla="*/ 118 w 184"/>
                        <a:gd name="T29" fmla="*/ 39 h 82"/>
                        <a:gd name="T30" fmla="*/ 105 w 184"/>
                        <a:gd name="T31" fmla="*/ 48 h 82"/>
                        <a:gd name="T32" fmla="*/ 91 w 184"/>
                        <a:gd name="T33" fmla="*/ 67 h 82"/>
                        <a:gd name="T34" fmla="*/ 66 w 184"/>
                        <a:gd name="T35" fmla="*/ 62 h 82"/>
                        <a:gd name="T36" fmla="*/ 54 w 184"/>
                        <a:gd name="T37" fmla="*/ 56 h 82"/>
                        <a:gd name="T38" fmla="*/ 45 w 184"/>
                        <a:gd name="T39" fmla="*/ 63 h 82"/>
                        <a:gd name="T40" fmla="*/ 32 w 184"/>
                        <a:gd name="T41" fmla="*/ 76 h 82"/>
                        <a:gd name="T42" fmla="*/ 13 w 184"/>
                        <a:gd name="T43" fmla="*/ 82 h 8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84"/>
                        <a:gd name="T67" fmla="*/ 0 h 82"/>
                        <a:gd name="T68" fmla="*/ 184 w 184"/>
                        <a:gd name="T69" fmla="*/ 82 h 82"/>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84" h="82">
                          <a:moveTo>
                            <a:pt x="13" y="82"/>
                          </a:moveTo>
                          <a:lnTo>
                            <a:pt x="0" y="71"/>
                          </a:lnTo>
                          <a:lnTo>
                            <a:pt x="0" y="45"/>
                          </a:lnTo>
                          <a:lnTo>
                            <a:pt x="16" y="17"/>
                          </a:lnTo>
                          <a:lnTo>
                            <a:pt x="36" y="9"/>
                          </a:lnTo>
                          <a:lnTo>
                            <a:pt x="61" y="22"/>
                          </a:lnTo>
                          <a:lnTo>
                            <a:pt x="86" y="19"/>
                          </a:lnTo>
                          <a:lnTo>
                            <a:pt x="102" y="0"/>
                          </a:lnTo>
                          <a:lnTo>
                            <a:pt x="123" y="2"/>
                          </a:lnTo>
                          <a:lnTo>
                            <a:pt x="155" y="15"/>
                          </a:lnTo>
                          <a:lnTo>
                            <a:pt x="182" y="13"/>
                          </a:lnTo>
                          <a:lnTo>
                            <a:pt x="184" y="32"/>
                          </a:lnTo>
                          <a:lnTo>
                            <a:pt x="175" y="45"/>
                          </a:lnTo>
                          <a:lnTo>
                            <a:pt x="141" y="43"/>
                          </a:lnTo>
                          <a:lnTo>
                            <a:pt x="118" y="39"/>
                          </a:lnTo>
                          <a:lnTo>
                            <a:pt x="105" y="48"/>
                          </a:lnTo>
                          <a:lnTo>
                            <a:pt x="91" y="67"/>
                          </a:lnTo>
                          <a:lnTo>
                            <a:pt x="66" y="62"/>
                          </a:lnTo>
                          <a:lnTo>
                            <a:pt x="54" y="56"/>
                          </a:lnTo>
                          <a:lnTo>
                            <a:pt x="45" y="63"/>
                          </a:lnTo>
                          <a:lnTo>
                            <a:pt x="32" y="76"/>
                          </a:lnTo>
                          <a:lnTo>
                            <a:pt x="13" y="82"/>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7832" name="Freeform 15"/>
                    <p:cNvSpPr>
                      <a:spLocks/>
                    </p:cNvSpPr>
                    <p:nvPr/>
                  </p:nvSpPr>
                  <p:spPr bwMode="auto">
                    <a:xfrm>
                      <a:off x="1654" y="1193"/>
                      <a:ext cx="178" cy="114"/>
                    </a:xfrm>
                    <a:custGeom>
                      <a:avLst/>
                      <a:gdLst>
                        <a:gd name="T0" fmla="*/ 23 w 178"/>
                        <a:gd name="T1" fmla="*/ 114 h 114"/>
                        <a:gd name="T2" fmla="*/ 11 w 178"/>
                        <a:gd name="T3" fmla="*/ 108 h 114"/>
                        <a:gd name="T4" fmla="*/ 0 w 178"/>
                        <a:gd name="T5" fmla="*/ 79 h 114"/>
                        <a:gd name="T6" fmla="*/ 11 w 178"/>
                        <a:gd name="T7" fmla="*/ 51 h 114"/>
                        <a:gd name="T8" fmla="*/ 27 w 178"/>
                        <a:gd name="T9" fmla="*/ 39 h 114"/>
                        <a:gd name="T10" fmla="*/ 56 w 178"/>
                        <a:gd name="T11" fmla="*/ 42 h 114"/>
                        <a:gd name="T12" fmla="*/ 76 w 178"/>
                        <a:gd name="T13" fmla="*/ 35 h 114"/>
                        <a:gd name="T14" fmla="*/ 90 w 178"/>
                        <a:gd name="T15" fmla="*/ 13 h 114"/>
                        <a:gd name="T16" fmla="*/ 111 w 178"/>
                        <a:gd name="T17" fmla="*/ 4 h 114"/>
                        <a:gd name="T18" fmla="*/ 146 w 178"/>
                        <a:gd name="T19" fmla="*/ 9 h 114"/>
                        <a:gd name="T20" fmla="*/ 171 w 178"/>
                        <a:gd name="T21" fmla="*/ 0 h 114"/>
                        <a:gd name="T22" fmla="*/ 178 w 178"/>
                        <a:gd name="T23" fmla="*/ 17 h 114"/>
                        <a:gd name="T24" fmla="*/ 171 w 178"/>
                        <a:gd name="T25" fmla="*/ 33 h 114"/>
                        <a:gd name="T26" fmla="*/ 140 w 178"/>
                        <a:gd name="T27" fmla="*/ 42 h 114"/>
                        <a:gd name="T28" fmla="*/ 120 w 178"/>
                        <a:gd name="T29" fmla="*/ 40 h 114"/>
                        <a:gd name="T30" fmla="*/ 108 w 178"/>
                        <a:gd name="T31" fmla="*/ 57 h 114"/>
                        <a:gd name="T32" fmla="*/ 97 w 178"/>
                        <a:gd name="T33" fmla="*/ 79 h 114"/>
                        <a:gd name="T34" fmla="*/ 72 w 178"/>
                        <a:gd name="T35" fmla="*/ 81 h 114"/>
                        <a:gd name="T36" fmla="*/ 59 w 178"/>
                        <a:gd name="T37" fmla="*/ 79 h 114"/>
                        <a:gd name="T38" fmla="*/ 47 w 178"/>
                        <a:gd name="T39" fmla="*/ 88 h 114"/>
                        <a:gd name="T40" fmla="*/ 41 w 178"/>
                        <a:gd name="T41" fmla="*/ 99 h 114"/>
                        <a:gd name="T42" fmla="*/ 23 w 178"/>
                        <a:gd name="T43" fmla="*/ 114 h 11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78"/>
                        <a:gd name="T67" fmla="*/ 0 h 114"/>
                        <a:gd name="T68" fmla="*/ 178 w 178"/>
                        <a:gd name="T69" fmla="*/ 114 h 11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78" h="114">
                          <a:moveTo>
                            <a:pt x="23" y="114"/>
                          </a:moveTo>
                          <a:lnTo>
                            <a:pt x="11" y="108"/>
                          </a:lnTo>
                          <a:lnTo>
                            <a:pt x="0" y="79"/>
                          </a:lnTo>
                          <a:lnTo>
                            <a:pt x="11" y="51"/>
                          </a:lnTo>
                          <a:lnTo>
                            <a:pt x="27" y="39"/>
                          </a:lnTo>
                          <a:lnTo>
                            <a:pt x="56" y="42"/>
                          </a:lnTo>
                          <a:lnTo>
                            <a:pt x="76" y="35"/>
                          </a:lnTo>
                          <a:lnTo>
                            <a:pt x="90" y="13"/>
                          </a:lnTo>
                          <a:lnTo>
                            <a:pt x="111" y="4"/>
                          </a:lnTo>
                          <a:lnTo>
                            <a:pt x="146" y="9"/>
                          </a:lnTo>
                          <a:lnTo>
                            <a:pt x="171" y="0"/>
                          </a:lnTo>
                          <a:lnTo>
                            <a:pt x="178" y="17"/>
                          </a:lnTo>
                          <a:lnTo>
                            <a:pt x="171" y="33"/>
                          </a:lnTo>
                          <a:lnTo>
                            <a:pt x="140" y="42"/>
                          </a:lnTo>
                          <a:lnTo>
                            <a:pt x="120" y="40"/>
                          </a:lnTo>
                          <a:lnTo>
                            <a:pt x="108" y="57"/>
                          </a:lnTo>
                          <a:lnTo>
                            <a:pt x="97" y="79"/>
                          </a:lnTo>
                          <a:lnTo>
                            <a:pt x="72" y="81"/>
                          </a:lnTo>
                          <a:lnTo>
                            <a:pt x="59" y="79"/>
                          </a:lnTo>
                          <a:lnTo>
                            <a:pt x="47" y="88"/>
                          </a:lnTo>
                          <a:lnTo>
                            <a:pt x="41" y="99"/>
                          </a:lnTo>
                          <a:lnTo>
                            <a:pt x="23" y="114"/>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7833" name="Freeform 16"/>
                    <p:cNvSpPr>
                      <a:spLocks/>
                    </p:cNvSpPr>
                    <p:nvPr/>
                  </p:nvSpPr>
                  <p:spPr bwMode="auto">
                    <a:xfrm>
                      <a:off x="1630" y="1154"/>
                      <a:ext cx="161" cy="138"/>
                    </a:xfrm>
                    <a:custGeom>
                      <a:avLst/>
                      <a:gdLst>
                        <a:gd name="T0" fmla="*/ 31 w 161"/>
                        <a:gd name="T1" fmla="*/ 138 h 138"/>
                        <a:gd name="T2" fmla="*/ 16 w 161"/>
                        <a:gd name="T3" fmla="*/ 133 h 138"/>
                        <a:gd name="T4" fmla="*/ 0 w 161"/>
                        <a:gd name="T5" fmla="*/ 109 h 138"/>
                        <a:gd name="T6" fmla="*/ 5 w 161"/>
                        <a:gd name="T7" fmla="*/ 78 h 138"/>
                        <a:gd name="T8" fmla="*/ 16 w 161"/>
                        <a:gd name="T9" fmla="*/ 65 h 138"/>
                        <a:gd name="T10" fmla="*/ 43 w 161"/>
                        <a:gd name="T11" fmla="*/ 62 h 138"/>
                        <a:gd name="T12" fmla="*/ 65 w 161"/>
                        <a:gd name="T13" fmla="*/ 51 h 138"/>
                        <a:gd name="T14" fmla="*/ 72 w 161"/>
                        <a:gd name="T15" fmla="*/ 25 h 138"/>
                        <a:gd name="T16" fmla="*/ 92 w 161"/>
                        <a:gd name="T17" fmla="*/ 15 h 138"/>
                        <a:gd name="T18" fmla="*/ 127 w 161"/>
                        <a:gd name="T19" fmla="*/ 13 h 138"/>
                        <a:gd name="T20" fmla="*/ 148 w 161"/>
                        <a:gd name="T21" fmla="*/ 0 h 138"/>
                        <a:gd name="T22" fmla="*/ 161 w 161"/>
                        <a:gd name="T23" fmla="*/ 13 h 138"/>
                        <a:gd name="T24" fmla="*/ 156 w 161"/>
                        <a:gd name="T25" fmla="*/ 25 h 138"/>
                        <a:gd name="T26" fmla="*/ 128 w 161"/>
                        <a:gd name="T27" fmla="*/ 44 h 138"/>
                        <a:gd name="T28" fmla="*/ 107 w 161"/>
                        <a:gd name="T29" fmla="*/ 49 h 138"/>
                        <a:gd name="T30" fmla="*/ 99 w 161"/>
                        <a:gd name="T31" fmla="*/ 65 h 138"/>
                        <a:gd name="T32" fmla="*/ 94 w 161"/>
                        <a:gd name="T33" fmla="*/ 91 h 138"/>
                        <a:gd name="T34" fmla="*/ 69 w 161"/>
                        <a:gd name="T35" fmla="*/ 98 h 138"/>
                        <a:gd name="T36" fmla="*/ 54 w 161"/>
                        <a:gd name="T37" fmla="*/ 94 h 138"/>
                        <a:gd name="T38" fmla="*/ 45 w 161"/>
                        <a:gd name="T39" fmla="*/ 105 h 138"/>
                        <a:gd name="T40" fmla="*/ 40 w 161"/>
                        <a:gd name="T41" fmla="*/ 123 h 138"/>
                        <a:gd name="T42" fmla="*/ 31 w 161"/>
                        <a:gd name="T43" fmla="*/ 138 h 13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61"/>
                        <a:gd name="T67" fmla="*/ 0 h 138"/>
                        <a:gd name="T68" fmla="*/ 161 w 161"/>
                        <a:gd name="T69" fmla="*/ 138 h 13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61" h="138">
                          <a:moveTo>
                            <a:pt x="31" y="138"/>
                          </a:moveTo>
                          <a:lnTo>
                            <a:pt x="16" y="133"/>
                          </a:lnTo>
                          <a:lnTo>
                            <a:pt x="0" y="109"/>
                          </a:lnTo>
                          <a:lnTo>
                            <a:pt x="5" y="78"/>
                          </a:lnTo>
                          <a:lnTo>
                            <a:pt x="16" y="65"/>
                          </a:lnTo>
                          <a:lnTo>
                            <a:pt x="43" y="62"/>
                          </a:lnTo>
                          <a:lnTo>
                            <a:pt x="65" y="51"/>
                          </a:lnTo>
                          <a:lnTo>
                            <a:pt x="72" y="25"/>
                          </a:lnTo>
                          <a:lnTo>
                            <a:pt x="92" y="15"/>
                          </a:lnTo>
                          <a:lnTo>
                            <a:pt x="127" y="13"/>
                          </a:lnTo>
                          <a:lnTo>
                            <a:pt x="148" y="0"/>
                          </a:lnTo>
                          <a:lnTo>
                            <a:pt x="161" y="13"/>
                          </a:lnTo>
                          <a:lnTo>
                            <a:pt x="156" y="25"/>
                          </a:lnTo>
                          <a:lnTo>
                            <a:pt x="128" y="44"/>
                          </a:lnTo>
                          <a:lnTo>
                            <a:pt x="107" y="49"/>
                          </a:lnTo>
                          <a:lnTo>
                            <a:pt x="99" y="65"/>
                          </a:lnTo>
                          <a:lnTo>
                            <a:pt x="94" y="91"/>
                          </a:lnTo>
                          <a:lnTo>
                            <a:pt x="69" y="98"/>
                          </a:lnTo>
                          <a:lnTo>
                            <a:pt x="54" y="94"/>
                          </a:lnTo>
                          <a:lnTo>
                            <a:pt x="45" y="105"/>
                          </a:lnTo>
                          <a:lnTo>
                            <a:pt x="40" y="123"/>
                          </a:lnTo>
                          <a:lnTo>
                            <a:pt x="31" y="138"/>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7834" name="Freeform 17"/>
                    <p:cNvSpPr>
                      <a:spLocks/>
                    </p:cNvSpPr>
                    <p:nvPr/>
                  </p:nvSpPr>
                  <p:spPr bwMode="auto">
                    <a:xfrm>
                      <a:off x="1590" y="1104"/>
                      <a:ext cx="123" cy="174"/>
                    </a:xfrm>
                    <a:custGeom>
                      <a:avLst/>
                      <a:gdLst>
                        <a:gd name="T0" fmla="*/ 48 w 123"/>
                        <a:gd name="T1" fmla="*/ 172 h 174"/>
                        <a:gd name="T2" fmla="*/ 31 w 123"/>
                        <a:gd name="T3" fmla="*/ 174 h 174"/>
                        <a:gd name="T4" fmla="*/ 9 w 123"/>
                        <a:gd name="T5" fmla="*/ 158 h 174"/>
                        <a:gd name="T6" fmla="*/ 0 w 123"/>
                        <a:gd name="T7" fmla="*/ 131 h 174"/>
                        <a:gd name="T8" fmla="*/ 4 w 123"/>
                        <a:gd name="T9" fmla="*/ 113 h 174"/>
                        <a:gd name="T10" fmla="*/ 29 w 123"/>
                        <a:gd name="T11" fmla="*/ 97 h 174"/>
                        <a:gd name="T12" fmla="*/ 46 w 123"/>
                        <a:gd name="T13" fmla="*/ 79 h 174"/>
                        <a:gd name="T14" fmla="*/ 46 w 123"/>
                        <a:gd name="T15" fmla="*/ 52 h 174"/>
                        <a:gd name="T16" fmla="*/ 59 w 123"/>
                        <a:gd name="T17" fmla="*/ 39 h 174"/>
                        <a:gd name="T18" fmla="*/ 90 w 123"/>
                        <a:gd name="T19" fmla="*/ 22 h 174"/>
                        <a:gd name="T20" fmla="*/ 106 w 123"/>
                        <a:gd name="T21" fmla="*/ 0 h 174"/>
                        <a:gd name="T22" fmla="*/ 121 w 123"/>
                        <a:gd name="T23" fmla="*/ 7 h 174"/>
                        <a:gd name="T24" fmla="*/ 123 w 123"/>
                        <a:gd name="T25" fmla="*/ 22 h 174"/>
                        <a:gd name="T26" fmla="*/ 105 w 123"/>
                        <a:gd name="T27" fmla="*/ 47 h 174"/>
                        <a:gd name="T28" fmla="*/ 84 w 123"/>
                        <a:gd name="T29" fmla="*/ 61 h 174"/>
                        <a:gd name="T30" fmla="*/ 86 w 123"/>
                        <a:gd name="T31" fmla="*/ 81 h 174"/>
                        <a:gd name="T32" fmla="*/ 90 w 123"/>
                        <a:gd name="T33" fmla="*/ 104 h 174"/>
                        <a:gd name="T34" fmla="*/ 68 w 123"/>
                        <a:gd name="T35" fmla="*/ 118 h 174"/>
                        <a:gd name="T36" fmla="*/ 59 w 123"/>
                        <a:gd name="T37" fmla="*/ 124 h 174"/>
                        <a:gd name="T38" fmla="*/ 51 w 123"/>
                        <a:gd name="T39" fmla="*/ 138 h 174"/>
                        <a:gd name="T40" fmla="*/ 50 w 123"/>
                        <a:gd name="T41" fmla="*/ 152 h 174"/>
                        <a:gd name="T42" fmla="*/ 48 w 123"/>
                        <a:gd name="T43" fmla="*/ 172 h 17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23"/>
                        <a:gd name="T67" fmla="*/ 0 h 174"/>
                        <a:gd name="T68" fmla="*/ 123 w 123"/>
                        <a:gd name="T69" fmla="*/ 174 h 17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23" h="174">
                          <a:moveTo>
                            <a:pt x="48" y="172"/>
                          </a:moveTo>
                          <a:lnTo>
                            <a:pt x="31" y="174"/>
                          </a:lnTo>
                          <a:lnTo>
                            <a:pt x="9" y="158"/>
                          </a:lnTo>
                          <a:lnTo>
                            <a:pt x="0" y="131"/>
                          </a:lnTo>
                          <a:lnTo>
                            <a:pt x="4" y="113"/>
                          </a:lnTo>
                          <a:lnTo>
                            <a:pt x="29" y="97"/>
                          </a:lnTo>
                          <a:lnTo>
                            <a:pt x="46" y="79"/>
                          </a:lnTo>
                          <a:lnTo>
                            <a:pt x="46" y="52"/>
                          </a:lnTo>
                          <a:lnTo>
                            <a:pt x="59" y="39"/>
                          </a:lnTo>
                          <a:lnTo>
                            <a:pt x="90" y="22"/>
                          </a:lnTo>
                          <a:lnTo>
                            <a:pt x="106" y="0"/>
                          </a:lnTo>
                          <a:lnTo>
                            <a:pt x="121" y="7"/>
                          </a:lnTo>
                          <a:lnTo>
                            <a:pt x="123" y="22"/>
                          </a:lnTo>
                          <a:lnTo>
                            <a:pt x="105" y="47"/>
                          </a:lnTo>
                          <a:lnTo>
                            <a:pt x="84" y="61"/>
                          </a:lnTo>
                          <a:lnTo>
                            <a:pt x="86" y="81"/>
                          </a:lnTo>
                          <a:lnTo>
                            <a:pt x="90" y="104"/>
                          </a:lnTo>
                          <a:lnTo>
                            <a:pt x="68" y="118"/>
                          </a:lnTo>
                          <a:lnTo>
                            <a:pt x="59" y="124"/>
                          </a:lnTo>
                          <a:lnTo>
                            <a:pt x="51" y="138"/>
                          </a:lnTo>
                          <a:lnTo>
                            <a:pt x="50" y="152"/>
                          </a:lnTo>
                          <a:lnTo>
                            <a:pt x="48" y="172"/>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grpSp>
              <p:nvGrpSpPr>
                <p:cNvPr id="247818" name="Group 18"/>
                <p:cNvGrpSpPr>
                  <a:grpSpLocks/>
                </p:cNvGrpSpPr>
                <p:nvPr/>
              </p:nvGrpSpPr>
              <p:grpSpPr bwMode="auto">
                <a:xfrm rot="4286940" flipH="1">
                  <a:off x="1038" y="766"/>
                  <a:ext cx="141" cy="50"/>
                  <a:chOff x="4032" y="2817"/>
                  <a:chExt cx="417" cy="635"/>
                </a:xfrm>
              </p:grpSpPr>
              <p:sp>
                <p:nvSpPr>
                  <p:cNvPr id="247822" name="Oval 19"/>
                  <p:cNvSpPr>
                    <a:spLocks noChangeArrowheads="1"/>
                  </p:cNvSpPr>
                  <p:nvPr/>
                </p:nvSpPr>
                <p:spPr bwMode="auto">
                  <a:xfrm>
                    <a:off x="4032" y="2817"/>
                    <a:ext cx="417" cy="635"/>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endParaRPr lang="en-CA" altLang="en-US" sz="2800"/>
                  </a:p>
                </p:txBody>
              </p:sp>
              <p:sp>
                <p:nvSpPr>
                  <p:cNvPr id="247823" name="Oval 20"/>
                  <p:cNvSpPr>
                    <a:spLocks noChangeArrowheads="1"/>
                  </p:cNvSpPr>
                  <p:nvPr/>
                </p:nvSpPr>
                <p:spPr bwMode="auto">
                  <a:xfrm>
                    <a:off x="4080" y="2928"/>
                    <a:ext cx="240" cy="240"/>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endParaRPr lang="en-CA" altLang="en-US" sz="2800"/>
                  </a:p>
                </p:txBody>
              </p:sp>
            </p:grpSp>
            <p:grpSp>
              <p:nvGrpSpPr>
                <p:cNvPr id="247819" name="Group 21"/>
                <p:cNvGrpSpPr>
                  <a:grpSpLocks/>
                </p:cNvGrpSpPr>
                <p:nvPr/>
              </p:nvGrpSpPr>
              <p:grpSpPr bwMode="auto">
                <a:xfrm rot="4286940" flipH="1">
                  <a:off x="962" y="766"/>
                  <a:ext cx="141" cy="50"/>
                  <a:chOff x="4032" y="2817"/>
                  <a:chExt cx="417" cy="635"/>
                </a:xfrm>
              </p:grpSpPr>
              <p:sp>
                <p:nvSpPr>
                  <p:cNvPr id="247820" name="Oval 22"/>
                  <p:cNvSpPr>
                    <a:spLocks noChangeArrowheads="1"/>
                  </p:cNvSpPr>
                  <p:nvPr/>
                </p:nvSpPr>
                <p:spPr bwMode="auto">
                  <a:xfrm>
                    <a:off x="4032" y="2817"/>
                    <a:ext cx="417" cy="635"/>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endParaRPr lang="en-CA" altLang="en-US" sz="2800"/>
                  </a:p>
                </p:txBody>
              </p:sp>
              <p:sp>
                <p:nvSpPr>
                  <p:cNvPr id="247821" name="Oval 23"/>
                  <p:cNvSpPr>
                    <a:spLocks noChangeArrowheads="1"/>
                  </p:cNvSpPr>
                  <p:nvPr/>
                </p:nvSpPr>
                <p:spPr bwMode="auto">
                  <a:xfrm>
                    <a:off x="4080" y="2928"/>
                    <a:ext cx="240" cy="240"/>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endParaRPr lang="en-CA" altLang="en-US" sz="2800"/>
                  </a:p>
                </p:txBody>
              </p:sp>
            </p:grpSp>
          </p:grpSp>
          <p:sp>
            <p:nvSpPr>
              <p:cNvPr id="247816" name="Oval 24"/>
              <p:cNvSpPr>
                <a:spLocks noChangeArrowheads="1"/>
              </p:cNvSpPr>
              <p:nvPr/>
            </p:nvSpPr>
            <p:spPr bwMode="auto">
              <a:xfrm>
                <a:off x="1098" y="1008"/>
                <a:ext cx="198" cy="74"/>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0"/>
                  </a:spcBef>
                  <a:buFontTx/>
                  <a:buNone/>
                </a:pPr>
                <a:endParaRPr lang="en-CA" altLang="en-US" sz="2400" i="0"/>
              </a:p>
            </p:txBody>
          </p:sp>
        </p:grpSp>
        <p:sp>
          <p:nvSpPr>
            <p:cNvPr id="247813" name="Freeform 25"/>
            <p:cNvSpPr>
              <a:spLocks noChangeAspect="1"/>
            </p:cNvSpPr>
            <p:nvPr/>
          </p:nvSpPr>
          <p:spPr bwMode="auto">
            <a:xfrm>
              <a:off x="1153" y="2448"/>
              <a:ext cx="446" cy="375"/>
            </a:xfrm>
            <a:custGeom>
              <a:avLst/>
              <a:gdLst>
                <a:gd name="T0" fmla="*/ 194 w 446"/>
                <a:gd name="T1" fmla="*/ 93 h 375"/>
                <a:gd name="T2" fmla="*/ 183 w 446"/>
                <a:gd name="T3" fmla="*/ 57 h 375"/>
                <a:gd name="T4" fmla="*/ 164 w 446"/>
                <a:gd name="T5" fmla="*/ 22 h 375"/>
                <a:gd name="T6" fmla="*/ 131 w 446"/>
                <a:gd name="T7" fmla="*/ 0 h 375"/>
                <a:gd name="T8" fmla="*/ 93 w 446"/>
                <a:gd name="T9" fmla="*/ 0 h 375"/>
                <a:gd name="T10" fmla="*/ 54 w 446"/>
                <a:gd name="T11" fmla="*/ 13 h 375"/>
                <a:gd name="T12" fmla="*/ 2 w 446"/>
                <a:gd name="T13" fmla="*/ 57 h 375"/>
                <a:gd name="T14" fmla="*/ 0 w 446"/>
                <a:gd name="T15" fmla="*/ 79 h 375"/>
                <a:gd name="T16" fmla="*/ 16 w 446"/>
                <a:gd name="T17" fmla="*/ 115 h 375"/>
                <a:gd name="T18" fmla="*/ 68 w 446"/>
                <a:gd name="T19" fmla="*/ 159 h 375"/>
                <a:gd name="T20" fmla="*/ 68 w 446"/>
                <a:gd name="T21" fmla="*/ 177 h 375"/>
                <a:gd name="T22" fmla="*/ 46 w 446"/>
                <a:gd name="T23" fmla="*/ 203 h 375"/>
                <a:gd name="T24" fmla="*/ 49 w 446"/>
                <a:gd name="T25" fmla="*/ 225 h 375"/>
                <a:gd name="T26" fmla="*/ 63 w 446"/>
                <a:gd name="T27" fmla="*/ 234 h 375"/>
                <a:gd name="T28" fmla="*/ 80 w 446"/>
                <a:gd name="T29" fmla="*/ 243 h 375"/>
                <a:gd name="T30" fmla="*/ 80 w 446"/>
                <a:gd name="T31" fmla="*/ 265 h 375"/>
                <a:gd name="T32" fmla="*/ 52 w 446"/>
                <a:gd name="T33" fmla="*/ 305 h 375"/>
                <a:gd name="T34" fmla="*/ 54 w 446"/>
                <a:gd name="T35" fmla="*/ 322 h 375"/>
                <a:gd name="T36" fmla="*/ 82 w 446"/>
                <a:gd name="T37" fmla="*/ 344 h 375"/>
                <a:gd name="T38" fmla="*/ 123 w 446"/>
                <a:gd name="T39" fmla="*/ 327 h 375"/>
                <a:gd name="T40" fmla="*/ 142 w 446"/>
                <a:gd name="T41" fmla="*/ 331 h 375"/>
                <a:gd name="T42" fmla="*/ 189 w 446"/>
                <a:gd name="T43" fmla="*/ 340 h 375"/>
                <a:gd name="T44" fmla="*/ 232 w 446"/>
                <a:gd name="T45" fmla="*/ 366 h 375"/>
                <a:gd name="T46" fmla="*/ 259 w 446"/>
                <a:gd name="T47" fmla="*/ 375 h 375"/>
                <a:gd name="T48" fmla="*/ 355 w 446"/>
                <a:gd name="T49" fmla="*/ 356 h 375"/>
                <a:gd name="T50" fmla="*/ 446 w 446"/>
                <a:gd name="T51" fmla="*/ 273 h 375"/>
                <a:gd name="T52" fmla="*/ 408 w 446"/>
                <a:gd name="T53" fmla="*/ 349 h 375"/>
                <a:gd name="T54" fmla="*/ 325 w 446"/>
                <a:gd name="T55" fmla="*/ 364 h 375"/>
                <a:gd name="T56" fmla="*/ 431 w 446"/>
                <a:gd name="T57" fmla="*/ 303 h 375"/>
                <a:gd name="T58" fmla="*/ 393 w 446"/>
                <a:gd name="T59" fmla="*/ 273 h 375"/>
                <a:gd name="T60" fmla="*/ 281 w 446"/>
                <a:gd name="T61" fmla="*/ 260 h 375"/>
                <a:gd name="T62" fmla="*/ 197 w 446"/>
                <a:gd name="T63" fmla="*/ 247 h 375"/>
                <a:gd name="T64" fmla="*/ 153 w 446"/>
                <a:gd name="T65" fmla="*/ 238 h 375"/>
                <a:gd name="T66" fmla="*/ 161 w 446"/>
                <a:gd name="T67" fmla="*/ 221 h 375"/>
                <a:gd name="T68" fmla="*/ 186 w 446"/>
                <a:gd name="T69" fmla="*/ 199 h 375"/>
                <a:gd name="T70" fmla="*/ 180 w 446"/>
                <a:gd name="T71" fmla="*/ 172 h 375"/>
                <a:gd name="T72" fmla="*/ 156 w 446"/>
                <a:gd name="T73" fmla="*/ 146 h 375"/>
                <a:gd name="T74" fmla="*/ 156 w 446"/>
                <a:gd name="T75" fmla="*/ 124 h 375"/>
                <a:gd name="T76" fmla="*/ 169 w 446"/>
                <a:gd name="T77" fmla="*/ 75 h 375"/>
                <a:gd name="T78" fmla="*/ 147 w 446"/>
                <a:gd name="T79" fmla="*/ 167 h 375"/>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446"/>
                <a:gd name="T121" fmla="*/ 0 h 375"/>
                <a:gd name="T122" fmla="*/ 446 w 446"/>
                <a:gd name="T123" fmla="*/ 375 h 375"/>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446" h="375">
                  <a:moveTo>
                    <a:pt x="194" y="93"/>
                  </a:moveTo>
                  <a:lnTo>
                    <a:pt x="183" y="57"/>
                  </a:lnTo>
                  <a:lnTo>
                    <a:pt x="164" y="22"/>
                  </a:lnTo>
                  <a:lnTo>
                    <a:pt x="131" y="0"/>
                  </a:lnTo>
                  <a:lnTo>
                    <a:pt x="93" y="0"/>
                  </a:lnTo>
                  <a:lnTo>
                    <a:pt x="54" y="13"/>
                  </a:lnTo>
                  <a:lnTo>
                    <a:pt x="2" y="57"/>
                  </a:lnTo>
                  <a:lnTo>
                    <a:pt x="0" y="79"/>
                  </a:lnTo>
                  <a:lnTo>
                    <a:pt x="16" y="115"/>
                  </a:lnTo>
                  <a:lnTo>
                    <a:pt x="68" y="159"/>
                  </a:lnTo>
                  <a:lnTo>
                    <a:pt x="68" y="177"/>
                  </a:lnTo>
                  <a:lnTo>
                    <a:pt x="46" y="203"/>
                  </a:lnTo>
                  <a:lnTo>
                    <a:pt x="49" y="225"/>
                  </a:lnTo>
                  <a:lnTo>
                    <a:pt x="63" y="234"/>
                  </a:lnTo>
                  <a:lnTo>
                    <a:pt x="80" y="243"/>
                  </a:lnTo>
                  <a:lnTo>
                    <a:pt x="80" y="265"/>
                  </a:lnTo>
                  <a:lnTo>
                    <a:pt x="52" y="305"/>
                  </a:lnTo>
                  <a:lnTo>
                    <a:pt x="54" y="322"/>
                  </a:lnTo>
                  <a:lnTo>
                    <a:pt x="82" y="344"/>
                  </a:lnTo>
                  <a:lnTo>
                    <a:pt x="123" y="327"/>
                  </a:lnTo>
                  <a:lnTo>
                    <a:pt x="142" y="331"/>
                  </a:lnTo>
                  <a:lnTo>
                    <a:pt x="189" y="340"/>
                  </a:lnTo>
                  <a:lnTo>
                    <a:pt x="232" y="366"/>
                  </a:lnTo>
                  <a:lnTo>
                    <a:pt x="259" y="375"/>
                  </a:lnTo>
                  <a:lnTo>
                    <a:pt x="355" y="356"/>
                  </a:lnTo>
                  <a:lnTo>
                    <a:pt x="446" y="273"/>
                  </a:lnTo>
                  <a:lnTo>
                    <a:pt x="408" y="349"/>
                  </a:lnTo>
                  <a:lnTo>
                    <a:pt x="325" y="364"/>
                  </a:lnTo>
                  <a:lnTo>
                    <a:pt x="431" y="303"/>
                  </a:lnTo>
                  <a:lnTo>
                    <a:pt x="393" y="273"/>
                  </a:lnTo>
                  <a:lnTo>
                    <a:pt x="281" y="260"/>
                  </a:lnTo>
                  <a:lnTo>
                    <a:pt x="197" y="247"/>
                  </a:lnTo>
                  <a:lnTo>
                    <a:pt x="153" y="238"/>
                  </a:lnTo>
                  <a:lnTo>
                    <a:pt x="161" y="221"/>
                  </a:lnTo>
                  <a:lnTo>
                    <a:pt x="186" y="199"/>
                  </a:lnTo>
                  <a:lnTo>
                    <a:pt x="180" y="172"/>
                  </a:lnTo>
                  <a:lnTo>
                    <a:pt x="156" y="146"/>
                  </a:lnTo>
                  <a:lnTo>
                    <a:pt x="156" y="124"/>
                  </a:lnTo>
                  <a:lnTo>
                    <a:pt x="169" y="75"/>
                  </a:lnTo>
                  <a:lnTo>
                    <a:pt x="147" y="167"/>
                  </a:lnTo>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7814" name="Freeform 26"/>
            <p:cNvSpPr>
              <a:spLocks/>
            </p:cNvSpPr>
            <p:nvPr/>
          </p:nvSpPr>
          <p:spPr bwMode="auto">
            <a:xfrm>
              <a:off x="1440" y="2304"/>
              <a:ext cx="470" cy="320"/>
            </a:xfrm>
            <a:custGeom>
              <a:avLst/>
              <a:gdLst>
                <a:gd name="T0" fmla="*/ 88 w 470"/>
                <a:gd name="T1" fmla="*/ 0 h 320"/>
                <a:gd name="T2" fmla="*/ 48 w 470"/>
                <a:gd name="T3" fmla="*/ 9 h 320"/>
                <a:gd name="T4" fmla="*/ 13 w 470"/>
                <a:gd name="T5" fmla="*/ 77 h 320"/>
                <a:gd name="T6" fmla="*/ 0 w 470"/>
                <a:gd name="T7" fmla="*/ 133 h 320"/>
                <a:gd name="T8" fmla="*/ 8 w 470"/>
                <a:gd name="T9" fmla="*/ 133 h 320"/>
                <a:gd name="T10" fmla="*/ 19 w 470"/>
                <a:gd name="T11" fmla="*/ 124 h 320"/>
                <a:gd name="T12" fmla="*/ 31 w 470"/>
                <a:gd name="T13" fmla="*/ 133 h 320"/>
                <a:gd name="T14" fmla="*/ 25 w 470"/>
                <a:gd name="T15" fmla="*/ 152 h 320"/>
                <a:gd name="T16" fmla="*/ 17 w 470"/>
                <a:gd name="T17" fmla="*/ 181 h 320"/>
                <a:gd name="T18" fmla="*/ 23 w 470"/>
                <a:gd name="T19" fmla="*/ 206 h 320"/>
                <a:gd name="T20" fmla="*/ 35 w 470"/>
                <a:gd name="T21" fmla="*/ 200 h 320"/>
                <a:gd name="T22" fmla="*/ 40 w 470"/>
                <a:gd name="T23" fmla="*/ 220 h 320"/>
                <a:gd name="T24" fmla="*/ 35 w 470"/>
                <a:gd name="T25" fmla="*/ 253 h 320"/>
                <a:gd name="T26" fmla="*/ 40 w 470"/>
                <a:gd name="T27" fmla="*/ 301 h 320"/>
                <a:gd name="T28" fmla="*/ 48 w 470"/>
                <a:gd name="T29" fmla="*/ 320 h 320"/>
                <a:gd name="T30" fmla="*/ 65 w 470"/>
                <a:gd name="T31" fmla="*/ 320 h 320"/>
                <a:gd name="T32" fmla="*/ 88 w 470"/>
                <a:gd name="T33" fmla="*/ 306 h 320"/>
                <a:gd name="T34" fmla="*/ 103 w 470"/>
                <a:gd name="T35" fmla="*/ 301 h 320"/>
                <a:gd name="T36" fmla="*/ 111 w 470"/>
                <a:gd name="T37" fmla="*/ 291 h 320"/>
                <a:gd name="T38" fmla="*/ 132 w 470"/>
                <a:gd name="T39" fmla="*/ 282 h 320"/>
                <a:gd name="T40" fmla="*/ 178 w 470"/>
                <a:gd name="T41" fmla="*/ 291 h 320"/>
                <a:gd name="T42" fmla="*/ 195 w 470"/>
                <a:gd name="T43" fmla="*/ 301 h 320"/>
                <a:gd name="T44" fmla="*/ 204 w 470"/>
                <a:gd name="T45" fmla="*/ 277 h 320"/>
                <a:gd name="T46" fmla="*/ 394 w 470"/>
                <a:gd name="T47" fmla="*/ 264 h 320"/>
                <a:gd name="T48" fmla="*/ 470 w 470"/>
                <a:gd name="T49" fmla="*/ 219 h 320"/>
                <a:gd name="T50" fmla="*/ 341 w 470"/>
                <a:gd name="T51" fmla="*/ 205 h 320"/>
                <a:gd name="T52" fmla="*/ 265 w 470"/>
                <a:gd name="T53" fmla="*/ 205 h 320"/>
                <a:gd name="T54" fmla="*/ 197 w 470"/>
                <a:gd name="T55" fmla="*/ 205 h 320"/>
                <a:gd name="T56" fmla="*/ 181 w 470"/>
                <a:gd name="T57" fmla="*/ 177 h 320"/>
                <a:gd name="T58" fmla="*/ 135 w 470"/>
                <a:gd name="T59" fmla="*/ 177 h 320"/>
                <a:gd name="T60" fmla="*/ 120 w 470"/>
                <a:gd name="T61" fmla="*/ 172 h 320"/>
                <a:gd name="T62" fmla="*/ 101 w 470"/>
                <a:gd name="T63" fmla="*/ 162 h 320"/>
                <a:gd name="T64" fmla="*/ 94 w 470"/>
                <a:gd name="T65" fmla="*/ 143 h 320"/>
                <a:gd name="T66" fmla="*/ 97 w 470"/>
                <a:gd name="T67" fmla="*/ 124 h 320"/>
                <a:gd name="T68" fmla="*/ 93 w 470"/>
                <a:gd name="T69" fmla="*/ 106 h 320"/>
                <a:gd name="T70" fmla="*/ 84 w 470"/>
                <a:gd name="T71" fmla="*/ 91 h 320"/>
                <a:gd name="T72" fmla="*/ 90 w 470"/>
                <a:gd name="T73" fmla="*/ 67 h 320"/>
                <a:gd name="T74" fmla="*/ 107 w 470"/>
                <a:gd name="T75" fmla="*/ 52 h 320"/>
                <a:gd name="T76" fmla="*/ 105 w 470"/>
                <a:gd name="T77" fmla="*/ 29 h 320"/>
                <a:gd name="T78" fmla="*/ 88 w 470"/>
                <a:gd name="T79" fmla="*/ 0 h 32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470"/>
                <a:gd name="T121" fmla="*/ 0 h 320"/>
                <a:gd name="T122" fmla="*/ 470 w 470"/>
                <a:gd name="T123" fmla="*/ 320 h 320"/>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470" h="320">
                  <a:moveTo>
                    <a:pt x="88" y="0"/>
                  </a:moveTo>
                  <a:lnTo>
                    <a:pt x="48" y="9"/>
                  </a:lnTo>
                  <a:lnTo>
                    <a:pt x="13" y="77"/>
                  </a:lnTo>
                  <a:lnTo>
                    <a:pt x="0" y="133"/>
                  </a:lnTo>
                  <a:lnTo>
                    <a:pt x="8" y="133"/>
                  </a:lnTo>
                  <a:lnTo>
                    <a:pt x="19" y="124"/>
                  </a:lnTo>
                  <a:lnTo>
                    <a:pt x="31" y="133"/>
                  </a:lnTo>
                  <a:lnTo>
                    <a:pt x="25" y="152"/>
                  </a:lnTo>
                  <a:lnTo>
                    <a:pt x="17" y="181"/>
                  </a:lnTo>
                  <a:lnTo>
                    <a:pt x="23" y="206"/>
                  </a:lnTo>
                  <a:lnTo>
                    <a:pt x="35" y="200"/>
                  </a:lnTo>
                  <a:lnTo>
                    <a:pt x="40" y="220"/>
                  </a:lnTo>
                  <a:lnTo>
                    <a:pt x="35" y="253"/>
                  </a:lnTo>
                  <a:lnTo>
                    <a:pt x="40" y="301"/>
                  </a:lnTo>
                  <a:lnTo>
                    <a:pt x="48" y="320"/>
                  </a:lnTo>
                  <a:lnTo>
                    <a:pt x="65" y="320"/>
                  </a:lnTo>
                  <a:lnTo>
                    <a:pt x="88" y="306"/>
                  </a:lnTo>
                  <a:lnTo>
                    <a:pt x="103" y="301"/>
                  </a:lnTo>
                  <a:lnTo>
                    <a:pt x="111" y="291"/>
                  </a:lnTo>
                  <a:lnTo>
                    <a:pt x="132" y="282"/>
                  </a:lnTo>
                  <a:lnTo>
                    <a:pt x="178" y="291"/>
                  </a:lnTo>
                  <a:lnTo>
                    <a:pt x="195" y="301"/>
                  </a:lnTo>
                  <a:lnTo>
                    <a:pt x="204" y="277"/>
                  </a:lnTo>
                  <a:lnTo>
                    <a:pt x="394" y="264"/>
                  </a:lnTo>
                  <a:lnTo>
                    <a:pt x="470" y="219"/>
                  </a:lnTo>
                  <a:lnTo>
                    <a:pt x="341" y="205"/>
                  </a:lnTo>
                  <a:lnTo>
                    <a:pt x="265" y="205"/>
                  </a:lnTo>
                  <a:lnTo>
                    <a:pt x="197" y="205"/>
                  </a:lnTo>
                  <a:lnTo>
                    <a:pt x="181" y="177"/>
                  </a:lnTo>
                  <a:lnTo>
                    <a:pt x="135" y="177"/>
                  </a:lnTo>
                  <a:lnTo>
                    <a:pt x="120" y="172"/>
                  </a:lnTo>
                  <a:lnTo>
                    <a:pt x="101" y="162"/>
                  </a:lnTo>
                  <a:lnTo>
                    <a:pt x="94" y="143"/>
                  </a:lnTo>
                  <a:lnTo>
                    <a:pt x="97" y="124"/>
                  </a:lnTo>
                  <a:lnTo>
                    <a:pt x="93" y="106"/>
                  </a:lnTo>
                  <a:lnTo>
                    <a:pt x="84" y="91"/>
                  </a:lnTo>
                  <a:lnTo>
                    <a:pt x="90" y="67"/>
                  </a:lnTo>
                  <a:lnTo>
                    <a:pt x="107" y="52"/>
                  </a:lnTo>
                  <a:lnTo>
                    <a:pt x="105" y="29"/>
                  </a:lnTo>
                  <a:lnTo>
                    <a:pt x="88"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Tree>
  </p:cSld>
  <p:clrMapOvr>
    <a:masterClrMapping/>
  </p:clrMapOvr>
  <p:timing>
    <p:tnLst>
      <p:par>
        <p:cTn id="1" dur="indefinite" restart="never" nodeType="tmRoot"/>
      </p:par>
    </p:tn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8834" name="Rectangle 2"/>
          <p:cNvSpPr>
            <a:spLocks noGrp="1" noChangeArrowheads="1"/>
          </p:cNvSpPr>
          <p:nvPr>
            <p:ph type="title"/>
          </p:nvPr>
        </p:nvSpPr>
        <p:spPr>
          <a:xfrm>
            <a:off x="685800" y="-76200"/>
            <a:ext cx="7772400" cy="1143000"/>
          </a:xfrm>
        </p:spPr>
        <p:txBody>
          <a:bodyPr/>
          <a:lstStyle/>
          <a:p>
            <a:pPr eaLnBrk="1" hangingPunct="1"/>
            <a:r>
              <a:rPr lang="en-US" altLang="en-US"/>
              <a:t>How to multiply 2 n-bit numbers.</a:t>
            </a:r>
          </a:p>
        </p:txBody>
      </p:sp>
      <p:sp>
        <p:nvSpPr>
          <p:cNvPr id="248835" name="Line 3"/>
          <p:cNvSpPr>
            <a:spLocks noChangeShapeType="1"/>
          </p:cNvSpPr>
          <p:nvPr/>
        </p:nvSpPr>
        <p:spPr bwMode="auto">
          <a:xfrm flipH="1">
            <a:off x="1371600" y="2438400"/>
            <a:ext cx="6629400" cy="0"/>
          </a:xfrm>
          <a:prstGeom prst="line">
            <a:avLst/>
          </a:prstGeom>
          <a:noFill/>
          <a:ln w="76200" cap="sq">
            <a:solidFill>
              <a:schemeClr val="tx1"/>
            </a:solidFill>
            <a:round/>
            <a:headEnd type="none" w="sm" len="sm"/>
            <a:tailEnd type="none" w="sm" len="sm"/>
          </a:ln>
          <a:extLst>
            <a:ext uri="{909E8E84-426E-40DD-AFC4-6F175D3DCCD1}">
              <a14:hiddenFill xmlns:a14="http://schemas.microsoft.com/office/drawing/2010/main">
                <a:noFill/>
              </a14:hiddenFill>
            </a:ext>
          </a:extLst>
        </p:spPr>
        <p:txBody>
          <a:bodyPr lIns="274320" rIns="274320" anchor="ctr">
            <a:spAutoFit/>
          </a:bodyPr>
          <a:lstStyle/>
          <a:p>
            <a:endParaRPr lang="en-US"/>
          </a:p>
        </p:txBody>
      </p:sp>
      <p:sp>
        <p:nvSpPr>
          <p:cNvPr id="248836" name="Text Box 4"/>
          <p:cNvSpPr txBox="1">
            <a:spLocks noChangeArrowheads="1"/>
          </p:cNvSpPr>
          <p:nvPr/>
        </p:nvSpPr>
        <p:spPr bwMode="auto">
          <a:xfrm>
            <a:off x="3581400" y="1219200"/>
            <a:ext cx="685800" cy="914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50000"/>
              </a:spcBef>
              <a:buFontTx/>
              <a:buNone/>
            </a:pPr>
            <a:r>
              <a:rPr lang="en-US" altLang="en-US" sz="5400" i="0"/>
              <a:t>X</a:t>
            </a:r>
          </a:p>
        </p:txBody>
      </p:sp>
      <p:sp>
        <p:nvSpPr>
          <p:cNvPr id="248837" name="Text Box 5"/>
          <p:cNvSpPr txBox="1">
            <a:spLocks noChangeArrowheads="1"/>
          </p:cNvSpPr>
          <p:nvPr/>
        </p:nvSpPr>
        <p:spPr bwMode="auto">
          <a:xfrm>
            <a:off x="4819650" y="1676400"/>
            <a:ext cx="3257550"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en-US" altLang="en-US" sz="3600" i="0"/>
              <a:t>* * * * * * * * </a:t>
            </a:r>
          </a:p>
        </p:txBody>
      </p:sp>
      <p:sp>
        <p:nvSpPr>
          <p:cNvPr id="248838" name="Text Box 6"/>
          <p:cNvSpPr txBox="1">
            <a:spLocks noChangeArrowheads="1"/>
          </p:cNvSpPr>
          <p:nvPr/>
        </p:nvSpPr>
        <p:spPr bwMode="auto">
          <a:xfrm>
            <a:off x="4819650" y="1143000"/>
            <a:ext cx="3257550"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en-US" altLang="en-US" sz="3600" i="0"/>
              <a:t>* * * * * * * * </a:t>
            </a:r>
          </a:p>
        </p:txBody>
      </p:sp>
      <p:sp>
        <p:nvSpPr>
          <p:cNvPr id="248839" name="Text Box 7"/>
          <p:cNvSpPr txBox="1">
            <a:spLocks noChangeArrowheads="1"/>
          </p:cNvSpPr>
          <p:nvPr/>
        </p:nvSpPr>
        <p:spPr bwMode="auto">
          <a:xfrm>
            <a:off x="4572000" y="2590800"/>
            <a:ext cx="3603625"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en-US" altLang="en-US" sz="3600" i="0"/>
              <a:t>  * * * * * * * *</a:t>
            </a:r>
          </a:p>
        </p:txBody>
      </p:sp>
      <p:sp>
        <p:nvSpPr>
          <p:cNvPr id="248840" name="Text Box 8"/>
          <p:cNvSpPr txBox="1">
            <a:spLocks noChangeArrowheads="1"/>
          </p:cNvSpPr>
          <p:nvPr/>
        </p:nvSpPr>
        <p:spPr bwMode="auto">
          <a:xfrm>
            <a:off x="4168775" y="2971800"/>
            <a:ext cx="3603625"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en-US" altLang="en-US" sz="3600" i="0"/>
              <a:t>  * * * * * * * *</a:t>
            </a:r>
          </a:p>
        </p:txBody>
      </p:sp>
      <p:sp>
        <p:nvSpPr>
          <p:cNvPr id="248841" name="Text Box 9"/>
          <p:cNvSpPr txBox="1">
            <a:spLocks noChangeArrowheads="1"/>
          </p:cNvSpPr>
          <p:nvPr/>
        </p:nvSpPr>
        <p:spPr bwMode="auto">
          <a:xfrm>
            <a:off x="3765550" y="3352800"/>
            <a:ext cx="3603625"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en-US" altLang="en-US" sz="3600" i="0"/>
              <a:t>  * * * * * * * *</a:t>
            </a:r>
          </a:p>
        </p:txBody>
      </p:sp>
      <p:sp>
        <p:nvSpPr>
          <p:cNvPr id="248842" name="Text Box 10"/>
          <p:cNvSpPr txBox="1">
            <a:spLocks noChangeArrowheads="1"/>
          </p:cNvSpPr>
          <p:nvPr/>
        </p:nvSpPr>
        <p:spPr bwMode="auto">
          <a:xfrm>
            <a:off x="3362325" y="3733800"/>
            <a:ext cx="3603625"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en-US" altLang="en-US" sz="3600" i="0"/>
              <a:t>  * * * * * * * *</a:t>
            </a:r>
          </a:p>
        </p:txBody>
      </p:sp>
      <p:sp>
        <p:nvSpPr>
          <p:cNvPr id="248843" name="Text Box 11"/>
          <p:cNvSpPr txBox="1">
            <a:spLocks noChangeArrowheads="1"/>
          </p:cNvSpPr>
          <p:nvPr/>
        </p:nvSpPr>
        <p:spPr bwMode="auto">
          <a:xfrm>
            <a:off x="2959100" y="4114800"/>
            <a:ext cx="3603625"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en-US" altLang="en-US" sz="3600" i="0"/>
              <a:t>  * * * * * * * *</a:t>
            </a:r>
          </a:p>
        </p:txBody>
      </p:sp>
      <p:sp>
        <p:nvSpPr>
          <p:cNvPr id="248844" name="Text Box 12"/>
          <p:cNvSpPr txBox="1">
            <a:spLocks noChangeArrowheads="1"/>
          </p:cNvSpPr>
          <p:nvPr/>
        </p:nvSpPr>
        <p:spPr bwMode="auto">
          <a:xfrm>
            <a:off x="2555875" y="4495800"/>
            <a:ext cx="3603625"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en-US" altLang="en-US" sz="3600" i="0"/>
              <a:t>  * * * * * * * *</a:t>
            </a:r>
          </a:p>
        </p:txBody>
      </p:sp>
      <p:sp>
        <p:nvSpPr>
          <p:cNvPr id="248845" name="Text Box 13"/>
          <p:cNvSpPr txBox="1">
            <a:spLocks noChangeArrowheads="1"/>
          </p:cNvSpPr>
          <p:nvPr/>
        </p:nvSpPr>
        <p:spPr bwMode="auto">
          <a:xfrm>
            <a:off x="2187575" y="4876800"/>
            <a:ext cx="3603625"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en-US" altLang="en-US" sz="3600" i="0"/>
              <a:t>  * * * * * * * *</a:t>
            </a:r>
          </a:p>
        </p:txBody>
      </p:sp>
      <p:sp>
        <p:nvSpPr>
          <p:cNvPr id="248846" name="Text Box 14"/>
          <p:cNvSpPr txBox="1">
            <a:spLocks noChangeArrowheads="1"/>
          </p:cNvSpPr>
          <p:nvPr/>
        </p:nvSpPr>
        <p:spPr bwMode="auto">
          <a:xfrm>
            <a:off x="1806575" y="5257800"/>
            <a:ext cx="3603625"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en-US" altLang="en-US" sz="3600" i="0"/>
              <a:t>  * * * * * * * *</a:t>
            </a:r>
          </a:p>
        </p:txBody>
      </p:sp>
      <p:sp>
        <p:nvSpPr>
          <p:cNvPr id="248847" name="Line 15"/>
          <p:cNvSpPr>
            <a:spLocks noChangeShapeType="1"/>
          </p:cNvSpPr>
          <p:nvPr/>
        </p:nvSpPr>
        <p:spPr bwMode="auto">
          <a:xfrm flipH="1">
            <a:off x="1371600" y="5791200"/>
            <a:ext cx="6629400" cy="0"/>
          </a:xfrm>
          <a:prstGeom prst="line">
            <a:avLst/>
          </a:prstGeom>
          <a:noFill/>
          <a:ln w="76200" cap="sq">
            <a:solidFill>
              <a:schemeClr val="tx1"/>
            </a:solidFill>
            <a:round/>
            <a:headEnd type="none" w="sm" len="sm"/>
            <a:tailEnd type="none" w="sm" len="sm"/>
          </a:ln>
          <a:extLst>
            <a:ext uri="{909E8E84-426E-40DD-AFC4-6F175D3DCCD1}">
              <a14:hiddenFill xmlns:a14="http://schemas.microsoft.com/office/drawing/2010/main">
                <a:noFill/>
              </a14:hiddenFill>
            </a:ext>
          </a:extLst>
        </p:spPr>
        <p:txBody>
          <a:bodyPr lIns="274320" rIns="274320" anchor="ctr">
            <a:spAutoFit/>
          </a:bodyPr>
          <a:lstStyle/>
          <a:p>
            <a:endParaRPr lang="en-US"/>
          </a:p>
        </p:txBody>
      </p:sp>
      <p:sp>
        <p:nvSpPr>
          <p:cNvPr id="248848" name="Text Box 16"/>
          <p:cNvSpPr txBox="1">
            <a:spLocks noChangeArrowheads="1"/>
          </p:cNvSpPr>
          <p:nvPr/>
        </p:nvSpPr>
        <p:spPr bwMode="auto">
          <a:xfrm>
            <a:off x="1447800" y="5791200"/>
            <a:ext cx="7086600"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en-US" altLang="en-US" sz="3600" i="0">
                <a:solidFill>
                  <a:schemeClr val="accent1"/>
                </a:solidFill>
              </a:rPr>
              <a:t>  * * * * * * * * * * * * * * * *</a:t>
            </a:r>
          </a:p>
        </p:txBody>
      </p:sp>
      <p:grpSp>
        <p:nvGrpSpPr>
          <p:cNvPr id="2" name="Group 17"/>
          <p:cNvGrpSpPr>
            <a:grpSpLocks/>
          </p:cNvGrpSpPr>
          <p:nvPr/>
        </p:nvGrpSpPr>
        <p:grpSpPr bwMode="auto">
          <a:xfrm>
            <a:off x="838200" y="2819400"/>
            <a:ext cx="1143000" cy="2819400"/>
            <a:chOff x="528" y="1776"/>
            <a:chExt cx="720" cy="1776"/>
          </a:xfrm>
        </p:grpSpPr>
        <p:sp>
          <p:nvSpPr>
            <p:cNvPr id="248850" name="AutoShape 18"/>
            <p:cNvSpPr>
              <a:spLocks/>
            </p:cNvSpPr>
            <p:nvPr/>
          </p:nvSpPr>
          <p:spPr bwMode="auto">
            <a:xfrm>
              <a:off x="1008" y="1776"/>
              <a:ext cx="240" cy="1776"/>
            </a:xfrm>
            <a:prstGeom prst="leftBrace">
              <a:avLst>
                <a:gd name="adj1" fmla="val 61667"/>
                <a:gd name="adj2" fmla="val 50000"/>
              </a:avLst>
            </a:prstGeom>
            <a:noFill/>
            <a:ln w="38100">
              <a:solidFill>
                <a:schemeClr val="accent2"/>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endParaRPr lang="en-CA" altLang="en-US" sz="2800"/>
            </a:p>
          </p:txBody>
        </p:sp>
        <p:sp>
          <p:nvSpPr>
            <p:cNvPr id="248851" name="Text Box 19"/>
            <p:cNvSpPr txBox="1">
              <a:spLocks noChangeArrowheads="1"/>
            </p:cNvSpPr>
            <p:nvPr/>
          </p:nvSpPr>
          <p:spPr bwMode="auto">
            <a:xfrm>
              <a:off x="528" y="2422"/>
              <a:ext cx="356"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en-US" altLang="en-US" sz="3600">
                  <a:solidFill>
                    <a:schemeClr val="accent1"/>
                  </a:solidFill>
                </a:rPr>
                <a:t>n</a:t>
              </a:r>
              <a:r>
                <a:rPr lang="en-US" altLang="en-US" sz="3600" i="0" baseline="30000">
                  <a:solidFill>
                    <a:schemeClr val="accent1"/>
                  </a:solidFill>
                </a:rPr>
                <a:t>2</a:t>
              </a:r>
              <a:endParaRPr lang="en-US" altLang="en-US" sz="3600" i="0">
                <a:solidFill>
                  <a:schemeClr val="accent1"/>
                </a:solidFill>
              </a:endParaRPr>
            </a:p>
          </p:txBody>
        </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0-#ppt_w/2"/>
                                          </p:val>
                                        </p:tav>
                                        <p:tav tm="100000">
                                          <p:val>
                                            <p:strVal val="#ppt_x"/>
                                          </p:val>
                                        </p:tav>
                                      </p:tavLst>
                                    </p:anim>
                                    <p:anim calcmode="lin" valueType="num">
                                      <p:cBhvr additive="base">
                                        <p:cTn id="8" dur="500" fill="hold"/>
                                        <p:tgtEl>
                                          <p:spTgt spid="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oup 3"/>
          <p:cNvGrpSpPr>
            <a:grpSpLocks/>
          </p:cNvGrpSpPr>
          <p:nvPr/>
        </p:nvGrpSpPr>
        <p:grpSpPr bwMode="auto">
          <a:xfrm>
            <a:off x="80963" y="1143000"/>
            <a:ext cx="7518400" cy="2589213"/>
            <a:chOff x="80324" y="1143000"/>
            <a:chExt cx="7519621" cy="2588419"/>
          </a:xfrm>
        </p:grpSpPr>
        <p:sp>
          <p:nvSpPr>
            <p:cNvPr id="249868" name="AutoShape 2"/>
            <p:cNvSpPr>
              <a:spLocks noChangeArrowheads="1"/>
            </p:cNvSpPr>
            <p:nvPr/>
          </p:nvSpPr>
          <p:spPr bwMode="auto">
            <a:xfrm>
              <a:off x="1213433" y="1143000"/>
              <a:ext cx="6386512" cy="987425"/>
            </a:xfrm>
            <a:prstGeom prst="wedgeRoundRectCallout">
              <a:avLst>
                <a:gd name="adj1" fmla="val -55870"/>
                <a:gd name="adj2" fmla="val -7056"/>
                <a:gd name="adj3" fmla="val 16667"/>
              </a:avLst>
            </a:prstGeom>
            <a:solidFill>
              <a:srgbClr val="9933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0"/>
                </a:spcBef>
                <a:buFontTx/>
                <a:buNone/>
              </a:pPr>
              <a:r>
                <a:rPr lang="en-US" altLang="en-US" sz="2400" i="0"/>
                <a:t>Neat! We have demonstrated that as things scale multiplication is a harder problem than addition.</a:t>
              </a:r>
              <a:br>
                <a:rPr lang="en-US" altLang="en-US" sz="2400" i="0"/>
              </a:br>
              <a:endParaRPr lang="en-US" altLang="en-US" sz="2400" i="0"/>
            </a:p>
          </p:txBody>
        </p:sp>
        <p:grpSp>
          <p:nvGrpSpPr>
            <p:cNvPr id="249869" name="Group 3"/>
            <p:cNvGrpSpPr>
              <a:grpSpLocks/>
            </p:cNvGrpSpPr>
            <p:nvPr/>
          </p:nvGrpSpPr>
          <p:grpSpPr bwMode="auto">
            <a:xfrm flipH="1">
              <a:off x="80324" y="1293019"/>
              <a:ext cx="866886" cy="2438400"/>
              <a:chOff x="2308" y="1513"/>
              <a:chExt cx="1162" cy="2570"/>
            </a:xfrm>
          </p:grpSpPr>
          <p:grpSp>
            <p:nvGrpSpPr>
              <p:cNvPr id="249870" name="Group 4"/>
              <p:cNvGrpSpPr>
                <a:grpSpLocks/>
              </p:cNvGrpSpPr>
              <p:nvPr/>
            </p:nvGrpSpPr>
            <p:grpSpPr bwMode="auto">
              <a:xfrm>
                <a:off x="2308" y="1740"/>
                <a:ext cx="957" cy="2343"/>
                <a:chOff x="2308" y="1740"/>
                <a:chExt cx="957" cy="2343"/>
              </a:xfrm>
            </p:grpSpPr>
            <p:sp>
              <p:nvSpPr>
                <p:cNvPr id="249878" name="Freeform 5"/>
                <p:cNvSpPr>
                  <a:spLocks/>
                </p:cNvSpPr>
                <p:nvPr/>
              </p:nvSpPr>
              <p:spPr bwMode="auto">
                <a:xfrm>
                  <a:off x="2673" y="1740"/>
                  <a:ext cx="432" cy="485"/>
                </a:xfrm>
                <a:custGeom>
                  <a:avLst/>
                  <a:gdLst>
                    <a:gd name="T0" fmla="*/ 123 w 432"/>
                    <a:gd name="T1" fmla="*/ 206 h 485"/>
                    <a:gd name="T2" fmla="*/ 159 w 432"/>
                    <a:gd name="T3" fmla="*/ 53 h 485"/>
                    <a:gd name="T4" fmla="*/ 248 w 432"/>
                    <a:gd name="T5" fmla="*/ 0 h 485"/>
                    <a:gd name="T6" fmla="*/ 335 w 432"/>
                    <a:gd name="T7" fmla="*/ 0 h 485"/>
                    <a:gd name="T8" fmla="*/ 388 w 432"/>
                    <a:gd name="T9" fmla="*/ 53 h 485"/>
                    <a:gd name="T10" fmla="*/ 432 w 432"/>
                    <a:gd name="T11" fmla="*/ 215 h 485"/>
                    <a:gd name="T12" fmla="*/ 415 w 432"/>
                    <a:gd name="T13" fmla="*/ 349 h 485"/>
                    <a:gd name="T14" fmla="*/ 379 w 432"/>
                    <a:gd name="T15" fmla="*/ 458 h 485"/>
                    <a:gd name="T16" fmla="*/ 309 w 432"/>
                    <a:gd name="T17" fmla="*/ 485 h 485"/>
                    <a:gd name="T18" fmla="*/ 221 w 432"/>
                    <a:gd name="T19" fmla="*/ 475 h 485"/>
                    <a:gd name="T20" fmla="*/ 132 w 432"/>
                    <a:gd name="T21" fmla="*/ 368 h 485"/>
                    <a:gd name="T22" fmla="*/ 123 w 432"/>
                    <a:gd name="T23" fmla="*/ 288 h 485"/>
                    <a:gd name="T24" fmla="*/ 0 w 432"/>
                    <a:gd name="T25" fmla="*/ 242 h 485"/>
                    <a:gd name="T26" fmla="*/ 0 w 432"/>
                    <a:gd name="T27" fmla="*/ 189 h 485"/>
                    <a:gd name="T28" fmla="*/ 123 w 432"/>
                    <a:gd name="T29" fmla="*/ 206 h 48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2"/>
                    <a:gd name="T46" fmla="*/ 0 h 485"/>
                    <a:gd name="T47" fmla="*/ 432 w 432"/>
                    <a:gd name="T48" fmla="*/ 485 h 48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2" h="485">
                      <a:moveTo>
                        <a:pt x="123" y="206"/>
                      </a:moveTo>
                      <a:lnTo>
                        <a:pt x="159" y="53"/>
                      </a:lnTo>
                      <a:lnTo>
                        <a:pt x="248" y="0"/>
                      </a:lnTo>
                      <a:lnTo>
                        <a:pt x="335" y="0"/>
                      </a:lnTo>
                      <a:lnTo>
                        <a:pt x="388" y="53"/>
                      </a:lnTo>
                      <a:lnTo>
                        <a:pt x="432" y="215"/>
                      </a:lnTo>
                      <a:lnTo>
                        <a:pt x="415" y="349"/>
                      </a:lnTo>
                      <a:lnTo>
                        <a:pt x="379" y="458"/>
                      </a:lnTo>
                      <a:lnTo>
                        <a:pt x="309" y="485"/>
                      </a:lnTo>
                      <a:lnTo>
                        <a:pt x="221" y="475"/>
                      </a:lnTo>
                      <a:lnTo>
                        <a:pt x="132" y="368"/>
                      </a:lnTo>
                      <a:lnTo>
                        <a:pt x="123" y="288"/>
                      </a:lnTo>
                      <a:lnTo>
                        <a:pt x="0" y="242"/>
                      </a:lnTo>
                      <a:lnTo>
                        <a:pt x="0" y="189"/>
                      </a:lnTo>
                      <a:lnTo>
                        <a:pt x="123" y="20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9879" name="Freeform 6"/>
                <p:cNvSpPr>
                  <a:spLocks/>
                </p:cNvSpPr>
                <p:nvPr/>
              </p:nvSpPr>
              <p:spPr bwMode="auto">
                <a:xfrm>
                  <a:off x="2573" y="2253"/>
                  <a:ext cx="500" cy="828"/>
                </a:xfrm>
                <a:custGeom>
                  <a:avLst/>
                  <a:gdLst>
                    <a:gd name="T0" fmla="*/ 41 w 500"/>
                    <a:gd name="T1" fmla="*/ 173 h 828"/>
                    <a:gd name="T2" fmla="*/ 163 w 500"/>
                    <a:gd name="T3" fmla="*/ 35 h 828"/>
                    <a:gd name="T4" fmla="*/ 232 w 500"/>
                    <a:gd name="T5" fmla="*/ 0 h 828"/>
                    <a:gd name="T6" fmla="*/ 366 w 500"/>
                    <a:gd name="T7" fmla="*/ 5 h 828"/>
                    <a:gd name="T8" fmla="*/ 488 w 500"/>
                    <a:gd name="T9" fmla="*/ 57 h 828"/>
                    <a:gd name="T10" fmla="*/ 500 w 500"/>
                    <a:gd name="T11" fmla="*/ 126 h 828"/>
                    <a:gd name="T12" fmla="*/ 483 w 500"/>
                    <a:gd name="T13" fmla="*/ 207 h 828"/>
                    <a:gd name="T14" fmla="*/ 396 w 500"/>
                    <a:gd name="T15" fmla="*/ 281 h 828"/>
                    <a:gd name="T16" fmla="*/ 349 w 500"/>
                    <a:gd name="T17" fmla="*/ 414 h 828"/>
                    <a:gd name="T18" fmla="*/ 349 w 500"/>
                    <a:gd name="T19" fmla="*/ 552 h 828"/>
                    <a:gd name="T20" fmla="*/ 384 w 500"/>
                    <a:gd name="T21" fmla="*/ 637 h 828"/>
                    <a:gd name="T22" fmla="*/ 448 w 500"/>
                    <a:gd name="T23" fmla="*/ 695 h 828"/>
                    <a:gd name="T24" fmla="*/ 448 w 500"/>
                    <a:gd name="T25" fmla="*/ 765 h 828"/>
                    <a:gd name="T26" fmla="*/ 419 w 500"/>
                    <a:gd name="T27" fmla="*/ 800 h 828"/>
                    <a:gd name="T28" fmla="*/ 384 w 500"/>
                    <a:gd name="T29" fmla="*/ 816 h 828"/>
                    <a:gd name="T30" fmla="*/ 268 w 500"/>
                    <a:gd name="T31" fmla="*/ 828 h 828"/>
                    <a:gd name="T32" fmla="*/ 163 w 500"/>
                    <a:gd name="T33" fmla="*/ 747 h 828"/>
                    <a:gd name="T34" fmla="*/ 53 w 500"/>
                    <a:gd name="T35" fmla="*/ 574 h 828"/>
                    <a:gd name="T36" fmla="*/ 0 w 500"/>
                    <a:gd name="T37" fmla="*/ 368 h 828"/>
                    <a:gd name="T38" fmla="*/ 140 w 500"/>
                    <a:gd name="T39" fmla="*/ 436 h 828"/>
                    <a:gd name="T40" fmla="*/ 192 w 500"/>
                    <a:gd name="T41" fmla="*/ 436 h 828"/>
                    <a:gd name="T42" fmla="*/ 227 w 500"/>
                    <a:gd name="T43" fmla="*/ 396 h 828"/>
                    <a:gd name="T44" fmla="*/ 251 w 500"/>
                    <a:gd name="T45" fmla="*/ 316 h 828"/>
                    <a:gd name="T46" fmla="*/ 209 w 500"/>
                    <a:gd name="T47" fmla="*/ 293 h 828"/>
                    <a:gd name="T48" fmla="*/ 53 w 500"/>
                    <a:gd name="T49" fmla="*/ 293 h 828"/>
                    <a:gd name="T50" fmla="*/ 18 w 500"/>
                    <a:gd name="T51" fmla="*/ 293 h 828"/>
                    <a:gd name="T52" fmla="*/ 41 w 500"/>
                    <a:gd name="T53" fmla="*/ 173 h 8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00"/>
                    <a:gd name="T82" fmla="*/ 0 h 828"/>
                    <a:gd name="T83" fmla="*/ 500 w 500"/>
                    <a:gd name="T84" fmla="*/ 828 h 8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00" h="828">
                      <a:moveTo>
                        <a:pt x="41" y="173"/>
                      </a:moveTo>
                      <a:lnTo>
                        <a:pt x="163" y="35"/>
                      </a:lnTo>
                      <a:lnTo>
                        <a:pt x="232" y="0"/>
                      </a:lnTo>
                      <a:lnTo>
                        <a:pt x="366" y="5"/>
                      </a:lnTo>
                      <a:lnTo>
                        <a:pt x="488" y="57"/>
                      </a:lnTo>
                      <a:lnTo>
                        <a:pt x="500" y="126"/>
                      </a:lnTo>
                      <a:lnTo>
                        <a:pt x="483" y="207"/>
                      </a:lnTo>
                      <a:lnTo>
                        <a:pt x="396" y="281"/>
                      </a:lnTo>
                      <a:lnTo>
                        <a:pt x="349" y="414"/>
                      </a:lnTo>
                      <a:lnTo>
                        <a:pt x="349" y="552"/>
                      </a:lnTo>
                      <a:lnTo>
                        <a:pt x="384" y="637"/>
                      </a:lnTo>
                      <a:lnTo>
                        <a:pt x="448" y="695"/>
                      </a:lnTo>
                      <a:lnTo>
                        <a:pt x="448" y="765"/>
                      </a:lnTo>
                      <a:lnTo>
                        <a:pt x="419" y="800"/>
                      </a:lnTo>
                      <a:lnTo>
                        <a:pt x="384" y="816"/>
                      </a:lnTo>
                      <a:lnTo>
                        <a:pt x="268" y="828"/>
                      </a:lnTo>
                      <a:lnTo>
                        <a:pt x="163" y="747"/>
                      </a:lnTo>
                      <a:lnTo>
                        <a:pt x="53" y="574"/>
                      </a:lnTo>
                      <a:lnTo>
                        <a:pt x="0" y="368"/>
                      </a:lnTo>
                      <a:lnTo>
                        <a:pt x="140" y="436"/>
                      </a:lnTo>
                      <a:lnTo>
                        <a:pt x="192" y="436"/>
                      </a:lnTo>
                      <a:lnTo>
                        <a:pt x="227" y="396"/>
                      </a:lnTo>
                      <a:lnTo>
                        <a:pt x="251" y="316"/>
                      </a:lnTo>
                      <a:lnTo>
                        <a:pt x="209" y="293"/>
                      </a:lnTo>
                      <a:lnTo>
                        <a:pt x="53" y="293"/>
                      </a:lnTo>
                      <a:lnTo>
                        <a:pt x="18" y="293"/>
                      </a:lnTo>
                      <a:lnTo>
                        <a:pt x="41" y="173"/>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9880" name="Freeform 7"/>
                <p:cNvSpPr>
                  <a:spLocks/>
                </p:cNvSpPr>
                <p:nvPr/>
              </p:nvSpPr>
              <p:spPr bwMode="auto">
                <a:xfrm>
                  <a:off x="2950" y="2289"/>
                  <a:ext cx="265" cy="895"/>
                </a:xfrm>
                <a:custGeom>
                  <a:avLst/>
                  <a:gdLst>
                    <a:gd name="T0" fmla="*/ 0 w 265"/>
                    <a:gd name="T1" fmla="*/ 75 h 895"/>
                    <a:gd name="T2" fmla="*/ 29 w 265"/>
                    <a:gd name="T3" fmla="*/ 23 h 895"/>
                    <a:gd name="T4" fmla="*/ 83 w 265"/>
                    <a:gd name="T5" fmla="*/ 0 h 895"/>
                    <a:gd name="T6" fmla="*/ 135 w 265"/>
                    <a:gd name="T7" fmla="*/ 5 h 895"/>
                    <a:gd name="T8" fmla="*/ 206 w 265"/>
                    <a:gd name="T9" fmla="*/ 108 h 895"/>
                    <a:gd name="T10" fmla="*/ 265 w 265"/>
                    <a:gd name="T11" fmla="*/ 264 h 895"/>
                    <a:gd name="T12" fmla="*/ 265 w 265"/>
                    <a:gd name="T13" fmla="*/ 384 h 895"/>
                    <a:gd name="T14" fmla="*/ 241 w 265"/>
                    <a:gd name="T15" fmla="*/ 447 h 895"/>
                    <a:gd name="T16" fmla="*/ 118 w 265"/>
                    <a:gd name="T17" fmla="*/ 522 h 895"/>
                    <a:gd name="T18" fmla="*/ 83 w 265"/>
                    <a:gd name="T19" fmla="*/ 573 h 895"/>
                    <a:gd name="T20" fmla="*/ 83 w 265"/>
                    <a:gd name="T21" fmla="*/ 608 h 895"/>
                    <a:gd name="T22" fmla="*/ 123 w 265"/>
                    <a:gd name="T23" fmla="*/ 654 h 895"/>
                    <a:gd name="T24" fmla="*/ 189 w 265"/>
                    <a:gd name="T25" fmla="*/ 723 h 895"/>
                    <a:gd name="T26" fmla="*/ 224 w 265"/>
                    <a:gd name="T27" fmla="*/ 814 h 895"/>
                    <a:gd name="T28" fmla="*/ 212 w 265"/>
                    <a:gd name="T29" fmla="*/ 895 h 895"/>
                    <a:gd name="T30" fmla="*/ 177 w 265"/>
                    <a:gd name="T31" fmla="*/ 877 h 895"/>
                    <a:gd name="T32" fmla="*/ 159 w 265"/>
                    <a:gd name="T33" fmla="*/ 764 h 895"/>
                    <a:gd name="T34" fmla="*/ 101 w 265"/>
                    <a:gd name="T35" fmla="*/ 694 h 895"/>
                    <a:gd name="T36" fmla="*/ 54 w 265"/>
                    <a:gd name="T37" fmla="*/ 676 h 895"/>
                    <a:gd name="T38" fmla="*/ 29 w 265"/>
                    <a:gd name="T39" fmla="*/ 643 h 895"/>
                    <a:gd name="T40" fmla="*/ 29 w 265"/>
                    <a:gd name="T41" fmla="*/ 568 h 895"/>
                    <a:gd name="T42" fmla="*/ 64 w 265"/>
                    <a:gd name="T43" fmla="*/ 505 h 895"/>
                    <a:gd name="T44" fmla="*/ 123 w 265"/>
                    <a:gd name="T45" fmla="*/ 465 h 895"/>
                    <a:gd name="T46" fmla="*/ 212 w 265"/>
                    <a:gd name="T47" fmla="*/ 402 h 895"/>
                    <a:gd name="T48" fmla="*/ 224 w 265"/>
                    <a:gd name="T49" fmla="*/ 327 h 895"/>
                    <a:gd name="T50" fmla="*/ 177 w 265"/>
                    <a:gd name="T51" fmla="*/ 224 h 895"/>
                    <a:gd name="T52" fmla="*/ 101 w 265"/>
                    <a:gd name="T53" fmla="*/ 143 h 895"/>
                    <a:gd name="T54" fmla="*/ 0 w 265"/>
                    <a:gd name="T55" fmla="*/ 75 h 89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65"/>
                    <a:gd name="T85" fmla="*/ 0 h 895"/>
                    <a:gd name="T86" fmla="*/ 265 w 265"/>
                    <a:gd name="T87" fmla="*/ 895 h 89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65" h="895">
                      <a:moveTo>
                        <a:pt x="0" y="75"/>
                      </a:moveTo>
                      <a:lnTo>
                        <a:pt x="29" y="23"/>
                      </a:lnTo>
                      <a:lnTo>
                        <a:pt x="83" y="0"/>
                      </a:lnTo>
                      <a:lnTo>
                        <a:pt x="135" y="5"/>
                      </a:lnTo>
                      <a:lnTo>
                        <a:pt x="206" y="108"/>
                      </a:lnTo>
                      <a:lnTo>
                        <a:pt x="265" y="264"/>
                      </a:lnTo>
                      <a:lnTo>
                        <a:pt x="265" y="384"/>
                      </a:lnTo>
                      <a:lnTo>
                        <a:pt x="241" y="447"/>
                      </a:lnTo>
                      <a:lnTo>
                        <a:pt x="118" y="522"/>
                      </a:lnTo>
                      <a:lnTo>
                        <a:pt x="83" y="573"/>
                      </a:lnTo>
                      <a:lnTo>
                        <a:pt x="83" y="608"/>
                      </a:lnTo>
                      <a:lnTo>
                        <a:pt x="123" y="654"/>
                      </a:lnTo>
                      <a:lnTo>
                        <a:pt x="189" y="723"/>
                      </a:lnTo>
                      <a:lnTo>
                        <a:pt x="224" y="814"/>
                      </a:lnTo>
                      <a:lnTo>
                        <a:pt x="212" y="895"/>
                      </a:lnTo>
                      <a:lnTo>
                        <a:pt x="177" y="877"/>
                      </a:lnTo>
                      <a:lnTo>
                        <a:pt x="159" y="764"/>
                      </a:lnTo>
                      <a:lnTo>
                        <a:pt x="101" y="694"/>
                      </a:lnTo>
                      <a:lnTo>
                        <a:pt x="54" y="676"/>
                      </a:lnTo>
                      <a:lnTo>
                        <a:pt x="29" y="643"/>
                      </a:lnTo>
                      <a:lnTo>
                        <a:pt x="29" y="568"/>
                      </a:lnTo>
                      <a:lnTo>
                        <a:pt x="64" y="505"/>
                      </a:lnTo>
                      <a:lnTo>
                        <a:pt x="123" y="465"/>
                      </a:lnTo>
                      <a:lnTo>
                        <a:pt x="212" y="402"/>
                      </a:lnTo>
                      <a:lnTo>
                        <a:pt x="224" y="327"/>
                      </a:lnTo>
                      <a:lnTo>
                        <a:pt x="177" y="224"/>
                      </a:lnTo>
                      <a:lnTo>
                        <a:pt x="101" y="143"/>
                      </a:lnTo>
                      <a:lnTo>
                        <a:pt x="0" y="7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9881" name="Freeform 8"/>
                <p:cNvSpPr>
                  <a:spLocks/>
                </p:cNvSpPr>
                <p:nvPr/>
              </p:nvSpPr>
              <p:spPr bwMode="auto">
                <a:xfrm>
                  <a:off x="2308" y="2238"/>
                  <a:ext cx="520" cy="435"/>
                </a:xfrm>
                <a:custGeom>
                  <a:avLst/>
                  <a:gdLst>
                    <a:gd name="T0" fmla="*/ 398 w 520"/>
                    <a:gd name="T1" fmla="*/ 5 h 435"/>
                    <a:gd name="T2" fmla="*/ 485 w 520"/>
                    <a:gd name="T3" fmla="*/ 0 h 435"/>
                    <a:gd name="T4" fmla="*/ 520 w 520"/>
                    <a:gd name="T5" fmla="*/ 35 h 435"/>
                    <a:gd name="T6" fmla="*/ 497 w 520"/>
                    <a:gd name="T7" fmla="*/ 87 h 435"/>
                    <a:gd name="T8" fmla="*/ 428 w 520"/>
                    <a:gd name="T9" fmla="*/ 110 h 435"/>
                    <a:gd name="T10" fmla="*/ 365 w 520"/>
                    <a:gd name="T11" fmla="*/ 110 h 435"/>
                    <a:gd name="T12" fmla="*/ 272 w 520"/>
                    <a:gd name="T13" fmla="*/ 127 h 435"/>
                    <a:gd name="T14" fmla="*/ 168 w 520"/>
                    <a:gd name="T15" fmla="*/ 145 h 435"/>
                    <a:gd name="T16" fmla="*/ 87 w 520"/>
                    <a:gd name="T17" fmla="*/ 180 h 435"/>
                    <a:gd name="T18" fmla="*/ 63 w 520"/>
                    <a:gd name="T19" fmla="*/ 214 h 435"/>
                    <a:gd name="T20" fmla="*/ 70 w 520"/>
                    <a:gd name="T21" fmla="*/ 249 h 435"/>
                    <a:gd name="T22" fmla="*/ 115 w 520"/>
                    <a:gd name="T23" fmla="*/ 296 h 435"/>
                    <a:gd name="T24" fmla="*/ 202 w 520"/>
                    <a:gd name="T25" fmla="*/ 331 h 435"/>
                    <a:gd name="T26" fmla="*/ 306 w 520"/>
                    <a:gd name="T27" fmla="*/ 331 h 435"/>
                    <a:gd name="T28" fmla="*/ 382 w 520"/>
                    <a:gd name="T29" fmla="*/ 331 h 435"/>
                    <a:gd name="T30" fmla="*/ 468 w 520"/>
                    <a:gd name="T31" fmla="*/ 348 h 435"/>
                    <a:gd name="T32" fmla="*/ 450 w 520"/>
                    <a:gd name="T33" fmla="*/ 435 h 435"/>
                    <a:gd name="T34" fmla="*/ 330 w 520"/>
                    <a:gd name="T35" fmla="*/ 401 h 435"/>
                    <a:gd name="T36" fmla="*/ 290 w 520"/>
                    <a:gd name="T37" fmla="*/ 371 h 435"/>
                    <a:gd name="T38" fmla="*/ 208 w 520"/>
                    <a:gd name="T39" fmla="*/ 371 h 435"/>
                    <a:gd name="T40" fmla="*/ 70 w 520"/>
                    <a:gd name="T41" fmla="*/ 336 h 435"/>
                    <a:gd name="T42" fmla="*/ 12 w 520"/>
                    <a:gd name="T43" fmla="*/ 284 h 435"/>
                    <a:gd name="T44" fmla="*/ 0 w 520"/>
                    <a:gd name="T45" fmla="*/ 214 h 435"/>
                    <a:gd name="T46" fmla="*/ 46 w 520"/>
                    <a:gd name="T47" fmla="*/ 145 h 435"/>
                    <a:gd name="T48" fmla="*/ 202 w 520"/>
                    <a:gd name="T49" fmla="*/ 75 h 435"/>
                    <a:gd name="T50" fmla="*/ 340 w 520"/>
                    <a:gd name="T51" fmla="*/ 40 h 435"/>
                    <a:gd name="T52" fmla="*/ 398 w 520"/>
                    <a:gd name="T53" fmla="*/ 5 h 435"/>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20"/>
                    <a:gd name="T82" fmla="*/ 0 h 435"/>
                    <a:gd name="T83" fmla="*/ 520 w 520"/>
                    <a:gd name="T84" fmla="*/ 435 h 435"/>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20" h="435">
                      <a:moveTo>
                        <a:pt x="398" y="5"/>
                      </a:moveTo>
                      <a:lnTo>
                        <a:pt x="485" y="0"/>
                      </a:lnTo>
                      <a:lnTo>
                        <a:pt x="520" y="35"/>
                      </a:lnTo>
                      <a:lnTo>
                        <a:pt x="497" y="87"/>
                      </a:lnTo>
                      <a:lnTo>
                        <a:pt x="428" y="110"/>
                      </a:lnTo>
                      <a:lnTo>
                        <a:pt x="365" y="110"/>
                      </a:lnTo>
                      <a:lnTo>
                        <a:pt x="272" y="127"/>
                      </a:lnTo>
                      <a:lnTo>
                        <a:pt x="168" y="145"/>
                      </a:lnTo>
                      <a:lnTo>
                        <a:pt x="87" y="180"/>
                      </a:lnTo>
                      <a:lnTo>
                        <a:pt x="63" y="214"/>
                      </a:lnTo>
                      <a:lnTo>
                        <a:pt x="70" y="249"/>
                      </a:lnTo>
                      <a:lnTo>
                        <a:pt x="115" y="296"/>
                      </a:lnTo>
                      <a:lnTo>
                        <a:pt x="202" y="331"/>
                      </a:lnTo>
                      <a:lnTo>
                        <a:pt x="306" y="331"/>
                      </a:lnTo>
                      <a:lnTo>
                        <a:pt x="382" y="331"/>
                      </a:lnTo>
                      <a:lnTo>
                        <a:pt x="468" y="348"/>
                      </a:lnTo>
                      <a:lnTo>
                        <a:pt x="450" y="435"/>
                      </a:lnTo>
                      <a:lnTo>
                        <a:pt x="330" y="401"/>
                      </a:lnTo>
                      <a:lnTo>
                        <a:pt x="290" y="371"/>
                      </a:lnTo>
                      <a:lnTo>
                        <a:pt x="208" y="371"/>
                      </a:lnTo>
                      <a:lnTo>
                        <a:pt x="70" y="336"/>
                      </a:lnTo>
                      <a:lnTo>
                        <a:pt x="12" y="284"/>
                      </a:lnTo>
                      <a:lnTo>
                        <a:pt x="0" y="214"/>
                      </a:lnTo>
                      <a:lnTo>
                        <a:pt x="46" y="145"/>
                      </a:lnTo>
                      <a:lnTo>
                        <a:pt x="202" y="75"/>
                      </a:lnTo>
                      <a:lnTo>
                        <a:pt x="340" y="40"/>
                      </a:lnTo>
                      <a:lnTo>
                        <a:pt x="398" y="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9882" name="Freeform 9"/>
                <p:cNvSpPr>
                  <a:spLocks/>
                </p:cNvSpPr>
                <p:nvPr/>
              </p:nvSpPr>
              <p:spPr bwMode="auto">
                <a:xfrm>
                  <a:off x="2882" y="2923"/>
                  <a:ext cx="383" cy="1160"/>
                </a:xfrm>
                <a:custGeom>
                  <a:avLst/>
                  <a:gdLst>
                    <a:gd name="T0" fmla="*/ 0 w 383"/>
                    <a:gd name="T1" fmla="*/ 0 h 1160"/>
                    <a:gd name="T2" fmla="*/ 99 w 383"/>
                    <a:gd name="T3" fmla="*/ 17 h 1160"/>
                    <a:gd name="T4" fmla="*/ 151 w 383"/>
                    <a:gd name="T5" fmla="*/ 103 h 1160"/>
                    <a:gd name="T6" fmla="*/ 203 w 383"/>
                    <a:gd name="T7" fmla="*/ 257 h 1160"/>
                    <a:gd name="T8" fmla="*/ 226 w 383"/>
                    <a:gd name="T9" fmla="*/ 451 h 1160"/>
                    <a:gd name="T10" fmla="*/ 226 w 383"/>
                    <a:gd name="T11" fmla="*/ 560 h 1160"/>
                    <a:gd name="T12" fmla="*/ 191 w 383"/>
                    <a:gd name="T13" fmla="*/ 696 h 1160"/>
                    <a:gd name="T14" fmla="*/ 134 w 383"/>
                    <a:gd name="T15" fmla="*/ 885 h 1160"/>
                    <a:gd name="T16" fmla="*/ 122 w 383"/>
                    <a:gd name="T17" fmla="*/ 937 h 1160"/>
                    <a:gd name="T18" fmla="*/ 139 w 383"/>
                    <a:gd name="T19" fmla="*/ 965 h 1160"/>
                    <a:gd name="T20" fmla="*/ 261 w 383"/>
                    <a:gd name="T21" fmla="*/ 1006 h 1160"/>
                    <a:gd name="T22" fmla="*/ 383 w 383"/>
                    <a:gd name="T23" fmla="*/ 1086 h 1160"/>
                    <a:gd name="T24" fmla="*/ 378 w 383"/>
                    <a:gd name="T25" fmla="*/ 1119 h 1160"/>
                    <a:gd name="T26" fmla="*/ 290 w 383"/>
                    <a:gd name="T27" fmla="*/ 1160 h 1160"/>
                    <a:gd name="T28" fmla="*/ 256 w 383"/>
                    <a:gd name="T29" fmla="*/ 1142 h 1160"/>
                    <a:gd name="T30" fmla="*/ 191 w 383"/>
                    <a:gd name="T31" fmla="*/ 1057 h 1160"/>
                    <a:gd name="T32" fmla="*/ 116 w 383"/>
                    <a:gd name="T33" fmla="*/ 1016 h 1160"/>
                    <a:gd name="T34" fmla="*/ 34 w 383"/>
                    <a:gd name="T35" fmla="*/ 988 h 1160"/>
                    <a:gd name="T36" fmla="*/ 29 w 383"/>
                    <a:gd name="T37" fmla="*/ 948 h 1160"/>
                    <a:gd name="T38" fmla="*/ 52 w 383"/>
                    <a:gd name="T39" fmla="*/ 868 h 1160"/>
                    <a:gd name="T40" fmla="*/ 116 w 383"/>
                    <a:gd name="T41" fmla="*/ 743 h 1160"/>
                    <a:gd name="T42" fmla="*/ 156 w 383"/>
                    <a:gd name="T43" fmla="*/ 594 h 1160"/>
                    <a:gd name="T44" fmla="*/ 156 w 383"/>
                    <a:gd name="T45" fmla="*/ 423 h 1160"/>
                    <a:gd name="T46" fmla="*/ 122 w 383"/>
                    <a:gd name="T47" fmla="*/ 274 h 1160"/>
                    <a:gd name="T48" fmla="*/ 47 w 383"/>
                    <a:gd name="T49" fmla="*/ 136 h 1160"/>
                    <a:gd name="T50" fmla="*/ 12 w 383"/>
                    <a:gd name="T51" fmla="*/ 63 h 1160"/>
                    <a:gd name="T52" fmla="*/ 0 w 383"/>
                    <a:gd name="T53" fmla="*/ 0 h 116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83"/>
                    <a:gd name="T82" fmla="*/ 0 h 1160"/>
                    <a:gd name="T83" fmla="*/ 383 w 383"/>
                    <a:gd name="T84" fmla="*/ 1160 h 116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83" h="1160">
                      <a:moveTo>
                        <a:pt x="0" y="0"/>
                      </a:moveTo>
                      <a:lnTo>
                        <a:pt x="99" y="17"/>
                      </a:lnTo>
                      <a:lnTo>
                        <a:pt x="151" y="103"/>
                      </a:lnTo>
                      <a:lnTo>
                        <a:pt x="203" y="257"/>
                      </a:lnTo>
                      <a:lnTo>
                        <a:pt x="226" y="451"/>
                      </a:lnTo>
                      <a:lnTo>
                        <a:pt x="226" y="560"/>
                      </a:lnTo>
                      <a:lnTo>
                        <a:pt x="191" y="696"/>
                      </a:lnTo>
                      <a:lnTo>
                        <a:pt x="134" y="885"/>
                      </a:lnTo>
                      <a:lnTo>
                        <a:pt x="122" y="937"/>
                      </a:lnTo>
                      <a:lnTo>
                        <a:pt x="139" y="965"/>
                      </a:lnTo>
                      <a:lnTo>
                        <a:pt x="261" y="1006"/>
                      </a:lnTo>
                      <a:lnTo>
                        <a:pt x="383" y="1086"/>
                      </a:lnTo>
                      <a:lnTo>
                        <a:pt x="378" y="1119"/>
                      </a:lnTo>
                      <a:lnTo>
                        <a:pt x="290" y="1160"/>
                      </a:lnTo>
                      <a:lnTo>
                        <a:pt x="256" y="1142"/>
                      </a:lnTo>
                      <a:lnTo>
                        <a:pt x="191" y="1057"/>
                      </a:lnTo>
                      <a:lnTo>
                        <a:pt x="116" y="1016"/>
                      </a:lnTo>
                      <a:lnTo>
                        <a:pt x="34" y="988"/>
                      </a:lnTo>
                      <a:lnTo>
                        <a:pt x="29" y="948"/>
                      </a:lnTo>
                      <a:lnTo>
                        <a:pt x="52" y="868"/>
                      </a:lnTo>
                      <a:lnTo>
                        <a:pt x="116" y="743"/>
                      </a:lnTo>
                      <a:lnTo>
                        <a:pt x="156" y="594"/>
                      </a:lnTo>
                      <a:lnTo>
                        <a:pt x="156" y="423"/>
                      </a:lnTo>
                      <a:lnTo>
                        <a:pt x="122" y="274"/>
                      </a:lnTo>
                      <a:lnTo>
                        <a:pt x="47" y="136"/>
                      </a:lnTo>
                      <a:lnTo>
                        <a:pt x="12" y="63"/>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9883" name="Freeform 10"/>
                <p:cNvSpPr>
                  <a:spLocks/>
                </p:cNvSpPr>
                <p:nvPr/>
              </p:nvSpPr>
              <p:spPr bwMode="auto">
                <a:xfrm>
                  <a:off x="2443" y="2919"/>
                  <a:ext cx="461" cy="1027"/>
                </a:xfrm>
                <a:custGeom>
                  <a:avLst/>
                  <a:gdLst>
                    <a:gd name="T0" fmla="*/ 421 w 461"/>
                    <a:gd name="T1" fmla="*/ 0 h 1027"/>
                    <a:gd name="T2" fmla="*/ 449 w 461"/>
                    <a:gd name="T3" fmla="*/ 22 h 1027"/>
                    <a:gd name="T4" fmla="*/ 461 w 461"/>
                    <a:gd name="T5" fmla="*/ 91 h 1027"/>
                    <a:gd name="T6" fmla="*/ 439 w 461"/>
                    <a:gd name="T7" fmla="*/ 159 h 1027"/>
                    <a:gd name="T8" fmla="*/ 380 w 461"/>
                    <a:gd name="T9" fmla="*/ 245 h 1027"/>
                    <a:gd name="T10" fmla="*/ 315 w 461"/>
                    <a:gd name="T11" fmla="*/ 348 h 1027"/>
                    <a:gd name="T12" fmla="*/ 293 w 461"/>
                    <a:gd name="T13" fmla="*/ 462 h 1027"/>
                    <a:gd name="T14" fmla="*/ 310 w 461"/>
                    <a:gd name="T15" fmla="*/ 645 h 1027"/>
                    <a:gd name="T16" fmla="*/ 350 w 461"/>
                    <a:gd name="T17" fmla="*/ 868 h 1027"/>
                    <a:gd name="T18" fmla="*/ 380 w 461"/>
                    <a:gd name="T19" fmla="*/ 959 h 1027"/>
                    <a:gd name="T20" fmla="*/ 368 w 461"/>
                    <a:gd name="T21" fmla="*/ 987 h 1027"/>
                    <a:gd name="T22" fmla="*/ 298 w 461"/>
                    <a:gd name="T23" fmla="*/ 992 h 1027"/>
                    <a:gd name="T24" fmla="*/ 211 w 461"/>
                    <a:gd name="T25" fmla="*/ 969 h 1027"/>
                    <a:gd name="T26" fmla="*/ 134 w 461"/>
                    <a:gd name="T27" fmla="*/ 1004 h 1027"/>
                    <a:gd name="T28" fmla="*/ 87 w 461"/>
                    <a:gd name="T29" fmla="*/ 1027 h 1027"/>
                    <a:gd name="T30" fmla="*/ 53 w 461"/>
                    <a:gd name="T31" fmla="*/ 1022 h 1027"/>
                    <a:gd name="T32" fmla="*/ 0 w 461"/>
                    <a:gd name="T33" fmla="*/ 959 h 1027"/>
                    <a:gd name="T34" fmla="*/ 53 w 461"/>
                    <a:gd name="T35" fmla="*/ 936 h 1027"/>
                    <a:gd name="T36" fmla="*/ 187 w 461"/>
                    <a:gd name="T37" fmla="*/ 908 h 1027"/>
                    <a:gd name="T38" fmla="*/ 263 w 461"/>
                    <a:gd name="T39" fmla="*/ 936 h 1027"/>
                    <a:gd name="T40" fmla="*/ 315 w 461"/>
                    <a:gd name="T41" fmla="*/ 936 h 1027"/>
                    <a:gd name="T42" fmla="*/ 310 w 461"/>
                    <a:gd name="T43" fmla="*/ 890 h 1027"/>
                    <a:gd name="T44" fmla="*/ 258 w 461"/>
                    <a:gd name="T45" fmla="*/ 616 h 1027"/>
                    <a:gd name="T46" fmla="*/ 222 w 461"/>
                    <a:gd name="T47" fmla="*/ 456 h 1027"/>
                    <a:gd name="T48" fmla="*/ 228 w 461"/>
                    <a:gd name="T49" fmla="*/ 376 h 1027"/>
                    <a:gd name="T50" fmla="*/ 280 w 461"/>
                    <a:gd name="T51" fmla="*/ 227 h 1027"/>
                    <a:gd name="T52" fmla="*/ 333 w 461"/>
                    <a:gd name="T53" fmla="*/ 91 h 1027"/>
                    <a:gd name="T54" fmla="*/ 421 w 461"/>
                    <a:gd name="T55" fmla="*/ 0 h 102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61"/>
                    <a:gd name="T85" fmla="*/ 0 h 1027"/>
                    <a:gd name="T86" fmla="*/ 461 w 461"/>
                    <a:gd name="T87" fmla="*/ 1027 h 102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61" h="1027">
                      <a:moveTo>
                        <a:pt x="421" y="0"/>
                      </a:moveTo>
                      <a:lnTo>
                        <a:pt x="449" y="22"/>
                      </a:lnTo>
                      <a:lnTo>
                        <a:pt x="461" y="91"/>
                      </a:lnTo>
                      <a:lnTo>
                        <a:pt x="439" y="159"/>
                      </a:lnTo>
                      <a:lnTo>
                        <a:pt x="380" y="245"/>
                      </a:lnTo>
                      <a:lnTo>
                        <a:pt x="315" y="348"/>
                      </a:lnTo>
                      <a:lnTo>
                        <a:pt x="293" y="462"/>
                      </a:lnTo>
                      <a:lnTo>
                        <a:pt x="310" y="645"/>
                      </a:lnTo>
                      <a:lnTo>
                        <a:pt x="350" y="868"/>
                      </a:lnTo>
                      <a:lnTo>
                        <a:pt x="380" y="959"/>
                      </a:lnTo>
                      <a:lnTo>
                        <a:pt x="368" y="987"/>
                      </a:lnTo>
                      <a:lnTo>
                        <a:pt x="298" y="992"/>
                      </a:lnTo>
                      <a:lnTo>
                        <a:pt x="211" y="969"/>
                      </a:lnTo>
                      <a:lnTo>
                        <a:pt x="134" y="1004"/>
                      </a:lnTo>
                      <a:lnTo>
                        <a:pt x="87" y="1027"/>
                      </a:lnTo>
                      <a:lnTo>
                        <a:pt x="53" y="1022"/>
                      </a:lnTo>
                      <a:lnTo>
                        <a:pt x="0" y="959"/>
                      </a:lnTo>
                      <a:lnTo>
                        <a:pt x="53" y="936"/>
                      </a:lnTo>
                      <a:lnTo>
                        <a:pt x="187" y="908"/>
                      </a:lnTo>
                      <a:lnTo>
                        <a:pt x="263" y="936"/>
                      </a:lnTo>
                      <a:lnTo>
                        <a:pt x="315" y="936"/>
                      </a:lnTo>
                      <a:lnTo>
                        <a:pt x="310" y="890"/>
                      </a:lnTo>
                      <a:lnTo>
                        <a:pt x="258" y="616"/>
                      </a:lnTo>
                      <a:lnTo>
                        <a:pt x="222" y="456"/>
                      </a:lnTo>
                      <a:lnTo>
                        <a:pt x="228" y="376"/>
                      </a:lnTo>
                      <a:lnTo>
                        <a:pt x="280" y="227"/>
                      </a:lnTo>
                      <a:lnTo>
                        <a:pt x="333" y="91"/>
                      </a:lnTo>
                      <a:lnTo>
                        <a:pt x="421"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249871" name="Freeform 11"/>
              <p:cNvSpPr>
                <a:spLocks/>
              </p:cNvSpPr>
              <p:nvPr/>
            </p:nvSpPr>
            <p:spPr bwMode="auto">
              <a:xfrm>
                <a:off x="2626" y="1540"/>
                <a:ext cx="827" cy="563"/>
              </a:xfrm>
              <a:custGeom>
                <a:avLst/>
                <a:gdLst>
                  <a:gd name="T0" fmla="*/ 0 w 827"/>
                  <a:gd name="T1" fmla="*/ 139 h 563"/>
                  <a:gd name="T2" fmla="*/ 108 w 827"/>
                  <a:gd name="T3" fmla="*/ 18 h 563"/>
                  <a:gd name="T4" fmla="*/ 160 w 827"/>
                  <a:gd name="T5" fmla="*/ 75 h 563"/>
                  <a:gd name="T6" fmla="*/ 213 w 827"/>
                  <a:gd name="T7" fmla="*/ 110 h 563"/>
                  <a:gd name="T8" fmla="*/ 269 w 827"/>
                  <a:gd name="T9" fmla="*/ 110 h 563"/>
                  <a:gd name="T10" fmla="*/ 327 w 827"/>
                  <a:gd name="T11" fmla="*/ 52 h 563"/>
                  <a:gd name="T12" fmla="*/ 396 w 827"/>
                  <a:gd name="T13" fmla="*/ 5 h 563"/>
                  <a:gd name="T14" fmla="*/ 477 w 827"/>
                  <a:gd name="T15" fmla="*/ 0 h 563"/>
                  <a:gd name="T16" fmla="*/ 563 w 827"/>
                  <a:gd name="T17" fmla="*/ 35 h 563"/>
                  <a:gd name="T18" fmla="*/ 620 w 827"/>
                  <a:gd name="T19" fmla="*/ 87 h 563"/>
                  <a:gd name="T20" fmla="*/ 648 w 827"/>
                  <a:gd name="T21" fmla="*/ 157 h 563"/>
                  <a:gd name="T22" fmla="*/ 654 w 827"/>
                  <a:gd name="T23" fmla="*/ 249 h 563"/>
                  <a:gd name="T24" fmla="*/ 671 w 827"/>
                  <a:gd name="T25" fmla="*/ 331 h 563"/>
                  <a:gd name="T26" fmla="*/ 718 w 827"/>
                  <a:gd name="T27" fmla="*/ 371 h 563"/>
                  <a:gd name="T28" fmla="*/ 774 w 827"/>
                  <a:gd name="T29" fmla="*/ 389 h 563"/>
                  <a:gd name="T30" fmla="*/ 827 w 827"/>
                  <a:gd name="T31" fmla="*/ 401 h 563"/>
                  <a:gd name="T32" fmla="*/ 786 w 827"/>
                  <a:gd name="T33" fmla="*/ 563 h 563"/>
                  <a:gd name="T34" fmla="*/ 654 w 827"/>
                  <a:gd name="T35" fmla="*/ 540 h 563"/>
                  <a:gd name="T36" fmla="*/ 517 w 827"/>
                  <a:gd name="T37" fmla="*/ 493 h 563"/>
                  <a:gd name="T38" fmla="*/ 407 w 827"/>
                  <a:gd name="T39" fmla="*/ 441 h 563"/>
                  <a:gd name="T40" fmla="*/ 286 w 827"/>
                  <a:gd name="T41" fmla="*/ 389 h 563"/>
                  <a:gd name="T42" fmla="*/ 160 w 827"/>
                  <a:gd name="T43" fmla="*/ 331 h 563"/>
                  <a:gd name="T44" fmla="*/ 57 w 827"/>
                  <a:gd name="T45" fmla="*/ 209 h 563"/>
                  <a:gd name="T46" fmla="*/ 0 w 827"/>
                  <a:gd name="T47" fmla="*/ 139 h 56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27"/>
                  <a:gd name="T73" fmla="*/ 0 h 563"/>
                  <a:gd name="T74" fmla="*/ 827 w 827"/>
                  <a:gd name="T75" fmla="*/ 563 h 56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27" h="563">
                    <a:moveTo>
                      <a:pt x="0" y="139"/>
                    </a:moveTo>
                    <a:lnTo>
                      <a:pt x="108" y="18"/>
                    </a:lnTo>
                    <a:lnTo>
                      <a:pt x="160" y="75"/>
                    </a:lnTo>
                    <a:lnTo>
                      <a:pt x="213" y="110"/>
                    </a:lnTo>
                    <a:lnTo>
                      <a:pt x="269" y="110"/>
                    </a:lnTo>
                    <a:lnTo>
                      <a:pt x="327" y="52"/>
                    </a:lnTo>
                    <a:lnTo>
                      <a:pt x="396" y="5"/>
                    </a:lnTo>
                    <a:lnTo>
                      <a:pt x="477" y="0"/>
                    </a:lnTo>
                    <a:lnTo>
                      <a:pt x="563" y="35"/>
                    </a:lnTo>
                    <a:lnTo>
                      <a:pt x="620" y="87"/>
                    </a:lnTo>
                    <a:lnTo>
                      <a:pt x="648" y="157"/>
                    </a:lnTo>
                    <a:lnTo>
                      <a:pt x="654" y="249"/>
                    </a:lnTo>
                    <a:lnTo>
                      <a:pt x="671" y="331"/>
                    </a:lnTo>
                    <a:lnTo>
                      <a:pt x="718" y="371"/>
                    </a:lnTo>
                    <a:lnTo>
                      <a:pt x="774" y="389"/>
                    </a:lnTo>
                    <a:lnTo>
                      <a:pt x="827" y="401"/>
                    </a:lnTo>
                    <a:lnTo>
                      <a:pt x="786" y="563"/>
                    </a:lnTo>
                    <a:lnTo>
                      <a:pt x="654" y="540"/>
                    </a:lnTo>
                    <a:lnTo>
                      <a:pt x="517" y="493"/>
                    </a:lnTo>
                    <a:lnTo>
                      <a:pt x="407" y="441"/>
                    </a:lnTo>
                    <a:lnTo>
                      <a:pt x="286" y="389"/>
                    </a:lnTo>
                    <a:lnTo>
                      <a:pt x="160" y="331"/>
                    </a:lnTo>
                    <a:lnTo>
                      <a:pt x="57" y="209"/>
                    </a:lnTo>
                    <a:lnTo>
                      <a:pt x="0" y="139"/>
                    </a:lnTo>
                    <a:close/>
                  </a:path>
                </a:pathLst>
              </a:custGeom>
              <a:solidFill>
                <a:srgbClr val="063D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9872" name="Freeform 12"/>
              <p:cNvSpPr>
                <a:spLocks/>
              </p:cNvSpPr>
              <p:nvPr/>
            </p:nvSpPr>
            <p:spPr bwMode="auto">
              <a:xfrm>
                <a:off x="2614" y="1513"/>
                <a:ext cx="856" cy="606"/>
              </a:xfrm>
              <a:custGeom>
                <a:avLst/>
                <a:gdLst>
                  <a:gd name="T0" fmla="*/ 75 w 856"/>
                  <a:gd name="T1" fmla="*/ 266 h 606"/>
                  <a:gd name="T2" fmla="*/ 172 w 856"/>
                  <a:gd name="T3" fmla="*/ 363 h 606"/>
                  <a:gd name="T4" fmla="*/ 304 w 856"/>
                  <a:gd name="T5" fmla="*/ 428 h 606"/>
                  <a:gd name="T6" fmla="*/ 489 w 856"/>
                  <a:gd name="T7" fmla="*/ 513 h 606"/>
                  <a:gd name="T8" fmla="*/ 615 w 856"/>
                  <a:gd name="T9" fmla="*/ 566 h 606"/>
                  <a:gd name="T10" fmla="*/ 816 w 856"/>
                  <a:gd name="T11" fmla="*/ 606 h 606"/>
                  <a:gd name="T12" fmla="*/ 856 w 856"/>
                  <a:gd name="T13" fmla="*/ 393 h 606"/>
                  <a:gd name="T14" fmla="*/ 804 w 856"/>
                  <a:gd name="T15" fmla="*/ 393 h 606"/>
                  <a:gd name="T16" fmla="*/ 753 w 856"/>
                  <a:gd name="T17" fmla="*/ 363 h 606"/>
                  <a:gd name="T18" fmla="*/ 695 w 856"/>
                  <a:gd name="T19" fmla="*/ 323 h 606"/>
                  <a:gd name="T20" fmla="*/ 695 w 856"/>
                  <a:gd name="T21" fmla="*/ 243 h 606"/>
                  <a:gd name="T22" fmla="*/ 660 w 856"/>
                  <a:gd name="T23" fmla="*/ 116 h 606"/>
                  <a:gd name="T24" fmla="*/ 597 w 856"/>
                  <a:gd name="T25" fmla="*/ 46 h 606"/>
                  <a:gd name="T26" fmla="*/ 505 w 856"/>
                  <a:gd name="T27" fmla="*/ 0 h 606"/>
                  <a:gd name="T28" fmla="*/ 391 w 856"/>
                  <a:gd name="T29" fmla="*/ 12 h 606"/>
                  <a:gd name="T30" fmla="*/ 321 w 856"/>
                  <a:gd name="T31" fmla="*/ 53 h 606"/>
                  <a:gd name="T32" fmla="*/ 286 w 856"/>
                  <a:gd name="T33" fmla="*/ 98 h 606"/>
                  <a:gd name="T34" fmla="*/ 253 w 856"/>
                  <a:gd name="T35" fmla="*/ 121 h 606"/>
                  <a:gd name="T36" fmla="*/ 218 w 856"/>
                  <a:gd name="T37" fmla="*/ 116 h 606"/>
                  <a:gd name="T38" fmla="*/ 166 w 856"/>
                  <a:gd name="T39" fmla="*/ 63 h 606"/>
                  <a:gd name="T40" fmla="*/ 132 w 856"/>
                  <a:gd name="T41" fmla="*/ 0 h 606"/>
                  <a:gd name="T42" fmla="*/ 103 w 856"/>
                  <a:gd name="T43" fmla="*/ 30 h 606"/>
                  <a:gd name="T44" fmla="*/ 0 w 856"/>
                  <a:gd name="T45" fmla="*/ 150 h 606"/>
                  <a:gd name="T46" fmla="*/ 5 w 856"/>
                  <a:gd name="T47" fmla="*/ 178 h 606"/>
                  <a:gd name="T48" fmla="*/ 17 w 856"/>
                  <a:gd name="T49" fmla="*/ 191 h 606"/>
                  <a:gd name="T50" fmla="*/ 120 w 856"/>
                  <a:gd name="T51" fmla="*/ 81 h 606"/>
                  <a:gd name="T52" fmla="*/ 172 w 856"/>
                  <a:gd name="T53" fmla="*/ 133 h 606"/>
                  <a:gd name="T54" fmla="*/ 206 w 856"/>
                  <a:gd name="T55" fmla="*/ 168 h 606"/>
                  <a:gd name="T56" fmla="*/ 253 w 856"/>
                  <a:gd name="T57" fmla="*/ 168 h 606"/>
                  <a:gd name="T58" fmla="*/ 286 w 856"/>
                  <a:gd name="T59" fmla="*/ 156 h 606"/>
                  <a:gd name="T60" fmla="*/ 339 w 856"/>
                  <a:gd name="T61" fmla="*/ 116 h 606"/>
                  <a:gd name="T62" fmla="*/ 367 w 856"/>
                  <a:gd name="T63" fmla="*/ 70 h 606"/>
                  <a:gd name="T64" fmla="*/ 442 w 856"/>
                  <a:gd name="T65" fmla="*/ 46 h 606"/>
                  <a:gd name="T66" fmla="*/ 505 w 856"/>
                  <a:gd name="T67" fmla="*/ 53 h 606"/>
                  <a:gd name="T68" fmla="*/ 562 w 856"/>
                  <a:gd name="T69" fmla="*/ 87 h 606"/>
                  <a:gd name="T70" fmla="*/ 615 w 856"/>
                  <a:gd name="T71" fmla="*/ 138 h 606"/>
                  <a:gd name="T72" fmla="*/ 643 w 856"/>
                  <a:gd name="T73" fmla="*/ 203 h 606"/>
                  <a:gd name="T74" fmla="*/ 643 w 856"/>
                  <a:gd name="T75" fmla="*/ 260 h 606"/>
                  <a:gd name="T76" fmla="*/ 643 w 856"/>
                  <a:gd name="T77" fmla="*/ 323 h 606"/>
                  <a:gd name="T78" fmla="*/ 666 w 856"/>
                  <a:gd name="T79" fmla="*/ 375 h 606"/>
                  <a:gd name="T80" fmla="*/ 730 w 856"/>
                  <a:gd name="T81" fmla="*/ 410 h 606"/>
                  <a:gd name="T82" fmla="*/ 804 w 856"/>
                  <a:gd name="T83" fmla="*/ 444 h 606"/>
                  <a:gd name="T84" fmla="*/ 770 w 856"/>
                  <a:gd name="T85" fmla="*/ 554 h 606"/>
                  <a:gd name="T86" fmla="*/ 580 w 856"/>
                  <a:gd name="T87" fmla="*/ 503 h 606"/>
                  <a:gd name="T88" fmla="*/ 454 w 856"/>
                  <a:gd name="T89" fmla="*/ 450 h 606"/>
                  <a:gd name="T90" fmla="*/ 339 w 856"/>
                  <a:gd name="T91" fmla="*/ 416 h 606"/>
                  <a:gd name="T92" fmla="*/ 241 w 856"/>
                  <a:gd name="T93" fmla="*/ 363 h 606"/>
                  <a:gd name="T94" fmla="*/ 120 w 856"/>
                  <a:gd name="T95" fmla="*/ 266 h 606"/>
                  <a:gd name="T96" fmla="*/ 34 w 856"/>
                  <a:gd name="T97" fmla="*/ 173 h 606"/>
                  <a:gd name="T98" fmla="*/ 22 w 856"/>
                  <a:gd name="T99" fmla="*/ 185 h 606"/>
                  <a:gd name="T100" fmla="*/ 75 w 856"/>
                  <a:gd name="T101" fmla="*/ 266 h 6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56"/>
                  <a:gd name="T154" fmla="*/ 0 h 606"/>
                  <a:gd name="T155" fmla="*/ 856 w 856"/>
                  <a:gd name="T156" fmla="*/ 606 h 6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56" h="606">
                    <a:moveTo>
                      <a:pt x="75" y="266"/>
                    </a:moveTo>
                    <a:lnTo>
                      <a:pt x="172" y="363"/>
                    </a:lnTo>
                    <a:lnTo>
                      <a:pt x="304" y="428"/>
                    </a:lnTo>
                    <a:lnTo>
                      <a:pt x="489" y="513"/>
                    </a:lnTo>
                    <a:lnTo>
                      <a:pt x="615" y="566"/>
                    </a:lnTo>
                    <a:lnTo>
                      <a:pt x="816" y="606"/>
                    </a:lnTo>
                    <a:lnTo>
                      <a:pt x="856" y="393"/>
                    </a:lnTo>
                    <a:lnTo>
                      <a:pt x="804" y="393"/>
                    </a:lnTo>
                    <a:lnTo>
                      <a:pt x="753" y="363"/>
                    </a:lnTo>
                    <a:lnTo>
                      <a:pt x="695" y="323"/>
                    </a:lnTo>
                    <a:lnTo>
                      <a:pt x="695" y="243"/>
                    </a:lnTo>
                    <a:lnTo>
                      <a:pt x="660" y="116"/>
                    </a:lnTo>
                    <a:lnTo>
                      <a:pt x="597" y="46"/>
                    </a:lnTo>
                    <a:lnTo>
                      <a:pt x="505" y="0"/>
                    </a:lnTo>
                    <a:lnTo>
                      <a:pt x="391" y="12"/>
                    </a:lnTo>
                    <a:lnTo>
                      <a:pt x="321" y="53"/>
                    </a:lnTo>
                    <a:lnTo>
                      <a:pt x="286" y="98"/>
                    </a:lnTo>
                    <a:lnTo>
                      <a:pt x="253" y="121"/>
                    </a:lnTo>
                    <a:lnTo>
                      <a:pt x="218" y="116"/>
                    </a:lnTo>
                    <a:lnTo>
                      <a:pt x="166" y="63"/>
                    </a:lnTo>
                    <a:lnTo>
                      <a:pt x="132" y="0"/>
                    </a:lnTo>
                    <a:lnTo>
                      <a:pt x="103" y="30"/>
                    </a:lnTo>
                    <a:lnTo>
                      <a:pt x="0" y="150"/>
                    </a:lnTo>
                    <a:lnTo>
                      <a:pt x="5" y="178"/>
                    </a:lnTo>
                    <a:lnTo>
                      <a:pt x="17" y="191"/>
                    </a:lnTo>
                    <a:lnTo>
                      <a:pt x="120" y="81"/>
                    </a:lnTo>
                    <a:lnTo>
                      <a:pt x="172" y="133"/>
                    </a:lnTo>
                    <a:lnTo>
                      <a:pt x="206" y="168"/>
                    </a:lnTo>
                    <a:lnTo>
                      <a:pt x="253" y="168"/>
                    </a:lnTo>
                    <a:lnTo>
                      <a:pt x="286" y="156"/>
                    </a:lnTo>
                    <a:lnTo>
                      <a:pt x="339" y="116"/>
                    </a:lnTo>
                    <a:lnTo>
                      <a:pt x="367" y="70"/>
                    </a:lnTo>
                    <a:lnTo>
                      <a:pt x="442" y="46"/>
                    </a:lnTo>
                    <a:lnTo>
                      <a:pt x="505" y="53"/>
                    </a:lnTo>
                    <a:lnTo>
                      <a:pt x="562" y="87"/>
                    </a:lnTo>
                    <a:lnTo>
                      <a:pt x="615" y="138"/>
                    </a:lnTo>
                    <a:lnTo>
                      <a:pt x="643" y="203"/>
                    </a:lnTo>
                    <a:lnTo>
                      <a:pt x="643" y="260"/>
                    </a:lnTo>
                    <a:lnTo>
                      <a:pt x="643" y="323"/>
                    </a:lnTo>
                    <a:lnTo>
                      <a:pt x="666" y="375"/>
                    </a:lnTo>
                    <a:lnTo>
                      <a:pt x="730" y="410"/>
                    </a:lnTo>
                    <a:lnTo>
                      <a:pt x="804" y="444"/>
                    </a:lnTo>
                    <a:lnTo>
                      <a:pt x="770" y="554"/>
                    </a:lnTo>
                    <a:lnTo>
                      <a:pt x="580" y="503"/>
                    </a:lnTo>
                    <a:lnTo>
                      <a:pt x="454" y="450"/>
                    </a:lnTo>
                    <a:lnTo>
                      <a:pt x="339" y="416"/>
                    </a:lnTo>
                    <a:lnTo>
                      <a:pt x="241" y="363"/>
                    </a:lnTo>
                    <a:lnTo>
                      <a:pt x="120" y="266"/>
                    </a:lnTo>
                    <a:lnTo>
                      <a:pt x="34" y="173"/>
                    </a:lnTo>
                    <a:lnTo>
                      <a:pt x="22" y="185"/>
                    </a:lnTo>
                    <a:lnTo>
                      <a:pt x="75" y="26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9873" name="Oval 13"/>
              <p:cNvSpPr>
                <a:spLocks noChangeArrowheads="1"/>
              </p:cNvSpPr>
              <p:nvPr/>
            </p:nvSpPr>
            <p:spPr bwMode="auto">
              <a:xfrm rot="-4286940">
                <a:off x="2791" y="1887"/>
                <a:ext cx="141" cy="50"/>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endParaRPr lang="en-CA" altLang="en-US" sz="2800"/>
              </a:p>
            </p:txBody>
          </p:sp>
          <p:sp>
            <p:nvSpPr>
              <p:cNvPr id="249874" name="Oval 14"/>
              <p:cNvSpPr>
                <a:spLocks noChangeArrowheads="1"/>
              </p:cNvSpPr>
              <p:nvPr/>
            </p:nvSpPr>
            <p:spPr bwMode="auto">
              <a:xfrm rot="-4286940">
                <a:off x="281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endParaRPr lang="en-CA" altLang="en-US" sz="2800"/>
              </a:p>
            </p:txBody>
          </p:sp>
          <p:sp>
            <p:nvSpPr>
              <p:cNvPr id="249875" name="Oval 15"/>
              <p:cNvSpPr>
                <a:spLocks noChangeArrowheads="1"/>
              </p:cNvSpPr>
              <p:nvPr/>
            </p:nvSpPr>
            <p:spPr bwMode="auto">
              <a:xfrm rot="-4286940">
                <a:off x="2741" y="1887"/>
                <a:ext cx="141" cy="50"/>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endParaRPr lang="en-CA" altLang="en-US" sz="2800"/>
              </a:p>
            </p:txBody>
          </p:sp>
          <p:sp>
            <p:nvSpPr>
              <p:cNvPr id="249876" name="Oval 16"/>
              <p:cNvSpPr>
                <a:spLocks noChangeArrowheads="1"/>
              </p:cNvSpPr>
              <p:nvPr/>
            </p:nvSpPr>
            <p:spPr bwMode="auto">
              <a:xfrm rot="-4286940">
                <a:off x="276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endParaRPr lang="en-CA" altLang="en-US" sz="2800"/>
              </a:p>
            </p:txBody>
          </p:sp>
          <p:sp>
            <p:nvSpPr>
              <p:cNvPr id="249877" name="Oval 17"/>
              <p:cNvSpPr>
                <a:spLocks noChangeArrowheads="1"/>
              </p:cNvSpPr>
              <p:nvPr/>
            </p:nvSpPr>
            <p:spPr bwMode="auto">
              <a:xfrm>
                <a:off x="2687" y="2089"/>
                <a:ext cx="198" cy="85"/>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0"/>
                  </a:spcBef>
                  <a:buFontTx/>
                  <a:buNone/>
                </a:pPr>
                <a:endParaRPr lang="en-CA" altLang="en-US" sz="2400" i="0"/>
              </a:p>
            </p:txBody>
          </p:sp>
        </p:grpSp>
      </p:grpSp>
      <p:sp>
        <p:nvSpPr>
          <p:cNvPr id="18" name="Rectangle 2"/>
          <p:cNvSpPr txBox="1">
            <a:spLocks noChangeArrowheads="1"/>
          </p:cNvSpPr>
          <p:nvPr/>
        </p:nvSpPr>
        <p:spPr>
          <a:xfrm>
            <a:off x="152400" y="-87313"/>
            <a:ext cx="8991600" cy="1524001"/>
          </a:xfrm>
          <a:prstGeom prst="rect">
            <a:avLst/>
          </a:prstGeom>
        </p:spPr>
        <p:txBody>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eaLnBrk="1" hangingPunct="1">
              <a:defRPr/>
            </a:pPr>
            <a:r>
              <a:rPr lang="en-US" altLang="en-US" sz="3600" i="0" kern="0" dirty="0">
                <a:solidFill>
                  <a:schemeClr val="tx1"/>
                </a:solidFill>
              </a:rPr>
              <a:t>Grade School Addition: </a:t>
            </a:r>
            <a:r>
              <a:rPr lang="en-US" altLang="en-US" sz="3600" i="0" kern="0" dirty="0">
                <a:solidFill>
                  <a:schemeClr val="accent2"/>
                </a:solidFill>
              </a:rPr>
              <a:t>Linear</a:t>
            </a:r>
            <a:r>
              <a:rPr lang="en-US" altLang="en-US" sz="3600" i="0" kern="0" dirty="0">
                <a:solidFill>
                  <a:schemeClr val="tx1"/>
                </a:solidFill>
              </a:rPr>
              <a:t> time</a:t>
            </a:r>
            <a:br>
              <a:rPr lang="en-US" altLang="en-US" sz="3600" i="0" kern="0" dirty="0">
                <a:solidFill>
                  <a:schemeClr val="tx1"/>
                </a:solidFill>
              </a:rPr>
            </a:br>
            <a:r>
              <a:rPr lang="en-US" altLang="en-US" sz="3600" i="0" kern="0" dirty="0">
                <a:solidFill>
                  <a:schemeClr val="tx1"/>
                </a:solidFill>
              </a:rPr>
              <a:t>Grade School Multiplication: </a:t>
            </a:r>
            <a:r>
              <a:rPr lang="en-US" altLang="en-US" sz="3600" i="0" kern="0" dirty="0"/>
              <a:t>Quadratic </a:t>
            </a:r>
            <a:r>
              <a:rPr lang="en-US" altLang="en-US" sz="3600" i="0" kern="0" dirty="0">
                <a:solidFill>
                  <a:schemeClr val="tx1"/>
                </a:solidFill>
              </a:rPr>
              <a:t>time</a:t>
            </a:r>
          </a:p>
        </p:txBody>
      </p:sp>
      <p:grpSp>
        <p:nvGrpSpPr>
          <p:cNvPr id="3" name="Group 2"/>
          <p:cNvGrpSpPr>
            <a:grpSpLocks/>
          </p:cNvGrpSpPr>
          <p:nvPr/>
        </p:nvGrpSpPr>
        <p:grpSpPr bwMode="auto">
          <a:xfrm>
            <a:off x="1346200" y="2362200"/>
            <a:ext cx="7340600" cy="4094163"/>
            <a:chOff x="1346200" y="2362200"/>
            <a:chExt cx="7340600" cy="4094163"/>
          </a:xfrm>
        </p:grpSpPr>
        <p:sp>
          <p:nvSpPr>
            <p:cNvPr id="20" name="Rectangle 3"/>
            <p:cNvSpPr txBox="1">
              <a:spLocks noChangeArrowheads="1"/>
            </p:cNvSpPr>
            <p:nvPr/>
          </p:nvSpPr>
          <p:spPr>
            <a:xfrm>
              <a:off x="1346200" y="5556250"/>
              <a:ext cx="7340600" cy="900113"/>
            </a:xfrm>
            <a:prstGeom prst="rect">
              <a:avLst/>
            </a:prstGeom>
          </p:spPr>
          <p:txBody>
            <a:bodyPr/>
            <a:lst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400">
                  <a:solidFill>
                    <a:schemeClr val="tx1"/>
                  </a:solidFill>
                  <a:latin typeface="+mn-lt"/>
                </a:defRPr>
              </a:lvl3pPr>
              <a:lvl4pPr marL="1600200" indent="-228600" algn="l" rtl="0" eaLnBrk="0" fontAlgn="base" hangingPunct="0">
                <a:spcBef>
                  <a:spcPct val="20000"/>
                </a:spcBef>
                <a:spcAft>
                  <a:spcPct val="0"/>
                </a:spcAft>
                <a:buChar char="–"/>
                <a:defRPr sz="2000">
                  <a:solidFill>
                    <a:schemeClr val="tx1"/>
                  </a:solidFill>
                  <a:latin typeface="+mn-lt"/>
                </a:defRPr>
              </a:lvl4pPr>
              <a:lvl5pPr marL="2057400" indent="-228600" algn="l" rtl="0" eaLnBrk="0" fontAlgn="base" hangingPunct="0">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a:lstStyle>
            <a:p>
              <a:pPr marL="0" indent="0" algn="ctr" eaLnBrk="1" hangingPunct="1">
                <a:lnSpc>
                  <a:spcPct val="90000"/>
                </a:lnSpc>
                <a:buFontTx/>
                <a:buNone/>
                <a:tabLst>
                  <a:tab pos="858838" algn="l"/>
                </a:tabLst>
                <a:defRPr/>
              </a:pPr>
              <a:r>
                <a:rPr lang="en-US" altLang="en-US" sz="2400" i="0" kern="0" dirty="0"/>
                <a:t>For big inputs, </a:t>
              </a:r>
              <a:br>
                <a:rPr lang="en-US" altLang="en-US" sz="2400" i="0" kern="0" dirty="0"/>
              </a:br>
              <a:r>
                <a:rPr lang="en-US" altLang="en-US" sz="2400" i="0" kern="0" dirty="0">
                  <a:solidFill>
                    <a:schemeClr val="accent2"/>
                  </a:solidFill>
                </a:rPr>
                <a:t>100000 n</a:t>
              </a:r>
              <a:r>
                <a:rPr lang="en-US" altLang="en-US" sz="2400" i="0" kern="0" dirty="0"/>
                <a:t> </a:t>
              </a:r>
              <a:r>
                <a:rPr lang="en-US" altLang="en-US" sz="2400" i="0" kern="0" dirty="0">
                  <a:solidFill>
                    <a:srgbClr val="FF0000"/>
                  </a:solidFill>
                </a:rPr>
                <a:t>&lt;&lt;</a:t>
              </a:r>
              <a:r>
                <a:rPr lang="en-US" altLang="en-US" sz="2400" i="0" kern="0" dirty="0"/>
                <a:t> </a:t>
              </a:r>
              <a:r>
                <a:rPr lang="en-US" altLang="en-US" sz="2400" i="0" kern="0" dirty="0">
                  <a:solidFill>
                    <a:schemeClr val="tx2">
                      <a:lumMod val="60000"/>
                      <a:lumOff val="40000"/>
                    </a:schemeClr>
                  </a:solidFill>
                </a:rPr>
                <a:t>0.000001 n</a:t>
              </a:r>
              <a:r>
                <a:rPr lang="en-US" altLang="en-US" sz="2400" i="0" kern="0" baseline="30000" dirty="0">
                  <a:solidFill>
                    <a:schemeClr val="tx2">
                      <a:lumMod val="60000"/>
                      <a:lumOff val="40000"/>
                    </a:schemeClr>
                  </a:solidFill>
                </a:rPr>
                <a:t>2</a:t>
              </a:r>
            </a:p>
          </p:txBody>
        </p:sp>
        <p:grpSp>
          <p:nvGrpSpPr>
            <p:cNvPr id="249862" name="Group 4"/>
            <p:cNvGrpSpPr>
              <a:grpSpLocks/>
            </p:cNvGrpSpPr>
            <p:nvPr/>
          </p:nvGrpSpPr>
          <p:grpSpPr bwMode="auto">
            <a:xfrm>
              <a:off x="2278062" y="2362200"/>
              <a:ext cx="5257800" cy="3106738"/>
              <a:chOff x="768" y="1392"/>
              <a:chExt cx="3312" cy="1957"/>
            </a:xfrm>
          </p:grpSpPr>
          <p:sp>
            <p:nvSpPr>
              <p:cNvPr id="249863" name="Rectangle 5"/>
              <p:cNvSpPr>
                <a:spLocks noChangeArrowheads="1"/>
              </p:cNvSpPr>
              <p:nvPr/>
            </p:nvSpPr>
            <p:spPr bwMode="auto">
              <a:xfrm>
                <a:off x="1056" y="1392"/>
                <a:ext cx="3024" cy="172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0"/>
                  </a:spcBef>
                  <a:buFontTx/>
                  <a:buNone/>
                </a:pPr>
                <a:endParaRPr lang="en-CA" altLang="en-US" sz="2400" i="0"/>
              </a:p>
            </p:txBody>
          </p:sp>
          <p:sp>
            <p:nvSpPr>
              <p:cNvPr id="249864" name="Text Box 6"/>
              <p:cNvSpPr txBox="1">
                <a:spLocks noChangeArrowheads="1"/>
              </p:cNvSpPr>
              <p:nvPr/>
            </p:nvSpPr>
            <p:spPr bwMode="auto">
              <a:xfrm>
                <a:off x="2112" y="3058"/>
                <a:ext cx="864" cy="2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0"/>
                  </a:spcBef>
                  <a:buFontTx/>
                  <a:buNone/>
                </a:pPr>
                <a:r>
                  <a:rPr lang="en-US" altLang="en-US" sz="2400" i="0" dirty="0"/>
                  <a:t>input size</a:t>
                </a:r>
              </a:p>
            </p:txBody>
          </p:sp>
          <p:sp>
            <p:nvSpPr>
              <p:cNvPr id="249865" name="Text Box 7"/>
              <p:cNvSpPr txBox="1">
                <a:spLocks noChangeArrowheads="1"/>
              </p:cNvSpPr>
              <p:nvPr/>
            </p:nvSpPr>
            <p:spPr bwMode="auto">
              <a:xfrm>
                <a:off x="768" y="1794"/>
                <a:ext cx="288" cy="9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50000"/>
                  </a:spcBef>
                  <a:buFontTx/>
                  <a:buNone/>
                </a:pPr>
                <a:r>
                  <a:rPr lang="en-US" altLang="en-US" sz="2400" i="0"/>
                  <a:t>t</a:t>
                </a:r>
                <a:br>
                  <a:rPr lang="en-US" altLang="en-US" sz="2400" i="0"/>
                </a:br>
                <a:r>
                  <a:rPr lang="en-US" altLang="en-US" sz="2400" i="0"/>
                  <a:t>ime</a:t>
                </a:r>
              </a:p>
            </p:txBody>
          </p:sp>
          <p:sp>
            <p:nvSpPr>
              <p:cNvPr id="249866" name="Line 8"/>
              <p:cNvSpPr>
                <a:spLocks noChangeShapeType="1"/>
              </p:cNvSpPr>
              <p:nvPr/>
            </p:nvSpPr>
            <p:spPr bwMode="auto">
              <a:xfrm flipH="1">
                <a:off x="1056" y="1794"/>
                <a:ext cx="3024" cy="1341"/>
              </a:xfrm>
              <a:prstGeom prst="line">
                <a:avLst/>
              </a:prstGeom>
              <a:noFill/>
              <a:ln w="381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9867" name="Freeform 9"/>
              <p:cNvSpPr>
                <a:spLocks/>
              </p:cNvSpPr>
              <p:nvPr/>
            </p:nvSpPr>
            <p:spPr bwMode="auto">
              <a:xfrm>
                <a:off x="1056" y="1428"/>
                <a:ext cx="2832" cy="1725"/>
              </a:xfrm>
              <a:custGeom>
                <a:avLst/>
                <a:gdLst>
                  <a:gd name="T0" fmla="*/ 0 w 2832"/>
                  <a:gd name="T1" fmla="*/ 1725 h 1725"/>
                  <a:gd name="T2" fmla="*/ 680 w 2832"/>
                  <a:gd name="T3" fmla="*/ 1576 h 1725"/>
                  <a:gd name="T4" fmla="*/ 1032 w 2832"/>
                  <a:gd name="T5" fmla="*/ 1496 h 1725"/>
                  <a:gd name="T6" fmla="*/ 1320 w 2832"/>
                  <a:gd name="T7" fmla="*/ 1392 h 1725"/>
                  <a:gd name="T8" fmla="*/ 1624 w 2832"/>
                  <a:gd name="T9" fmla="*/ 1232 h 1725"/>
                  <a:gd name="T10" fmla="*/ 1944 w 2832"/>
                  <a:gd name="T11" fmla="*/ 992 h 1725"/>
                  <a:gd name="T12" fmla="*/ 2320 w 2832"/>
                  <a:gd name="T13" fmla="*/ 600 h 1725"/>
                  <a:gd name="T14" fmla="*/ 2832 w 2832"/>
                  <a:gd name="T15" fmla="*/ 0 h 1725"/>
                  <a:gd name="T16" fmla="*/ 0 60000 65536"/>
                  <a:gd name="T17" fmla="*/ 0 60000 65536"/>
                  <a:gd name="T18" fmla="*/ 0 60000 65536"/>
                  <a:gd name="T19" fmla="*/ 0 60000 65536"/>
                  <a:gd name="T20" fmla="*/ 0 60000 65536"/>
                  <a:gd name="T21" fmla="*/ 0 60000 65536"/>
                  <a:gd name="T22" fmla="*/ 0 60000 65536"/>
                  <a:gd name="T23" fmla="*/ 0 60000 65536"/>
                  <a:gd name="T24" fmla="*/ 0 w 2832"/>
                  <a:gd name="T25" fmla="*/ 0 h 1725"/>
                  <a:gd name="T26" fmla="*/ 2832 w 2832"/>
                  <a:gd name="T27" fmla="*/ 1725 h 172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832" h="1725">
                    <a:moveTo>
                      <a:pt x="0" y="1725"/>
                    </a:moveTo>
                    <a:lnTo>
                      <a:pt x="680" y="1576"/>
                    </a:lnTo>
                    <a:lnTo>
                      <a:pt x="1032" y="1496"/>
                    </a:lnTo>
                    <a:lnTo>
                      <a:pt x="1320" y="1392"/>
                    </a:lnTo>
                    <a:lnTo>
                      <a:pt x="1624" y="1232"/>
                    </a:lnTo>
                    <a:lnTo>
                      <a:pt x="1944" y="992"/>
                    </a:lnTo>
                    <a:lnTo>
                      <a:pt x="2320" y="600"/>
                    </a:lnTo>
                    <a:lnTo>
                      <a:pt x="2832" y="0"/>
                    </a:lnTo>
                  </a:path>
                </a:pathLst>
              </a:custGeom>
              <a:noFill/>
              <a:ln w="38100" cap="flat" cmpd="sng">
                <a:solidFill>
                  <a:schemeClr val="tx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gr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0-#ppt_w/2"/>
                                          </p:val>
                                        </p:tav>
                                        <p:tav tm="100000">
                                          <p:val>
                                            <p:strVal val="#ppt_x"/>
                                          </p:val>
                                        </p:tav>
                                      </p:tavLst>
                                    </p:anim>
                                    <p:anim calcmode="lin" valueType="num">
                                      <p:cBhvr additive="base">
                                        <p:cTn id="8" dur="500" fill="hold"/>
                                        <p:tgtEl>
                                          <p:spTgt spid="4"/>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nodeType="clickEffect">
                                  <p:stCondLst>
                                    <p:cond delay="0"/>
                                  </p:stCondLst>
                                  <p:childTnLst>
                                    <p:set>
                                      <p:cBhvr>
                                        <p:cTn id="12" dur="1" fill="hold">
                                          <p:stCondLst>
                                            <p:cond delay="0"/>
                                          </p:stCondLst>
                                        </p:cTn>
                                        <p:tgtEl>
                                          <p:spTgt spid="3"/>
                                        </p:tgtEl>
                                        <p:attrNameLst>
                                          <p:attrName>style.visibility</p:attrName>
                                        </p:attrNameLst>
                                      </p:cBhvr>
                                      <p:to>
                                        <p:strVal val="visible"/>
                                      </p:to>
                                    </p:set>
                                    <p:anim calcmode="lin" valueType="num">
                                      <p:cBhvr additive="base">
                                        <p:cTn id="13" dur="500" fill="hold"/>
                                        <p:tgtEl>
                                          <p:spTgt spid="3"/>
                                        </p:tgtEl>
                                        <p:attrNameLst>
                                          <p:attrName>ppt_x</p:attrName>
                                        </p:attrNameLst>
                                      </p:cBhvr>
                                      <p:tavLst>
                                        <p:tav tm="0">
                                          <p:val>
                                            <p:strVal val="0-#ppt_w/2"/>
                                          </p:val>
                                        </p:tav>
                                        <p:tav tm="100000">
                                          <p:val>
                                            <p:strVal val="#ppt_x"/>
                                          </p:val>
                                        </p:tav>
                                      </p:tavLst>
                                    </p:anim>
                                    <p:anim calcmode="lin" valueType="num">
                                      <p:cBhvr additive="base">
                                        <p:cTn id="14" dur="500" fill="hold"/>
                                        <p:tgtEl>
                                          <p:spTgt spid="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50882" name="Group 3"/>
          <p:cNvGrpSpPr>
            <a:grpSpLocks/>
          </p:cNvGrpSpPr>
          <p:nvPr/>
        </p:nvGrpSpPr>
        <p:grpSpPr bwMode="auto">
          <a:xfrm flipH="1">
            <a:off x="80963" y="1293813"/>
            <a:ext cx="866775" cy="2438400"/>
            <a:chOff x="2308" y="1513"/>
            <a:chExt cx="1162" cy="2570"/>
          </a:xfrm>
        </p:grpSpPr>
        <p:grpSp>
          <p:nvGrpSpPr>
            <p:cNvPr id="250912" name="Group 4"/>
            <p:cNvGrpSpPr>
              <a:grpSpLocks/>
            </p:cNvGrpSpPr>
            <p:nvPr/>
          </p:nvGrpSpPr>
          <p:grpSpPr bwMode="auto">
            <a:xfrm>
              <a:off x="2308" y="1740"/>
              <a:ext cx="957" cy="2343"/>
              <a:chOff x="2308" y="1740"/>
              <a:chExt cx="957" cy="2343"/>
            </a:xfrm>
          </p:grpSpPr>
          <p:sp>
            <p:nvSpPr>
              <p:cNvPr id="250920" name="Freeform 5"/>
              <p:cNvSpPr>
                <a:spLocks/>
              </p:cNvSpPr>
              <p:nvPr/>
            </p:nvSpPr>
            <p:spPr bwMode="auto">
              <a:xfrm>
                <a:off x="2673" y="1740"/>
                <a:ext cx="432" cy="485"/>
              </a:xfrm>
              <a:custGeom>
                <a:avLst/>
                <a:gdLst>
                  <a:gd name="T0" fmla="*/ 123 w 432"/>
                  <a:gd name="T1" fmla="*/ 206 h 485"/>
                  <a:gd name="T2" fmla="*/ 159 w 432"/>
                  <a:gd name="T3" fmla="*/ 53 h 485"/>
                  <a:gd name="T4" fmla="*/ 248 w 432"/>
                  <a:gd name="T5" fmla="*/ 0 h 485"/>
                  <a:gd name="T6" fmla="*/ 335 w 432"/>
                  <a:gd name="T7" fmla="*/ 0 h 485"/>
                  <a:gd name="T8" fmla="*/ 388 w 432"/>
                  <a:gd name="T9" fmla="*/ 53 h 485"/>
                  <a:gd name="T10" fmla="*/ 432 w 432"/>
                  <a:gd name="T11" fmla="*/ 215 h 485"/>
                  <a:gd name="T12" fmla="*/ 415 w 432"/>
                  <a:gd name="T13" fmla="*/ 349 h 485"/>
                  <a:gd name="T14" fmla="*/ 379 w 432"/>
                  <a:gd name="T15" fmla="*/ 458 h 485"/>
                  <a:gd name="T16" fmla="*/ 309 w 432"/>
                  <a:gd name="T17" fmla="*/ 485 h 485"/>
                  <a:gd name="T18" fmla="*/ 221 w 432"/>
                  <a:gd name="T19" fmla="*/ 475 h 485"/>
                  <a:gd name="T20" fmla="*/ 132 w 432"/>
                  <a:gd name="T21" fmla="*/ 368 h 485"/>
                  <a:gd name="T22" fmla="*/ 123 w 432"/>
                  <a:gd name="T23" fmla="*/ 288 h 485"/>
                  <a:gd name="T24" fmla="*/ 0 w 432"/>
                  <a:gd name="T25" fmla="*/ 242 h 485"/>
                  <a:gd name="T26" fmla="*/ 0 w 432"/>
                  <a:gd name="T27" fmla="*/ 189 h 485"/>
                  <a:gd name="T28" fmla="*/ 123 w 432"/>
                  <a:gd name="T29" fmla="*/ 206 h 48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2"/>
                  <a:gd name="T46" fmla="*/ 0 h 485"/>
                  <a:gd name="T47" fmla="*/ 432 w 432"/>
                  <a:gd name="T48" fmla="*/ 485 h 48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2" h="485">
                    <a:moveTo>
                      <a:pt x="123" y="206"/>
                    </a:moveTo>
                    <a:lnTo>
                      <a:pt x="159" y="53"/>
                    </a:lnTo>
                    <a:lnTo>
                      <a:pt x="248" y="0"/>
                    </a:lnTo>
                    <a:lnTo>
                      <a:pt x="335" y="0"/>
                    </a:lnTo>
                    <a:lnTo>
                      <a:pt x="388" y="53"/>
                    </a:lnTo>
                    <a:lnTo>
                      <a:pt x="432" y="215"/>
                    </a:lnTo>
                    <a:lnTo>
                      <a:pt x="415" y="349"/>
                    </a:lnTo>
                    <a:lnTo>
                      <a:pt x="379" y="458"/>
                    </a:lnTo>
                    <a:lnTo>
                      <a:pt x="309" y="485"/>
                    </a:lnTo>
                    <a:lnTo>
                      <a:pt x="221" y="475"/>
                    </a:lnTo>
                    <a:lnTo>
                      <a:pt x="132" y="368"/>
                    </a:lnTo>
                    <a:lnTo>
                      <a:pt x="123" y="288"/>
                    </a:lnTo>
                    <a:lnTo>
                      <a:pt x="0" y="242"/>
                    </a:lnTo>
                    <a:lnTo>
                      <a:pt x="0" y="189"/>
                    </a:lnTo>
                    <a:lnTo>
                      <a:pt x="123" y="20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0921" name="Freeform 6"/>
              <p:cNvSpPr>
                <a:spLocks/>
              </p:cNvSpPr>
              <p:nvPr/>
            </p:nvSpPr>
            <p:spPr bwMode="auto">
              <a:xfrm>
                <a:off x="2573" y="2253"/>
                <a:ext cx="500" cy="828"/>
              </a:xfrm>
              <a:custGeom>
                <a:avLst/>
                <a:gdLst>
                  <a:gd name="T0" fmla="*/ 41 w 500"/>
                  <a:gd name="T1" fmla="*/ 173 h 828"/>
                  <a:gd name="T2" fmla="*/ 163 w 500"/>
                  <a:gd name="T3" fmla="*/ 35 h 828"/>
                  <a:gd name="T4" fmla="*/ 232 w 500"/>
                  <a:gd name="T5" fmla="*/ 0 h 828"/>
                  <a:gd name="T6" fmla="*/ 366 w 500"/>
                  <a:gd name="T7" fmla="*/ 5 h 828"/>
                  <a:gd name="T8" fmla="*/ 488 w 500"/>
                  <a:gd name="T9" fmla="*/ 57 h 828"/>
                  <a:gd name="T10" fmla="*/ 500 w 500"/>
                  <a:gd name="T11" fmla="*/ 126 h 828"/>
                  <a:gd name="T12" fmla="*/ 483 w 500"/>
                  <a:gd name="T13" fmla="*/ 207 h 828"/>
                  <a:gd name="T14" fmla="*/ 396 w 500"/>
                  <a:gd name="T15" fmla="*/ 281 h 828"/>
                  <a:gd name="T16" fmla="*/ 349 w 500"/>
                  <a:gd name="T17" fmla="*/ 414 h 828"/>
                  <a:gd name="T18" fmla="*/ 349 w 500"/>
                  <a:gd name="T19" fmla="*/ 552 h 828"/>
                  <a:gd name="T20" fmla="*/ 384 w 500"/>
                  <a:gd name="T21" fmla="*/ 637 h 828"/>
                  <a:gd name="T22" fmla="*/ 448 w 500"/>
                  <a:gd name="T23" fmla="*/ 695 h 828"/>
                  <a:gd name="T24" fmla="*/ 448 w 500"/>
                  <a:gd name="T25" fmla="*/ 765 h 828"/>
                  <a:gd name="T26" fmla="*/ 419 w 500"/>
                  <a:gd name="T27" fmla="*/ 800 h 828"/>
                  <a:gd name="T28" fmla="*/ 384 w 500"/>
                  <a:gd name="T29" fmla="*/ 816 h 828"/>
                  <a:gd name="T30" fmla="*/ 268 w 500"/>
                  <a:gd name="T31" fmla="*/ 828 h 828"/>
                  <a:gd name="T32" fmla="*/ 163 w 500"/>
                  <a:gd name="T33" fmla="*/ 747 h 828"/>
                  <a:gd name="T34" fmla="*/ 53 w 500"/>
                  <a:gd name="T35" fmla="*/ 574 h 828"/>
                  <a:gd name="T36" fmla="*/ 0 w 500"/>
                  <a:gd name="T37" fmla="*/ 368 h 828"/>
                  <a:gd name="T38" fmla="*/ 140 w 500"/>
                  <a:gd name="T39" fmla="*/ 436 h 828"/>
                  <a:gd name="T40" fmla="*/ 192 w 500"/>
                  <a:gd name="T41" fmla="*/ 436 h 828"/>
                  <a:gd name="T42" fmla="*/ 227 w 500"/>
                  <a:gd name="T43" fmla="*/ 396 h 828"/>
                  <a:gd name="T44" fmla="*/ 251 w 500"/>
                  <a:gd name="T45" fmla="*/ 316 h 828"/>
                  <a:gd name="T46" fmla="*/ 209 w 500"/>
                  <a:gd name="T47" fmla="*/ 293 h 828"/>
                  <a:gd name="T48" fmla="*/ 53 w 500"/>
                  <a:gd name="T49" fmla="*/ 293 h 828"/>
                  <a:gd name="T50" fmla="*/ 18 w 500"/>
                  <a:gd name="T51" fmla="*/ 293 h 828"/>
                  <a:gd name="T52" fmla="*/ 41 w 500"/>
                  <a:gd name="T53" fmla="*/ 173 h 8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00"/>
                  <a:gd name="T82" fmla="*/ 0 h 828"/>
                  <a:gd name="T83" fmla="*/ 500 w 500"/>
                  <a:gd name="T84" fmla="*/ 828 h 8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00" h="828">
                    <a:moveTo>
                      <a:pt x="41" y="173"/>
                    </a:moveTo>
                    <a:lnTo>
                      <a:pt x="163" y="35"/>
                    </a:lnTo>
                    <a:lnTo>
                      <a:pt x="232" y="0"/>
                    </a:lnTo>
                    <a:lnTo>
                      <a:pt x="366" y="5"/>
                    </a:lnTo>
                    <a:lnTo>
                      <a:pt x="488" y="57"/>
                    </a:lnTo>
                    <a:lnTo>
                      <a:pt x="500" y="126"/>
                    </a:lnTo>
                    <a:lnTo>
                      <a:pt x="483" y="207"/>
                    </a:lnTo>
                    <a:lnTo>
                      <a:pt x="396" y="281"/>
                    </a:lnTo>
                    <a:lnTo>
                      <a:pt x="349" y="414"/>
                    </a:lnTo>
                    <a:lnTo>
                      <a:pt x="349" y="552"/>
                    </a:lnTo>
                    <a:lnTo>
                      <a:pt x="384" y="637"/>
                    </a:lnTo>
                    <a:lnTo>
                      <a:pt x="448" y="695"/>
                    </a:lnTo>
                    <a:lnTo>
                      <a:pt x="448" y="765"/>
                    </a:lnTo>
                    <a:lnTo>
                      <a:pt x="419" y="800"/>
                    </a:lnTo>
                    <a:lnTo>
                      <a:pt x="384" y="816"/>
                    </a:lnTo>
                    <a:lnTo>
                      <a:pt x="268" y="828"/>
                    </a:lnTo>
                    <a:lnTo>
                      <a:pt x="163" y="747"/>
                    </a:lnTo>
                    <a:lnTo>
                      <a:pt x="53" y="574"/>
                    </a:lnTo>
                    <a:lnTo>
                      <a:pt x="0" y="368"/>
                    </a:lnTo>
                    <a:lnTo>
                      <a:pt x="140" y="436"/>
                    </a:lnTo>
                    <a:lnTo>
                      <a:pt x="192" y="436"/>
                    </a:lnTo>
                    <a:lnTo>
                      <a:pt x="227" y="396"/>
                    </a:lnTo>
                    <a:lnTo>
                      <a:pt x="251" y="316"/>
                    </a:lnTo>
                    <a:lnTo>
                      <a:pt x="209" y="293"/>
                    </a:lnTo>
                    <a:lnTo>
                      <a:pt x="53" y="293"/>
                    </a:lnTo>
                    <a:lnTo>
                      <a:pt x="18" y="293"/>
                    </a:lnTo>
                    <a:lnTo>
                      <a:pt x="41" y="173"/>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0922" name="Freeform 7"/>
              <p:cNvSpPr>
                <a:spLocks/>
              </p:cNvSpPr>
              <p:nvPr/>
            </p:nvSpPr>
            <p:spPr bwMode="auto">
              <a:xfrm>
                <a:off x="2950" y="2289"/>
                <a:ext cx="265" cy="895"/>
              </a:xfrm>
              <a:custGeom>
                <a:avLst/>
                <a:gdLst>
                  <a:gd name="T0" fmla="*/ 0 w 265"/>
                  <a:gd name="T1" fmla="*/ 75 h 895"/>
                  <a:gd name="T2" fmla="*/ 29 w 265"/>
                  <a:gd name="T3" fmla="*/ 23 h 895"/>
                  <a:gd name="T4" fmla="*/ 83 w 265"/>
                  <a:gd name="T5" fmla="*/ 0 h 895"/>
                  <a:gd name="T6" fmla="*/ 135 w 265"/>
                  <a:gd name="T7" fmla="*/ 5 h 895"/>
                  <a:gd name="T8" fmla="*/ 206 w 265"/>
                  <a:gd name="T9" fmla="*/ 108 h 895"/>
                  <a:gd name="T10" fmla="*/ 265 w 265"/>
                  <a:gd name="T11" fmla="*/ 264 h 895"/>
                  <a:gd name="T12" fmla="*/ 265 w 265"/>
                  <a:gd name="T13" fmla="*/ 384 h 895"/>
                  <a:gd name="T14" fmla="*/ 241 w 265"/>
                  <a:gd name="T15" fmla="*/ 447 h 895"/>
                  <a:gd name="T16" fmla="*/ 118 w 265"/>
                  <a:gd name="T17" fmla="*/ 522 h 895"/>
                  <a:gd name="T18" fmla="*/ 83 w 265"/>
                  <a:gd name="T19" fmla="*/ 573 h 895"/>
                  <a:gd name="T20" fmla="*/ 83 w 265"/>
                  <a:gd name="T21" fmla="*/ 608 h 895"/>
                  <a:gd name="T22" fmla="*/ 123 w 265"/>
                  <a:gd name="T23" fmla="*/ 654 h 895"/>
                  <a:gd name="T24" fmla="*/ 189 w 265"/>
                  <a:gd name="T25" fmla="*/ 723 h 895"/>
                  <a:gd name="T26" fmla="*/ 224 w 265"/>
                  <a:gd name="T27" fmla="*/ 814 h 895"/>
                  <a:gd name="T28" fmla="*/ 212 w 265"/>
                  <a:gd name="T29" fmla="*/ 895 h 895"/>
                  <a:gd name="T30" fmla="*/ 177 w 265"/>
                  <a:gd name="T31" fmla="*/ 877 h 895"/>
                  <a:gd name="T32" fmla="*/ 159 w 265"/>
                  <a:gd name="T33" fmla="*/ 764 h 895"/>
                  <a:gd name="T34" fmla="*/ 101 w 265"/>
                  <a:gd name="T35" fmla="*/ 694 h 895"/>
                  <a:gd name="T36" fmla="*/ 54 w 265"/>
                  <a:gd name="T37" fmla="*/ 676 h 895"/>
                  <a:gd name="T38" fmla="*/ 29 w 265"/>
                  <a:gd name="T39" fmla="*/ 643 h 895"/>
                  <a:gd name="T40" fmla="*/ 29 w 265"/>
                  <a:gd name="T41" fmla="*/ 568 h 895"/>
                  <a:gd name="T42" fmla="*/ 64 w 265"/>
                  <a:gd name="T43" fmla="*/ 505 h 895"/>
                  <a:gd name="T44" fmla="*/ 123 w 265"/>
                  <a:gd name="T45" fmla="*/ 465 h 895"/>
                  <a:gd name="T46" fmla="*/ 212 w 265"/>
                  <a:gd name="T47" fmla="*/ 402 h 895"/>
                  <a:gd name="T48" fmla="*/ 224 w 265"/>
                  <a:gd name="T49" fmla="*/ 327 h 895"/>
                  <a:gd name="T50" fmla="*/ 177 w 265"/>
                  <a:gd name="T51" fmla="*/ 224 h 895"/>
                  <a:gd name="T52" fmla="*/ 101 w 265"/>
                  <a:gd name="T53" fmla="*/ 143 h 895"/>
                  <a:gd name="T54" fmla="*/ 0 w 265"/>
                  <a:gd name="T55" fmla="*/ 75 h 89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65"/>
                  <a:gd name="T85" fmla="*/ 0 h 895"/>
                  <a:gd name="T86" fmla="*/ 265 w 265"/>
                  <a:gd name="T87" fmla="*/ 895 h 89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65" h="895">
                    <a:moveTo>
                      <a:pt x="0" y="75"/>
                    </a:moveTo>
                    <a:lnTo>
                      <a:pt x="29" y="23"/>
                    </a:lnTo>
                    <a:lnTo>
                      <a:pt x="83" y="0"/>
                    </a:lnTo>
                    <a:lnTo>
                      <a:pt x="135" y="5"/>
                    </a:lnTo>
                    <a:lnTo>
                      <a:pt x="206" y="108"/>
                    </a:lnTo>
                    <a:lnTo>
                      <a:pt x="265" y="264"/>
                    </a:lnTo>
                    <a:lnTo>
                      <a:pt x="265" y="384"/>
                    </a:lnTo>
                    <a:lnTo>
                      <a:pt x="241" y="447"/>
                    </a:lnTo>
                    <a:lnTo>
                      <a:pt x="118" y="522"/>
                    </a:lnTo>
                    <a:lnTo>
                      <a:pt x="83" y="573"/>
                    </a:lnTo>
                    <a:lnTo>
                      <a:pt x="83" y="608"/>
                    </a:lnTo>
                    <a:lnTo>
                      <a:pt x="123" y="654"/>
                    </a:lnTo>
                    <a:lnTo>
                      <a:pt x="189" y="723"/>
                    </a:lnTo>
                    <a:lnTo>
                      <a:pt x="224" y="814"/>
                    </a:lnTo>
                    <a:lnTo>
                      <a:pt x="212" y="895"/>
                    </a:lnTo>
                    <a:lnTo>
                      <a:pt x="177" y="877"/>
                    </a:lnTo>
                    <a:lnTo>
                      <a:pt x="159" y="764"/>
                    </a:lnTo>
                    <a:lnTo>
                      <a:pt x="101" y="694"/>
                    </a:lnTo>
                    <a:lnTo>
                      <a:pt x="54" y="676"/>
                    </a:lnTo>
                    <a:lnTo>
                      <a:pt x="29" y="643"/>
                    </a:lnTo>
                    <a:lnTo>
                      <a:pt x="29" y="568"/>
                    </a:lnTo>
                    <a:lnTo>
                      <a:pt x="64" y="505"/>
                    </a:lnTo>
                    <a:lnTo>
                      <a:pt x="123" y="465"/>
                    </a:lnTo>
                    <a:lnTo>
                      <a:pt x="212" y="402"/>
                    </a:lnTo>
                    <a:lnTo>
                      <a:pt x="224" y="327"/>
                    </a:lnTo>
                    <a:lnTo>
                      <a:pt x="177" y="224"/>
                    </a:lnTo>
                    <a:lnTo>
                      <a:pt x="101" y="143"/>
                    </a:lnTo>
                    <a:lnTo>
                      <a:pt x="0" y="7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0923" name="Freeform 8"/>
              <p:cNvSpPr>
                <a:spLocks/>
              </p:cNvSpPr>
              <p:nvPr/>
            </p:nvSpPr>
            <p:spPr bwMode="auto">
              <a:xfrm>
                <a:off x="2308" y="2238"/>
                <a:ext cx="520" cy="435"/>
              </a:xfrm>
              <a:custGeom>
                <a:avLst/>
                <a:gdLst>
                  <a:gd name="T0" fmla="*/ 398 w 520"/>
                  <a:gd name="T1" fmla="*/ 5 h 435"/>
                  <a:gd name="T2" fmla="*/ 485 w 520"/>
                  <a:gd name="T3" fmla="*/ 0 h 435"/>
                  <a:gd name="T4" fmla="*/ 520 w 520"/>
                  <a:gd name="T5" fmla="*/ 35 h 435"/>
                  <a:gd name="T6" fmla="*/ 497 w 520"/>
                  <a:gd name="T7" fmla="*/ 87 h 435"/>
                  <a:gd name="T8" fmla="*/ 428 w 520"/>
                  <a:gd name="T9" fmla="*/ 110 h 435"/>
                  <a:gd name="T10" fmla="*/ 365 w 520"/>
                  <a:gd name="T11" fmla="*/ 110 h 435"/>
                  <a:gd name="T12" fmla="*/ 272 w 520"/>
                  <a:gd name="T13" fmla="*/ 127 h 435"/>
                  <a:gd name="T14" fmla="*/ 168 w 520"/>
                  <a:gd name="T15" fmla="*/ 145 h 435"/>
                  <a:gd name="T16" fmla="*/ 87 w 520"/>
                  <a:gd name="T17" fmla="*/ 180 h 435"/>
                  <a:gd name="T18" fmla="*/ 63 w 520"/>
                  <a:gd name="T19" fmla="*/ 214 h 435"/>
                  <a:gd name="T20" fmla="*/ 70 w 520"/>
                  <a:gd name="T21" fmla="*/ 249 h 435"/>
                  <a:gd name="T22" fmla="*/ 115 w 520"/>
                  <a:gd name="T23" fmla="*/ 296 h 435"/>
                  <a:gd name="T24" fmla="*/ 202 w 520"/>
                  <a:gd name="T25" fmla="*/ 331 h 435"/>
                  <a:gd name="T26" fmla="*/ 306 w 520"/>
                  <a:gd name="T27" fmla="*/ 331 h 435"/>
                  <a:gd name="T28" fmla="*/ 382 w 520"/>
                  <a:gd name="T29" fmla="*/ 331 h 435"/>
                  <a:gd name="T30" fmla="*/ 468 w 520"/>
                  <a:gd name="T31" fmla="*/ 348 h 435"/>
                  <a:gd name="T32" fmla="*/ 450 w 520"/>
                  <a:gd name="T33" fmla="*/ 435 h 435"/>
                  <a:gd name="T34" fmla="*/ 330 w 520"/>
                  <a:gd name="T35" fmla="*/ 401 h 435"/>
                  <a:gd name="T36" fmla="*/ 290 w 520"/>
                  <a:gd name="T37" fmla="*/ 371 h 435"/>
                  <a:gd name="T38" fmla="*/ 208 w 520"/>
                  <a:gd name="T39" fmla="*/ 371 h 435"/>
                  <a:gd name="T40" fmla="*/ 70 w 520"/>
                  <a:gd name="T41" fmla="*/ 336 h 435"/>
                  <a:gd name="T42" fmla="*/ 12 w 520"/>
                  <a:gd name="T43" fmla="*/ 284 h 435"/>
                  <a:gd name="T44" fmla="*/ 0 w 520"/>
                  <a:gd name="T45" fmla="*/ 214 h 435"/>
                  <a:gd name="T46" fmla="*/ 46 w 520"/>
                  <a:gd name="T47" fmla="*/ 145 h 435"/>
                  <a:gd name="T48" fmla="*/ 202 w 520"/>
                  <a:gd name="T49" fmla="*/ 75 h 435"/>
                  <a:gd name="T50" fmla="*/ 340 w 520"/>
                  <a:gd name="T51" fmla="*/ 40 h 435"/>
                  <a:gd name="T52" fmla="*/ 398 w 520"/>
                  <a:gd name="T53" fmla="*/ 5 h 435"/>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20"/>
                  <a:gd name="T82" fmla="*/ 0 h 435"/>
                  <a:gd name="T83" fmla="*/ 520 w 520"/>
                  <a:gd name="T84" fmla="*/ 435 h 435"/>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20" h="435">
                    <a:moveTo>
                      <a:pt x="398" y="5"/>
                    </a:moveTo>
                    <a:lnTo>
                      <a:pt x="485" y="0"/>
                    </a:lnTo>
                    <a:lnTo>
                      <a:pt x="520" y="35"/>
                    </a:lnTo>
                    <a:lnTo>
                      <a:pt x="497" y="87"/>
                    </a:lnTo>
                    <a:lnTo>
                      <a:pt x="428" y="110"/>
                    </a:lnTo>
                    <a:lnTo>
                      <a:pt x="365" y="110"/>
                    </a:lnTo>
                    <a:lnTo>
                      <a:pt x="272" y="127"/>
                    </a:lnTo>
                    <a:lnTo>
                      <a:pt x="168" y="145"/>
                    </a:lnTo>
                    <a:lnTo>
                      <a:pt x="87" y="180"/>
                    </a:lnTo>
                    <a:lnTo>
                      <a:pt x="63" y="214"/>
                    </a:lnTo>
                    <a:lnTo>
                      <a:pt x="70" y="249"/>
                    </a:lnTo>
                    <a:lnTo>
                      <a:pt x="115" y="296"/>
                    </a:lnTo>
                    <a:lnTo>
                      <a:pt x="202" y="331"/>
                    </a:lnTo>
                    <a:lnTo>
                      <a:pt x="306" y="331"/>
                    </a:lnTo>
                    <a:lnTo>
                      <a:pt x="382" y="331"/>
                    </a:lnTo>
                    <a:lnTo>
                      <a:pt x="468" y="348"/>
                    </a:lnTo>
                    <a:lnTo>
                      <a:pt x="450" y="435"/>
                    </a:lnTo>
                    <a:lnTo>
                      <a:pt x="330" y="401"/>
                    </a:lnTo>
                    <a:lnTo>
                      <a:pt x="290" y="371"/>
                    </a:lnTo>
                    <a:lnTo>
                      <a:pt x="208" y="371"/>
                    </a:lnTo>
                    <a:lnTo>
                      <a:pt x="70" y="336"/>
                    </a:lnTo>
                    <a:lnTo>
                      <a:pt x="12" y="284"/>
                    </a:lnTo>
                    <a:lnTo>
                      <a:pt x="0" y="214"/>
                    </a:lnTo>
                    <a:lnTo>
                      <a:pt x="46" y="145"/>
                    </a:lnTo>
                    <a:lnTo>
                      <a:pt x="202" y="75"/>
                    </a:lnTo>
                    <a:lnTo>
                      <a:pt x="340" y="40"/>
                    </a:lnTo>
                    <a:lnTo>
                      <a:pt x="398" y="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0924" name="Freeform 9"/>
              <p:cNvSpPr>
                <a:spLocks/>
              </p:cNvSpPr>
              <p:nvPr/>
            </p:nvSpPr>
            <p:spPr bwMode="auto">
              <a:xfrm>
                <a:off x="2882" y="2923"/>
                <a:ext cx="383" cy="1160"/>
              </a:xfrm>
              <a:custGeom>
                <a:avLst/>
                <a:gdLst>
                  <a:gd name="T0" fmla="*/ 0 w 383"/>
                  <a:gd name="T1" fmla="*/ 0 h 1160"/>
                  <a:gd name="T2" fmla="*/ 99 w 383"/>
                  <a:gd name="T3" fmla="*/ 17 h 1160"/>
                  <a:gd name="T4" fmla="*/ 151 w 383"/>
                  <a:gd name="T5" fmla="*/ 103 h 1160"/>
                  <a:gd name="T6" fmla="*/ 203 w 383"/>
                  <a:gd name="T7" fmla="*/ 257 h 1160"/>
                  <a:gd name="T8" fmla="*/ 226 w 383"/>
                  <a:gd name="T9" fmla="*/ 451 h 1160"/>
                  <a:gd name="T10" fmla="*/ 226 w 383"/>
                  <a:gd name="T11" fmla="*/ 560 h 1160"/>
                  <a:gd name="T12" fmla="*/ 191 w 383"/>
                  <a:gd name="T13" fmla="*/ 696 h 1160"/>
                  <a:gd name="T14" fmla="*/ 134 w 383"/>
                  <a:gd name="T15" fmla="*/ 885 h 1160"/>
                  <a:gd name="T16" fmla="*/ 122 w 383"/>
                  <a:gd name="T17" fmla="*/ 937 h 1160"/>
                  <a:gd name="T18" fmla="*/ 139 w 383"/>
                  <a:gd name="T19" fmla="*/ 965 h 1160"/>
                  <a:gd name="T20" fmla="*/ 261 w 383"/>
                  <a:gd name="T21" fmla="*/ 1006 h 1160"/>
                  <a:gd name="T22" fmla="*/ 383 w 383"/>
                  <a:gd name="T23" fmla="*/ 1086 h 1160"/>
                  <a:gd name="T24" fmla="*/ 378 w 383"/>
                  <a:gd name="T25" fmla="*/ 1119 h 1160"/>
                  <a:gd name="T26" fmla="*/ 290 w 383"/>
                  <a:gd name="T27" fmla="*/ 1160 h 1160"/>
                  <a:gd name="T28" fmla="*/ 256 w 383"/>
                  <a:gd name="T29" fmla="*/ 1142 h 1160"/>
                  <a:gd name="T30" fmla="*/ 191 w 383"/>
                  <a:gd name="T31" fmla="*/ 1057 h 1160"/>
                  <a:gd name="T32" fmla="*/ 116 w 383"/>
                  <a:gd name="T33" fmla="*/ 1016 h 1160"/>
                  <a:gd name="T34" fmla="*/ 34 w 383"/>
                  <a:gd name="T35" fmla="*/ 988 h 1160"/>
                  <a:gd name="T36" fmla="*/ 29 w 383"/>
                  <a:gd name="T37" fmla="*/ 948 h 1160"/>
                  <a:gd name="T38" fmla="*/ 52 w 383"/>
                  <a:gd name="T39" fmla="*/ 868 h 1160"/>
                  <a:gd name="T40" fmla="*/ 116 w 383"/>
                  <a:gd name="T41" fmla="*/ 743 h 1160"/>
                  <a:gd name="T42" fmla="*/ 156 w 383"/>
                  <a:gd name="T43" fmla="*/ 594 h 1160"/>
                  <a:gd name="T44" fmla="*/ 156 w 383"/>
                  <a:gd name="T45" fmla="*/ 423 h 1160"/>
                  <a:gd name="T46" fmla="*/ 122 w 383"/>
                  <a:gd name="T47" fmla="*/ 274 h 1160"/>
                  <a:gd name="T48" fmla="*/ 47 w 383"/>
                  <a:gd name="T49" fmla="*/ 136 h 1160"/>
                  <a:gd name="T50" fmla="*/ 12 w 383"/>
                  <a:gd name="T51" fmla="*/ 63 h 1160"/>
                  <a:gd name="T52" fmla="*/ 0 w 383"/>
                  <a:gd name="T53" fmla="*/ 0 h 116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83"/>
                  <a:gd name="T82" fmla="*/ 0 h 1160"/>
                  <a:gd name="T83" fmla="*/ 383 w 383"/>
                  <a:gd name="T84" fmla="*/ 1160 h 116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83" h="1160">
                    <a:moveTo>
                      <a:pt x="0" y="0"/>
                    </a:moveTo>
                    <a:lnTo>
                      <a:pt x="99" y="17"/>
                    </a:lnTo>
                    <a:lnTo>
                      <a:pt x="151" y="103"/>
                    </a:lnTo>
                    <a:lnTo>
                      <a:pt x="203" y="257"/>
                    </a:lnTo>
                    <a:lnTo>
                      <a:pt x="226" y="451"/>
                    </a:lnTo>
                    <a:lnTo>
                      <a:pt x="226" y="560"/>
                    </a:lnTo>
                    <a:lnTo>
                      <a:pt x="191" y="696"/>
                    </a:lnTo>
                    <a:lnTo>
                      <a:pt x="134" y="885"/>
                    </a:lnTo>
                    <a:lnTo>
                      <a:pt x="122" y="937"/>
                    </a:lnTo>
                    <a:lnTo>
                      <a:pt x="139" y="965"/>
                    </a:lnTo>
                    <a:lnTo>
                      <a:pt x="261" y="1006"/>
                    </a:lnTo>
                    <a:lnTo>
                      <a:pt x="383" y="1086"/>
                    </a:lnTo>
                    <a:lnTo>
                      <a:pt x="378" y="1119"/>
                    </a:lnTo>
                    <a:lnTo>
                      <a:pt x="290" y="1160"/>
                    </a:lnTo>
                    <a:lnTo>
                      <a:pt x="256" y="1142"/>
                    </a:lnTo>
                    <a:lnTo>
                      <a:pt x="191" y="1057"/>
                    </a:lnTo>
                    <a:lnTo>
                      <a:pt x="116" y="1016"/>
                    </a:lnTo>
                    <a:lnTo>
                      <a:pt x="34" y="988"/>
                    </a:lnTo>
                    <a:lnTo>
                      <a:pt x="29" y="948"/>
                    </a:lnTo>
                    <a:lnTo>
                      <a:pt x="52" y="868"/>
                    </a:lnTo>
                    <a:lnTo>
                      <a:pt x="116" y="743"/>
                    </a:lnTo>
                    <a:lnTo>
                      <a:pt x="156" y="594"/>
                    </a:lnTo>
                    <a:lnTo>
                      <a:pt x="156" y="423"/>
                    </a:lnTo>
                    <a:lnTo>
                      <a:pt x="122" y="274"/>
                    </a:lnTo>
                    <a:lnTo>
                      <a:pt x="47" y="136"/>
                    </a:lnTo>
                    <a:lnTo>
                      <a:pt x="12" y="63"/>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0925" name="Freeform 10"/>
              <p:cNvSpPr>
                <a:spLocks/>
              </p:cNvSpPr>
              <p:nvPr/>
            </p:nvSpPr>
            <p:spPr bwMode="auto">
              <a:xfrm>
                <a:off x="2443" y="2919"/>
                <a:ext cx="461" cy="1027"/>
              </a:xfrm>
              <a:custGeom>
                <a:avLst/>
                <a:gdLst>
                  <a:gd name="T0" fmla="*/ 421 w 461"/>
                  <a:gd name="T1" fmla="*/ 0 h 1027"/>
                  <a:gd name="T2" fmla="*/ 449 w 461"/>
                  <a:gd name="T3" fmla="*/ 22 h 1027"/>
                  <a:gd name="T4" fmla="*/ 461 w 461"/>
                  <a:gd name="T5" fmla="*/ 91 h 1027"/>
                  <a:gd name="T6" fmla="*/ 439 w 461"/>
                  <a:gd name="T7" fmla="*/ 159 h 1027"/>
                  <a:gd name="T8" fmla="*/ 380 w 461"/>
                  <a:gd name="T9" fmla="*/ 245 h 1027"/>
                  <a:gd name="T10" fmla="*/ 315 w 461"/>
                  <a:gd name="T11" fmla="*/ 348 h 1027"/>
                  <a:gd name="T12" fmla="*/ 293 w 461"/>
                  <a:gd name="T13" fmla="*/ 462 h 1027"/>
                  <a:gd name="T14" fmla="*/ 310 w 461"/>
                  <a:gd name="T15" fmla="*/ 645 h 1027"/>
                  <a:gd name="T16" fmla="*/ 350 w 461"/>
                  <a:gd name="T17" fmla="*/ 868 h 1027"/>
                  <a:gd name="T18" fmla="*/ 380 w 461"/>
                  <a:gd name="T19" fmla="*/ 959 h 1027"/>
                  <a:gd name="T20" fmla="*/ 368 w 461"/>
                  <a:gd name="T21" fmla="*/ 987 h 1027"/>
                  <a:gd name="T22" fmla="*/ 298 w 461"/>
                  <a:gd name="T23" fmla="*/ 992 h 1027"/>
                  <a:gd name="T24" fmla="*/ 211 w 461"/>
                  <a:gd name="T25" fmla="*/ 969 h 1027"/>
                  <a:gd name="T26" fmla="*/ 134 w 461"/>
                  <a:gd name="T27" fmla="*/ 1004 h 1027"/>
                  <a:gd name="T28" fmla="*/ 87 w 461"/>
                  <a:gd name="T29" fmla="*/ 1027 h 1027"/>
                  <a:gd name="T30" fmla="*/ 53 w 461"/>
                  <a:gd name="T31" fmla="*/ 1022 h 1027"/>
                  <a:gd name="T32" fmla="*/ 0 w 461"/>
                  <a:gd name="T33" fmla="*/ 959 h 1027"/>
                  <a:gd name="T34" fmla="*/ 53 w 461"/>
                  <a:gd name="T35" fmla="*/ 936 h 1027"/>
                  <a:gd name="T36" fmla="*/ 187 w 461"/>
                  <a:gd name="T37" fmla="*/ 908 h 1027"/>
                  <a:gd name="T38" fmla="*/ 263 w 461"/>
                  <a:gd name="T39" fmla="*/ 936 h 1027"/>
                  <a:gd name="T40" fmla="*/ 315 w 461"/>
                  <a:gd name="T41" fmla="*/ 936 h 1027"/>
                  <a:gd name="T42" fmla="*/ 310 w 461"/>
                  <a:gd name="T43" fmla="*/ 890 h 1027"/>
                  <a:gd name="T44" fmla="*/ 258 w 461"/>
                  <a:gd name="T45" fmla="*/ 616 h 1027"/>
                  <a:gd name="T46" fmla="*/ 222 w 461"/>
                  <a:gd name="T47" fmla="*/ 456 h 1027"/>
                  <a:gd name="T48" fmla="*/ 228 w 461"/>
                  <a:gd name="T49" fmla="*/ 376 h 1027"/>
                  <a:gd name="T50" fmla="*/ 280 w 461"/>
                  <a:gd name="T51" fmla="*/ 227 h 1027"/>
                  <a:gd name="T52" fmla="*/ 333 w 461"/>
                  <a:gd name="T53" fmla="*/ 91 h 1027"/>
                  <a:gd name="T54" fmla="*/ 421 w 461"/>
                  <a:gd name="T55" fmla="*/ 0 h 102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61"/>
                  <a:gd name="T85" fmla="*/ 0 h 1027"/>
                  <a:gd name="T86" fmla="*/ 461 w 461"/>
                  <a:gd name="T87" fmla="*/ 1027 h 102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61" h="1027">
                    <a:moveTo>
                      <a:pt x="421" y="0"/>
                    </a:moveTo>
                    <a:lnTo>
                      <a:pt x="449" y="22"/>
                    </a:lnTo>
                    <a:lnTo>
                      <a:pt x="461" y="91"/>
                    </a:lnTo>
                    <a:lnTo>
                      <a:pt x="439" y="159"/>
                    </a:lnTo>
                    <a:lnTo>
                      <a:pt x="380" y="245"/>
                    </a:lnTo>
                    <a:lnTo>
                      <a:pt x="315" y="348"/>
                    </a:lnTo>
                    <a:lnTo>
                      <a:pt x="293" y="462"/>
                    </a:lnTo>
                    <a:lnTo>
                      <a:pt x="310" y="645"/>
                    </a:lnTo>
                    <a:lnTo>
                      <a:pt x="350" y="868"/>
                    </a:lnTo>
                    <a:lnTo>
                      <a:pt x="380" y="959"/>
                    </a:lnTo>
                    <a:lnTo>
                      <a:pt x="368" y="987"/>
                    </a:lnTo>
                    <a:lnTo>
                      <a:pt x="298" y="992"/>
                    </a:lnTo>
                    <a:lnTo>
                      <a:pt x="211" y="969"/>
                    </a:lnTo>
                    <a:lnTo>
                      <a:pt x="134" y="1004"/>
                    </a:lnTo>
                    <a:lnTo>
                      <a:pt x="87" y="1027"/>
                    </a:lnTo>
                    <a:lnTo>
                      <a:pt x="53" y="1022"/>
                    </a:lnTo>
                    <a:lnTo>
                      <a:pt x="0" y="959"/>
                    </a:lnTo>
                    <a:lnTo>
                      <a:pt x="53" y="936"/>
                    </a:lnTo>
                    <a:lnTo>
                      <a:pt x="187" y="908"/>
                    </a:lnTo>
                    <a:lnTo>
                      <a:pt x="263" y="936"/>
                    </a:lnTo>
                    <a:lnTo>
                      <a:pt x="315" y="936"/>
                    </a:lnTo>
                    <a:lnTo>
                      <a:pt x="310" y="890"/>
                    </a:lnTo>
                    <a:lnTo>
                      <a:pt x="258" y="616"/>
                    </a:lnTo>
                    <a:lnTo>
                      <a:pt x="222" y="456"/>
                    </a:lnTo>
                    <a:lnTo>
                      <a:pt x="228" y="376"/>
                    </a:lnTo>
                    <a:lnTo>
                      <a:pt x="280" y="227"/>
                    </a:lnTo>
                    <a:lnTo>
                      <a:pt x="333" y="91"/>
                    </a:lnTo>
                    <a:lnTo>
                      <a:pt x="421"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250913" name="Freeform 11"/>
            <p:cNvSpPr>
              <a:spLocks/>
            </p:cNvSpPr>
            <p:nvPr/>
          </p:nvSpPr>
          <p:spPr bwMode="auto">
            <a:xfrm>
              <a:off x="2626" y="1540"/>
              <a:ext cx="827" cy="563"/>
            </a:xfrm>
            <a:custGeom>
              <a:avLst/>
              <a:gdLst>
                <a:gd name="T0" fmla="*/ 0 w 827"/>
                <a:gd name="T1" fmla="*/ 139 h 563"/>
                <a:gd name="T2" fmla="*/ 108 w 827"/>
                <a:gd name="T3" fmla="*/ 18 h 563"/>
                <a:gd name="T4" fmla="*/ 160 w 827"/>
                <a:gd name="T5" fmla="*/ 75 h 563"/>
                <a:gd name="T6" fmla="*/ 213 w 827"/>
                <a:gd name="T7" fmla="*/ 110 h 563"/>
                <a:gd name="T8" fmla="*/ 269 w 827"/>
                <a:gd name="T9" fmla="*/ 110 h 563"/>
                <a:gd name="T10" fmla="*/ 327 w 827"/>
                <a:gd name="T11" fmla="*/ 52 h 563"/>
                <a:gd name="T12" fmla="*/ 396 w 827"/>
                <a:gd name="T13" fmla="*/ 5 h 563"/>
                <a:gd name="T14" fmla="*/ 477 w 827"/>
                <a:gd name="T15" fmla="*/ 0 h 563"/>
                <a:gd name="T16" fmla="*/ 563 w 827"/>
                <a:gd name="T17" fmla="*/ 35 h 563"/>
                <a:gd name="T18" fmla="*/ 620 w 827"/>
                <a:gd name="T19" fmla="*/ 87 h 563"/>
                <a:gd name="T20" fmla="*/ 648 w 827"/>
                <a:gd name="T21" fmla="*/ 157 h 563"/>
                <a:gd name="T22" fmla="*/ 654 w 827"/>
                <a:gd name="T23" fmla="*/ 249 h 563"/>
                <a:gd name="T24" fmla="*/ 671 w 827"/>
                <a:gd name="T25" fmla="*/ 331 h 563"/>
                <a:gd name="T26" fmla="*/ 718 w 827"/>
                <a:gd name="T27" fmla="*/ 371 h 563"/>
                <a:gd name="T28" fmla="*/ 774 w 827"/>
                <a:gd name="T29" fmla="*/ 389 h 563"/>
                <a:gd name="T30" fmla="*/ 827 w 827"/>
                <a:gd name="T31" fmla="*/ 401 h 563"/>
                <a:gd name="T32" fmla="*/ 786 w 827"/>
                <a:gd name="T33" fmla="*/ 563 h 563"/>
                <a:gd name="T34" fmla="*/ 654 w 827"/>
                <a:gd name="T35" fmla="*/ 540 h 563"/>
                <a:gd name="T36" fmla="*/ 517 w 827"/>
                <a:gd name="T37" fmla="*/ 493 h 563"/>
                <a:gd name="T38" fmla="*/ 407 w 827"/>
                <a:gd name="T39" fmla="*/ 441 h 563"/>
                <a:gd name="T40" fmla="*/ 286 w 827"/>
                <a:gd name="T41" fmla="*/ 389 h 563"/>
                <a:gd name="T42" fmla="*/ 160 w 827"/>
                <a:gd name="T43" fmla="*/ 331 h 563"/>
                <a:gd name="T44" fmla="*/ 57 w 827"/>
                <a:gd name="T45" fmla="*/ 209 h 563"/>
                <a:gd name="T46" fmla="*/ 0 w 827"/>
                <a:gd name="T47" fmla="*/ 139 h 56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27"/>
                <a:gd name="T73" fmla="*/ 0 h 563"/>
                <a:gd name="T74" fmla="*/ 827 w 827"/>
                <a:gd name="T75" fmla="*/ 563 h 56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27" h="563">
                  <a:moveTo>
                    <a:pt x="0" y="139"/>
                  </a:moveTo>
                  <a:lnTo>
                    <a:pt x="108" y="18"/>
                  </a:lnTo>
                  <a:lnTo>
                    <a:pt x="160" y="75"/>
                  </a:lnTo>
                  <a:lnTo>
                    <a:pt x="213" y="110"/>
                  </a:lnTo>
                  <a:lnTo>
                    <a:pt x="269" y="110"/>
                  </a:lnTo>
                  <a:lnTo>
                    <a:pt x="327" y="52"/>
                  </a:lnTo>
                  <a:lnTo>
                    <a:pt x="396" y="5"/>
                  </a:lnTo>
                  <a:lnTo>
                    <a:pt x="477" y="0"/>
                  </a:lnTo>
                  <a:lnTo>
                    <a:pt x="563" y="35"/>
                  </a:lnTo>
                  <a:lnTo>
                    <a:pt x="620" y="87"/>
                  </a:lnTo>
                  <a:lnTo>
                    <a:pt x="648" y="157"/>
                  </a:lnTo>
                  <a:lnTo>
                    <a:pt x="654" y="249"/>
                  </a:lnTo>
                  <a:lnTo>
                    <a:pt x="671" y="331"/>
                  </a:lnTo>
                  <a:lnTo>
                    <a:pt x="718" y="371"/>
                  </a:lnTo>
                  <a:lnTo>
                    <a:pt x="774" y="389"/>
                  </a:lnTo>
                  <a:lnTo>
                    <a:pt x="827" y="401"/>
                  </a:lnTo>
                  <a:lnTo>
                    <a:pt x="786" y="563"/>
                  </a:lnTo>
                  <a:lnTo>
                    <a:pt x="654" y="540"/>
                  </a:lnTo>
                  <a:lnTo>
                    <a:pt x="517" y="493"/>
                  </a:lnTo>
                  <a:lnTo>
                    <a:pt x="407" y="441"/>
                  </a:lnTo>
                  <a:lnTo>
                    <a:pt x="286" y="389"/>
                  </a:lnTo>
                  <a:lnTo>
                    <a:pt x="160" y="331"/>
                  </a:lnTo>
                  <a:lnTo>
                    <a:pt x="57" y="209"/>
                  </a:lnTo>
                  <a:lnTo>
                    <a:pt x="0" y="139"/>
                  </a:lnTo>
                  <a:close/>
                </a:path>
              </a:pathLst>
            </a:custGeom>
            <a:solidFill>
              <a:srgbClr val="063D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0914" name="Freeform 12"/>
            <p:cNvSpPr>
              <a:spLocks/>
            </p:cNvSpPr>
            <p:nvPr/>
          </p:nvSpPr>
          <p:spPr bwMode="auto">
            <a:xfrm>
              <a:off x="2614" y="1513"/>
              <a:ext cx="856" cy="606"/>
            </a:xfrm>
            <a:custGeom>
              <a:avLst/>
              <a:gdLst>
                <a:gd name="T0" fmla="*/ 75 w 856"/>
                <a:gd name="T1" fmla="*/ 266 h 606"/>
                <a:gd name="T2" fmla="*/ 172 w 856"/>
                <a:gd name="T3" fmla="*/ 363 h 606"/>
                <a:gd name="T4" fmla="*/ 304 w 856"/>
                <a:gd name="T5" fmla="*/ 428 h 606"/>
                <a:gd name="T6" fmla="*/ 489 w 856"/>
                <a:gd name="T7" fmla="*/ 513 h 606"/>
                <a:gd name="T8" fmla="*/ 615 w 856"/>
                <a:gd name="T9" fmla="*/ 566 h 606"/>
                <a:gd name="T10" fmla="*/ 816 w 856"/>
                <a:gd name="T11" fmla="*/ 606 h 606"/>
                <a:gd name="T12" fmla="*/ 856 w 856"/>
                <a:gd name="T13" fmla="*/ 393 h 606"/>
                <a:gd name="T14" fmla="*/ 804 w 856"/>
                <a:gd name="T15" fmla="*/ 393 h 606"/>
                <a:gd name="T16" fmla="*/ 753 w 856"/>
                <a:gd name="T17" fmla="*/ 363 h 606"/>
                <a:gd name="T18" fmla="*/ 695 w 856"/>
                <a:gd name="T19" fmla="*/ 323 h 606"/>
                <a:gd name="T20" fmla="*/ 695 w 856"/>
                <a:gd name="T21" fmla="*/ 243 h 606"/>
                <a:gd name="T22" fmla="*/ 660 w 856"/>
                <a:gd name="T23" fmla="*/ 116 h 606"/>
                <a:gd name="T24" fmla="*/ 597 w 856"/>
                <a:gd name="T25" fmla="*/ 46 h 606"/>
                <a:gd name="T26" fmla="*/ 505 w 856"/>
                <a:gd name="T27" fmla="*/ 0 h 606"/>
                <a:gd name="T28" fmla="*/ 391 w 856"/>
                <a:gd name="T29" fmla="*/ 12 h 606"/>
                <a:gd name="T30" fmla="*/ 321 w 856"/>
                <a:gd name="T31" fmla="*/ 53 h 606"/>
                <a:gd name="T32" fmla="*/ 286 w 856"/>
                <a:gd name="T33" fmla="*/ 98 h 606"/>
                <a:gd name="T34" fmla="*/ 253 w 856"/>
                <a:gd name="T35" fmla="*/ 121 h 606"/>
                <a:gd name="T36" fmla="*/ 218 w 856"/>
                <a:gd name="T37" fmla="*/ 116 h 606"/>
                <a:gd name="T38" fmla="*/ 166 w 856"/>
                <a:gd name="T39" fmla="*/ 63 h 606"/>
                <a:gd name="T40" fmla="*/ 132 w 856"/>
                <a:gd name="T41" fmla="*/ 0 h 606"/>
                <a:gd name="T42" fmla="*/ 103 w 856"/>
                <a:gd name="T43" fmla="*/ 30 h 606"/>
                <a:gd name="T44" fmla="*/ 0 w 856"/>
                <a:gd name="T45" fmla="*/ 150 h 606"/>
                <a:gd name="T46" fmla="*/ 5 w 856"/>
                <a:gd name="T47" fmla="*/ 178 h 606"/>
                <a:gd name="T48" fmla="*/ 17 w 856"/>
                <a:gd name="T49" fmla="*/ 191 h 606"/>
                <a:gd name="T50" fmla="*/ 120 w 856"/>
                <a:gd name="T51" fmla="*/ 81 h 606"/>
                <a:gd name="T52" fmla="*/ 172 w 856"/>
                <a:gd name="T53" fmla="*/ 133 h 606"/>
                <a:gd name="T54" fmla="*/ 206 w 856"/>
                <a:gd name="T55" fmla="*/ 168 h 606"/>
                <a:gd name="T56" fmla="*/ 253 w 856"/>
                <a:gd name="T57" fmla="*/ 168 h 606"/>
                <a:gd name="T58" fmla="*/ 286 w 856"/>
                <a:gd name="T59" fmla="*/ 156 h 606"/>
                <a:gd name="T60" fmla="*/ 339 w 856"/>
                <a:gd name="T61" fmla="*/ 116 h 606"/>
                <a:gd name="T62" fmla="*/ 367 w 856"/>
                <a:gd name="T63" fmla="*/ 70 h 606"/>
                <a:gd name="T64" fmla="*/ 442 w 856"/>
                <a:gd name="T65" fmla="*/ 46 h 606"/>
                <a:gd name="T66" fmla="*/ 505 w 856"/>
                <a:gd name="T67" fmla="*/ 53 h 606"/>
                <a:gd name="T68" fmla="*/ 562 w 856"/>
                <a:gd name="T69" fmla="*/ 87 h 606"/>
                <a:gd name="T70" fmla="*/ 615 w 856"/>
                <a:gd name="T71" fmla="*/ 138 h 606"/>
                <a:gd name="T72" fmla="*/ 643 w 856"/>
                <a:gd name="T73" fmla="*/ 203 h 606"/>
                <a:gd name="T74" fmla="*/ 643 w 856"/>
                <a:gd name="T75" fmla="*/ 260 h 606"/>
                <a:gd name="T76" fmla="*/ 643 w 856"/>
                <a:gd name="T77" fmla="*/ 323 h 606"/>
                <a:gd name="T78" fmla="*/ 666 w 856"/>
                <a:gd name="T79" fmla="*/ 375 h 606"/>
                <a:gd name="T80" fmla="*/ 730 w 856"/>
                <a:gd name="T81" fmla="*/ 410 h 606"/>
                <a:gd name="T82" fmla="*/ 804 w 856"/>
                <a:gd name="T83" fmla="*/ 444 h 606"/>
                <a:gd name="T84" fmla="*/ 770 w 856"/>
                <a:gd name="T85" fmla="*/ 554 h 606"/>
                <a:gd name="T86" fmla="*/ 580 w 856"/>
                <a:gd name="T87" fmla="*/ 503 h 606"/>
                <a:gd name="T88" fmla="*/ 454 w 856"/>
                <a:gd name="T89" fmla="*/ 450 h 606"/>
                <a:gd name="T90" fmla="*/ 339 w 856"/>
                <a:gd name="T91" fmla="*/ 416 h 606"/>
                <a:gd name="T92" fmla="*/ 241 w 856"/>
                <a:gd name="T93" fmla="*/ 363 h 606"/>
                <a:gd name="T94" fmla="*/ 120 w 856"/>
                <a:gd name="T95" fmla="*/ 266 h 606"/>
                <a:gd name="T96" fmla="*/ 34 w 856"/>
                <a:gd name="T97" fmla="*/ 173 h 606"/>
                <a:gd name="T98" fmla="*/ 22 w 856"/>
                <a:gd name="T99" fmla="*/ 185 h 606"/>
                <a:gd name="T100" fmla="*/ 75 w 856"/>
                <a:gd name="T101" fmla="*/ 266 h 6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56"/>
                <a:gd name="T154" fmla="*/ 0 h 606"/>
                <a:gd name="T155" fmla="*/ 856 w 856"/>
                <a:gd name="T156" fmla="*/ 606 h 6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56" h="606">
                  <a:moveTo>
                    <a:pt x="75" y="266"/>
                  </a:moveTo>
                  <a:lnTo>
                    <a:pt x="172" y="363"/>
                  </a:lnTo>
                  <a:lnTo>
                    <a:pt x="304" y="428"/>
                  </a:lnTo>
                  <a:lnTo>
                    <a:pt x="489" y="513"/>
                  </a:lnTo>
                  <a:lnTo>
                    <a:pt x="615" y="566"/>
                  </a:lnTo>
                  <a:lnTo>
                    <a:pt x="816" y="606"/>
                  </a:lnTo>
                  <a:lnTo>
                    <a:pt x="856" y="393"/>
                  </a:lnTo>
                  <a:lnTo>
                    <a:pt x="804" y="393"/>
                  </a:lnTo>
                  <a:lnTo>
                    <a:pt x="753" y="363"/>
                  </a:lnTo>
                  <a:lnTo>
                    <a:pt x="695" y="323"/>
                  </a:lnTo>
                  <a:lnTo>
                    <a:pt x="695" y="243"/>
                  </a:lnTo>
                  <a:lnTo>
                    <a:pt x="660" y="116"/>
                  </a:lnTo>
                  <a:lnTo>
                    <a:pt x="597" y="46"/>
                  </a:lnTo>
                  <a:lnTo>
                    <a:pt x="505" y="0"/>
                  </a:lnTo>
                  <a:lnTo>
                    <a:pt x="391" y="12"/>
                  </a:lnTo>
                  <a:lnTo>
                    <a:pt x="321" y="53"/>
                  </a:lnTo>
                  <a:lnTo>
                    <a:pt x="286" y="98"/>
                  </a:lnTo>
                  <a:lnTo>
                    <a:pt x="253" y="121"/>
                  </a:lnTo>
                  <a:lnTo>
                    <a:pt x="218" y="116"/>
                  </a:lnTo>
                  <a:lnTo>
                    <a:pt x="166" y="63"/>
                  </a:lnTo>
                  <a:lnTo>
                    <a:pt x="132" y="0"/>
                  </a:lnTo>
                  <a:lnTo>
                    <a:pt x="103" y="30"/>
                  </a:lnTo>
                  <a:lnTo>
                    <a:pt x="0" y="150"/>
                  </a:lnTo>
                  <a:lnTo>
                    <a:pt x="5" y="178"/>
                  </a:lnTo>
                  <a:lnTo>
                    <a:pt x="17" y="191"/>
                  </a:lnTo>
                  <a:lnTo>
                    <a:pt x="120" y="81"/>
                  </a:lnTo>
                  <a:lnTo>
                    <a:pt x="172" y="133"/>
                  </a:lnTo>
                  <a:lnTo>
                    <a:pt x="206" y="168"/>
                  </a:lnTo>
                  <a:lnTo>
                    <a:pt x="253" y="168"/>
                  </a:lnTo>
                  <a:lnTo>
                    <a:pt x="286" y="156"/>
                  </a:lnTo>
                  <a:lnTo>
                    <a:pt x="339" y="116"/>
                  </a:lnTo>
                  <a:lnTo>
                    <a:pt x="367" y="70"/>
                  </a:lnTo>
                  <a:lnTo>
                    <a:pt x="442" y="46"/>
                  </a:lnTo>
                  <a:lnTo>
                    <a:pt x="505" y="53"/>
                  </a:lnTo>
                  <a:lnTo>
                    <a:pt x="562" y="87"/>
                  </a:lnTo>
                  <a:lnTo>
                    <a:pt x="615" y="138"/>
                  </a:lnTo>
                  <a:lnTo>
                    <a:pt x="643" y="203"/>
                  </a:lnTo>
                  <a:lnTo>
                    <a:pt x="643" y="260"/>
                  </a:lnTo>
                  <a:lnTo>
                    <a:pt x="643" y="323"/>
                  </a:lnTo>
                  <a:lnTo>
                    <a:pt x="666" y="375"/>
                  </a:lnTo>
                  <a:lnTo>
                    <a:pt x="730" y="410"/>
                  </a:lnTo>
                  <a:lnTo>
                    <a:pt x="804" y="444"/>
                  </a:lnTo>
                  <a:lnTo>
                    <a:pt x="770" y="554"/>
                  </a:lnTo>
                  <a:lnTo>
                    <a:pt x="580" y="503"/>
                  </a:lnTo>
                  <a:lnTo>
                    <a:pt x="454" y="450"/>
                  </a:lnTo>
                  <a:lnTo>
                    <a:pt x="339" y="416"/>
                  </a:lnTo>
                  <a:lnTo>
                    <a:pt x="241" y="363"/>
                  </a:lnTo>
                  <a:lnTo>
                    <a:pt x="120" y="266"/>
                  </a:lnTo>
                  <a:lnTo>
                    <a:pt x="34" y="173"/>
                  </a:lnTo>
                  <a:lnTo>
                    <a:pt x="22" y="185"/>
                  </a:lnTo>
                  <a:lnTo>
                    <a:pt x="75" y="26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0915" name="Oval 13"/>
            <p:cNvSpPr>
              <a:spLocks noChangeArrowheads="1"/>
            </p:cNvSpPr>
            <p:nvPr/>
          </p:nvSpPr>
          <p:spPr bwMode="auto">
            <a:xfrm rot="-4286940">
              <a:off x="2791" y="1887"/>
              <a:ext cx="141" cy="50"/>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endParaRPr lang="en-CA" altLang="en-US" sz="2800"/>
            </a:p>
          </p:txBody>
        </p:sp>
        <p:sp>
          <p:nvSpPr>
            <p:cNvPr id="250916" name="Oval 14"/>
            <p:cNvSpPr>
              <a:spLocks noChangeArrowheads="1"/>
            </p:cNvSpPr>
            <p:nvPr/>
          </p:nvSpPr>
          <p:spPr bwMode="auto">
            <a:xfrm rot="-4286940">
              <a:off x="281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endParaRPr lang="en-CA" altLang="en-US" sz="2800"/>
            </a:p>
          </p:txBody>
        </p:sp>
        <p:sp>
          <p:nvSpPr>
            <p:cNvPr id="250917" name="Oval 15"/>
            <p:cNvSpPr>
              <a:spLocks noChangeArrowheads="1"/>
            </p:cNvSpPr>
            <p:nvPr/>
          </p:nvSpPr>
          <p:spPr bwMode="auto">
            <a:xfrm rot="-4286940">
              <a:off x="2741" y="1887"/>
              <a:ext cx="141" cy="50"/>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endParaRPr lang="en-CA" altLang="en-US" sz="2800"/>
            </a:p>
          </p:txBody>
        </p:sp>
        <p:sp>
          <p:nvSpPr>
            <p:cNvPr id="250918" name="Oval 16"/>
            <p:cNvSpPr>
              <a:spLocks noChangeArrowheads="1"/>
            </p:cNvSpPr>
            <p:nvPr/>
          </p:nvSpPr>
          <p:spPr bwMode="auto">
            <a:xfrm rot="-4286940">
              <a:off x="276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endParaRPr lang="en-CA" altLang="en-US" sz="2800"/>
            </a:p>
          </p:txBody>
        </p:sp>
        <p:sp>
          <p:nvSpPr>
            <p:cNvPr id="250919" name="Oval 17"/>
            <p:cNvSpPr>
              <a:spLocks noChangeArrowheads="1"/>
            </p:cNvSpPr>
            <p:nvPr/>
          </p:nvSpPr>
          <p:spPr bwMode="auto">
            <a:xfrm>
              <a:off x="2687" y="2089"/>
              <a:ext cx="198" cy="85"/>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0"/>
                </a:spcBef>
                <a:buFontTx/>
                <a:buNone/>
              </a:pPr>
              <a:endParaRPr lang="en-CA" altLang="en-US" sz="2400" i="0"/>
            </a:p>
          </p:txBody>
        </p:sp>
      </p:grpSp>
      <p:sp>
        <p:nvSpPr>
          <p:cNvPr id="18" name="Rectangle 2"/>
          <p:cNvSpPr txBox="1">
            <a:spLocks noChangeArrowheads="1"/>
          </p:cNvSpPr>
          <p:nvPr/>
        </p:nvSpPr>
        <p:spPr>
          <a:xfrm>
            <a:off x="152400" y="-87313"/>
            <a:ext cx="8991600" cy="1524001"/>
          </a:xfrm>
          <a:prstGeom prst="rect">
            <a:avLst/>
          </a:prstGeom>
        </p:spPr>
        <p:txBody>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eaLnBrk="1" hangingPunct="1">
              <a:defRPr/>
            </a:pPr>
            <a:r>
              <a:rPr lang="en-US" altLang="en-US" sz="3600" i="0" kern="0" dirty="0"/>
              <a:t>Grade School Addition: </a:t>
            </a:r>
            <a:r>
              <a:rPr lang="en-US" altLang="en-US" sz="3600" i="0" kern="0" dirty="0">
                <a:solidFill>
                  <a:schemeClr val="accent1"/>
                </a:solidFill>
              </a:rPr>
              <a:t>Linear</a:t>
            </a:r>
            <a:r>
              <a:rPr lang="en-US" altLang="en-US" sz="3600" i="0" kern="0" dirty="0"/>
              <a:t> time</a:t>
            </a:r>
            <a:br>
              <a:rPr lang="en-US" altLang="en-US" sz="3600" i="0" kern="0" dirty="0"/>
            </a:br>
            <a:r>
              <a:rPr lang="en-US" altLang="en-US" sz="3600" i="0" kern="0" dirty="0"/>
              <a:t>Grade School Multiplication: </a:t>
            </a:r>
            <a:r>
              <a:rPr lang="en-US" altLang="en-US" sz="3600" i="0" kern="0" dirty="0">
                <a:solidFill>
                  <a:schemeClr val="accent2"/>
                </a:solidFill>
              </a:rPr>
              <a:t>Quadratic</a:t>
            </a:r>
            <a:r>
              <a:rPr lang="en-US" altLang="en-US" sz="3600" i="0" kern="0" dirty="0"/>
              <a:t> time</a:t>
            </a:r>
          </a:p>
        </p:txBody>
      </p:sp>
      <p:grpSp>
        <p:nvGrpSpPr>
          <p:cNvPr id="2" name="Group 1"/>
          <p:cNvGrpSpPr>
            <a:grpSpLocks/>
          </p:cNvGrpSpPr>
          <p:nvPr/>
        </p:nvGrpSpPr>
        <p:grpSpPr bwMode="auto">
          <a:xfrm>
            <a:off x="1447800" y="1285875"/>
            <a:ext cx="7696200" cy="3276600"/>
            <a:chOff x="1447801" y="1285875"/>
            <a:chExt cx="7696197" cy="3276799"/>
          </a:xfrm>
        </p:grpSpPr>
        <p:sp>
          <p:nvSpPr>
            <p:cNvPr id="28" name="AutoShape 2"/>
            <p:cNvSpPr>
              <a:spLocks noChangeArrowheads="1"/>
            </p:cNvSpPr>
            <p:nvPr/>
          </p:nvSpPr>
          <p:spPr bwMode="auto">
            <a:xfrm>
              <a:off x="1447801" y="2286061"/>
              <a:ext cx="5943598" cy="2276613"/>
            </a:xfrm>
            <a:prstGeom prst="wedgeRoundRectCallout">
              <a:avLst>
                <a:gd name="adj1" fmla="val 59324"/>
                <a:gd name="adj2" fmla="val -50113"/>
                <a:gd name="adj3" fmla="val 16667"/>
              </a:avLst>
            </a:prstGeom>
            <a:solidFill>
              <a:srgbClr val="996600"/>
            </a:solidFill>
            <a:ln w="9525">
              <a:solidFill>
                <a:schemeClr val="accent2"/>
              </a:solidFill>
              <a:miter lim="800000"/>
              <a:headEnd/>
              <a:tailEnd/>
            </a:ln>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0"/>
                </a:spcBef>
                <a:buFontTx/>
                <a:buNone/>
                <a:defRPr/>
              </a:pPr>
              <a:r>
                <a:rPr lang="en-US" altLang="en-US" sz="2400" b="1" dirty="0"/>
                <a:t>Don’t jump to conclusions!</a:t>
              </a:r>
              <a:r>
                <a:rPr lang="en-US" altLang="en-US" sz="2400" dirty="0"/>
                <a:t/>
              </a:r>
              <a:br>
                <a:rPr lang="en-US" altLang="en-US" sz="2400" dirty="0"/>
              </a:br>
              <a:r>
                <a:rPr lang="en-US" altLang="en-US" sz="2400" i="0" dirty="0"/>
                <a:t>We compared two algorithms.</a:t>
              </a:r>
            </a:p>
            <a:p>
              <a:pPr algn="ctr">
                <a:spcBef>
                  <a:spcPct val="0"/>
                </a:spcBef>
                <a:buFontTx/>
                <a:buNone/>
                <a:defRPr/>
              </a:pPr>
              <a:endParaRPr lang="en-US" altLang="en-US" sz="1050" i="0" dirty="0"/>
            </a:p>
            <a:p>
              <a:pPr algn="ctr">
                <a:spcBef>
                  <a:spcPct val="0"/>
                </a:spcBef>
                <a:buFontTx/>
                <a:buNone/>
                <a:defRPr/>
              </a:pPr>
              <a:r>
                <a:rPr lang="en-US" altLang="en-US" sz="2400" i="0" dirty="0"/>
                <a:t>We did not prove that </a:t>
              </a:r>
              <a:br>
                <a:rPr lang="en-US" altLang="en-US" sz="2400" i="0" dirty="0"/>
              </a:br>
              <a:r>
                <a:rPr lang="en-US" altLang="en-US" sz="2400" b="1" dirty="0"/>
                <a:t>no possible multiplication algorithm</a:t>
              </a:r>
              <a:r>
                <a:rPr lang="en-US" altLang="en-US" sz="2400" i="0" dirty="0"/>
                <a:t> </a:t>
              </a:r>
              <a:br>
                <a:rPr lang="en-US" altLang="en-US" sz="2400" i="0" dirty="0"/>
              </a:br>
              <a:r>
                <a:rPr lang="en-US" altLang="en-US" sz="2400" i="0" dirty="0"/>
                <a:t>runs in linear time.</a:t>
              </a:r>
            </a:p>
          </p:txBody>
        </p:sp>
        <p:grpSp>
          <p:nvGrpSpPr>
            <p:cNvPr id="250888" name="Group 3"/>
            <p:cNvGrpSpPr>
              <a:grpSpLocks/>
            </p:cNvGrpSpPr>
            <p:nvPr/>
          </p:nvGrpSpPr>
          <p:grpSpPr bwMode="auto">
            <a:xfrm flipH="1">
              <a:off x="8077200" y="1285875"/>
              <a:ext cx="1066798" cy="2295525"/>
              <a:chOff x="864" y="465"/>
              <a:chExt cx="1046" cy="2358"/>
            </a:xfrm>
          </p:grpSpPr>
          <p:grpSp>
            <p:nvGrpSpPr>
              <p:cNvPr id="250889" name="Group 4"/>
              <p:cNvGrpSpPr>
                <a:grpSpLocks/>
              </p:cNvGrpSpPr>
              <p:nvPr/>
            </p:nvGrpSpPr>
            <p:grpSpPr bwMode="auto">
              <a:xfrm>
                <a:off x="864" y="465"/>
                <a:ext cx="1008" cy="2319"/>
                <a:chOff x="587" y="528"/>
                <a:chExt cx="1008" cy="2319"/>
              </a:xfrm>
            </p:grpSpPr>
            <p:grpSp>
              <p:nvGrpSpPr>
                <p:cNvPr id="250892" name="Group 5"/>
                <p:cNvGrpSpPr>
                  <a:grpSpLocks/>
                </p:cNvGrpSpPr>
                <p:nvPr/>
              </p:nvGrpSpPr>
              <p:grpSpPr bwMode="auto">
                <a:xfrm>
                  <a:off x="587" y="528"/>
                  <a:ext cx="1008" cy="2319"/>
                  <a:chOff x="587" y="528"/>
                  <a:chExt cx="1008" cy="2319"/>
                </a:xfrm>
              </p:grpSpPr>
              <p:grpSp>
                <p:nvGrpSpPr>
                  <p:cNvPr id="250894" name="Group 6"/>
                  <p:cNvGrpSpPr>
                    <a:grpSpLocks/>
                  </p:cNvGrpSpPr>
                  <p:nvPr/>
                </p:nvGrpSpPr>
                <p:grpSpPr bwMode="auto">
                  <a:xfrm>
                    <a:off x="587" y="528"/>
                    <a:ext cx="1008" cy="2319"/>
                    <a:chOff x="1151" y="1104"/>
                    <a:chExt cx="686" cy="1741"/>
                  </a:xfrm>
                </p:grpSpPr>
                <p:sp>
                  <p:nvSpPr>
                    <p:cNvPr id="250901" name="Freeform 7"/>
                    <p:cNvSpPr>
                      <a:spLocks/>
                    </p:cNvSpPr>
                    <p:nvPr/>
                  </p:nvSpPr>
                  <p:spPr bwMode="auto">
                    <a:xfrm flipH="1">
                      <a:off x="1321" y="1581"/>
                      <a:ext cx="304" cy="566"/>
                    </a:xfrm>
                    <a:custGeom>
                      <a:avLst/>
                      <a:gdLst>
                        <a:gd name="T0" fmla="*/ 7 w 304"/>
                        <a:gd name="T1" fmla="*/ 174 h 566"/>
                        <a:gd name="T2" fmla="*/ 18 w 304"/>
                        <a:gd name="T3" fmla="*/ 122 h 566"/>
                        <a:gd name="T4" fmla="*/ 42 w 304"/>
                        <a:gd name="T5" fmla="*/ 83 h 566"/>
                        <a:gd name="T6" fmla="*/ 81 w 304"/>
                        <a:gd name="T7" fmla="*/ 45 h 566"/>
                        <a:gd name="T8" fmla="*/ 148 w 304"/>
                        <a:gd name="T9" fmla="*/ 7 h 566"/>
                        <a:gd name="T10" fmla="*/ 205 w 304"/>
                        <a:gd name="T11" fmla="*/ 0 h 566"/>
                        <a:gd name="T12" fmla="*/ 255 w 304"/>
                        <a:gd name="T13" fmla="*/ 10 h 566"/>
                        <a:gd name="T14" fmla="*/ 290 w 304"/>
                        <a:gd name="T15" fmla="*/ 31 h 566"/>
                        <a:gd name="T16" fmla="*/ 304 w 304"/>
                        <a:gd name="T17" fmla="*/ 59 h 566"/>
                        <a:gd name="T18" fmla="*/ 304 w 304"/>
                        <a:gd name="T19" fmla="*/ 87 h 566"/>
                        <a:gd name="T20" fmla="*/ 290 w 304"/>
                        <a:gd name="T21" fmla="*/ 118 h 566"/>
                        <a:gd name="T22" fmla="*/ 262 w 304"/>
                        <a:gd name="T23" fmla="*/ 146 h 566"/>
                        <a:gd name="T24" fmla="*/ 223 w 304"/>
                        <a:gd name="T25" fmla="*/ 181 h 566"/>
                        <a:gd name="T26" fmla="*/ 201 w 304"/>
                        <a:gd name="T27" fmla="*/ 215 h 566"/>
                        <a:gd name="T28" fmla="*/ 194 w 304"/>
                        <a:gd name="T29" fmla="*/ 240 h 566"/>
                        <a:gd name="T30" fmla="*/ 194 w 304"/>
                        <a:gd name="T31" fmla="*/ 260 h 566"/>
                        <a:gd name="T32" fmla="*/ 205 w 304"/>
                        <a:gd name="T33" fmla="*/ 295 h 566"/>
                        <a:gd name="T34" fmla="*/ 230 w 304"/>
                        <a:gd name="T35" fmla="*/ 344 h 566"/>
                        <a:gd name="T36" fmla="*/ 247 w 304"/>
                        <a:gd name="T37" fmla="*/ 399 h 566"/>
                        <a:gd name="T38" fmla="*/ 251 w 304"/>
                        <a:gd name="T39" fmla="*/ 438 h 566"/>
                        <a:gd name="T40" fmla="*/ 244 w 304"/>
                        <a:gd name="T41" fmla="*/ 479 h 566"/>
                        <a:gd name="T42" fmla="*/ 233 w 304"/>
                        <a:gd name="T43" fmla="*/ 510 h 566"/>
                        <a:gd name="T44" fmla="*/ 201 w 304"/>
                        <a:gd name="T45" fmla="*/ 545 h 566"/>
                        <a:gd name="T46" fmla="*/ 173 w 304"/>
                        <a:gd name="T47" fmla="*/ 559 h 566"/>
                        <a:gd name="T48" fmla="*/ 141 w 304"/>
                        <a:gd name="T49" fmla="*/ 566 h 566"/>
                        <a:gd name="T50" fmla="*/ 113 w 304"/>
                        <a:gd name="T51" fmla="*/ 563 h 566"/>
                        <a:gd name="T52" fmla="*/ 92 w 304"/>
                        <a:gd name="T53" fmla="*/ 549 h 566"/>
                        <a:gd name="T54" fmla="*/ 67 w 304"/>
                        <a:gd name="T55" fmla="*/ 521 h 566"/>
                        <a:gd name="T56" fmla="*/ 42 w 304"/>
                        <a:gd name="T57" fmla="*/ 472 h 566"/>
                        <a:gd name="T58" fmla="*/ 14 w 304"/>
                        <a:gd name="T59" fmla="*/ 392 h 566"/>
                        <a:gd name="T60" fmla="*/ 4 w 304"/>
                        <a:gd name="T61" fmla="*/ 333 h 566"/>
                        <a:gd name="T62" fmla="*/ 0 w 304"/>
                        <a:gd name="T63" fmla="*/ 257 h 566"/>
                        <a:gd name="T64" fmla="*/ 0 w 304"/>
                        <a:gd name="T65" fmla="*/ 222 h 566"/>
                        <a:gd name="T66" fmla="*/ 7 w 304"/>
                        <a:gd name="T67" fmla="*/ 174 h 56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04"/>
                        <a:gd name="T103" fmla="*/ 0 h 566"/>
                        <a:gd name="T104" fmla="*/ 304 w 304"/>
                        <a:gd name="T105" fmla="*/ 566 h 56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04" h="566">
                          <a:moveTo>
                            <a:pt x="7" y="174"/>
                          </a:moveTo>
                          <a:lnTo>
                            <a:pt x="18" y="122"/>
                          </a:lnTo>
                          <a:lnTo>
                            <a:pt x="42" y="83"/>
                          </a:lnTo>
                          <a:lnTo>
                            <a:pt x="81" y="45"/>
                          </a:lnTo>
                          <a:lnTo>
                            <a:pt x="148" y="7"/>
                          </a:lnTo>
                          <a:lnTo>
                            <a:pt x="205" y="0"/>
                          </a:lnTo>
                          <a:lnTo>
                            <a:pt x="255" y="10"/>
                          </a:lnTo>
                          <a:lnTo>
                            <a:pt x="290" y="31"/>
                          </a:lnTo>
                          <a:lnTo>
                            <a:pt x="304" y="59"/>
                          </a:lnTo>
                          <a:lnTo>
                            <a:pt x="304" y="87"/>
                          </a:lnTo>
                          <a:lnTo>
                            <a:pt x="290" y="118"/>
                          </a:lnTo>
                          <a:lnTo>
                            <a:pt x="262" y="146"/>
                          </a:lnTo>
                          <a:lnTo>
                            <a:pt x="223" y="181"/>
                          </a:lnTo>
                          <a:lnTo>
                            <a:pt x="201" y="215"/>
                          </a:lnTo>
                          <a:lnTo>
                            <a:pt x="194" y="240"/>
                          </a:lnTo>
                          <a:lnTo>
                            <a:pt x="194" y="260"/>
                          </a:lnTo>
                          <a:lnTo>
                            <a:pt x="205" y="295"/>
                          </a:lnTo>
                          <a:lnTo>
                            <a:pt x="230" y="344"/>
                          </a:lnTo>
                          <a:lnTo>
                            <a:pt x="247" y="399"/>
                          </a:lnTo>
                          <a:lnTo>
                            <a:pt x="251" y="438"/>
                          </a:lnTo>
                          <a:lnTo>
                            <a:pt x="244" y="479"/>
                          </a:lnTo>
                          <a:lnTo>
                            <a:pt x="233" y="510"/>
                          </a:lnTo>
                          <a:lnTo>
                            <a:pt x="201" y="545"/>
                          </a:lnTo>
                          <a:lnTo>
                            <a:pt x="173" y="559"/>
                          </a:lnTo>
                          <a:lnTo>
                            <a:pt x="141" y="566"/>
                          </a:lnTo>
                          <a:lnTo>
                            <a:pt x="113" y="563"/>
                          </a:lnTo>
                          <a:lnTo>
                            <a:pt x="92" y="549"/>
                          </a:lnTo>
                          <a:lnTo>
                            <a:pt x="67" y="521"/>
                          </a:lnTo>
                          <a:lnTo>
                            <a:pt x="42" y="472"/>
                          </a:lnTo>
                          <a:lnTo>
                            <a:pt x="14" y="392"/>
                          </a:lnTo>
                          <a:lnTo>
                            <a:pt x="4" y="333"/>
                          </a:lnTo>
                          <a:lnTo>
                            <a:pt x="0" y="257"/>
                          </a:lnTo>
                          <a:lnTo>
                            <a:pt x="0" y="222"/>
                          </a:lnTo>
                          <a:lnTo>
                            <a:pt x="7" y="174"/>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0902" name="Freeform 8"/>
                    <p:cNvSpPr>
                      <a:spLocks/>
                    </p:cNvSpPr>
                    <p:nvPr/>
                  </p:nvSpPr>
                  <p:spPr bwMode="auto">
                    <a:xfrm flipH="1">
                      <a:off x="1151" y="1619"/>
                      <a:ext cx="249" cy="572"/>
                    </a:xfrm>
                    <a:custGeom>
                      <a:avLst/>
                      <a:gdLst>
                        <a:gd name="T0" fmla="*/ 25 w 249"/>
                        <a:gd name="T1" fmla="*/ 65 h 572"/>
                        <a:gd name="T2" fmla="*/ 7 w 249"/>
                        <a:gd name="T3" fmla="*/ 44 h 572"/>
                        <a:gd name="T4" fmla="*/ 0 w 249"/>
                        <a:gd name="T5" fmla="*/ 27 h 572"/>
                        <a:gd name="T6" fmla="*/ 11 w 249"/>
                        <a:gd name="T7" fmla="*/ 7 h 572"/>
                        <a:gd name="T8" fmla="*/ 28 w 249"/>
                        <a:gd name="T9" fmla="*/ 0 h 572"/>
                        <a:gd name="T10" fmla="*/ 60 w 249"/>
                        <a:gd name="T11" fmla="*/ 0 h 572"/>
                        <a:gd name="T12" fmla="*/ 96 w 249"/>
                        <a:gd name="T13" fmla="*/ 24 h 572"/>
                        <a:gd name="T14" fmla="*/ 132 w 249"/>
                        <a:gd name="T15" fmla="*/ 61 h 572"/>
                        <a:gd name="T16" fmla="*/ 192 w 249"/>
                        <a:gd name="T17" fmla="*/ 140 h 572"/>
                        <a:gd name="T18" fmla="*/ 231 w 249"/>
                        <a:gd name="T19" fmla="*/ 204 h 572"/>
                        <a:gd name="T20" fmla="*/ 249 w 249"/>
                        <a:gd name="T21" fmla="*/ 255 h 572"/>
                        <a:gd name="T22" fmla="*/ 245 w 249"/>
                        <a:gd name="T23" fmla="*/ 283 h 572"/>
                        <a:gd name="T24" fmla="*/ 224 w 249"/>
                        <a:gd name="T25" fmla="*/ 320 h 572"/>
                        <a:gd name="T26" fmla="*/ 181 w 249"/>
                        <a:gd name="T27" fmla="*/ 347 h 572"/>
                        <a:gd name="T28" fmla="*/ 110 w 249"/>
                        <a:gd name="T29" fmla="*/ 371 h 572"/>
                        <a:gd name="T30" fmla="*/ 75 w 249"/>
                        <a:gd name="T31" fmla="*/ 395 h 572"/>
                        <a:gd name="T32" fmla="*/ 60 w 249"/>
                        <a:gd name="T33" fmla="*/ 415 h 572"/>
                        <a:gd name="T34" fmla="*/ 68 w 249"/>
                        <a:gd name="T35" fmla="*/ 436 h 572"/>
                        <a:gd name="T36" fmla="*/ 107 w 249"/>
                        <a:gd name="T37" fmla="*/ 456 h 572"/>
                        <a:gd name="T38" fmla="*/ 139 w 249"/>
                        <a:gd name="T39" fmla="*/ 497 h 572"/>
                        <a:gd name="T40" fmla="*/ 153 w 249"/>
                        <a:gd name="T41" fmla="*/ 538 h 572"/>
                        <a:gd name="T42" fmla="*/ 149 w 249"/>
                        <a:gd name="T43" fmla="*/ 558 h 572"/>
                        <a:gd name="T44" fmla="*/ 117 w 249"/>
                        <a:gd name="T45" fmla="*/ 572 h 572"/>
                        <a:gd name="T46" fmla="*/ 107 w 249"/>
                        <a:gd name="T47" fmla="*/ 572 h 572"/>
                        <a:gd name="T48" fmla="*/ 92 w 249"/>
                        <a:gd name="T49" fmla="*/ 535 h 572"/>
                        <a:gd name="T50" fmla="*/ 85 w 249"/>
                        <a:gd name="T51" fmla="*/ 494 h 572"/>
                        <a:gd name="T52" fmla="*/ 64 w 249"/>
                        <a:gd name="T53" fmla="*/ 463 h 572"/>
                        <a:gd name="T54" fmla="*/ 32 w 249"/>
                        <a:gd name="T55" fmla="*/ 446 h 572"/>
                        <a:gd name="T56" fmla="*/ 21 w 249"/>
                        <a:gd name="T57" fmla="*/ 426 h 572"/>
                        <a:gd name="T58" fmla="*/ 25 w 249"/>
                        <a:gd name="T59" fmla="*/ 405 h 572"/>
                        <a:gd name="T60" fmla="*/ 53 w 249"/>
                        <a:gd name="T61" fmla="*/ 371 h 572"/>
                        <a:gd name="T62" fmla="*/ 107 w 249"/>
                        <a:gd name="T63" fmla="*/ 351 h 572"/>
                        <a:gd name="T64" fmla="*/ 157 w 249"/>
                        <a:gd name="T65" fmla="*/ 320 h 572"/>
                        <a:gd name="T66" fmla="*/ 196 w 249"/>
                        <a:gd name="T67" fmla="*/ 286 h 572"/>
                        <a:gd name="T68" fmla="*/ 210 w 249"/>
                        <a:gd name="T69" fmla="*/ 252 h 572"/>
                        <a:gd name="T70" fmla="*/ 206 w 249"/>
                        <a:gd name="T71" fmla="*/ 238 h 572"/>
                        <a:gd name="T72" fmla="*/ 189 w 249"/>
                        <a:gd name="T73" fmla="*/ 208 h 572"/>
                        <a:gd name="T74" fmla="*/ 157 w 249"/>
                        <a:gd name="T75" fmla="*/ 163 h 572"/>
                        <a:gd name="T76" fmla="*/ 121 w 249"/>
                        <a:gd name="T77" fmla="*/ 136 h 572"/>
                        <a:gd name="T78" fmla="*/ 82 w 249"/>
                        <a:gd name="T79" fmla="*/ 106 h 572"/>
                        <a:gd name="T80" fmla="*/ 53 w 249"/>
                        <a:gd name="T81" fmla="*/ 89 h 572"/>
                        <a:gd name="T82" fmla="*/ 25 w 249"/>
                        <a:gd name="T83" fmla="*/ 65 h 57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249"/>
                        <a:gd name="T127" fmla="*/ 0 h 572"/>
                        <a:gd name="T128" fmla="*/ 249 w 249"/>
                        <a:gd name="T129" fmla="*/ 572 h 57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249" h="572">
                          <a:moveTo>
                            <a:pt x="25" y="65"/>
                          </a:moveTo>
                          <a:lnTo>
                            <a:pt x="7" y="44"/>
                          </a:lnTo>
                          <a:lnTo>
                            <a:pt x="0" y="27"/>
                          </a:lnTo>
                          <a:lnTo>
                            <a:pt x="11" y="7"/>
                          </a:lnTo>
                          <a:lnTo>
                            <a:pt x="28" y="0"/>
                          </a:lnTo>
                          <a:lnTo>
                            <a:pt x="60" y="0"/>
                          </a:lnTo>
                          <a:lnTo>
                            <a:pt x="96" y="24"/>
                          </a:lnTo>
                          <a:lnTo>
                            <a:pt x="132" y="61"/>
                          </a:lnTo>
                          <a:lnTo>
                            <a:pt x="192" y="140"/>
                          </a:lnTo>
                          <a:lnTo>
                            <a:pt x="231" y="204"/>
                          </a:lnTo>
                          <a:lnTo>
                            <a:pt x="249" y="255"/>
                          </a:lnTo>
                          <a:lnTo>
                            <a:pt x="245" y="283"/>
                          </a:lnTo>
                          <a:lnTo>
                            <a:pt x="224" y="320"/>
                          </a:lnTo>
                          <a:lnTo>
                            <a:pt x="181" y="347"/>
                          </a:lnTo>
                          <a:lnTo>
                            <a:pt x="110" y="371"/>
                          </a:lnTo>
                          <a:lnTo>
                            <a:pt x="75" y="395"/>
                          </a:lnTo>
                          <a:lnTo>
                            <a:pt x="60" y="415"/>
                          </a:lnTo>
                          <a:lnTo>
                            <a:pt x="68" y="436"/>
                          </a:lnTo>
                          <a:lnTo>
                            <a:pt x="107" y="456"/>
                          </a:lnTo>
                          <a:lnTo>
                            <a:pt x="139" y="497"/>
                          </a:lnTo>
                          <a:lnTo>
                            <a:pt x="153" y="538"/>
                          </a:lnTo>
                          <a:lnTo>
                            <a:pt x="149" y="558"/>
                          </a:lnTo>
                          <a:lnTo>
                            <a:pt x="117" y="572"/>
                          </a:lnTo>
                          <a:lnTo>
                            <a:pt x="107" y="572"/>
                          </a:lnTo>
                          <a:lnTo>
                            <a:pt x="92" y="535"/>
                          </a:lnTo>
                          <a:lnTo>
                            <a:pt x="85" y="494"/>
                          </a:lnTo>
                          <a:lnTo>
                            <a:pt x="64" y="463"/>
                          </a:lnTo>
                          <a:lnTo>
                            <a:pt x="32" y="446"/>
                          </a:lnTo>
                          <a:lnTo>
                            <a:pt x="21" y="426"/>
                          </a:lnTo>
                          <a:lnTo>
                            <a:pt x="25" y="405"/>
                          </a:lnTo>
                          <a:lnTo>
                            <a:pt x="53" y="371"/>
                          </a:lnTo>
                          <a:lnTo>
                            <a:pt x="107" y="351"/>
                          </a:lnTo>
                          <a:lnTo>
                            <a:pt x="157" y="320"/>
                          </a:lnTo>
                          <a:lnTo>
                            <a:pt x="196" y="286"/>
                          </a:lnTo>
                          <a:lnTo>
                            <a:pt x="210" y="252"/>
                          </a:lnTo>
                          <a:lnTo>
                            <a:pt x="206" y="238"/>
                          </a:lnTo>
                          <a:lnTo>
                            <a:pt x="189" y="208"/>
                          </a:lnTo>
                          <a:lnTo>
                            <a:pt x="157" y="163"/>
                          </a:lnTo>
                          <a:lnTo>
                            <a:pt x="121" y="136"/>
                          </a:lnTo>
                          <a:lnTo>
                            <a:pt x="82" y="106"/>
                          </a:lnTo>
                          <a:lnTo>
                            <a:pt x="53" y="89"/>
                          </a:lnTo>
                          <a:lnTo>
                            <a:pt x="25" y="6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0903" name="Freeform 9"/>
                    <p:cNvSpPr>
                      <a:spLocks/>
                    </p:cNvSpPr>
                    <p:nvPr/>
                  </p:nvSpPr>
                  <p:spPr bwMode="auto">
                    <a:xfrm flipH="1">
                      <a:off x="1447" y="1581"/>
                      <a:ext cx="362" cy="499"/>
                    </a:xfrm>
                    <a:custGeom>
                      <a:avLst/>
                      <a:gdLst>
                        <a:gd name="T0" fmla="*/ 151 w 362"/>
                        <a:gd name="T1" fmla="*/ 35 h 499"/>
                        <a:gd name="T2" fmla="*/ 221 w 362"/>
                        <a:gd name="T3" fmla="*/ 0 h 499"/>
                        <a:gd name="T4" fmla="*/ 281 w 362"/>
                        <a:gd name="T5" fmla="*/ 0 h 499"/>
                        <a:gd name="T6" fmla="*/ 344 w 362"/>
                        <a:gd name="T7" fmla="*/ 14 h 499"/>
                        <a:gd name="T8" fmla="*/ 362 w 362"/>
                        <a:gd name="T9" fmla="*/ 35 h 499"/>
                        <a:gd name="T10" fmla="*/ 351 w 362"/>
                        <a:gd name="T11" fmla="*/ 59 h 499"/>
                        <a:gd name="T12" fmla="*/ 334 w 362"/>
                        <a:gd name="T13" fmla="*/ 91 h 499"/>
                        <a:gd name="T14" fmla="*/ 302 w 362"/>
                        <a:gd name="T15" fmla="*/ 87 h 499"/>
                        <a:gd name="T16" fmla="*/ 274 w 362"/>
                        <a:gd name="T17" fmla="*/ 77 h 499"/>
                        <a:gd name="T18" fmla="*/ 253 w 362"/>
                        <a:gd name="T19" fmla="*/ 63 h 499"/>
                        <a:gd name="T20" fmla="*/ 232 w 362"/>
                        <a:gd name="T21" fmla="*/ 59 h 499"/>
                        <a:gd name="T22" fmla="*/ 193 w 362"/>
                        <a:gd name="T23" fmla="*/ 70 h 499"/>
                        <a:gd name="T24" fmla="*/ 137 w 362"/>
                        <a:gd name="T25" fmla="*/ 94 h 499"/>
                        <a:gd name="T26" fmla="*/ 91 w 362"/>
                        <a:gd name="T27" fmla="*/ 136 h 499"/>
                        <a:gd name="T28" fmla="*/ 70 w 362"/>
                        <a:gd name="T29" fmla="*/ 164 h 499"/>
                        <a:gd name="T30" fmla="*/ 60 w 362"/>
                        <a:gd name="T31" fmla="*/ 185 h 499"/>
                        <a:gd name="T32" fmla="*/ 60 w 362"/>
                        <a:gd name="T33" fmla="*/ 202 h 499"/>
                        <a:gd name="T34" fmla="*/ 74 w 362"/>
                        <a:gd name="T35" fmla="*/ 220 h 499"/>
                        <a:gd name="T36" fmla="*/ 116 w 362"/>
                        <a:gd name="T37" fmla="*/ 248 h 499"/>
                        <a:gd name="T38" fmla="*/ 155 w 362"/>
                        <a:gd name="T39" fmla="*/ 286 h 499"/>
                        <a:gd name="T40" fmla="*/ 179 w 362"/>
                        <a:gd name="T41" fmla="*/ 325 h 499"/>
                        <a:gd name="T42" fmla="*/ 193 w 362"/>
                        <a:gd name="T43" fmla="*/ 352 h 499"/>
                        <a:gd name="T44" fmla="*/ 186 w 362"/>
                        <a:gd name="T45" fmla="*/ 370 h 499"/>
                        <a:gd name="T46" fmla="*/ 169 w 362"/>
                        <a:gd name="T47" fmla="*/ 387 h 499"/>
                        <a:gd name="T48" fmla="*/ 134 w 362"/>
                        <a:gd name="T49" fmla="*/ 398 h 499"/>
                        <a:gd name="T50" fmla="*/ 95 w 362"/>
                        <a:gd name="T51" fmla="*/ 412 h 499"/>
                        <a:gd name="T52" fmla="*/ 77 w 362"/>
                        <a:gd name="T53" fmla="*/ 433 h 499"/>
                        <a:gd name="T54" fmla="*/ 81 w 362"/>
                        <a:gd name="T55" fmla="*/ 468 h 499"/>
                        <a:gd name="T56" fmla="*/ 53 w 362"/>
                        <a:gd name="T57" fmla="*/ 499 h 499"/>
                        <a:gd name="T58" fmla="*/ 39 w 362"/>
                        <a:gd name="T59" fmla="*/ 489 h 499"/>
                        <a:gd name="T60" fmla="*/ 42 w 362"/>
                        <a:gd name="T61" fmla="*/ 429 h 499"/>
                        <a:gd name="T62" fmla="*/ 67 w 362"/>
                        <a:gd name="T63" fmla="*/ 398 h 499"/>
                        <a:gd name="T64" fmla="*/ 102 w 362"/>
                        <a:gd name="T65" fmla="*/ 373 h 499"/>
                        <a:gd name="T66" fmla="*/ 137 w 362"/>
                        <a:gd name="T67" fmla="*/ 359 h 499"/>
                        <a:gd name="T68" fmla="*/ 155 w 362"/>
                        <a:gd name="T69" fmla="*/ 352 h 499"/>
                        <a:gd name="T70" fmla="*/ 158 w 362"/>
                        <a:gd name="T71" fmla="*/ 342 h 499"/>
                        <a:gd name="T72" fmla="*/ 148 w 362"/>
                        <a:gd name="T73" fmla="*/ 325 h 499"/>
                        <a:gd name="T74" fmla="*/ 112 w 362"/>
                        <a:gd name="T75" fmla="*/ 290 h 499"/>
                        <a:gd name="T76" fmla="*/ 70 w 362"/>
                        <a:gd name="T77" fmla="*/ 262 h 499"/>
                        <a:gd name="T78" fmla="*/ 35 w 362"/>
                        <a:gd name="T79" fmla="*/ 241 h 499"/>
                        <a:gd name="T80" fmla="*/ 7 w 362"/>
                        <a:gd name="T81" fmla="*/ 220 h 499"/>
                        <a:gd name="T82" fmla="*/ 0 w 362"/>
                        <a:gd name="T83" fmla="*/ 195 h 499"/>
                        <a:gd name="T84" fmla="*/ 18 w 362"/>
                        <a:gd name="T85" fmla="*/ 157 h 499"/>
                        <a:gd name="T86" fmla="*/ 56 w 362"/>
                        <a:gd name="T87" fmla="*/ 108 h 499"/>
                        <a:gd name="T88" fmla="*/ 95 w 362"/>
                        <a:gd name="T89" fmla="*/ 70 h 499"/>
                        <a:gd name="T90" fmla="*/ 123 w 362"/>
                        <a:gd name="T91" fmla="*/ 52 h 499"/>
                        <a:gd name="T92" fmla="*/ 151 w 362"/>
                        <a:gd name="T93" fmla="*/ 35 h 499"/>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362"/>
                        <a:gd name="T142" fmla="*/ 0 h 499"/>
                        <a:gd name="T143" fmla="*/ 362 w 362"/>
                        <a:gd name="T144" fmla="*/ 499 h 499"/>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362" h="499">
                          <a:moveTo>
                            <a:pt x="151" y="35"/>
                          </a:moveTo>
                          <a:lnTo>
                            <a:pt x="221" y="0"/>
                          </a:lnTo>
                          <a:lnTo>
                            <a:pt x="281" y="0"/>
                          </a:lnTo>
                          <a:lnTo>
                            <a:pt x="344" y="14"/>
                          </a:lnTo>
                          <a:lnTo>
                            <a:pt x="362" y="35"/>
                          </a:lnTo>
                          <a:lnTo>
                            <a:pt x="351" y="59"/>
                          </a:lnTo>
                          <a:lnTo>
                            <a:pt x="334" y="91"/>
                          </a:lnTo>
                          <a:lnTo>
                            <a:pt x="302" y="87"/>
                          </a:lnTo>
                          <a:lnTo>
                            <a:pt x="274" y="77"/>
                          </a:lnTo>
                          <a:lnTo>
                            <a:pt x="253" y="63"/>
                          </a:lnTo>
                          <a:lnTo>
                            <a:pt x="232" y="59"/>
                          </a:lnTo>
                          <a:lnTo>
                            <a:pt x="193" y="70"/>
                          </a:lnTo>
                          <a:lnTo>
                            <a:pt x="137" y="94"/>
                          </a:lnTo>
                          <a:lnTo>
                            <a:pt x="91" y="136"/>
                          </a:lnTo>
                          <a:lnTo>
                            <a:pt x="70" y="164"/>
                          </a:lnTo>
                          <a:lnTo>
                            <a:pt x="60" y="185"/>
                          </a:lnTo>
                          <a:lnTo>
                            <a:pt x="60" y="202"/>
                          </a:lnTo>
                          <a:lnTo>
                            <a:pt x="74" y="220"/>
                          </a:lnTo>
                          <a:lnTo>
                            <a:pt x="116" y="248"/>
                          </a:lnTo>
                          <a:lnTo>
                            <a:pt x="155" y="286"/>
                          </a:lnTo>
                          <a:lnTo>
                            <a:pt x="179" y="325"/>
                          </a:lnTo>
                          <a:lnTo>
                            <a:pt x="193" y="352"/>
                          </a:lnTo>
                          <a:lnTo>
                            <a:pt x="186" y="370"/>
                          </a:lnTo>
                          <a:lnTo>
                            <a:pt x="169" y="387"/>
                          </a:lnTo>
                          <a:lnTo>
                            <a:pt x="134" y="398"/>
                          </a:lnTo>
                          <a:lnTo>
                            <a:pt x="95" y="412"/>
                          </a:lnTo>
                          <a:lnTo>
                            <a:pt x="77" y="433"/>
                          </a:lnTo>
                          <a:lnTo>
                            <a:pt x="81" y="468"/>
                          </a:lnTo>
                          <a:lnTo>
                            <a:pt x="53" y="499"/>
                          </a:lnTo>
                          <a:lnTo>
                            <a:pt x="39" y="489"/>
                          </a:lnTo>
                          <a:lnTo>
                            <a:pt x="42" y="429"/>
                          </a:lnTo>
                          <a:lnTo>
                            <a:pt x="67" y="398"/>
                          </a:lnTo>
                          <a:lnTo>
                            <a:pt x="102" y="373"/>
                          </a:lnTo>
                          <a:lnTo>
                            <a:pt x="137" y="359"/>
                          </a:lnTo>
                          <a:lnTo>
                            <a:pt x="155" y="352"/>
                          </a:lnTo>
                          <a:lnTo>
                            <a:pt x="158" y="342"/>
                          </a:lnTo>
                          <a:lnTo>
                            <a:pt x="148" y="325"/>
                          </a:lnTo>
                          <a:lnTo>
                            <a:pt x="112" y="290"/>
                          </a:lnTo>
                          <a:lnTo>
                            <a:pt x="70" y="262"/>
                          </a:lnTo>
                          <a:lnTo>
                            <a:pt x="35" y="241"/>
                          </a:lnTo>
                          <a:lnTo>
                            <a:pt x="7" y="220"/>
                          </a:lnTo>
                          <a:lnTo>
                            <a:pt x="0" y="195"/>
                          </a:lnTo>
                          <a:lnTo>
                            <a:pt x="18" y="157"/>
                          </a:lnTo>
                          <a:lnTo>
                            <a:pt x="56" y="108"/>
                          </a:lnTo>
                          <a:lnTo>
                            <a:pt x="95" y="70"/>
                          </a:lnTo>
                          <a:lnTo>
                            <a:pt x="123" y="52"/>
                          </a:lnTo>
                          <a:lnTo>
                            <a:pt x="151" y="3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0904" name="Freeform 10"/>
                    <p:cNvSpPr>
                      <a:spLocks/>
                    </p:cNvSpPr>
                    <p:nvPr/>
                  </p:nvSpPr>
                  <p:spPr bwMode="auto">
                    <a:xfrm flipH="1">
                      <a:off x="1376" y="2005"/>
                      <a:ext cx="229" cy="840"/>
                    </a:xfrm>
                    <a:custGeom>
                      <a:avLst/>
                      <a:gdLst>
                        <a:gd name="T0" fmla="*/ 132 w 229"/>
                        <a:gd name="T1" fmla="*/ 69 h 840"/>
                        <a:gd name="T2" fmla="*/ 136 w 229"/>
                        <a:gd name="T3" fmla="*/ 21 h 840"/>
                        <a:gd name="T4" fmla="*/ 168 w 229"/>
                        <a:gd name="T5" fmla="*/ 0 h 840"/>
                        <a:gd name="T6" fmla="*/ 204 w 229"/>
                        <a:gd name="T7" fmla="*/ 3 h 840"/>
                        <a:gd name="T8" fmla="*/ 225 w 229"/>
                        <a:gd name="T9" fmla="*/ 21 h 840"/>
                        <a:gd name="T10" fmla="*/ 229 w 229"/>
                        <a:gd name="T11" fmla="*/ 90 h 840"/>
                        <a:gd name="T12" fmla="*/ 218 w 229"/>
                        <a:gd name="T13" fmla="*/ 266 h 840"/>
                        <a:gd name="T14" fmla="*/ 204 w 229"/>
                        <a:gd name="T15" fmla="*/ 373 h 840"/>
                        <a:gd name="T16" fmla="*/ 222 w 229"/>
                        <a:gd name="T17" fmla="*/ 460 h 840"/>
                        <a:gd name="T18" fmla="*/ 225 w 229"/>
                        <a:gd name="T19" fmla="*/ 546 h 840"/>
                        <a:gd name="T20" fmla="*/ 215 w 229"/>
                        <a:gd name="T21" fmla="*/ 633 h 840"/>
                        <a:gd name="T22" fmla="*/ 197 w 229"/>
                        <a:gd name="T23" fmla="*/ 743 h 840"/>
                        <a:gd name="T24" fmla="*/ 204 w 229"/>
                        <a:gd name="T25" fmla="*/ 802 h 840"/>
                        <a:gd name="T26" fmla="*/ 186 w 229"/>
                        <a:gd name="T27" fmla="*/ 812 h 840"/>
                        <a:gd name="T28" fmla="*/ 72 w 229"/>
                        <a:gd name="T29" fmla="*/ 833 h 840"/>
                        <a:gd name="T30" fmla="*/ 43 w 229"/>
                        <a:gd name="T31" fmla="*/ 840 h 840"/>
                        <a:gd name="T32" fmla="*/ 0 w 229"/>
                        <a:gd name="T33" fmla="*/ 816 h 840"/>
                        <a:gd name="T34" fmla="*/ 0 w 229"/>
                        <a:gd name="T35" fmla="*/ 802 h 840"/>
                        <a:gd name="T36" fmla="*/ 125 w 229"/>
                        <a:gd name="T37" fmla="*/ 795 h 840"/>
                        <a:gd name="T38" fmla="*/ 168 w 229"/>
                        <a:gd name="T39" fmla="*/ 778 h 840"/>
                        <a:gd name="T40" fmla="*/ 172 w 229"/>
                        <a:gd name="T41" fmla="*/ 740 h 840"/>
                        <a:gd name="T42" fmla="*/ 175 w 229"/>
                        <a:gd name="T43" fmla="*/ 622 h 840"/>
                        <a:gd name="T44" fmla="*/ 165 w 229"/>
                        <a:gd name="T45" fmla="*/ 525 h 840"/>
                        <a:gd name="T46" fmla="*/ 154 w 229"/>
                        <a:gd name="T47" fmla="*/ 408 h 840"/>
                        <a:gd name="T48" fmla="*/ 157 w 229"/>
                        <a:gd name="T49" fmla="*/ 335 h 840"/>
                        <a:gd name="T50" fmla="*/ 165 w 229"/>
                        <a:gd name="T51" fmla="*/ 242 h 840"/>
                        <a:gd name="T52" fmla="*/ 147 w 229"/>
                        <a:gd name="T53" fmla="*/ 152 h 840"/>
                        <a:gd name="T54" fmla="*/ 132 w 229"/>
                        <a:gd name="T55" fmla="*/ 69 h 84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29"/>
                        <a:gd name="T85" fmla="*/ 0 h 840"/>
                        <a:gd name="T86" fmla="*/ 229 w 229"/>
                        <a:gd name="T87" fmla="*/ 840 h 84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29" h="840">
                          <a:moveTo>
                            <a:pt x="132" y="69"/>
                          </a:moveTo>
                          <a:lnTo>
                            <a:pt x="136" y="21"/>
                          </a:lnTo>
                          <a:lnTo>
                            <a:pt x="168" y="0"/>
                          </a:lnTo>
                          <a:lnTo>
                            <a:pt x="204" y="3"/>
                          </a:lnTo>
                          <a:lnTo>
                            <a:pt x="225" y="21"/>
                          </a:lnTo>
                          <a:lnTo>
                            <a:pt x="229" y="90"/>
                          </a:lnTo>
                          <a:lnTo>
                            <a:pt x="218" y="266"/>
                          </a:lnTo>
                          <a:lnTo>
                            <a:pt x="204" y="373"/>
                          </a:lnTo>
                          <a:lnTo>
                            <a:pt x="222" y="460"/>
                          </a:lnTo>
                          <a:lnTo>
                            <a:pt x="225" y="546"/>
                          </a:lnTo>
                          <a:lnTo>
                            <a:pt x="215" y="633"/>
                          </a:lnTo>
                          <a:lnTo>
                            <a:pt x="197" y="743"/>
                          </a:lnTo>
                          <a:lnTo>
                            <a:pt x="204" y="802"/>
                          </a:lnTo>
                          <a:lnTo>
                            <a:pt x="186" y="812"/>
                          </a:lnTo>
                          <a:lnTo>
                            <a:pt x="72" y="833"/>
                          </a:lnTo>
                          <a:lnTo>
                            <a:pt x="43" y="840"/>
                          </a:lnTo>
                          <a:lnTo>
                            <a:pt x="0" y="816"/>
                          </a:lnTo>
                          <a:lnTo>
                            <a:pt x="0" y="802"/>
                          </a:lnTo>
                          <a:lnTo>
                            <a:pt x="125" y="795"/>
                          </a:lnTo>
                          <a:lnTo>
                            <a:pt x="168" y="778"/>
                          </a:lnTo>
                          <a:lnTo>
                            <a:pt x="172" y="740"/>
                          </a:lnTo>
                          <a:lnTo>
                            <a:pt x="175" y="622"/>
                          </a:lnTo>
                          <a:lnTo>
                            <a:pt x="165" y="525"/>
                          </a:lnTo>
                          <a:lnTo>
                            <a:pt x="154" y="408"/>
                          </a:lnTo>
                          <a:lnTo>
                            <a:pt x="157" y="335"/>
                          </a:lnTo>
                          <a:lnTo>
                            <a:pt x="165" y="242"/>
                          </a:lnTo>
                          <a:lnTo>
                            <a:pt x="147" y="152"/>
                          </a:lnTo>
                          <a:lnTo>
                            <a:pt x="132" y="69"/>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0905" name="Freeform 11"/>
                    <p:cNvSpPr>
                      <a:spLocks/>
                    </p:cNvSpPr>
                    <p:nvPr/>
                  </p:nvSpPr>
                  <p:spPr bwMode="auto">
                    <a:xfrm flipH="1">
                      <a:off x="1390" y="2033"/>
                      <a:ext cx="447" cy="658"/>
                    </a:xfrm>
                    <a:custGeom>
                      <a:avLst/>
                      <a:gdLst>
                        <a:gd name="T0" fmla="*/ 212 w 447"/>
                        <a:gd name="T1" fmla="*/ 268 h 658"/>
                        <a:gd name="T2" fmla="*/ 212 w 447"/>
                        <a:gd name="T3" fmla="*/ 233 h 658"/>
                        <a:gd name="T4" fmla="*/ 230 w 447"/>
                        <a:gd name="T5" fmla="*/ 174 h 658"/>
                        <a:gd name="T6" fmla="*/ 284 w 447"/>
                        <a:gd name="T7" fmla="*/ 80 h 658"/>
                        <a:gd name="T8" fmla="*/ 370 w 447"/>
                        <a:gd name="T9" fmla="*/ 0 h 658"/>
                        <a:gd name="T10" fmla="*/ 424 w 447"/>
                        <a:gd name="T11" fmla="*/ 0 h 658"/>
                        <a:gd name="T12" fmla="*/ 447 w 447"/>
                        <a:gd name="T13" fmla="*/ 38 h 658"/>
                        <a:gd name="T14" fmla="*/ 415 w 447"/>
                        <a:gd name="T15" fmla="*/ 91 h 658"/>
                        <a:gd name="T16" fmla="*/ 348 w 447"/>
                        <a:gd name="T17" fmla="*/ 129 h 658"/>
                        <a:gd name="T18" fmla="*/ 307 w 447"/>
                        <a:gd name="T19" fmla="*/ 167 h 658"/>
                        <a:gd name="T20" fmla="*/ 266 w 447"/>
                        <a:gd name="T21" fmla="*/ 223 h 658"/>
                        <a:gd name="T22" fmla="*/ 257 w 447"/>
                        <a:gd name="T23" fmla="*/ 261 h 658"/>
                        <a:gd name="T24" fmla="*/ 262 w 447"/>
                        <a:gd name="T25" fmla="*/ 303 h 658"/>
                        <a:gd name="T26" fmla="*/ 284 w 447"/>
                        <a:gd name="T27" fmla="*/ 373 h 658"/>
                        <a:gd name="T28" fmla="*/ 289 w 447"/>
                        <a:gd name="T29" fmla="*/ 449 h 658"/>
                        <a:gd name="T30" fmla="*/ 280 w 447"/>
                        <a:gd name="T31" fmla="*/ 547 h 658"/>
                        <a:gd name="T32" fmla="*/ 257 w 447"/>
                        <a:gd name="T33" fmla="*/ 616 h 658"/>
                        <a:gd name="T34" fmla="*/ 217 w 447"/>
                        <a:gd name="T35" fmla="*/ 658 h 658"/>
                        <a:gd name="T36" fmla="*/ 190 w 447"/>
                        <a:gd name="T37" fmla="*/ 658 h 658"/>
                        <a:gd name="T38" fmla="*/ 104 w 447"/>
                        <a:gd name="T39" fmla="*/ 637 h 658"/>
                        <a:gd name="T40" fmla="*/ 27 w 447"/>
                        <a:gd name="T41" fmla="*/ 634 h 658"/>
                        <a:gd name="T42" fmla="*/ 0 w 447"/>
                        <a:gd name="T43" fmla="*/ 620 h 658"/>
                        <a:gd name="T44" fmla="*/ 50 w 447"/>
                        <a:gd name="T45" fmla="*/ 606 h 658"/>
                        <a:gd name="T46" fmla="*/ 131 w 447"/>
                        <a:gd name="T47" fmla="*/ 609 h 658"/>
                        <a:gd name="T48" fmla="*/ 181 w 447"/>
                        <a:gd name="T49" fmla="*/ 623 h 658"/>
                        <a:gd name="T50" fmla="*/ 212 w 447"/>
                        <a:gd name="T51" fmla="*/ 613 h 658"/>
                        <a:gd name="T52" fmla="*/ 244 w 447"/>
                        <a:gd name="T53" fmla="*/ 557 h 658"/>
                        <a:gd name="T54" fmla="*/ 248 w 447"/>
                        <a:gd name="T55" fmla="*/ 477 h 658"/>
                        <a:gd name="T56" fmla="*/ 239 w 447"/>
                        <a:gd name="T57" fmla="*/ 404 h 658"/>
                        <a:gd name="T58" fmla="*/ 212 w 447"/>
                        <a:gd name="T59" fmla="*/ 317 h 658"/>
                        <a:gd name="T60" fmla="*/ 212 w 447"/>
                        <a:gd name="T61" fmla="*/ 268 h 658"/>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447"/>
                        <a:gd name="T94" fmla="*/ 0 h 658"/>
                        <a:gd name="T95" fmla="*/ 447 w 447"/>
                        <a:gd name="T96" fmla="*/ 658 h 658"/>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447" h="658">
                          <a:moveTo>
                            <a:pt x="212" y="268"/>
                          </a:moveTo>
                          <a:lnTo>
                            <a:pt x="212" y="233"/>
                          </a:lnTo>
                          <a:lnTo>
                            <a:pt x="230" y="174"/>
                          </a:lnTo>
                          <a:lnTo>
                            <a:pt x="284" y="80"/>
                          </a:lnTo>
                          <a:lnTo>
                            <a:pt x="370" y="0"/>
                          </a:lnTo>
                          <a:lnTo>
                            <a:pt x="424" y="0"/>
                          </a:lnTo>
                          <a:lnTo>
                            <a:pt x="447" y="38"/>
                          </a:lnTo>
                          <a:lnTo>
                            <a:pt x="415" y="91"/>
                          </a:lnTo>
                          <a:lnTo>
                            <a:pt x="348" y="129"/>
                          </a:lnTo>
                          <a:lnTo>
                            <a:pt x="307" y="167"/>
                          </a:lnTo>
                          <a:lnTo>
                            <a:pt x="266" y="223"/>
                          </a:lnTo>
                          <a:lnTo>
                            <a:pt x="257" y="261"/>
                          </a:lnTo>
                          <a:lnTo>
                            <a:pt x="262" y="303"/>
                          </a:lnTo>
                          <a:lnTo>
                            <a:pt x="284" y="373"/>
                          </a:lnTo>
                          <a:lnTo>
                            <a:pt x="289" y="449"/>
                          </a:lnTo>
                          <a:lnTo>
                            <a:pt x="280" y="547"/>
                          </a:lnTo>
                          <a:lnTo>
                            <a:pt x="257" y="616"/>
                          </a:lnTo>
                          <a:lnTo>
                            <a:pt x="217" y="658"/>
                          </a:lnTo>
                          <a:lnTo>
                            <a:pt x="190" y="658"/>
                          </a:lnTo>
                          <a:lnTo>
                            <a:pt x="104" y="637"/>
                          </a:lnTo>
                          <a:lnTo>
                            <a:pt x="27" y="634"/>
                          </a:lnTo>
                          <a:lnTo>
                            <a:pt x="0" y="620"/>
                          </a:lnTo>
                          <a:lnTo>
                            <a:pt x="50" y="606"/>
                          </a:lnTo>
                          <a:lnTo>
                            <a:pt x="131" y="609"/>
                          </a:lnTo>
                          <a:lnTo>
                            <a:pt x="181" y="623"/>
                          </a:lnTo>
                          <a:lnTo>
                            <a:pt x="212" y="613"/>
                          </a:lnTo>
                          <a:lnTo>
                            <a:pt x="244" y="557"/>
                          </a:lnTo>
                          <a:lnTo>
                            <a:pt x="248" y="477"/>
                          </a:lnTo>
                          <a:lnTo>
                            <a:pt x="239" y="404"/>
                          </a:lnTo>
                          <a:lnTo>
                            <a:pt x="212" y="317"/>
                          </a:lnTo>
                          <a:lnTo>
                            <a:pt x="212" y="268"/>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0906" name="Freeform 12"/>
                    <p:cNvSpPr>
                      <a:spLocks/>
                    </p:cNvSpPr>
                    <p:nvPr/>
                  </p:nvSpPr>
                  <p:spPr bwMode="auto">
                    <a:xfrm flipH="1">
                      <a:off x="1353" y="1223"/>
                      <a:ext cx="282" cy="326"/>
                    </a:xfrm>
                    <a:custGeom>
                      <a:avLst/>
                      <a:gdLst>
                        <a:gd name="T0" fmla="*/ 81 w 282"/>
                        <a:gd name="T1" fmla="*/ 137 h 326"/>
                        <a:gd name="T2" fmla="*/ 78 w 282"/>
                        <a:gd name="T3" fmla="*/ 84 h 326"/>
                        <a:gd name="T4" fmla="*/ 88 w 282"/>
                        <a:gd name="T5" fmla="*/ 35 h 326"/>
                        <a:gd name="T6" fmla="*/ 127 w 282"/>
                        <a:gd name="T7" fmla="*/ 7 h 326"/>
                        <a:gd name="T8" fmla="*/ 173 w 282"/>
                        <a:gd name="T9" fmla="*/ 0 h 326"/>
                        <a:gd name="T10" fmla="*/ 208 w 282"/>
                        <a:gd name="T11" fmla="*/ 4 h 326"/>
                        <a:gd name="T12" fmla="*/ 240 w 282"/>
                        <a:gd name="T13" fmla="*/ 25 h 326"/>
                        <a:gd name="T14" fmla="*/ 257 w 282"/>
                        <a:gd name="T15" fmla="*/ 60 h 326"/>
                        <a:gd name="T16" fmla="*/ 278 w 282"/>
                        <a:gd name="T17" fmla="*/ 130 h 326"/>
                        <a:gd name="T18" fmla="*/ 282 w 282"/>
                        <a:gd name="T19" fmla="*/ 207 h 326"/>
                        <a:gd name="T20" fmla="*/ 271 w 282"/>
                        <a:gd name="T21" fmla="*/ 263 h 326"/>
                        <a:gd name="T22" fmla="*/ 250 w 282"/>
                        <a:gd name="T23" fmla="*/ 298 h 326"/>
                        <a:gd name="T24" fmla="*/ 215 w 282"/>
                        <a:gd name="T25" fmla="*/ 319 h 326"/>
                        <a:gd name="T26" fmla="*/ 187 w 282"/>
                        <a:gd name="T27" fmla="*/ 326 h 326"/>
                        <a:gd name="T28" fmla="*/ 145 w 282"/>
                        <a:gd name="T29" fmla="*/ 315 h 326"/>
                        <a:gd name="T30" fmla="*/ 123 w 282"/>
                        <a:gd name="T31" fmla="*/ 284 h 326"/>
                        <a:gd name="T32" fmla="*/ 102 w 282"/>
                        <a:gd name="T33" fmla="*/ 238 h 326"/>
                        <a:gd name="T34" fmla="*/ 85 w 282"/>
                        <a:gd name="T35" fmla="*/ 186 h 326"/>
                        <a:gd name="T36" fmla="*/ 53 w 282"/>
                        <a:gd name="T37" fmla="*/ 207 h 326"/>
                        <a:gd name="T38" fmla="*/ 18 w 282"/>
                        <a:gd name="T39" fmla="*/ 221 h 326"/>
                        <a:gd name="T40" fmla="*/ 4 w 282"/>
                        <a:gd name="T41" fmla="*/ 221 h 326"/>
                        <a:gd name="T42" fmla="*/ 0 w 282"/>
                        <a:gd name="T43" fmla="*/ 207 h 326"/>
                        <a:gd name="T44" fmla="*/ 7 w 282"/>
                        <a:gd name="T45" fmla="*/ 189 h 326"/>
                        <a:gd name="T46" fmla="*/ 60 w 282"/>
                        <a:gd name="T47" fmla="*/ 168 h 326"/>
                        <a:gd name="T48" fmla="*/ 81 w 282"/>
                        <a:gd name="T49" fmla="*/ 137 h 32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282"/>
                        <a:gd name="T76" fmla="*/ 0 h 326"/>
                        <a:gd name="T77" fmla="*/ 282 w 282"/>
                        <a:gd name="T78" fmla="*/ 326 h 32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282" h="326">
                          <a:moveTo>
                            <a:pt x="81" y="137"/>
                          </a:moveTo>
                          <a:lnTo>
                            <a:pt x="78" y="84"/>
                          </a:lnTo>
                          <a:lnTo>
                            <a:pt x="88" y="35"/>
                          </a:lnTo>
                          <a:lnTo>
                            <a:pt x="127" y="7"/>
                          </a:lnTo>
                          <a:lnTo>
                            <a:pt x="173" y="0"/>
                          </a:lnTo>
                          <a:lnTo>
                            <a:pt x="208" y="4"/>
                          </a:lnTo>
                          <a:lnTo>
                            <a:pt x="240" y="25"/>
                          </a:lnTo>
                          <a:lnTo>
                            <a:pt x="257" y="60"/>
                          </a:lnTo>
                          <a:lnTo>
                            <a:pt x="278" y="130"/>
                          </a:lnTo>
                          <a:lnTo>
                            <a:pt x="282" y="207"/>
                          </a:lnTo>
                          <a:lnTo>
                            <a:pt x="271" y="263"/>
                          </a:lnTo>
                          <a:lnTo>
                            <a:pt x="250" y="298"/>
                          </a:lnTo>
                          <a:lnTo>
                            <a:pt x="215" y="319"/>
                          </a:lnTo>
                          <a:lnTo>
                            <a:pt x="187" y="326"/>
                          </a:lnTo>
                          <a:lnTo>
                            <a:pt x="145" y="315"/>
                          </a:lnTo>
                          <a:lnTo>
                            <a:pt x="123" y="284"/>
                          </a:lnTo>
                          <a:lnTo>
                            <a:pt x="102" y="238"/>
                          </a:lnTo>
                          <a:lnTo>
                            <a:pt x="85" y="186"/>
                          </a:lnTo>
                          <a:lnTo>
                            <a:pt x="53" y="207"/>
                          </a:lnTo>
                          <a:lnTo>
                            <a:pt x="18" y="221"/>
                          </a:lnTo>
                          <a:lnTo>
                            <a:pt x="4" y="221"/>
                          </a:lnTo>
                          <a:lnTo>
                            <a:pt x="0" y="207"/>
                          </a:lnTo>
                          <a:lnTo>
                            <a:pt x="7" y="189"/>
                          </a:lnTo>
                          <a:lnTo>
                            <a:pt x="60" y="168"/>
                          </a:lnTo>
                          <a:lnTo>
                            <a:pt x="81" y="137"/>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250907" name="Group 13"/>
                    <p:cNvGrpSpPr>
                      <a:grpSpLocks/>
                    </p:cNvGrpSpPr>
                    <p:nvPr/>
                  </p:nvGrpSpPr>
                  <p:grpSpPr bwMode="auto">
                    <a:xfrm flipH="1">
                      <a:off x="1212" y="1104"/>
                      <a:ext cx="277" cy="235"/>
                      <a:chOff x="1590" y="1104"/>
                      <a:chExt cx="277" cy="235"/>
                    </a:xfrm>
                  </p:grpSpPr>
                  <p:sp>
                    <p:nvSpPr>
                      <p:cNvPr id="250908" name="Freeform 14"/>
                      <p:cNvSpPr>
                        <a:spLocks/>
                      </p:cNvSpPr>
                      <p:nvPr/>
                    </p:nvSpPr>
                    <p:spPr bwMode="auto">
                      <a:xfrm>
                        <a:off x="1683" y="1257"/>
                        <a:ext cx="184" cy="82"/>
                      </a:xfrm>
                      <a:custGeom>
                        <a:avLst/>
                        <a:gdLst>
                          <a:gd name="T0" fmla="*/ 13 w 184"/>
                          <a:gd name="T1" fmla="*/ 82 h 82"/>
                          <a:gd name="T2" fmla="*/ 0 w 184"/>
                          <a:gd name="T3" fmla="*/ 71 h 82"/>
                          <a:gd name="T4" fmla="*/ 0 w 184"/>
                          <a:gd name="T5" fmla="*/ 45 h 82"/>
                          <a:gd name="T6" fmla="*/ 16 w 184"/>
                          <a:gd name="T7" fmla="*/ 17 h 82"/>
                          <a:gd name="T8" fmla="*/ 36 w 184"/>
                          <a:gd name="T9" fmla="*/ 9 h 82"/>
                          <a:gd name="T10" fmla="*/ 61 w 184"/>
                          <a:gd name="T11" fmla="*/ 22 h 82"/>
                          <a:gd name="T12" fmla="*/ 86 w 184"/>
                          <a:gd name="T13" fmla="*/ 19 h 82"/>
                          <a:gd name="T14" fmla="*/ 102 w 184"/>
                          <a:gd name="T15" fmla="*/ 0 h 82"/>
                          <a:gd name="T16" fmla="*/ 123 w 184"/>
                          <a:gd name="T17" fmla="*/ 2 h 82"/>
                          <a:gd name="T18" fmla="*/ 155 w 184"/>
                          <a:gd name="T19" fmla="*/ 15 h 82"/>
                          <a:gd name="T20" fmla="*/ 182 w 184"/>
                          <a:gd name="T21" fmla="*/ 13 h 82"/>
                          <a:gd name="T22" fmla="*/ 184 w 184"/>
                          <a:gd name="T23" fmla="*/ 32 h 82"/>
                          <a:gd name="T24" fmla="*/ 175 w 184"/>
                          <a:gd name="T25" fmla="*/ 45 h 82"/>
                          <a:gd name="T26" fmla="*/ 141 w 184"/>
                          <a:gd name="T27" fmla="*/ 43 h 82"/>
                          <a:gd name="T28" fmla="*/ 118 w 184"/>
                          <a:gd name="T29" fmla="*/ 39 h 82"/>
                          <a:gd name="T30" fmla="*/ 105 w 184"/>
                          <a:gd name="T31" fmla="*/ 48 h 82"/>
                          <a:gd name="T32" fmla="*/ 91 w 184"/>
                          <a:gd name="T33" fmla="*/ 67 h 82"/>
                          <a:gd name="T34" fmla="*/ 66 w 184"/>
                          <a:gd name="T35" fmla="*/ 62 h 82"/>
                          <a:gd name="T36" fmla="*/ 54 w 184"/>
                          <a:gd name="T37" fmla="*/ 56 h 82"/>
                          <a:gd name="T38" fmla="*/ 45 w 184"/>
                          <a:gd name="T39" fmla="*/ 63 h 82"/>
                          <a:gd name="T40" fmla="*/ 32 w 184"/>
                          <a:gd name="T41" fmla="*/ 76 h 82"/>
                          <a:gd name="T42" fmla="*/ 13 w 184"/>
                          <a:gd name="T43" fmla="*/ 82 h 8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84"/>
                          <a:gd name="T67" fmla="*/ 0 h 82"/>
                          <a:gd name="T68" fmla="*/ 184 w 184"/>
                          <a:gd name="T69" fmla="*/ 82 h 82"/>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84" h="82">
                            <a:moveTo>
                              <a:pt x="13" y="82"/>
                            </a:moveTo>
                            <a:lnTo>
                              <a:pt x="0" y="71"/>
                            </a:lnTo>
                            <a:lnTo>
                              <a:pt x="0" y="45"/>
                            </a:lnTo>
                            <a:lnTo>
                              <a:pt x="16" y="17"/>
                            </a:lnTo>
                            <a:lnTo>
                              <a:pt x="36" y="9"/>
                            </a:lnTo>
                            <a:lnTo>
                              <a:pt x="61" y="22"/>
                            </a:lnTo>
                            <a:lnTo>
                              <a:pt x="86" y="19"/>
                            </a:lnTo>
                            <a:lnTo>
                              <a:pt x="102" y="0"/>
                            </a:lnTo>
                            <a:lnTo>
                              <a:pt x="123" y="2"/>
                            </a:lnTo>
                            <a:lnTo>
                              <a:pt x="155" y="15"/>
                            </a:lnTo>
                            <a:lnTo>
                              <a:pt x="182" y="13"/>
                            </a:lnTo>
                            <a:lnTo>
                              <a:pt x="184" y="32"/>
                            </a:lnTo>
                            <a:lnTo>
                              <a:pt x="175" y="45"/>
                            </a:lnTo>
                            <a:lnTo>
                              <a:pt x="141" y="43"/>
                            </a:lnTo>
                            <a:lnTo>
                              <a:pt x="118" y="39"/>
                            </a:lnTo>
                            <a:lnTo>
                              <a:pt x="105" y="48"/>
                            </a:lnTo>
                            <a:lnTo>
                              <a:pt x="91" y="67"/>
                            </a:lnTo>
                            <a:lnTo>
                              <a:pt x="66" y="62"/>
                            </a:lnTo>
                            <a:lnTo>
                              <a:pt x="54" y="56"/>
                            </a:lnTo>
                            <a:lnTo>
                              <a:pt x="45" y="63"/>
                            </a:lnTo>
                            <a:lnTo>
                              <a:pt x="32" y="76"/>
                            </a:lnTo>
                            <a:lnTo>
                              <a:pt x="13" y="82"/>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0909" name="Freeform 15"/>
                      <p:cNvSpPr>
                        <a:spLocks/>
                      </p:cNvSpPr>
                      <p:nvPr/>
                    </p:nvSpPr>
                    <p:spPr bwMode="auto">
                      <a:xfrm>
                        <a:off x="1654" y="1193"/>
                        <a:ext cx="178" cy="114"/>
                      </a:xfrm>
                      <a:custGeom>
                        <a:avLst/>
                        <a:gdLst>
                          <a:gd name="T0" fmla="*/ 23 w 178"/>
                          <a:gd name="T1" fmla="*/ 114 h 114"/>
                          <a:gd name="T2" fmla="*/ 11 w 178"/>
                          <a:gd name="T3" fmla="*/ 108 h 114"/>
                          <a:gd name="T4" fmla="*/ 0 w 178"/>
                          <a:gd name="T5" fmla="*/ 79 h 114"/>
                          <a:gd name="T6" fmla="*/ 11 w 178"/>
                          <a:gd name="T7" fmla="*/ 51 h 114"/>
                          <a:gd name="T8" fmla="*/ 27 w 178"/>
                          <a:gd name="T9" fmla="*/ 39 h 114"/>
                          <a:gd name="T10" fmla="*/ 56 w 178"/>
                          <a:gd name="T11" fmla="*/ 42 h 114"/>
                          <a:gd name="T12" fmla="*/ 76 w 178"/>
                          <a:gd name="T13" fmla="*/ 35 h 114"/>
                          <a:gd name="T14" fmla="*/ 90 w 178"/>
                          <a:gd name="T15" fmla="*/ 13 h 114"/>
                          <a:gd name="T16" fmla="*/ 111 w 178"/>
                          <a:gd name="T17" fmla="*/ 4 h 114"/>
                          <a:gd name="T18" fmla="*/ 146 w 178"/>
                          <a:gd name="T19" fmla="*/ 9 h 114"/>
                          <a:gd name="T20" fmla="*/ 171 w 178"/>
                          <a:gd name="T21" fmla="*/ 0 h 114"/>
                          <a:gd name="T22" fmla="*/ 178 w 178"/>
                          <a:gd name="T23" fmla="*/ 17 h 114"/>
                          <a:gd name="T24" fmla="*/ 171 w 178"/>
                          <a:gd name="T25" fmla="*/ 33 h 114"/>
                          <a:gd name="T26" fmla="*/ 140 w 178"/>
                          <a:gd name="T27" fmla="*/ 42 h 114"/>
                          <a:gd name="T28" fmla="*/ 120 w 178"/>
                          <a:gd name="T29" fmla="*/ 40 h 114"/>
                          <a:gd name="T30" fmla="*/ 108 w 178"/>
                          <a:gd name="T31" fmla="*/ 57 h 114"/>
                          <a:gd name="T32" fmla="*/ 97 w 178"/>
                          <a:gd name="T33" fmla="*/ 79 h 114"/>
                          <a:gd name="T34" fmla="*/ 72 w 178"/>
                          <a:gd name="T35" fmla="*/ 81 h 114"/>
                          <a:gd name="T36" fmla="*/ 59 w 178"/>
                          <a:gd name="T37" fmla="*/ 79 h 114"/>
                          <a:gd name="T38" fmla="*/ 47 w 178"/>
                          <a:gd name="T39" fmla="*/ 88 h 114"/>
                          <a:gd name="T40" fmla="*/ 41 w 178"/>
                          <a:gd name="T41" fmla="*/ 99 h 114"/>
                          <a:gd name="T42" fmla="*/ 23 w 178"/>
                          <a:gd name="T43" fmla="*/ 114 h 11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78"/>
                          <a:gd name="T67" fmla="*/ 0 h 114"/>
                          <a:gd name="T68" fmla="*/ 178 w 178"/>
                          <a:gd name="T69" fmla="*/ 114 h 11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78" h="114">
                            <a:moveTo>
                              <a:pt x="23" y="114"/>
                            </a:moveTo>
                            <a:lnTo>
                              <a:pt x="11" y="108"/>
                            </a:lnTo>
                            <a:lnTo>
                              <a:pt x="0" y="79"/>
                            </a:lnTo>
                            <a:lnTo>
                              <a:pt x="11" y="51"/>
                            </a:lnTo>
                            <a:lnTo>
                              <a:pt x="27" y="39"/>
                            </a:lnTo>
                            <a:lnTo>
                              <a:pt x="56" y="42"/>
                            </a:lnTo>
                            <a:lnTo>
                              <a:pt x="76" y="35"/>
                            </a:lnTo>
                            <a:lnTo>
                              <a:pt x="90" y="13"/>
                            </a:lnTo>
                            <a:lnTo>
                              <a:pt x="111" y="4"/>
                            </a:lnTo>
                            <a:lnTo>
                              <a:pt x="146" y="9"/>
                            </a:lnTo>
                            <a:lnTo>
                              <a:pt x="171" y="0"/>
                            </a:lnTo>
                            <a:lnTo>
                              <a:pt x="178" y="17"/>
                            </a:lnTo>
                            <a:lnTo>
                              <a:pt x="171" y="33"/>
                            </a:lnTo>
                            <a:lnTo>
                              <a:pt x="140" y="42"/>
                            </a:lnTo>
                            <a:lnTo>
                              <a:pt x="120" y="40"/>
                            </a:lnTo>
                            <a:lnTo>
                              <a:pt x="108" y="57"/>
                            </a:lnTo>
                            <a:lnTo>
                              <a:pt x="97" y="79"/>
                            </a:lnTo>
                            <a:lnTo>
                              <a:pt x="72" y="81"/>
                            </a:lnTo>
                            <a:lnTo>
                              <a:pt x="59" y="79"/>
                            </a:lnTo>
                            <a:lnTo>
                              <a:pt x="47" y="88"/>
                            </a:lnTo>
                            <a:lnTo>
                              <a:pt x="41" y="99"/>
                            </a:lnTo>
                            <a:lnTo>
                              <a:pt x="23" y="114"/>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0910" name="Freeform 16"/>
                      <p:cNvSpPr>
                        <a:spLocks/>
                      </p:cNvSpPr>
                      <p:nvPr/>
                    </p:nvSpPr>
                    <p:spPr bwMode="auto">
                      <a:xfrm>
                        <a:off x="1630" y="1154"/>
                        <a:ext cx="161" cy="138"/>
                      </a:xfrm>
                      <a:custGeom>
                        <a:avLst/>
                        <a:gdLst>
                          <a:gd name="T0" fmla="*/ 31 w 161"/>
                          <a:gd name="T1" fmla="*/ 138 h 138"/>
                          <a:gd name="T2" fmla="*/ 16 w 161"/>
                          <a:gd name="T3" fmla="*/ 133 h 138"/>
                          <a:gd name="T4" fmla="*/ 0 w 161"/>
                          <a:gd name="T5" fmla="*/ 109 h 138"/>
                          <a:gd name="T6" fmla="*/ 5 w 161"/>
                          <a:gd name="T7" fmla="*/ 78 h 138"/>
                          <a:gd name="T8" fmla="*/ 16 w 161"/>
                          <a:gd name="T9" fmla="*/ 65 h 138"/>
                          <a:gd name="T10" fmla="*/ 43 w 161"/>
                          <a:gd name="T11" fmla="*/ 62 h 138"/>
                          <a:gd name="T12" fmla="*/ 65 w 161"/>
                          <a:gd name="T13" fmla="*/ 51 h 138"/>
                          <a:gd name="T14" fmla="*/ 72 w 161"/>
                          <a:gd name="T15" fmla="*/ 25 h 138"/>
                          <a:gd name="T16" fmla="*/ 92 w 161"/>
                          <a:gd name="T17" fmla="*/ 15 h 138"/>
                          <a:gd name="T18" fmla="*/ 127 w 161"/>
                          <a:gd name="T19" fmla="*/ 13 h 138"/>
                          <a:gd name="T20" fmla="*/ 148 w 161"/>
                          <a:gd name="T21" fmla="*/ 0 h 138"/>
                          <a:gd name="T22" fmla="*/ 161 w 161"/>
                          <a:gd name="T23" fmla="*/ 13 h 138"/>
                          <a:gd name="T24" fmla="*/ 156 w 161"/>
                          <a:gd name="T25" fmla="*/ 25 h 138"/>
                          <a:gd name="T26" fmla="*/ 128 w 161"/>
                          <a:gd name="T27" fmla="*/ 44 h 138"/>
                          <a:gd name="T28" fmla="*/ 107 w 161"/>
                          <a:gd name="T29" fmla="*/ 49 h 138"/>
                          <a:gd name="T30" fmla="*/ 99 w 161"/>
                          <a:gd name="T31" fmla="*/ 65 h 138"/>
                          <a:gd name="T32" fmla="*/ 94 w 161"/>
                          <a:gd name="T33" fmla="*/ 91 h 138"/>
                          <a:gd name="T34" fmla="*/ 69 w 161"/>
                          <a:gd name="T35" fmla="*/ 98 h 138"/>
                          <a:gd name="T36" fmla="*/ 54 w 161"/>
                          <a:gd name="T37" fmla="*/ 94 h 138"/>
                          <a:gd name="T38" fmla="*/ 45 w 161"/>
                          <a:gd name="T39" fmla="*/ 105 h 138"/>
                          <a:gd name="T40" fmla="*/ 40 w 161"/>
                          <a:gd name="T41" fmla="*/ 123 h 138"/>
                          <a:gd name="T42" fmla="*/ 31 w 161"/>
                          <a:gd name="T43" fmla="*/ 138 h 13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61"/>
                          <a:gd name="T67" fmla="*/ 0 h 138"/>
                          <a:gd name="T68" fmla="*/ 161 w 161"/>
                          <a:gd name="T69" fmla="*/ 138 h 13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61" h="138">
                            <a:moveTo>
                              <a:pt x="31" y="138"/>
                            </a:moveTo>
                            <a:lnTo>
                              <a:pt x="16" y="133"/>
                            </a:lnTo>
                            <a:lnTo>
                              <a:pt x="0" y="109"/>
                            </a:lnTo>
                            <a:lnTo>
                              <a:pt x="5" y="78"/>
                            </a:lnTo>
                            <a:lnTo>
                              <a:pt x="16" y="65"/>
                            </a:lnTo>
                            <a:lnTo>
                              <a:pt x="43" y="62"/>
                            </a:lnTo>
                            <a:lnTo>
                              <a:pt x="65" y="51"/>
                            </a:lnTo>
                            <a:lnTo>
                              <a:pt x="72" y="25"/>
                            </a:lnTo>
                            <a:lnTo>
                              <a:pt x="92" y="15"/>
                            </a:lnTo>
                            <a:lnTo>
                              <a:pt x="127" y="13"/>
                            </a:lnTo>
                            <a:lnTo>
                              <a:pt x="148" y="0"/>
                            </a:lnTo>
                            <a:lnTo>
                              <a:pt x="161" y="13"/>
                            </a:lnTo>
                            <a:lnTo>
                              <a:pt x="156" y="25"/>
                            </a:lnTo>
                            <a:lnTo>
                              <a:pt x="128" y="44"/>
                            </a:lnTo>
                            <a:lnTo>
                              <a:pt x="107" y="49"/>
                            </a:lnTo>
                            <a:lnTo>
                              <a:pt x="99" y="65"/>
                            </a:lnTo>
                            <a:lnTo>
                              <a:pt x="94" y="91"/>
                            </a:lnTo>
                            <a:lnTo>
                              <a:pt x="69" y="98"/>
                            </a:lnTo>
                            <a:lnTo>
                              <a:pt x="54" y="94"/>
                            </a:lnTo>
                            <a:lnTo>
                              <a:pt x="45" y="105"/>
                            </a:lnTo>
                            <a:lnTo>
                              <a:pt x="40" y="123"/>
                            </a:lnTo>
                            <a:lnTo>
                              <a:pt x="31" y="138"/>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0911" name="Freeform 17"/>
                      <p:cNvSpPr>
                        <a:spLocks/>
                      </p:cNvSpPr>
                      <p:nvPr/>
                    </p:nvSpPr>
                    <p:spPr bwMode="auto">
                      <a:xfrm>
                        <a:off x="1590" y="1104"/>
                        <a:ext cx="123" cy="174"/>
                      </a:xfrm>
                      <a:custGeom>
                        <a:avLst/>
                        <a:gdLst>
                          <a:gd name="T0" fmla="*/ 48 w 123"/>
                          <a:gd name="T1" fmla="*/ 172 h 174"/>
                          <a:gd name="T2" fmla="*/ 31 w 123"/>
                          <a:gd name="T3" fmla="*/ 174 h 174"/>
                          <a:gd name="T4" fmla="*/ 9 w 123"/>
                          <a:gd name="T5" fmla="*/ 158 h 174"/>
                          <a:gd name="T6" fmla="*/ 0 w 123"/>
                          <a:gd name="T7" fmla="*/ 131 h 174"/>
                          <a:gd name="T8" fmla="*/ 4 w 123"/>
                          <a:gd name="T9" fmla="*/ 113 h 174"/>
                          <a:gd name="T10" fmla="*/ 29 w 123"/>
                          <a:gd name="T11" fmla="*/ 97 h 174"/>
                          <a:gd name="T12" fmla="*/ 46 w 123"/>
                          <a:gd name="T13" fmla="*/ 79 h 174"/>
                          <a:gd name="T14" fmla="*/ 46 w 123"/>
                          <a:gd name="T15" fmla="*/ 52 h 174"/>
                          <a:gd name="T16" fmla="*/ 59 w 123"/>
                          <a:gd name="T17" fmla="*/ 39 h 174"/>
                          <a:gd name="T18" fmla="*/ 90 w 123"/>
                          <a:gd name="T19" fmla="*/ 22 h 174"/>
                          <a:gd name="T20" fmla="*/ 106 w 123"/>
                          <a:gd name="T21" fmla="*/ 0 h 174"/>
                          <a:gd name="T22" fmla="*/ 121 w 123"/>
                          <a:gd name="T23" fmla="*/ 7 h 174"/>
                          <a:gd name="T24" fmla="*/ 123 w 123"/>
                          <a:gd name="T25" fmla="*/ 22 h 174"/>
                          <a:gd name="T26" fmla="*/ 105 w 123"/>
                          <a:gd name="T27" fmla="*/ 47 h 174"/>
                          <a:gd name="T28" fmla="*/ 84 w 123"/>
                          <a:gd name="T29" fmla="*/ 61 h 174"/>
                          <a:gd name="T30" fmla="*/ 86 w 123"/>
                          <a:gd name="T31" fmla="*/ 81 h 174"/>
                          <a:gd name="T32" fmla="*/ 90 w 123"/>
                          <a:gd name="T33" fmla="*/ 104 h 174"/>
                          <a:gd name="T34" fmla="*/ 68 w 123"/>
                          <a:gd name="T35" fmla="*/ 118 h 174"/>
                          <a:gd name="T36" fmla="*/ 59 w 123"/>
                          <a:gd name="T37" fmla="*/ 124 h 174"/>
                          <a:gd name="T38" fmla="*/ 51 w 123"/>
                          <a:gd name="T39" fmla="*/ 138 h 174"/>
                          <a:gd name="T40" fmla="*/ 50 w 123"/>
                          <a:gd name="T41" fmla="*/ 152 h 174"/>
                          <a:gd name="T42" fmla="*/ 48 w 123"/>
                          <a:gd name="T43" fmla="*/ 172 h 17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23"/>
                          <a:gd name="T67" fmla="*/ 0 h 174"/>
                          <a:gd name="T68" fmla="*/ 123 w 123"/>
                          <a:gd name="T69" fmla="*/ 174 h 17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23" h="174">
                            <a:moveTo>
                              <a:pt x="48" y="172"/>
                            </a:moveTo>
                            <a:lnTo>
                              <a:pt x="31" y="174"/>
                            </a:lnTo>
                            <a:lnTo>
                              <a:pt x="9" y="158"/>
                            </a:lnTo>
                            <a:lnTo>
                              <a:pt x="0" y="131"/>
                            </a:lnTo>
                            <a:lnTo>
                              <a:pt x="4" y="113"/>
                            </a:lnTo>
                            <a:lnTo>
                              <a:pt x="29" y="97"/>
                            </a:lnTo>
                            <a:lnTo>
                              <a:pt x="46" y="79"/>
                            </a:lnTo>
                            <a:lnTo>
                              <a:pt x="46" y="52"/>
                            </a:lnTo>
                            <a:lnTo>
                              <a:pt x="59" y="39"/>
                            </a:lnTo>
                            <a:lnTo>
                              <a:pt x="90" y="22"/>
                            </a:lnTo>
                            <a:lnTo>
                              <a:pt x="106" y="0"/>
                            </a:lnTo>
                            <a:lnTo>
                              <a:pt x="121" y="7"/>
                            </a:lnTo>
                            <a:lnTo>
                              <a:pt x="123" y="22"/>
                            </a:lnTo>
                            <a:lnTo>
                              <a:pt x="105" y="47"/>
                            </a:lnTo>
                            <a:lnTo>
                              <a:pt x="84" y="61"/>
                            </a:lnTo>
                            <a:lnTo>
                              <a:pt x="86" y="81"/>
                            </a:lnTo>
                            <a:lnTo>
                              <a:pt x="90" y="104"/>
                            </a:lnTo>
                            <a:lnTo>
                              <a:pt x="68" y="118"/>
                            </a:lnTo>
                            <a:lnTo>
                              <a:pt x="59" y="124"/>
                            </a:lnTo>
                            <a:lnTo>
                              <a:pt x="51" y="138"/>
                            </a:lnTo>
                            <a:lnTo>
                              <a:pt x="50" y="152"/>
                            </a:lnTo>
                            <a:lnTo>
                              <a:pt x="48" y="172"/>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grpSp>
                <p:nvGrpSpPr>
                  <p:cNvPr id="250895" name="Group 18"/>
                  <p:cNvGrpSpPr>
                    <a:grpSpLocks/>
                  </p:cNvGrpSpPr>
                  <p:nvPr/>
                </p:nvGrpSpPr>
                <p:grpSpPr bwMode="auto">
                  <a:xfrm rot="4286940" flipH="1">
                    <a:off x="1038" y="766"/>
                    <a:ext cx="141" cy="50"/>
                    <a:chOff x="4032" y="2817"/>
                    <a:chExt cx="417" cy="635"/>
                  </a:xfrm>
                </p:grpSpPr>
                <p:sp>
                  <p:nvSpPr>
                    <p:cNvPr id="250899" name="Oval 19"/>
                    <p:cNvSpPr>
                      <a:spLocks noChangeArrowheads="1"/>
                    </p:cNvSpPr>
                    <p:nvPr/>
                  </p:nvSpPr>
                  <p:spPr bwMode="auto">
                    <a:xfrm>
                      <a:off x="4032" y="2817"/>
                      <a:ext cx="417" cy="635"/>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endParaRPr lang="en-CA" altLang="en-US" sz="2800"/>
                    </a:p>
                  </p:txBody>
                </p:sp>
                <p:sp>
                  <p:nvSpPr>
                    <p:cNvPr id="250900" name="Oval 20"/>
                    <p:cNvSpPr>
                      <a:spLocks noChangeArrowheads="1"/>
                    </p:cNvSpPr>
                    <p:nvPr/>
                  </p:nvSpPr>
                  <p:spPr bwMode="auto">
                    <a:xfrm>
                      <a:off x="4080" y="2928"/>
                      <a:ext cx="240" cy="240"/>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endParaRPr lang="en-CA" altLang="en-US" sz="2800"/>
                    </a:p>
                  </p:txBody>
                </p:sp>
              </p:grpSp>
              <p:grpSp>
                <p:nvGrpSpPr>
                  <p:cNvPr id="250896" name="Group 21"/>
                  <p:cNvGrpSpPr>
                    <a:grpSpLocks/>
                  </p:cNvGrpSpPr>
                  <p:nvPr/>
                </p:nvGrpSpPr>
                <p:grpSpPr bwMode="auto">
                  <a:xfrm rot="4286940" flipH="1">
                    <a:off x="962" y="766"/>
                    <a:ext cx="141" cy="50"/>
                    <a:chOff x="4032" y="2817"/>
                    <a:chExt cx="417" cy="635"/>
                  </a:xfrm>
                </p:grpSpPr>
                <p:sp>
                  <p:nvSpPr>
                    <p:cNvPr id="250897" name="Oval 22"/>
                    <p:cNvSpPr>
                      <a:spLocks noChangeArrowheads="1"/>
                    </p:cNvSpPr>
                    <p:nvPr/>
                  </p:nvSpPr>
                  <p:spPr bwMode="auto">
                    <a:xfrm>
                      <a:off x="4032" y="2817"/>
                      <a:ext cx="417" cy="635"/>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endParaRPr lang="en-CA" altLang="en-US" sz="2800"/>
                    </a:p>
                  </p:txBody>
                </p:sp>
                <p:sp>
                  <p:nvSpPr>
                    <p:cNvPr id="250898" name="Oval 23"/>
                    <p:cNvSpPr>
                      <a:spLocks noChangeArrowheads="1"/>
                    </p:cNvSpPr>
                    <p:nvPr/>
                  </p:nvSpPr>
                  <p:spPr bwMode="auto">
                    <a:xfrm>
                      <a:off x="4080" y="2928"/>
                      <a:ext cx="240" cy="240"/>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endParaRPr lang="en-CA" altLang="en-US" sz="2800"/>
                    </a:p>
                  </p:txBody>
                </p:sp>
              </p:grpSp>
            </p:grpSp>
            <p:sp>
              <p:nvSpPr>
                <p:cNvPr id="250893" name="Oval 24"/>
                <p:cNvSpPr>
                  <a:spLocks noChangeArrowheads="1"/>
                </p:cNvSpPr>
                <p:nvPr/>
              </p:nvSpPr>
              <p:spPr bwMode="auto">
                <a:xfrm>
                  <a:off x="1098" y="1008"/>
                  <a:ext cx="198" cy="74"/>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0"/>
                    </a:spcBef>
                    <a:buFontTx/>
                    <a:buNone/>
                  </a:pPr>
                  <a:endParaRPr lang="en-CA" altLang="en-US" sz="2400" i="0"/>
                </a:p>
              </p:txBody>
            </p:sp>
          </p:grpSp>
          <p:sp>
            <p:nvSpPr>
              <p:cNvPr id="250890" name="Freeform 25"/>
              <p:cNvSpPr>
                <a:spLocks noChangeAspect="1"/>
              </p:cNvSpPr>
              <p:nvPr/>
            </p:nvSpPr>
            <p:spPr bwMode="auto">
              <a:xfrm>
                <a:off x="1153" y="2448"/>
                <a:ext cx="446" cy="375"/>
              </a:xfrm>
              <a:custGeom>
                <a:avLst/>
                <a:gdLst>
                  <a:gd name="T0" fmla="*/ 194 w 446"/>
                  <a:gd name="T1" fmla="*/ 93 h 375"/>
                  <a:gd name="T2" fmla="*/ 183 w 446"/>
                  <a:gd name="T3" fmla="*/ 57 h 375"/>
                  <a:gd name="T4" fmla="*/ 164 w 446"/>
                  <a:gd name="T5" fmla="*/ 22 h 375"/>
                  <a:gd name="T6" fmla="*/ 131 w 446"/>
                  <a:gd name="T7" fmla="*/ 0 h 375"/>
                  <a:gd name="T8" fmla="*/ 93 w 446"/>
                  <a:gd name="T9" fmla="*/ 0 h 375"/>
                  <a:gd name="T10" fmla="*/ 54 w 446"/>
                  <a:gd name="T11" fmla="*/ 13 h 375"/>
                  <a:gd name="T12" fmla="*/ 2 w 446"/>
                  <a:gd name="T13" fmla="*/ 57 h 375"/>
                  <a:gd name="T14" fmla="*/ 0 w 446"/>
                  <a:gd name="T15" fmla="*/ 79 h 375"/>
                  <a:gd name="T16" fmla="*/ 16 w 446"/>
                  <a:gd name="T17" fmla="*/ 115 h 375"/>
                  <a:gd name="T18" fmla="*/ 68 w 446"/>
                  <a:gd name="T19" fmla="*/ 159 h 375"/>
                  <a:gd name="T20" fmla="*/ 68 w 446"/>
                  <a:gd name="T21" fmla="*/ 177 h 375"/>
                  <a:gd name="T22" fmla="*/ 46 w 446"/>
                  <a:gd name="T23" fmla="*/ 203 h 375"/>
                  <a:gd name="T24" fmla="*/ 49 w 446"/>
                  <a:gd name="T25" fmla="*/ 225 h 375"/>
                  <a:gd name="T26" fmla="*/ 63 w 446"/>
                  <a:gd name="T27" fmla="*/ 234 h 375"/>
                  <a:gd name="T28" fmla="*/ 80 w 446"/>
                  <a:gd name="T29" fmla="*/ 243 h 375"/>
                  <a:gd name="T30" fmla="*/ 80 w 446"/>
                  <a:gd name="T31" fmla="*/ 265 h 375"/>
                  <a:gd name="T32" fmla="*/ 52 w 446"/>
                  <a:gd name="T33" fmla="*/ 305 h 375"/>
                  <a:gd name="T34" fmla="*/ 54 w 446"/>
                  <a:gd name="T35" fmla="*/ 322 h 375"/>
                  <a:gd name="T36" fmla="*/ 82 w 446"/>
                  <a:gd name="T37" fmla="*/ 344 h 375"/>
                  <a:gd name="T38" fmla="*/ 123 w 446"/>
                  <a:gd name="T39" fmla="*/ 327 h 375"/>
                  <a:gd name="T40" fmla="*/ 142 w 446"/>
                  <a:gd name="T41" fmla="*/ 331 h 375"/>
                  <a:gd name="T42" fmla="*/ 189 w 446"/>
                  <a:gd name="T43" fmla="*/ 340 h 375"/>
                  <a:gd name="T44" fmla="*/ 232 w 446"/>
                  <a:gd name="T45" fmla="*/ 366 h 375"/>
                  <a:gd name="T46" fmla="*/ 259 w 446"/>
                  <a:gd name="T47" fmla="*/ 375 h 375"/>
                  <a:gd name="T48" fmla="*/ 355 w 446"/>
                  <a:gd name="T49" fmla="*/ 356 h 375"/>
                  <a:gd name="T50" fmla="*/ 446 w 446"/>
                  <a:gd name="T51" fmla="*/ 273 h 375"/>
                  <a:gd name="T52" fmla="*/ 408 w 446"/>
                  <a:gd name="T53" fmla="*/ 349 h 375"/>
                  <a:gd name="T54" fmla="*/ 325 w 446"/>
                  <a:gd name="T55" fmla="*/ 364 h 375"/>
                  <a:gd name="T56" fmla="*/ 431 w 446"/>
                  <a:gd name="T57" fmla="*/ 303 h 375"/>
                  <a:gd name="T58" fmla="*/ 393 w 446"/>
                  <a:gd name="T59" fmla="*/ 273 h 375"/>
                  <a:gd name="T60" fmla="*/ 281 w 446"/>
                  <a:gd name="T61" fmla="*/ 260 h 375"/>
                  <a:gd name="T62" fmla="*/ 197 w 446"/>
                  <a:gd name="T63" fmla="*/ 247 h 375"/>
                  <a:gd name="T64" fmla="*/ 153 w 446"/>
                  <a:gd name="T65" fmla="*/ 238 h 375"/>
                  <a:gd name="T66" fmla="*/ 161 w 446"/>
                  <a:gd name="T67" fmla="*/ 221 h 375"/>
                  <a:gd name="T68" fmla="*/ 186 w 446"/>
                  <a:gd name="T69" fmla="*/ 199 h 375"/>
                  <a:gd name="T70" fmla="*/ 180 w 446"/>
                  <a:gd name="T71" fmla="*/ 172 h 375"/>
                  <a:gd name="T72" fmla="*/ 156 w 446"/>
                  <a:gd name="T73" fmla="*/ 146 h 375"/>
                  <a:gd name="T74" fmla="*/ 156 w 446"/>
                  <a:gd name="T75" fmla="*/ 124 h 375"/>
                  <a:gd name="T76" fmla="*/ 169 w 446"/>
                  <a:gd name="T77" fmla="*/ 75 h 375"/>
                  <a:gd name="T78" fmla="*/ 147 w 446"/>
                  <a:gd name="T79" fmla="*/ 167 h 375"/>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446"/>
                  <a:gd name="T121" fmla="*/ 0 h 375"/>
                  <a:gd name="T122" fmla="*/ 446 w 446"/>
                  <a:gd name="T123" fmla="*/ 375 h 375"/>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446" h="375">
                    <a:moveTo>
                      <a:pt x="194" y="93"/>
                    </a:moveTo>
                    <a:lnTo>
                      <a:pt x="183" y="57"/>
                    </a:lnTo>
                    <a:lnTo>
                      <a:pt x="164" y="22"/>
                    </a:lnTo>
                    <a:lnTo>
                      <a:pt x="131" y="0"/>
                    </a:lnTo>
                    <a:lnTo>
                      <a:pt x="93" y="0"/>
                    </a:lnTo>
                    <a:lnTo>
                      <a:pt x="54" y="13"/>
                    </a:lnTo>
                    <a:lnTo>
                      <a:pt x="2" y="57"/>
                    </a:lnTo>
                    <a:lnTo>
                      <a:pt x="0" y="79"/>
                    </a:lnTo>
                    <a:lnTo>
                      <a:pt x="16" y="115"/>
                    </a:lnTo>
                    <a:lnTo>
                      <a:pt x="68" y="159"/>
                    </a:lnTo>
                    <a:lnTo>
                      <a:pt x="68" y="177"/>
                    </a:lnTo>
                    <a:lnTo>
                      <a:pt x="46" y="203"/>
                    </a:lnTo>
                    <a:lnTo>
                      <a:pt x="49" y="225"/>
                    </a:lnTo>
                    <a:lnTo>
                      <a:pt x="63" y="234"/>
                    </a:lnTo>
                    <a:lnTo>
                      <a:pt x="80" y="243"/>
                    </a:lnTo>
                    <a:lnTo>
                      <a:pt x="80" y="265"/>
                    </a:lnTo>
                    <a:lnTo>
                      <a:pt x="52" y="305"/>
                    </a:lnTo>
                    <a:lnTo>
                      <a:pt x="54" y="322"/>
                    </a:lnTo>
                    <a:lnTo>
                      <a:pt x="82" y="344"/>
                    </a:lnTo>
                    <a:lnTo>
                      <a:pt x="123" y="327"/>
                    </a:lnTo>
                    <a:lnTo>
                      <a:pt x="142" y="331"/>
                    </a:lnTo>
                    <a:lnTo>
                      <a:pt x="189" y="340"/>
                    </a:lnTo>
                    <a:lnTo>
                      <a:pt x="232" y="366"/>
                    </a:lnTo>
                    <a:lnTo>
                      <a:pt x="259" y="375"/>
                    </a:lnTo>
                    <a:lnTo>
                      <a:pt x="355" y="356"/>
                    </a:lnTo>
                    <a:lnTo>
                      <a:pt x="446" y="273"/>
                    </a:lnTo>
                    <a:lnTo>
                      <a:pt x="408" y="349"/>
                    </a:lnTo>
                    <a:lnTo>
                      <a:pt x="325" y="364"/>
                    </a:lnTo>
                    <a:lnTo>
                      <a:pt x="431" y="303"/>
                    </a:lnTo>
                    <a:lnTo>
                      <a:pt x="393" y="273"/>
                    </a:lnTo>
                    <a:lnTo>
                      <a:pt x="281" y="260"/>
                    </a:lnTo>
                    <a:lnTo>
                      <a:pt x="197" y="247"/>
                    </a:lnTo>
                    <a:lnTo>
                      <a:pt x="153" y="238"/>
                    </a:lnTo>
                    <a:lnTo>
                      <a:pt x="161" y="221"/>
                    </a:lnTo>
                    <a:lnTo>
                      <a:pt x="186" y="199"/>
                    </a:lnTo>
                    <a:lnTo>
                      <a:pt x="180" y="172"/>
                    </a:lnTo>
                    <a:lnTo>
                      <a:pt x="156" y="146"/>
                    </a:lnTo>
                    <a:lnTo>
                      <a:pt x="156" y="124"/>
                    </a:lnTo>
                    <a:lnTo>
                      <a:pt x="169" y="75"/>
                    </a:lnTo>
                    <a:lnTo>
                      <a:pt x="147" y="167"/>
                    </a:lnTo>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0891" name="Freeform 26"/>
              <p:cNvSpPr>
                <a:spLocks/>
              </p:cNvSpPr>
              <p:nvPr/>
            </p:nvSpPr>
            <p:spPr bwMode="auto">
              <a:xfrm>
                <a:off x="1440" y="2304"/>
                <a:ext cx="470" cy="320"/>
              </a:xfrm>
              <a:custGeom>
                <a:avLst/>
                <a:gdLst>
                  <a:gd name="T0" fmla="*/ 88 w 470"/>
                  <a:gd name="T1" fmla="*/ 0 h 320"/>
                  <a:gd name="T2" fmla="*/ 48 w 470"/>
                  <a:gd name="T3" fmla="*/ 9 h 320"/>
                  <a:gd name="T4" fmla="*/ 13 w 470"/>
                  <a:gd name="T5" fmla="*/ 77 h 320"/>
                  <a:gd name="T6" fmla="*/ 0 w 470"/>
                  <a:gd name="T7" fmla="*/ 133 h 320"/>
                  <a:gd name="T8" fmla="*/ 8 w 470"/>
                  <a:gd name="T9" fmla="*/ 133 h 320"/>
                  <a:gd name="T10" fmla="*/ 19 w 470"/>
                  <a:gd name="T11" fmla="*/ 124 h 320"/>
                  <a:gd name="T12" fmla="*/ 31 w 470"/>
                  <a:gd name="T13" fmla="*/ 133 h 320"/>
                  <a:gd name="T14" fmla="*/ 25 w 470"/>
                  <a:gd name="T15" fmla="*/ 152 h 320"/>
                  <a:gd name="T16" fmla="*/ 17 w 470"/>
                  <a:gd name="T17" fmla="*/ 181 h 320"/>
                  <a:gd name="T18" fmla="*/ 23 w 470"/>
                  <a:gd name="T19" fmla="*/ 206 h 320"/>
                  <a:gd name="T20" fmla="*/ 35 w 470"/>
                  <a:gd name="T21" fmla="*/ 200 h 320"/>
                  <a:gd name="T22" fmla="*/ 40 w 470"/>
                  <a:gd name="T23" fmla="*/ 220 h 320"/>
                  <a:gd name="T24" fmla="*/ 35 w 470"/>
                  <a:gd name="T25" fmla="*/ 253 h 320"/>
                  <a:gd name="T26" fmla="*/ 40 w 470"/>
                  <a:gd name="T27" fmla="*/ 301 h 320"/>
                  <a:gd name="T28" fmla="*/ 48 w 470"/>
                  <a:gd name="T29" fmla="*/ 320 h 320"/>
                  <a:gd name="T30" fmla="*/ 65 w 470"/>
                  <a:gd name="T31" fmla="*/ 320 h 320"/>
                  <a:gd name="T32" fmla="*/ 88 w 470"/>
                  <a:gd name="T33" fmla="*/ 306 h 320"/>
                  <a:gd name="T34" fmla="*/ 103 w 470"/>
                  <a:gd name="T35" fmla="*/ 301 h 320"/>
                  <a:gd name="T36" fmla="*/ 111 w 470"/>
                  <a:gd name="T37" fmla="*/ 291 h 320"/>
                  <a:gd name="T38" fmla="*/ 132 w 470"/>
                  <a:gd name="T39" fmla="*/ 282 h 320"/>
                  <a:gd name="T40" fmla="*/ 178 w 470"/>
                  <a:gd name="T41" fmla="*/ 291 h 320"/>
                  <a:gd name="T42" fmla="*/ 195 w 470"/>
                  <a:gd name="T43" fmla="*/ 301 h 320"/>
                  <a:gd name="T44" fmla="*/ 204 w 470"/>
                  <a:gd name="T45" fmla="*/ 277 h 320"/>
                  <a:gd name="T46" fmla="*/ 394 w 470"/>
                  <a:gd name="T47" fmla="*/ 264 h 320"/>
                  <a:gd name="T48" fmla="*/ 470 w 470"/>
                  <a:gd name="T49" fmla="*/ 219 h 320"/>
                  <a:gd name="T50" fmla="*/ 341 w 470"/>
                  <a:gd name="T51" fmla="*/ 205 h 320"/>
                  <a:gd name="T52" fmla="*/ 265 w 470"/>
                  <a:gd name="T53" fmla="*/ 205 h 320"/>
                  <a:gd name="T54" fmla="*/ 197 w 470"/>
                  <a:gd name="T55" fmla="*/ 205 h 320"/>
                  <a:gd name="T56" fmla="*/ 181 w 470"/>
                  <a:gd name="T57" fmla="*/ 177 h 320"/>
                  <a:gd name="T58" fmla="*/ 135 w 470"/>
                  <a:gd name="T59" fmla="*/ 177 h 320"/>
                  <a:gd name="T60" fmla="*/ 120 w 470"/>
                  <a:gd name="T61" fmla="*/ 172 h 320"/>
                  <a:gd name="T62" fmla="*/ 101 w 470"/>
                  <a:gd name="T63" fmla="*/ 162 h 320"/>
                  <a:gd name="T64" fmla="*/ 94 w 470"/>
                  <a:gd name="T65" fmla="*/ 143 h 320"/>
                  <a:gd name="T66" fmla="*/ 97 w 470"/>
                  <a:gd name="T67" fmla="*/ 124 h 320"/>
                  <a:gd name="T68" fmla="*/ 93 w 470"/>
                  <a:gd name="T69" fmla="*/ 106 h 320"/>
                  <a:gd name="T70" fmla="*/ 84 w 470"/>
                  <a:gd name="T71" fmla="*/ 91 h 320"/>
                  <a:gd name="T72" fmla="*/ 90 w 470"/>
                  <a:gd name="T73" fmla="*/ 67 h 320"/>
                  <a:gd name="T74" fmla="*/ 107 w 470"/>
                  <a:gd name="T75" fmla="*/ 52 h 320"/>
                  <a:gd name="T76" fmla="*/ 105 w 470"/>
                  <a:gd name="T77" fmla="*/ 29 h 320"/>
                  <a:gd name="T78" fmla="*/ 88 w 470"/>
                  <a:gd name="T79" fmla="*/ 0 h 32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470"/>
                  <a:gd name="T121" fmla="*/ 0 h 320"/>
                  <a:gd name="T122" fmla="*/ 470 w 470"/>
                  <a:gd name="T123" fmla="*/ 320 h 320"/>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470" h="320">
                    <a:moveTo>
                      <a:pt x="88" y="0"/>
                    </a:moveTo>
                    <a:lnTo>
                      <a:pt x="48" y="9"/>
                    </a:lnTo>
                    <a:lnTo>
                      <a:pt x="13" y="77"/>
                    </a:lnTo>
                    <a:lnTo>
                      <a:pt x="0" y="133"/>
                    </a:lnTo>
                    <a:lnTo>
                      <a:pt x="8" y="133"/>
                    </a:lnTo>
                    <a:lnTo>
                      <a:pt x="19" y="124"/>
                    </a:lnTo>
                    <a:lnTo>
                      <a:pt x="31" y="133"/>
                    </a:lnTo>
                    <a:lnTo>
                      <a:pt x="25" y="152"/>
                    </a:lnTo>
                    <a:lnTo>
                      <a:pt x="17" y="181"/>
                    </a:lnTo>
                    <a:lnTo>
                      <a:pt x="23" y="206"/>
                    </a:lnTo>
                    <a:lnTo>
                      <a:pt x="35" y="200"/>
                    </a:lnTo>
                    <a:lnTo>
                      <a:pt x="40" y="220"/>
                    </a:lnTo>
                    <a:lnTo>
                      <a:pt x="35" y="253"/>
                    </a:lnTo>
                    <a:lnTo>
                      <a:pt x="40" y="301"/>
                    </a:lnTo>
                    <a:lnTo>
                      <a:pt x="48" y="320"/>
                    </a:lnTo>
                    <a:lnTo>
                      <a:pt x="65" y="320"/>
                    </a:lnTo>
                    <a:lnTo>
                      <a:pt x="88" y="306"/>
                    </a:lnTo>
                    <a:lnTo>
                      <a:pt x="103" y="301"/>
                    </a:lnTo>
                    <a:lnTo>
                      <a:pt x="111" y="291"/>
                    </a:lnTo>
                    <a:lnTo>
                      <a:pt x="132" y="282"/>
                    </a:lnTo>
                    <a:lnTo>
                      <a:pt x="178" y="291"/>
                    </a:lnTo>
                    <a:lnTo>
                      <a:pt x="195" y="301"/>
                    </a:lnTo>
                    <a:lnTo>
                      <a:pt x="204" y="277"/>
                    </a:lnTo>
                    <a:lnTo>
                      <a:pt x="394" y="264"/>
                    </a:lnTo>
                    <a:lnTo>
                      <a:pt x="470" y="219"/>
                    </a:lnTo>
                    <a:lnTo>
                      <a:pt x="341" y="205"/>
                    </a:lnTo>
                    <a:lnTo>
                      <a:pt x="265" y="205"/>
                    </a:lnTo>
                    <a:lnTo>
                      <a:pt x="197" y="205"/>
                    </a:lnTo>
                    <a:lnTo>
                      <a:pt x="181" y="177"/>
                    </a:lnTo>
                    <a:lnTo>
                      <a:pt x="135" y="177"/>
                    </a:lnTo>
                    <a:lnTo>
                      <a:pt x="120" y="172"/>
                    </a:lnTo>
                    <a:lnTo>
                      <a:pt x="101" y="162"/>
                    </a:lnTo>
                    <a:lnTo>
                      <a:pt x="94" y="143"/>
                    </a:lnTo>
                    <a:lnTo>
                      <a:pt x="97" y="124"/>
                    </a:lnTo>
                    <a:lnTo>
                      <a:pt x="93" y="106"/>
                    </a:lnTo>
                    <a:lnTo>
                      <a:pt x="84" y="91"/>
                    </a:lnTo>
                    <a:lnTo>
                      <a:pt x="90" y="67"/>
                    </a:lnTo>
                    <a:lnTo>
                      <a:pt x="107" y="52"/>
                    </a:lnTo>
                    <a:lnTo>
                      <a:pt x="105" y="29"/>
                    </a:lnTo>
                    <a:lnTo>
                      <a:pt x="88"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sp>
        <p:nvSpPr>
          <p:cNvPr id="250885" name="AutoShape 2"/>
          <p:cNvSpPr>
            <a:spLocks noChangeArrowheads="1"/>
          </p:cNvSpPr>
          <p:nvPr/>
        </p:nvSpPr>
        <p:spPr bwMode="auto">
          <a:xfrm>
            <a:off x="1212850" y="1143000"/>
            <a:ext cx="6386513" cy="987425"/>
          </a:xfrm>
          <a:prstGeom prst="wedgeRoundRectCallout">
            <a:avLst>
              <a:gd name="adj1" fmla="val -55870"/>
              <a:gd name="adj2" fmla="val -7056"/>
              <a:gd name="adj3" fmla="val 16667"/>
            </a:avLst>
          </a:prstGeom>
          <a:solidFill>
            <a:srgbClr val="9933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0"/>
              </a:spcBef>
              <a:buFontTx/>
              <a:buNone/>
            </a:pPr>
            <a:r>
              <a:rPr lang="en-US" altLang="en-US" sz="2400" i="0"/>
              <a:t>Neat! We have demonstrated that as things scale multiplication is a harder problem than addition.</a:t>
            </a:r>
            <a:br>
              <a:rPr lang="en-US" altLang="en-US" sz="2400" i="0"/>
            </a:br>
            <a:endParaRPr lang="en-US" altLang="en-US" sz="2400" i="0"/>
          </a:p>
        </p:txBody>
      </p:sp>
      <p:sp>
        <p:nvSpPr>
          <p:cNvPr id="55" name="AutoShape 3"/>
          <p:cNvSpPr>
            <a:spLocks noChangeArrowheads="1"/>
          </p:cNvSpPr>
          <p:nvPr/>
        </p:nvSpPr>
        <p:spPr bwMode="auto">
          <a:xfrm>
            <a:off x="1524000" y="4672013"/>
            <a:ext cx="5715000" cy="939800"/>
          </a:xfrm>
          <a:prstGeom prst="wedgeRoundRectCallout">
            <a:avLst>
              <a:gd name="adj1" fmla="val -62718"/>
              <a:gd name="adj2" fmla="val -52542"/>
              <a:gd name="adj3" fmla="val 16667"/>
            </a:avLst>
          </a:prstGeom>
          <a:solidFill>
            <a:srgbClr val="9933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0"/>
              </a:spcBef>
              <a:buFontTx/>
              <a:buNone/>
            </a:pPr>
            <a:r>
              <a:rPr lang="en-US" altLang="en-US" sz="2400" i="0"/>
              <a:t>Is there a clever algorithm to multiply two numbers in less than quadratic time?</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2"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1+#ppt_w/2"/>
                                          </p:val>
                                        </p:tav>
                                        <p:tav tm="100000">
                                          <p:val>
                                            <p:strVal val="#ppt_x"/>
                                          </p:val>
                                        </p:tav>
                                      </p:tavLst>
                                    </p:anim>
                                    <p:anim calcmode="lin" valueType="num">
                                      <p:cBhvr additive="base">
                                        <p:cTn id="8" dur="500" fill="hold"/>
                                        <p:tgtEl>
                                          <p:spTgt spid="2"/>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55"/>
                                        </p:tgtEl>
                                        <p:attrNameLst>
                                          <p:attrName>style.visibility</p:attrName>
                                        </p:attrNameLst>
                                      </p:cBhvr>
                                      <p:to>
                                        <p:strVal val="visible"/>
                                      </p:to>
                                    </p:set>
                                    <p:anim calcmode="lin" valueType="num">
                                      <p:cBhvr additive="base">
                                        <p:cTn id="13" dur="500" fill="hold"/>
                                        <p:tgtEl>
                                          <p:spTgt spid="55"/>
                                        </p:tgtEl>
                                        <p:attrNameLst>
                                          <p:attrName>ppt_x</p:attrName>
                                        </p:attrNameLst>
                                      </p:cBhvr>
                                      <p:tavLst>
                                        <p:tav tm="0">
                                          <p:val>
                                            <p:strVal val="0-#ppt_w/2"/>
                                          </p:val>
                                        </p:tav>
                                        <p:tav tm="100000">
                                          <p:val>
                                            <p:strVal val="#ppt_x"/>
                                          </p:val>
                                        </p:tav>
                                      </p:tavLst>
                                    </p:anim>
                                    <p:anim calcmode="lin" valueType="num">
                                      <p:cBhvr additive="base">
                                        <p:cTn id="14" dur="500" fill="hold"/>
                                        <p:tgtEl>
                                          <p:spTgt spid="5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5" grpId="0" animBg="1"/>
    </p:bld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51906" name="Group 4"/>
          <p:cNvGrpSpPr>
            <a:grpSpLocks/>
          </p:cNvGrpSpPr>
          <p:nvPr/>
        </p:nvGrpSpPr>
        <p:grpSpPr bwMode="auto">
          <a:xfrm>
            <a:off x="457200" y="1471613"/>
            <a:ext cx="4237038" cy="2566987"/>
            <a:chOff x="838200" y="1142278"/>
            <a:chExt cx="7696200" cy="5310214"/>
          </a:xfrm>
        </p:grpSpPr>
        <p:sp>
          <p:nvSpPr>
            <p:cNvPr id="251925" name="Line 3"/>
            <p:cNvSpPr>
              <a:spLocks noChangeShapeType="1"/>
            </p:cNvSpPr>
            <p:nvPr/>
          </p:nvSpPr>
          <p:spPr bwMode="auto">
            <a:xfrm flipH="1">
              <a:off x="1371600" y="2438400"/>
              <a:ext cx="6629400" cy="0"/>
            </a:xfrm>
            <a:prstGeom prst="line">
              <a:avLst/>
            </a:prstGeom>
            <a:noFill/>
            <a:ln w="76200" cap="sq">
              <a:solidFill>
                <a:schemeClr val="tx1"/>
              </a:solidFill>
              <a:round/>
              <a:headEnd type="none" w="sm" len="sm"/>
              <a:tailEnd type="none" w="sm" len="sm"/>
            </a:ln>
            <a:extLst>
              <a:ext uri="{909E8E84-426E-40DD-AFC4-6F175D3DCCD1}">
                <a14:hiddenFill xmlns:a14="http://schemas.microsoft.com/office/drawing/2010/main">
                  <a:noFill/>
                </a14:hiddenFill>
              </a:ext>
            </a:extLst>
          </p:spPr>
          <p:txBody>
            <a:bodyPr lIns="274320" rIns="274320" anchor="ctr">
              <a:spAutoFit/>
            </a:bodyPr>
            <a:lstStyle/>
            <a:p>
              <a:endParaRPr lang="en-US"/>
            </a:p>
          </p:txBody>
        </p:sp>
        <p:sp>
          <p:nvSpPr>
            <p:cNvPr id="251926" name="Text Box 4"/>
            <p:cNvSpPr txBox="1">
              <a:spLocks noChangeArrowheads="1"/>
            </p:cNvSpPr>
            <p:nvPr/>
          </p:nvSpPr>
          <p:spPr bwMode="auto">
            <a:xfrm>
              <a:off x="3581400" y="1142278"/>
              <a:ext cx="685800" cy="106824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50000"/>
                </a:spcBef>
                <a:buFontTx/>
                <a:buNone/>
              </a:pPr>
              <a:r>
                <a:rPr lang="en-US" altLang="en-US" sz="3600" i="0">
                  <a:sym typeface="Symbol" pitchFamily="18" charset="2"/>
                </a:rPr>
                <a:t></a:t>
              </a:r>
              <a:endParaRPr lang="en-US" altLang="en-US" sz="3600" i="0"/>
            </a:p>
          </p:txBody>
        </p:sp>
        <p:sp>
          <p:nvSpPr>
            <p:cNvPr id="251927" name="Text Box 5"/>
            <p:cNvSpPr txBox="1">
              <a:spLocks noChangeArrowheads="1"/>
            </p:cNvSpPr>
            <p:nvPr/>
          </p:nvSpPr>
          <p:spPr bwMode="auto">
            <a:xfrm>
              <a:off x="4819650" y="1676401"/>
              <a:ext cx="3257549" cy="66129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en-US" altLang="en-US" sz="2000" i="0"/>
                <a:t>* * * * * * * * </a:t>
              </a:r>
            </a:p>
          </p:txBody>
        </p:sp>
        <p:sp>
          <p:nvSpPr>
            <p:cNvPr id="251928" name="Text Box 6"/>
            <p:cNvSpPr txBox="1">
              <a:spLocks noChangeArrowheads="1"/>
            </p:cNvSpPr>
            <p:nvPr/>
          </p:nvSpPr>
          <p:spPr bwMode="auto">
            <a:xfrm>
              <a:off x="4819650" y="1143000"/>
              <a:ext cx="3257549" cy="66129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en-US" altLang="en-US" sz="2000" i="0"/>
                <a:t>* * * * * * * * </a:t>
              </a:r>
            </a:p>
          </p:txBody>
        </p:sp>
        <p:sp>
          <p:nvSpPr>
            <p:cNvPr id="251929" name="Text Box 7"/>
            <p:cNvSpPr txBox="1">
              <a:spLocks noChangeArrowheads="1"/>
            </p:cNvSpPr>
            <p:nvPr/>
          </p:nvSpPr>
          <p:spPr bwMode="auto">
            <a:xfrm>
              <a:off x="4572000" y="2590800"/>
              <a:ext cx="3603625" cy="66129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en-US" altLang="en-US" sz="2000" i="0"/>
                <a:t>  * * * * * * * *</a:t>
              </a:r>
            </a:p>
          </p:txBody>
        </p:sp>
        <p:sp>
          <p:nvSpPr>
            <p:cNvPr id="251930" name="Text Box 8"/>
            <p:cNvSpPr txBox="1">
              <a:spLocks noChangeArrowheads="1"/>
            </p:cNvSpPr>
            <p:nvPr/>
          </p:nvSpPr>
          <p:spPr bwMode="auto">
            <a:xfrm>
              <a:off x="4168775" y="2971800"/>
              <a:ext cx="3603625" cy="66129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en-US" altLang="en-US" sz="2000" i="0"/>
                <a:t>  * * * * * * * *</a:t>
              </a:r>
            </a:p>
          </p:txBody>
        </p:sp>
        <p:sp>
          <p:nvSpPr>
            <p:cNvPr id="251931" name="Text Box 9"/>
            <p:cNvSpPr txBox="1">
              <a:spLocks noChangeArrowheads="1"/>
            </p:cNvSpPr>
            <p:nvPr/>
          </p:nvSpPr>
          <p:spPr bwMode="auto">
            <a:xfrm>
              <a:off x="3765550" y="3352800"/>
              <a:ext cx="3603625" cy="66129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en-US" altLang="en-US" sz="2000" i="0"/>
                <a:t>  * * * * * * * *</a:t>
              </a:r>
            </a:p>
          </p:txBody>
        </p:sp>
        <p:sp>
          <p:nvSpPr>
            <p:cNvPr id="251932" name="Text Box 10"/>
            <p:cNvSpPr txBox="1">
              <a:spLocks noChangeArrowheads="1"/>
            </p:cNvSpPr>
            <p:nvPr/>
          </p:nvSpPr>
          <p:spPr bwMode="auto">
            <a:xfrm>
              <a:off x="3362325" y="3733800"/>
              <a:ext cx="3603625" cy="66129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en-US" altLang="en-US" sz="2000" i="0"/>
                <a:t>  * * * * * * * *</a:t>
              </a:r>
            </a:p>
          </p:txBody>
        </p:sp>
        <p:sp>
          <p:nvSpPr>
            <p:cNvPr id="251933" name="Text Box 11"/>
            <p:cNvSpPr txBox="1">
              <a:spLocks noChangeArrowheads="1"/>
            </p:cNvSpPr>
            <p:nvPr/>
          </p:nvSpPr>
          <p:spPr bwMode="auto">
            <a:xfrm>
              <a:off x="2959100" y="4114800"/>
              <a:ext cx="3603625" cy="66129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en-US" altLang="en-US" sz="2000" i="0"/>
                <a:t>  * * * * * * * *</a:t>
              </a:r>
            </a:p>
          </p:txBody>
        </p:sp>
        <p:sp>
          <p:nvSpPr>
            <p:cNvPr id="251934" name="Text Box 12"/>
            <p:cNvSpPr txBox="1">
              <a:spLocks noChangeArrowheads="1"/>
            </p:cNvSpPr>
            <p:nvPr/>
          </p:nvSpPr>
          <p:spPr bwMode="auto">
            <a:xfrm>
              <a:off x="2555874" y="4495800"/>
              <a:ext cx="3603625" cy="66129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en-US" altLang="en-US" sz="2000" i="0"/>
                <a:t>  * * * * * * * *</a:t>
              </a:r>
            </a:p>
          </p:txBody>
        </p:sp>
        <p:sp>
          <p:nvSpPr>
            <p:cNvPr id="251935" name="Text Box 13"/>
            <p:cNvSpPr txBox="1">
              <a:spLocks noChangeArrowheads="1"/>
            </p:cNvSpPr>
            <p:nvPr/>
          </p:nvSpPr>
          <p:spPr bwMode="auto">
            <a:xfrm>
              <a:off x="2187575" y="4876800"/>
              <a:ext cx="3603625" cy="66129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en-US" altLang="en-US" sz="2000" i="0"/>
                <a:t>  * * * * * * * *</a:t>
              </a:r>
            </a:p>
          </p:txBody>
        </p:sp>
        <p:sp>
          <p:nvSpPr>
            <p:cNvPr id="251936" name="Text Box 14"/>
            <p:cNvSpPr txBox="1">
              <a:spLocks noChangeArrowheads="1"/>
            </p:cNvSpPr>
            <p:nvPr/>
          </p:nvSpPr>
          <p:spPr bwMode="auto">
            <a:xfrm>
              <a:off x="1806575" y="5257798"/>
              <a:ext cx="3603625" cy="66129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en-US" altLang="en-US" sz="2000" i="0"/>
                <a:t>  * * * * * * * *</a:t>
              </a:r>
            </a:p>
          </p:txBody>
        </p:sp>
        <p:sp>
          <p:nvSpPr>
            <p:cNvPr id="251937" name="Line 15"/>
            <p:cNvSpPr>
              <a:spLocks noChangeShapeType="1"/>
            </p:cNvSpPr>
            <p:nvPr/>
          </p:nvSpPr>
          <p:spPr bwMode="auto">
            <a:xfrm flipH="1">
              <a:off x="1371600" y="5791200"/>
              <a:ext cx="6629400" cy="0"/>
            </a:xfrm>
            <a:prstGeom prst="line">
              <a:avLst/>
            </a:prstGeom>
            <a:noFill/>
            <a:ln w="76200" cap="sq">
              <a:solidFill>
                <a:schemeClr val="tx1"/>
              </a:solidFill>
              <a:round/>
              <a:headEnd type="none" w="sm" len="sm"/>
              <a:tailEnd type="none" w="sm" len="sm"/>
            </a:ln>
            <a:extLst>
              <a:ext uri="{909E8E84-426E-40DD-AFC4-6F175D3DCCD1}">
                <a14:hiddenFill xmlns:a14="http://schemas.microsoft.com/office/drawing/2010/main">
                  <a:noFill/>
                </a14:hiddenFill>
              </a:ext>
            </a:extLst>
          </p:spPr>
          <p:txBody>
            <a:bodyPr lIns="274320" rIns="274320" anchor="ctr">
              <a:spAutoFit/>
            </a:bodyPr>
            <a:lstStyle/>
            <a:p>
              <a:endParaRPr lang="en-US"/>
            </a:p>
          </p:txBody>
        </p:sp>
        <p:sp>
          <p:nvSpPr>
            <p:cNvPr id="251938" name="Text Box 16"/>
            <p:cNvSpPr txBox="1">
              <a:spLocks noChangeArrowheads="1"/>
            </p:cNvSpPr>
            <p:nvPr/>
          </p:nvSpPr>
          <p:spPr bwMode="auto">
            <a:xfrm>
              <a:off x="1447800" y="5791199"/>
              <a:ext cx="7086600" cy="66129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en-US" altLang="en-US" sz="2000" i="0">
                  <a:solidFill>
                    <a:schemeClr val="accent1"/>
                  </a:solidFill>
                </a:rPr>
                <a:t>  * * * * * * * * * * * * * * * *</a:t>
              </a:r>
            </a:p>
          </p:txBody>
        </p:sp>
        <p:grpSp>
          <p:nvGrpSpPr>
            <p:cNvPr id="251939" name="Group 17"/>
            <p:cNvGrpSpPr>
              <a:grpSpLocks/>
            </p:cNvGrpSpPr>
            <p:nvPr/>
          </p:nvGrpSpPr>
          <p:grpSpPr bwMode="auto">
            <a:xfrm>
              <a:off x="838200" y="2819400"/>
              <a:ext cx="1143000" cy="2819400"/>
              <a:chOff x="528" y="1776"/>
              <a:chExt cx="720" cy="1776"/>
            </a:xfrm>
          </p:grpSpPr>
          <p:sp>
            <p:nvSpPr>
              <p:cNvPr id="251940" name="AutoShape 18"/>
              <p:cNvSpPr>
                <a:spLocks/>
              </p:cNvSpPr>
              <p:nvPr/>
            </p:nvSpPr>
            <p:spPr bwMode="auto">
              <a:xfrm>
                <a:off x="1008" y="1776"/>
                <a:ext cx="240" cy="1776"/>
              </a:xfrm>
              <a:prstGeom prst="leftBrace">
                <a:avLst>
                  <a:gd name="adj1" fmla="val 61667"/>
                  <a:gd name="adj2" fmla="val 50000"/>
                </a:avLst>
              </a:prstGeom>
              <a:noFill/>
              <a:ln w="38100">
                <a:solidFill>
                  <a:schemeClr val="accent2"/>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endParaRPr lang="en-CA" altLang="en-US" sz="1600"/>
              </a:p>
            </p:txBody>
          </p:sp>
          <p:sp>
            <p:nvSpPr>
              <p:cNvPr id="251941" name="Text Box 19"/>
              <p:cNvSpPr txBox="1">
                <a:spLocks noChangeArrowheads="1"/>
              </p:cNvSpPr>
              <p:nvPr/>
            </p:nvSpPr>
            <p:spPr bwMode="auto">
              <a:xfrm>
                <a:off x="528" y="2422"/>
                <a:ext cx="362" cy="4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en-US" altLang="en-US" sz="2000">
                    <a:solidFill>
                      <a:schemeClr val="accent1"/>
                    </a:solidFill>
                  </a:rPr>
                  <a:t>n</a:t>
                </a:r>
                <a:r>
                  <a:rPr lang="en-US" altLang="en-US" sz="2000" i="0" baseline="30000">
                    <a:solidFill>
                      <a:schemeClr val="accent1"/>
                    </a:solidFill>
                  </a:rPr>
                  <a:t>2</a:t>
                </a:r>
                <a:endParaRPr lang="en-US" altLang="en-US" sz="2000" i="0">
                  <a:solidFill>
                    <a:schemeClr val="accent1"/>
                  </a:solidFill>
                </a:endParaRPr>
              </a:p>
            </p:txBody>
          </p:sp>
        </p:grpSp>
      </p:grpSp>
      <p:sp>
        <p:nvSpPr>
          <p:cNvPr id="251907" name="Rectangle 2"/>
          <p:cNvSpPr>
            <a:spLocks noGrp="1" noChangeArrowheads="1"/>
          </p:cNvSpPr>
          <p:nvPr>
            <p:ph type="title"/>
          </p:nvPr>
        </p:nvSpPr>
        <p:spPr>
          <a:xfrm>
            <a:off x="685800" y="381000"/>
            <a:ext cx="7772400" cy="1143000"/>
          </a:xfrm>
        </p:spPr>
        <p:txBody>
          <a:bodyPr/>
          <a:lstStyle/>
          <a:p>
            <a:pPr algn="l" eaLnBrk="1" hangingPunct="1"/>
            <a:r>
              <a:rPr lang="en-US" altLang="en-US" sz="4000"/>
              <a:t>  Grade School     vs   Kindergarten </a:t>
            </a:r>
          </a:p>
        </p:txBody>
      </p:sp>
      <p:grpSp>
        <p:nvGrpSpPr>
          <p:cNvPr id="24" name="Group 3"/>
          <p:cNvGrpSpPr>
            <a:grpSpLocks/>
          </p:cNvGrpSpPr>
          <p:nvPr/>
        </p:nvGrpSpPr>
        <p:grpSpPr bwMode="auto">
          <a:xfrm>
            <a:off x="4937125" y="1871663"/>
            <a:ext cx="3910013" cy="1319212"/>
            <a:chOff x="998" y="2619"/>
            <a:chExt cx="2463" cy="831"/>
          </a:xfrm>
        </p:grpSpPr>
        <p:sp>
          <p:nvSpPr>
            <p:cNvPr id="251922" name="Text Box 4"/>
            <p:cNvSpPr txBox="1">
              <a:spLocks noChangeArrowheads="1"/>
            </p:cNvSpPr>
            <p:nvPr/>
          </p:nvSpPr>
          <p:spPr bwMode="auto">
            <a:xfrm>
              <a:off x="998" y="2619"/>
              <a:ext cx="2463" cy="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r>
                <a:rPr lang="en-US" altLang="en-US" sz="2800"/>
                <a:t>a</a:t>
              </a:r>
              <a:r>
                <a:rPr lang="en-US" altLang="en-US" sz="2800" i="0"/>
                <a:t> × </a:t>
              </a:r>
              <a:r>
                <a:rPr lang="en-US" altLang="en-US" sz="2800"/>
                <a:t>b</a:t>
              </a:r>
              <a:r>
                <a:rPr lang="en-US" altLang="en-US" sz="2800" i="0"/>
                <a:t> = </a:t>
              </a:r>
              <a:r>
                <a:rPr lang="en-US" altLang="en-US" sz="2800"/>
                <a:t>a</a:t>
              </a:r>
              <a:r>
                <a:rPr lang="en-US" altLang="en-US" sz="2800" i="0"/>
                <a:t> + </a:t>
              </a:r>
              <a:r>
                <a:rPr lang="en-US" altLang="en-US" sz="2800"/>
                <a:t>a</a:t>
              </a:r>
              <a:r>
                <a:rPr lang="en-US" altLang="en-US" sz="2800" i="0"/>
                <a:t> + </a:t>
              </a:r>
              <a:r>
                <a:rPr lang="en-US" altLang="en-US" sz="2800"/>
                <a:t>a</a:t>
              </a:r>
              <a:r>
                <a:rPr lang="en-US" altLang="en-US" sz="2800" i="0"/>
                <a:t> + ... + </a:t>
              </a:r>
              <a:r>
                <a:rPr lang="en-US" altLang="en-US" sz="2800"/>
                <a:t>a</a:t>
              </a:r>
              <a:r>
                <a:rPr lang="en-US" altLang="en-US" sz="2800" i="0"/>
                <a:t> </a:t>
              </a:r>
            </a:p>
          </p:txBody>
        </p:sp>
        <p:sp>
          <p:nvSpPr>
            <p:cNvPr id="251923" name="AutoShape 5"/>
            <p:cNvSpPr>
              <a:spLocks/>
            </p:cNvSpPr>
            <p:nvPr/>
          </p:nvSpPr>
          <p:spPr bwMode="auto">
            <a:xfrm rot="5400000">
              <a:off x="2435" y="2243"/>
              <a:ext cx="219" cy="1632"/>
            </a:xfrm>
            <a:prstGeom prst="rightBrace">
              <a:avLst>
                <a:gd name="adj1" fmla="val 70001"/>
                <a:gd name="adj2" fmla="val 53125"/>
              </a:avLst>
            </a:prstGeom>
            <a:noFill/>
            <a:ln w="9525">
              <a:solidFill>
                <a:schemeClr va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endParaRPr lang="en-CA" altLang="en-US" sz="2000"/>
            </a:p>
          </p:txBody>
        </p:sp>
        <p:sp>
          <p:nvSpPr>
            <p:cNvPr id="251924" name="Text Box 6"/>
            <p:cNvSpPr txBox="1">
              <a:spLocks noChangeArrowheads="1"/>
            </p:cNvSpPr>
            <p:nvPr/>
          </p:nvSpPr>
          <p:spPr bwMode="auto">
            <a:xfrm>
              <a:off x="2352" y="3120"/>
              <a:ext cx="229" cy="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r>
                <a:rPr lang="en-US" altLang="en-US" sz="2800"/>
                <a:t>b</a:t>
              </a:r>
            </a:p>
          </p:txBody>
        </p:sp>
      </p:grpSp>
      <p:sp>
        <p:nvSpPr>
          <p:cNvPr id="28" name="Title 1"/>
          <p:cNvSpPr txBox="1">
            <a:spLocks/>
          </p:cNvSpPr>
          <p:nvPr/>
        </p:nvSpPr>
        <p:spPr bwMode="auto">
          <a:xfrm>
            <a:off x="228600" y="-171450"/>
            <a:ext cx="8610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a:defRPr/>
            </a:pPr>
            <a:r>
              <a:rPr lang="en-CA" altLang="en-US" i="0" kern="0" dirty="0"/>
              <a:t>Running Time</a:t>
            </a:r>
            <a:endParaRPr lang="en-US" i="0" kern="0" dirty="0"/>
          </a:p>
        </p:txBody>
      </p:sp>
      <p:sp>
        <p:nvSpPr>
          <p:cNvPr id="29" name="Text Box 7"/>
          <p:cNvSpPr txBox="1">
            <a:spLocks noChangeArrowheads="1"/>
          </p:cNvSpPr>
          <p:nvPr/>
        </p:nvSpPr>
        <p:spPr bwMode="auto">
          <a:xfrm>
            <a:off x="4797425" y="4191000"/>
            <a:ext cx="4267200"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en-US" altLang="en-US" sz="2800"/>
              <a:t>T</a:t>
            </a:r>
            <a:r>
              <a:rPr lang="en-US" altLang="en-US" sz="2800" i="0"/>
              <a:t>(</a:t>
            </a:r>
            <a:r>
              <a:rPr lang="en-US" altLang="en-US" sz="2800"/>
              <a:t>n</a:t>
            </a:r>
            <a:r>
              <a:rPr lang="en-US" altLang="en-US" sz="2800" i="0"/>
              <a:t>) = Time multiply</a:t>
            </a:r>
          </a:p>
        </p:txBody>
      </p:sp>
      <p:sp>
        <p:nvSpPr>
          <p:cNvPr id="30" name="Rectangle 8"/>
          <p:cNvSpPr>
            <a:spLocks noChangeArrowheads="1"/>
          </p:cNvSpPr>
          <p:nvPr/>
        </p:nvSpPr>
        <p:spPr bwMode="auto">
          <a:xfrm>
            <a:off x="5562600" y="4695825"/>
            <a:ext cx="3081338"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defRPr/>
            </a:pPr>
            <a:r>
              <a:rPr lang="en-US" altLang="en-US" sz="2800" i="0" dirty="0">
                <a:effectLst>
                  <a:outerShdw blurRad="38100" dist="38100" dir="2700000" algn="tl">
                    <a:srgbClr val="000000">
                      <a:alpha val="43137"/>
                    </a:srgbClr>
                  </a:outerShdw>
                </a:effectLst>
              </a:rPr>
              <a:t>= </a:t>
            </a:r>
            <a:r>
              <a:rPr lang="en-CA" altLang="en-US" sz="2800" i="0" dirty="0">
                <a:effectLst>
                  <a:outerShdw blurRad="38100" dist="38100" dir="2700000" algn="tl">
                    <a:srgbClr val="000000">
                      <a:alpha val="43137"/>
                    </a:srgbClr>
                  </a:outerShdw>
                </a:effectLst>
              </a:rPr>
              <a:t>θ</a:t>
            </a:r>
            <a:r>
              <a:rPr lang="en-US" altLang="en-US" sz="2800" i="0" dirty="0">
                <a:effectLst>
                  <a:outerShdw blurRad="38100" dist="38100" dir="2700000" algn="tl">
                    <a:srgbClr val="000000">
                      <a:alpha val="43137"/>
                    </a:srgbClr>
                  </a:outerShdw>
                </a:effectLst>
              </a:rPr>
              <a:t>(</a:t>
            </a:r>
            <a:r>
              <a:rPr lang="en-US" altLang="en-US" sz="2800" dirty="0">
                <a:effectLst>
                  <a:outerShdw blurRad="38100" dist="38100" dir="2700000" algn="tl">
                    <a:srgbClr val="000000">
                      <a:alpha val="43137"/>
                    </a:srgbClr>
                  </a:outerShdw>
                </a:effectLst>
              </a:rPr>
              <a:t>b</a:t>
            </a:r>
            <a:r>
              <a:rPr lang="en-US" altLang="en-US" sz="2800" i="0" dirty="0">
                <a:effectLst>
                  <a:outerShdw blurRad="38100" dist="38100" dir="2700000" algn="tl">
                    <a:srgbClr val="000000">
                      <a:alpha val="43137"/>
                    </a:srgbClr>
                  </a:outerShdw>
                </a:effectLst>
              </a:rPr>
              <a:t>) = linear time.</a:t>
            </a:r>
          </a:p>
        </p:txBody>
      </p:sp>
      <p:sp>
        <p:nvSpPr>
          <p:cNvPr id="251912" name="Text Box 7"/>
          <p:cNvSpPr txBox="1">
            <a:spLocks noChangeArrowheads="1"/>
          </p:cNvSpPr>
          <p:nvPr/>
        </p:nvSpPr>
        <p:spPr bwMode="auto">
          <a:xfrm>
            <a:off x="304800" y="4140200"/>
            <a:ext cx="4267200"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en-US" altLang="en-US" sz="2800"/>
              <a:t>T</a:t>
            </a:r>
            <a:r>
              <a:rPr lang="en-US" altLang="en-US" sz="2800" i="0"/>
              <a:t>(</a:t>
            </a:r>
            <a:r>
              <a:rPr lang="en-US" altLang="en-US" sz="2800"/>
              <a:t>n</a:t>
            </a:r>
            <a:r>
              <a:rPr lang="en-US" altLang="en-US" sz="2800" i="0"/>
              <a:t>) = Time multiply</a:t>
            </a:r>
          </a:p>
        </p:txBody>
      </p:sp>
      <p:sp>
        <p:nvSpPr>
          <p:cNvPr id="251913" name="Rectangle 8"/>
          <p:cNvSpPr>
            <a:spLocks noChangeArrowheads="1"/>
          </p:cNvSpPr>
          <p:nvPr/>
        </p:nvSpPr>
        <p:spPr bwMode="auto">
          <a:xfrm>
            <a:off x="838200" y="4645025"/>
            <a:ext cx="3719513" cy="5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en-US" altLang="en-US" sz="2800" i="0"/>
              <a:t>= </a:t>
            </a:r>
            <a:r>
              <a:rPr lang="en-CA" altLang="en-US" sz="2800" i="0"/>
              <a:t>θ</a:t>
            </a:r>
            <a:r>
              <a:rPr lang="en-US" altLang="en-US" sz="2800" i="0"/>
              <a:t>(</a:t>
            </a:r>
            <a:r>
              <a:rPr lang="en-US" altLang="en-US" sz="2800"/>
              <a:t>n</a:t>
            </a:r>
            <a:r>
              <a:rPr lang="en-US" altLang="en-US" sz="2800" baseline="30000"/>
              <a:t>2</a:t>
            </a:r>
            <a:r>
              <a:rPr lang="en-US" altLang="en-US" sz="2800" i="0"/>
              <a:t>) = quadratic time.</a:t>
            </a:r>
          </a:p>
        </p:txBody>
      </p:sp>
      <p:sp>
        <p:nvSpPr>
          <p:cNvPr id="33" name="Rectangle 8"/>
          <p:cNvSpPr>
            <a:spLocks noChangeArrowheads="1"/>
          </p:cNvSpPr>
          <p:nvPr/>
        </p:nvSpPr>
        <p:spPr bwMode="auto">
          <a:xfrm>
            <a:off x="3505200" y="5114925"/>
            <a:ext cx="251460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defRPr/>
            </a:pPr>
            <a:r>
              <a:rPr lang="en-CA" altLang="en-US" sz="2800" i="0" dirty="0">
                <a:effectLst>
                  <a:outerShdw blurRad="38100" dist="38100" dir="2700000" algn="tl">
                    <a:srgbClr val="000000">
                      <a:alpha val="43137"/>
                    </a:srgbClr>
                  </a:outerShdw>
                </a:effectLst>
              </a:rPr>
              <a:t>Which is faster?</a:t>
            </a:r>
            <a:endParaRPr lang="en-US" altLang="en-US" sz="2800" i="0" dirty="0">
              <a:effectLst>
                <a:outerShdw blurRad="38100" dist="38100" dir="2700000" algn="tl">
                  <a:srgbClr val="000000">
                    <a:alpha val="43137"/>
                  </a:srgbClr>
                </a:outerShdw>
              </a:effectLst>
            </a:endParaRPr>
          </a:p>
        </p:txBody>
      </p:sp>
      <p:sp>
        <p:nvSpPr>
          <p:cNvPr id="34" name="Text Box 10"/>
          <p:cNvSpPr txBox="1">
            <a:spLocks noChangeArrowheads="1"/>
          </p:cNvSpPr>
          <p:nvPr/>
        </p:nvSpPr>
        <p:spPr bwMode="auto">
          <a:xfrm>
            <a:off x="1109663" y="5494338"/>
            <a:ext cx="7196137" cy="522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r>
              <a:rPr lang="en-US" altLang="en-US" sz="2800" i="0"/>
              <a:t>92834765225674897 × 83883977590110394875</a:t>
            </a:r>
          </a:p>
        </p:txBody>
      </p:sp>
      <p:sp>
        <p:nvSpPr>
          <p:cNvPr id="35" name="Rectangle 8"/>
          <p:cNvSpPr>
            <a:spLocks noChangeArrowheads="1"/>
          </p:cNvSpPr>
          <p:nvPr/>
        </p:nvSpPr>
        <p:spPr bwMode="auto">
          <a:xfrm>
            <a:off x="1166813" y="6096000"/>
            <a:ext cx="3481387"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defRPr/>
            </a:pPr>
            <a:r>
              <a:rPr lang="en-CA" altLang="en-US" sz="2800" i="0" dirty="0">
                <a:effectLst>
                  <a:outerShdw blurRad="38100" dist="38100" dir="2700000" algn="tl">
                    <a:srgbClr val="000000">
                      <a:alpha val="43137"/>
                    </a:srgbClr>
                  </a:outerShdw>
                </a:effectLst>
              </a:rPr>
              <a:t>Which would you use?</a:t>
            </a:r>
            <a:endParaRPr lang="en-US" altLang="en-US" sz="2800" i="0" dirty="0">
              <a:effectLst>
                <a:outerShdw blurRad="38100" dist="38100" dir="2700000" algn="tl">
                  <a:srgbClr val="000000">
                    <a:alpha val="43137"/>
                  </a:srgbClr>
                </a:outerShdw>
              </a:effectLst>
            </a:endParaRPr>
          </a:p>
        </p:txBody>
      </p:sp>
      <p:sp>
        <p:nvSpPr>
          <p:cNvPr id="36" name="Rectangle 8"/>
          <p:cNvSpPr>
            <a:spLocks noChangeArrowheads="1"/>
          </p:cNvSpPr>
          <p:nvPr/>
        </p:nvSpPr>
        <p:spPr bwMode="auto">
          <a:xfrm>
            <a:off x="4868863" y="5943600"/>
            <a:ext cx="1519237"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defRPr/>
            </a:pPr>
            <a:r>
              <a:rPr lang="en-CA" altLang="en-US" sz="2800" i="0" dirty="0">
                <a:effectLst>
                  <a:outerShdw blurRad="38100" dist="38100" dir="2700000" algn="tl">
                    <a:srgbClr val="000000">
                      <a:alpha val="43137"/>
                    </a:srgbClr>
                  </a:outerShdw>
                </a:effectLst>
              </a:rPr>
              <a:t>Minutes?</a:t>
            </a:r>
            <a:endParaRPr lang="en-US" altLang="en-US" sz="2800" i="0" dirty="0">
              <a:effectLst>
                <a:outerShdw blurRad="38100" dist="38100" dir="2700000" algn="tl">
                  <a:srgbClr val="000000">
                    <a:alpha val="43137"/>
                  </a:srgbClr>
                </a:outerShdw>
              </a:effectLst>
            </a:endParaRPr>
          </a:p>
        </p:txBody>
      </p:sp>
      <p:sp>
        <p:nvSpPr>
          <p:cNvPr id="37" name="Rectangle 8"/>
          <p:cNvSpPr>
            <a:spLocks noChangeArrowheads="1"/>
          </p:cNvSpPr>
          <p:nvPr/>
        </p:nvSpPr>
        <p:spPr bwMode="auto">
          <a:xfrm>
            <a:off x="6654800" y="5956300"/>
            <a:ext cx="1957388"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defRPr/>
            </a:pPr>
            <a:r>
              <a:rPr lang="en-CA" altLang="en-US" sz="2800" i="0" dirty="0">
                <a:effectLst>
                  <a:outerShdw blurRad="38100" dist="38100" dir="2700000" algn="tl">
                    <a:srgbClr val="000000">
                      <a:alpha val="43137"/>
                    </a:srgbClr>
                  </a:outerShdw>
                </a:effectLst>
              </a:rPr>
              <a:t>Add a digit?</a:t>
            </a:r>
            <a:endParaRPr lang="en-US" altLang="en-US" sz="2800" i="0" dirty="0">
              <a:effectLst>
                <a:outerShdw blurRad="38100" dist="38100" dir="2700000" algn="tl">
                  <a:srgbClr val="000000">
                    <a:alpha val="43137"/>
                  </a:srgbClr>
                </a:outerShdw>
              </a:effectLst>
            </a:endParaRPr>
          </a:p>
        </p:txBody>
      </p:sp>
      <p:sp>
        <p:nvSpPr>
          <p:cNvPr id="38" name="Rectangle 8"/>
          <p:cNvSpPr>
            <a:spLocks noChangeArrowheads="1"/>
          </p:cNvSpPr>
          <p:nvPr/>
        </p:nvSpPr>
        <p:spPr bwMode="auto">
          <a:xfrm>
            <a:off x="8077200" y="5500688"/>
            <a:ext cx="363538" cy="522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defRPr/>
            </a:pPr>
            <a:r>
              <a:rPr lang="en-CA" altLang="en-US" sz="2800" i="0" dirty="0">
                <a:effectLst>
                  <a:outerShdw blurRad="38100" dist="38100" dir="2700000" algn="tl">
                    <a:srgbClr val="000000">
                      <a:alpha val="43137"/>
                    </a:srgbClr>
                  </a:outerShdw>
                </a:effectLst>
              </a:rPr>
              <a:t>9</a:t>
            </a:r>
            <a:endParaRPr lang="en-US" altLang="en-US" sz="2800" i="0" dirty="0">
              <a:effectLst>
                <a:outerShdw blurRad="38100" dist="38100" dir="2700000" algn="tl">
                  <a:srgbClr val="000000">
                    <a:alpha val="43137"/>
                  </a:srgbClr>
                </a:outerShdw>
              </a:effectLst>
            </a:endParaRPr>
          </a:p>
        </p:txBody>
      </p:sp>
      <p:sp>
        <p:nvSpPr>
          <p:cNvPr id="39" name="Rectangle 8"/>
          <p:cNvSpPr>
            <a:spLocks noChangeArrowheads="1"/>
          </p:cNvSpPr>
          <p:nvPr/>
        </p:nvSpPr>
        <p:spPr bwMode="auto">
          <a:xfrm>
            <a:off x="6686550" y="6319838"/>
            <a:ext cx="2074863"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defRPr/>
            </a:pPr>
            <a:r>
              <a:rPr lang="en-CA" altLang="en-US" sz="2800" i="0" dirty="0">
                <a:solidFill>
                  <a:srgbClr val="FF0000"/>
                </a:solidFill>
                <a:effectLst>
                  <a:outerShdw blurRad="38100" dist="38100" dir="2700000" algn="tl">
                    <a:srgbClr val="000000">
                      <a:alpha val="43137"/>
                    </a:srgbClr>
                  </a:outerShdw>
                </a:effectLst>
              </a:rPr>
              <a:t>Exponential?</a:t>
            </a:r>
            <a:endParaRPr lang="en-US" altLang="en-US" sz="2800" i="0" dirty="0">
              <a:solidFill>
                <a:srgbClr val="FF0000"/>
              </a:solidFill>
              <a:effectLst>
                <a:outerShdw blurRad="38100" dist="38100" dir="2700000" algn="tl">
                  <a:srgbClr val="000000">
                    <a:alpha val="43137"/>
                  </a:srgbClr>
                </a:outerShdw>
              </a:effectLst>
            </a:endParaRPr>
          </a:p>
        </p:txBody>
      </p:sp>
      <p:sp>
        <p:nvSpPr>
          <p:cNvPr id="40" name="Rectangle 8"/>
          <p:cNvSpPr>
            <a:spLocks noChangeArrowheads="1"/>
          </p:cNvSpPr>
          <p:nvPr/>
        </p:nvSpPr>
        <p:spPr bwMode="auto">
          <a:xfrm>
            <a:off x="4876800" y="6334125"/>
            <a:ext cx="1717675"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defRPr/>
            </a:pPr>
            <a:r>
              <a:rPr lang="en-CA" altLang="en-US" sz="2800" i="0" dirty="0">
                <a:solidFill>
                  <a:srgbClr val="FF0000"/>
                </a:solidFill>
                <a:effectLst>
                  <a:outerShdw blurRad="38100" dist="38100" dir="2700000" algn="tl">
                    <a:srgbClr val="000000">
                      <a:alpha val="43137"/>
                    </a:srgbClr>
                  </a:outerShdw>
                </a:effectLst>
              </a:rPr>
              <a:t>Centuries?</a:t>
            </a:r>
            <a:endParaRPr lang="en-US" altLang="en-US" sz="2800" i="0" dirty="0">
              <a:solidFill>
                <a:srgbClr val="FF0000"/>
              </a:solidFill>
              <a:effectLst>
                <a:outerShdw blurRad="38100" dist="38100" dir="2700000" algn="tl">
                  <a:srgbClr val="000000">
                    <a:alpha val="43137"/>
                  </a:srgbClr>
                </a:outerShdw>
              </a:effectLst>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24"/>
                                        </p:tgtEl>
                                        <p:attrNameLst>
                                          <p:attrName>style.visibility</p:attrName>
                                        </p:attrNameLst>
                                      </p:cBhvr>
                                      <p:to>
                                        <p:strVal val="visible"/>
                                      </p:to>
                                    </p:set>
                                    <p:anim calcmode="lin" valueType="num">
                                      <p:cBhvr additive="base">
                                        <p:cTn id="7" dur="500" fill="hold"/>
                                        <p:tgtEl>
                                          <p:spTgt spid="24"/>
                                        </p:tgtEl>
                                        <p:attrNameLst>
                                          <p:attrName>ppt_x</p:attrName>
                                        </p:attrNameLst>
                                      </p:cBhvr>
                                      <p:tavLst>
                                        <p:tav tm="0">
                                          <p:val>
                                            <p:strVal val="#ppt_x"/>
                                          </p:val>
                                        </p:tav>
                                        <p:tav tm="100000">
                                          <p:val>
                                            <p:strVal val="#ppt_x"/>
                                          </p:val>
                                        </p:tav>
                                      </p:tavLst>
                                    </p:anim>
                                    <p:anim calcmode="lin" valueType="num">
                                      <p:cBhvr additive="base">
                                        <p:cTn id="8" dur="500" fill="hold"/>
                                        <p:tgtEl>
                                          <p:spTgt spid="24"/>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29"/>
                                        </p:tgtEl>
                                        <p:attrNameLst>
                                          <p:attrName>style.visibility</p:attrName>
                                        </p:attrNameLst>
                                      </p:cBhvr>
                                      <p:to>
                                        <p:strVal val="visible"/>
                                      </p:to>
                                    </p:set>
                                    <p:anim calcmode="lin" valueType="num">
                                      <p:cBhvr additive="base">
                                        <p:cTn id="13" dur="500" fill="hold"/>
                                        <p:tgtEl>
                                          <p:spTgt spid="29"/>
                                        </p:tgtEl>
                                        <p:attrNameLst>
                                          <p:attrName>ppt_x</p:attrName>
                                        </p:attrNameLst>
                                      </p:cBhvr>
                                      <p:tavLst>
                                        <p:tav tm="0">
                                          <p:val>
                                            <p:strVal val="#ppt_x"/>
                                          </p:val>
                                        </p:tav>
                                        <p:tav tm="100000">
                                          <p:val>
                                            <p:strVal val="#ppt_x"/>
                                          </p:val>
                                        </p:tav>
                                      </p:tavLst>
                                    </p:anim>
                                    <p:anim calcmode="lin" valueType="num">
                                      <p:cBhvr additive="base">
                                        <p:cTn id="14" dur="500" fill="hold"/>
                                        <p:tgtEl>
                                          <p:spTgt spid="29"/>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30"/>
                                        </p:tgtEl>
                                        <p:attrNameLst>
                                          <p:attrName>style.visibility</p:attrName>
                                        </p:attrNameLst>
                                      </p:cBhvr>
                                      <p:to>
                                        <p:strVal val="visible"/>
                                      </p:to>
                                    </p:set>
                                    <p:anim calcmode="lin" valueType="num">
                                      <p:cBhvr additive="base">
                                        <p:cTn id="19" dur="500" fill="hold"/>
                                        <p:tgtEl>
                                          <p:spTgt spid="30"/>
                                        </p:tgtEl>
                                        <p:attrNameLst>
                                          <p:attrName>ppt_x</p:attrName>
                                        </p:attrNameLst>
                                      </p:cBhvr>
                                      <p:tavLst>
                                        <p:tav tm="0">
                                          <p:val>
                                            <p:strVal val="#ppt_x"/>
                                          </p:val>
                                        </p:tav>
                                        <p:tav tm="100000">
                                          <p:val>
                                            <p:strVal val="#ppt_x"/>
                                          </p:val>
                                        </p:tav>
                                      </p:tavLst>
                                    </p:anim>
                                    <p:anim calcmode="lin" valueType="num">
                                      <p:cBhvr additive="base">
                                        <p:cTn id="20" dur="500" fill="hold"/>
                                        <p:tgtEl>
                                          <p:spTgt spid="30"/>
                                        </p:tgtEl>
                                        <p:attrNameLst>
                                          <p:attrName>ppt_y</p:attrName>
                                        </p:attrNameLst>
                                      </p:cBhvr>
                                      <p:tavLst>
                                        <p:tav tm="0">
                                          <p:val>
                                            <p:strVal val="1+#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4" fill="hold" grpId="0" nodeType="clickEffect">
                                  <p:stCondLst>
                                    <p:cond delay="0"/>
                                  </p:stCondLst>
                                  <p:childTnLst>
                                    <p:set>
                                      <p:cBhvr>
                                        <p:cTn id="24" dur="1" fill="hold">
                                          <p:stCondLst>
                                            <p:cond delay="0"/>
                                          </p:stCondLst>
                                        </p:cTn>
                                        <p:tgtEl>
                                          <p:spTgt spid="33"/>
                                        </p:tgtEl>
                                        <p:attrNameLst>
                                          <p:attrName>style.visibility</p:attrName>
                                        </p:attrNameLst>
                                      </p:cBhvr>
                                      <p:to>
                                        <p:strVal val="visible"/>
                                      </p:to>
                                    </p:set>
                                    <p:anim calcmode="lin" valueType="num">
                                      <p:cBhvr additive="base">
                                        <p:cTn id="25" dur="500" fill="hold"/>
                                        <p:tgtEl>
                                          <p:spTgt spid="33"/>
                                        </p:tgtEl>
                                        <p:attrNameLst>
                                          <p:attrName>ppt_x</p:attrName>
                                        </p:attrNameLst>
                                      </p:cBhvr>
                                      <p:tavLst>
                                        <p:tav tm="0">
                                          <p:val>
                                            <p:strVal val="#ppt_x"/>
                                          </p:val>
                                        </p:tav>
                                        <p:tav tm="100000">
                                          <p:val>
                                            <p:strVal val="#ppt_x"/>
                                          </p:val>
                                        </p:tav>
                                      </p:tavLst>
                                    </p:anim>
                                    <p:anim calcmode="lin" valueType="num">
                                      <p:cBhvr additive="base">
                                        <p:cTn id="26" dur="500" fill="hold"/>
                                        <p:tgtEl>
                                          <p:spTgt spid="33"/>
                                        </p:tgtEl>
                                        <p:attrNameLst>
                                          <p:attrName>ppt_y</p:attrName>
                                        </p:attrNameLst>
                                      </p:cBhvr>
                                      <p:tavLst>
                                        <p:tav tm="0">
                                          <p:val>
                                            <p:strVal val="1+#ppt_h/2"/>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4" fill="hold" grpId="0" nodeType="clickEffect">
                                  <p:stCondLst>
                                    <p:cond delay="0"/>
                                  </p:stCondLst>
                                  <p:childTnLst>
                                    <p:set>
                                      <p:cBhvr>
                                        <p:cTn id="30" dur="1" fill="hold">
                                          <p:stCondLst>
                                            <p:cond delay="0"/>
                                          </p:stCondLst>
                                        </p:cTn>
                                        <p:tgtEl>
                                          <p:spTgt spid="34"/>
                                        </p:tgtEl>
                                        <p:attrNameLst>
                                          <p:attrName>style.visibility</p:attrName>
                                        </p:attrNameLst>
                                      </p:cBhvr>
                                      <p:to>
                                        <p:strVal val="visible"/>
                                      </p:to>
                                    </p:set>
                                    <p:anim calcmode="lin" valueType="num">
                                      <p:cBhvr additive="base">
                                        <p:cTn id="31" dur="500" fill="hold"/>
                                        <p:tgtEl>
                                          <p:spTgt spid="34"/>
                                        </p:tgtEl>
                                        <p:attrNameLst>
                                          <p:attrName>ppt_x</p:attrName>
                                        </p:attrNameLst>
                                      </p:cBhvr>
                                      <p:tavLst>
                                        <p:tav tm="0">
                                          <p:val>
                                            <p:strVal val="#ppt_x"/>
                                          </p:val>
                                        </p:tav>
                                        <p:tav tm="100000">
                                          <p:val>
                                            <p:strVal val="#ppt_x"/>
                                          </p:val>
                                        </p:tav>
                                      </p:tavLst>
                                    </p:anim>
                                    <p:anim calcmode="lin" valueType="num">
                                      <p:cBhvr additive="base">
                                        <p:cTn id="32" dur="500" fill="hold"/>
                                        <p:tgtEl>
                                          <p:spTgt spid="34"/>
                                        </p:tgtEl>
                                        <p:attrNameLst>
                                          <p:attrName>ppt_y</p:attrName>
                                        </p:attrNameLst>
                                      </p:cBhvr>
                                      <p:tavLst>
                                        <p:tav tm="0">
                                          <p:val>
                                            <p:strVal val="1+#ppt_h/2"/>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4" fill="hold" grpId="0" nodeType="clickEffect">
                                  <p:stCondLst>
                                    <p:cond delay="0"/>
                                  </p:stCondLst>
                                  <p:childTnLst>
                                    <p:set>
                                      <p:cBhvr>
                                        <p:cTn id="36" dur="1" fill="hold">
                                          <p:stCondLst>
                                            <p:cond delay="0"/>
                                          </p:stCondLst>
                                        </p:cTn>
                                        <p:tgtEl>
                                          <p:spTgt spid="35"/>
                                        </p:tgtEl>
                                        <p:attrNameLst>
                                          <p:attrName>style.visibility</p:attrName>
                                        </p:attrNameLst>
                                      </p:cBhvr>
                                      <p:to>
                                        <p:strVal val="visible"/>
                                      </p:to>
                                    </p:set>
                                    <p:anim calcmode="lin" valueType="num">
                                      <p:cBhvr additive="base">
                                        <p:cTn id="37" dur="500" fill="hold"/>
                                        <p:tgtEl>
                                          <p:spTgt spid="35"/>
                                        </p:tgtEl>
                                        <p:attrNameLst>
                                          <p:attrName>ppt_x</p:attrName>
                                        </p:attrNameLst>
                                      </p:cBhvr>
                                      <p:tavLst>
                                        <p:tav tm="0">
                                          <p:val>
                                            <p:strVal val="#ppt_x"/>
                                          </p:val>
                                        </p:tav>
                                        <p:tav tm="100000">
                                          <p:val>
                                            <p:strVal val="#ppt_x"/>
                                          </p:val>
                                        </p:tav>
                                      </p:tavLst>
                                    </p:anim>
                                    <p:anim calcmode="lin" valueType="num">
                                      <p:cBhvr additive="base">
                                        <p:cTn id="38" dur="500" fill="hold"/>
                                        <p:tgtEl>
                                          <p:spTgt spid="35"/>
                                        </p:tgtEl>
                                        <p:attrNameLst>
                                          <p:attrName>ppt_y</p:attrName>
                                        </p:attrNameLst>
                                      </p:cBhvr>
                                      <p:tavLst>
                                        <p:tav tm="0">
                                          <p:val>
                                            <p:strVal val="1+#ppt_h/2"/>
                                          </p:val>
                                        </p:tav>
                                        <p:tav tm="100000">
                                          <p:val>
                                            <p:strVal val="#ppt_y"/>
                                          </p:val>
                                        </p:tav>
                                      </p:tavLst>
                                    </p:anim>
                                  </p:childTnLst>
                                </p:cTn>
                              </p:par>
                            </p:childTnLst>
                          </p:cTn>
                        </p:par>
                      </p:childTnLst>
                    </p:cTn>
                  </p:par>
                  <p:par>
                    <p:cTn id="39" fill="hold" nodeType="clickPar">
                      <p:stCondLst>
                        <p:cond delay="indefinite"/>
                      </p:stCondLst>
                      <p:childTnLst>
                        <p:par>
                          <p:cTn id="40" fill="hold" nodeType="withGroup">
                            <p:stCondLst>
                              <p:cond delay="0"/>
                            </p:stCondLst>
                            <p:childTnLst>
                              <p:par>
                                <p:cTn id="41" presetID="2" presetClass="entr" presetSubtype="4" fill="hold" grpId="0" nodeType="clickEffect">
                                  <p:stCondLst>
                                    <p:cond delay="0"/>
                                  </p:stCondLst>
                                  <p:childTnLst>
                                    <p:set>
                                      <p:cBhvr>
                                        <p:cTn id="42" dur="1" fill="hold">
                                          <p:stCondLst>
                                            <p:cond delay="0"/>
                                          </p:stCondLst>
                                        </p:cTn>
                                        <p:tgtEl>
                                          <p:spTgt spid="36"/>
                                        </p:tgtEl>
                                        <p:attrNameLst>
                                          <p:attrName>style.visibility</p:attrName>
                                        </p:attrNameLst>
                                      </p:cBhvr>
                                      <p:to>
                                        <p:strVal val="visible"/>
                                      </p:to>
                                    </p:set>
                                    <p:anim calcmode="lin" valueType="num">
                                      <p:cBhvr additive="base">
                                        <p:cTn id="43" dur="500" fill="hold"/>
                                        <p:tgtEl>
                                          <p:spTgt spid="36"/>
                                        </p:tgtEl>
                                        <p:attrNameLst>
                                          <p:attrName>ppt_x</p:attrName>
                                        </p:attrNameLst>
                                      </p:cBhvr>
                                      <p:tavLst>
                                        <p:tav tm="0">
                                          <p:val>
                                            <p:strVal val="#ppt_x"/>
                                          </p:val>
                                        </p:tav>
                                        <p:tav tm="100000">
                                          <p:val>
                                            <p:strVal val="#ppt_x"/>
                                          </p:val>
                                        </p:tav>
                                      </p:tavLst>
                                    </p:anim>
                                    <p:anim calcmode="lin" valueType="num">
                                      <p:cBhvr additive="base">
                                        <p:cTn id="44" dur="500" fill="hold"/>
                                        <p:tgtEl>
                                          <p:spTgt spid="36"/>
                                        </p:tgtEl>
                                        <p:attrNameLst>
                                          <p:attrName>ppt_y</p:attrName>
                                        </p:attrNameLst>
                                      </p:cBhvr>
                                      <p:tavLst>
                                        <p:tav tm="0">
                                          <p:val>
                                            <p:strVal val="1+#ppt_h/2"/>
                                          </p:val>
                                        </p:tav>
                                        <p:tav tm="100000">
                                          <p:val>
                                            <p:strVal val="#ppt_y"/>
                                          </p:val>
                                        </p:tav>
                                      </p:tavLst>
                                    </p:anim>
                                  </p:childTnLst>
                                </p:cTn>
                              </p:par>
                            </p:childTnLst>
                          </p:cTn>
                        </p:par>
                      </p:childTnLst>
                    </p:cTn>
                  </p:par>
                  <p:par>
                    <p:cTn id="45" fill="hold" nodeType="clickPar">
                      <p:stCondLst>
                        <p:cond delay="indefinite"/>
                      </p:stCondLst>
                      <p:childTnLst>
                        <p:par>
                          <p:cTn id="46" fill="hold" nodeType="withGroup">
                            <p:stCondLst>
                              <p:cond delay="0"/>
                            </p:stCondLst>
                            <p:childTnLst>
                              <p:par>
                                <p:cTn id="47" presetID="2" presetClass="entr" presetSubtype="4" fill="hold" grpId="0" nodeType="clickEffect">
                                  <p:stCondLst>
                                    <p:cond delay="0"/>
                                  </p:stCondLst>
                                  <p:childTnLst>
                                    <p:set>
                                      <p:cBhvr>
                                        <p:cTn id="48" dur="1" fill="hold">
                                          <p:stCondLst>
                                            <p:cond delay="0"/>
                                          </p:stCondLst>
                                        </p:cTn>
                                        <p:tgtEl>
                                          <p:spTgt spid="40"/>
                                        </p:tgtEl>
                                        <p:attrNameLst>
                                          <p:attrName>style.visibility</p:attrName>
                                        </p:attrNameLst>
                                      </p:cBhvr>
                                      <p:to>
                                        <p:strVal val="visible"/>
                                      </p:to>
                                    </p:set>
                                    <p:anim calcmode="lin" valueType="num">
                                      <p:cBhvr additive="base">
                                        <p:cTn id="49" dur="500" fill="hold"/>
                                        <p:tgtEl>
                                          <p:spTgt spid="40"/>
                                        </p:tgtEl>
                                        <p:attrNameLst>
                                          <p:attrName>ppt_x</p:attrName>
                                        </p:attrNameLst>
                                      </p:cBhvr>
                                      <p:tavLst>
                                        <p:tav tm="0">
                                          <p:val>
                                            <p:strVal val="#ppt_x"/>
                                          </p:val>
                                        </p:tav>
                                        <p:tav tm="100000">
                                          <p:val>
                                            <p:strVal val="#ppt_x"/>
                                          </p:val>
                                        </p:tav>
                                      </p:tavLst>
                                    </p:anim>
                                    <p:anim calcmode="lin" valueType="num">
                                      <p:cBhvr additive="base">
                                        <p:cTn id="50" dur="500" fill="hold"/>
                                        <p:tgtEl>
                                          <p:spTgt spid="40"/>
                                        </p:tgtEl>
                                        <p:attrNameLst>
                                          <p:attrName>ppt_y</p:attrName>
                                        </p:attrNameLst>
                                      </p:cBhvr>
                                      <p:tavLst>
                                        <p:tav tm="0">
                                          <p:val>
                                            <p:strVal val="1+#ppt_h/2"/>
                                          </p:val>
                                        </p:tav>
                                        <p:tav tm="100000">
                                          <p:val>
                                            <p:strVal val="#ppt_y"/>
                                          </p:val>
                                        </p:tav>
                                      </p:tavLst>
                                    </p:anim>
                                  </p:childTnLst>
                                </p:cTn>
                              </p:par>
                            </p:childTnLst>
                          </p:cTn>
                        </p:par>
                      </p:childTnLst>
                    </p:cTn>
                  </p:par>
                  <p:par>
                    <p:cTn id="51" fill="hold" nodeType="clickPar">
                      <p:stCondLst>
                        <p:cond delay="indefinite"/>
                      </p:stCondLst>
                      <p:childTnLst>
                        <p:par>
                          <p:cTn id="52" fill="hold" nodeType="withGroup">
                            <p:stCondLst>
                              <p:cond delay="0"/>
                            </p:stCondLst>
                            <p:childTnLst>
                              <p:par>
                                <p:cTn id="53" presetID="2" presetClass="entr" presetSubtype="4" fill="hold" grpId="0" nodeType="clickEffect">
                                  <p:stCondLst>
                                    <p:cond delay="0"/>
                                  </p:stCondLst>
                                  <p:childTnLst>
                                    <p:set>
                                      <p:cBhvr>
                                        <p:cTn id="54" dur="1" fill="hold">
                                          <p:stCondLst>
                                            <p:cond delay="0"/>
                                          </p:stCondLst>
                                        </p:cTn>
                                        <p:tgtEl>
                                          <p:spTgt spid="37"/>
                                        </p:tgtEl>
                                        <p:attrNameLst>
                                          <p:attrName>style.visibility</p:attrName>
                                        </p:attrNameLst>
                                      </p:cBhvr>
                                      <p:to>
                                        <p:strVal val="visible"/>
                                      </p:to>
                                    </p:set>
                                    <p:anim calcmode="lin" valueType="num">
                                      <p:cBhvr additive="base">
                                        <p:cTn id="55" dur="500" fill="hold"/>
                                        <p:tgtEl>
                                          <p:spTgt spid="37"/>
                                        </p:tgtEl>
                                        <p:attrNameLst>
                                          <p:attrName>ppt_x</p:attrName>
                                        </p:attrNameLst>
                                      </p:cBhvr>
                                      <p:tavLst>
                                        <p:tav tm="0">
                                          <p:val>
                                            <p:strVal val="#ppt_x"/>
                                          </p:val>
                                        </p:tav>
                                        <p:tav tm="100000">
                                          <p:val>
                                            <p:strVal val="#ppt_x"/>
                                          </p:val>
                                        </p:tav>
                                      </p:tavLst>
                                    </p:anim>
                                    <p:anim calcmode="lin" valueType="num">
                                      <p:cBhvr additive="base">
                                        <p:cTn id="56" dur="500" fill="hold"/>
                                        <p:tgtEl>
                                          <p:spTgt spid="37"/>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38"/>
                                        </p:tgtEl>
                                        <p:attrNameLst>
                                          <p:attrName>style.visibility</p:attrName>
                                        </p:attrNameLst>
                                      </p:cBhvr>
                                      <p:to>
                                        <p:strVal val="visible"/>
                                      </p:to>
                                    </p:set>
                                    <p:anim calcmode="lin" valueType="num">
                                      <p:cBhvr additive="base">
                                        <p:cTn id="59" dur="500" fill="hold"/>
                                        <p:tgtEl>
                                          <p:spTgt spid="38"/>
                                        </p:tgtEl>
                                        <p:attrNameLst>
                                          <p:attrName>ppt_x</p:attrName>
                                        </p:attrNameLst>
                                      </p:cBhvr>
                                      <p:tavLst>
                                        <p:tav tm="0">
                                          <p:val>
                                            <p:strVal val="#ppt_x"/>
                                          </p:val>
                                        </p:tav>
                                        <p:tav tm="100000">
                                          <p:val>
                                            <p:strVal val="#ppt_x"/>
                                          </p:val>
                                        </p:tav>
                                      </p:tavLst>
                                    </p:anim>
                                    <p:anim calcmode="lin" valueType="num">
                                      <p:cBhvr additive="base">
                                        <p:cTn id="60" dur="500" fill="hold"/>
                                        <p:tgtEl>
                                          <p:spTgt spid="38"/>
                                        </p:tgtEl>
                                        <p:attrNameLst>
                                          <p:attrName>ppt_y</p:attrName>
                                        </p:attrNameLst>
                                      </p:cBhvr>
                                      <p:tavLst>
                                        <p:tav tm="0">
                                          <p:val>
                                            <p:strVal val="1+#ppt_h/2"/>
                                          </p:val>
                                        </p:tav>
                                        <p:tav tm="100000">
                                          <p:val>
                                            <p:strVal val="#ppt_y"/>
                                          </p:val>
                                        </p:tav>
                                      </p:tavLst>
                                    </p:anim>
                                  </p:childTnLst>
                                </p:cTn>
                              </p:par>
                            </p:childTnLst>
                          </p:cTn>
                        </p:par>
                      </p:childTnLst>
                    </p:cTn>
                  </p:par>
                  <p:par>
                    <p:cTn id="61" fill="hold" nodeType="clickPar">
                      <p:stCondLst>
                        <p:cond delay="indefinite"/>
                      </p:stCondLst>
                      <p:childTnLst>
                        <p:par>
                          <p:cTn id="62" fill="hold" nodeType="withGroup">
                            <p:stCondLst>
                              <p:cond delay="0"/>
                            </p:stCondLst>
                            <p:childTnLst>
                              <p:par>
                                <p:cTn id="63" presetID="2" presetClass="entr" presetSubtype="4" fill="hold" grpId="0" nodeType="clickEffect">
                                  <p:stCondLst>
                                    <p:cond delay="0"/>
                                  </p:stCondLst>
                                  <p:childTnLst>
                                    <p:set>
                                      <p:cBhvr>
                                        <p:cTn id="64" dur="1" fill="hold">
                                          <p:stCondLst>
                                            <p:cond delay="0"/>
                                          </p:stCondLst>
                                        </p:cTn>
                                        <p:tgtEl>
                                          <p:spTgt spid="39"/>
                                        </p:tgtEl>
                                        <p:attrNameLst>
                                          <p:attrName>style.visibility</p:attrName>
                                        </p:attrNameLst>
                                      </p:cBhvr>
                                      <p:to>
                                        <p:strVal val="visible"/>
                                      </p:to>
                                    </p:set>
                                    <p:anim calcmode="lin" valueType="num">
                                      <p:cBhvr additive="base">
                                        <p:cTn id="65" dur="500" fill="hold"/>
                                        <p:tgtEl>
                                          <p:spTgt spid="39"/>
                                        </p:tgtEl>
                                        <p:attrNameLst>
                                          <p:attrName>ppt_x</p:attrName>
                                        </p:attrNameLst>
                                      </p:cBhvr>
                                      <p:tavLst>
                                        <p:tav tm="0">
                                          <p:val>
                                            <p:strVal val="#ppt_x"/>
                                          </p:val>
                                        </p:tav>
                                        <p:tav tm="100000">
                                          <p:val>
                                            <p:strVal val="#ppt_x"/>
                                          </p:val>
                                        </p:tav>
                                      </p:tavLst>
                                    </p:anim>
                                    <p:anim calcmode="lin" valueType="num">
                                      <p:cBhvr additive="base">
                                        <p:cTn id="66" dur="500" fill="hold"/>
                                        <p:tgtEl>
                                          <p:spTgt spid="3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p:bldP spid="30" grpId="0"/>
      <p:bldP spid="33" grpId="0"/>
      <p:bldP spid="34" grpId="0"/>
      <p:bldP spid="35" grpId="0"/>
      <p:bldP spid="36" grpId="0"/>
      <p:bldP spid="37" grpId="0"/>
      <p:bldP spid="38" grpId="0"/>
      <p:bldP spid="39" grpId="0"/>
      <p:bldP spid="40" grpId="0"/>
    </p:bld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5" name="Rectangle 3"/>
          <p:cNvSpPr>
            <a:spLocks noGrp="1" noChangeArrowheads="1"/>
          </p:cNvSpPr>
          <p:nvPr>
            <p:ph type="body" idx="1"/>
          </p:nvPr>
        </p:nvSpPr>
        <p:spPr>
          <a:xfrm>
            <a:off x="304800" y="990600"/>
            <a:ext cx="8839200" cy="1295400"/>
          </a:xfrm>
        </p:spPr>
        <p:txBody>
          <a:bodyPr/>
          <a:lstStyle/>
          <a:p>
            <a:pPr eaLnBrk="1" hangingPunct="1">
              <a:defRPr/>
            </a:pPr>
            <a:r>
              <a:rPr lang="en-US" altLang="en-US" dirty="0">
                <a:cs typeface="Times New Roman" panose="02020603050405020304" pitchFamily="18" charset="0"/>
              </a:rPr>
              <a:t>Specifies</a:t>
            </a:r>
            <a:r>
              <a:rPr lang="en-CA" altLang="en-US" dirty="0">
                <a:cs typeface="Times New Roman" panose="02020603050405020304" pitchFamily="18" charset="0"/>
              </a:rPr>
              <a:t> how the running time </a:t>
            </a:r>
          </a:p>
          <a:p>
            <a:pPr eaLnBrk="1" hangingPunct="1">
              <a:buNone/>
              <a:defRPr/>
            </a:pPr>
            <a:r>
              <a:rPr lang="en-CA" altLang="en-US" dirty="0">
                <a:cs typeface="Times New Roman" panose="02020603050405020304" pitchFamily="18" charset="0"/>
              </a:rPr>
              <a:t>    depends on the size of the input.  </a:t>
            </a:r>
          </a:p>
        </p:txBody>
      </p:sp>
      <p:sp>
        <p:nvSpPr>
          <p:cNvPr id="4" name="Rectangle 2"/>
          <p:cNvSpPr txBox="1">
            <a:spLocks noChangeArrowheads="1"/>
          </p:cNvSpPr>
          <p:nvPr/>
        </p:nvSpPr>
        <p:spPr bwMode="auto">
          <a:xfrm>
            <a:off x="685800" y="-152400"/>
            <a:ext cx="7772400" cy="1143000"/>
          </a:xfrm>
          <a:prstGeom prst="rect">
            <a:avLst/>
          </a:prstGeom>
          <a:noFill/>
          <a:ln w="9525">
            <a:noFill/>
            <a:miter lim="800000"/>
            <a:headEnd/>
            <a:tailEnd/>
          </a:ln>
          <a:effectLst/>
        </p:spPr>
        <p:txBody>
          <a:bodyPr anchor="ctr"/>
          <a:lstStyle>
            <a:lvl1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mj-lt"/>
                <a:ea typeface="+mj-ea"/>
                <a:cs typeface="+mj-cs"/>
              </a:defRPr>
            </a:lvl1pPr>
            <a:lvl2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2pPr>
            <a:lvl3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3pPr>
            <a:lvl4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4pPr>
            <a:lvl5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5pPr>
            <a:lvl6pPr marL="457200"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6pPr>
            <a:lvl7pPr marL="914400"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7pPr>
            <a:lvl8pPr marL="1371600"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8pPr>
            <a:lvl9pPr marL="1828800"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9pPr>
          </a:lstStyle>
          <a:p>
            <a:pPr eaLnBrk="1" hangingPunct="1">
              <a:defRPr/>
            </a:pPr>
            <a:r>
              <a:rPr lang="en-CA" altLang="en-US" i="0" kern="0" dirty="0">
                <a:cs typeface="Times New Roman" panose="02020603050405020304" pitchFamily="18" charset="0"/>
              </a:rPr>
              <a:t>The Time Complexity of an Algorithm</a:t>
            </a:r>
          </a:p>
        </p:txBody>
      </p:sp>
      <p:sp>
        <p:nvSpPr>
          <p:cNvPr id="5" name="Rectangle 3"/>
          <p:cNvSpPr txBox="1">
            <a:spLocks noChangeArrowheads="1"/>
          </p:cNvSpPr>
          <p:nvPr/>
        </p:nvSpPr>
        <p:spPr bwMode="auto">
          <a:xfrm>
            <a:off x="1111250" y="3911600"/>
            <a:ext cx="4908550" cy="2667000"/>
          </a:xfrm>
          <a:prstGeom prst="rect">
            <a:avLst/>
          </a:prstGeom>
          <a:noFill/>
          <a:ln w="9525">
            <a:noFill/>
            <a:miter lim="800000"/>
            <a:headEnd/>
            <a:tailEnd/>
          </a:ln>
          <a:effectLst/>
        </p:spPr>
        <p:txBody>
          <a:bodyPr/>
          <a:lstStyle>
            <a:lvl1pPr marL="342900" indent="-342900" algn="l" rtl="0" eaLnBrk="0" fontAlgn="base" hangingPunct="0">
              <a:spcBef>
                <a:spcPct val="20000"/>
              </a:spcBef>
              <a:spcAft>
                <a:spcPct val="0"/>
              </a:spcAft>
              <a:tabLst>
                <a:tab pos="858838" algn="l"/>
              </a:tabLst>
              <a:defRPr sz="3200">
                <a:solidFill>
                  <a:schemeClr val="tx1"/>
                </a:solidFill>
                <a:effectLst>
                  <a:outerShdw blurRad="38100" dist="38100" dir="2700000" algn="tl">
                    <a:srgbClr val="000000"/>
                  </a:outerShdw>
                </a:effectLst>
                <a:latin typeface="+mn-lt"/>
                <a:ea typeface="+mn-ea"/>
                <a:cs typeface="+mn-cs"/>
              </a:defRPr>
            </a:lvl1pPr>
            <a:lvl2pPr marL="404813" indent="-290513" algn="l" rtl="0" eaLnBrk="0" fontAlgn="base" hangingPunct="0">
              <a:spcBef>
                <a:spcPct val="20000"/>
              </a:spcBef>
              <a:spcAft>
                <a:spcPct val="0"/>
              </a:spcAft>
              <a:buChar char="•"/>
              <a:tabLst>
                <a:tab pos="858838" algn="l"/>
              </a:tabLst>
              <a:defRPr sz="3200">
                <a:solidFill>
                  <a:schemeClr val="tx1"/>
                </a:solidFill>
                <a:latin typeface="Arial" pitchFamily="34" charset="0"/>
              </a:defRPr>
            </a:lvl2pPr>
            <a:lvl3pPr marL="858838" indent="-339725" algn="l" rtl="0" eaLnBrk="0" fontAlgn="base" hangingPunct="0">
              <a:spcBef>
                <a:spcPct val="20000"/>
              </a:spcBef>
              <a:spcAft>
                <a:spcPct val="0"/>
              </a:spcAft>
              <a:buChar char="–"/>
              <a:tabLst>
                <a:tab pos="858838" algn="l"/>
              </a:tabLst>
              <a:defRPr sz="2800">
                <a:solidFill>
                  <a:schemeClr val="tx1"/>
                </a:solidFill>
                <a:latin typeface="Arial" pitchFamily="34" charset="0"/>
              </a:defRPr>
            </a:lvl3pPr>
            <a:lvl4pPr marL="1200150" indent="-227013" algn="l" rtl="0" eaLnBrk="0" fontAlgn="base" hangingPunct="0">
              <a:spcBef>
                <a:spcPct val="20000"/>
              </a:spcBef>
              <a:spcAft>
                <a:spcPct val="0"/>
              </a:spcAft>
              <a:buChar char="•"/>
              <a:tabLst>
                <a:tab pos="858838" algn="l"/>
              </a:tabLst>
              <a:defRPr sz="2400">
                <a:solidFill>
                  <a:schemeClr val="tx1"/>
                </a:solidFill>
                <a:latin typeface="Arial" pitchFamily="34" charset="0"/>
              </a:defRPr>
            </a:lvl4pPr>
            <a:lvl5pPr marL="1655763" indent="-341313" algn="l" rtl="0" eaLnBrk="0" fontAlgn="base" hangingPunct="0">
              <a:spcBef>
                <a:spcPct val="20000"/>
              </a:spcBef>
              <a:spcAft>
                <a:spcPct val="0"/>
              </a:spcAft>
              <a:buChar char="–"/>
              <a:tabLst>
                <a:tab pos="858838" algn="l"/>
              </a:tabLst>
              <a:defRPr sz="2400">
                <a:solidFill>
                  <a:schemeClr val="tx1"/>
                </a:solidFill>
                <a:latin typeface="Arial" pitchFamily="34" charset="0"/>
              </a:defRPr>
            </a:lvl5pPr>
            <a:lvl6pPr marL="2112963" indent="-341313" algn="l" rtl="0" eaLnBrk="0" fontAlgn="base" hangingPunct="0">
              <a:spcBef>
                <a:spcPct val="20000"/>
              </a:spcBef>
              <a:spcAft>
                <a:spcPct val="0"/>
              </a:spcAft>
              <a:buChar char="–"/>
              <a:tabLst>
                <a:tab pos="858838" algn="l"/>
              </a:tabLst>
              <a:defRPr sz="2400">
                <a:solidFill>
                  <a:schemeClr val="tx1"/>
                </a:solidFill>
                <a:latin typeface="Arial" pitchFamily="34" charset="0"/>
              </a:defRPr>
            </a:lvl6pPr>
            <a:lvl7pPr marL="2570163" indent="-341313" algn="l" rtl="0" eaLnBrk="0" fontAlgn="base" hangingPunct="0">
              <a:spcBef>
                <a:spcPct val="20000"/>
              </a:spcBef>
              <a:spcAft>
                <a:spcPct val="0"/>
              </a:spcAft>
              <a:buChar char="–"/>
              <a:tabLst>
                <a:tab pos="858838" algn="l"/>
              </a:tabLst>
              <a:defRPr sz="2400">
                <a:solidFill>
                  <a:schemeClr val="tx1"/>
                </a:solidFill>
                <a:latin typeface="Arial" pitchFamily="34" charset="0"/>
              </a:defRPr>
            </a:lvl7pPr>
            <a:lvl8pPr marL="3027363" indent="-341313" algn="l" rtl="0" eaLnBrk="0" fontAlgn="base" hangingPunct="0">
              <a:spcBef>
                <a:spcPct val="20000"/>
              </a:spcBef>
              <a:spcAft>
                <a:spcPct val="0"/>
              </a:spcAft>
              <a:buChar char="–"/>
              <a:tabLst>
                <a:tab pos="858838" algn="l"/>
              </a:tabLst>
              <a:defRPr sz="2400">
                <a:solidFill>
                  <a:schemeClr val="tx1"/>
                </a:solidFill>
                <a:latin typeface="Arial" pitchFamily="34" charset="0"/>
              </a:defRPr>
            </a:lvl8pPr>
            <a:lvl9pPr marL="3484563" indent="-341313" algn="l" rtl="0" eaLnBrk="0" fontAlgn="base" hangingPunct="0">
              <a:spcBef>
                <a:spcPct val="20000"/>
              </a:spcBef>
              <a:spcAft>
                <a:spcPct val="0"/>
              </a:spcAft>
              <a:buChar char="–"/>
              <a:tabLst>
                <a:tab pos="858838" algn="l"/>
              </a:tabLst>
              <a:defRPr sz="2400">
                <a:solidFill>
                  <a:schemeClr val="tx1"/>
                </a:solidFill>
                <a:latin typeface="Arial" pitchFamily="34" charset="0"/>
              </a:defRPr>
            </a:lvl9pPr>
          </a:lstStyle>
          <a:p>
            <a:pPr eaLnBrk="1" hangingPunct="1">
              <a:defRPr/>
            </a:pPr>
            <a:endParaRPr lang="en-US" altLang="en-US" i="0" kern="0" dirty="0">
              <a:cs typeface="Times New Roman" panose="02020603050405020304" pitchFamily="18" charset="0"/>
            </a:endParaRPr>
          </a:p>
          <a:p>
            <a:pPr eaLnBrk="1" hangingPunct="1">
              <a:defRPr/>
            </a:pPr>
            <a:r>
              <a:rPr lang="en-CA" altLang="en-US" i="0" kern="0" dirty="0">
                <a:cs typeface="Times New Roman" panose="02020603050405020304" pitchFamily="18" charset="0"/>
              </a:rPr>
              <a:t>       “size” of input</a:t>
            </a:r>
            <a:endParaRPr lang="en-US" altLang="en-US" i="0" kern="0" dirty="0">
              <a:cs typeface="Times New Roman" panose="02020603050405020304" pitchFamily="18" charset="0"/>
            </a:endParaRPr>
          </a:p>
          <a:p>
            <a:pPr eaLnBrk="1" hangingPunct="1">
              <a:defRPr/>
            </a:pPr>
            <a:endParaRPr lang="en-US" altLang="en-US" i="0" kern="0" dirty="0">
              <a:cs typeface="Times New Roman" panose="02020603050405020304" pitchFamily="18" charset="0"/>
            </a:endParaRPr>
          </a:p>
          <a:p>
            <a:pPr eaLnBrk="1" hangingPunct="1">
              <a:defRPr/>
            </a:pPr>
            <a:r>
              <a:rPr lang="en-US" altLang="en-US" i="0" kern="0" dirty="0">
                <a:cs typeface="Times New Roman" panose="02020603050405020304" pitchFamily="18" charset="0"/>
              </a:rPr>
              <a:t>   </a:t>
            </a:r>
            <a:r>
              <a:rPr lang="en-CA" altLang="en-US" i="0" kern="0" dirty="0">
                <a:cs typeface="Times New Roman" panose="02020603050405020304" pitchFamily="18" charset="0"/>
              </a:rPr>
              <a:t>“time” T(n) executed .  </a:t>
            </a:r>
          </a:p>
          <a:p>
            <a:pPr algn="ctr" eaLnBrk="1" hangingPunct="1">
              <a:defRPr/>
            </a:pPr>
            <a:endParaRPr lang="en-CA" altLang="en-US" i="0" kern="0" dirty="0">
              <a:cs typeface="Times New Roman" panose="02020603050405020304" pitchFamily="18" charset="0"/>
            </a:endParaRPr>
          </a:p>
        </p:txBody>
      </p:sp>
      <p:sp>
        <p:nvSpPr>
          <p:cNvPr id="7" name="AutoShape 4"/>
          <p:cNvSpPr>
            <a:spLocks noChangeArrowheads="1"/>
          </p:cNvSpPr>
          <p:nvPr/>
        </p:nvSpPr>
        <p:spPr bwMode="auto">
          <a:xfrm>
            <a:off x="2438400" y="5145088"/>
            <a:ext cx="1219200" cy="442912"/>
          </a:xfrm>
          <a:prstGeom prst="downArrow">
            <a:avLst>
              <a:gd name="adj1" fmla="val 50000"/>
              <a:gd name="adj2" fmla="val 25000"/>
            </a:avLst>
          </a:prstGeom>
          <a:solidFill>
            <a:schemeClr val="accent1"/>
          </a:solidFill>
          <a:ln w="9525">
            <a:solidFill>
              <a:schemeClr val="tx1"/>
            </a:solidFill>
            <a:miter lim="800000"/>
            <a:headEnd/>
            <a:tailEnd/>
          </a:ln>
        </p:spPr>
        <p:txBody>
          <a:bodyPr wrap="none" anchor="ct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endParaRPr lang="en-US" altLang="en-US" i="0"/>
          </a:p>
        </p:txBody>
      </p:sp>
      <p:pic>
        <p:nvPicPr>
          <p:cNvPr id="201734" name="Picture 9" descr="j0078707"/>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6934200" y="744538"/>
            <a:ext cx="1828800" cy="2241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 name="Rectangle 8"/>
          <p:cNvSpPr>
            <a:spLocks noChangeArrowheads="1"/>
          </p:cNvSpPr>
          <p:nvPr/>
        </p:nvSpPr>
        <p:spPr bwMode="auto">
          <a:xfrm>
            <a:off x="5410200" y="3124200"/>
            <a:ext cx="3544888" cy="1016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50000"/>
              </a:spcBef>
            </a:pPr>
            <a:r>
              <a:rPr lang="en-CA" altLang="en-US" sz="3000" i="0" dirty="0"/>
              <a:t>Work for me to </a:t>
            </a:r>
            <a:br>
              <a:rPr lang="en-CA" altLang="en-US" sz="3000" i="0" dirty="0"/>
            </a:br>
            <a:r>
              <a:rPr lang="en-CA" altLang="en-US" sz="3000" i="0" dirty="0"/>
              <a:t>give you the instance.</a:t>
            </a:r>
            <a:endParaRPr lang="en-US" altLang="en-US" sz="3000" i="0" dirty="0"/>
          </a:p>
        </p:txBody>
      </p:sp>
      <p:sp>
        <p:nvSpPr>
          <p:cNvPr id="10" name="Rectangle 9"/>
          <p:cNvSpPr>
            <a:spLocks noChangeArrowheads="1"/>
          </p:cNvSpPr>
          <p:nvPr/>
        </p:nvSpPr>
        <p:spPr bwMode="auto">
          <a:xfrm>
            <a:off x="5899150" y="5689600"/>
            <a:ext cx="2644775" cy="1016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50000"/>
              </a:spcBef>
            </a:pPr>
            <a:r>
              <a:rPr lang="en-CA" altLang="en-US" sz="3000" i="0" dirty="0"/>
              <a:t>Work for you to</a:t>
            </a:r>
            <a:br>
              <a:rPr lang="en-CA" altLang="en-US" sz="3000" i="0" dirty="0"/>
            </a:br>
            <a:r>
              <a:rPr lang="en-CA" altLang="en-US" sz="3000" i="0" dirty="0"/>
              <a:t>solve it.</a:t>
            </a:r>
            <a:endParaRPr lang="en-US" altLang="en-US" sz="3000" i="0" dirty="0"/>
          </a:p>
        </p:txBody>
      </p:sp>
      <p:sp>
        <p:nvSpPr>
          <p:cNvPr id="11" name="AutoShape 4"/>
          <p:cNvSpPr>
            <a:spLocks noChangeArrowheads="1"/>
          </p:cNvSpPr>
          <p:nvPr/>
        </p:nvSpPr>
        <p:spPr bwMode="auto">
          <a:xfrm>
            <a:off x="6440488" y="5192713"/>
            <a:ext cx="1219200" cy="442912"/>
          </a:xfrm>
          <a:prstGeom prst="downArrow">
            <a:avLst>
              <a:gd name="adj1" fmla="val 50000"/>
              <a:gd name="adj2" fmla="val 25000"/>
            </a:avLst>
          </a:prstGeom>
          <a:solidFill>
            <a:schemeClr val="accent1"/>
          </a:solidFill>
          <a:ln w="9525">
            <a:solidFill>
              <a:schemeClr val="tx1"/>
            </a:solidFill>
            <a:miter lim="800000"/>
            <a:headEnd/>
            <a:tailEnd/>
          </a:ln>
        </p:spPr>
        <p:txBody>
          <a:bodyPr wrap="none" anchor="ct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endParaRPr lang="en-US" altLang="en-US" i="0"/>
          </a:p>
        </p:txBody>
      </p:sp>
      <p:sp>
        <p:nvSpPr>
          <p:cNvPr id="2" name="Rectangle 1"/>
          <p:cNvSpPr/>
          <p:nvPr/>
        </p:nvSpPr>
        <p:spPr>
          <a:xfrm>
            <a:off x="304800" y="3163888"/>
            <a:ext cx="3478213" cy="554037"/>
          </a:xfrm>
          <a:prstGeom prst="rect">
            <a:avLst/>
          </a:prstGeom>
        </p:spPr>
        <p:txBody>
          <a:bodyPr wrap="none">
            <a:spAutoFit/>
          </a:bodyPr>
          <a:lstStyle/>
          <a:p>
            <a:pPr>
              <a:defRPr/>
            </a:pPr>
            <a:r>
              <a:rPr lang="en-US" altLang="en-US" i="0" kern="0" dirty="0">
                <a:cs typeface="Times New Roman" panose="02020603050405020304" pitchFamily="18" charset="0"/>
              </a:rPr>
              <a:t>A</a:t>
            </a:r>
            <a:r>
              <a:rPr lang="en-CA" altLang="en-US" i="0" kern="0" dirty="0">
                <a:cs typeface="Times New Roman" panose="02020603050405020304" pitchFamily="18" charset="0"/>
              </a:rPr>
              <a:t> function mapping  </a:t>
            </a:r>
          </a:p>
        </p:txBody>
      </p:sp>
      <p:sp>
        <p:nvSpPr>
          <p:cNvPr id="12" name="Rectangle 8"/>
          <p:cNvSpPr>
            <a:spLocks noChangeArrowheads="1"/>
          </p:cNvSpPr>
          <p:nvPr/>
        </p:nvSpPr>
        <p:spPr bwMode="auto">
          <a:xfrm>
            <a:off x="5715000" y="4114800"/>
            <a:ext cx="2871299" cy="1015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50000"/>
              </a:spcBef>
              <a:buFontTx/>
              <a:buNone/>
            </a:pPr>
            <a:r>
              <a:rPr lang="en-CA" altLang="en-US" sz="3000" i="0" dirty="0"/>
              <a:t>Work for </a:t>
            </a:r>
            <a:r>
              <a:rPr lang="en-CA" altLang="en-US" sz="3000" i="0" dirty="0" smtClean="0"/>
              <a:t>you </a:t>
            </a:r>
            <a:r>
              <a:rPr lang="en-CA" altLang="en-US" sz="3000" i="0" dirty="0"/>
              <a:t>to </a:t>
            </a:r>
            <a:br>
              <a:rPr lang="en-CA" altLang="en-US" sz="3000" i="0" dirty="0"/>
            </a:br>
            <a:r>
              <a:rPr lang="en-CA" altLang="en-US" sz="3000" i="0" dirty="0" smtClean="0"/>
              <a:t>read </a:t>
            </a:r>
            <a:r>
              <a:rPr lang="en-CA" altLang="en-US" sz="3000" i="0" dirty="0"/>
              <a:t>the instance.</a:t>
            </a:r>
            <a:endParaRPr lang="en-US" altLang="en-US" sz="3000" i="0" dirty="0"/>
          </a:p>
        </p:txBody>
      </p:sp>
    </p:spTree>
    <p:extLst>
      <p:ext uri="{BB962C8B-B14F-4D97-AF65-F5344CB8AC3E}">
        <p14:creationId xmlns:p14="http://schemas.microsoft.com/office/powerpoint/2010/main" val="4200920738"/>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201734"/>
                                        </p:tgtEl>
                                        <p:attrNameLst>
                                          <p:attrName>style.visibility</p:attrName>
                                        </p:attrNameLst>
                                      </p:cBhvr>
                                      <p:to>
                                        <p:strVal val="visible"/>
                                      </p:to>
                                    </p:set>
                                    <p:anim calcmode="lin" valueType="num">
                                      <p:cBhvr additive="base">
                                        <p:cTn id="11" dur="500" fill="hold"/>
                                        <p:tgtEl>
                                          <p:spTgt spid="201734"/>
                                        </p:tgtEl>
                                        <p:attrNameLst>
                                          <p:attrName>ppt_x</p:attrName>
                                        </p:attrNameLst>
                                      </p:cBhvr>
                                      <p:tavLst>
                                        <p:tav tm="0">
                                          <p:val>
                                            <p:strVal val="#ppt_x"/>
                                          </p:val>
                                        </p:tav>
                                        <p:tav tm="100000">
                                          <p:val>
                                            <p:strVal val="#ppt_x"/>
                                          </p:val>
                                        </p:tav>
                                      </p:tavLst>
                                    </p:anim>
                                    <p:anim calcmode="lin" valueType="num">
                                      <p:cBhvr additive="base">
                                        <p:cTn id="12" dur="500" fill="hold"/>
                                        <p:tgtEl>
                                          <p:spTgt spid="201734"/>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4" fill="hold" grpId="0" nodeType="clickEffect">
                                  <p:stCondLst>
                                    <p:cond delay="0"/>
                                  </p:stCondLst>
                                  <p:childTnLst>
                                    <p:set>
                                      <p:cBhvr>
                                        <p:cTn id="16" dur="1" fill="hold">
                                          <p:stCondLst>
                                            <p:cond delay="0"/>
                                          </p:stCondLst>
                                        </p:cTn>
                                        <p:tgtEl>
                                          <p:spTgt spid="8195">
                                            <p:txEl>
                                              <p:pRg st="0" end="0"/>
                                            </p:txEl>
                                          </p:spTgt>
                                        </p:tgtEl>
                                        <p:attrNameLst>
                                          <p:attrName>style.visibility</p:attrName>
                                        </p:attrNameLst>
                                      </p:cBhvr>
                                      <p:to>
                                        <p:strVal val="visible"/>
                                      </p:to>
                                    </p:set>
                                    <p:anim calcmode="lin" valueType="num">
                                      <p:cBhvr additive="base">
                                        <p:cTn id="17" dur="500" fill="hold"/>
                                        <p:tgtEl>
                                          <p:spTgt spid="8195">
                                            <p:txEl>
                                              <p:pRg st="0" end="0"/>
                                            </p:txEl>
                                          </p:spTgt>
                                        </p:tgtEl>
                                        <p:attrNameLst>
                                          <p:attrName>ppt_x</p:attrName>
                                        </p:attrNameLst>
                                      </p:cBhvr>
                                      <p:tavLst>
                                        <p:tav tm="0">
                                          <p:val>
                                            <p:strVal val="#ppt_x"/>
                                          </p:val>
                                        </p:tav>
                                        <p:tav tm="100000">
                                          <p:val>
                                            <p:strVal val="#ppt_x"/>
                                          </p:val>
                                        </p:tav>
                                      </p:tavLst>
                                    </p:anim>
                                    <p:anim calcmode="lin" valueType="num">
                                      <p:cBhvr additive="base">
                                        <p:cTn id="18" dur="500" fill="hold"/>
                                        <p:tgtEl>
                                          <p:spTgt spid="8195">
                                            <p:txEl>
                                              <p:pRg st="0" end="0"/>
                                            </p:txEl>
                                          </p:spTgt>
                                        </p:tgtEl>
                                        <p:attrNameLst>
                                          <p:attrName>ppt_y</p:attrName>
                                        </p:attrNameLst>
                                      </p:cBhvr>
                                      <p:tavLst>
                                        <p:tav tm="0">
                                          <p:val>
                                            <p:strVal val="1+#ppt_h/2"/>
                                          </p:val>
                                        </p:tav>
                                        <p:tav tm="100000">
                                          <p:val>
                                            <p:strVal val="#ppt_y"/>
                                          </p:val>
                                        </p:tav>
                                      </p:tavLst>
                                    </p:anim>
                                  </p:childTnLst>
                                </p:cTn>
                              </p:par>
                              <p:par>
                                <p:cTn id="19" presetID="2" presetClass="entr" presetSubtype="4" fill="hold" grpId="0" nodeType="withEffect">
                                  <p:stCondLst>
                                    <p:cond delay="0"/>
                                  </p:stCondLst>
                                  <p:childTnLst>
                                    <p:set>
                                      <p:cBhvr>
                                        <p:cTn id="20" dur="1" fill="hold">
                                          <p:stCondLst>
                                            <p:cond delay="0"/>
                                          </p:stCondLst>
                                        </p:cTn>
                                        <p:tgtEl>
                                          <p:spTgt spid="8195">
                                            <p:txEl>
                                              <p:pRg st="1" end="1"/>
                                            </p:txEl>
                                          </p:spTgt>
                                        </p:tgtEl>
                                        <p:attrNameLst>
                                          <p:attrName>style.visibility</p:attrName>
                                        </p:attrNameLst>
                                      </p:cBhvr>
                                      <p:to>
                                        <p:strVal val="visible"/>
                                      </p:to>
                                    </p:set>
                                    <p:anim calcmode="lin" valueType="num">
                                      <p:cBhvr additive="base">
                                        <p:cTn id="21" dur="500" fill="hold"/>
                                        <p:tgtEl>
                                          <p:spTgt spid="8195">
                                            <p:txEl>
                                              <p:pRg st="1" end="1"/>
                                            </p:txEl>
                                          </p:spTgt>
                                        </p:tgtEl>
                                        <p:attrNameLst>
                                          <p:attrName>ppt_x</p:attrName>
                                        </p:attrNameLst>
                                      </p:cBhvr>
                                      <p:tavLst>
                                        <p:tav tm="0">
                                          <p:val>
                                            <p:strVal val="#ppt_x"/>
                                          </p:val>
                                        </p:tav>
                                        <p:tav tm="100000">
                                          <p:val>
                                            <p:strVal val="#ppt_x"/>
                                          </p:val>
                                        </p:tav>
                                      </p:tavLst>
                                    </p:anim>
                                    <p:anim calcmode="lin" valueType="num">
                                      <p:cBhvr additive="base">
                                        <p:cTn id="22" dur="500" fill="hold"/>
                                        <p:tgtEl>
                                          <p:spTgt spid="8195">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23" fill="hold">
                      <p:stCondLst>
                        <p:cond delay="indefinite"/>
                      </p:stCondLst>
                      <p:childTnLst>
                        <p:par>
                          <p:cTn id="24" fill="hold">
                            <p:stCondLst>
                              <p:cond delay="0"/>
                            </p:stCondLst>
                            <p:childTnLst>
                              <p:par>
                                <p:cTn id="25" presetID="2" presetClass="entr" presetSubtype="4" fill="hold" grpId="0" nodeType="clickEffect">
                                  <p:stCondLst>
                                    <p:cond delay="0"/>
                                  </p:stCondLst>
                                  <p:childTnLst>
                                    <p:set>
                                      <p:cBhvr>
                                        <p:cTn id="26" dur="1" fill="hold">
                                          <p:stCondLst>
                                            <p:cond delay="0"/>
                                          </p:stCondLst>
                                        </p:cTn>
                                        <p:tgtEl>
                                          <p:spTgt spid="2"/>
                                        </p:tgtEl>
                                        <p:attrNameLst>
                                          <p:attrName>style.visibility</p:attrName>
                                        </p:attrNameLst>
                                      </p:cBhvr>
                                      <p:to>
                                        <p:strVal val="visible"/>
                                      </p:to>
                                    </p:set>
                                    <p:anim calcmode="lin" valueType="num">
                                      <p:cBhvr additive="base">
                                        <p:cTn id="27" dur="500" fill="hold"/>
                                        <p:tgtEl>
                                          <p:spTgt spid="2"/>
                                        </p:tgtEl>
                                        <p:attrNameLst>
                                          <p:attrName>ppt_x</p:attrName>
                                        </p:attrNameLst>
                                      </p:cBhvr>
                                      <p:tavLst>
                                        <p:tav tm="0">
                                          <p:val>
                                            <p:strVal val="#ppt_x"/>
                                          </p:val>
                                        </p:tav>
                                        <p:tav tm="100000">
                                          <p:val>
                                            <p:strVal val="#ppt_x"/>
                                          </p:val>
                                        </p:tav>
                                      </p:tavLst>
                                    </p:anim>
                                    <p:anim calcmode="lin" valueType="num">
                                      <p:cBhvr additive="base">
                                        <p:cTn id="28"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29" fill="hold" nodeType="clickPar">
                      <p:stCondLst>
                        <p:cond delay="indefinite"/>
                      </p:stCondLst>
                      <p:childTnLst>
                        <p:par>
                          <p:cTn id="30" fill="hold" nodeType="withGroup">
                            <p:stCondLst>
                              <p:cond delay="0"/>
                            </p:stCondLst>
                            <p:childTnLst>
                              <p:par>
                                <p:cTn id="31" presetID="2" presetClass="entr" presetSubtype="4" fill="hold" nodeType="clickEffect">
                                  <p:stCondLst>
                                    <p:cond delay="0"/>
                                  </p:stCondLst>
                                  <p:childTnLst>
                                    <p:set>
                                      <p:cBhvr>
                                        <p:cTn id="32" dur="1" fill="hold">
                                          <p:stCondLst>
                                            <p:cond delay="0"/>
                                          </p:stCondLst>
                                        </p:cTn>
                                        <p:tgtEl>
                                          <p:spTgt spid="5">
                                            <p:txEl>
                                              <p:pRg st="1" end="1"/>
                                            </p:txEl>
                                          </p:spTgt>
                                        </p:tgtEl>
                                        <p:attrNameLst>
                                          <p:attrName>style.visibility</p:attrName>
                                        </p:attrNameLst>
                                      </p:cBhvr>
                                      <p:to>
                                        <p:strVal val="visible"/>
                                      </p:to>
                                    </p:set>
                                    <p:anim calcmode="lin" valueType="num">
                                      <p:cBhvr additive="base">
                                        <p:cTn id="33" dur="500" fill="hold"/>
                                        <p:tgtEl>
                                          <p:spTgt spid="5">
                                            <p:txEl>
                                              <p:pRg st="1" end="1"/>
                                            </p:txEl>
                                          </p:spTgt>
                                        </p:tgtEl>
                                        <p:attrNameLst>
                                          <p:attrName>ppt_x</p:attrName>
                                        </p:attrNameLst>
                                      </p:cBhvr>
                                      <p:tavLst>
                                        <p:tav tm="0">
                                          <p:val>
                                            <p:strVal val="#ppt_x"/>
                                          </p:val>
                                        </p:tav>
                                        <p:tav tm="100000">
                                          <p:val>
                                            <p:strVal val="#ppt_x"/>
                                          </p:val>
                                        </p:tav>
                                      </p:tavLst>
                                    </p:anim>
                                    <p:anim calcmode="lin" valueType="num">
                                      <p:cBhvr additive="base">
                                        <p:cTn id="34" dur="500" fill="hold"/>
                                        <p:tgtEl>
                                          <p:spTgt spid="5">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35" fill="hold" nodeType="clickPar">
                      <p:stCondLst>
                        <p:cond delay="indefinite"/>
                      </p:stCondLst>
                      <p:childTnLst>
                        <p:par>
                          <p:cTn id="36" fill="hold" nodeType="withGroup">
                            <p:stCondLst>
                              <p:cond delay="0"/>
                            </p:stCondLst>
                            <p:childTnLst>
                              <p:par>
                                <p:cTn id="37" presetID="2" presetClass="entr" presetSubtype="4" fill="hold" nodeType="clickEffect">
                                  <p:stCondLst>
                                    <p:cond delay="0"/>
                                  </p:stCondLst>
                                  <p:childTnLst>
                                    <p:set>
                                      <p:cBhvr>
                                        <p:cTn id="38" dur="1" fill="hold">
                                          <p:stCondLst>
                                            <p:cond delay="0"/>
                                          </p:stCondLst>
                                        </p:cTn>
                                        <p:tgtEl>
                                          <p:spTgt spid="5">
                                            <p:txEl>
                                              <p:pRg st="3" end="3"/>
                                            </p:txEl>
                                          </p:spTgt>
                                        </p:tgtEl>
                                        <p:attrNameLst>
                                          <p:attrName>style.visibility</p:attrName>
                                        </p:attrNameLst>
                                      </p:cBhvr>
                                      <p:to>
                                        <p:strVal val="visible"/>
                                      </p:to>
                                    </p:set>
                                    <p:anim calcmode="lin" valueType="num">
                                      <p:cBhvr additive="base">
                                        <p:cTn id="39" dur="500" fill="hold"/>
                                        <p:tgtEl>
                                          <p:spTgt spid="5">
                                            <p:txEl>
                                              <p:pRg st="3" end="3"/>
                                            </p:txEl>
                                          </p:spTgt>
                                        </p:tgtEl>
                                        <p:attrNameLst>
                                          <p:attrName>ppt_x</p:attrName>
                                        </p:attrNameLst>
                                      </p:cBhvr>
                                      <p:tavLst>
                                        <p:tav tm="0">
                                          <p:val>
                                            <p:strVal val="#ppt_x"/>
                                          </p:val>
                                        </p:tav>
                                        <p:tav tm="100000">
                                          <p:val>
                                            <p:strVal val="#ppt_x"/>
                                          </p:val>
                                        </p:tav>
                                      </p:tavLst>
                                    </p:anim>
                                    <p:anim calcmode="lin" valueType="num">
                                      <p:cBhvr additive="base">
                                        <p:cTn id="40" dur="500" fill="hold"/>
                                        <p:tgtEl>
                                          <p:spTgt spid="5">
                                            <p:txEl>
                                              <p:pRg st="3" end="3"/>
                                            </p:txEl>
                                          </p:spTgt>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7"/>
                                        </p:tgtEl>
                                        <p:attrNameLst>
                                          <p:attrName>style.visibility</p:attrName>
                                        </p:attrNameLst>
                                      </p:cBhvr>
                                      <p:to>
                                        <p:strVal val="visible"/>
                                      </p:to>
                                    </p:set>
                                    <p:anim calcmode="lin" valueType="num">
                                      <p:cBhvr additive="base">
                                        <p:cTn id="43" dur="500" fill="hold"/>
                                        <p:tgtEl>
                                          <p:spTgt spid="7"/>
                                        </p:tgtEl>
                                        <p:attrNameLst>
                                          <p:attrName>ppt_x</p:attrName>
                                        </p:attrNameLst>
                                      </p:cBhvr>
                                      <p:tavLst>
                                        <p:tav tm="0">
                                          <p:val>
                                            <p:strVal val="#ppt_x"/>
                                          </p:val>
                                        </p:tav>
                                        <p:tav tm="100000">
                                          <p:val>
                                            <p:strVal val="#ppt_x"/>
                                          </p:val>
                                        </p:tav>
                                      </p:tavLst>
                                    </p:anim>
                                    <p:anim calcmode="lin" valueType="num">
                                      <p:cBhvr additive="base">
                                        <p:cTn id="44" dur="500" fill="hold"/>
                                        <p:tgtEl>
                                          <p:spTgt spid="7"/>
                                        </p:tgtEl>
                                        <p:attrNameLst>
                                          <p:attrName>ppt_y</p:attrName>
                                        </p:attrNameLst>
                                      </p:cBhvr>
                                      <p:tavLst>
                                        <p:tav tm="0">
                                          <p:val>
                                            <p:strVal val="1+#ppt_h/2"/>
                                          </p:val>
                                        </p:tav>
                                        <p:tav tm="100000">
                                          <p:val>
                                            <p:strVal val="#ppt_y"/>
                                          </p:val>
                                        </p:tav>
                                      </p:tavLst>
                                    </p:anim>
                                  </p:childTnLst>
                                </p:cTn>
                              </p:par>
                            </p:childTnLst>
                          </p:cTn>
                        </p:par>
                      </p:childTnLst>
                    </p:cTn>
                  </p:par>
                  <p:par>
                    <p:cTn id="45" fill="hold" nodeType="clickPar">
                      <p:stCondLst>
                        <p:cond delay="indefinite"/>
                      </p:stCondLst>
                      <p:childTnLst>
                        <p:par>
                          <p:cTn id="46" fill="hold" nodeType="withGroup">
                            <p:stCondLst>
                              <p:cond delay="0"/>
                            </p:stCondLst>
                            <p:childTnLst>
                              <p:par>
                                <p:cTn id="47" presetID="2" presetClass="entr" presetSubtype="4" fill="hold" grpId="0" nodeType="clickEffect">
                                  <p:stCondLst>
                                    <p:cond delay="0"/>
                                  </p:stCondLst>
                                  <p:childTnLst>
                                    <p:set>
                                      <p:cBhvr>
                                        <p:cTn id="48" dur="1" fill="hold">
                                          <p:stCondLst>
                                            <p:cond delay="0"/>
                                          </p:stCondLst>
                                        </p:cTn>
                                        <p:tgtEl>
                                          <p:spTgt spid="9"/>
                                        </p:tgtEl>
                                        <p:attrNameLst>
                                          <p:attrName>style.visibility</p:attrName>
                                        </p:attrNameLst>
                                      </p:cBhvr>
                                      <p:to>
                                        <p:strVal val="visible"/>
                                      </p:to>
                                    </p:set>
                                    <p:anim calcmode="lin" valueType="num">
                                      <p:cBhvr additive="base">
                                        <p:cTn id="49" dur="500" fill="hold"/>
                                        <p:tgtEl>
                                          <p:spTgt spid="9"/>
                                        </p:tgtEl>
                                        <p:attrNameLst>
                                          <p:attrName>ppt_x</p:attrName>
                                        </p:attrNameLst>
                                      </p:cBhvr>
                                      <p:tavLst>
                                        <p:tav tm="0">
                                          <p:val>
                                            <p:strVal val="#ppt_x"/>
                                          </p:val>
                                        </p:tav>
                                        <p:tav tm="100000">
                                          <p:val>
                                            <p:strVal val="#ppt_x"/>
                                          </p:val>
                                        </p:tav>
                                      </p:tavLst>
                                    </p:anim>
                                    <p:anim calcmode="lin" valueType="num">
                                      <p:cBhvr additive="base">
                                        <p:cTn id="50" dur="500" fill="hold"/>
                                        <p:tgtEl>
                                          <p:spTgt spid="9"/>
                                        </p:tgtEl>
                                        <p:attrNameLst>
                                          <p:attrName>ppt_y</p:attrName>
                                        </p:attrNameLst>
                                      </p:cBhvr>
                                      <p:tavLst>
                                        <p:tav tm="0">
                                          <p:val>
                                            <p:strVal val="1+#ppt_h/2"/>
                                          </p:val>
                                        </p:tav>
                                        <p:tav tm="100000">
                                          <p:val>
                                            <p:strVal val="#ppt_y"/>
                                          </p:val>
                                        </p:tav>
                                      </p:tavLst>
                                    </p:anim>
                                  </p:childTnLst>
                                </p:cTn>
                              </p:par>
                            </p:childTnLst>
                          </p:cTn>
                        </p:par>
                      </p:childTnLst>
                    </p:cTn>
                  </p:par>
                  <p:par>
                    <p:cTn id="51" fill="hold" nodeType="clickPar">
                      <p:stCondLst>
                        <p:cond delay="indefinite"/>
                      </p:stCondLst>
                      <p:childTnLst>
                        <p:par>
                          <p:cTn id="52" fill="hold" nodeType="withGroup">
                            <p:stCondLst>
                              <p:cond delay="0"/>
                            </p:stCondLst>
                            <p:childTnLst>
                              <p:par>
                                <p:cTn id="53" presetID="2" presetClass="entr" presetSubtype="4" fill="hold" grpId="0" nodeType="clickEffect">
                                  <p:stCondLst>
                                    <p:cond delay="0"/>
                                  </p:stCondLst>
                                  <p:childTnLst>
                                    <p:set>
                                      <p:cBhvr>
                                        <p:cTn id="54" dur="1" fill="hold">
                                          <p:stCondLst>
                                            <p:cond delay="0"/>
                                          </p:stCondLst>
                                        </p:cTn>
                                        <p:tgtEl>
                                          <p:spTgt spid="12"/>
                                        </p:tgtEl>
                                        <p:attrNameLst>
                                          <p:attrName>style.visibility</p:attrName>
                                        </p:attrNameLst>
                                      </p:cBhvr>
                                      <p:to>
                                        <p:strVal val="visible"/>
                                      </p:to>
                                    </p:set>
                                    <p:anim calcmode="lin" valueType="num">
                                      <p:cBhvr additive="base">
                                        <p:cTn id="55" dur="500" fill="hold"/>
                                        <p:tgtEl>
                                          <p:spTgt spid="12"/>
                                        </p:tgtEl>
                                        <p:attrNameLst>
                                          <p:attrName>ppt_x</p:attrName>
                                        </p:attrNameLst>
                                      </p:cBhvr>
                                      <p:tavLst>
                                        <p:tav tm="0">
                                          <p:val>
                                            <p:strVal val="#ppt_x"/>
                                          </p:val>
                                        </p:tav>
                                        <p:tav tm="100000">
                                          <p:val>
                                            <p:strVal val="#ppt_x"/>
                                          </p:val>
                                        </p:tav>
                                      </p:tavLst>
                                    </p:anim>
                                    <p:anim calcmode="lin" valueType="num">
                                      <p:cBhvr additive="base">
                                        <p:cTn id="56" dur="500" fill="hold"/>
                                        <p:tgtEl>
                                          <p:spTgt spid="12"/>
                                        </p:tgtEl>
                                        <p:attrNameLst>
                                          <p:attrName>ppt_y</p:attrName>
                                        </p:attrNameLst>
                                      </p:cBhvr>
                                      <p:tavLst>
                                        <p:tav tm="0">
                                          <p:val>
                                            <p:strVal val="1+#ppt_h/2"/>
                                          </p:val>
                                        </p:tav>
                                        <p:tav tm="100000">
                                          <p:val>
                                            <p:strVal val="#ppt_y"/>
                                          </p:val>
                                        </p:tav>
                                      </p:tavLst>
                                    </p:anim>
                                  </p:childTnLst>
                                </p:cTn>
                              </p:par>
                            </p:childTnLst>
                          </p:cTn>
                        </p:par>
                      </p:childTnLst>
                    </p:cTn>
                  </p:par>
                  <p:par>
                    <p:cTn id="57" fill="hold">
                      <p:stCondLst>
                        <p:cond delay="indefinite"/>
                      </p:stCondLst>
                      <p:childTnLst>
                        <p:par>
                          <p:cTn id="58" fill="hold">
                            <p:stCondLst>
                              <p:cond delay="0"/>
                            </p:stCondLst>
                            <p:childTnLst>
                              <p:par>
                                <p:cTn id="59" presetID="2" presetClass="entr" presetSubtype="4" fill="hold" grpId="0" nodeType="clickEffect">
                                  <p:stCondLst>
                                    <p:cond delay="0"/>
                                  </p:stCondLst>
                                  <p:childTnLst>
                                    <p:set>
                                      <p:cBhvr>
                                        <p:cTn id="60" dur="1" fill="hold">
                                          <p:stCondLst>
                                            <p:cond delay="0"/>
                                          </p:stCondLst>
                                        </p:cTn>
                                        <p:tgtEl>
                                          <p:spTgt spid="11"/>
                                        </p:tgtEl>
                                        <p:attrNameLst>
                                          <p:attrName>style.visibility</p:attrName>
                                        </p:attrNameLst>
                                      </p:cBhvr>
                                      <p:to>
                                        <p:strVal val="visible"/>
                                      </p:to>
                                    </p:set>
                                    <p:anim calcmode="lin" valueType="num">
                                      <p:cBhvr additive="base">
                                        <p:cTn id="61" dur="500" fill="hold"/>
                                        <p:tgtEl>
                                          <p:spTgt spid="11"/>
                                        </p:tgtEl>
                                        <p:attrNameLst>
                                          <p:attrName>ppt_x</p:attrName>
                                        </p:attrNameLst>
                                      </p:cBhvr>
                                      <p:tavLst>
                                        <p:tav tm="0">
                                          <p:val>
                                            <p:strVal val="#ppt_x"/>
                                          </p:val>
                                        </p:tav>
                                        <p:tav tm="100000">
                                          <p:val>
                                            <p:strVal val="#ppt_x"/>
                                          </p:val>
                                        </p:tav>
                                      </p:tavLst>
                                    </p:anim>
                                    <p:anim calcmode="lin" valueType="num">
                                      <p:cBhvr additive="base">
                                        <p:cTn id="62" dur="500" fill="hold"/>
                                        <p:tgtEl>
                                          <p:spTgt spid="11"/>
                                        </p:tgtEl>
                                        <p:attrNameLst>
                                          <p:attrName>ppt_y</p:attrName>
                                        </p:attrNameLst>
                                      </p:cBhvr>
                                      <p:tavLst>
                                        <p:tav tm="0">
                                          <p:val>
                                            <p:strVal val="1+#ppt_h/2"/>
                                          </p:val>
                                        </p:tav>
                                        <p:tav tm="100000">
                                          <p:val>
                                            <p:strVal val="#ppt_y"/>
                                          </p:val>
                                        </p:tav>
                                      </p:tavLst>
                                    </p:anim>
                                  </p:childTnLst>
                                </p:cTn>
                              </p:par>
                              <p:par>
                                <p:cTn id="63" presetID="2" presetClass="entr" presetSubtype="4" fill="hold" grpId="0" nodeType="withEffect">
                                  <p:stCondLst>
                                    <p:cond delay="0"/>
                                  </p:stCondLst>
                                  <p:childTnLst>
                                    <p:set>
                                      <p:cBhvr>
                                        <p:cTn id="64" dur="1" fill="hold">
                                          <p:stCondLst>
                                            <p:cond delay="0"/>
                                          </p:stCondLst>
                                        </p:cTn>
                                        <p:tgtEl>
                                          <p:spTgt spid="10"/>
                                        </p:tgtEl>
                                        <p:attrNameLst>
                                          <p:attrName>style.visibility</p:attrName>
                                        </p:attrNameLst>
                                      </p:cBhvr>
                                      <p:to>
                                        <p:strVal val="visible"/>
                                      </p:to>
                                    </p:set>
                                    <p:anim calcmode="lin" valueType="num">
                                      <p:cBhvr additive="base">
                                        <p:cTn id="65" dur="500" fill="hold"/>
                                        <p:tgtEl>
                                          <p:spTgt spid="10"/>
                                        </p:tgtEl>
                                        <p:attrNameLst>
                                          <p:attrName>ppt_x</p:attrName>
                                        </p:attrNameLst>
                                      </p:cBhvr>
                                      <p:tavLst>
                                        <p:tav tm="0">
                                          <p:val>
                                            <p:strVal val="#ppt_x"/>
                                          </p:val>
                                        </p:tav>
                                        <p:tav tm="100000">
                                          <p:val>
                                            <p:strVal val="#ppt_x"/>
                                          </p:val>
                                        </p:tav>
                                      </p:tavLst>
                                    </p:anim>
                                    <p:anim calcmode="lin" valueType="num">
                                      <p:cBhvr additive="base">
                                        <p:cTn id="66" dur="500" fill="hold"/>
                                        <p:tgtEl>
                                          <p:spTgt spid="1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195" grpId="0" uiExpand="1" build="p"/>
      <p:bldP spid="4" grpId="0"/>
      <p:bldP spid="7" grpId="0" animBg="1"/>
      <p:bldP spid="9" grpId="0"/>
      <p:bldP spid="10" grpId="0"/>
      <p:bldP spid="11" grpId="0" animBg="1"/>
      <p:bldP spid="2" grpId="0"/>
      <p:bldP spid="12" grpId="0"/>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57794" name="Rectangle 2"/>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spcBef>
                <a:spcPct val="0"/>
              </a:spcBef>
              <a:defRPr/>
            </a:pPr>
            <a:r>
              <a:rPr lang="en-US" sz="3600" b="1" i="0">
                <a:solidFill>
                  <a:srgbClr val="FFFF00"/>
                </a:solidFill>
                <a:effectLst>
                  <a:outerShdw blurRad="38100" dist="38100" dir="2700000" algn="tl">
                    <a:srgbClr val="000000"/>
                  </a:outerShdw>
                </a:effectLst>
                <a:latin typeface="Arial Rounded MT Bold" pitchFamily="34" charset="0"/>
              </a:rPr>
              <a:t>History of Classifying Problems</a:t>
            </a:r>
          </a:p>
        </p:txBody>
      </p:sp>
      <p:grpSp>
        <p:nvGrpSpPr>
          <p:cNvPr id="188419" name="Group 3"/>
          <p:cNvGrpSpPr>
            <a:grpSpLocks/>
          </p:cNvGrpSpPr>
          <p:nvPr/>
        </p:nvGrpSpPr>
        <p:grpSpPr bwMode="auto">
          <a:xfrm>
            <a:off x="5562600" y="5562600"/>
            <a:ext cx="1609725" cy="1168400"/>
            <a:chOff x="3504" y="3504"/>
            <a:chExt cx="1014" cy="736"/>
          </a:xfrm>
        </p:grpSpPr>
        <p:sp>
          <p:nvSpPr>
            <p:cNvPr id="1057796" name="Oval 4"/>
            <p:cNvSpPr>
              <a:spLocks noChangeArrowheads="1"/>
            </p:cNvSpPr>
            <p:nvPr/>
          </p:nvSpPr>
          <p:spPr bwMode="auto">
            <a:xfrm>
              <a:off x="3504" y="3520"/>
              <a:ext cx="1008" cy="720"/>
            </a:xfrm>
            <a:prstGeom prst="ellipse">
              <a:avLst/>
            </a:prstGeom>
            <a:noFill/>
            <a:ln w="38100" cap="sq">
              <a:solidFill>
                <a:srgbClr val="FF00FF"/>
              </a:solidFill>
              <a:round/>
              <a:headEnd/>
              <a:tailEnd/>
            </a:ln>
            <a:effectLst/>
          </p:spPr>
          <p:txBody>
            <a:bodyPr lIns="274320" rIns="274320" anchor="ctr">
              <a:spAutoFit/>
            </a:bodyPr>
            <a:lstStyle/>
            <a:p>
              <a:pPr eaLnBrk="0" hangingPunct="0">
                <a:spcBef>
                  <a:spcPct val="0"/>
                </a:spcBef>
                <a:defRPr/>
              </a:pPr>
              <a:endParaRPr lang="en-CA" sz="2800" i="0">
                <a:solidFill>
                  <a:srgbClr val="FFFFFF"/>
                </a:solidFill>
                <a:effectLst>
                  <a:outerShdw blurRad="38100" dist="38100" dir="2700000" algn="tl">
                    <a:srgbClr val="000000">
                      <a:alpha val="43137"/>
                    </a:srgbClr>
                  </a:outerShdw>
                </a:effectLst>
              </a:endParaRPr>
            </a:p>
          </p:txBody>
        </p:sp>
        <p:sp>
          <p:nvSpPr>
            <p:cNvPr id="188431" name="Text Box 5"/>
            <p:cNvSpPr txBox="1">
              <a:spLocks noChangeArrowheads="1"/>
            </p:cNvSpPr>
            <p:nvPr/>
          </p:nvSpPr>
          <p:spPr bwMode="auto">
            <a:xfrm>
              <a:off x="3512" y="3504"/>
              <a:ext cx="1006"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i="0">
                  <a:solidFill>
                    <a:srgbClr val="FF00FF"/>
                  </a:solidFill>
                  <a:latin typeface="Times New Roman" pitchFamily="18" charset="0"/>
                </a:rPr>
                <a:t>Known</a:t>
              </a:r>
            </a:p>
          </p:txBody>
        </p:sp>
      </p:grpSp>
      <p:sp>
        <p:nvSpPr>
          <p:cNvPr id="188420" name="Text Box 6"/>
          <p:cNvSpPr txBox="1">
            <a:spLocks noChangeArrowheads="1"/>
          </p:cNvSpPr>
          <p:nvPr/>
        </p:nvSpPr>
        <p:spPr bwMode="auto">
          <a:xfrm>
            <a:off x="5935663" y="1676400"/>
            <a:ext cx="549275"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i="0">
              <a:solidFill>
                <a:srgbClr val="FFFFFF"/>
              </a:solidFill>
              <a:latin typeface="Monotype Corsiva" pitchFamily="66" charset="0"/>
            </a:endParaRPr>
          </a:p>
        </p:txBody>
      </p:sp>
      <p:sp>
        <p:nvSpPr>
          <p:cNvPr id="188421" name="Text Box 7"/>
          <p:cNvSpPr txBox="1">
            <a:spLocks noChangeArrowheads="1"/>
          </p:cNvSpPr>
          <p:nvPr/>
        </p:nvSpPr>
        <p:spPr bwMode="auto">
          <a:xfrm>
            <a:off x="5791200" y="6096000"/>
            <a:ext cx="1193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400" i="0">
                <a:solidFill>
                  <a:srgbClr val="FFFFFF"/>
                </a:solidFill>
                <a:latin typeface="Times New Roman" pitchFamily="18" charset="0"/>
              </a:rPr>
              <a:t>GCD</a:t>
            </a:r>
          </a:p>
        </p:txBody>
      </p:sp>
      <p:grpSp>
        <p:nvGrpSpPr>
          <p:cNvPr id="3" name="Group 14"/>
          <p:cNvGrpSpPr>
            <a:grpSpLocks/>
          </p:cNvGrpSpPr>
          <p:nvPr/>
        </p:nvGrpSpPr>
        <p:grpSpPr bwMode="auto">
          <a:xfrm>
            <a:off x="152400" y="762000"/>
            <a:ext cx="9031288" cy="5994400"/>
            <a:chOff x="152400" y="762000"/>
            <a:chExt cx="9031288" cy="5994400"/>
          </a:xfrm>
        </p:grpSpPr>
        <p:grpSp>
          <p:nvGrpSpPr>
            <p:cNvPr id="188423" name="Group 8"/>
            <p:cNvGrpSpPr>
              <a:grpSpLocks/>
            </p:cNvGrpSpPr>
            <p:nvPr/>
          </p:nvGrpSpPr>
          <p:grpSpPr bwMode="auto">
            <a:xfrm>
              <a:off x="3810000" y="838200"/>
              <a:ext cx="5257800" cy="5918200"/>
              <a:chOff x="2400" y="528"/>
              <a:chExt cx="3312" cy="3728"/>
            </a:xfrm>
          </p:grpSpPr>
          <p:sp>
            <p:nvSpPr>
              <p:cNvPr id="1057801" name="Oval 9"/>
              <p:cNvSpPr>
                <a:spLocks noChangeArrowheads="1"/>
              </p:cNvSpPr>
              <p:nvPr/>
            </p:nvSpPr>
            <p:spPr bwMode="auto">
              <a:xfrm>
                <a:off x="2400" y="528"/>
                <a:ext cx="3312" cy="3728"/>
              </a:xfrm>
              <a:prstGeom prst="ellipse">
                <a:avLst/>
              </a:prstGeom>
              <a:noFill/>
              <a:ln w="38100" cap="sq">
                <a:solidFill>
                  <a:schemeClr val="hlink"/>
                </a:solidFill>
                <a:round/>
                <a:headEnd/>
                <a:tailEnd/>
              </a:ln>
              <a:effectLst/>
            </p:spPr>
            <p:txBody>
              <a:bodyPr lIns="274320" rIns="274320" anchor="ctr">
                <a:spAutoFit/>
              </a:bodyPr>
              <a:lstStyle/>
              <a:p>
                <a:pPr eaLnBrk="0" hangingPunct="0">
                  <a:spcBef>
                    <a:spcPct val="0"/>
                  </a:spcBef>
                  <a:defRPr/>
                </a:pPr>
                <a:endParaRPr lang="en-CA" sz="2800" i="0">
                  <a:solidFill>
                    <a:srgbClr val="FFFFFF"/>
                  </a:solidFill>
                  <a:effectLst>
                    <a:outerShdw blurRad="38100" dist="38100" dir="2700000" algn="tl">
                      <a:srgbClr val="000000">
                        <a:alpha val="43137"/>
                      </a:srgbClr>
                    </a:outerShdw>
                  </a:effectLst>
                </a:endParaRPr>
              </a:p>
            </p:txBody>
          </p:sp>
          <p:sp>
            <p:nvSpPr>
              <p:cNvPr id="188429" name="Text Box 10"/>
              <p:cNvSpPr txBox="1">
                <a:spLocks noChangeArrowheads="1"/>
              </p:cNvSpPr>
              <p:nvPr/>
            </p:nvSpPr>
            <p:spPr bwMode="auto">
              <a:xfrm>
                <a:off x="3329" y="528"/>
                <a:ext cx="1439"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i="0">
                    <a:solidFill>
                      <a:srgbClr val="FF5050"/>
                    </a:solidFill>
                    <a:latin typeface="Times New Roman" pitchFamily="18" charset="0"/>
                  </a:rPr>
                  <a:t>Computable</a:t>
                </a:r>
              </a:p>
            </p:txBody>
          </p:sp>
        </p:grpSp>
        <p:sp>
          <p:nvSpPr>
            <p:cNvPr id="188424" name="Text Box 11"/>
            <p:cNvSpPr txBox="1">
              <a:spLocks noChangeArrowheads="1"/>
            </p:cNvSpPr>
            <p:nvPr/>
          </p:nvSpPr>
          <p:spPr bwMode="auto">
            <a:xfrm>
              <a:off x="7721600" y="762000"/>
              <a:ext cx="1462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400" i="0">
                  <a:solidFill>
                    <a:srgbClr val="FFFFFF"/>
                  </a:solidFill>
                  <a:latin typeface="Times New Roman" pitchFamily="18" charset="0"/>
                </a:rPr>
                <a:t>Halting</a:t>
              </a:r>
            </a:p>
          </p:txBody>
        </p:sp>
        <p:grpSp>
          <p:nvGrpSpPr>
            <p:cNvPr id="188425" name="Group 22"/>
            <p:cNvGrpSpPr>
              <a:grpSpLocks/>
            </p:cNvGrpSpPr>
            <p:nvPr/>
          </p:nvGrpSpPr>
          <p:grpSpPr bwMode="auto">
            <a:xfrm>
              <a:off x="152400" y="1066800"/>
              <a:ext cx="3716338" cy="3886200"/>
              <a:chOff x="96" y="672"/>
              <a:chExt cx="2341" cy="2448"/>
            </a:xfrm>
          </p:grpSpPr>
          <p:pic>
            <p:nvPicPr>
              <p:cNvPr id="188426" name="Picture 19" descr="Alan_Turing"/>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96" y="672"/>
                <a:ext cx="2205" cy="24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88427" name="Rectangle 20"/>
              <p:cNvSpPr>
                <a:spLocks noChangeArrowheads="1"/>
              </p:cNvSpPr>
              <p:nvPr/>
            </p:nvSpPr>
            <p:spPr bwMode="auto">
              <a:xfrm>
                <a:off x="1296" y="2870"/>
                <a:ext cx="1141"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000" i="0">
                    <a:solidFill>
                      <a:srgbClr val="FFFFFF"/>
                    </a:solidFill>
                    <a:latin typeface="Times New Roman" pitchFamily="18" charset="0"/>
                  </a:rPr>
                  <a:t>Turing 1936</a:t>
                </a:r>
              </a:p>
            </p:txBody>
          </p:sp>
        </p:gr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ppt_x"/>
                                          </p:val>
                                        </p:tav>
                                        <p:tav tm="100000">
                                          <p:val>
                                            <p:strVal val="#ppt_x"/>
                                          </p:val>
                                        </p:tav>
                                      </p:tavLst>
                                    </p:anim>
                                    <p:anim calcmode="lin" valueType="num">
                                      <p:cBhvr additive="base">
                                        <p:cTn id="8" dur="500" fill="hold"/>
                                        <p:tgtEl>
                                          <p:spTgt spid="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p:cNvGrpSpPr>
            <a:grpSpLocks/>
          </p:cNvGrpSpPr>
          <p:nvPr/>
        </p:nvGrpSpPr>
        <p:grpSpPr bwMode="auto">
          <a:xfrm>
            <a:off x="3159125" y="1676400"/>
            <a:ext cx="2957513" cy="1189038"/>
            <a:chOff x="3159125" y="1676400"/>
            <a:chExt cx="2957513" cy="1189038"/>
          </a:xfrm>
        </p:grpSpPr>
        <p:sp>
          <p:nvSpPr>
            <p:cNvPr id="253956" name="AutoShape 3"/>
            <p:cNvSpPr>
              <a:spLocks noChangeArrowheads="1"/>
            </p:cNvSpPr>
            <p:nvPr/>
          </p:nvSpPr>
          <p:spPr bwMode="auto">
            <a:xfrm>
              <a:off x="3159125" y="1722438"/>
              <a:ext cx="1905000" cy="1143000"/>
            </a:xfrm>
            <a:prstGeom prst="horizontalScroll">
              <a:avLst>
                <a:gd name="adj" fmla="val 12500"/>
              </a:avLst>
            </a:prstGeom>
            <a:solidFill>
              <a:schemeClr val="accent1"/>
            </a:solidFill>
            <a:ln w="9525">
              <a:solidFill>
                <a:schemeClr val="tx1"/>
              </a:solidFill>
              <a:round/>
              <a:headEnd/>
              <a:tailEnd/>
            </a:ln>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r>
                <a:rPr lang="en-US" altLang="en-US" sz="4400" i="0"/>
                <a:t>83920</a:t>
              </a:r>
              <a:endParaRPr lang="en-CA" altLang="en-US" sz="4400" i="0"/>
            </a:p>
          </p:txBody>
        </p:sp>
        <p:grpSp>
          <p:nvGrpSpPr>
            <p:cNvPr id="253957" name="Group 4"/>
            <p:cNvGrpSpPr>
              <a:grpSpLocks/>
            </p:cNvGrpSpPr>
            <p:nvPr/>
          </p:nvGrpSpPr>
          <p:grpSpPr bwMode="auto">
            <a:xfrm>
              <a:off x="5715000" y="1676400"/>
              <a:ext cx="401638" cy="1143000"/>
              <a:chOff x="5760" y="720"/>
              <a:chExt cx="1021" cy="2477"/>
            </a:xfrm>
          </p:grpSpPr>
          <p:grpSp>
            <p:nvGrpSpPr>
              <p:cNvPr id="253958" name="Group 5"/>
              <p:cNvGrpSpPr>
                <a:grpSpLocks/>
              </p:cNvGrpSpPr>
              <p:nvPr/>
            </p:nvGrpSpPr>
            <p:grpSpPr bwMode="auto">
              <a:xfrm>
                <a:off x="5760" y="901"/>
                <a:ext cx="916" cy="2296"/>
                <a:chOff x="5760" y="901"/>
                <a:chExt cx="916" cy="2296"/>
              </a:xfrm>
            </p:grpSpPr>
            <p:sp>
              <p:nvSpPr>
                <p:cNvPr id="253962" name="Freeform 6"/>
                <p:cNvSpPr>
                  <a:spLocks/>
                </p:cNvSpPr>
                <p:nvPr/>
              </p:nvSpPr>
              <p:spPr bwMode="auto">
                <a:xfrm>
                  <a:off x="5993" y="991"/>
                  <a:ext cx="538" cy="525"/>
                </a:xfrm>
                <a:custGeom>
                  <a:avLst/>
                  <a:gdLst>
                    <a:gd name="T0" fmla="*/ 164 w 538"/>
                    <a:gd name="T1" fmla="*/ 222 h 525"/>
                    <a:gd name="T2" fmla="*/ 211 w 538"/>
                    <a:gd name="T3" fmla="*/ 152 h 525"/>
                    <a:gd name="T4" fmla="*/ 263 w 538"/>
                    <a:gd name="T5" fmla="*/ 100 h 525"/>
                    <a:gd name="T6" fmla="*/ 316 w 538"/>
                    <a:gd name="T7" fmla="*/ 35 h 525"/>
                    <a:gd name="T8" fmla="*/ 380 w 538"/>
                    <a:gd name="T9" fmla="*/ 6 h 525"/>
                    <a:gd name="T10" fmla="*/ 432 w 538"/>
                    <a:gd name="T11" fmla="*/ 0 h 525"/>
                    <a:gd name="T12" fmla="*/ 485 w 538"/>
                    <a:gd name="T13" fmla="*/ 17 h 525"/>
                    <a:gd name="T14" fmla="*/ 514 w 538"/>
                    <a:gd name="T15" fmla="*/ 59 h 525"/>
                    <a:gd name="T16" fmla="*/ 538 w 538"/>
                    <a:gd name="T17" fmla="*/ 135 h 525"/>
                    <a:gd name="T18" fmla="*/ 531 w 538"/>
                    <a:gd name="T19" fmla="*/ 216 h 525"/>
                    <a:gd name="T20" fmla="*/ 508 w 538"/>
                    <a:gd name="T21" fmla="*/ 286 h 525"/>
                    <a:gd name="T22" fmla="*/ 450 w 538"/>
                    <a:gd name="T23" fmla="*/ 368 h 525"/>
                    <a:gd name="T24" fmla="*/ 386 w 538"/>
                    <a:gd name="T25" fmla="*/ 426 h 525"/>
                    <a:gd name="T26" fmla="*/ 316 w 538"/>
                    <a:gd name="T27" fmla="*/ 478 h 525"/>
                    <a:gd name="T28" fmla="*/ 240 w 538"/>
                    <a:gd name="T29" fmla="*/ 513 h 525"/>
                    <a:gd name="T30" fmla="*/ 176 w 538"/>
                    <a:gd name="T31" fmla="*/ 525 h 525"/>
                    <a:gd name="T32" fmla="*/ 147 w 538"/>
                    <a:gd name="T33" fmla="*/ 508 h 525"/>
                    <a:gd name="T34" fmla="*/ 123 w 538"/>
                    <a:gd name="T35" fmla="*/ 438 h 525"/>
                    <a:gd name="T36" fmla="*/ 129 w 538"/>
                    <a:gd name="T37" fmla="*/ 345 h 525"/>
                    <a:gd name="T38" fmla="*/ 17 w 538"/>
                    <a:gd name="T39" fmla="*/ 350 h 525"/>
                    <a:gd name="T40" fmla="*/ 0 w 538"/>
                    <a:gd name="T41" fmla="*/ 333 h 525"/>
                    <a:gd name="T42" fmla="*/ 17 w 538"/>
                    <a:gd name="T43" fmla="*/ 298 h 525"/>
                    <a:gd name="T44" fmla="*/ 135 w 538"/>
                    <a:gd name="T45" fmla="*/ 292 h 525"/>
                    <a:gd name="T46" fmla="*/ 164 w 538"/>
                    <a:gd name="T47" fmla="*/ 222 h 52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538"/>
                    <a:gd name="T73" fmla="*/ 0 h 525"/>
                    <a:gd name="T74" fmla="*/ 538 w 538"/>
                    <a:gd name="T75" fmla="*/ 525 h 525"/>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538" h="525">
                      <a:moveTo>
                        <a:pt x="164" y="222"/>
                      </a:moveTo>
                      <a:lnTo>
                        <a:pt x="211" y="152"/>
                      </a:lnTo>
                      <a:lnTo>
                        <a:pt x="263" y="100"/>
                      </a:lnTo>
                      <a:lnTo>
                        <a:pt x="316" y="35"/>
                      </a:lnTo>
                      <a:lnTo>
                        <a:pt x="380" y="6"/>
                      </a:lnTo>
                      <a:lnTo>
                        <a:pt x="432" y="0"/>
                      </a:lnTo>
                      <a:lnTo>
                        <a:pt x="485" y="17"/>
                      </a:lnTo>
                      <a:lnTo>
                        <a:pt x="514" y="59"/>
                      </a:lnTo>
                      <a:lnTo>
                        <a:pt x="538" y="135"/>
                      </a:lnTo>
                      <a:lnTo>
                        <a:pt x="531" y="216"/>
                      </a:lnTo>
                      <a:lnTo>
                        <a:pt x="508" y="286"/>
                      </a:lnTo>
                      <a:lnTo>
                        <a:pt x="450" y="368"/>
                      </a:lnTo>
                      <a:lnTo>
                        <a:pt x="386" y="426"/>
                      </a:lnTo>
                      <a:lnTo>
                        <a:pt x="316" y="478"/>
                      </a:lnTo>
                      <a:lnTo>
                        <a:pt x="240" y="513"/>
                      </a:lnTo>
                      <a:lnTo>
                        <a:pt x="176" y="525"/>
                      </a:lnTo>
                      <a:lnTo>
                        <a:pt x="147" y="508"/>
                      </a:lnTo>
                      <a:lnTo>
                        <a:pt x="123" y="438"/>
                      </a:lnTo>
                      <a:lnTo>
                        <a:pt x="129" y="345"/>
                      </a:lnTo>
                      <a:lnTo>
                        <a:pt x="17" y="350"/>
                      </a:lnTo>
                      <a:lnTo>
                        <a:pt x="0" y="333"/>
                      </a:lnTo>
                      <a:lnTo>
                        <a:pt x="17" y="298"/>
                      </a:lnTo>
                      <a:lnTo>
                        <a:pt x="135" y="292"/>
                      </a:lnTo>
                      <a:lnTo>
                        <a:pt x="164" y="222"/>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3963" name="Freeform 7"/>
                <p:cNvSpPr>
                  <a:spLocks/>
                </p:cNvSpPr>
                <p:nvPr/>
              </p:nvSpPr>
              <p:spPr bwMode="auto">
                <a:xfrm>
                  <a:off x="5964" y="1544"/>
                  <a:ext cx="373" cy="772"/>
                </a:xfrm>
                <a:custGeom>
                  <a:avLst/>
                  <a:gdLst>
                    <a:gd name="T0" fmla="*/ 106 w 373"/>
                    <a:gd name="T1" fmla="*/ 65 h 772"/>
                    <a:gd name="T2" fmla="*/ 158 w 373"/>
                    <a:gd name="T3" fmla="*/ 18 h 772"/>
                    <a:gd name="T4" fmla="*/ 239 w 373"/>
                    <a:gd name="T5" fmla="*/ 0 h 772"/>
                    <a:gd name="T6" fmla="*/ 309 w 373"/>
                    <a:gd name="T7" fmla="*/ 12 h 772"/>
                    <a:gd name="T8" fmla="*/ 361 w 373"/>
                    <a:gd name="T9" fmla="*/ 59 h 772"/>
                    <a:gd name="T10" fmla="*/ 373 w 373"/>
                    <a:gd name="T11" fmla="*/ 94 h 772"/>
                    <a:gd name="T12" fmla="*/ 373 w 373"/>
                    <a:gd name="T13" fmla="*/ 141 h 772"/>
                    <a:gd name="T14" fmla="*/ 350 w 373"/>
                    <a:gd name="T15" fmla="*/ 182 h 772"/>
                    <a:gd name="T16" fmla="*/ 309 w 373"/>
                    <a:gd name="T17" fmla="*/ 252 h 772"/>
                    <a:gd name="T18" fmla="*/ 292 w 373"/>
                    <a:gd name="T19" fmla="*/ 334 h 772"/>
                    <a:gd name="T20" fmla="*/ 286 w 373"/>
                    <a:gd name="T21" fmla="*/ 403 h 772"/>
                    <a:gd name="T22" fmla="*/ 303 w 373"/>
                    <a:gd name="T23" fmla="*/ 479 h 772"/>
                    <a:gd name="T24" fmla="*/ 350 w 373"/>
                    <a:gd name="T25" fmla="*/ 549 h 772"/>
                    <a:gd name="T26" fmla="*/ 367 w 373"/>
                    <a:gd name="T27" fmla="*/ 619 h 772"/>
                    <a:gd name="T28" fmla="*/ 361 w 373"/>
                    <a:gd name="T29" fmla="*/ 683 h 772"/>
                    <a:gd name="T30" fmla="*/ 327 w 373"/>
                    <a:gd name="T31" fmla="*/ 737 h 772"/>
                    <a:gd name="T32" fmla="*/ 280 w 373"/>
                    <a:gd name="T33" fmla="*/ 766 h 772"/>
                    <a:gd name="T34" fmla="*/ 222 w 373"/>
                    <a:gd name="T35" fmla="*/ 772 h 772"/>
                    <a:gd name="T36" fmla="*/ 152 w 373"/>
                    <a:gd name="T37" fmla="*/ 772 h 772"/>
                    <a:gd name="T38" fmla="*/ 100 w 373"/>
                    <a:gd name="T39" fmla="*/ 742 h 772"/>
                    <a:gd name="T40" fmla="*/ 46 w 373"/>
                    <a:gd name="T41" fmla="*/ 654 h 772"/>
                    <a:gd name="T42" fmla="*/ 12 w 373"/>
                    <a:gd name="T43" fmla="*/ 578 h 772"/>
                    <a:gd name="T44" fmla="*/ 0 w 373"/>
                    <a:gd name="T45" fmla="*/ 462 h 772"/>
                    <a:gd name="T46" fmla="*/ 12 w 373"/>
                    <a:gd name="T47" fmla="*/ 357 h 772"/>
                    <a:gd name="T48" fmla="*/ 35 w 373"/>
                    <a:gd name="T49" fmla="*/ 246 h 772"/>
                    <a:gd name="T50" fmla="*/ 71 w 373"/>
                    <a:gd name="T51" fmla="*/ 135 h 772"/>
                    <a:gd name="T52" fmla="*/ 106 w 373"/>
                    <a:gd name="T53" fmla="*/ 65 h 772"/>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73"/>
                    <a:gd name="T82" fmla="*/ 0 h 772"/>
                    <a:gd name="T83" fmla="*/ 373 w 373"/>
                    <a:gd name="T84" fmla="*/ 772 h 772"/>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73" h="772">
                      <a:moveTo>
                        <a:pt x="106" y="65"/>
                      </a:moveTo>
                      <a:lnTo>
                        <a:pt x="158" y="18"/>
                      </a:lnTo>
                      <a:lnTo>
                        <a:pt x="239" y="0"/>
                      </a:lnTo>
                      <a:lnTo>
                        <a:pt x="309" y="12"/>
                      </a:lnTo>
                      <a:lnTo>
                        <a:pt x="361" y="59"/>
                      </a:lnTo>
                      <a:lnTo>
                        <a:pt x="373" y="94"/>
                      </a:lnTo>
                      <a:lnTo>
                        <a:pt x="373" y="141"/>
                      </a:lnTo>
                      <a:lnTo>
                        <a:pt x="350" y="182"/>
                      </a:lnTo>
                      <a:lnTo>
                        <a:pt x="309" y="252"/>
                      </a:lnTo>
                      <a:lnTo>
                        <a:pt x="292" y="334"/>
                      </a:lnTo>
                      <a:lnTo>
                        <a:pt x="286" y="403"/>
                      </a:lnTo>
                      <a:lnTo>
                        <a:pt x="303" y="479"/>
                      </a:lnTo>
                      <a:lnTo>
                        <a:pt x="350" y="549"/>
                      </a:lnTo>
                      <a:lnTo>
                        <a:pt x="367" y="619"/>
                      </a:lnTo>
                      <a:lnTo>
                        <a:pt x="361" y="683"/>
                      </a:lnTo>
                      <a:lnTo>
                        <a:pt x="327" y="737"/>
                      </a:lnTo>
                      <a:lnTo>
                        <a:pt x="280" y="766"/>
                      </a:lnTo>
                      <a:lnTo>
                        <a:pt x="222" y="772"/>
                      </a:lnTo>
                      <a:lnTo>
                        <a:pt x="152" y="772"/>
                      </a:lnTo>
                      <a:lnTo>
                        <a:pt x="100" y="742"/>
                      </a:lnTo>
                      <a:lnTo>
                        <a:pt x="46" y="654"/>
                      </a:lnTo>
                      <a:lnTo>
                        <a:pt x="12" y="578"/>
                      </a:lnTo>
                      <a:lnTo>
                        <a:pt x="0" y="462"/>
                      </a:lnTo>
                      <a:lnTo>
                        <a:pt x="12" y="357"/>
                      </a:lnTo>
                      <a:lnTo>
                        <a:pt x="35" y="246"/>
                      </a:lnTo>
                      <a:lnTo>
                        <a:pt x="71" y="135"/>
                      </a:lnTo>
                      <a:lnTo>
                        <a:pt x="106" y="65"/>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3964" name="Freeform 8"/>
                <p:cNvSpPr>
                  <a:spLocks/>
                </p:cNvSpPr>
                <p:nvPr/>
              </p:nvSpPr>
              <p:spPr bwMode="auto">
                <a:xfrm>
                  <a:off x="6262" y="1569"/>
                  <a:ext cx="414" cy="694"/>
                </a:xfrm>
                <a:custGeom>
                  <a:avLst/>
                  <a:gdLst>
                    <a:gd name="T0" fmla="*/ 0 w 414"/>
                    <a:gd name="T1" fmla="*/ 34 h 694"/>
                    <a:gd name="T2" fmla="*/ 5 w 414"/>
                    <a:gd name="T3" fmla="*/ 5 h 694"/>
                    <a:gd name="T4" fmla="*/ 69 w 414"/>
                    <a:gd name="T5" fmla="*/ 0 h 694"/>
                    <a:gd name="T6" fmla="*/ 104 w 414"/>
                    <a:gd name="T7" fmla="*/ 29 h 694"/>
                    <a:gd name="T8" fmla="*/ 157 w 414"/>
                    <a:gd name="T9" fmla="*/ 105 h 694"/>
                    <a:gd name="T10" fmla="*/ 226 w 414"/>
                    <a:gd name="T11" fmla="*/ 204 h 694"/>
                    <a:gd name="T12" fmla="*/ 291 w 414"/>
                    <a:gd name="T13" fmla="*/ 274 h 694"/>
                    <a:gd name="T14" fmla="*/ 408 w 414"/>
                    <a:gd name="T15" fmla="*/ 402 h 694"/>
                    <a:gd name="T16" fmla="*/ 414 w 414"/>
                    <a:gd name="T17" fmla="*/ 431 h 694"/>
                    <a:gd name="T18" fmla="*/ 390 w 414"/>
                    <a:gd name="T19" fmla="*/ 449 h 694"/>
                    <a:gd name="T20" fmla="*/ 332 w 414"/>
                    <a:gd name="T21" fmla="*/ 472 h 694"/>
                    <a:gd name="T22" fmla="*/ 250 w 414"/>
                    <a:gd name="T23" fmla="*/ 490 h 694"/>
                    <a:gd name="T24" fmla="*/ 151 w 414"/>
                    <a:gd name="T25" fmla="*/ 496 h 694"/>
                    <a:gd name="T26" fmla="*/ 116 w 414"/>
                    <a:gd name="T27" fmla="*/ 501 h 694"/>
                    <a:gd name="T28" fmla="*/ 104 w 414"/>
                    <a:gd name="T29" fmla="*/ 525 h 694"/>
                    <a:gd name="T30" fmla="*/ 127 w 414"/>
                    <a:gd name="T31" fmla="*/ 565 h 694"/>
                    <a:gd name="T32" fmla="*/ 209 w 414"/>
                    <a:gd name="T33" fmla="*/ 635 h 694"/>
                    <a:gd name="T34" fmla="*/ 268 w 414"/>
                    <a:gd name="T35" fmla="*/ 653 h 694"/>
                    <a:gd name="T36" fmla="*/ 280 w 414"/>
                    <a:gd name="T37" fmla="*/ 676 h 694"/>
                    <a:gd name="T38" fmla="*/ 255 w 414"/>
                    <a:gd name="T39" fmla="*/ 694 h 694"/>
                    <a:gd name="T40" fmla="*/ 203 w 414"/>
                    <a:gd name="T41" fmla="*/ 694 h 694"/>
                    <a:gd name="T42" fmla="*/ 133 w 414"/>
                    <a:gd name="T43" fmla="*/ 653 h 694"/>
                    <a:gd name="T44" fmla="*/ 75 w 414"/>
                    <a:gd name="T45" fmla="*/ 595 h 694"/>
                    <a:gd name="T46" fmla="*/ 40 w 414"/>
                    <a:gd name="T47" fmla="*/ 542 h 694"/>
                    <a:gd name="T48" fmla="*/ 40 w 414"/>
                    <a:gd name="T49" fmla="*/ 501 h 694"/>
                    <a:gd name="T50" fmla="*/ 63 w 414"/>
                    <a:gd name="T51" fmla="*/ 472 h 694"/>
                    <a:gd name="T52" fmla="*/ 98 w 414"/>
                    <a:gd name="T53" fmla="*/ 461 h 694"/>
                    <a:gd name="T54" fmla="*/ 151 w 414"/>
                    <a:gd name="T55" fmla="*/ 455 h 694"/>
                    <a:gd name="T56" fmla="*/ 209 w 414"/>
                    <a:gd name="T57" fmla="*/ 455 h 694"/>
                    <a:gd name="T58" fmla="*/ 280 w 414"/>
                    <a:gd name="T59" fmla="*/ 443 h 694"/>
                    <a:gd name="T60" fmla="*/ 315 w 414"/>
                    <a:gd name="T61" fmla="*/ 431 h 694"/>
                    <a:gd name="T62" fmla="*/ 332 w 414"/>
                    <a:gd name="T63" fmla="*/ 414 h 694"/>
                    <a:gd name="T64" fmla="*/ 326 w 414"/>
                    <a:gd name="T65" fmla="*/ 397 h 694"/>
                    <a:gd name="T66" fmla="*/ 274 w 414"/>
                    <a:gd name="T67" fmla="*/ 350 h 694"/>
                    <a:gd name="T68" fmla="*/ 191 w 414"/>
                    <a:gd name="T69" fmla="*/ 268 h 694"/>
                    <a:gd name="T70" fmla="*/ 116 w 414"/>
                    <a:gd name="T71" fmla="*/ 199 h 694"/>
                    <a:gd name="T72" fmla="*/ 34 w 414"/>
                    <a:gd name="T73" fmla="*/ 123 h 694"/>
                    <a:gd name="T74" fmla="*/ 5 w 414"/>
                    <a:gd name="T75" fmla="*/ 69 h 694"/>
                    <a:gd name="T76" fmla="*/ 0 w 414"/>
                    <a:gd name="T77" fmla="*/ 34 h 694"/>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414"/>
                    <a:gd name="T118" fmla="*/ 0 h 694"/>
                    <a:gd name="T119" fmla="*/ 414 w 414"/>
                    <a:gd name="T120" fmla="*/ 694 h 694"/>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414" h="694">
                      <a:moveTo>
                        <a:pt x="0" y="34"/>
                      </a:moveTo>
                      <a:lnTo>
                        <a:pt x="5" y="5"/>
                      </a:lnTo>
                      <a:lnTo>
                        <a:pt x="69" y="0"/>
                      </a:lnTo>
                      <a:lnTo>
                        <a:pt x="104" y="29"/>
                      </a:lnTo>
                      <a:lnTo>
                        <a:pt x="157" y="105"/>
                      </a:lnTo>
                      <a:lnTo>
                        <a:pt x="226" y="204"/>
                      </a:lnTo>
                      <a:lnTo>
                        <a:pt x="291" y="274"/>
                      </a:lnTo>
                      <a:lnTo>
                        <a:pt x="408" y="402"/>
                      </a:lnTo>
                      <a:lnTo>
                        <a:pt x="414" y="431"/>
                      </a:lnTo>
                      <a:lnTo>
                        <a:pt x="390" y="449"/>
                      </a:lnTo>
                      <a:lnTo>
                        <a:pt x="332" y="472"/>
                      </a:lnTo>
                      <a:lnTo>
                        <a:pt x="250" y="490"/>
                      </a:lnTo>
                      <a:lnTo>
                        <a:pt x="151" y="496"/>
                      </a:lnTo>
                      <a:lnTo>
                        <a:pt x="116" y="501"/>
                      </a:lnTo>
                      <a:lnTo>
                        <a:pt x="104" y="525"/>
                      </a:lnTo>
                      <a:lnTo>
                        <a:pt x="127" y="565"/>
                      </a:lnTo>
                      <a:lnTo>
                        <a:pt x="209" y="635"/>
                      </a:lnTo>
                      <a:lnTo>
                        <a:pt x="268" y="653"/>
                      </a:lnTo>
                      <a:lnTo>
                        <a:pt x="280" y="676"/>
                      </a:lnTo>
                      <a:lnTo>
                        <a:pt x="255" y="694"/>
                      </a:lnTo>
                      <a:lnTo>
                        <a:pt x="203" y="694"/>
                      </a:lnTo>
                      <a:lnTo>
                        <a:pt x="133" y="653"/>
                      </a:lnTo>
                      <a:lnTo>
                        <a:pt x="75" y="595"/>
                      </a:lnTo>
                      <a:lnTo>
                        <a:pt x="40" y="542"/>
                      </a:lnTo>
                      <a:lnTo>
                        <a:pt x="40" y="501"/>
                      </a:lnTo>
                      <a:lnTo>
                        <a:pt x="63" y="472"/>
                      </a:lnTo>
                      <a:lnTo>
                        <a:pt x="98" y="461"/>
                      </a:lnTo>
                      <a:lnTo>
                        <a:pt x="151" y="455"/>
                      </a:lnTo>
                      <a:lnTo>
                        <a:pt x="209" y="455"/>
                      </a:lnTo>
                      <a:lnTo>
                        <a:pt x="280" y="443"/>
                      </a:lnTo>
                      <a:lnTo>
                        <a:pt x="315" y="431"/>
                      </a:lnTo>
                      <a:lnTo>
                        <a:pt x="332" y="414"/>
                      </a:lnTo>
                      <a:lnTo>
                        <a:pt x="326" y="397"/>
                      </a:lnTo>
                      <a:lnTo>
                        <a:pt x="274" y="350"/>
                      </a:lnTo>
                      <a:lnTo>
                        <a:pt x="191" y="268"/>
                      </a:lnTo>
                      <a:lnTo>
                        <a:pt x="116" y="199"/>
                      </a:lnTo>
                      <a:lnTo>
                        <a:pt x="34" y="123"/>
                      </a:lnTo>
                      <a:lnTo>
                        <a:pt x="5" y="69"/>
                      </a:lnTo>
                      <a:lnTo>
                        <a:pt x="0" y="3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3965" name="Freeform 9"/>
                <p:cNvSpPr>
                  <a:spLocks/>
                </p:cNvSpPr>
                <p:nvPr/>
              </p:nvSpPr>
              <p:spPr bwMode="auto">
                <a:xfrm>
                  <a:off x="5993" y="2151"/>
                  <a:ext cx="449" cy="1046"/>
                </a:xfrm>
                <a:custGeom>
                  <a:avLst/>
                  <a:gdLst>
                    <a:gd name="T0" fmla="*/ 222 w 449"/>
                    <a:gd name="T1" fmla="*/ 0 h 1046"/>
                    <a:gd name="T2" fmla="*/ 286 w 449"/>
                    <a:gd name="T3" fmla="*/ 12 h 1046"/>
                    <a:gd name="T4" fmla="*/ 315 w 449"/>
                    <a:gd name="T5" fmla="*/ 59 h 1046"/>
                    <a:gd name="T6" fmla="*/ 309 w 449"/>
                    <a:gd name="T7" fmla="*/ 170 h 1046"/>
                    <a:gd name="T8" fmla="*/ 298 w 449"/>
                    <a:gd name="T9" fmla="*/ 287 h 1046"/>
                    <a:gd name="T10" fmla="*/ 298 w 449"/>
                    <a:gd name="T11" fmla="*/ 409 h 1046"/>
                    <a:gd name="T12" fmla="*/ 356 w 449"/>
                    <a:gd name="T13" fmla="*/ 555 h 1046"/>
                    <a:gd name="T14" fmla="*/ 402 w 449"/>
                    <a:gd name="T15" fmla="*/ 660 h 1046"/>
                    <a:gd name="T16" fmla="*/ 426 w 449"/>
                    <a:gd name="T17" fmla="*/ 766 h 1046"/>
                    <a:gd name="T18" fmla="*/ 420 w 449"/>
                    <a:gd name="T19" fmla="*/ 859 h 1046"/>
                    <a:gd name="T20" fmla="*/ 420 w 449"/>
                    <a:gd name="T21" fmla="*/ 894 h 1046"/>
                    <a:gd name="T22" fmla="*/ 443 w 449"/>
                    <a:gd name="T23" fmla="*/ 929 h 1046"/>
                    <a:gd name="T24" fmla="*/ 449 w 449"/>
                    <a:gd name="T25" fmla="*/ 964 h 1046"/>
                    <a:gd name="T26" fmla="*/ 432 w 449"/>
                    <a:gd name="T27" fmla="*/ 981 h 1046"/>
                    <a:gd name="T28" fmla="*/ 385 w 449"/>
                    <a:gd name="T29" fmla="*/ 970 h 1046"/>
                    <a:gd name="T30" fmla="*/ 298 w 449"/>
                    <a:gd name="T31" fmla="*/ 958 h 1046"/>
                    <a:gd name="T32" fmla="*/ 193 w 449"/>
                    <a:gd name="T33" fmla="*/ 981 h 1046"/>
                    <a:gd name="T34" fmla="*/ 123 w 449"/>
                    <a:gd name="T35" fmla="*/ 1022 h 1046"/>
                    <a:gd name="T36" fmla="*/ 88 w 449"/>
                    <a:gd name="T37" fmla="*/ 1046 h 1046"/>
                    <a:gd name="T38" fmla="*/ 53 w 449"/>
                    <a:gd name="T39" fmla="*/ 1046 h 1046"/>
                    <a:gd name="T40" fmla="*/ 0 w 449"/>
                    <a:gd name="T41" fmla="*/ 970 h 1046"/>
                    <a:gd name="T42" fmla="*/ 6 w 449"/>
                    <a:gd name="T43" fmla="*/ 958 h 1046"/>
                    <a:gd name="T44" fmla="*/ 112 w 449"/>
                    <a:gd name="T45" fmla="*/ 923 h 1046"/>
                    <a:gd name="T46" fmla="*/ 234 w 449"/>
                    <a:gd name="T47" fmla="*/ 906 h 1046"/>
                    <a:gd name="T48" fmla="*/ 321 w 449"/>
                    <a:gd name="T49" fmla="*/ 900 h 1046"/>
                    <a:gd name="T50" fmla="*/ 373 w 449"/>
                    <a:gd name="T51" fmla="*/ 900 h 1046"/>
                    <a:gd name="T52" fmla="*/ 385 w 449"/>
                    <a:gd name="T53" fmla="*/ 865 h 1046"/>
                    <a:gd name="T54" fmla="*/ 368 w 449"/>
                    <a:gd name="T55" fmla="*/ 766 h 1046"/>
                    <a:gd name="T56" fmla="*/ 327 w 449"/>
                    <a:gd name="T57" fmla="*/ 660 h 1046"/>
                    <a:gd name="T58" fmla="*/ 263 w 449"/>
                    <a:gd name="T59" fmla="*/ 526 h 1046"/>
                    <a:gd name="T60" fmla="*/ 210 w 449"/>
                    <a:gd name="T61" fmla="*/ 409 h 1046"/>
                    <a:gd name="T62" fmla="*/ 187 w 449"/>
                    <a:gd name="T63" fmla="*/ 304 h 1046"/>
                    <a:gd name="T64" fmla="*/ 181 w 449"/>
                    <a:gd name="T65" fmla="*/ 188 h 1046"/>
                    <a:gd name="T66" fmla="*/ 181 w 449"/>
                    <a:gd name="T67" fmla="*/ 76 h 1046"/>
                    <a:gd name="T68" fmla="*/ 205 w 449"/>
                    <a:gd name="T69" fmla="*/ 30 h 1046"/>
                    <a:gd name="T70" fmla="*/ 222 w 449"/>
                    <a:gd name="T71" fmla="*/ 0 h 104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449"/>
                    <a:gd name="T109" fmla="*/ 0 h 1046"/>
                    <a:gd name="T110" fmla="*/ 449 w 449"/>
                    <a:gd name="T111" fmla="*/ 1046 h 104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449" h="1046">
                      <a:moveTo>
                        <a:pt x="222" y="0"/>
                      </a:moveTo>
                      <a:lnTo>
                        <a:pt x="286" y="12"/>
                      </a:lnTo>
                      <a:lnTo>
                        <a:pt x="315" y="59"/>
                      </a:lnTo>
                      <a:lnTo>
                        <a:pt x="309" y="170"/>
                      </a:lnTo>
                      <a:lnTo>
                        <a:pt x="298" y="287"/>
                      </a:lnTo>
                      <a:lnTo>
                        <a:pt x="298" y="409"/>
                      </a:lnTo>
                      <a:lnTo>
                        <a:pt x="356" y="555"/>
                      </a:lnTo>
                      <a:lnTo>
                        <a:pt x="402" y="660"/>
                      </a:lnTo>
                      <a:lnTo>
                        <a:pt x="426" y="766"/>
                      </a:lnTo>
                      <a:lnTo>
                        <a:pt x="420" y="859"/>
                      </a:lnTo>
                      <a:lnTo>
                        <a:pt x="420" y="894"/>
                      </a:lnTo>
                      <a:lnTo>
                        <a:pt x="443" y="929"/>
                      </a:lnTo>
                      <a:lnTo>
                        <a:pt x="449" y="964"/>
                      </a:lnTo>
                      <a:lnTo>
                        <a:pt x="432" y="981"/>
                      </a:lnTo>
                      <a:lnTo>
                        <a:pt x="385" y="970"/>
                      </a:lnTo>
                      <a:lnTo>
                        <a:pt x="298" y="958"/>
                      </a:lnTo>
                      <a:lnTo>
                        <a:pt x="193" y="981"/>
                      </a:lnTo>
                      <a:lnTo>
                        <a:pt x="123" y="1022"/>
                      </a:lnTo>
                      <a:lnTo>
                        <a:pt x="88" y="1046"/>
                      </a:lnTo>
                      <a:lnTo>
                        <a:pt x="53" y="1046"/>
                      </a:lnTo>
                      <a:lnTo>
                        <a:pt x="0" y="970"/>
                      </a:lnTo>
                      <a:lnTo>
                        <a:pt x="6" y="958"/>
                      </a:lnTo>
                      <a:lnTo>
                        <a:pt x="112" y="923"/>
                      </a:lnTo>
                      <a:lnTo>
                        <a:pt x="234" y="906"/>
                      </a:lnTo>
                      <a:lnTo>
                        <a:pt x="321" y="900"/>
                      </a:lnTo>
                      <a:lnTo>
                        <a:pt x="373" y="900"/>
                      </a:lnTo>
                      <a:lnTo>
                        <a:pt x="385" y="865"/>
                      </a:lnTo>
                      <a:lnTo>
                        <a:pt x="368" y="766"/>
                      </a:lnTo>
                      <a:lnTo>
                        <a:pt x="327" y="660"/>
                      </a:lnTo>
                      <a:lnTo>
                        <a:pt x="263" y="526"/>
                      </a:lnTo>
                      <a:lnTo>
                        <a:pt x="210" y="409"/>
                      </a:lnTo>
                      <a:lnTo>
                        <a:pt x="187" y="304"/>
                      </a:lnTo>
                      <a:lnTo>
                        <a:pt x="181" y="188"/>
                      </a:lnTo>
                      <a:lnTo>
                        <a:pt x="181" y="76"/>
                      </a:lnTo>
                      <a:lnTo>
                        <a:pt x="205" y="30"/>
                      </a:lnTo>
                      <a:lnTo>
                        <a:pt x="222"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3966" name="Freeform 10"/>
                <p:cNvSpPr>
                  <a:spLocks/>
                </p:cNvSpPr>
                <p:nvPr/>
              </p:nvSpPr>
              <p:spPr bwMode="auto">
                <a:xfrm>
                  <a:off x="5772" y="2181"/>
                  <a:ext cx="373" cy="870"/>
                </a:xfrm>
                <a:custGeom>
                  <a:avLst/>
                  <a:gdLst>
                    <a:gd name="T0" fmla="*/ 280 w 373"/>
                    <a:gd name="T1" fmla="*/ 0 h 870"/>
                    <a:gd name="T2" fmla="*/ 332 w 373"/>
                    <a:gd name="T3" fmla="*/ 0 h 870"/>
                    <a:gd name="T4" fmla="*/ 350 w 373"/>
                    <a:gd name="T5" fmla="*/ 35 h 870"/>
                    <a:gd name="T6" fmla="*/ 361 w 373"/>
                    <a:gd name="T7" fmla="*/ 112 h 870"/>
                    <a:gd name="T8" fmla="*/ 350 w 373"/>
                    <a:gd name="T9" fmla="*/ 193 h 870"/>
                    <a:gd name="T10" fmla="*/ 321 w 373"/>
                    <a:gd name="T11" fmla="*/ 356 h 870"/>
                    <a:gd name="T12" fmla="*/ 326 w 373"/>
                    <a:gd name="T13" fmla="*/ 426 h 870"/>
                    <a:gd name="T14" fmla="*/ 361 w 373"/>
                    <a:gd name="T15" fmla="*/ 566 h 870"/>
                    <a:gd name="T16" fmla="*/ 373 w 373"/>
                    <a:gd name="T17" fmla="*/ 665 h 870"/>
                    <a:gd name="T18" fmla="*/ 373 w 373"/>
                    <a:gd name="T19" fmla="*/ 742 h 870"/>
                    <a:gd name="T20" fmla="*/ 356 w 373"/>
                    <a:gd name="T21" fmla="*/ 759 h 870"/>
                    <a:gd name="T22" fmla="*/ 303 w 373"/>
                    <a:gd name="T23" fmla="*/ 771 h 870"/>
                    <a:gd name="T24" fmla="*/ 232 w 373"/>
                    <a:gd name="T25" fmla="*/ 788 h 870"/>
                    <a:gd name="T26" fmla="*/ 163 w 373"/>
                    <a:gd name="T27" fmla="*/ 823 h 870"/>
                    <a:gd name="T28" fmla="*/ 93 w 373"/>
                    <a:gd name="T29" fmla="*/ 870 h 870"/>
                    <a:gd name="T30" fmla="*/ 64 w 373"/>
                    <a:gd name="T31" fmla="*/ 870 h 870"/>
                    <a:gd name="T32" fmla="*/ 0 w 373"/>
                    <a:gd name="T33" fmla="*/ 818 h 870"/>
                    <a:gd name="T34" fmla="*/ 6 w 373"/>
                    <a:gd name="T35" fmla="*/ 794 h 870"/>
                    <a:gd name="T36" fmla="*/ 87 w 373"/>
                    <a:gd name="T37" fmla="*/ 759 h 870"/>
                    <a:gd name="T38" fmla="*/ 227 w 373"/>
                    <a:gd name="T39" fmla="*/ 724 h 870"/>
                    <a:gd name="T40" fmla="*/ 292 w 373"/>
                    <a:gd name="T41" fmla="*/ 700 h 870"/>
                    <a:gd name="T42" fmla="*/ 303 w 373"/>
                    <a:gd name="T43" fmla="*/ 677 h 870"/>
                    <a:gd name="T44" fmla="*/ 303 w 373"/>
                    <a:gd name="T45" fmla="*/ 578 h 870"/>
                    <a:gd name="T46" fmla="*/ 280 w 373"/>
                    <a:gd name="T47" fmla="*/ 450 h 870"/>
                    <a:gd name="T48" fmla="*/ 268 w 373"/>
                    <a:gd name="T49" fmla="*/ 368 h 870"/>
                    <a:gd name="T50" fmla="*/ 257 w 373"/>
                    <a:gd name="T51" fmla="*/ 240 h 870"/>
                    <a:gd name="T52" fmla="*/ 251 w 373"/>
                    <a:gd name="T53" fmla="*/ 100 h 870"/>
                    <a:gd name="T54" fmla="*/ 257 w 373"/>
                    <a:gd name="T55" fmla="*/ 35 h 870"/>
                    <a:gd name="T56" fmla="*/ 280 w 373"/>
                    <a:gd name="T57" fmla="*/ 0 h 87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73"/>
                    <a:gd name="T88" fmla="*/ 0 h 870"/>
                    <a:gd name="T89" fmla="*/ 373 w 373"/>
                    <a:gd name="T90" fmla="*/ 870 h 87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73" h="870">
                      <a:moveTo>
                        <a:pt x="280" y="0"/>
                      </a:moveTo>
                      <a:lnTo>
                        <a:pt x="332" y="0"/>
                      </a:lnTo>
                      <a:lnTo>
                        <a:pt x="350" y="35"/>
                      </a:lnTo>
                      <a:lnTo>
                        <a:pt x="361" y="112"/>
                      </a:lnTo>
                      <a:lnTo>
                        <a:pt x="350" y="193"/>
                      </a:lnTo>
                      <a:lnTo>
                        <a:pt x="321" y="356"/>
                      </a:lnTo>
                      <a:lnTo>
                        <a:pt x="326" y="426"/>
                      </a:lnTo>
                      <a:lnTo>
                        <a:pt x="361" y="566"/>
                      </a:lnTo>
                      <a:lnTo>
                        <a:pt x="373" y="665"/>
                      </a:lnTo>
                      <a:lnTo>
                        <a:pt x="373" y="742"/>
                      </a:lnTo>
                      <a:lnTo>
                        <a:pt x="356" y="759"/>
                      </a:lnTo>
                      <a:lnTo>
                        <a:pt x="303" y="771"/>
                      </a:lnTo>
                      <a:lnTo>
                        <a:pt x="232" y="788"/>
                      </a:lnTo>
                      <a:lnTo>
                        <a:pt x="163" y="823"/>
                      </a:lnTo>
                      <a:lnTo>
                        <a:pt x="93" y="870"/>
                      </a:lnTo>
                      <a:lnTo>
                        <a:pt x="64" y="870"/>
                      </a:lnTo>
                      <a:lnTo>
                        <a:pt x="0" y="818"/>
                      </a:lnTo>
                      <a:lnTo>
                        <a:pt x="6" y="794"/>
                      </a:lnTo>
                      <a:lnTo>
                        <a:pt x="87" y="759"/>
                      </a:lnTo>
                      <a:lnTo>
                        <a:pt x="227" y="724"/>
                      </a:lnTo>
                      <a:lnTo>
                        <a:pt x="292" y="700"/>
                      </a:lnTo>
                      <a:lnTo>
                        <a:pt x="303" y="677"/>
                      </a:lnTo>
                      <a:lnTo>
                        <a:pt x="303" y="578"/>
                      </a:lnTo>
                      <a:lnTo>
                        <a:pt x="280" y="450"/>
                      </a:lnTo>
                      <a:lnTo>
                        <a:pt x="268" y="368"/>
                      </a:lnTo>
                      <a:lnTo>
                        <a:pt x="257" y="240"/>
                      </a:lnTo>
                      <a:lnTo>
                        <a:pt x="251" y="100"/>
                      </a:lnTo>
                      <a:lnTo>
                        <a:pt x="257" y="35"/>
                      </a:lnTo>
                      <a:lnTo>
                        <a:pt x="280"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3967" name="Freeform 11"/>
                <p:cNvSpPr>
                  <a:spLocks/>
                </p:cNvSpPr>
                <p:nvPr/>
              </p:nvSpPr>
              <p:spPr bwMode="auto">
                <a:xfrm>
                  <a:off x="5760" y="901"/>
                  <a:ext cx="612" cy="776"/>
                </a:xfrm>
                <a:custGeom>
                  <a:avLst/>
                  <a:gdLst>
                    <a:gd name="T0" fmla="*/ 326 w 612"/>
                    <a:gd name="T1" fmla="*/ 776 h 776"/>
                    <a:gd name="T2" fmla="*/ 355 w 612"/>
                    <a:gd name="T3" fmla="*/ 740 h 776"/>
                    <a:gd name="T4" fmla="*/ 344 w 612"/>
                    <a:gd name="T5" fmla="*/ 688 h 776"/>
                    <a:gd name="T6" fmla="*/ 321 w 612"/>
                    <a:gd name="T7" fmla="*/ 618 h 776"/>
                    <a:gd name="T8" fmla="*/ 232 w 612"/>
                    <a:gd name="T9" fmla="*/ 536 h 776"/>
                    <a:gd name="T10" fmla="*/ 145 w 612"/>
                    <a:gd name="T11" fmla="*/ 461 h 776"/>
                    <a:gd name="T12" fmla="*/ 104 w 612"/>
                    <a:gd name="T13" fmla="*/ 379 h 776"/>
                    <a:gd name="T14" fmla="*/ 87 w 612"/>
                    <a:gd name="T15" fmla="*/ 251 h 776"/>
                    <a:gd name="T16" fmla="*/ 186 w 612"/>
                    <a:gd name="T17" fmla="*/ 216 h 776"/>
                    <a:gd name="T18" fmla="*/ 344 w 612"/>
                    <a:gd name="T19" fmla="*/ 199 h 776"/>
                    <a:gd name="T20" fmla="*/ 408 w 612"/>
                    <a:gd name="T21" fmla="*/ 205 h 776"/>
                    <a:gd name="T22" fmla="*/ 425 w 612"/>
                    <a:gd name="T23" fmla="*/ 222 h 776"/>
                    <a:gd name="T24" fmla="*/ 454 w 612"/>
                    <a:gd name="T25" fmla="*/ 193 h 776"/>
                    <a:gd name="T26" fmla="*/ 443 w 612"/>
                    <a:gd name="T27" fmla="*/ 164 h 776"/>
                    <a:gd name="T28" fmla="*/ 460 w 612"/>
                    <a:gd name="T29" fmla="*/ 111 h 776"/>
                    <a:gd name="T30" fmla="*/ 507 w 612"/>
                    <a:gd name="T31" fmla="*/ 64 h 776"/>
                    <a:gd name="T32" fmla="*/ 542 w 612"/>
                    <a:gd name="T33" fmla="*/ 52 h 776"/>
                    <a:gd name="T34" fmla="*/ 588 w 612"/>
                    <a:gd name="T35" fmla="*/ 81 h 776"/>
                    <a:gd name="T36" fmla="*/ 612 w 612"/>
                    <a:gd name="T37" fmla="*/ 52 h 776"/>
                    <a:gd name="T38" fmla="*/ 571 w 612"/>
                    <a:gd name="T39" fmla="*/ 0 h 776"/>
                    <a:gd name="T40" fmla="*/ 518 w 612"/>
                    <a:gd name="T41" fmla="*/ 0 h 776"/>
                    <a:gd name="T42" fmla="*/ 454 w 612"/>
                    <a:gd name="T43" fmla="*/ 29 h 776"/>
                    <a:gd name="T44" fmla="*/ 414 w 612"/>
                    <a:gd name="T45" fmla="*/ 105 h 776"/>
                    <a:gd name="T46" fmla="*/ 361 w 612"/>
                    <a:gd name="T47" fmla="*/ 141 h 776"/>
                    <a:gd name="T48" fmla="*/ 280 w 612"/>
                    <a:gd name="T49" fmla="*/ 152 h 776"/>
                    <a:gd name="T50" fmla="*/ 133 w 612"/>
                    <a:gd name="T51" fmla="*/ 170 h 776"/>
                    <a:gd name="T52" fmla="*/ 17 w 612"/>
                    <a:gd name="T53" fmla="*/ 205 h 776"/>
                    <a:gd name="T54" fmla="*/ 0 w 612"/>
                    <a:gd name="T55" fmla="*/ 234 h 776"/>
                    <a:gd name="T56" fmla="*/ 11 w 612"/>
                    <a:gd name="T57" fmla="*/ 327 h 776"/>
                    <a:gd name="T58" fmla="*/ 52 w 612"/>
                    <a:gd name="T59" fmla="*/ 455 h 776"/>
                    <a:gd name="T60" fmla="*/ 110 w 612"/>
                    <a:gd name="T61" fmla="*/ 560 h 776"/>
                    <a:gd name="T62" fmla="*/ 168 w 612"/>
                    <a:gd name="T63" fmla="*/ 653 h 776"/>
                    <a:gd name="T64" fmla="*/ 221 w 612"/>
                    <a:gd name="T65" fmla="*/ 717 h 776"/>
                    <a:gd name="T66" fmla="*/ 274 w 612"/>
                    <a:gd name="T67" fmla="*/ 764 h 776"/>
                    <a:gd name="T68" fmla="*/ 326 w 612"/>
                    <a:gd name="T69" fmla="*/ 776 h 77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612"/>
                    <a:gd name="T106" fmla="*/ 0 h 776"/>
                    <a:gd name="T107" fmla="*/ 612 w 612"/>
                    <a:gd name="T108" fmla="*/ 776 h 77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612" h="776">
                      <a:moveTo>
                        <a:pt x="326" y="776"/>
                      </a:moveTo>
                      <a:lnTo>
                        <a:pt x="355" y="740"/>
                      </a:lnTo>
                      <a:lnTo>
                        <a:pt x="344" y="688"/>
                      </a:lnTo>
                      <a:lnTo>
                        <a:pt x="321" y="618"/>
                      </a:lnTo>
                      <a:lnTo>
                        <a:pt x="232" y="536"/>
                      </a:lnTo>
                      <a:lnTo>
                        <a:pt x="145" y="461"/>
                      </a:lnTo>
                      <a:lnTo>
                        <a:pt x="104" y="379"/>
                      </a:lnTo>
                      <a:lnTo>
                        <a:pt x="87" y="251"/>
                      </a:lnTo>
                      <a:lnTo>
                        <a:pt x="186" y="216"/>
                      </a:lnTo>
                      <a:lnTo>
                        <a:pt x="344" y="199"/>
                      </a:lnTo>
                      <a:lnTo>
                        <a:pt x="408" y="205"/>
                      </a:lnTo>
                      <a:lnTo>
                        <a:pt x="425" y="222"/>
                      </a:lnTo>
                      <a:lnTo>
                        <a:pt x="454" y="193"/>
                      </a:lnTo>
                      <a:lnTo>
                        <a:pt x="443" y="164"/>
                      </a:lnTo>
                      <a:lnTo>
                        <a:pt x="460" y="111"/>
                      </a:lnTo>
                      <a:lnTo>
                        <a:pt x="507" y="64"/>
                      </a:lnTo>
                      <a:lnTo>
                        <a:pt x="542" y="52"/>
                      </a:lnTo>
                      <a:lnTo>
                        <a:pt x="588" y="81"/>
                      </a:lnTo>
                      <a:lnTo>
                        <a:pt x="612" y="52"/>
                      </a:lnTo>
                      <a:lnTo>
                        <a:pt x="571" y="0"/>
                      </a:lnTo>
                      <a:lnTo>
                        <a:pt x="518" y="0"/>
                      </a:lnTo>
                      <a:lnTo>
                        <a:pt x="454" y="29"/>
                      </a:lnTo>
                      <a:lnTo>
                        <a:pt x="414" y="105"/>
                      </a:lnTo>
                      <a:lnTo>
                        <a:pt x="361" y="141"/>
                      </a:lnTo>
                      <a:lnTo>
                        <a:pt x="280" y="152"/>
                      </a:lnTo>
                      <a:lnTo>
                        <a:pt x="133" y="170"/>
                      </a:lnTo>
                      <a:lnTo>
                        <a:pt x="17" y="205"/>
                      </a:lnTo>
                      <a:lnTo>
                        <a:pt x="0" y="234"/>
                      </a:lnTo>
                      <a:lnTo>
                        <a:pt x="11" y="327"/>
                      </a:lnTo>
                      <a:lnTo>
                        <a:pt x="52" y="455"/>
                      </a:lnTo>
                      <a:lnTo>
                        <a:pt x="110" y="560"/>
                      </a:lnTo>
                      <a:lnTo>
                        <a:pt x="168" y="653"/>
                      </a:lnTo>
                      <a:lnTo>
                        <a:pt x="221" y="717"/>
                      </a:lnTo>
                      <a:lnTo>
                        <a:pt x="274" y="764"/>
                      </a:lnTo>
                      <a:lnTo>
                        <a:pt x="326" y="776"/>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253959" name="Group 12"/>
              <p:cNvGrpSpPr>
                <a:grpSpLocks/>
              </p:cNvGrpSpPr>
              <p:nvPr/>
            </p:nvGrpSpPr>
            <p:grpSpPr bwMode="auto">
              <a:xfrm>
                <a:off x="6571" y="720"/>
                <a:ext cx="210" cy="264"/>
                <a:chOff x="6571" y="720"/>
                <a:chExt cx="210" cy="264"/>
              </a:xfrm>
            </p:grpSpPr>
            <p:sp>
              <p:nvSpPr>
                <p:cNvPr id="253960" name="Freeform 13"/>
                <p:cNvSpPr>
                  <a:spLocks/>
                </p:cNvSpPr>
                <p:nvPr/>
              </p:nvSpPr>
              <p:spPr bwMode="auto">
                <a:xfrm>
                  <a:off x="6612" y="720"/>
                  <a:ext cx="169" cy="192"/>
                </a:xfrm>
                <a:custGeom>
                  <a:avLst/>
                  <a:gdLst>
                    <a:gd name="T0" fmla="*/ 52 w 169"/>
                    <a:gd name="T1" fmla="*/ 12 h 192"/>
                    <a:gd name="T2" fmla="*/ 99 w 169"/>
                    <a:gd name="T3" fmla="*/ 0 h 192"/>
                    <a:gd name="T4" fmla="*/ 157 w 169"/>
                    <a:gd name="T5" fmla="*/ 17 h 192"/>
                    <a:gd name="T6" fmla="*/ 169 w 169"/>
                    <a:gd name="T7" fmla="*/ 58 h 192"/>
                    <a:gd name="T8" fmla="*/ 163 w 169"/>
                    <a:gd name="T9" fmla="*/ 111 h 192"/>
                    <a:gd name="T10" fmla="*/ 134 w 169"/>
                    <a:gd name="T11" fmla="*/ 145 h 192"/>
                    <a:gd name="T12" fmla="*/ 93 w 169"/>
                    <a:gd name="T13" fmla="*/ 151 h 192"/>
                    <a:gd name="T14" fmla="*/ 52 w 169"/>
                    <a:gd name="T15" fmla="*/ 151 h 192"/>
                    <a:gd name="T16" fmla="*/ 34 w 169"/>
                    <a:gd name="T17" fmla="*/ 169 h 192"/>
                    <a:gd name="T18" fmla="*/ 34 w 169"/>
                    <a:gd name="T19" fmla="*/ 180 h 192"/>
                    <a:gd name="T20" fmla="*/ 23 w 169"/>
                    <a:gd name="T21" fmla="*/ 192 h 192"/>
                    <a:gd name="T22" fmla="*/ 0 w 169"/>
                    <a:gd name="T23" fmla="*/ 186 h 192"/>
                    <a:gd name="T24" fmla="*/ 5 w 169"/>
                    <a:gd name="T25" fmla="*/ 157 h 192"/>
                    <a:gd name="T26" fmla="*/ 23 w 169"/>
                    <a:gd name="T27" fmla="*/ 134 h 192"/>
                    <a:gd name="T28" fmla="*/ 58 w 169"/>
                    <a:gd name="T29" fmla="*/ 116 h 192"/>
                    <a:gd name="T30" fmla="*/ 93 w 169"/>
                    <a:gd name="T31" fmla="*/ 122 h 192"/>
                    <a:gd name="T32" fmla="*/ 122 w 169"/>
                    <a:gd name="T33" fmla="*/ 116 h 192"/>
                    <a:gd name="T34" fmla="*/ 139 w 169"/>
                    <a:gd name="T35" fmla="*/ 87 h 192"/>
                    <a:gd name="T36" fmla="*/ 139 w 169"/>
                    <a:gd name="T37" fmla="*/ 52 h 192"/>
                    <a:gd name="T38" fmla="*/ 122 w 169"/>
                    <a:gd name="T39" fmla="*/ 35 h 192"/>
                    <a:gd name="T40" fmla="*/ 99 w 169"/>
                    <a:gd name="T41" fmla="*/ 35 h 192"/>
                    <a:gd name="T42" fmla="*/ 75 w 169"/>
                    <a:gd name="T43" fmla="*/ 41 h 192"/>
                    <a:gd name="T44" fmla="*/ 58 w 169"/>
                    <a:gd name="T45" fmla="*/ 52 h 192"/>
                    <a:gd name="T46" fmla="*/ 40 w 169"/>
                    <a:gd name="T47" fmla="*/ 41 h 192"/>
                    <a:gd name="T48" fmla="*/ 52 w 169"/>
                    <a:gd name="T49" fmla="*/ 12 h 192"/>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69"/>
                    <a:gd name="T76" fmla="*/ 0 h 192"/>
                    <a:gd name="T77" fmla="*/ 169 w 169"/>
                    <a:gd name="T78" fmla="*/ 192 h 192"/>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69" h="192">
                      <a:moveTo>
                        <a:pt x="52" y="12"/>
                      </a:moveTo>
                      <a:lnTo>
                        <a:pt x="99" y="0"/>
                      </a:lnTo>
                      <a:lnTo>
                        <a:pt x="157" y="17"/>
                      </a:lnTo>
                      <a:lnTo>
                        <a:pt x="169" y="58"/>
                      </a:lnTo>
                      <a:lnTo>
                        <a:pt x="163" y="111"/>
                      </a:lnTo>
                      <a:lnTo>
                        <a:pt x="134" y="145"/>
                      </a:lnTo>
                      <a:lnTo>
                        <a:pt x="93" y="151"/>
                      </a:lnTo>
                      <a:lnTo>
                        <a:pt x="52" y="151"/>
                      </a:lnTo>
                      <a:lnTo>
                        <a:pt x="34" y="169"/>
                      </a:lnTo>
                      <a:lnTo>
                        <a:pt x="34" y="180"/>
                      </a:lnTo>
                      <a:lnTo>
                        <a:pt x="23" y="192"/>
                      </a:lnTo>
                      <a:lnTo>
                        <a:pt x="0" y="186"/>
                      </a:lnTo>
                      <a:lnTo>
                        <a:pt x="5" y="157"/>
                      </a:lnTo>
                      <a:lnTo>
                        <a:pt x="23" y="134"/>
                      </a:lnTo>
                      <a:lnTo>
                        <a:pt x="58" y="116"/>
                      </a:lnTo>
                      <a:lnTo>
                        <a:pt x="93" y="122"/>
                      </a:lnTo>
                      <a:lnTo>
                        <a:pt x="122" y="116"/>
                      </a:lnTo>
                      <a:lnTo>
                        <a:pt x="139" y="87"/>
                      </a:lnTo>
                      <a:lnTo>
                        <a:pt x="139" y="52"/>
                      </a:lnTo>
                      <a:lnTo>
                        <a:pt x="122" y="35"/>
                      </a:lnTo>
                      <a:lnTo>
                        <a:pt x="99" y="35"/>
                      </a:lnTo>
                      <a:lnTo>
                        <a:pt x="75" y="41"/>
                      </a:lnTo>
                      <a:lnTo>
                        <a:pt x="58" y="52"/>
                      </a:lnTo>
                      <a:lnTo>
                        <a:pt x="40" y="41"/>
                      </a:lnTo>
                      <a:lnTo>
                        <a:pt x="52" y="1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3961" name="Oval 14"/>
                <p:cNvSpPr>
                  <a:spLocks noChangeArrowheads="1"/>
                </p:cNvSpPr>
                <p:nvPr/>
              </p:nvSpPr>
              <p:spPr bwMode="auto">
                <a:xfrm>
                  <a:off x="6571" y="936"/>
                  <a:ext cx="49" cy="48"/>
                </a:xfrm>
                <a:prstGeom prst="ellipse">
                  <a:avLst/>
                </a:pr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endParaRPr lang="en-US" altLang="en-US" sz="3000"/>
                </a:p>
              </p:txBody>
            </p:sp>
          </p:grpSp>
        </p:grpSp>
      </p:grpSp>
      <p:sp>
        <p:nvSpPr>
          <p:cNvPr id="253955" name="Rectangle 2"/>
          <p:cNvSpPr>
            <a:spLocks noGrp="1" noChangeArrowheads="1"/>
          </p:cNvSpPr>
          <p:nvPr>
            <p:ph type="title"/>
          </p:nvPr>
        </p:nvSpPr>
        <p:spPr>
          <a:xfrm>
            <a:off x="685800" y="152400"/>
            <a:ext cx="7772400" cy="1143000"/>
          </a:xfrm>
        </p:spPr>
        <p:txBody>
          <a:bodyPr/>
          <a:lstStyle/>
          <a:p>
            <a:pPr eaLnBrk="1" hangingPunct="1"/>
            <a:r>
              <a:rPr lang="en-US" altLang="en-US"/>
              <a:t>Size of Input Instance</a:t>
            </a:r>
            <a:endParaRPr lang="en-CA" altLang="en-US"/>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ppt_x"/>
                                          </p:val>
                                        </p:tav>
                                        <p:tav tm="100000">
                                          <p:val>
                                            <p:strVal val="#ppt_x"/>
                                          </p:val>
                                        </p:tav>
                                      </p:tavLst>
                                    </p:anim>
                                    <p:anim calcmode="lin" valueType="num">
                                      <p:cBhvr additive="base">
                                        <p:cTn id="8" dur="500" fill="hold"/>
                                        <p:tgtEl>
                                          <p:spTgt spid="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4978" name="Rectangle 2"/>
          <p:cNvSpPr>
            <a:spLocks noGrp="1" noChangeArrowheads="1"/>
          </p:cNvSpPr>
          <p:nvPr>
            <p:ph type="title"/>
          </p:nvPr>
        </p:nvSpPr>
        <p:spPr>
          <a:xfrm>
            <a:off x="685800" y="152400"/>
            <a:ext cx="7772400" cy="1143000"/>
          </a:xfrm>
        </p:spPr>
        <p:txBody>
          <a:bodyPr/>
          <a:lstStyle/>
          <a:p>
            <a:pPr eaLnBrk="1" hangingPunct="1"/>
            <a:r>
              <a:rPr lang="en-US" altLang="en-US"/>
              <a:t>Size of Input Instance</a:t>
            </a:r>
            <a:endParaRPr lang="en-CA" altLang="en-US"/>
          </a:p>
        </p:txBody>
      </p:sp>
      <p:sp>
        <p:nvSpPr>
          <p:cNvPr id="254979" name="Rectangle 3"/>
          <p:cNvSpPr>
            <a:spLocks noGrp="1" noChangeArrowheads="1"/>
          </p:cNvSpPr>
          <p:nvPr>
            <p:ph type="body" sz="half" idx="1"/>
          </p:nvPr>
        </p:nvSpPr>
        <p:spPr>
          <a:xfrm>
            <a:off x="304800" y="3505200"/>
            <a:ext cx="2667000" cy="4114800"/>
          </a:xfrm>
        </p:spPr>
        <p:txBody>
          <a:bodyPr/>
          <a:lstStyle/>
          <a:p>
            <a:pPr eaLnBrk="1" hangingPunct="1"/>
            <a:r>
              <a:rPr lang="en-US" altLang="en-US" dirty="0"/>
              <a:t>Size of paper</a:t>
            </a:r>
          </a:p>
          <a:p>
            <a:pPr eaLnBrk="1" hangingPunct="1"/>
            <a:r>
              <a:rPr lang="en-US" altLang="en-US" dirty="0"/>
              <a:t># of bits</a:t>
            </a:r>
          </a:p>
          <a:p>
            <a:pPr eaLnBrk="1" hangingPunct="1"/>
            <a:r>
              <a:rPr lang="en-US" altLang="en-US" dirty="0"/>
              <a:t># of digits</a:t>
            </a:r>
          </a:p>
          <a:p>
            <a:pPr eaLnBrk="1" hangingPunct="1"/>
            <a:r>
              <a:rPr lang="en-US" altLang="en-US" dirty="0"/>
              <a:t>Value   </a:t>
            </a:r>
          </a:p>
          <a:p>
            <a:pPr eaLnBrk="1" hangingPunct="1">
              <a:buFontTx/>
              <a:buNone/>
            </a:pPr>
            <a:endParaRPr lang="en-CA" altLang="en-US" dirty="0"/>
          </a:p>
        </p:txBody>
      </p:sp>
      <p:sp>
        <p:nvSpPr>
          <p:cNvPr id="254980" name="Rectangle 4"/>
          <p:cNvSpPr>
            <a:spLocks noGrp="1" noChangeArrowheads="1"/>
          </p:cNvSpPr>
          <p:nvPr>
            <p:ph type="body" sz="half" idx="2"/>
          </p:nvPr>
        </p:nvSpPr>
        <p:spPr>
          <a:xfrm>
            <a:off x="2667000" y="3505200"/>
            <a:ext cx="2895600" cy="4114800"/>
          </a:xfrm>
        </p:spPr>
        <p:txBody>
          <a:bodyPr/>
          <a:lstStyle/>
          <a:p>
            <a:pPr eaLnBrk="1" hangingPunct="1">
              <a:buFontTx/>
              <a:buNone/>
            </a:pPr>
            <a:r>
              <a:rPr lang="en-US" altLang="en-US">
                <a:solidFill>
                  <a:schemeClr val="accent2"/>
                </a:solidFill>
              </a:rPr>
              <a:t>- n = 2 in</a:t>
            </a:r>
            <a:r>
              <a:rPr lang="en-US" altLang="en-US" baseline="30000">
                <a:solidFill>
                  <a:schemeClr val="accent2"/>
                </a:solidFill>
              </a:rPr>
              <a:t>2</a:t>
            </a:r>
          </a:p>
          <a:p>
            <a:pPr eaLnBrk="1" hangingPunct="1">
              <a:buFontTx/>
              <a:buNone/>
            </a:pPr>
            <a:r>
              <a:rPr lang="en-US" altLang="en-US">
                <a:solidFill>
                  <a:schemeClr val="accent2"/>
                </a:solidFill>
              </a:rPr>
              <a:t>- n = 17 bits</a:t>
            </a:r>
          </a:p>
          <a:p>
            <a:pPr eaLnBrk="1" hangingPunct="1">
              <a:buFontTx/>
              <a:buNone/>
            </a:pPr>
            <a:r>
              <a:rPr lang="en-US" altLang="en-US">
                <a:solidFill>
                  <a:schemeClr val="accent2"/>
                </a:solidFill>
              </a:rPr>
              <a:t>- n = 5 digits</a:t>
            </a:r>
          </a:p>
          <a:p>
            <a:pPr eaLnBrk="1" hangingPunct="1">
              <a:buFontTx/>
              <a:buNone/>
            </a:pPr>
            <a:r>
              <a:rPr lang="en-US" altLang="en-US">
                <a:solidFill>
                  <a:schemeClr val="accent2"/>
                </a:solidFill>
              </a:rPr>
              <a:t>- n = 83920</a:t>
            </a:r>
          </a:p>
        </p:txBody>
      </p:sp>
      <p:grpSp>
        <p:nvGrpSpPr>
          <p:cNvPr id="254981" name="Group 5"/>
          <p:cNvGrpSpPr>
            <a:grpSpLocks/>
          </p:cNvGrpSpPr>
          <p:nvPr/>
        </p:nvGrpSpPr>
        <p:grpSpPr bwMode="auto">
          <a:xfrm>
            <a:off x="3159125" y="1143000"/>
            <a:ext cx="2860675" cy="2362200"/>
            <a:chOff x="96" y="720"/>
            <a:chExt cx="1802" cy="1488"/>
          </a:xfrm>
        </p:grpSpPr>
        <p:sp>
          <p:nvSpPr>
            <p:cNvPr id="254995" name="Text Box 6"/>
            <p:cNvSpPr txBox="1">
              <a:spLocks noChangeArrowheads="1"/>
            </p:cNvSpPr>
            <p:nvPr/>
          </p:nvSpPr>
          <p:spPr bwMode="auto">
            <a:xfrm>
              <a:off x="624" y="1843"/>
              <a:ext cx="414"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i="0">
                  <a:solidFill>
                    <a:schemeClr val="accent2"/>
                  </a:solidFill>
                </a:rPr>
                <a:t>2’’</a:t>
              </a:r>
              <a:endParaRPr lang="en-CA" altLang="en-US" i="0">
                <a:solidFill>
                  <a:schemeClr val="accent2"/>
                </a:solidFill>
              </a:endParaRPr>
            </a:p>
          </p:txBody>
        </p:sp>
        <p:sp>
          <p:nvSpPr>
            <p:cNvPr id="254996" name="AutoShape 7"/>
            <p:cNvSpPr>
              <a:spLocks noChangeArrowheads="1"/>
            </p:cNvSpPr>
            <p:nvPr/>
          </p:nvSpPr>
          <p:spPr bwMode="auto">
            <a:xfrm>
              <a:off x="96" y="1085"/>
              <a:ext cx="1200" cy="720"/>
            </a:xfrm>
            <a:prstGeom prst="horizontalScroll">
              <a:avLst>
                <a:gd name="adj" fmla="val 12500"/>
              </a:avLst>
            </a:prstGeom>
            <a:solidFill>
              <a:schemeClr val="accent1"/>
            </a:solidFill>
            <a:ln w="9525">
              <a:solidFill>
                <a:schemeClr val="tx1"/>
              </a:solidFill>
              <a:round/>
              <a:headEnd/>
              <a:tailEnd/>
            </a:ln>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r>
                <a:rPr lang="en-US" altLang="en-US" sz="4400" i="0"/>
                <a:t>83920</a:t>
              </a:r>
              <a:endParaRPr lang="en-CA" altLang="en-US" sz="4400" i="0"/>
            </a:p>
          </p:txBody>
        </p:sp>
        <p:sp>
          <p:nvSpPr>
            <p:cNvPr id="254997" name="AutoShape 8"/>
            <p:cNvSpPr>
              <a:spLocks/>
            </p:cNvSpPr>
            <p:nvPr/>
          </p:nvSpPr>
          <p:spPr bwMode="auto">
            <a:xfrm rot="5400000" flipV="1">
              <a:off x="600" y="725"/>
              <a:ext cx="192" cy="816"/>
            </a:xfrm>
            <a:prstGeom prst="leftBrace">
              <a:avLst>
                <a:gd name="adj1" fmla="val 35417"/>
                <a:gd name="adj2" fmla="val 50000"/>
              </a:avLst>
            </a:prstGeom>
            <a:noFill/>
            <a:ln w="38100">
              <a:solidFill>
                <a:schemeClr val="accent2"/>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endParaRPr lang="en-US" altLang="en-US" sz="3000"/>
            </a:p>
          </p:txBody>
        </p:sp>
        <p:sp>
          <p:nvSpPr>
            <p:cNvPr id="254998" name="Text Box 9"/>
            <p:cNvSpPr txBox="1">
              <a:spLocks noChangeArrowheads="1"/>
            </p:cNvSpPr>
            <p:nvPr/>
          </p:nvSpPr>
          <p:spPr bwMode="auto">
            <a:xfrm>
              <a:off x="576" y="720"/>
              <a:ext cx="244"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i="0">
                  <a:solidFill>
                    <a:schemeClr val="accent2"/>
                  </a:solidFill>
                </a:rPr>
                <a:t>5</a:t>
              </a:r>
              <a:endParaRPr lang="en-CA" altLang="en-US" i="0">
                <a:solidFill>
                  <a:schemeClr val="accent2"/>
                </a:solidFill>
              </a:endParaRPr>
            </a:p>
          </p:txBody>
        </p:sp>
        <p:sp>
          <p:nvSpPr>
            <p:cNvPr id="254999" name="Line 10"/>
            <p:cNvSpPr>
              <a:spLocks noChangeShapeType="1"/>
            </p:cNvSpPr>
            <p:nvPr/>
          </p:nvSpPr>
          <p:spPr bwMode="auto">
            <a:xfrm>
              <a:off x="142" y="1853"/>
              <a:ext cx="1152" cy="0"/>
            </a:xfrm>
            <a:prstGeom prst="line">
              <a:avLst/>
            </a:prstGeom>
            <a:noFill/>
            <a:ln w="38100">
              <a:solidFill>
                <a:schemeClr val="accent2"/>
              </a:solidFill>
              <a:round/>
              <a:headEnd type="triangle" w="med" len="me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255000" name="Line 11"/>
            <p:cNvSpPr>
              <a:spLocks noChangeShapeType="1"/>
            </p:cNvSpPr>
            <p:nvPr/>
          </p:nvSpPr>
          <p:spPr bwMode="auto">
            <a:xfrm>
              <a:off x="1440" y="1133"/>
              <a:ext cx="0" cy="672"/>
            </a:xfrm>
            <a:prstGeom prst="line">
              <a:avLst/>
            </a:prstGeom>
            <a:noFill/>
            <a:ln w="38100">
              <a:solidFill>
                <a:schemeClr val="accent2"/>
              </a:solidFill>
              <a:round/>
              <a:headEnd type="triangle" w="med" len="me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255001" name="Text Box 12"/>
            <p:cNvSpPr txBox="1">
              <a:spLocks noChangeArrowheads="1"/>
            </p:cNvSpPr>
            <p:nvPr/>
          </p:nvSpPr>
          <p:spPr bwMode="auto">
            <a:xfrm>
              <a:off x="1484" y="1277"/>
              <a:ext cx="414"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i="0">
                  <a:solidFill>
                    <a:schemeClr val="accent2"/>
                  </a:solidFill>
                </a:rPr>
                <a:t>1’’</a:t>
              </a:r>
              <a:endParaRPr lang="en-CA" altLang="en-US" i="0">
                <a:solidFill>
                  <a:schemeClr val="accent2"/>
                </a:solidFill>
              </a:endParaRPr>
            </a:p>
          </p:txBody>
        </p:sp>
      </p:grpSp>
      <p:sp>
        <p:nvSpPr>
          <p:cNvPr id="254982" name="Text Box 13"/>
          <p:cNvSpPr txBox="1">
            <a:spLocks noChangeArrowheads="1"/>
          </p:cNvSpPr>
          <p:nvPr/>
        </p:nvSpPr>
        <p:spPr bwMode="auto">
          <a:xfrm>
            <a:off x="5638800" y="4419600"/>
            <a:ext cx="3352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2400" i="0">
                <a:solidFill>
                  <a:schemeClr val="hlink"/>
                </a:solidFill>
              </a:rPr>
              <a:t>Which are reasonable?</a:t>
            </a:r>
            <a:endParaRPr lang="en-CA" altLang="en-US" sz="2400" i="0">
              <a:solidFill>
                <a:schemeClr val="hlink"/>
              </a:solidFill>
            </a:endParaRPr>
          </a:p>
        </p:txBody>
      </p:sp>
      <p:sp>
        <p:nvSpPr>
          <p:cNvPr id="254983" name="AutoShape 14"/>
          <p:cNvSpPr>
            <a:spLocks/>
          </p:cNvSpPr>
          <p:nvPr/>
        </p:nvSpPr>
        <p:spPr bwMode="auto">
          <a:xfrm>
            <a:off x="5257800" y="3656013"/>
            <a:ext cx="306388" cy="1906587"/>
          </a:xfrm>
          <a:prstGeom prst="rightBrace">
            <a:avLst>
              <a:gd name="adj1" fmla="val 51857"/>
              <a:gd name="adj2" fmla="val 50000"/>
            </a:avLst>
          </a:prstGeom>
          <a:noFill/>
          <a:ln w="38100">
            <a:solidFill>
              <a:schemeClr va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endParaRPr lang="en-US" altLang="en-US" i="0"/>
          </a:p>
        </p:txBody>
      </p:sp>
      <p:grpSp>
        <p:nvGrpSpPr>
          <p:cNvPr id="254984" name="Group 15"/>
          <p:cNvGrpSpPr>
            <a:grpSpLocks/>
          </p:cNvGrpSpPr>
          <p:nvPr/>
        </p:nvGrpSpPr>
        <p:grpSpPr bwMode="auto">
          <a:xfrm>
            <a:off x="8610600" y="4419600"/>
            <a:ext cx="401638" cy="1143000"/>
            <a:chOff x="5760" y="720"/>
            <a:chExt cx="1021" cy="2477"/>
          </a:xfrm>
        </p:grpSpPr>
        <p:grpSp>
          <p:nvGrpSpPr>
            <p:cNvPr id="254985" name="Group 16"/>
            <p:cNvGrpSpPr>
              <a:grpSpLocks/>
            </p:cNvGrpSpPr>
            <p:nvPr/>
          </p:nvGrpSpPr>
          <p:grpSpPr bwMode="auto">
            <a:xfrm>
              <a:off x="5760" y="901"/>
              <a:ext cx="916" cy="2296"/>
              <a:chOff x="5760" y="901"/>
              <a:chExt cx="916" cy="2296"/>
            </a:xfrm>
          </p:grpSpPr>
          <p:sp>
            <p:nvSpPr>
              <p:cNvPr id="254989" name="Freeform 17"/>
              <p:cNvSpPr>
                <a:spLocks/>
              </p:cNvSpPr>
              <p:nvPr/>
            </p:nvSpPr>
            <p:spPr bwMode="auto">
              <a:xfrm>
                <a:off x="5993" y="991"/>
                <a:ext cx="538" cy="525"/>
              </a:xfrm>
              <a:custGeom>
                <a:avLst/>
                <a:gdLst>
                  <a:gd name="T0" fmla="*/ 164 w 538"/>
                  <a:gd name="T1" fmla="*/ 222 h 525"/>
                  <a:gd name="T2" fmla="*/ 211 w 538"/>
                  <a:gd name="T3" fmla="*/ 152 h 525"/>
                  <a:gd name="T4" fmla="*/ 263 w 538"/>
                  <a:gd name="T5" fmla="*/ 100 h 525"/>
                  <a:gd name="T6" fmla="*/ 316 w 538"/>
                  <a:gd name="T7" fmla="*/ 35 h 525"/>
                  <a:gd name="T8" fmla="*/ 380 w 538"/>
                  <a:gd name="T9" fmla="*/ 6 h 525"/>
                  <a:gd name="T10" fmla="*/ 432 w 538"/>
                  <a:gd name="T11" fmla="*/ 0 h 525"/>
                  <a:gd name="T12" fmla="*/ 485 w 538"/>
                  <a:gd name="T13" fmla="*/ 17 h 525"/>
                  <a:gd name="T14" fmla="*/ 514 w 538"/>
                  <a:gd name="T15" fmla="*/ 59 h 525"/>
                  <a:gd name="T16" fmla="*/ 538 w 538"/>
                  <a:gd name="T17" fmla="*/ 135 h 525"/>
                  <a:gd name="T18" fmla="*/ 531 w 538"/>
                  <a:gd name="T19" fmla="*/ 216 h 525"/>
                  <a:gd name="T20" fmla="*/ 508 w 538"/>
                  <a:gd name="T21" fmla="*/ 286 h 525"/>
                  <a:gd name="T22" fmla="*/ 450 w 538"/>
                  <a:gd name="T23" fmla="*/ 368 h 525"/>
                  <a:gd name="T24" fmla="*/ 386 w 538"/>
                  <a:gd name="T25" fmla="*/ 426 h 525"/>
                  <a:gd name="T26" fmla="*/ 316 w 538"/>
                  <a:gd name="T27" fmla="*/ 478 h 525"/>
                  <a:gd name="T28" fmla="*/ 240 w 538"/>
                  <a:gd name="T29" fmla="*/ 513 h 525"/>
                  <a:gd name="T30" fmla="*/ 176 w 538"/>
                  <a:gd name="T31" fmla="*/ 525 h 525"/>
                  <a:gd name="T32" fmla="*/ 147 w 538"/>
                  <a:gd name="T33" fmla="*/ 508 h 525"/>
                  <a:gd name="T34" fmla="*/ 123 w 538"/>
                  <a:gd name="T35" fmla="*/ 438 h 525"/>
                  <a:gd name="T36" fmla="*/ 129 w 538"/>
                  <a:gd name="T37" fmla="*/ 345 h 525"/>
                  <a:gd name="T38" fmla="*/ 17 w 538"/>
                  <a:gd name="T39" fmla="*/ 350 h 525"/>
                  <a:gd name="T40" fmla="*/ 0 w 538"/>
                  <a:gd name="T41" fmla="*/ 333 h 525"/>
                  <a:gd name="T42" fmla="*/ 17 w 538"/>
                  <a:gd name="T43" fmla="*/ 298 h 525"/>
                  <a:gd name="T44" fmla="*/ 135 w 538"/>
                  <a:gd name="T45" fmla="*/ 292 h 525"/>
                  <a:gd name="T46" fmla="*/ 164 w 538"/>
                  <a:gd name="T47" fmla="*/ 222 h 52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538"/>
                  <a:gd name="T73" fmla="*/ 0 h 525"/>
                  <a:gd name="T74" fmla="*/ 538 w 538"/>
                  <a:gd name="T75" fmla="*/ 525 h 525"/>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538" h="525">
                    <a:moveTo>
                      <a:pt x="164" y="222"/>
                    </a:moveTo>
                    <a:lnTo>
                      <a:pt x="211" y="152"/>
                    </a:lnTo>
                    <a:lnTo>
                      <a:pt x="263" y="100"/>
                    </a:lnTo>
                    <a:lnTo>
                      <a:pt x="316" y="35"/>
                    </a:lnTo>
                    <a:lnTo>
                      <a:pt x="380" y="6"/>
                    </a:lnTo>
                    <a:lnTo>
                      <a:pt x="432" y="0"/>
                    </a:lnTo>
                    <a:lnTo>
                      <a:pt x="485" y="17"/>
                    </a:lnTo>
                    <a:lnTo>
                      <a:pt x="514" y="59"/>
                    </a:lnTo>
                    <a:lnTo>
                      <a:pt x="538" y="135"/>
                    </a:lnTo>
                    <a:lnTo>
                      <a:pt x="531" y="216"/>
                    </a:lnTo>
                    <a:lnTo>
                      <a:pt x="508" y="286"/>
                    </a:lnTo>
                    <a:lnTo>
                      <a:pt x="450" y="368"/>
                    </a:lnTo>
                    <a:lnTo>
                      <a:pt x="386" y="426"/>
                    </a:lnTo>
                    <a:lnTo>
                      <a:pt x="316" y="478"/>
                    </a:lnTo>
                    <a:lnTo>
                      <a:pt x="240" y="513"/>
                    </a:lnTo>
                    <a:lnTo>
                      <a:pt x="176" y="525"/>
                    </a:lnTo>
                    <a:lnTo>
                      <a:pt x="147" y="508"/>
                    </a:lnTo>
                    <a:lnTo>
                      <a:pt x="123" y="438"/>
                    </a:lnTo>
                    <a:lnTo>
                      <a:pt x="129" y="345"/>
                    </a:lnTo>
                    <a:lnTo>
                      <a:pt x="17" y="350"/>
                    </a:lnTo>
                    <a:lnTo>
                      <a:pt x="0" y="333"/>
                    </a:lnTo>
                    <a:lnTo>
                      <a:pt x="17" y="298"/>
                    </a:lnTo>
                    <a:lnTo>
                      <a:pt x="135" y="292"/>
                    </a:lnTo>
                    <a:lnTo>
                      <a:pt x="164" y="222"/>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4990" name="Freeform 18"/>
              <p:cNvSpPr>
                <a:spLocks/>
              </p:cNvSpPr>
              <p:nvPr/>
            </p:nvSpPr>
            <p:spPr bwMode="auto">
              <a:xfrm>
                <a:off x="5964" y="1544"/>
                <a:ext cx="373" cy="772"/>
              </a:xfrm>
              <a:custGeom>
                <a:avLst/>
                <a:gdLst>
                  <a:gd name="T0" fmla="*/ 106 w 373"/>
                  <a:gd name="T1" fmla="*/ 65 h 772"/>
                  <a:gd name="T2" fmla="*/ 158 w 373"/>
                  <a:gd name="T3" fmla="*/ 18 h 772"/>
                  <a:gd name="T4" fmla="*/ 239 w 373"/>
                  <a:gd name="T5" fmla="*/ 0 h 772"/>
                  <a:gd name="T6" fmla="*/ 309 w 373"/>
                  <a:gd name="T7" fmla="*/ 12 h 772"/>
                  <a:gd name="T8" fmla="*/ 361 w 373"/>
                  <a:gd name="T9" fmla="*/ 59 h 772"/>
                  <a:gd name="T10" fmla="*/ 373 w 373"/>
                  <a:gd name="T11" fmla="*/ 94 h 772"/>
                  <a:gd name="T12" fmla="*/ 373 w 373"/>
                  <a:gd name="T13" fmla="*/ 141 h 772"/>
                  <a:gd name="T14" fmla="*/ 350 w 373"/>
                  <a:gd name="T15" fmla="*/ 182 h 772"/>
                  <a:gd name="T16" fmla="*/ 309 w 373"/>
                  <a:gd name="T17" fmla="*/ 252 h 772"/>
                  <a:gd name="T18" fmla="*/ 292 w 373"/>
                  <a:gd name="T19" fmla="*/ 334 h 772"/>
                  <a:gd name="T20" fmla="*/ 286 w 373"/>
                  <a:gd name="T21" fmla="*/ 403 h 772"/>
                  <a:gd name="T22" fmla="*/ 303 w 373"/>
                  <a:gd name="T23" fmla="*/ 479 h 772"/>
                  <a:gd name="T24" fmla="*/ 350 w 373"/>
                  <a:gd name="T25" fmla="*/ 549 h 772"/>
                  <a:gd name="T26" fmla="*/ 367 w 373"/>
                  <a:gd name="T27" fmla="*/ 619 h 772"/>
                  <a:gd name="T28" fmla="*/ 361 w 373"/>
                  <a:gd name="T29" fmla="*/ 683 h 772"/>
                  <a:gd name="T30" fmla="*/ 327 w 373"/>
                  <a:gd name="T31" fmla="*/ 737 h 772"/>
                  <a:gd name="T32" fmla="*/ 280 w 373"/>
                  <a:gd name="T33" fmla="*/ 766 h 772"/>
                  <a:gd name="T34" fmla="*/ 222 w 373"/>
                  <a:gd name="T35" fmla="*/ 772 h 772"/>
                  <a:gd name="T36" fmla="*/ 152 w 373"/>
                  <a:gd name="T37" fmla="*/ 772 h 772"/>
                  <a:gd name="T38" fmla="*/ 100 w 373"/>
                  <a:gd name="T39" fmla="*/ 742 h 772"/>
                  <a:gd name="T40" fmla="*/ 46 w 373"/>
                  <a:gd name="T41" fmla="*/ 654 h 772"/>
                  <a:gd name="T42" fmla="*/ 12 w 373"/>
                  <a:gd name="T43" fmla="*/ 578 h 772"/>
                  <a:gd name="T44" fmla="*/ 0 w 373"/>
                  <a:gd name="T45" fmla="*/ 462 h 772"/>
                  <a:gd name="T46" fmla="*/ 12 w 373"/>
                  <a:gd name="T47" fmla="*/ 357 h 772"/>
                  <a:gd name="T48" fmla="*/ 35 w 373"/>
                  <a:gd name="T49" fmla="*/ 246 h 772"/>
                  <a:gd name="T50" fmla="*/ 71 w 373"/>
                  <a:gd name="T51" fmla="*/ 135 h 772"/>
                  <a:gd name="T52" fmla="*/ 106 w 373"/>
                  <a:gd name="T53" fmla="*/ 65 h 772"/>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73"/>
                  <a:gd name="T82" fmla="*/ 0 h 772"/>
                  <a:gd name="T83" fmla="*/ 373 w 373"/>
                  <a:gd name="T84" fmla="*/ 772 h 772"/>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73" h="772">
                    <a:moveTo>
                      <a:pt x="106" y="65"/>
                    </a:moveTo>
                    <a:lnTo>
                      <a:pt x="158" y="18"/>
                    </a:lnTo>
                    <a:lnTo>
                      <a:pt x="239" y="0"/>
                    </a:lnTo>
                    <a:lnTo>
                      <a:pt x="309" y="12"/>
                    </a:lnTo>
                    <a:lnTo>
                      <a:pt x="361" y="59"/>
                    </a:lnTo>
                    <a:lnTo>
                      <a:pt x="373" y="94"/>
                    </a:lnTo>
                    <a:lnTo>
                      <a:pt x="373" y="141"/>
                    </a:lnTo>
                    <a:lnTo>
                      <a:pt x="350" y="182"/>
                    </a:lnTo>
                    <a:lnTo>
                      <a:pt x="309" y="252"/>
                    </a:lnTo>
                    <a:lnTo>
                      <a:pt x="292" y="334"/>
                    </a:lnTo>
                    <a:lnTo>
                      <a:pt x="286" y="403"/>
                    </a:lnTo>
                    <a:lnTo>
                      <a:pt x="303" y="479"/>
                    </a:lnTo>
                    <a:lnTo>
                      <a:pt x="350" y="549"/>
                    </a:lnTo>
                    <a:lnTo>
                      <a:pt x="367" y="619"/>
                    </a:lnTo>
                    <a:lnTo>
                      <a:pt x="361" y="683"/>
                    </a:lnTo>
                    <a:lnTo>
                      <a:pt x="327" y="737"/>
                    </a:lnTo>
                    <a:lnTo>
                      <a:pt x="280" y="766"/>
                    </a:lnTo>
                    <a:lnTo>
                      <a:pt x="222" y="772"/>
                    </a:lnTo>
                    <a:lnTo>
                      <a:pt x="152" y="772"/>
                    </a:lnTo>
                    <a:lnTo>
                      <a:pt x="100" y="742"/>
                    </a:lnTo>
                    <a:lnTo>
                      <a:pt x="46" y="654"/>
                    </a:lnTo>
                    <a:lnTo>
                      <a:pt x="12" y="578"/>
                    </a:lnTo>
                    <a:lnTo>
                      <a:pt x="0" y="462"/>
                    </a:lnTo>
                    <a:lnTo>
                      <a:pt x="12" y="357"/>
                    </a:lnTo>
                    <a:lnTo>
                      <a:pt x="35" y="246"/>
                    </a:lnTo>
                    <a:lnTo>
                      <a:pt x="71" y="135"/>
                    </a:lnTo>
                    <a:lnTo>
                      <a:pt x="106" y="65"/>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4991" name="Freeform 19"/>
              <p:cNvSpPr>
                <a:spLocks/>
              </p:cNvSpPr>
              <p:nvPr/>
            </p:nvSpPr>
            <p:spPr bwMode="auto">
              <a:xfrm>
                <a:off x="6262" y="1569"/>
                <a:ext cx="414" cy="694"/>
              </a:xfrm>
              <a:custGeom>
                <a:avLst/>
                <a:gdLst>
                  <a:gd name="T0" fmla="*/ 0 w 414"/>
                  <a:gd name="T1" fmla="*/ 34 h 694"/>
                  <a:gd name="T2" fmla="*/ 5 w 414"/>
                  <a:gd name="T3" fmla="*/ 5 h 694"/>
                  <a:gd name="T4" fmla="*/ 69 w 414"/>
                  <a:gd name="T5" fmla="*/ 0 h 694"/>
                  <a:gd name="T6" fmla="*/ 104 w 414"/>
                  <a:gd name="T7" fmla="*/ 29 h 694"/>
                  <a:gd name="T8" fmla="*/ 157 w 414"/>
                  <a:gd name="T9" fmla="*/ 105 h 694"/>
                  <a:gd name="T10" fmla="*/ 226 w 414"/>
                  <a:gd name="T11" fmla="*/ 204 h 694"/>
                  <a:gd name="T12" fmla="*/ 291 w 414"/>
                  <a:gd name="T13" fmla="*/ 274 h 694"/>
                  <a:gd name="T14" fmla="*/ 408 w 414"/>
                  <a:gd name="T15" fmla="*/ 402 h 694"/>
                  <a:gd name="T16" fmla="*/ 414 w 414"/>
                  <a:gd name="T17" fmla="*/ 431 h 694"/>
                  <a:gd name="T18" fmla="*/ 390 w 414"/>
                  <a:gd name="T19" fmla="*/ 449 h 694"/>
                  <a:gd name="T20" fmla="*/ 332 w 414"/>
                  <a:gd name="T21" fmla="*/ 472 h 694"/>
                  <a:gd name="T22" fmla="*/ 250 w 414"/>
                  <a:gd name="T23" fmla="*/ 490 h 694"/>
                  <a:gd name="T24" fmla="*/ 151 w 414"/>
                  <a:gd name="T25" fmla="*/ 496 h 694"/>
                  <a:gd name="T26" fmla="*/ 116 w 414"/>
                  <a:gd name="T27" fmla="*/ 501 h 694"/>
                  <a:gd name="T28" fmla="*/ 104 w 414"/>
                  <a:gd name="T29" fmla="*/ 525 h 694"/>
                  <a:gd name="T30" fmla="*/ 127 w 414"/>
                  <a:gd name="T31" fmla="*/ 565 h 694"/>
                  <a:gd name="T32" fmla="*/ 209 w 414"/>
                  <a:gd name="T33" fmla="*/ 635 h 694"/>
                  <a:gd name="T34" fmla="*/ 268 w 414"/>
                  <a:gd name="T35" fmla="*/ 653 h 694"/>
                  <a:gd name="T36" fmla="*/ 280 w 414"/>
                  <a:gd name="T37" fmla="*/ 676 h 694"/>
                  <a:gd name="T38" fmla="*/ 255 w 414"/>
                  <a:gd name="T39" fmla="*/ 694 h 694"/>
                  <a:gd name="T40" fmla="*/ 203 w 414"/>
                  <a:gd name="T41" fmla="*/ 694 h 694"/>
                  <a:gd name="T42" fmla="*/ 133 w 414"/>
                  <a:gd name="T43" fmla="*/ 653 h 694"/>
                  <a:gd name="T44" fmla="*/ 75 w 414"/>
                  <a:gd name="T45" fmla="*/ 595 h 694"/>
                  <a:gd name="T46" fmla="*/ 40 w 414"/>
                  <a:gd name="T47" fmla="*/ 542 h 694"/>
                  <a:gd name="T48" fmla="*/ 40 w 414"/>
                  <a:gd name="T49" fmla="*/ 501 h 694"/>
                  <a:gd name="T50" fmla="*/ 63 w 414"/>
                  <a:gd name="T51" fmla="*/ 472 h 694"/>
                  <a:gd name="T52" fmla="*/ 98 w 414"/>
                  <a:gd name="T53" fmla="*/ 461 h 694"/>
                  <a:gd name="T54" fmla="*/ 151 w 414"/>
                  <a:gd name="T55" fmla="*/ 455 h 694"/>
                  <a:gd name="T56" fmla="*/ 209 w 414"/>
                  <a:gd name="T57" fmla="*/ 455 h 694"/>
                  <a:gd name="T58" fmla="*/ 280 w 414"/>
                  <a:gd name="T59" fmla="*/ 443 h 694"/>
                  <a:gd name="T60" fmla="*/ 315 w 414"/>
                  <a:gd name="T61" fmla="*/ 431 h 694"/>
                  <a:gd name="T62" fmla="*/ 332 w 414"/>
                  <a:gd name="T63" fmla="*/ 414 h 694"/>
                  <a:gd name="T64" fmla="*/ 326 w 414"/>
                  <a:gd name="T65" fmla="*/ 397 h 694"/>
                  <a:gd name="T66" fmla="*/ 274 w 414"/>
                  <a:gd name="T67" fmla="*/ 350 h 694"/>
                  <a:gd name="T68" fmla="*/ 191 w 414"/>
                  <a:gd name="T69" fmla="*/ 268 h 694"/>
                  <a:gd name="T70" fmla="*/ 116 w 414"/>
                  <a:gd name="T71" fmla="*/ 199 h 694"/>
                  <a:gd name="T72" fmla="*/ 34 w 414"/>
                  <a:gd name="T73" fmla="*/ 123 h 694"/>
                  <a:gd name="T74" fmla="*/ 5 w 414"/>
                  <a:gd name="T75" fmla="*/ 69 h 694"/>
                  <a:gd name="T76" fmla="*/ 0 w 414"/>
                  <a:gd name="T77" fmla="*/ 34 h 694"/>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414"/>
                  <a:gd name="T118" fmla="*/ 0 h 694"/>
                  <a:gd name="T119" fmla="*/ 414 w 414"/>
                  <a:gd name="T120" fmla="*/ 694 h 694"/>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414" h="694">
                    <a:moveTo>
                      <a:pt x="0" y="34"/>
                    </a:moveTo>
                    <a:lnTo>
                      <a:pt x="5" y="5"/>
                    </a:lnTo>
                    <a:lnTo>
                      <a:pt x="69" y="0"/>
                    </a:lnTo>
                    <a:lnTo>
                      <a:pt x="104" y="29"/>
                    </a:lnTo>
                    <a:lnTo>
                      <a:pt x="157" y="105"/>
                    </a:lnTo>
                    <a:lnTo>
                      <a:pt x="226" y="204"/>
                    </a:lnTo>
                    <a:lnTo>
                      <a:pt x="291" y="274"/>
                    </a:lnTo>
                    <a:lnTo>
                      <a:pt x="408" y="402"/>
                    </a:lnTo>
                    <a:lnTo>
                      <a:pt x="414" y="431"/>
                    </a:lnTo>
                    <a:lnTo>
                      <a:pt x="390" y="449"/>
                    </a:lnTo>
                    <a:lnTo>
                      <a:pt x="332" y="472"/>
                    </a:lnTo>
                    <a:lnTo>
                      <a:pt x="250" y="490"/>
                    </a:lnTo>
                    <a:lnTo>
                      <a:pt x="151" y="496"/>
                    </a:lnTo>
                    <a:lnTo>
                      <a:pt x="116" y="501"/>
                    </a:lnTo>
                    <a:lnTo>
                      <a:pt x="104" y="525"/>
                    </a:lnTo>
                    <a:lnTo>
                      <a:pt x="127" y="565"/>
                    </a:lnTo>
                    <a:lnTo>
                      <a:pt x="209" y="635"/>
                    </a:lnTo>
                    <a:lnTo>
                      <a:pt x="268" y="653"/>
                    </a:lnTo>
                    <a:lnTo>
                      <a:pt x="280" y="676"/>
                    </a:lnTo>
                    <a:lnTo>
                      <a:pt x="255" y="694"/>
                    </a:lnTo>
                    <a:lnTo>
                      <a:pt x="203" y="694"/>
                    </a:lnTo>
                    <a:lnTo>
                      <a:pt x="133" y="653"/>
                    </a:lnTo>
                    <a:lnTo>
                      <a:pt x="75" y="595"/>
                    </a:lnTo>
                    <a:lnTo>
                      <a:pt x="40" y="542"/>
                    </a:lnTo>
                    <a:lnTo>
                      <a:pt x="40" y="501"/>
                    </a:lnTo>
                    <a:lnTo>
                      <a:pt x="63" y="472"/>
                    </a:lnTo>
                    <a:lnTo>
                      <a:pt x="98" y="461"/>
                    </a:lnTo>
                    <a:lnTo>
                      <a:pt x="151" y="455"/>
                    </a:lnTo>
                    <a:lnTo>
                      <a:pt x="209" y="455"/>
                    </a:lnTo>
                    <a:lnTo>
                      <a:pt x="280" y="443"/>
                    </a:lnTo>
                    <a:lnTo>
                      <a:pt x="315" y="431"/>
                    </a:lnTo>
                    <a:lnTo>
                      <a:pt x="332" y="414"/>
                    </a:lnTo>
                    <a:lnTo>
                      <a:pt x="326" y="397"/>
                    </a:lnTo>
                    <a:lnTo>
                      <a:pt x="274" y="350"/>
                    </a:lnTo>
                    <a:lnTo>
                      <a:pt x="191" y="268"/>
                    </a:lnTo>
                    <a:lnTo>
                      <a:pt x="116" y="199"/>
                    </a:lnTo>
                    <a:lnTo>
                      <a:pt x="34" y="123"/>
                    </a:lnTo>
                    <a:lnTo>
                      <a:pt x="5" y="69"/>
                    </a:lnTo>
                    <a:lnTo>
                      <a:pt x="0" y="3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4992" name="Freeform 20"/>
              <p:cNvSpPr>
                <a:spLocks/>
              </p:cNvSpPr>
              <p:nvPr/>
            </p:nvSpPr>
            <p:spPr bwMode="auto">
              <a:xfrm>
                <a:off x="5993" y="2151"/>
                <a:ext cx="449" cy="1046"/>
              </a:xfrm>
              <a:custGeom>
                <a:avLst/>
                <a:gdLst>
                  <a:gd name="T0" fmla="*/ 222 w 449"/>
                  <a:gd name="T1" fmla="*/ 0 h 1046"/>
                  <a:gd name="T2" fmla="*/ 286 w 449"/>
                  <a:gd name="T3" fmla="*/ 12 h 1046"/>
                  <a:gd name="T4" fmla="*/ 315 w 449"/>
                  <a:gd name="T5" fmla="*/ 59 h 1046"/>
                  <a:gd name="T6" fmla="*/ 309 w 449"/>
                  <a:gd name="T7" fmla="*/ 170 h 1046"/>
                  <a:gd name="T8" fmla="*/ 298 w 449"/>
                  <a:gd name="T9" fmla="*/ 287 h 1046"/>
                  <a:gd name="T10" fmla="*/ 298 w 449"/>
                  <a:gd name="T11" fmla="*/ 409 h 1046"/>
                  <a:gd name="T12" fmla="*/ 356 w 449"/>
                  <a:gd name="T13" fmla="*/ 555 h 1046"/>
                  <a:gd name="T14" fmla="*/ 402 w 449"/>
                  <a:gd name="T15" fmla="*/ 660 h 1046"/>
                  <a:gd name="T16" fmla="*/ 426 w 449"/>
                  <a:gd name="T17" fmla="*/ 766 h 1046"/>
                  <a:gd name="T18" fmla="*/ 420 w 449"/>
                  <a:gd name="T19" fmla="*/ 859 h 1046"/>
                  <a:gd name="T20" fmla="*/ 420 w 449"/>
                  <a:gd name="T21" fmla="*/ 894 h 1046"/>
                  <a:gd name="T22" fmla="*/ 443 w 449"/>
                  <a:gd name="T23" fmla="*/ 929 h 1046"/>
                  <a:gd name="T24" fmla="*/ 449 w 449"/>
                  <a:gd name="T25" fmla="*/ 964 h 1046"/>
                  <a:gd name="T26" fmla="*/ 432 w 449"/>
                  <a:gd name="T27" fmla="*/ 981 h 1046"/>
                  <a:gd name="T28" fmla="*/ 385 w 449"/>
                  <a:gd name="T29" fmla="*/ 970 h 1046"/>
                  <a:gd name="T30" fmla="*/ 298 w 449"/>
                  <a:gd name="T31" fmla="*/ 958 h 1046"/>
                  <a:gd name="T32" fmla="*/ 193 w 449"/>
                  <a:gd name="T33" fmla="*/ 981 h 1046"/>
                  <a:gd name="T34" fmla="*/ 123 w 449"/>
                  <a:gd name="T35" fmla="*/ 1022 h 1046"/>
                  <a:gd name="T36" fmla="*/ 88 w 449"/>
                  <a:gd name="T37" fmla="*/ 1046 h 1046"/>
                  <a:gd name="T38" fmla="*/ 53 w 449"/>
                  <a:gd name="T39" fmla="*/ 1046 h 1046"/>
                  <a:gd name="T40" fmla="*/ 0 w 449"/>
                  <a:gd name="T41" fmla="*/ 970 h 1046"/>
                  <a:gd name="T42" fmla="*/ 6 w 449"/>
                  <a:gd name="T43" fmla="*/ 958 h 1046"/>
                  <a:gd name="T44" fmla="*/ 112 w 449"/>
                  <a:gd name="T45" fmla="*/ 923 h 1046"/>
                  <a:gd name="T46" fmla="*/ 234 w 449"/>
                  <a:gd name="T47" fmla="*/ 906 h 1046"/>
                  <a:gd name="T48" fmla="*/ 321 w 449"/>
                  <a:gd name="T49" fmla="*/ 900 h 1046"/>
                  <a:gd name="T50" fmla="*/ 373 w 449"/>
                  <a:gd name="T51" fmla="*/ 900 h 1046"/>
                  <a:gd name="T52" fmla="*/ 385 w 449"/>
                  <a:gd name="T53" fmla="*/ 865 h 1046"/>
                  <a:gd name="T54" fmla="*/ 368 w 449"/>
                  <a:gd name="T55" fmla="*/ 766 h 1046"/>
                  <a:gd name="T56" fmla="*/ 327 w 449"/>
                  <a:gd name="T57" fmla="*/ 660 h 1046"/>
                  <a:gd name="T58" fmla="*/ 263 w 449"/>
                  <a:gd name="T59" fmla="*/ 526 h 1046"/>
                  <a:gd name="T60" fmla="*/ 210 w 449"/>
                  <a:gd name="T61" fmla="*/ 409 h 1046"/>
                  <a:gd name="T62" fmla="*/ 187 w 449"/>
                  <a:gd name="T63" fmla="*/ 304 h 1046"/>
                  <a:gd name="T64" fmla="*/ 181 w 449"/>
                  <a:gd name="T65" fmla="*/ 188 h 1046"/>
                  <a:gd name="T66" fmla="*/ 181 w 449"/>
                  <a:gd name="T67" fmla="*/ 76 h 1046"/>
                  <a:gd name="T68" fmla="*/ 205 w 449"/>
                  <a:gd name="T69" fmla="*/ 30 h 1046"/>
                  <a:gd name="T70" fmla="*/ 222 w 449"/>
                  <a:gd name="T71" fmla="*/ 0 h 104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449"/>
                  <a:gd name="T109" fmla="*/ 0 h 1046"/>
                  <a:gd name="T110" fmla="*/ 449 w 449"/>
                  <a:gd name="T111" fmla="*/ 1046 h 104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449" h="1046">
                    <a:moveTo>
                      <a:pt x="222" y="0"/>
                    </a:moveTo>
                    <a:lnTo>
                      <a:pt x="286" y="12"/>
                    </a:lnTo>
                    <a:lnTo>
                      <a:pt x="315" y="59"/>
                    </a:lnTo>
                    <a:lnTo>
                      <a:pt x="309" y="170"/>
                    </a:lnTo>
                    <a:lnTo>
                      <a:pt x="298" y="287"/>
                    </a:lnTo>
                    <a:lnTo>
                      <a:pt x="298" y="409"/>
                    </a:lnTo>
                    <a:lnTo>
                      <a:pt x="356" y="555"/>
                    </a:lnTo>
                    <a:lnTo>
                      <a:pt x="402" y="660"/>
                    </a:lnTo>
                    <a:lnTo>
                      <a:pt x="426" y="766"/>
                    </a:lnTo>
                    <a:lnTo>
                      <a:pt x="420" y="859"/>
                    </a:lnTo>
                    <a:lnTo>
                      <a:pt x="420" y="894"/>
                    </a:lnTo>
                    <a:lnTo>
                      <a:pt x="443" y="929"/>
                    </a:lnTo>
                    <a:lnTo>
                      <a:pt x="449" y="964"/>
                    </a:lnTo>
                    <a:lnTo>
                      <a:pt x="432" y="981"/>
                    </a:lnTo>
                    <a:lnTo>
                      <a:pt x="385" y="970"/>
                    </a:lnTo>
                    <a:lnTo>
                      <a:pt x="298" y="958"/>
                    </a:lnTo>
                    <a:lnTo>
                      <a:pt x="193" y="981"/>
                    </a:lnTo>
                    <a:lnTo>
                      <a:pt x="123" y="1022"/>
                    </a:lnTo>
                    <a:lnTo>
                      <a:pt x="88" y="1046"/>
                    </a:lnTo>
                    <a:lnTo>
                      <a:pt x="53" y="1046"/>
                    </a:lnTo>
                    <a:lnTo>
                      <a:pt x="0" y="970"/>
                    </a:lnTo>
                    <a:lnTo>
                      <a:pt x="6" y="958"/>
                    </a:lnTo>
                    <a:lnTo>
                      <a:pt x="112" y="923"/>
                    </a:lnTo>
                    <a:lnTo>
                      <a:pt x="234" y="906"/>
                    </a:lnTo>
                    <a:lnTo>
                      <a:pt x="321" y="900"/>
                    </a:lnTo>
                    <a:lnTo>
                      <a:pt x="373" y="900"/>
                    </a:lnTo>
                    <a:lnTo>
                      <a:pt x="385" y="865"/>
                    </a:lnTo>
                    <a:lnTo>
                      <a:pt x="368" y="766"/>
                    </a:lnTo>
                    <a:lnTo>
                      <a:pt x="327" y="660"/>
                    </a:lnTo>
                    <a:lnTo>
                      <a:pt x="263" y="526"/>
                    </a:lnTo>
                    <a:lnTo>
                      <a:pt x="210" y="409"/>
                    </a:lnTo>
                    <a:lnTo>
                      <a:pt x="187" y="304"/>
                    </a:lnTo>
                    <a:lnTo>
                      <a:pt x="181" y="188"/>
                    </a:lnTo>
                    <a:lnTo>
                      <a:pt x="181" y="76"/>
                    </a:lnTo>
                    <a:lnTo>
                      <a:pt x="205" y="30"/>
                    </a:lnTo>
                    <a:lnTo>
                      <a:pt x="222"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4993" name="Freeform 21"/>
              <p:cNvSpPr>
                <a:spLocks/>
              </p:cNvSpPr>
              <p:nvPr/>
            </p:nvSpPr>
            <p:spPr bwMode="auto">
              <a:xfrm>
                <a:off x="5772" y="2181"/>
                <a:ext cx="373" cy="870"/>
              </a:xfrm>
              <a:custGeom>
                <a:avLst/>
                <a:gdLst>
                  <a:gd name="T0" fmla="*/ 280 w 373"/>
                  <a:gd name="T1" fmla="*/ 0 h 870"/>
                  <a:gd name="T2" fmla="*/ 332 w 373"/>
                  <a:gd name="T3" fmla="*/ 0 h 870"/>
                  <a:gd name="T4" fmla="*/ 350 w 373"/>
                  <a:gd name="T5" fmla="*/ 35 h 870"/>
                  <a:gd name="T6" fmla="*/ 361 w 373"/>
                  <a:gd name="T7" fmla="*/ 112 h 870"/>
                  <a:gd name="T8" fmla="*/ 350 w 373"/>
                  <a:gd name="T9" fmla="*/ 193 h 870"/>
                  <a:gd name="T10" fmla="*/ 321 w 373"/>
                  <a:gd name="T11" fmla="*/ 356 h 870"/>
                  <a:gd name="T12" fmla="*/ 326 w 373"/>
                  <a:gd name="T13" fmla="*/ 426 h 870"/>
                  <a:gd name="T14" fmla="*/ 361 w 373"/>
                  <a:gd name="T15" fmla="*/ 566 h 870"/>
                  <a:gd name="T16" fmla="*/ 373 w 373"/>
                  <a:gd name="T17" fmla="*/ 665 h 870"/>
                  <a:gd name="T18" fmla="*/ 373 w 373"/>
                  <a:gd name="T19" fmla="*/ 742 h 870"/>
                  <a:gd name="T20" fmla="*/ 356 w 373"/>
                  <a:gd name="T21" fmla="*/ 759 h 870"/>
                  <a:gd name="T22" fmla="*/ 303 w 373"/>
                  <a:gd name="T23" fmla="*/ 771 h 870"/>
                  <a:gd name="T24" fmla="*/ 232 w 373"/>
                  <a:gd name="T25" fmla="*/ 788 h 870"/>
                  <a:gd name="T26" fmla="*/ 163 w 373"/>
                  <a:gd name="T27" fmla="*/ 823 h 870"/>
                  <a:gd name="T28" fmla="*/ 93 w 373"/>
                  <a:gd name="T29" fmla="*/ 870 h 870"/>
                  <a:gd name="T30" fmla="*/ 64 w 373"/>
                  <a:gd name="T31" fmla="*/ 870 h 870"/>
                  <a:gd name="T32" fmla="*/ 0 w 373"/>
                  <a:gd name="T33" fmla="*/ 818 h 870"/>
                  <a:gd name="T34" fmla="*/ 6 w 373"/>
                  <a:gd name="T35" fmla="*/ 794 h 870"/>
                  <a:gd name="T36" fmla="*/ 87 w 373"/>
                  <a:gd name="T37" fmla="*/ 759 h 870"/>
                  <a:gd name="T38" fmla="*/ 227 w 373"/>
                  <a:gd name="T39" fmla="*/ 724 h 870"/>
                  <a:gd name="T40" fmla="*/ 292 w 373"/>
                  <a:gd name="T41" fmla="*/ 700 h 870"/>
                  <a:gd name="T42" fmla="*/ 303 w 373"/>
                  <a:gd name="T43" fmla="*/ 677 h 870"/>
                  <a:gd name="T44" fmla="*/ 303 w 373"/>
                  <a:gd name="T45" fmla="*/ 578 h 870"/>
                  <a:gd name="T46" fmla="*/ 280 w 373"/>
                  <a:gd name="T47" fmla="*/ 450 h 870"/>
                  <a:gd name="T48" fmla="*/ 268 w 373"/>
                  <a:gd name="T49" fmla="*/ 368 h 870"/>
                  <a:gd name="T50" fmla="*/ 257 w 373"/>
                  <a:gd name="T51" fmla="*/ 240 h 870"/>
                  <a:gd name="T52" fmla="*/ 251 w 373"/>
                  <a:gd name="T53" fmla="*/ 100 h 870"/>
                  <a:gd name="T54" fmla="*/ 257 w 373"/>
                  <a:gd name="T55" fmla="*/ 35 h 870"/>
                  <a:gd name="T56" fmla="*/ 280 w 373"/>
                  <a:gd name="T57" fmla="*/ 0 h 87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73"/>
                  <a:gd name="T88" fmla="*/ 0 h 870"/>
                  <a:gd name="T89" fmla="*/ 373 w 373"/>
                  <a:gd name="T90" fmla="*/ 870 h 87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73" h="870">
                    <a:moveTo>
                      <a:pt x="280" y="0"/>
                    </a:moveTo>
                    <a:lnTo>
                      <a:pt x="332" y="0"/>
                    </a:lnTo>
                    <a:lnTo>
                      <a:pt x="350" y="35"/>
                    </a:lnTo>
                    <a:lnTo>
                      <a:pt x="361" y="112"/>
                    </a:lnTo>
                    <a:lnTo>
                      <a:pt x="350" y="193"/>
                    </a:lnTo>
                    <a:lnTo>
                      <a:pt x="321" y="356"/>
                    </a:lnTo>
                    <a:lnTo>
                      <a:pt x="326" y="426"/>
                    </a:lnTo>
                    <a:lnTo>
                      <a:pt x="361" y="566"/>
                    </a:lnTo>
                    <a:lnTo>
                      <a:pt x="373" y="665"/>
                    </a:lnTo>
                    <a:lnTo>
                      <a:pt x="373" y="742"/>
                    </a:lnTo>
                    <a:lnTo>
                      <a:pt x="356" y="759"/>
                    </a:lnTo>
                    <a:lnTo>
                      <a:pt x="303" y="771"/>
                    </a:lnTo>
                    <a:lnTo>
                      <a:pt x="232" y="788"/>
                    </a:lnTo>
                    <a:lnTo>
                      <a:pt x="163" y="823"/>
                    </a:lnTo>
                    <a:lnTo>
                      <a:pt x="93" y="870"/>
                    </a:lnTo>
                    <a:lnTo>
                      <a:pt x="64" y="870"/>
                    </a:lnTo>
                    <a:lnTo>
                      <a:pt x="0" y="818"/>
                    </a:lnTo>
                    <a:lnTo>
                      <a:pt x="6" y="794"/>
                    </a:lnTo>
                    <a:lnTo>
                      <a:pt x="87" y="759"/>
                    </a:lnTo>
                    <a:lnTo>
                      <a:pt x="227" y="724"/>
                    </a:lnTo>
                    <a:lnTo>
                      <a:pt x="292" y="700"/>
                    </a:lnTo>
                    <a:lnTo>
                      <a:pt x="303" y="677"/>
                    </a:lnTo>
                    <a:lnTo>
                      <a:pt x="303" y="578"/>
                    </a:lnTo>
                    <a:lnTo>
                      <a:pt x="280" y="450"/>
                    </a:lnTo>
                    <a:lnTo>
                      <a:pt x="268" y="368"/>
                    </a:lnTo>
                    <a:lnTo>
                      <a:pt x="257" y="240"/>
                    </a:lnTo>
                    <a:lnTo>
                      <a:pt x="251" y="100"/>
                    </a:lnTo>
                    <a:lnTo>
                      <a:pt x="257" y="35"/>
                    </a:lnTo>
                    <a:lnTo>
                      <a:pt x="280"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4994" name="Freeform 22"/>
              <p:cNvSpPr>
                <a:spLocks/>
              </p:cNvSpPr>
              <p:nvPr/>
            </p:nvSpPr>
            <p:spPr bwMode="auto">
              <a:xfrm>
                <a:off x="5760" y="901"/>
                <a:ext cx="612" cy="776"/>
              </a:xfrm>
              <a:custGeom>
                <a:avLst/>
                <a:gdLst>
                  <a:gd name="T0" fmla="*/ 326 w 612"/>
                  <a:gd name="T1" fmla="*/ 776 h 776"/>
                  <a:gd name="T2" fmla="*/ 355 w 612"/>
                  <a:gd name="T3" fmla="*/ 740 h 776"/>
                  <a:gd name="T4" fmla="*/ 344 w 612"/>
                  <a:gd name="T5" fmla="*/ 688 h 776"/>
                  <a:gd name="T6" fmla="*/ 321 w 612"/>
                  <a:gd name="T7" fmla="*/ 618 h 776"/>
                  <a:gd name="T8" fmla="*/ 232 w 612"/>
                  <a:gd name="T9" fmla="*/ 536 h 776"/>
                  <a:gd name="T10" fmla="*/ 145 w 612"/>
                  <a:gd name="T11" fmla="*/ 461 h 776"/>
                  <a:gd name="T12" fmla="*/ 104 w 612"/>
                  <a:gd name="T13" fmla="*/ 379 h 776"/>
                  <a:gd name="T14" fmla="*/ 87 w 612"/>
                  <a:gd name="T15" fmla="*/ 251 h 776"/>
                  <a:gd name="T16" fmla="*/ 186 w 612"/>
                  <a:gd name="T17" fmla="*/ 216 h 776"/>
                  <a:gd name="T18" fmla="*/ 344 w 612"/>
                  <a:gd name="T19" fmla="*/ 199 h 776"/>
                  <a:gd name="T20" fmla="*/ 408 w 612"/>
                  <a:gd name="T21" fmla="*/ 205 h 776"/>
                  <a:gd name="T22" fmla="*/ 425 w 612"/>
                  <a:gd name="T23" fmla="*/ 222 h 776"/>
                  <a:gd name="T24" fmla="*/ 454 w 612"/>
                  <a:gd name="T25" fmla="*/ 193 h 776"/>
                  <a:gd name="T26" fmla="*/ 443 w 612"/>
                  <a:gd name="T27" fmla="*/ 164 h 776"/>
                  <a:gd name="T28" fmla="*/ 460 w 612"/>
                  <a:gd name="T29" fmla="*/ 111 h 776"/>
                  <a:gd name="T30" fmla="*/ 507 w 612"/>
                  <a:gd name="T31" fmla="*/ 64 h 776"/>
                  <a:gd name="T32" fmla="*/ 542 w 612"/>
                  <a:gd name="T33" fmla="*/ 52 h 776"/>
                  <a:gd name="T34" fmla="*/ 588 w 612"/>
                  <a:gd name="T35" fmla="*/ 81 h 776"/>
                  <a:gd name="T36" fmla="*/ 612 w 612"/>
                  <a:gd name="T37" fmla="*/ 52 h 776"/>
                  <a:gd name="T38" fmla="*/ 571 w 612"/>
                  <a:gd name="T39" fmla="*/ 0 h 776"/>
                  <a:gd name="T40" fmla="*/ 518 w 612"/>
                  <a:gd name="T41" fmla="*/ 0 h 776"/>
                  <a:gd name="T42" fmla="*/ 454 w 612"/>
                  <a:gd name="T43" fmla="*/ 29 h 776"/>
                  <a:gd name="T44" fmla="*/ 414 w 612"/>
                  <a:gd name="T45" fmla="*/ 105 h 776"/>
                  <a:gd name="T46" fmla="*/ 361 w 612"/>
                  <a:gd name="T47" fmla="*/ 141 h 776"/>
                  <a:gd name="T48" fmla="*/ 280 w 612"/>
                  <a:gd name="T49" fmla="*/ 152 h 776"/>
                  <a:gd name="T50" fmla="*/ 133 w 612"/>
                  <a:gd name="T51" fmla="*/ 170 h 776"/>
                  <a:gd name="T52" fmla="*/ 17 w 612"/>
                  <a:gd name="T53" fmla="*/ 205 h 776"/>
                  <a:gd name="T54" fmla="*/ 0 w 612"/>
                  <a:gd name="T55" fmla="*/ 234 h 776"/>
                  <a:gd name="T56" fmla="*/ 11 w 612"/>
                  <a:gd name="T57" fmla="*/ 327 h 776"/>
                  <a:gd name="T58" fmla="*/ 52 w 612"/>
                  <a:gd name="T59" fmla="*/ 455 h 776"/>
                  <a:gd name="T60" fmla="*/ 110 w 612"/>
                  <a:gd name="T61" fmla="*/ 560 h 776"/>
                  <a:gd name="T62" fmla="*/ 168 w 612"/>
                  <a:gd name="T63" fmla="*/ 653 h 776"/>
                  <a:gd name="T64" fmla="*/ 221 w 612"/>
                  <a:gd name="T65" fmla="*/ 717 h 776"/>
                  <a:gd name="T66" fmla="*/ 274 w 612"/>
                  <a:gd name="T67" fmla="*/ 764 h 776"/>
                  <a:gd name="T68" fmla="*/ 326 w 612"/>
                  <a:gd name="T69" fmla="*/ 776 h 77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612"/>
                  <a:gd name="T106" fmla="*/ 0 h 776"/>
                  <a:gd name="T107" fmla="*/ 612 w 612"/>
                  <a:gd name="T108" fmla="*/ 776 h 77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612" h="776">
                    <a:moveTo>
                      <a:pt x="326" y="776"/>
                    </a:moveTo>
                    <a:lnTo>
                      <a:pt x="355" y="740"/>
                    </a:lnTo>
                    <a:lnTo>
                      <a:pt x="344" y="688"/>
                    </a:lnTo>
                    <a:lnTo>
                      <a:pt x="321" y="618"/>
                    </a:lnTo>
                    <a:lnTo>
                      <a:pt x="232" y="536"/>
                    </a:lnTo>
                    <a:lnTo>
                      <a:pt x="145" y="461"/>
                    </a:lnTo>
                    <a:lnTo>
                      <a:pt x="104" y="379"/>
                    </a:lnTo>
                    <a:lnTo>
                      <a:pt x="87" y="251"/>
                    </a:lnTo>
                    <a:lnTo>
                      <a:pt x="186" y="216"/>
                    </a:lnTo>
                    <a:lnTo>
                      <a:pt x="344" y="199"/>
                    </a:lnTo>
                    <a:lnTo>
                      <a:pt x="408" y="205"/>
                    </a:lnTo>
                    <a:lnTo>
                      <a:pt x="425" y="222"/>
                    </a:lnTo>
                    <a:lnTo>
                      <a:pt x="454" y="193"/>
                    </a:lnTo>
                    <a:lnTo>
                      <a:pt x="443" y="164"/>
                    </a:lnTo>
                    <a:lnTo>
                      <a:pt x="460" y="111"/>
                    </a:lnTo>
                    <a:lnTo>
                      <a:pt x="507" y="64"/>
                    </a:lnTo>
                    <a:lnTo>
                      <a:pt x="542" y="52"/>
                    </a:lnTo>
                    <a:lnTo>
                      <a:pt x="588" y="81"/>
                    </a:lnTo>
                    <a:lnTo>
                      <a:pt x="612" y="52"/>
                    </a:lnTo>
                    <a:lnTo>
                      <a:pt x="571" y="0"/>
                    </a:lnTo>
                    <a:lnTo>
                      <a:pt x="518" y="0"/>
                    </a:lnTo>
                    <a:lnTo>
                      <a:pt x="454" y="29"/>
                    </a:lnTo>
                    <a:lnTo>
                      <a:pt x="414" y="105"/>
                    </a:lnTo>
                    <a:lnTo>
                      <a:pt x="361" y="141"/>
                    </a:lnTo>
                    <a:lnTo>
                      <a:pt x="280" y="152"/>
                    </a:lnTo>
                    <a:lnTo>
                      <a:pt x="133" y="170"/>
                    </a:lnTo>
                    <a:lnTo>
                      <a:pt x="17" y="205"/>
                    </a:lnTo>
                    <a:lnTo>
                      <a:pt x="0" y="234"/>
                    </a:lnTo>
                    <a:lnTo>
                      <a:pt x="11" y="327"/>
                    </a:lnTo>
                    <a:lnTo>
                      <a:pt x="52" y="455"/>
                    </a:lnTo>
                    <a:lnTo>
                      <a:pt x="110" y="560"/>
                    </a:lnTo>
                    <a:lnTo>
                      <a:pt x="168" y="653"/>
                    </a:lnTo>
                    <a:lnTo>
                      <a:pt x="221" y="717"/>
                    </a:lnTo>
                    <a:lnTo>
                      <a:pt x="274" y="764"/>
                    </a:lnTo>
                    <a:lnTo>
                      <a:pt x="326" y="776"/>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254986" name="Group 23"/>
            <p:cNvGrpSpPr>
              <a:grpSpLocks/>
            </p:cNvGrpSpPr>
            <p:nvPr/>
          </p:nvGrpSpPr>
          <p:grpSpPr bwMode="auto">
            <a:xfrm>
              <a:off x="6571" y="720"/>
              <a:ext cx="210" cy="264"/>
              <a:chOff x="6571" y="720"/>
              <a:chExt cx="210" cy="264"/>
            </a:xfrm>
          </p:grpSpPr>
          <p:sp>
            <p:nvSpPr>
              <p:cNvPr id="254987" name="Freeform 24"/>
              <p:cNvSpPr>
                <a:spLocks/>
              </p:cNvSpPr>
              <p:nvPr/>
            </p:nvSpPr>
            <p:spPr bwMode="auto">
              <a:xfrm>
                <a:off x="6612" y="720"/>
                <a:ext cx="169" cy="192"/>
              </a:xfrm>
              <a:custGeom>
                <a:avLst/>
                <a:gdLst>
                  <a:gd name="T0" fmla="*/ 52 w 169"/>
                  <a:gd name="T1" fmla="*/ 12 h 192"/>
                  <a:gd name="T2" fmla="*/ 99 w 169"/>
                  <a:gd name="T3" fmla="*/ 0 h 192"/>
                  <a:gd name="T4" fmla="*/ 157 w 169"/>
                  <a:gd name="T5" fmla="*/ 17 h 192"/>
                  <a:gd name="T6" fmla="*/ 169 w 169"/>
                  <a:gd name="T7" fmla="*/ 58 h 192"/>
                  <a:gd name="T8" fmla="*/ 163 w 169"/>
                  <a:gd name="T9" fmla="*/ 111 h 192"/>
                  <a:gd name="T10" fmla="*/ 134 w 169"/>
                  <a:gd name="T11" fmla="*/ 145 h 192"/>
                  <a:gd name="T12" fmla="*/ 93 w 169"/>
                  <a:gd name="T13" fmla="*/ 151 h 192"/>
                  <a:gd name="T14" fmla="*/ 52 w 169"/>
                  <a:gd name="T15" fmla="*/ 151 h 192"/>
                  <a:gd name="T16" fmla="*/ 34 w 169"/>
                  <a:gd name="T17" fmla="*/ 169 h 192"/>
                  <a:gd name="T18" fmla="*/ 34 w 169"/>
                  <a:gd name="T19" fmla="*/ 180 h 192"/>
                  <a:gd name="T20" fmla="*/ 23 w 169"/>
                  <a:gd name="T21" fmla="*/ 192 h 192"/>
                  <a:gd name="T22" fmla="*/ 0 w 169"/>
                  <a:gd name="T23" fmla="*/ 186 h 192"/>
                  <a:gd name="T24" fmla="*/ 5 w 169"/>
                  <a:gd name="T25" fmla="*/ 157 h 192"/>
                  <a:gd name="T26" fmla="*/ 23 w 169"/>
                  <a:gd name="T27" fmla="*/ 134 h 192"/>
                  <a:gd name="T28" fmla="*/ 58 w 169"/>
                  <a:gd name="T29" fmla="*/ 116 h 192"/>
                  <a:gd name="T30" fmla="*/ 93 w 169"/>
                  <a:gd name="T31" fmla="*/ 122 h 192"/>
                  <a:gd name="T32" fmla="*/ 122 w 169"/>
                  <a:gd name="T33" fmla="*/ 116 h 192"/>
                  <a:gd name="T34" fmla="*/ 139 w 169"/>
                  <a:gd name="T35" fmla="*/ 87 h 192"/>
                  <a:gd name="T36" fmla="*/ 139 w 169"/>
                  <a:gd name="T37" fmla="*/ 52 h 192"/>
                  <a:gd name="T38" fmla="*/ 122 w 169"/>
                  <a:gd name="T39" fmla="*/ 35 h 192"/>
                  <a:gd name="T40" fmla="*/ 99 w 169"/>
                  <a:gd name="T41" fmla="*/ 35 h 192"/>
                  <a:gd name="T42" fmla="*/ 75 w 169"/>
                  <a:gd name="T43" fmla="*/ 41 h 192"/>
                  <a:gd name="T44" fmla="*/ 58 w 169"/>
                  <a:gd name="T45" fmla="*/ 52 h 192"/>
                  <a:gd name="T46" fmla="*/ 40 w 169"/>
                  <a:gd name="T47" fmla="*/ 41 h 192"/>
                  <a:gd name="T48" fmla="*/ 52 w 169"/>
                  <a:gd name="T49" fmla="*/ 12 h 192"/>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69"/>
                  <a:gd name="T76" fmla="*/ 0 h 192"/>
                  <a:gd name="T77" fmla="*/ 169 w 169"/>
                  <a:gd name="T78" fmla="*/ 192 h 192"/>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69" h="192">
                    <a:moveTo>
                      <a:pt x="52" y="12"/>
                    </a:moveTo>
                    <a:lnTo>
                      <a:pt x="99" y="0"/>
                    </a:lnTo>
                    <a:lnTo>
                      <a:pt x="157" y="17"/>
                    </a:lnTo>
                    <a:lnTo>
                      <a:pt x="169" y="58"/>
                    </a:lnTo>
                    <a:lnTo>
                      <a:pt x="163" y="111"/>
                    </a:lnTo>
                    <a:lnTo>
                      <a:pt x="134" y="145"/>
                    </a:lnTo>
                    <a:lnTo>
                      <a:pt x="93" y="151"/>
                    </a:lnTo>
                    <a:lnTo>
                      <a:pt x="52" y="151"/>
                    </a:lnTo>
                    <a:lnTo>
                      <a:pt x="34" y="169"/>
                    </a:lnTo>
                    <a:lnTo>
                      <a:pt x="34" y="180"/>
                    </a:lnTo>
                    <a:lnTo>
                      <a:pt x="23" y="192"/>
                    </a:lnTo>
                    <a:lnTo>
                      <a:pt x="0" y="186"/>
                    </a:lnTo>
                    <a:lnTo>
                      <a:pt x="5" y="157"/>
                    </a:lnTo>
                    <a:lnTo>
                      <a:pt x="23" y="134"/>
                    </a:lnTo>
                    <a:lnTo>
                      <a:pt x="58" y="116"/>
                    </a:lnTo>
                    <a:lnTo>
                      <a:pt x="93" y="122"/>
                    </a:lnTo>
                    <a:lnTo>
                      <a:pt x="122" y="116"/>
                    </a:lnTo>
                    <a:lnTo>
                      <a:pt x="139" y="87"/>
                    </a:lnTo>
                    <a:lnTo>
                      <a:pt x="139" y="52"/>
                    </a:lnTo>
                    <a:lnTo>
                      <a:pt x="122" y="35"/>
                    </a:lnTo>
                    <a:lnTo>
                      <a:pt x="99" y="35"/>
                    </a:lnTo>
                    <a:lnTo>
                      <a:pt x="75" y="41"/>
                    </a:lnTo>
                    <a:lnTo>
                      <a:pt x="58" y="52"/>
                    </a:lnTo>
                    <a:lnTo>
                      <a:pt x="40" y="41"/>
                    </a:lnTo>
                    <a:lnTo>
                      <a:pt x="52" y="1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4988" name="Oval 25"/>
              <p:cNvSpPr>
                <a:spLocks noChangeArrowheads="1"/>
              </p:cNvSpPr>
              <p:nvPr/>
            </p:nvSpPr>
            <p:spPr bwMode="auto">
              <a:xfrm>
                <a:off x="6571" y="936"/>
                <a:ext cx="49" cy="48"/>
              </a:xfrm>
              <a:prstGeom prst="ellipse">
                <a:avLst/>
              </a:pr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endParaRPr lang="en-US" altLang="en-US" sz="3000"/>
              </a:p>
            </p:txBody>
          </p:sp>
        </p:grpSp>
      </p:grpSp>
    </p:spTree>
  </p:cSld>
  <p:clrMapOvr>
    <a:masterClrMapping/>
  </p:clrMapOvr>
  <p:timing>
    <p:tnLst>
      <p:par>
        <p:cTn id="1" dur="indefinite" restart="never" nodeType="tmRoot"/>
      </p:par>
    </p:tn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02" name="Rectangle 2"/>
          <p:cNvSpPr>
            <a:spLocks noGrp="1" noChangeArrowheads="1"/>
          </p:cNvSpPr>
          <p:nvPr>
            <p:ph type="title"/>
          </p:nvPr>
        </p:nvSpPr>
        <p:spPr>
          <a:xfrm>
            <a:off x="685800" y="152400"/>
            <a:ext cx="7772400" cy="1143000"/>
          </a:xfrm>
        </p:spPr>
        <p:txBody>
          <a:bodyPr/>
          <a:lstStyle/>
          <a:p>
            <a:pPr eaLnBrk="1" hangingPunct="1"/>
            <a:r>
              <a:rPr lang="en-US" altLang="en-US"/>
              <a:t>Size of Input Instance</a:t>
            </a:r>
            <a:endParaRPr lang="en-CA" altLang="en-US"/>
          </a:p>
        </p:txBody>
      </p:sp>
      <p:sp>
        <p:nvSpPr>
          <p:cNvPr id="256003" name="Rectangle 3"/>
          <p:cNvSpPr>
            <a:spLocks noGrp="1" noChangeArrowheads="1"/>
          </p:cNvSpPr>
          <p:nvPr>
            <p:ph type="body" sz="half" idx="1"/>
          </p:nvPr>
        </p:nvSpPr>
        <p:spPr>
          <a:xfrm>
            <a:off x="304800" y="3505200"/>
            <a:ext cx="2667000" cy="4114800"/>
          </a:xfrm>
        </p:spPr>
        <p:txBody>
          <a:bodyPr/>
          <a:lstStyle/>
          <a:p>
            <a:pPr eaLnBrk="1" hangingPunct="1"/>
            <a:r>
              <a:rPr lang="en-US" altLang="en-US"/>
              <a:t>Size of paper</a:t>
            </a:r>
          </a:p>
          <a:p>
            <a:pPr eaLnBrk="1" hangingPunct="1"/>
            <a:r>
              <a:rPr lang="en-US" altLang="en-US"/>
              <a:t># of bits</a:t>
            </a:r>
          </a:p>
          <a:p>
            <a:pPr eaLnBrk="1" hangingPunct="1"/>
            <a:r>
              <a:rPr lang="en-US" altLang="en-US"/>
              <a:t># of digits</a:t>
            </a:r>
          </a:p>
          <a:p>
            <a:pPr eaLnBrk="1" hangingPunct="1"/>
            <a:r>
              <a:rPr lang="en-US" altLang="en-US"/>
              <a:t>Value   </a:t>
            </a:r>
          </a:p>
        </p:txBody>
      </p:sp>
      <p:sp>
        <p:nvSpPr>
          <p:cNvPr id="256004" name="Rectangle 4"/>
          <p:cNvSpPr>
            <a:spLocks noGrp="1" noChangeArrowheads="1"/>
          </p:cNvSpPr>
          <p:nvPr>
            <p:ph type="body" sz="half" idx="2"/>
          </p:nvPr>
        </p:nvSpPr>
        <p:spPr>
          <a:xfrm>
            <a:off x="2667000" y="3505200"/>
            <a:ext cx="2895600" cy="4114800"/>
          </a:xfrm>
        </p:spPr>
        <p:txBody>
          <a:bodyPr/>
          <a:lstStyle/>
          <a:p>
            <a:pPr eaLnBrk="1" hangingPunct="1">
              <a:buFontTx/>
              <a:buNone/>
            </a:pPr>
            <a:r>
              <a:rPr lang="en-US" altLang="en-US">
                <a:solidFill>
                  <a:schemeClr val="accent2"/>
                </a:solidFill>
              </a:rPr>
              <a:t>- n = 2 in</a:t>
            </a:r>
            <a:r>
              <a:rPr lang="en-US" altLang="en-US" baseline="30000">
                <a:solidFill>
                  <a:schemeClr val="accent2"/>
                </a:solidFill>
              </a:rPr>
              <a:t>2</a:t>
            </a:r>
          </a:p>
          <a:p>
            <a:pPr eaLnBrk="1" hangingPunct="1">
              <a:buFontTx/>
              <a:buNone/>
            </a:pPr>
            <a:r>
              <a:rPr lang="en-US" altLang="en-US">
                <a:solidFill>
                  <a:schemeClr val="accent2"/>
                </a:solidFill>
              </a:rPr>
              <a:t>- n = 17 bits</a:t>
            </a:r>
          </a:p>
          <a:p>
            <a:pPr eaLnBrk="1" hangingPunct="1">
              <a:buFontTx/>
              <a:buNone/>
            </a:pPr>
            <a:r>
              <a:rPr lang="en-US" altLang="en-US">
                <a:solidFill>
                  <a:schemeClr val="accent2"/>
                </a:solidFill>
              </a:rPr>
              <a:t>- n = 5 digits</a:t>
            </a:r>
          </a:p>
          <a:p>
            <a:pPr eaLnBrk="1" hangingPunct="1">
              <a:buFontTx/>
              <a:buNone/>
            </a:pPr>
            <a:r>
              <a:rPr lang="en-US" altLang="en-US">
                <a:solidFill>
                  <a:schemeClr val="accent2"/>
                </a:solidFill>
              </a:rPr>
              <a:t>- n = 83920</a:t>
            </a:r>
          </a:p>
        </p:txBody>
      </p:sp>
      <p:sp>
        <p:nvSpPr>
          <p:cNvPr id="256005" name="Rectangle 5"/>
          <p:cNvSpPr>
            <a:spLocks noChangeArrowheads="1"/>
          </p:cNvSpPr>
          <p:nvPr/>
        </p:nvSpPr>
        <p:spPr bwMode="auto">
          <a:xfrm>
            <a:off x="5410200" y="3505200"/>
            <a:ext cx="31242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r>
              <a:rPr lang="en-US" altLang="en-US" sz="2800" i="0">
                <a:solidFill>
                  <a:srgbClr val="66FF66"/>
                </a:solidFill>
              </a:rPr>
              <a:t>Intuitive</a:t>
            </a:r>
          </a:p>
        </p:txBody>
      </p:sp>
      <p:grpSp>
        <p:nvGrpSpPr>
          <p:cNvPr id="256006" name="Group 6"/>
          <p:cNvGrpSpPr>
            <a:grpSpLocks/>
          </p:cNvGrpSpPr>
          <p:nvPr/>
        </p:nvGrpSpPr>
        <p:grpSpPr bwMode="auto">
          <a:xfrm>
            <a:off x="3159125" y="1143000"/>
            <a:ext cx="2860675" cy="2362200"/>
            <a:chOff x="96" y="720"/>
            <a:chExt cx="1802" cy="1488"/>
          </a:xfrm>
        </p:grpSpPr>
        <p:sp>
          <p:nvSpPr>
            <p:cNvPr id="256007" name="Text Box 7"/>
            <p:cNvSpPr txBox="1">
              <a:spLocks noChangeArrowheads="1"/>
            </p:cNvSpPr>
            <p:nvPr/>
          </p:nvSpPr>
          <p:spPr bwMode="auto">
            <a:xfrm>
              <a:off x="624" y="1843"/>
              <a:ext cx="414"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i="0">
                  <a:solidFill>
                    <a:schemeClr val="accent2"/>
                  </a:solidFill>
                </a:rPr>
                <a:t>2’’</a:t>
              </a:r>
              <a:endParaRPr lang="en-CA" altLang="en-US" i="0">
                <a:solidFill>
                  <a:schemeClr val="accent2"/>
                </a:solidFill>
              </a:endParaRPr>
            </a:p>
          </p:txBody>
        </p:sp>
        <p:sp>
          <p:nvSpPr>
            <p:cNvPr id="256008" name="AutoShape 8"/>
            <p:cNvSpPr>
              <a:spLocks noChangeArrowheads="1"/>
            </p:cNvSpPr>
            <p:nvPr/>
          </p:nvSpPr>
          <p:spPr bwMode="auto">
            <a:xfrm>
              <a:off x="96" y="1085"/>
              <a:ext cx="1200" cy="720"/>
            </a:xfrm>
            <a:prstGeom prst="horizontalScroll">
              <a:avLst>
                <a:gd name="adj" fmla="val 12500"/>
              </a:avLst>
            </a:prstGeom>
            <a:solidFill>
              <a:schemeClr val="accent1"/>
            </a:solidFill>
            <a:ln w="9525">
              <a:solidFill>
                <a:schemeClr val="tx1"/>
              </a:solidFill>
              <a:round/>
              <a:headEnd/>
              <a:tailEnd/>
            </a:ln>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r>
                <a:rPr lang="en-US" altLang="en-US" sz="4400" i="0"/>
                <a:t>83920</a:t>
              </a:r>
              <a:endParaRPr lang="en-CA" altLang="en-US" sz="4400" i="0"/>
            </a:p>
          </p:txBody>
        </p:sp>
        <p:sp>
          <p:nvSpPr>
            <p:cNvPr id="256009" name="AutoShape 9"/>
            <p:cNvSpPr>
              <a:spLocks/>
            </p:cNvSpPr>
            <p:nvPr/>
          </p:nvSpPr>
          <p:spPr bwMode="auto">
            <a:xfrm rot="5400000" flipV="1">
              <a:off x="600" y="725"/>
              <a:ext cx="192" cy="816"/>
            </a:xfrm>
            <a:prstGeom prst="leftBrace">
              <a:avLst>
                <a:gd name="adj1" fmla="val 35417"/>
                <a:gd name="adj2" fmla="val 50000"/>
              </a:avLst>
            </a:prstGeom>
            <a:noFill/>
            <a:ln w="38100">
              <a:solidFill>
                <a:schemeClr val="accent2"/>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endParaRPr lang="en-US" altLang="en-US" sz="3000"/>
            </a:p>
          </p:txBody>
        </p:sp>
        <p:sp>
          <p:nvSpPr>
            <p:cNvPr id="256010" name="Text Box 10"/>
            <p:cNvSpPr txBox="1">
              <a:spLocks noChangeArrowheads="1"/>
            </p:cNvSpPr>
            <p:nvPr/>
          </p:nvSpPr>
          <p:spPr bwMode="auto">
            <a:xfrm>
              <a:off x="576" y="720"/>
              <a:ext cx="244"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i="0">
                  <a:solidFill>
                    <a:schemeClr val="accent2"/>
                  </a:solidFill>
                </a:rPr>
                <a:t>5</a:t>
              </a:r>
              <a:endParaRPr lang="en-CA" altLang="en-US" i="0">
                <a:solidFill>
                  <a:schemeClr val="accent2"/>
                </a:solidFill>
              </a:endParaRPr>
            </a:p>
          </p:txBody>
        </p:sp>
        <p:sp>
          <p:nvSpPr>
            <p:cNvPr id="256011" name="Line 11"/>
            <p:cNvSpPr>
              <a:spLocks noChangeShapeType="1"/>
            </p:cNvSpPr>
            <p:nvPr/>
          </p:nvSpPr>
          <p:spPr bwMode="auto">
            <a:xfrm>
              <a:off x="142" y="1853"/>
              <a:ext cx="1152" cy="0"/>
            </a:xfrm>
            <a:prstGeom prst="line">
              <a:avLst/>
            </a:prstGeom>
            <a:noFill/>
            <a:ln w="38100">
              <a:solidFill>
                <a:schemeClr val="accent2"/>
              </a:solidFill>
              <a:round/>
              <a:headEnd type="triangle" w="med" len="me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256012" name="Line 12"/>
            <p:cNvSpPr>
              <a:spLocks noChangeShapeType="1"/>
            </p:cNvSpPr>
            <p:nvPr/>
          </p:nvSpPr>
          <p:spPr bwMode="auto">
            <a:xfrm>
              <a:off x="1440" y="1133"/>
              <a:ext cx="0" cy="672"/>
            </a:xfrm>
            <a:prstGeom prst="line">
              <a:avLst/>
            </a:prstGeom>
            <a:noFill/>
            <a:ln w="38100">
              <a:solidFill>
                <a:schemeClr val="accent2"/>
              </a:solidFill>
              <a:round/>
              <a:headEnd type="triangle" w="med" len="me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256013" name="Text Box 13"/>
            <p:cNvSpPr txBox="1">
              <a:spLocks noChangeArrowheads="1"/>
            </p:cNvSpPr>
            <p:nvPr/>
          </p:nvSpPr>
          <p:spPr bwMode="auto">
            <a:xfrm>
              <a:off x="1484" y="1277"/>
              <a:ext cx="414"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i="0">
                  <a:solidFill>
                    <a:schemeClr val="accent2"/>
                  </a:solidFill>
                </a:rPr>
                <a:t>1’’</a:t>
              </a:r>
              <a:endParaRPr lang="en-CA" altLang="en-US" i="0">
                <a:solidFill>
                  <a:schemeClr val="accent2"/>
                </a:solidFill>
              </a:endParaRPr>
            </a:p>
          </p:txBody>
        </p:sp>
      </p:grpSp>
    </p:spTree>
  </p:cSld>
  <p:clrMapOvr>
    <a:masterClrMapping/>
  </p:clrMapOvr>
  <p:timing>
    <p:tnLst>
      <p:par>
        <p:cTn id="1" dur="indefinite" restart="never" nodeType="tmRoot"/>
      </p:par>
    </p:tn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7026" name="Rectangle 2"/>
          <p:cNvSpPr>
            <a:spLocks noGrp="1" noChangeArrowheads="1"/>
          </p:cNvSpPr>
          <p:nvPr>
            <p:ph type="title"/>
          </p:nvPr>
        </p:nvSpPr>
        <p:spPr>
          <a:xfrm>
            <a:off x="685800" y="152400"/>
            <a:ext cx="7772400" cy="1143000"/>
          </a:xfrm>
        </p:spPr>
        <p:txBody>
          <a:bodyPr/>
          <a:lstStyle/>
          <a:p>
            <a:pPr eaLnBrk="1" hangingPunct="1"/>
            <a:r>
              <a:rPr lang="en-US" altLang="en-US"/>
              <a:t>Size of Input Instance</a:t>
            </a:r>
            <a:endParaRPr lang="en-CA" altLang="en-US"/>
          </a:p>
        </p:txBody>
      </p:sp>
      <p:sp>
        <p:nvSpPr>
          <p:cNvPr id="257027" name="Rectangle 3"/>
          <p:cNvSpPr>
            <a:spLocks noGrp="1" noChangeArrowheads="1"/>
          </p:cNvSpPr>
          <p:nvPr>
            <p:ph type="body" sz="half" idx="1"/>
          </p:nvPr>
        </p:nvSpPr>
        <p:spPr>
          <a:xfrm>
            <a:off x="304800" y="3505200"/>
            <a:ext cx="2667000" cy="4114800"/>
          </a:xfrm>
        </p:spPr>
        <p:txBody>
          <a:bodyPr/>
          <a:lstStyle/>
          <a:p>
            <a:pPr eaLnBrk="1" hangingPunct="1"/>
            <a:r>
              <a:rPr lang="en-US" altLang="en-US"/>
              <a:t>Size of paper</a:t>
            </a:r>
          </a:p>
          <a:p>
            <a:pPr eaLnBrk="1" hangingPunct="1"/>
            <a:r>
              <a:rPr lang="en-US" altLang="en-US"/>
              <a:t># of bits</a:t>
            </a:r>
          </a:p>
          <a:p>
            <a:pPr eaLnBrk="1" hangingPunct="1"/>
            <a:r>
              <a:rPr lang="en-US" altLang="en-US"/>
              <a:t># of digits</a:t>
            </a:r>
          </a:p>
          <a:p>
            <a:pPr eaLnBrk="1" hangingPunct="1"/>
            <a:r>
              <a:rPr lang="en-US" altLang="en-US"/>
              <a:t>Value   </a:t>
            </a:r>
          </a:p>
        </p:txBody>
      </p:sp>
      <p:sp>
        <p:nvSpPr>
          <p:cNvPr id="257028" name="Rectangle 4"/>
          <p:cNvSpPr>
            <a:spLocks noGrp="1" noChangeArrowheads="1"/>
          </p:cNvSpPr>
          <p:nvPr>
            <p:ph type="body" sz="half" idx="2"/>
          </p:nvPr>
        </p:nvSpPr>
        <p:spPr>
          <a:xfrm>
            <a:off x="2667000" y="3505200"/>
            <a:ext cx="2895600" cy="4114800"/>
          </a:xfrm>
        </p:spPr>
        <p:txBody>
          <a:bodyPr/>
          <a:lstStyle/>
          <a:p>
            <a:pPr eaLnBrk="1" hangingPunct="1">
              <a:buFontTx/>
              <a:buNone/>
            </a:pPr>
            <a:r>
              <a:rPr lang="en-US" altLang="en-US">
                <a:solidFill>
                  <a:schemeClr val="accent2"/>
                </a:solidFill>
              </a:rPr>
              <a:t>- n = 2 in</a:t>
            </a:r>
            <a:r>
              <a:rPr lang="en-US" altLang="en-US" baseline="30000">
                <a:solidFill>
                  <a:schemeClr val="accent2"/>
                </a:solidFill>
              </a:rPr>
              <a:t>2</a:t>
            </a:r>
          </a:p>
          <a:p>
            <a:pPr eaLnBrk="1" hangingPunct="1">
              <a:buFontTx/>
              <a:buNone/>
            </a:pPr>
            <a:r>
              <a:rPr lang="en-US" altLang="en-US">
                <a:solidFill>
                  <a:schemeClr val="accent2"/>
                </a:solidFill>
              </a:rPr>
              <a:t>- n = 17 bits</a:t>
            </a:r>
          </a:p>
          <a:p>
            <a:pPr eaLnBrk="1" hangingPunct="1">
              <a:buFontTx/>
              <a:buNone/>
            </a:pPr>
            <a:r>
              <a:rPr lang="en-US" altLang="en-US">
                <a:solidFill>
                  <a:schemeClr val="accent2"/>
                </a:solidFill>
              </a:rPr>
              <a:t>- n = 5 digits</a:t>
            </a:r>
          </a:p>
          <a:p>
            <a:pPr eaLnBrk="1" hangingPunct="1">
              <a:buFontTx/>
              <a:buNone/>
            </a:pPr>
            <a:r>
              <a:rPr lang="en-US" altLang="en-US">
                <a:solidFill>
                  <a:schemeClr val="accent2"/>
                </a:solidFill>
              </a:rPr>
              <a:t>- n = 83920</a:t>
            </a:r>
          </a:p>
        </p:txBody>
      </p:sp>
      <p:sp>
        <p:nvSpPr>
          <p:cNvPr id="257029" name="Rectangle 5"/>
          <p:cNvSpPr>
            <a:spLocks noChangeArrowheads="1"/>
          </p:cNvSpPr>
          <p:nvPr/>
        </p:nvSpPr>
        <p:spPr bwMode="auto">
          <a:xfrm>
            <a:off x="5410200" y="3505200"/>
            <a:ext cx="31242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r>
              <a:rPr lang="en-US" altLang="en-US" sz="2800" i="0">
                <a:solidFill>
                  <a:srgbClr val="66FF66"/>
                </a:solidFill>
              </a:rPr>
              <a:t>Intuitive</a:t>
            </a:r>
          </a:p>
          <a:p>
            <a:pPr eaLnBrk="1" hangingPunct="1"/>
            <a:r>
              <a:rPr lang="en-US" altLang="en-US" sz="2800" i="0">
                <a:solidFill>
                  <a:srgbClr val="66FF66"/>
                </a:solidFill>
              </a:rPr>
              <a:t>Formal</a:t>
            </a:r>
          </a:p>
        </p:txBody>
      </p:sp>
      <p:grpSp>
        <p:nvGrpSpPr>
          <p:cNvPr id="257030" name="Group 6"/>
          <p:cNvGrpSpPr>
            <a:grpSpLocks/>
          </p:cNvGrpSpPr>
          <p:nvPr/>
        </p:nvGrpSpPr>
        <p:grpSpPr bwMode="auto">
          <a:xfrm>
            <a:off x="3159125" y="1143000"/>
            <a:ext cx="2860675" cy="2362200"/>
            <a:chOff x="96" y="720"/>
            <a:chExt cx="1802" cy="1488"/>
          </a:xfrm>
        </p:grpSpPr>
        <p:sp>
          <p:nvSpPr>
            <p:cNvPr id="257031" name="Text Box 7"/>
            <p:cNvSpPr txBox="1">
              <a:spLocks noChangeArrowheads="1"/>
            </p:cNvSpPr>
            <p:nvPr/>
          </p:nvSpPr>
          <p:spPr bwMode="auto">
            <a:xfrm>
              <a:off x="624" y="1843"/>
              <a:ext cx="414"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i="0">
                  <a:solidFill>
                    <a:schemeClr val="accent2"/>
                  </a:solidFill>
                </a:rPr>
                <a:t>2’’</a:t>
              </a:r>
              <a:endParaRPr lang="en-CA" altLang="en-US" i="0">
                <a:solidFill>
                  <a:schemeClr val="accent2"/>
                </a:solidFill>
              </a:endParaRPr>
            </a:p>
          </p:txBody>
        </p:sp>
        <p:sp>
          <p:nvSpPr>
            <p:cNvPr id="257032" name="AutoShape 8"/>
            <p:cNvSpPr>
              <a:spLocks noChangeArrowheads="1"/>
            </p:cNvSpPr>
            <p:nvPr/>
          </p:nvSpPr>
          <p:spPr bwMode="auto">
            <a:xfrm>
              <a:off x="96" y="1085"/>
              <a:ext cx="1200" cy="720"/>
            </a:xfrm>
            <a:prstGeom prst="horizontalScroll">
              <a:avLst>
                <a:gd name="adj" fmla="val 12500"/>
              </a:avLst>
            </a:prstGeom>
            <a:solidFill>
              <a:schemeClr val="accent1"/>
            </a:solidFill>
            <a:ln w="9525">
              <a:solidFill>
                <a:schemeClr val="tx1"/>
              </a:solidFill>
              <a:round/>
              <a:headEnd/>
              <a:tailEnd/>
            </a:ln>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r>
                <a:rPr lang="en-US" altLang="en-US" sz="4400" i="0"/>
                <a:t>83920</a:t>
              </a:r>
              <a:endParaRPr lang="en-CA" altLang="en-US" sz="4400" i="0"/>
            </a:p>
          </p:txBody>
        </p:sp>
        <p:sp>
          <p:nvSpPr>
            <p:cNvPr id="257033" name="AutoShape 9"/>
            <p:cNvSpPr>
              <a:spLocks/>
            </p:cNvSpPr>
            <p:nvPr/>
          </p:nvSpPr>
          <p:spPr bwMode="auto">
            <a:xfrm rot="5400000" flipV="1">
              <a:off x="600" y="725"/>
              <a:ext cx="192" cy="816"/>
            </a:xfrm>
            <a:prstGeom prst="leftBrace">
              <a:avLst>
                <a:gd name="adj1" fmla="val 35417"/>
                <a:gd name="adj2" fmla="val 50000"/>
              </a:avLst>
            </a:prstGeom>
            <a:noFill/>
            <a:ln w="38100">
              <a:solidFill>
                <a:schemeClr val="accent2"/>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endParaRPr lang="en-US" altLang="en-US" sz="3000"/>
            </a:p>
          </p:txBody>
        </p:sp>
        <p:sp>
          <p:nvSpPr>
            <p:cNvPr id="257034" name="Text Box 10"/>
            <p:cNvSpPr txBox="1">
              <a:spLocks noChangeArrowheads="1"/>
            </p:cNvSpPr>
            <p:nvPr/>
          </p:nvSpPr>
          <p:spPr bwMode="auto">
            <a:xfrm>
              <a:off x="576" y="720"/>
              <a:ext cx="244"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i="0">
                  <a:solidFill>
                    <a:schemeClr val="accent2"/>
                  </a:solidFill>
                </a:rPr>
                <a:t>5</a:t>
              </a:r>
              <a:endParaRPr lang="en-CA" altLang="en-US" i="0">
                <a:solidFill>
                  <a:schemeClr val="accent2"/>
                </a:solidFill>
              </a:endParaRPr>
            </a:p>
          </p:txBody>
        </p:sp>
        <p:sp>
          <p:nvSpPr>
            <p:cNvPr id="257035" name="Line 11"/>
            <p:cNvSpPr>
              <a:spLocks noChangeShapeType="1"/>
            </p:cNvSpPr>
            <p:nvPr/>
          </p:nvSpPr>
          <p:spPr bwMode="auto">
            <a:xfrm>
              <a:off x="142" y="1853"/>
              <a:ext cx="1152" cy="0"/>
            </a:xfrm>
            <a:prstGeom prst="line">
              <a:avLst/>
            </a:prstGeom>
            <a:noFill/>
            <a:ln w="38100">
              <a:solidFill>
                <a:schemeClr val="accent2"/>
              </a:solidFill>
              <a:round/>
              <a:headEnd type="triangle" w="med" len="me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257036" name="Line 12"/>
            <p:cNvSpPr>
              <a:spLocks noChangeShapeType="1"/>
            </p:cNvSpPr>
            <p:nvPr/>
          </p:nvSpPr>
          <p:spPr bwMode="auto">
            <a:xfrm>
              <a:off x="1440" y="1133"/>
              <a:ext cx="0" cy="672"/>
            </a:xfrm>
            <a:prstGeom prst="line">
              <a:avLst/>
            </a:prstGeom>
            <a:noFill/>
            <a:ln w="38100">
              <a:solidFill>
                <a:schemeClr val="accent2"/>
              </a:solidFill>
              <a:round/>
              <a:headEnd type="triangle" w="med" len="me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257037" name="Text Box 13"/>
            <p:cNvSpPr txBox="1">
              <a:spLocks noChangeArrowheads="1"/>
            </p:cNvSpPr>
            <p:nvPr/>
          </p:nvSpPr>
          <p:spPr bwMode="auto">
            <a:xfrm>
              <a:off x="1484" y="1277"/>
              <a:ext cx="414"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i="0">
                  <a:solidFill>
                    <a:schemeClr val="accent2"/>
                  </a:solidFill>
                </a:rPr>
                <a:t>1’’</a:t>
              </a:r>
              <a:endParaRPr lang="en-CA" altLang="en-US" i="0">
                <a:solidFill>
                  <a:schemeClr val="accent2"/>
                </a:solidFill>
              </a:endParaRPr>
            </a:p>
          </p:txBody>
        </p:sp>
      </p:grpSp>
    </p:spTree>
  </p:cSld>
  <p:clrMapOvr>
    <a:masterClrMapping/>
  </p:clrMapOvr>
  <p:timing>
    <p:tnLst>
      <p:par>
        <p:cTn id="1" dur="indefinite" restart="never" nodeType="tmRoot"/>
      </p:par>
    </p:tn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8050" name="Rectangle 2"/>
          <p:cNvSpPr>
            <a:spLocks noGrp="1" noChangeArrowheads="1"/>
          </p:cNvSpPr>
          <p:nvPr>
            <p:ph type="title"/>
          </p:nvPr>
        </p:nvSpPr>
        <p:spPr>
          <a:xfrm>
            <a:off x="685800" y="152400"/>
            <a:ext cx="7772400" cy="1143000"/>
          </a:xfrm>
        </p:spPr>
        <p:txBody>
          <a:bodyPr/>
          <a:lstStyle/>
          <a:p>
            <a:pPr eaLnBrk="1" hangingPunct="1"/>
            <a:r>
              <a:rPr lang="en-US" altLang="en-US"/>
              <a:t>Size of Input Instance</a:t>
            </a:r>
            <a:endParaRPr lang="en-CA" altLang="en-US"/>
          </a:p>
        </p:txBody>
      </p:sp>
      <p:sp>
        <p:nvSpPr>
          <p:cNvPr id="258051" name="Rectangle 3"/>
          <p:cNvSpPr>
            <a:spLocks noGrp="1" noChangeArrowheads="1"/>
          </p:cNvSpPr>
          <p:nvPr>
            <p:ph type="body" sz="half" idx="1"/>
          </p:nvPr>
        </p:nvSpPr>
        <p:spPr>
          <a:xfrm>
            <a:off x="304800" y="3505200"/>
            <a:ext cx="2667000" cy="4114800"/>
          </a:xfrm>
        </p:spPr>
        <p:txBody>
          <a:bodyPr/>
          <a:lstStyle/>
          <a:p>
            <a:pPr eaLnBrk="1" hangingPunct="1"/>
            <a:r>
              <a:rPr lang="en-US" altLang="en-US"/>
              <a:t>Size of paper</a:t>
            </a:r>
          </a:p>
          <a:p>
            <a:pPr eaLnBrk="1" hangingPunct="1"/>
            <a:r>
              <a:rPr lang="en-US" altLang="en-US"/>
              <a:t># of bits</a:t>
            </a:r>
          </a:p>
          <a:p>
            <a:pPr eaLnBrk="1" hangingPunct="1"/>
            <a:r>
              <a:rPr lang="en-US" altLang="en-US"/>
              <a:t># of digits</a:t>
            </a:r>
          </a:p>
          <a:p>
            <a:pPr eaLnBrk="1" hangingPunct="1"/>
            <a:r>
              <a:rPr lang="en-US" altLang="en-US"/>
              <a:t>Value   </a:t>
            </a:r>
          </a:p>
        </p:txBody>
      </p:sp>
      <p:sp>
        <p:nvSpPr>
          <p:cNvPr id="258052" name="Rectangle 4"/>
          <p:cNvSpPr>
            <a:spLocks noGrp="1" noChangeArrowheads="1"/>
          </p:cNvSpPr>
          <p:nvPr>
            <p:ph type="body" sz="half" idx="2"/>
          </p:nvPr>
        </p:nvSpPr>
        <p:spPr>
          <a:xfrm>
            <a:off x="2667000" y="3505200"/>
            <a:ext cx="2895600" cy="4114800"/>
          </a:xfrm>
        </p:spPr>
        <p:txBody>
          <a:bodyPr/>
          <a:lstStyle/>
          <a:p>
            <a:pPr eaLnBrk="1" hangingPunct="1">
              <a:buFontTx/>
              <a:buNone/>
            </a:pPr>
            <a:r>
              <a:rPr lang="en-US" altLang="en-US">
                <a:solidFill>
                  <a:schemeClr val="accent2"/>
                </a:solidFill>
              </a:rPr>
              <a:t>- n = 2 in</a:t>
            </a:r>
            <a:r>
              <a:rPr lang="en-US" altLang="en-US" baseline="30000">
                <a:solidFill>
                  <a:schemeClr val="accent2"/>
                </a:solidFill>
              </a:rPr>
              <a:t>2</a:t>
            </a:r>
          </a:p>
          <a:p>
            <a:pPr eaLnBrk="1" hangingPunct="1">
              <a:buFontTx/>
              <a:buNone/>
            </a:pPr>
            <a:r>
              <a:rPr lang="en-US" altLang="en-US">
                <a:solidFill>
                  <a:schemeClr val="accent2"/>
                </a:solidFill>
              </a:rPr>
              <a:t>- n = 17 bits</a:t>
            </a:r>
          </a:p>
          <a:p>
            <a:pPr eaLnBrk="1" hangingPunct="1">
              <a:buFontTx/>
              <a:buNone/>
            </a:pPr>
            <a:r>
              <a:rPr lang="en-US" altLang="en-US">
                <a:solidFill>
                  <a:schemeClr val="accent2"/>
                </a:solidFill>
              </a:rPr>
              <a:t>- n = 5 digits</a:t>
            </a:r>
          </a:p>
          <a:p>
            <a:pPr eaLnBrk="1" hangingPunct="1">
              <a:buFontTx/>
              <a:buNone/>
            </a:pPr>
            <a:r>
              <a:rPr lang="en-US" altLang="en-US">
                <a:solidFill>
                  <a:schemeClr val="accent2"/>
                </a:solidFill>
              </a:rPr>
              <a:t>- n = 83920</a:t>
            </a:r>
          </a:p>
        </p:txBody>
      </p:sp>
      <p:sp>
        <p:nvSpPr>
          <p:cNvPr id="258053" name="Rectangle 5"/>
          <p:cNvSpPr>
            <a:spLocks noChangeArrowheads="1"/>
          </p:cNvSpPr>
          <p:nvPr/>
        </p:nvSpPr>
        <p:spPr bwMode="auto">
          <a:xfrm>
            <a:off x="5410200" y="3505200"/>
            <a:ext cx="31242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r>
              <a:rPr lang="en-US" altLang="en-US" sz="2800" i="0">
                <a:solidFill>
                  <a:srgbClr val="66FF66"/>
                </a:solidFill>
              </a:rPr>
              <a:t>Intuitive</a:t>
            </a:r>
          </a:p>
          <a:p>
            <a:pPr eaLnBrk="1" hangingPunct="1"/>
            <a:r>
              <a:rPr lang="en-US" altLang="en-US" sz="2800" i="0">
                <a:solidFill>
                  <a:srgbClr val="66FF66"/>
                </a:solidFill>
              </a:rPr>
              <a:t>Formal</a:t>
            </a:r>
          </a:p>
          <a:p>
            <a:pPr eaLnBrk="1" hangingPunct="1"/>
            <a:r>
              <a:rPr lang="en-US" altLang="en-US" sz="2800" i="0">
                <a:solidFill>
                  <a:srgbClr val="66FF66"/>
                </a:solidFill>
              </a:rPr>
              <a:t>Reasonable</a:t>
            </a:r>
            <a:endParaRPr lang="en-CA" altLang="en-US" sz="2800" i="0">
              <a:solidFill>
                <a:srgbClr val="66FF66"/>
              </a:solidFill>
            </a:endParaRPr>
          </a:p>
        </p:txBody>
      </p:sp>
      <p:sp>
        <p:nvSpPr>
          <p:cNvPr id="258054" name="Text Box 6"/>
          <p:cNvSpPr txBox="1">
            <a:spLocks noChangeArrowheads="1"/>
          </p:cNvSpPr>
          <p:nvPr/>
        </p:nvSpPr>
        <p:spPr bwMode="auto">
          <a:xfrm>
            <a:off x="5807075" y="5029200"/>
            <a:ext cx="3048000" cy="1031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buFontTx/>
              <a:buNone/>
            </a:pPr>
            <a:r>
              <a:rPr lang="en-US" altLang="en-US" sz="2800" i="0">
                <a:solidFill>
                  <a:srgbClr val="66FF66"/>
                </a:solidFill>
              </a:rPr>
              <a:t># of bits =</a:t>
            </a:r>
          </a:p>
          <a:p>
            <a:pPr eaLnBrk="1" hangingPunct="1">
              <a:buFontTx/>
              <a:buNone/>
            </a:pPr>
            <a:r>
              <a:rPr lang="en-US" altLang="en-US" sz="2800" i="0">
                <a:solidFill>
                  <a:srgbClr val="66FF66"/>
                </a:solidFill>
              </a:rPr>
              <a:t>     3.32 * # of digits</a:t>
            </a:r>
            <a:endParaRPr lang="en-CA" altLang="en-US" sz="2800" i="0">
              <a:solidFill>
                <a:srgbClr val="66FF66"/>
              </a:solidFill>
            </a:endParaRPr>
          </a:p>
        </p:txBody>
      </p:sp>
      <p:grpSp>
        <p:nvGrpSpPr>
          <p:cNvPr id="258055" name="Group 7"/>
          <p:cNvGrpSpPr>
            <a:grpSpLocks/>
          </p:cNvGrpSpPr>
          <p:nvPr/>
        </p:nvGrpSpPr>
        <p:grpSpPr bwMode="auto">
          <a:xfrm>
            <a:off x="3159125" y="1143000"/>
            <a:ext cx="2860675" cy="2362200"/>
            <a:chOff x="96" y="720"/>
            <a:chExt cx="1802" cy="1488"/>
          </a:xfrm>
        </p:grpSpPr>
        <p:sp>
          <p:nvSpPr>
            <p:cNvPr id="258056" name="Text Box 8"/>
            <p:cNvSpPr txBox="1">
              <a:spLocks noChangeArrowheads="1"/>
            </p:cNvSpPr>
            <p:nvPr/>
          </p:nvSpPr>
          <p:spPr bwMode="auto">
            <a:xfrm>
              <a:off x="624" y="1843"/>
              <a:ext cx="414"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i="0">
                  <a:solidFill>
                    <a:schemeClr val="accent2"/>
                  </a:solidFill>
                </a:rPr>
                <a:t>2’’</a:t>
              </a:r>
              <a:endParaRPr lang="en-CA" altLang="en-US" i="0">
                <a:solidFill>
                  <a:schemeClr val="accent2"/>
                </a:solidFill>
              </a:endParaRPr>
            </a:p>
          </p:txBody>
        </p:sp>
        <p:sp>
          <p:nvSpPr>
            <p:cNvPr id="258057" name="AutoShape 9"/>
            <p:cNvSpPr>
              <a:spLocks noChangeArrowheads="1"/>
            </p:cNvSpPr>
            <p:nvPr/>
          </p:nvSpPr>
          <p:spPr bwMode="auto">
            <a:xfrm>
              <a:off x="96" y="1085"/>
              <a:ext cx="1200" cy="720"/>
            </a:xfrm>
            <a:prstGeom prst="horizontalScroll">
              <a:avLst>
                <a:gd name="adj" fmla="val 12500"/>
              </a:avLst>
            </a:prstGeom>
            <a:solidFill>
              <a:schemeClr val="accent1"/>
            </a:solidFill>
            <a:ln w="9525">
              <a:solidFill>
                <a:schemeClr val="tx1"/>
              </a:solidFill>
              <a:round/>
              <a:headEnd/>
              <a:tailEnd/>
            </a:ln>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r>
                <a:rPr lang="en-US" altLang="en-US" sz="4400" i="0"/>
                <a:t>83920</a:t>
              </a:r>
              <a:endParaRPr lang="en-CA" altLang="en-US" sz="4400" i="0"/>
            </a:p>
          </p:txBody>
        </p:sp>
        <p:sp>
          <p:nvSpPr>
            <p:cNvPr id="258058" name="AutoShape 10"/>
            <p:cNvSpPr>
              <a:spLocks/>
            </p:cNvSpPr>
            <p:nvPr/>
          </p:nvSpPr>
          <p:spPr bwMode="auto">
            <a:xfrm rot="5400000" flipV="1">
              <a:off x="600" y="725"/>
              <a:ext cx="192" cy="816"/>
            </a:xfrm>
            <a:prstGeom prst="leftBrace">
              <a:avLst>
                <a:gd name="adj1" fmla="val 35417"/>
                <a:gd name="adj2" fmla="val 50000"/>
              </a:avLst>
            </a:prstGeom>
            <a:noFill/>
            <a:ln w="38100">
              <a:solidFill>
                <a:schemeClr val="accent2"/>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endParaRPr lang="en-US" altLang="en-US" sz="3000"/>
            </a:p>
          </p:txBody>
        </p:sp>
        <p:sp>
          <p:nvSpPr>
            <p:cNvPr id="258059" name="Text Box 11"/>
            <p:cNvSpPr txBox="1">
              <a:spLocks noChangeArrowheads="1"/>
            </p:cNvSpPr>
            <p:nvPr/>
          </p:nvSpPr>
          <p:spPr bwMode="auto">
            <a:xfrm>
              <a:off x="576" y="720"/>
              <a:ext cx="244"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i="0">
                  <a:solidFill>
                    <a:schemeClr val="accent2"/>
                  </a:solidFill>
                </a:rPr>
                <a:t>5</a:t>
              </a:r>
              <a:endParaRPr lang="en-CA" altLang="en-US" i="0">
                <a:solidFill>
                  <a:schemeClr val="accent2"/>
                </a:solidFill>
              </a:endParaRPr>
            </a:p>
          </p:txBody>
        </p:sp>
        <p:sp>
          <p:nvSpPr>
            <p:cNvPr id="258060" name="Line 12"/>
            <p:cNvSpPr>
              <a:spLocks noChangeShapeType="1"/>
            </p:cNvSpPr>
            <p:nvPr/>
          </p:nvSpPr>
          <p:spPr bwMode="auto">
            <a:xfrm>
              <a:off x="142" y="1853"/>
              <a:ext cx="1152" cy="0"/>
            </a:xfrm>
            <a:prstGeom prst="line">
              <a:avLst/>
            </a:prstGeom>
            <a:noFill/>
            <a:ln w="38100">
              <a:solidFill>
                <a:schemeClr val="accent2"/>
              </a:solidFill>
              <a:round/>
              <a:headEnd type="triangle" w="med" len="me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258061" name="Line 13"/>
            <p:cNvSpPr>
              <a:spLocks noChangeShapeType="1"/>
            </p:cNvSpPr>
            <p:nvPr/>
          </p:nvSpPr>
          <p:spPr bwMode="auto">
            <a:xfrm>
              <a:off x="1440" y="1133"/>
              <a:ext cx="0" cy="672"/>
            </a:xfrm>
            <a:prstGeom prst="line">
              <a:avLst/>
            </a:prstGeom>
            <a:noFill/>
            <a:ln w="38100">
              <a:solidFill>
                <a:schemeClr val="accent2"/>
              </a:solidFill>
              <a:round/>
              <a:headEnd type="triangle" w="med" len="me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258062" name="Text Box 14"/>
            <p:cNvSpPr txBox="1">
              <a:spLocks noChangeArrowheads="1"/>
            </p:cNvSpPr>
            <p:nvPr/>
          </p:nvSpPr>
          <p:spPr bwMode="auto">
            <a:xfrm>
              <a:off x="1484" y="1277"/>
              <a:ext cx="414"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i="0">
                  <a:solidFill>
                    <a:schemeClr val="accent2"/>
                  </a:solidFill>
                </a:rPr>
                <a:t>1’’</a:t>
              </a:r>
              <a:endParaRPr lang="en-CA" altLang="en-US" i="0">
                <a:solidFill>
                  <a:schemeClr val="accent2"/>
                </a:solidFill>
              </a:endParaRPr>
            </a:p>
          </p:txBody>
        </p:sp>
      </p:grpSp>
    </p:spTree>
  </p:cSld>
  <p:clrMapOvr>
    <a:masterClrMapping/>
  </p:clrMapOvr>
  <p:timing>
    <p:tnLst>
      <p:par>
        <p:cTn id="1" dur="indefinite" restart="never" nodeType="tmRoot"/>
      </p:par>
    </p:tn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9074" name="Rectangle 2"/>
          <p:cNvSpPr>
            <a:spLocks noGrp="1" noChangeArrowheads="1"/>
          </p:cNvSpPr>
          <p:nvPr>
            <p:ph type="title"/>
          </p:nvPr>
        </p:nvSpPr>
        <p:spPr>
          <a:xfrm>
            <a:off x="685800" y="152400"/>
            <a:ext cx="7772400" cy="1143000"/>
          </a:xfrm>
        </p:spPr>
        <p:txBody>
          <a:bodyPr/>
          <a:lstStyle/>
          <a:p>
            <a:pPr eaLnBrk="1" hangingPunct="1"/>
            <a:r>
              <a:rPr lang="en-US" altLang="en-US"/>
              <a:t>Size of Input Instance</a:t>
            </a:r>
            <a:endParaRPr lang="en-CA" altLang="en-US"/>
          </a:p>
        </p:txBody>
      </p:sp>
      <p:sp>
        <p:nvSpPr>
          <p:cNvPr id="259075" name="Rectangle 3"/>
          <p:cNvSpPr>
            <a:spLocks noGrp="1" noChangeArrowheads="1"/>
          </p:cNvSpPr>
          <p:nvPr>
            <p:ph type="body" sz="half" idx="1"/>
          </p:nvPr>
        </p:nvSpPr>
        <p:spPr>
          <a:xfrm>
            <a:off x="304800" y="3505200"/>
            <a:ext cx="2667000" cy="4114800"/>
          </a:xfrm>
        </p:spPr>
        <p:txBody>
          <a:bodyPr/>
          <a:lstStyle/>
          <a:p>
            <a:pPr eaLnBrk="1" hangingPunct="1"/>
            <a:r>
              <a:rPr lang="en-US" altLang="en-US"/>
              <a:t>Size of paper</a:t>
            </a:r>
          </a:p>
          <a:p>
            <a:pPr eaLnBrk="1" hangingPunct="1"/>
            <a:r>
              <a:rPr lang="en-US" altLang="en-US"/>
              <a:t># of bits</a:t>
            </a:r>
          </a:p>
          <a:p>
            <a:pPr eaLnBrk="1" hangingPunct="1"/>
            <a:r>
              <a:rPr lang="en-US" altLang="en-US"/>
              <a:t># of digits</a:t>
            </a:r>
          </a:p>
          <a:p>
            <a:pPr eaLnBrk="1" hangingPunct="1"/>
            <a:r>
              <a:rPr lang="en-US" altLang="en-US"/>
              <a:t>Value   </a:t>
            </a:r>
          </a:p>
        </p:txBody>
      </p:sp>
      <p:sp>
        <p:nvSpPr>
          <p:cNvPr id="259076" name="Rectangle 4"/>
          <p:cNvSpPr>
            <a:spLocks noGrp="1" noChangeArrowheads="1"/>
          </p:cNvSpPr>
          <p:nvPr>
            <p:ph type="body" sz="half" idx="2"/>
          </p:nvPr>
        </p:nvSpPr>
        <p:spPr>
          <a:xfrm>
            <a:off x="2667000" y="3505200"/>
            <a:ext cx="2895600" cy="4114800"/>
          </a:xfrm>
        </p:spPr>
        <p:txBody>
          <a:bodyPr/>
          <a:lstStyle/>
          <a:p>
            <a:pPr eaLnBrk="1" hangingPunct="1">
              <a:buFontTx/>
              <a:buNone/>
            </a:pPr>
            <a:r>
              <a:rPr lang="en-US" altLang="en-US">
                <a:solidFill>
                  <a:schemeClr val="accent2"/>
                </a:solidFill>
              </a:rPr>
              <a:t>- n = 2 in</a:t>
            </a:r>
            <a:r>
              <a:rPr lang="en-US" altLang="en-US" baseline="30000">
                <a:solidFill>
                  <a:schemeClr val="accent2"/>
                </a:solidFill>
              </a:rPr>
              <a:t>2</a:t>
            </a:r>
          </a:p>
          <a:p>
            <a:pPr eaLnBrk="1" hangingPunct="1">
              <a:buFontTx/>
              <a:buNone/>
            </a:pPr>
            <a:r>
              <a:rPr lang="en-US" altLang="en-US">
                <a:solidFill>
                  <a:schemeClr val="accent2"/>
                </a:solidFill>
              </a:rPr>
              <a:t>- n = 17 bits</a:t>
            </a:r>
          </a:p>
          <a:p>
            <a:pPr eaLnBrk="1" hangingPunct="1">
              <a:buFontTx/>
              <a:buNone/>
            </a:pPr>
            <a:r>
              <a:rPr lang="en-US" altLang="en-US">
                <a:solidFill>
                  <a:schemeClr val="accent2"/>
                </a:solidFill>
              </a:rPr>
              <a:t>- n = 5 digits</a:t>
            </a:r>
          </a:p>
          <a:p>
            <a:pPr eaLnBrk="1" hangingPunct="1">
              <a:buFontTx/>
              <a:buNone/>
            </a:pPr>
            <a:r>
              <a:rPr lang="en-US" altLang="en-US">
                <a:solidFill>
                  <a:schemeClr val="accent2"/>
                </a:solidFill>
              </a:rPr>
              <a:t>- n = 83920</a:t>
            </a:r>
          </a:p>
        </p:txBody>
      </p:sp>
      <p:sp>
        <p:nvSpPr>
          <p:cNvPr id="24581" name="Rectangle 5"/>
          <p:cNvSpPr>
            <a:spLocks noChangeArrowheads="1"/>
          </p:cNvSpPr>
          <p:nvPr/>
        </p:nvSpPr>
        <p:spPr bwMode="auto">
          <a:xfrm>
            <a:off x="5410200" y="3505200"/>
            <a:ext cx="31242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r>
              <a:rPr lang="en-US" altLang="en-US" sz="2800" i="0">
                <a:solidFill>
                  <a:srgbClr val="66FF66"/>
                </a:solidFill>
              </a:rPr>
              <a:t>Intuitive</a:t>
            </a:r>
          </a:p>
          <a:p>
            <a:pPr eaLnBrk="1" hangingPunct="1"/>
            <a:r>
              <a:rPr lang="en-US" altLang="en-US" sz="2800" i="0">
                <a:solidFill>
                  <a:srgbClr val="66FF66"/>
                </a:solidFill>
              </a:rPr>
              <a:t>Formal</a:t>
            </a:r>
          </a:p>
          <a:p>
            <a:pPr eaLnBrk="1" hangingPunct="1"/>
            <a:r>
              <a:rPr lang="en-US" altLang="en-US" sz="2800" i="0">
                <a:solidFill>
                  <a:srgbClr val="66FF66"/>
                </a:solidFill>
              </a:rPr>
              <a:t>Reasonable</a:t>
            </a:r>
          </a:p>
          <a:p>
            <a:pPr eaLnBrk="1" hangingPunct="1"/>
            <a:r>
              <a:rPr lang="en-US" altLang="en-US" sz="2800" i="0">
                <a:solidFill>
                  <a:schemeClr val="hlink"/>
                </a:solidFill>
              </a:rPr>
              <a:t>Unreasonable</a:t>
            </a:r>
            <a:endParaRPr lang="en-CA" altLang="en-US" sz="2800" i="0">
              <a:solidFill>
                <a:schemeClr val="hlink"/>
              </a:solidFill>
            </a:endParaRPr>
          </a:p>
        </p:txBody>
      </p:sp>
      <p:sp>
        <p:nvSpPr>
          <p:cNvPr id="24582" name="Text Box 6"/>
          <p:cNvSpPr txBox="1">
            <a:spLocks noChangeArrowheads="1"/>
          </p:cNvSpPr>
          <p:nvPr/>
        </p:nvSpPr>
        <p:spPr bwMode="auto">
          <a:xfrm>
            <a:off x="5486400" y="5638800"/>
            <a:ext cx="3657600" cy="14589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buFontTx/>
              <a:buNone/>
            </a:pPr>
            <a:r>
              <a:rPr lang="en-US" altLang="en-US" sz="2800" i="0">
                <a:solidFill>
                  <a:schemeClr val="accent2"/>
                </a:solidFill>
              </a:rPr>
              <a:t># of bits =  log</a:t>
            </a:r>
            <a:r>
              <a:rPr lang="en-US" altLang="en-US" sz="2800" i="0" baseline="-25000">
                <a:solidFill>
                  <a:schemeClr val="accent2"/>
                </a:solidFill>
              </a:rPr>
              <a:t>2</a:t>
            </a:r>
            <a:r>
              <a:rPr lang="en-US" altLang="en-US" sz="2800" i="0">
                <a:solidFill>
                  <a:schemeClr val="accent2"/>
                </a:solidFill>
              </a:rPr>
              <a:t>(Value) Value =  2</a:t>
            </a:r>
            <a:r>
              <a:rPr lang="en-US" altLang="en-US" sz="2800" i="0" baseline="30000">
                <a:solidFill>
                  <a:schemeClr val="accent2"/>
                </a:solidFill>
              </a:rPr>
              <a:t># of bits</a:t>
            </a:r>
            <a:r>
              <a:rPr lang="en-US" altLang="en-US" sz="2800" i="0">
                <a:solidFill>
                  <a:schemeClr val="accent2"/>
                </a:solidFill>
              </a:rPr>
              <a:t>  </a:t>
            </a:r>
            <a:endParaRPr lang="en-CA" altLang="en-US" sz="2800" i="0">
              <a:solidFill>
                <a:schemeClr val="accent2"/>
              </a:solidFill>
            </a:endParaRPr>
          </a:p>
          <a:p>
            <a:pPr eaLnBrk="1" hangingPunct="1">
              <a:buFontTx/>
              <a:buNone/>
            </a:pPr>
            <a:endParaRPr lang="en-CA" altLang="en-US" sz="2800" i="0">
              <a:solidFill>
                <a:schemeClr val="accent2"/>
              </a:solidFill>
            </a:endParaRPr>
          </a:p>
        </p:txBody>
      </p:sp>
      <p:grpSp>
        <p:nvGrpSpPr>
          <p:cNvPr id="259079" name="Group 7"/>
          <p:cNvGrpSpPr>
            <a:grpSpLocks/>
          </p:cNvGrpSpPr>
          <p:nvPr/>
        </p:nvGrpSpPr>
        <p:grpSpPr bwMode="auto">
          <a:xfrm>
            <a:off x="3159125" y="1143000"/>
            <a:ext cx="2860675" cy="2362200"/>
            <a:chOff x="96" y="720"/>
            <a:chExt cx="1802" cy="1488"/>
          </a:xfrm>
        </p:grpSpPr>
        <p:sp>
          <p:nvSpPr>
            <p:cNvPr id="259080" name="Text Box 8"/>
            <p:cNvSpPr txBox="1">
              <a:spLocks noChangeArrowheads="1"/>
            </p:cNvSpPr>
            <p:nvPr/>
          </p:nvSpPr>
          <p:spPr bwMode="auto">
            <a:xfrm>
              <a:off x="624" y="1843"/>
              <a:ext cx="414"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i="0">
                  <a:solidFill>
                    <a:schemeClr val="accent2"/>
                  </a:solidFill>
                </a:rPr>
                <a:t>2’’</a:t>
              </a:r>
              <a:endParaRPr lang="en-CA" altLang="en-US" i="0">
                <a:solidFill>
                  <a:schemeClr val="accent2"/>
                </a:solidFill>
              </a:endParaRPr>
            </a:p>
          </p:txBody>
        </p:sp>
        <p:sp>
          <p:nvSpPr>
            <p:cNvPr id="259081" name="AutoShape 9"/>
            <p:cNvSpPr>
              <a:spLocks noChangeArrowheads="1"/>
            </p:cNvSpPr>
            <p:nvPr/>
          </p:nvSpPr>
          <p:spPr bwMode="auto">
            <a:xfrm>
              <a:off x="96" y="1085"/>
              <a:ext cx="1200" cy="720"/>
            </a:xfrm>
            <a:prstGeom prst="horizontalScroll">
              <a:avLst>
                <a:gd name="adj" fmla="val 12500"/>
              </a:avLst>
            </a:prstGeom>
            <a:solidFill>
              <a:schemeClr val="accent1"/>
            </a:solidFill>
            <a:ln w="9525">
              <a:solidFill>
                <a:schemeClr val="tx1"/>
              </a:solidFill>
              <a:round/>
              <a:headEnd/>
              <a:tailEnd/>
            </a:ln>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r>
                <a:rPr lang="en-US" altLang="en-US" sz="4400" i="0"/>
                <a:t>83920</a:t>
              </a:r>
              <a:endParaRPr lang="en-CA" altLang="en-US" sz="4400" i="0"/>
            </a:p>
          </p:txBody>
        </p:sp>
        <p:sp>
          <p:nvSpPr>
            <p:cNvPr id="259082" name="AutoShape 10"/>
            <p:cNvSpPr>
              <a:spLocks/>
            </p:cNvSpPr>
            <p:nvPr/>
          </p:nvSpPr>
          <p:spPr bwMode="auto">
            <a:xfrm rot="5400000" flipV="1">
              <a:off x="600" y="725"/>
              <a:ext cx="192" cy="816"/>
            </a:xfrm>
            <a:prstGeom prst="leftBrace">
              <a:avLst>
                <a:gd name="adj1" fmla="val 35417"/>
                <a:gd name="adj2" fmla="val 50000"/>
              </a:avLst>
            </a:prstGeom>
            <a:noFill/>
            <a:ln w="38100">
              <a:solidFill>
                <a:schemeClr val="accent2"/>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endParaRPr lang="en-US" altLang="en-US" sz="3000"/>
            </a:p>
          </p:txBody>
        </p:sp>
        <p:sp>
          <p:nvSpPr>
            <p:cNvPr id="259083" name="Text Box 11"/>
            <p:cNvSpPr txBox="1">
              <a:spLocks noChangeArrowheads="1"/>
            </p:cNvSpPr>
            <p:nvPr/>
          </p:nvSpPr>
          <p:spPr bwMode="auto">
            <a:xfrm>
              <a:off x="576" y="720"/>
              <a:ext cx="244"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i="0">
                  <a:solidFill>
                    <a:schemeClr val="accent2"/>
                  </a:solidFill>
                </a:rPr>
                <a:t>5</a:t>
              </a:r>
              <a:endParaRPr lang="en-CA" altLang="en-US" i="0">
                <a:solidFill>
                  <a:schemeClr val="accent2"/>
                </a:solidFill>
              </a:endParaRPr>
            </a:p>
          </p:txBody>
        </p:sp>
        <p:sp>
          <p:nvSpPr>
            <p:cNvPr id="259084" name="Line 12"/>
            <p:cNvSpPr>
              <a:spLocks noChangeShapeType="1"/>
            </p:cNvSpPr>
            <p:nvPr/>
          </p:nvSpPr>
          <p:spPr bwMode="auto">
            <a:xfrm>
              <a:off x="142" y="1853"/>
              <a:ext cx="1152" cy="0"/>
            </a:xfrm>
            <a:prstGeom prst="line">
              <a:avLst/>
            </a:prstGeom>
            <a:noFill/>
            <a:ln w="38100">
              <a:solidFill>
                <a:schemeClr val="accent2"/>
              </a:solidFill>
              <a:round/>
              <a:headEnd type="triangle" w="med" len="me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259085" name="Line 13"/>
            <p:cNvSpPr>
              <a:spLocks noChangeShapeType="1"/>
            </p:cNvSpPr>
            <p:nvPr/>
          </p:nvSpPr>
          <p:spPr bwMode="auto">
            <a:xfrm>
              <a:off x="1440" y="1133"/>
              <a:ext cx="0" cy="672"/>
            </a:xfrm>
            <a:prstGeom prst="line">
              <a:avLst/>
            </a:prstGeom>
            <a:noFill/>
            <a:ln w="38100">
              <a:solidFill>
                <a:schemeClr val="accent2"/>
              </a:solidFill>
              <a:round/>
              <a:headEnd type="triangle" w="med" len="me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259086" name="Text Box 14"/>
            <p:cNvSpPr txBox="1">
              <a:spLocks noChangeArrowheads="1"/>
            </p:cNvSpPr>
            <p:nvPr/>
          </p:nvSpPr>
          <p:spPr bwMode="auto">
            <a:xfrm>
              <a:off x="1484" y="1277"/>
              <a:ext cx="414"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i="0">
                  <a:solidFill>
                    <a:schemeClr val="accent2"/>
                  </a:solidFill>
                </a:rPr>
                <a:t>1’’</a:t>
              </a:r>
              <a:endParaRPr lang="en-CA" altLang="en-US" i="0">
                <a:solidFill>
                  <a:schemeClr val="accent2"/>
                </a:solidFill>
              </a:endParaRPr>
            </a:p>
          </p:txBody>
        </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24581">
                                            <p:txEl>
                                              <p:pRg st="3" end="3"/>
                                            </p:txEl>
                                          </p:spTgt>
                                        </p:tgtEl>
                                        <p:attrNameLst>
                                          <p:attrName>style.visibility</p:attrName>
                                        </p:attrNameLst>
                                      </p:cBhvr>
                                      <p:to>
                                        <p:strVal val="visible"/>
                                      </p:to>
                                    </p:set>
                                    <p:anim calcmode="lin" valueType="num">
                                      <p:cBhvr additive="base">
                                        <p:cTn id="7" dur="500" fill="hold"/>
                                        <p:tgtEl>
                                          <p:spTgt spid="24581">
                                            <p:txEl>
                                              <p:pRg st="3" end="3"/>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24581">
                                            <p:txEl>
                                              <p:pRg st="3" end="3"/>
                                            </p:txEl>
                                          </p:spTgt>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24582"/>
                                        </p:tgtEl>
                                        <p:attrNameLst>
                                          <p:attrName>style.visibility</p:attrName>
                                        </p:attrNameLst>
                                      </p:cBhvr>
                                      <p:to>
                                        <p:strVal val="visible"/>
                                      </p:to>
                                    </p:set>
                                    <p:anim calcmode="lin" valueType="num">
                                      <p:cBhvr additive="base">
                                        <p:cTn id="11" dur="500" fill="hold"/>
                                        <p:tgtEl>
                                          <p:spTgt spid="24582"/>
                                        </p:tgtEl>
                                        <p:attrNameLst>
                                          <p:attrName>ppt_x</p:attrName>
                                        </p:attrNameLst>
                                      </p:cBhvr>
                                      <p:tavLst>
                                        <p:tav tm="0">
                                          <p:val>
                                            <p:strVal val="#ppt_x"/>
                                          </p:val>
                                        </p:tav>
                                        <p:tav tm="100000">
                                          <p:val>
                                            <p:strVal val="#ppt_x"/>
                                          </p:val>
                                        </p:tav>
                                      </p:tavLst>
                                    </p:anim>
                                    <p:anim calcmode="lin" valueType="num">
                                      <p:cBhvr additive="base">
                                        <p:cTn id="12" dur="500" fill="hold"/>
                                        <p:tgtEl>
                                          <p:spTgt spid="2458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582" grpId="0"/>
    </p:bld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0098" name="Rectangle 3"/>
          <p:cNvSpPr>
            <a:spLocks noGrp="1" noChangeArrowheads="1"/>
          </p:cNvSpPr>
          <p:nvPr>
            <p:ph type="body" idx="1"/>
          </p:nvPr>
        </p:nvSpPr>
        <p:spPr>
          <a:xfrm>
            <a:off x="304800" y="990600"/>
            <a:ext cx="8839200" cy="1295400"/>
          </a:xfrm>
        </p:spPr>
        <p:txBody>
          <a:bodyPr/>
          <a:lstStyle/>
          <a:p>
            <a:pPr eaLnBrk="1" hangingPunct="1"/>
            <a:r>
              <a:rPr lang="en-US" altLang="en-US">
                <a:cs typeface="Times New Roman" pitchFamily="18" charset="0"/>
              </a:rPr>
              <a:t>Specifies</a:t>
            </a:r>
            <a:r>
              <a:rPr lang="en-CA" altLang="en-US">
                <a:cs typeface="Times New Roman" pitchFamily="18" charset="0"/>
              </a:rPr>
              <a:t> how the running time </a:t>
            </a:r>
          </a:p>
          <a:p>
            <a:pPr eaLnBrk="1" hangingPunct="1"/>
            <a:r>
              <a:rPr lang="en-CA" altLang="en-US">
                <a:cs typeface="Times New Roman" pitchFamily="18" charset="0"/>
              </a:rPr>
              <a:t>depends on the size of the input.  </a:t>
            </a:r>
          </a:p>
        </p:txBody>
      </p:sp>
      <p:sp>
        <p:nvSpPr>
          <p:cNvPr id="4" name="Rectangle 2"/>
          <p:cNvSpPr txBox="1">
            <a:spLocks noChangeArrowheads="1"/>
          </p:cNvSpPr>
          <p:nvPr/>
        </p:nvSpPr>
        <p:spPr bwMode="auto">
          <a:xfrm>
            <a:off x="685800" y="-152400"/>
            <a:ext cx="7772400" cy="1143000"/>
          </a:xfrm>
          <a:prstGeom prst="rect">
            <a:avLst/>
          </a:prstGeom>
          <a:noFill/>
          <a:ln w="9525">
            <a:noFill/>
            <a:miter lim="800000"/>
            <a:headEnd/>
            <a:tailEnd/>
          </a:ln>
          <a:effectLst/>
        </p:spPr>
        <p:txBody>
          <a:bodyPr anchor="ctr"/>
          <a:lstStyle>
            <a:lvl1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mj-lt"/>
                <a:ea typeface="+mj-ea"/>
                <a:cs typeface="+mj-cs"/>
              </a:defRPr>
            </a:lvl1pPr>
            <a:lvl2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2pPr>
            <a:lvl3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3pPr>
            <a:lvl4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4pPr>
            <a:lvl5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5pPr>
            <a:lvl6pPr marL="457200"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6pPr>
            <a:lvl7pPr marL="914400"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7pPr>
            <a:lvl8pPr marL="1371600"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8pPr>
            <a:lvl9pPr marL="1828800"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9pPr>
          </a:lstStyle>
          <a:p>
            <a:pPr eaLnBrk="1" hangingPunct="1">
              <a:defRPr/>
            </a:pPr>
            <a:r>
              <a:rPr lang="en-CA" altLang="en-US" i="0" kern="0" dirty="0">
                <a:cs typeface="Times New Roman" panose="02020603050405020304" pitchFamily="18" charset="0"/>
              </a:rPr>
              <a:t>The Time Complexity of an Algorithm</a:t>
            </a:r>
          </a:p>
        </p:txBody>
      </p:sp>
      <p:sp>
        <p:nvSpPr>
          <p:cNvPr id="5" name="Rectangle 3"/>
          <p:cNvSpPr txBox="1">
            <a:spLocks noChangeArrowheads="1"/>
          </p:cNvSpPr>
          <p:nvPr/>
        </p:nvSpPr>
        <p:spPr bwMode="auto">
          <a:xfrm>
            <a:off x="1111250" y="3505200"/>
            <a:ext cx="4908550" cy="2667000"/>
          </a:xfrm>
          <a:prstGeom prst="rect">
            <a:avLst/>
          </a:prstGeom>
          <a:noFill/>
          <a:ln w="9525">
            <a:noFill/>
            <a:miter lim="800000"/>
            <a:headEnd/>
            <a:tailEnd/>
          </a:ln>
          <a:effectLst/>
        </p:spPr>
        <p:txBody>
          <a:bodyPr/>
          <a:lstStyle>
            <a:lvl1pPr marL="342900" indent="-342900" algn="l" rtl="0" eaLnBrk="0" fontAlgn="base" hangingPunct="0">
              <a:spcBef>
                <a:spcPct val="20000"/>
              </a:spcBef>
              <a:spcAft>
                <a:spcPct val="0"/>
              </a:spcAft>
              <a:tabLst>
                <a:tab pos="858838" algn="l"/>
              </a:tabLst>
              <a:defRPr sz="3200">
                <a:solidFill>
                  <a:schemeClr val="tx1"/>
                </a:solidFill>
                <a:effectLst>
                  <a:outerShdw blurRad="38100" dist="38100" dir="2700000" algn="tl">
                    <a:srgbClr val="000000"/>
                  </a:outerShdw>
                </a:effectLst>
                <a:latin typeface="+mn-lt"/>
                <a:ea typeface="+mn-ea"/>
                <a:cs typeface="+mn-cs"/>
              </a:defRPr>
            </a:lvl1pPr>
            <a:lvl2pPr marL="404813" indent="-290513" algn="l" rtl="0" eaLnBrk="0" fontAlgn="base" hangingPunct="0">
              <a:spcBef>
                <a:spcPct val="20000"/>
              </a:spcBef>
              <a:spcAft>
                <a:spcPct val="0"/>
              </a:spcAft>
              <a:buChar char="•"/>
              <a:tabLst>
                <a:tab pos="858838" algn="l"/>
              </a:tabLst>
              <a:defRPr sz="3200">
                <a:solidFill>
                  <a:schemeClr val="tx1"/>
                </a:solidFill>
                <a:latin typeface="Arial" pitchFamily="34" charset="0"/>
              </a:defRPr>
            </a:lvl2pPr>
            <a:lvl3pPr marL="858838" indent="-339725" algn="l" rtl="0" eaLnBrk="0" fontAlgn="base" hangingPunct="0">
              <a:spcBef>
                <a:spcPct val="20000"/>
              </a:spcBef>
              <a:spcAft>
                <a:spcPct val="0"/>
              </a:spcAft>
              <a:buChar char="–"/>
              <a:tabLst>
                <a:tab pos="858838" algn="l"/>
              </a:tabLst>
              <a:defRPr sz="2800">
                <a:solidFill>
                  <a:schemeClr val="tx1"/>
                </a:solidFill>
                <a:latin typeface="Arial" pitchFamily="34" charset="0"/>
              </a:defRPr>
            </a:lvl3pPr>
            <a:lvl4pPr marL="1200150" indent="-227013" algn="l" rtl="0" eaLnBrk="0" fontAlgn="base" hangingPunct="0">
              <a:spcBef>
                <a:spcPct val="20000"/>
              </a:spcBef>
              <a:spcAft>
                <a:spcPct val="0"/>
              </a:spcAft>
              <a:buChar char="•"/>
              <a:tabLst>
                <a:tab pos="858838" algn="l"/>
              </a:tabLst>
              <a:defRPr sz="2400">
                <a:solidFill>
                  <a:schemeClr val="tx1"/>
                </a:solidFill>
                <a:latin typeface="Arial" pitchFamily="34" charset="0"/>
              </a:defRPr>
            </a:lvl4pPr>
            <a:lvl5pPr marL="1655763" indent="-341313" algn="l" rtl="0" eaLnBrk="0" fontAlgn="base" hangingPunct="0">
              <a:spcBef>
                <a:spcPct val="20000"/>
              </a:spcBef>
              <a:spcAft>
                <a:spcPct val="0"/>
              </a:spcAft>
              <a:buChar char="–"/>
              <a:tabLst>
                <a:tab pos="858838" algn="l"/>
              </a:tabLst>
              <a:defRPr sz="2400">
                <a:solidFill>
                  <a:schemeClr val="tx1"/>
                </a:solidFill>
                <a:latin typeface="Arial" pitchFamily="34" charset="0"/>
              </a:defRPr>
            </a:lvl5pPr>
            <a:lvl6pPr marL="2112963" indent="-341313" algn="l" rtl="0" eaLnBrk="0" fontAlgn="base" hangingPunct="0">
              <a:spcBef>
                <a:spcPct val="20000"/>
              </a:spcBef>
              <a:spcAft>
                <a:spcPct val="0"/>
              </a:spcAft>
              <a:buChar char="–"/>
              <a:tabLst>
                <a:tab pos="858838" algn="l"/>
              </a:tabLst>
              <a:defRPr sz="2400">
                <a:solidFill>
                  <a:schemeClr val="tx1"/>
                </a:solidFill>
                <a:latin typeface="Arial" pitchFamily="34" charset="0"/>
              </a:defRPr>
            </a:lvl6pPr>
            <a:lvl7pPr marL="2570163" indent="-341313" algn="l" rtl="0" eaLnBrk="0" fontAlgn="base" hangingPunct="0">
              <a:spcBef>
                <a:spcPct val="20000"/>
              </a:spcBef>
              <a:spcAft>
                <a:spcPct val="0"/>
              </a:spcAft>
              <a:buChar char="–"/>
              <a:tabLst>
                <a:tab pos="858838" algn="l"/>
              </a:tabLst>
              <a:defRPr sz="2400">
                <a:solidFill>
                  <a:schemeClr val="tx1"/>
                </a:solidFill>
                <a:latin typeface="Arial" pitchFamily="34" charset="0"/>
              </a:defRPr>
            </a:lvl7pPr>
            <a:lvl8pPr marL="3027363" indent="-341313" algn="l" rtl="0" eaLnBrk="0" fontAlgn="base" hangingPunct="0">
              <a:spcBef>
                <a:spcPct val="20000"/>
              </a:spcBef>
              <a:spcAft>
                <a:spcPct val="0"/>
              </a:spcAft>
              <a:buChar char="–"/>
              <a:tabLst>
                <a:tab pos="858838" algn="l"/>
              </a:tabLst>
              <a:defRPr sz="2400">
                <a:solidFill>
                  <a:schemeClr val="tx1"/>
                </a:solidFill>
                <a:latin typeface="Arial" pitchFamily="34" charset="0"/>
              </a:defRPr>
            </a:lvl8pPr>
            <a:lvl9pPr marL="3484563" indent="-341313" algn="l" rtl="0" eaLnBrk="0" fontAlgn="base" hangingPunct="0">
              <a:spcBef>
                <a:spcPct val="20000"/>
              </a:spcBef>
              <a:spcAft>
                <a:spcPct val="0"/>
              </a:spcAft>
              <a:buChar char="–"/>
              <a:tabLst>
                <a:tab pos="858838" algn="l"/>
              </a:tabLst>
              <a:defRPr sz="2400">
                <a:solidFill>
                  <a:schemeClr val="tx1"/>
                </a:solidFill>
                <a:latin typeface="Arial" pitchFamily="34" charset="0"/>
              </a:defRPr>
            </a:lvl9pPr>
          </a:lstStyle>
          <a:p>
            <a:pPr eaLnBrk="1" hangingPunct="1">
              <a:defRPr/>
            </a:pPr>
            <a:endParaRPr lang="en-US" altLang="en-US" i="0" kern="0" dirty="0">
              <a:cs typeface="Times New Roman" panose="02020603050405020304" pitchFamily="18" charset="0"/>
            </a:endParaRPr>
          </a:p>
          <a:p>
            <a:pPr eaLnBrk="1" hangingPunct="1">
              <a:defRPr/>
            </a:pPr>
            <a:r>
              <a:rPr lang="en-CA" altLang="en-US" i="0" kern="0" dirty="0">
                <a:cs typeface="Times New Roman" panose="02020603050405020304" pitchFamily="18" charset="0"/>
              </a:rPr>
              <a:t>       “size” of input</a:t>
            </a:r>
            <a:endParaRPr lang="en-US" altLang="en-US" i="0" kern="0" dirty="0">
              <a:cs typeface="Times New Roman" panose="02020603050405020304" pitchFamily="18" charset="0"/>
            </a:endParaRPr>
          </a:p>
          <a:p>
            <a:pPr eaLnBrk="1" hangingPunct="1">
              <a:defRPr/>
            </a:pPr>
            <a:endParaRPr lang="en-US" altLang="en-US" i="0" kern="0" dirty="0">
              <a:cs typeface="Times New Roman" panose="02020603050405020304" pitchFamily="18" charset="0"/>
            </a:endParaRPr>
          </a:p>
          <a:p>
            <a:pPr eaLnBrk="1" hangingPunct="1">
              <a:defRPr/>
            </a:pPr>
            <a:r>
              <a:rPr lang="en-US" altLang="en-US" i="0" kern="0" dirty="0">
                <a:cs typeface="Times New Roman" panose="02020603050405020304" pitchFamily="18" charset="0"/>
              </a:rPr>
              <a:t>   </a:t>
            </a:r>
            <a:r>
              <a:rPr lang="en-CA" altLang="en-US" i="0" kern="0" dirty="0">
                <a:cs typeface="Times New Roman" panose="02020603050405020304" pitchFamily="18" charset="0"/>
              </a:rPr>
              <a:t>“time” T(n) executed .  </a:t>
            </a:r>
          </a:p>
          <a:p>
            <a:pPr algn="ctr" eaLnBrk="1" hangingPunct="1">
              <a:defRPr/>
            </a:pPr>
            <a:endParaRPr lang="en-CA" altLang="en-US" i="0" kern="0" dirty="0">
              <a:cs typeface="Times New Roman" panose="02020603050405020304" pitchFamily="18" charset="0"/>
            </a:endParaRPr>
          </a:p>
        </p:txBody>
      </p:sp>
      <p:sp>
        <p:nvSpPr>
          <p:cNvPr id="260101" name="AutoShape 4"/>
          <p:cNvSpPr>
            <a:spLocks noChangeArrowheads="1"/>
          </p:cNvSpPr>
          <p:nvPr/>
        </p:nvSpPr>
        <p:spPr bwMode="auto">
          <a:xfrm>
            <a:off x="2438400" y="4724400"/>
            <a:ext cx="1219200" cy="442912"/>
          </a:xfrm>
          <a:prstGeom prst="downArrow">
            <a:avLst>
              <a:gd name="adj1" fmla="val 50000"/>
              <a:gd name="adj2" fmla="val 25000"/>
            </a:avLst>
          </a:prstGeom>
          <a:solidFill>
            <a:schemeClr val="accent1"/>
          </a:solidFill>
          <a:ln w="9525">
            <a:solidFill>
              <a:schemeClr val="tx1"/>
            </a:solidFill>
            <a:miter lim="800000"/>
            <a:headEnd/>
            <a:tailEnd/>
          </a:ln>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endParaRPr lang="en-US" altLang="en-US" i="0"/>
          </a:p>
        </p:txBody>
      </p:sp>
      <p:pic>
        <p:nvPicPr>
          <p:cNvPr id="260102" name="Picture 9" descr="j0078707"/>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6934200" y="744538"/>
            <a:ext cx="1828800" cy="2241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0103" name="Rectangle 8"/>
          <p:cNvSpPr>
            <a:spLocks noChangeArrowheads="1"/>
          </p:cNvSpPr>
          <p:nvPr/>
        </p:nvSpPr>
        <p:spPr bwMode="auto">
          <a:xfrm>
            <a:off x="5746994" y="3759200"/>
            <a:ext cx="2871299" cy="1015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50000"/>
              </a:spcBef>
              <a:buFontTx/>
              <a:buNone/>
            </a:pPr>
            <a:r>
              <a:rPr lang="en-CA" altLang="en-US" sz="3000" i="0" dirty="0"/>
              <a:t>Work for </a:t>
            </a:r>
            <a:r>
              <a:rPr lang="en-CA" altLang="en-US" sz="3000" i="0" dirty="0" smtClean="0"/>
              <a:t>you </a:t>
            </a:r>
            <a:r>
              <a:rPr lang="en-CA" altLang="en-US" sz="3000" i="0" dirty="0"/>
              <a:t>to </a:t>
            </a:r>
            <a:br>
              <a:rPr lang="en-CA" altLang="en-US" sz="3000" i="0" dirty="0"/>
            </a:br>
            <a:r>
              <a:rPr lang="en-CA" altLang="en-US" sz="3000" i="0" dirty="0" smtClean="0"/>
              <a:t>read </a:t>
            </a:r>
            <a:r>
              <a:rPr lang="en-CA" altLang="en-US" sz="3000" i="0" dirty="0"/>
              <a:t>the instance.</a:t>
            </a:r>
            <a:endParaRPr lang="en-US" altLang="en-US" sz="3000" i="0" dirty="0"/>
          </a:p>
        </p:txBody>
      </p:sp>
      <p:sp>
        <p:nvSpPr>
          <p:cNvPr id="260104" name="Rectangle 9"/>
          <p:cNvSpPr>
            <a:spLocks noChangeArrowheads="1"/>
          </p:cNvSpPr>
          <p:nvPr/>
        </p:nvSpPr>
        <p:spPr bwMode="auto">
          <a:xfrm>
            <a:off x="5899150" y="5232400"/>
            <a:ext cx="2644775" cy="1016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50000"/>
              </a:spcBef>
              <a:buFontTx/>
              <a:buNone/>
            </a:pPr>
            <a:r>
              <a:rPr lang="en-CA" altLang="en-US" sz="3000" i="0"/>
              <a:t>Work for you to</a:t>
            </a:r>
            <a:br>
              <a:rPr lang="en-CA" altLang="en-US" sz="3000" i="0"/>
            </a:br>
            <a:r>
              <a:rPr lang="en-CA" altLang="en-US" sz="3000" i="0"/>
              <a:t>solve it.</a:t>
            </a:r>
            <a:endParaRPr lang="en-US" altLang="en-US" sz="3000" i="0"/>
          </a:p>
        </p:txBody>
      </p:sp>
      <p:sp>
        <p:nvSpPr>
          <p:cNvPr id="260105" name="AutoShape 4"/>
          <p:cNvSpPr>
            <a:spLocks noChangeArrowheads="1"/>
          </p:cNvSpPr>
          <p:nvPr/>
        </p:nvSpPr>
        <p:spPr bwMode="auto">
          <a:xfrm>
            <a:off x="6440488" y="4735513"/>
            <a:ext cx="1219200" cy="442912"/>
          </a:xfrm>
          <a:prstGeom prst="downArrow">
            <a:avLst>
              <a:gd name="adj1" fmla="val 50000"/>
              <a:gd name="adj2" fmla="val 25000"/>
            </a:avLst>
          </a:prstGeom>
          <a:solidFill>
            <a:schemeClr val="accent1"/>
          </a:solidFill>
          <a:ln w="9525">
            <a:solidFill>
              <a:schemeClr val="tx1"/>
            </a:solidFill>
            <a:miter lim="800000"/>
            <a:headEnd/>
            <a:tailEnd/>
          </a:ln>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endParaRPr lang="en-US" altLang="en-US" i="0"/>
          </a:p>
        </p:txBody>
      </p:sp>
      <p:sp>
        <p:nvSpPr>
          <p:cNvPr id="2" name="Rectangle 1"/>
          <p:cNvSpPr/>
          <p:nvPr/>
        </p:nvSpPr>
        <p:spPr>
          <a:xfrm>
            <a:off x="304800" y="2528888"/>
            <a:ext cx="3478213" cy="554037"/>
          </a:xfrm>
          <a:prstGeom prst="rect">
            <a:avLst/>
          </a:prstGeom>
        </p:spPr>
        <p:txBody>
          <a:bodyPr wrap="none">
            <a:spAutoFit/>
          </a:bodyPr>
          <a:lstStyle/>
          <a:p>
            <a:pPr>
              <a:defRPr/>
            </a:pPr>
            <a:r>
              <a:rPr lang="en-US" altLang="en-US" i="0" kern="0" dirty="0">
                <a:cs typeface="Times New Roman" panose="02020603050405020304" pitchFamily="18" charset="0"/>
              </a:rPr>
              <a:t>A</a:t>
            </a:r>
            <a:r>
              <a:rPr lang="en-CA" altLang="en-US" i="0" kern="0" dirty="0">
                <a:cs typeface="Times New Roman" panose="02020603050405020304" pitchFamily="18" charset="0"/>
              </a:rPr>
              <a:t> function mapping  </a:t>
            </a:r>
          </a:p>
        </p:txBody>
      </p:sp>
      <p:sp>
        <p:nvSpPr>
          <p:cNvPr id="11" name="Rectangle 8"/>
          <p:cNvSpPr>
            <a:spLocks noChangeArrowheads="1"/>
          </p:cNvSpPr>
          <p:nvPr/>
        </p:nvSpPr>
        <p:spPr bwMode="auto">
          <a:xfrm>
            <a:off x="5522912" y="2743200"/>
            <a:ext cx="3544888" cy="1016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50000"/>
              </a:spcBef>
              <a:buFontTx/>
              <a:buNone/>
            </a:pPr>
            <a:r>
              <a:rPr lang="en-CA" altLang="en-US" sz="3000" i="0"/>
              <a:t>Work for me to </a:t>
            </a:r>
            <a:br>
              <a:rPr lang="en-CA" altLang="en-US" sz="3000" i="0"/>
            </a:br>
            <a:r>
              <a:rPr lang="en-CA" altLang="en-US" sz="3000" i="0"/>
              <a:t>give you the instance.</a:t>
            </a:r>
            <a:endParaRPr lang="en-US" altLang="en-US" sz="3000" i="0"/>
          </a:p>
        </p:txBody>
      </p:sp>
    </p:spTree>
  </p:cSld>
  <p:clrMapOvr>
    <a:masterClrMapping/>
  </p:clrMapOvr>
  <p:timing>
    <p:tnLst>
      <p:par>
        <p:cTn id="1" dur="indefinite" restart="never" nodeType="tmRoot"/>
      </p:par>
    </p:tn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61122" name="Group 4"/>
          <p:cNvGrpSpPr>
            <a:grpSpLocks/>
          </p:cNvGrpSpPr>
          <p:nvPr/>
        </p:nvGrpSpPr>
        <p:grpSpPr bwMode="auto">
          <a:xfrm>
            <a:off x="457200" y="1471613"/>
            <a:ext cx="4237038" cy="2566987"/>
            <a:chOff x="838200" y="1142278"/>
            <a:chExt cx="7696200" cy="5310214"/>
          </a:xfrm>
        </p:grpSpPr>
        <p:sp>
          <p:nvSpPr>
            <p:cNvPr id="261137" name="Line 3"/>
            <p:cNvSpPr>
              <a:spLocks noChangeShapeType="1"/>
            </p:cNvSpPr>
            <p:nvPr/>
          </p:nvSpPr>
          <p:spPr bwMode="auto">
            <a:xfrm flipH="1">
              <a:off x="1371600" y="2438400"/>
              <a:ext cx="6629400" cy="0"/>
            </a:xfrm>
            <a:prstGeom prst="line">
              <a:avLst/>
            </a:prstGeom>
            <a:noFill/>
            <a:ln w="76200" cap="sq">
              <a:solidFill>
                <a:schemeClr val="tx1"/>
              </a:solidFill>
              <a:round/>
              <a:headEnd type="none" w="sm" len="sm"/>
              <a:tailEnd type="none" w="sm" len="sm"/>
            </a:ln>
            <a:extLst>
              <a:ext uri="{909E8E84-426E-40DD-AFC4-6F175D3DCCD1}">
                <a14:hiddenFill xmlns:a14="http://schemas.microsoft.com/office/drawing/2010/main">
                  <a:noFill/>
                </a14:hiddenFill>
              </a:ext>
            </a:extLst>
          </p:spPr>
          <p:txBody>
            <a:bodyPr lIns="274320" rIns="274320" anchor="ctr">
              <a:spAutoFit/>
            </a:bodyPr>
            <a:lstStyle/>
            <a:p>
              <a:endParaRPr lang="en-US"/>
            </a:p>
          </p:txBody>
        </p:sp>
        <p:sp>
          <p:nvSpPr>
            <p:cNvPr id="261138" name="Text Box 4"/>
            <p:cNvSpPr txBox="1">
              <a:spLocks noChangeArrowheads="1"/>
            </p:cNvSpPr>
            <p:nvPr/>
          </p:nvSpPr>
          <p:spPr bwMode="auto">
            <a:xfrm>
              <a:off x="3581400" y="1142278"/>
              <a:ext cx="685800" cy="106824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50000"/>
                </a:spcBef>
                <a:buFontTx/>
                <a:buNone/>
              </a:pPr>
              <a:r>
                <a:rPr lang="en-US" altLang="en-US" sz="3600" i="0">
                  <a:sym typeface="Symbol" pitchFamily="18" charset="2"/>
                </a:rPr>
                <a:t></a:t>
              </a:r>
              <a:endParaRPr lang="en-US" altLang="en-US" sz="3600" i="0"/>
            </a:p>
          </p:txBody>
        </p:sp>
        <p:sp>
          <p:nvSpPr>
            <p:cNvPr id="261139" name="Text Box 5"/>
            <p:cNvSpPr txBox="1">
              <a:spLocks noChangeArrowheads="1"/>
            </p:cNvSpPr>
            <p:nvPr/>
          </p:nvSpPr>
          <p:spPr bwMode="auto">
            <a:xfrm>
              <a:off x="4819650" y="1676401"/>
              <a:ext cx="3257549" cy="66129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en-US" altLang="en-US" sz="2000" i="0"/>
                <a:t>* * * * * * * * </a:t>
              </a:r>
            </a:p>
          </p:txBody>
        </p:sp>
        <p:sp>
          <p:nvSpPr>
            <p:cNvPr id="261140" name="Text Box 6"/>
            <p:cNvSpPr txBox="1">
              <a:spLocks noChangeArrowheads="1"/>
            </p:cNvSpPr>
            <p:nvPr/>
          </p:nvSpPr>
          <p:spPr bwMode="auto">
            <a:xfrm>
              <a:off x="4819650" y="1143000"/>
              <a:ext cx="3257549" cy="66129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en-US" altLang="en-US" sz="2000" i="0"/>
                <a:t>* * * * * * * * </a:t>
              </a:r>
            </a:p>
          </p:txBody>
        </p:sp>
        <p:sp>
          <p:nvSpPr>
            <p:cNvPr id="261141" name="Text Box 7"/>
            <p:cNvSpPr txBox="1">
              <a:spLocks noChangeArrowheads="1"/>
            </p:cNvSpPr>
            <p:nvPr/>
          </p:nvSpPr>
          <p:spPr bwMode="auto">
            <a:xfrm>
              <a:off x="4572000" y="2590800"/>
              <a:ext cx="3603625" cy="66129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en-US" altLang="en-US" sz="2000" i="0"/>
                <a:t>  * * * * * * * *</a:t>
              </a:r>
            </a:p>
          </p:txBody>
        </p:sp>
        <p:sp>
          <p:nvSpPr>
            <p:cNvPr id="261142" name="Text Box 8"/>
            <p:cNvSpPr txBox="1">
              <a:spLocks noChangeArrowheads="1"/>
            </p:cNvSpPr>
            <p:nvPr/>
          </p:nvSpPr>
          <p:spPr bwMode="auto">
            <a:xfrm>
              <a:off x="4168775" y="2971800"/>
              <a:ext cx="3603625" cy="66129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en-US" altLang="en-US" sz="2000" i="0"/>
                <a:t>  * * * * * * * *</a:t>
              </a:r>
            </a:p>
          </p:txBody>
        </p:sp>
        <p:sp>
          <p:nvSpPr>
            <p:cNvPr id="261143" name="Text Box 9"/>
            <p:cNvSpPr txBox="1">
              <a:spLocks noChangeArrowheads="1"/>
            </p:cNvSpPr>
            <p:nvPr/>
          </p:nvSpPr>
          <p:spPr bwMode="auto">
            <a:xfrm>
              <a:off x="3765550" y="3352800"/>
              <a:ext cx="3603625" cy="66129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en-US" altLang="en-US" sz="2000" i="0"/>
                <a:t>  * * * * * * * *</a:t>
              </a:r>
            </a:p>
          </p:txBody>
        </p:sp>
        <p:sp>
          <p:nvSpPr>
            <p:cNvPr id="261144" name="Text Box 10"/>
            <p:cNvSpPr txBox="1">
              <a:spLocks noChangeArrowheads="1"/>
            </p:cNvSpPr>
            <p:nvPr/>
          </p:nvSpPr>
          <p:spPr bwMode="auto">
            <a:xfrm>
              <a:off x="3362325" y="3733800"/>
              <a:ext cx="3603625" cy="66129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en-US" altLang="en-US" sz="2000" i="0"/>
                <a:t>  * * * * * * * *</a:t>
              </a:r>
            </a:p>
          </p:txBody>
        </p:sp>
        <p:sp>
          <p:nvSpPr>
            <p:cNvPr id="261145" name="Text Box 11"/>
            <p:cNvSpPr txBox="1">
              <a:spLocks noChangeArrowheads="1"/>
            </p:cNvSpPr>
            <p:nvPr/>
          </p:nvSpPr>
          <p:spPr bwMode="auto">
            <a:xfrm>
              <a:off x="2959100" y="4114800"/>
              <a:ext cx="3603625" cy="66129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en-US" altLang="en-US" sz="2000" i="0"/>
                <a:t>  * * * * * * * *</a:t>
              </a:r>
            </a:p>
          </p:txBody>
        </p:sp>
        <p:sp>
          <p:nvSpPr>
            <p:cNvPr id="261146" name="Text Box 12"/>
            <p:cNvSpPr txBox="1">
              <a:spLocks noChangeArrowheads="1"/>
            </p:cNvSpPr>
            <p:nvPr/>
          </p:nvSpPr>
          <p:spPr bwMode="auto">
            <a:xfrm>
              <a:off x="2555874" y="4495800"/>
              <a:ext cx="3603625" cy="66129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en-US" altLang="en-US" sz="2000" i="0"/>
                <a:t>  * * * * * * * *</a:t>
              </a:r>
            </a:p>
          </p:txBody>
        </p:sp>
        <p:sp>
          <p:nvSpPr>
            <p:cNvPr id="261147" name="Text Box 13"/>
            <p:cNvSpPr txBox="1">
              <a:spLocks noChangeArrowheads="1"/>
            </p:cNvSpPr>
            <p:nvPr/>
          </p:nvSpPr>
          <p:spPr bwMode="auto">
            <a:xfrm>
              <a:off x="2187575" y="4876800"/>
              <a:ext cx="3603625" cy="66129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en-US" altLang="en-US" sz="2000" i="0"/>
                <a:t>  * * * * * * * *</a:t>
              </a:r>
            </a:p>
          </p:txBody>
        </p:sp>
        <p:sp>
          <p:nvSpPr>
            <p:cNvPr id="261148" name="Text Box 14"/>
            <p:cNvSpPr txBox="1">
              <a:spLocks noChangeArrowheads="1"/>
            </p:cNvSpPr>
            <p:nvPr/>
          </p:nvSpPr>
          <p:spPr bwMode="auto">
            <a:xfrm>
              <a:off x="1806575" y="5257798"/>
              <a:ext cx="3603625" cy="66129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en-US" altLang="en-US" sz="2000" i="0"/>
                <a:t>  * * * * * * * *</a:t>
              </a:r>
            </a:p>
          </p:txBody>
        </p:sp>
        <p:sp>
          <p:nvSpPr>
            <p:cNvPr id="261149" name="Line 15"/>
            <p:cNvSpPr>
              <a:spLocks noChangeShapeType="1"/>
            </p:cNvSpPr>
            <p:nvPr/>
          </p:nvSpPr>
          <p:spPr bwMode="auto">
            <a:xfrm flipH="1">
              <a:off x="1371600" y="5791200"/>
              <a:ext cx="6629400" cy="0"/>
            </a:xfrm>
            <a:prstGeom prst="line">
              <a:avLst/>
            </a:prstGeom>
            <a:noFill/>
            <a:ln w="76200" cap="sq">
              <a:solidFill>
                <a:schemeClr val="tx1"/>
              </a:solidFill>
              <a:round/>
              <a:headEnd type="none" w="sm" len="sm"/>
              <a:tailEnd type="none" w="sm" len="sm"/>
            </a:ln>
            <a:extLst>
              <a:ext uri="{909E8E84-426E-40DD-AFC4-6F175D3DCCD1}">
                <a14:hiddenFill xmlns:a14="http://schemas.microsoft.com/office/drawing/2010/main">
                  <a:noFill/>
                </a14:hiddenFill>
              </a:ext>
            </a:extLst>
          </p:spPr>
          <p:txBody>
            <a:bodyPr lIns="274320" rIns="274320" anchor="ctr">
              <a:spAutoFit/>
            </a:bodyPr>
            <a:lstStyle/>
            <a:p>
              <a:endParaRPr lang="en-US"/>
            </a:p>
          </p:txBody>
        </p:sp>
        <p:sp>
          <p:nvSpPr>
            <p:cNvPr id="261150" name="Text Box 16"/>
            <p:cNvSpPr txBox="1">
              <a:spLocks noChangeArrowheads="1"/>
            </p:cNvSpPr>
            <p:nvPr/>
          </p:nvSpPr>
          <p:spPr bwMode="auto">
            <a:xfrm>
              <a:off x="1447800" y="5791199"/>
              <a:ext cx="7086600" cy="66129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en-US" altLang="en-US" sz="2000" i="0">
                  <a:solidFill>
                    <a:schemeClr val="accent1"/>
                  </a:solidFill>
                </a:rPr>
                <a:t>  * * * * * * * * * * * * * * * *</a:t>
              </a:r>
            </a:p>
          </p:txBody>
        </p:sp>
        <p:grpSp>
          <p:nvGrpSpPr>
            <p:cNvPr id="261151" name="Group 17"/>
            <p:cNvGrpSpPr>
              <a:grpSpLocks/>
            </p:cNvGrpSpPr>
            <p:nvPr/>
          </p:nvGrpSpPr>
          <p:grpSpPr bwMode="auto">
            <a:xfrm>
              <a:off x="838200" y="2819400"/>
              <a:ext cx="1143000" cy="2819400"/>
              <a:chOff x="528" y="1776"/>
              <a:chExt cx="720" cy="1776"/>
            </a:xfrm>
          </p:grpSpPr>
          <p:sp>
            <p:nvSpPr>
              <p:cNvPr id="261152" name="AutoShape 18"/>
              <p:cNvSpPr>
                <a:spLocks/>
              </p:cNvSpPr>
              <p:nvPr/>
            </p:nvSpPr>
            <p:spPr bwMode="auto">
              <a:xfrm>
                <a:off x="1008" y="1776"/>
                <a:ext cx="240" cy="1776"/>
              </a:xfrm>
              <a:prstGeom prst="leftBrace">
                <a:avLst>
                  <a:gd name="adj1" fmla="val 61667"/>
                  <a:gd name="adj2" fmla="val 50000"/>
                </a:avLst>
              </a:prstGeom>
              <a:noFill/>
              <a:ln w="38100">
                <a:solidFill>
                  <a:schemeClr val="accent2"/>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endParaRPr lang="en-CA" altLang="en-US" sz="1600"/>
              </a:p>
            </p:txBody>
          </p:sp>
          <p:sp>
            <p:nvSpPr>
              <p:cNvPr id="261153" name="Text Box 19"/>
              <p:cNvSpPr txBox="1">
                <a:spLocks noChangeArrowheads="1"/>
              </p:cNvSpPr>
              <p:nvPr/>
            </p:nvSpPr>
            <p:spPr bwMode="auto">
              <a:xfrm>
                <a:off x="528" y="2422"/>
                <a:ext cx="362" cy="4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en-US" altLang="en-US" sz="2000">
                    <a:solidFill>
                      <a:schemeClr val="accent1"/>
                    </a:solidFill>
                  </a:rPr>
                  <a:t>n</a:t>
                </a:r>
                <a:r>
                  <a:rPr lang="en-US" altLang="en-US" sz="2000" i="0" baseline="30000">
                    <a:solidFill>
                      <a:schemeClr val="accent1"/>
                    </a:solidFill>
                  </a:rPr>
                  <a:t>2</a:t>
                </a:r>
                <a:endParaRPr lang="en-US" altLang="en-US" sz="2000" i="0">
                  <a:solidFill>
                    <a:schemeClr val="accent1"/>
                  </a:solidFill>
                </a:endParaRPr>
              </a:p>
            </p:txBody>
          </p:sp>
        </p:grpSp>
      </p:grpSp>
      <p:sp>
        <p:nvSpPr>
          <p:cNvPr id="261123" name="Rectangle 2"/>
          <p:cNvSpPr>
            <a:spLocks noGrp="1" noChangeArrowheads="1"/>
          </p:cNvSpPr>
          <p:nvPr>
            <p:ph type="title"/>
          </p:nvPr>
        </p:nvSpPr>
        <p:spPr>
          <a:xfrm>
            <a:off x="685800" y="381000"/>
            <a:ext cx="7772400" cy="1143000"/>
          </a:xfrm>
        </p:spPr>
        <p:txBody>
          <a:bodyPr/>
          <a:lstStyle/>
          <a:p>
            <a:pPr algn="l" eaLnBrk="1" hangingPunct="1"/>
            <a:r>
              <a:rPr lang="en-US" altLang="en-US" sz="4000"/>
              <a:t>  Grade School     vs   Kindergarten </a:t>
            </a:r>
          </a:p>
        </p:txBody>
      </p:sp>
      <p:grpSp>
        <p:nvGrpSpPr>
          <p:cNvPr id="261124" name="Group 3"/>
          <p:cNvGrpSpPr>
            <a:grpSpLocks/>
          </p:cNvGrpSpPr>
          <p:nvPr/>
        </p:nvGrpSpPr>
        <p:grpSpPr bwMode="auto">
          <a:xfrm>
            <a:off x="4937125" y="1871663"/>
            <a:ext cx="3910013" cy="1319212"/>
            <a:chOff x="998" y="2619"/>
            <a:chExt cx="2463" cy="831"/>
          </a:xfrm>
        </p:grpSpPr>
        <p:sp>
          <p:nvSpPr>
            <p:cNvPr id="261134" name="Text Box 4"/>
            <p:cNvSpPr txBox="1">
              <a:spLocks noChangeArrowheads="1"/>
            </p:cNvSpPr>
            <p:nvPr/>
          </p:nvSpPr>
          <p:spPr bwMode="auto">
            <a:xfrm>
              <a:off x="998" y="2619"/>
              <a:ext cx="2463" cy="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r>
                <a:rPr lang="en-US" altLang="en-US" sz="2800"/>
                <a:t>a</a:t>
              </a:r>
              <a:r>
                <a:rPr lang="en-US" altLang="en-US" sz="2800" i="0"/>
                <a:t> × </a:t>
              </a:r>
              <a:r>
                <a:rPr lang="en-US" altLang="en-US" sz="2800"/>
                <a:t>b</a:t>
              </a:r>
              <a:r>
                <a:rPr lang="en-US" altLang="en-US" sz="2800" i="0"/>
                <a:t> = </a:t>
              </a:r>
              <a:r>
                <a:rPr lang="en-US" altLang="en-US" sz="2800"/>
                <a:t>a</a:t>
              </a:r>
              <a:r>
                <a:rPr lang="en-US" altLang="en-US" sz="2800" i="0"/>
                <a:t> + </a:t>
              </a:r>
              <a:r>
                <a:rPr lang="en-US" altLang="en-US" sz="2800"/>
                <a:t>a</a:t>
              </a:r>
              <a:r>
                <a:rPr lang="en-US" altLang="en-US" sz="2800" i="0"/>
                <a:t> + </a:t>
              </a:r>
              <a:r>
                <a:rPr lang="en-US" altLang="en-US" sz="2800"/>
                <a:t>a</a:t>
              </a:r>
              <a:r>
                <a:rPr lang="en-US" altLang="en-US" sz="2800" i="0"/>
                <a:t> + ... + </a:t>
              </a:r>
              <a:r>
                <a:rPr lang="en-US" altLang="en-US" sz="2800"/>
                <a:t>a</a:t>
              </a:r>
              <a:r>
                <a:rPr lang="en-US" altLang="en-US" sz="2800" i="0"/>
                <a:t> </a:t>
              </a:r>
            </a:p>
          </p:txBody>
        </p:sp>
        <p:sp>
          <p:nvSpPr>
            <p:cNvPr id="261135" name="AutoShape 5"/>
            <p:cNvSpPr>
              <a:spLocks/>
            </p:cNvSpPr>
            <p:nvPr/>
          </p:nvSpPr>
          <p:spPr bwMode="auto">
            <a:xfrm rot="5400000">
              <a:off x="2435" y="2243"/>
              <a:ext cx="219" cy="1632"/>
            </a:xfrm>
            <a:prstGeom prst="rightBrace">
              <a:avLst>
                <a:gd name="adj1" fmla="val 70001"/>
                <a:gd name="adj2" fmla="val 53125"/>
              </a:avLst>
            </a:prstGeom>
            <a:noFill/>
            <a:ln w="9525">
              <a:solidFill>
                <a:schemeClr va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endParaRPr lang="en-CA" altLang="en-US" sz="2000"/>
            </a:p>
          </p:txBody>
        </p:sp>
        <p:sp>
          <p:nvSpPr>
            <p:cNvPr id="261136" name="Text Box 6"/>
            <p:cNvSpPr txBox="1">
              <a:spLocks noChangeArrowheads="1"/>
            </p:cNvSpPr>
            <p:nvPr/>
          </p:nvSpPr>
          <p:spPr bwMode="auto">
            <a:xfrm>
              <a:off x="2352" y="3120"/>
              <a:ext cx="229" cy="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r>
                <a:rPr lang="en-US" altLang="en-US" sz="2800"/>
                <a:t>b</a:t>
              </a:r>
            </a:p>
          </p:txBody>
        </p:sp>
      </p:grpSp>
      <p:sp>
        <p:nvSpPr>
          <p:cNvPr id="28" name="Title 1"/>
          <p:cNvSpPr txBox="1">
            <a:spLocks/>
          </p:cNvSpPr>
          <p:nvPr/>
        </p:nvSpPr>
        <p:spPr bwMode="auto">
          <a:xfrm>
            <a:off x="228600" y="-171450"/>
            <a:ext cx="8610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a:defRPr/>
            </a:pPr>
            <a:r>
              <a:rPr lang="en-CA" altLang="en-US" i="0" kern="0" dirty="0"/>
              <a:t>Running Time</a:t>
            </a:r>
            <a:endParaRPr lang="en-US" i="0" kern="0" dirty="0"/>
          </a:p>
        </p:txBody>
      </p:sp>
      <p:sp>
        <p:nvSpPr>
          <p:cNvPr id="261126" name="Text Box 7"/>
          <p:cNvSpPr txBox="1">
            <a:spLocks noChangeArrowheads="1"/>
          </p:cNvSpPr>
          <p:nvPr/>
        </p:nvSpPr>
        <p:spPr bwMode="auto">
          <a:xfrm>
            <a:off x="4797425" y="4191000"/>
            <a:ext cx="4267200"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en-US" altLang="en-US" sz="2800"/>
              <a:t>T</a:t>
            </a:r>
            <a:r>
              <a:rPr lang="en-US" altLang="en-US" sz="2800" i="0"/>
              <a:t>(</a:t>
            </a:r>
            <a:r>
              <a:rPr lang="en-US" altLang="en-US" sz="2800"/>
              <a:t>n</a:t>
            </a:r>
            <a:r>
              <a:rPr lang="en-US" altLang="en-US" sz="2800" i="0"/>
              <a:t>) = Time multiply</a:t>
            </a:r>
          </a:p>
        </p:txBody>
      </p:sp>
      <p:sp>
        <p:nvSpPr>
          <p:cNvPr id="30" name="Rectangle 8"/>
          <p:cNvSpPr>
            <a:spLocks noChangeArrowheads="1"/>
          </p:cNvSpPr>
          <p:nvPr/>
        </p:nvSpPr>
        <p:spPr bwMode="auto">
          <a:xfrm>
            <a:off x="5562600" y="4695825"/>
            <a:ext cx="3081338"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defRPr/>
            </a:pPr>
            <a:r>
              <a:rPr lang="en-US" altLang="en-US" sz="2800" i="0" dirty="0">
                <a:effectLst>
                  <a:outerShdw blurRad="38100" dist="38100" dir="2700000" algn="tl">
                    <a:srgbClr val="000000">
                      <a:alpha val="43137"/>
                    </a:srgbClr>
                  </a:outerShdw>
                </a:effectLst>
              </a:rPr>
              <a:t>= </a:t>
            </a:r>
            <a:r>
              <a:rPr lang="en-CA" altLang="en-US" sz="2800" i="0" dirty="0">
                <a:effectLst>
                  <a:outerShdw blurRad="38100" dist="38100" dir="2700000" algn="tl">
                    <a:srgbClr val="000000">
                      <a:alpha val="43137"/>
                    </a:srgbClr>
                  </a:outerShdw>
                </a:effectLst>
              </a:rPr>
              <a:t>θ</a:t>
            </a:r>
            <a:r>
              <a:rPr lang="en-US" altLang="en-US" sz="2800" i="0" dirty="0">
                <a:effectLst>
                  <a:outerShdw blurRad="38100" dist="38100" dir="2700000" algn="tl">
                    <a:srgbClr val="000000">
                      <a:alpha val="43137"/>
                    </a:srgbClr>
                  </a:outerShdw>
                </a:effectLst>
              </a:rPr>
              <a:t>(</a:t>
            </a:r>
            <a:r>
              <a:rPr lang="en-US" altLang="en-US" sz="2800" dirty="0">
                <a:effectLst>
                  <a:outerShdw blurRad="38100" dist="38100" dir="2700000" algn="tl">
                    <a:srgbClr val="000000">
                      <a:alpha val="43137"/>
                    </a:srgbClr>
                  </a:outerShdw>
                </a:effectLst>
              </a:rPr>
              <a:t>b</a:t>
            </a:r>
            <a:r>
              <a:rPr lang="en-US" altLang="en-US" sz="2800" i="0" dirty="0">
                <a:effectLst>
                  <a:outerShdw blurRad="38100" dist="38100" dir="2700000" algn="tl">
                    <a:srgbClr val="000000">
                      <a:alpha val="43137"/>
                    </a:srgbClr>
                  </a:outerShdw>
                </a:effectLst>
              </a:rPr>
              <a:t>) = linear time.</a:t>
            </a:r>
          </a:p>
        </p:txBody>
      </p:sp>
      <p:sp>
        <p:nvSpPr>
          <p:cNvPr id="261128" name="Text Box 7"/>
          <p:cNvSpPr txBox="1">
            <a:spLocks noChangeArrowheads="1"/>
          </p:cNvSpPr>
          <p:nvPr/>
        </p:nvSpPr>
        <p:spPr bwMode="auto">
          <a:xfrm>
            <a:off x="304800" y="4140200"/>
            <a:ext cx="4267200"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en-US" altLang="en-US" sz="2800"/>
              <a:t>T</a:t>
            </a:r>
            <a:r>
              <a:rPr lang="en-US" altLang="en-US" sz="2800" i="0"/>
              <a:t>(</a:t>
            </a:r>
            <a:r>
              <a:rPr lang="en-US" altLang="en-US" sz="2800"/>
              <a:t>n</a:t>
            </a:r>
            <a:r>
              <a:rPr lang="en-US" altLang="en-US" sz="2800" i="0"/>
              <a:t>) = Time multiply</a:t>
            </a:r>
          </a:p>
        </p:txBody>
      </p:sp>
      <p:sp>
        <p:nvSpPr>
          <p:cNvPr id="261129" name="Rectangle 8"/>
          <p:cNvSpPr>
            <a:spLocks noChangeArrowheads="1"/>
          </p:cNvSpPr>
          <p:nvPr/>
        </p:nvSpPr>
        <p:spPr bwMode="auto">
          <a:xfrm>
            <a:off x="838200" y="4645025"/>
            <a:ext cx="3719513" cy="5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en-US" altLang="en-US" sz="2800" i="0"/>
              <a:t>= </a:t>
            </a:r>
            <a:r>
              <a:rPr lang="en-CA" altLang="en-US" sz="2800" i="0"/>
              <a:t>θ</a:t>
            </a:r>
            <a:r>
              <a:rPr lang="en-US" altLang="en-US" sz="2800" i="0"/>
              <a:t>(</a:t>
            </a:r>
            <a:r>
              <a:rPr lang="en-US" altLang="en-US" sz="2800"/>
              <a:t>n</a:t>
            </a:r>
            <a:r>
              <a:rPr lang="en-US" altLang="en-US" sz="2800" baseline="30000"/>
              <a:t>2</a:t>
            </a:r>
            <a:r>
              <a:rPr lang="en-US" altLang="en-US" sz="2800" i="0"/>
              <a:t>) = quadratic time.</a:t>
            </a:r>
          </a:p>
        </p:txBody>
      </p:sp>
      <p:sp>
        <p:nvSpPr>
          <p:cNvPr id="33" name="Rectangle 8"/>
          <p:cNvSpPr>
            <a:spLocks noChangeArrowheads="1"/>
          </p:cNvSpPr>
          <p:nvPr/>
        </p:nvSpPr>
        <p:spPr bwMode="auto">
          <a:xfrm>
            <a:off x="3505200" y="5114925"/>
            <a:ext cx="251460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defRPr/>
            </a:pPr>
            <a:r>
              <a:rPr lang="en-CA" altLang="en-US" sz="2800" i="0" dirty="0">
                <a:effectLst>
                  <a:outerShdw blurRad="38100" dist="38100" dir="2700000" algn="tl">
                    <a:srgbClr val="000000">
                      <a:alpha val="43137"/>
                    </a:srgbClr>
                  </a:outerShdw>
                </a:effectLst>
              </a:rPr>
              <a:t>Which is faster?</a:t>
            </a:r>
            <a:endParaRPr lang="en-US" altLang="en-US" sz="2800" i="0" dirty="0">
              <a:effectLst>
                <a:outerShdw blurRad="38100" dist="38100" dir="2700000" algn="tl">
                  <a:srgbClr val="000000">
                    <a:alpha val="43137"/>
                  </a:srgbClr>
                </a:outerShdw>
              </a:effectLst>
            </a:endParaRPr>
          </a:p>
        </p:txBody>
      </p:sp>
      <p:sp>
        <p:nvSpPr>
          <p:cNvPr id="34" name="Text Box 10"/>
          <p:cNvSpPr txBox="1">
            <a:spLocks noChangeArrowheads="1"/>
          </p:cNvSpPr>
          <p:nvPr/>
        </p:nvSpPr>
        <p:spPr bwMode="auto">
          <a:xfrm>
            <a:off x="1109663" y="5494338"/>
            <a:ext cx="7196137" cy="522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r>
              <a:rPr lang="en-US" altLang="en-US" sz="2800" i="0"/>
              <a:t>92834765225674897 × 8388397759011039475</a:t>
            </a:r>
          </a:p>
        </p:txBody>
      </p:sp>
      <p:sp>
        <p:nvSpPr>
          <p:cNvPr id="35" name="Rectangle 8"/>
          <p:cNvSpPr>
            <a:spLocks noChangeArrowheads="1"/>
          </p:cNvSpPr>
          <p:nvPr/>
        </p:nvSpPr>
        <p:spPr bwMode="auto">
          <a:xfrm>
            <a:off x="609600" y="5943600"/>
            <a:ext cx="2789238" cy="954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defRPr/>
            </a:pPr>
            <a:r>
              <a:rPr lang="en-CA" altLang="en-US" sz="2800" i="0" dirty="0">
                <a:effectLst>
                  <a:outerShdw blurRad="38100" dist="38100" dir="2700000" algn="tl">
                    <a:srgbClr val="000000">
                      <a:alpha val="43137"/>
                    </a:srgbClr>
                  </a:outerShdw>
                </a:effectLst>
              </a:rPr>
              <a:t>n = # digits = 20</a:t>
            </a:r>
          </a:p>
          <a:p>
            <a:pPr>
              <a:spcBef>
                <a:spcPct val="0"/>
              </a:spcBef>
              <a:buFontTx/>
              <a:buNone/>
              <a:defRPr/>
            </a:pPr>
            <a:r>
              <a:rPr lang="en-CA" altLang="en-US" sz="2800" i="0" dirty="0">
                <a:effectLst>
                  <a:outerShdw blurRad="38100" dist="38100" dir="2700000" algn="tl">
                    <a:srgbClr val="000000">
                      <a:alpha val="43137"/>
                    </a:srgbClr>
                  </a:outerShdw>
                </a:effectLst>
              </a:rPr>
              <a:t>Time ≈ 20</a:t>
            </a:r>
            <a:r>
              <a:rPr lang="en-CA" altLang="en-US" sz="2800" i="0" baseline="30000" dirty="0">
                <a:effectLst>
                  <a:outerShdw blurRad="38100" dist="38100" dir="2700000" algn="tl">
                    <a:srgbClr val="000000">
                      <a:alpha val="43137"/>
                    </a:srgbClr>
                  </a:outerShdw>
                </a:effectLst>
              </a:rPr>
              <a:t>2</a:t>
            </a:r>
            <a:r>
              <a:rPr lang="en-CA" altLang="en-US" sz="2800" i="0" dirty="0">
                <a:effectLst>
                  <a:outerShdw blurRad="38100" dist="38100" dir="2700000" algn="tl">
                    <a:srgbClr val="000000">
                      <a:alpha val="43137"/>
                    </a:srgbClr>
                  </a:outerShdw>
                </a:effectLst>
              </a:rPr>
              <a:t> ≈ 400 </a:t>
            </a:r>
            <a:endParaRPr lang="en-US" altLang="en-US" sz="2800" i="0" dirty="0">
              <a:effectLst>
                <a:outerShdw blurRad="38100" dist="38100" dir="2700000" algn="tl">
                  <a:srgbClr val="000000">
                    <a:alpha val="43137"/>
                  </a:srgbClr>
                </a:outerShdw>
              </a:effectLst>
            </a:endParaRPr>
          </a:p>
        </p:txBody>
      </p:sp>
      <p:sp>
        <p:nvSpPr>
          <p:cNvPr id="39" name="Rectangle 8"/>
          <p:cNvSpPr>
            <a:spLocks noChangeArrowheads="1"/>
          </p:cNvSpPr>
          <p:nvPr/>
        </p:nvSpPr>
        <p:spPr bwMode="auto">
          <a:xfrm>
            <a:off x="3886200" y="5867400"/>
            <a:ext cx="5300663" cy="954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defRPr/>
            </a:pPr>
            <a:r>
              <a:rPr lang="en-CA" altLang="en-US" sz="2800" i="0" dirty="0">
                <a:effectLst>
                  <a:outerShdw blurRad="38100" dist="38100" dir="2700000" algn="tl">
                    <a:srgbClr val="000000">
                      <a:alpha val="43137"/>
                    </a:srgbClr>
                  </a:outerShdw>
                </a:effectLst>
              </a:rPr>
              <a:t>b = value = </a:t>
            </a:r>
            <a:r>
              <a:rPr lang="en-US" altLang="en-US" sz="2800" i="0" dirty="0"/>
              <a:t>8388397759011039475</a:t>
            </a:r>
            <a:endParaRPr lang="en-CA" altLang="en-US" sz="2800" i="0" dirty="0">
              <a:effectLst>
                <a:outerShdw blurRad="38100" dist="38100" dir="2700000" algn="tl">
                  <a:srgbClr val="000000">
                    <a:alpha val="43137"/>
                  </a:srgbClr>
                </a:outerShdw>
              </a:effectLst>
            </a:endParaRPr>
          </a:p>
          <a:p>
            <a:pPr>
              <a:spcBef>
                <a:spcPct val="0"/>
              </a:spcBef>
              <a:buFontTx/>
              <a:buNone/>
              <a:defRPr/>
            </a:pPr>
            <a:r>
              <a:rPr lang="en-CA" altLang="en-US" sz="2800" i="0" dirty="0">
                <a:effectLst>
                  <a:outerShdw blurRad="38100" dist="38100" dir="2700000" algn="tl">
                    <a:srgbClr val="000000">
                      <a:alpha val="43137"/>
                    </a:srgbClr>
                  </a:outerShdw>
                </a:effectLst>
              </a:rPr>
              <a:t>Time ≈ </a:t>
            </a:r>
            <a:r>
              <a:rPr lang="en-US" altLang="en-US" sz="2800" i="0" dirty="0"/>
              <a:t>8388397759011039475</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grpId="0" nodeType="withEffect">
                                  <p:stCondLst>
                                    <p:cond delay="0"/>
                                  </p:stCondLst>
                                  <p:childTnLst>
                                    <p:set>
                                      <p:cBhvr>
                                        <p:cTn id="6" dur="1" fill="hold">
                                          <p:stCondLst>
                                            <p:cond delay="0"/>
                                          </p:stCondLst>
                                        </p:cTn>
                                        <p:tgtEl>
                                          <p:spTgt spid="33"/>
                                        </p:tgtEl>
                                        <p:attrNameLst>
                                          <p:attrName>style.visibility</p:attrName>
                                        </p:attrNameLst>
                                      </p:cBhvr>
                                      <p:to>
                                        <p:strVal val="visible"/>
                                      </p:to>
                                    </p:set>
                                    <p:anim calcmode="lin" valueType="num">
                                      <p:cBhvr additive="base">
                                        <p:cTn id="7" dur="500" fill="hold"/>
                                        <p:tgtEl>
                                          <p:spTgt spid="33"/>
                                        </p:tgtEl>
                                        <p:attrNameLst>
                                          <p:attrName>ppt_x</p:attrName>
                                        </p:attrNameLst>
                                      </p:cBhvr>
                                      <p:tavLst>
                                        <p:tav tm="0">
                                          <p:val>
                                            <p:strVal val="#ppt_x"/>
                                          </p:val>
                                        </p:tav>
                                        <p:tav tm="100000">
                                          <p:val>
                                            <p:strVal val="#ppt_x"/>
                                          </p:val>
                                        </p:tav>
                                      </p:tavLst>
                                    </p:anim>
                                    <p:anim calcmode="lin" valueType="num">
                                      <p:cBhvr additive="base">
                                        <p:cTn id="8" dur="500" fill="hold"/>
                                        <p:tgtEl>
                                          <p:spTgt spid="33"/>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34"/>
                                        </p:tgtEl>
                                        <p:attrNameLst>
                                          <p:attrName>style.visibility</p:attrName>
                                        </p:attrNameLst>
                                      </p:cBhvr>
                                      <p:to>
                                        <p:strVal val="visible"/>
                                      </p:to>
                                    </p:set>
                                    <p:anim calcmode="lin" valueType="num">
                                      <p:cBhvr additive="base">
                                        <p:cTn id="13" dur="500" fill="hold"/>
                                        <p:tgtEl>
                                          <p:spTgt spid="34"/>
                                        </p:tgtEl>
                                        <p:attrNameLst>
                                          <p:attrName>ppt_x</p:attrName>
                                        </p:attrNameLst>
                                      </p:cBhvr>
                                      <p:tavLst>
                                        <p:tav tm="0">
                                          <p:val>
                                            <p:strVal val="#ppt_x"/>
                                          </p:val>
                                        </p:tav>
                                        <p:tav tm="100000">
                                          <p:val>
                                            <p:strVal val="#ppt_x"/>
                                          </p:val>
                                        </p:tav>
                                      </p:tavLst>
                                    </p:anim>
                                    <p:anim calcmode="lin" valueType="num">
                                      <p:cBhvr additive="base">
                                        <p:cTn id="14" dur="500" fill="hold"/>
                                        <p:tgtEl>
                                          <p:spTgt spid="34"/>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35"/>
                                        </p:tgtEl>
                                        <p:attrNameLst>
                                          <p:attrName>style.visibility</p:attrName>
                                        </p:attrNameLst>
                                      </p:cBhvr>
                                      <p:to>
                                        <p:strVal val="visible"/>
                                      </p:to>
                                    </p:set>
                                    <p:anim calcmode="lin" valueType="num">
                                      <p:cBhvr additive="base">
                                        <p:cTn id="19" dur="500" fill="hold"/>
                                        <p:tgtEl>
                                          <p:spTgt spid="35"/>
                                        </p:tgtEl>
                                        <p:attrNameLst>
                                          <p:attrName>ppt_x</p:attrName>
                                        </p:attrNameLst>
                                      </p:cBhvr>
                                      <p:tavLst>
                                        <p:tav tm="0">
                                          <p:val>
                                            <p:strVal val="#ppt_x"/>
                                          </p:val>
                                        </p:tav>
                                        <p:tav tm="100000">
                                          <p:val>
                                            <p:strVal val="#ppt_x"/>
                                          </p:val>
                                        </p:tav>
                                      </p:tavLst>
                                    </p:anim>
                                    <p:anim calcmode="lin" valueType="num">
                                      <p:cBhvr additive="base">
                                        <p:cTn id="20" dur="500" fill="hold"/>
                                        <p:tgtEl>
                                          <p:spTgt spid="35"/>
                                        </p:tgtEl>
                                        <p:attrNameLst>
                                          <p:attrName>ppt_y</p:attrName>
                                        </p:attrNameLst>
                                      </p:cBhvr>
                                      <p:tavLst>
                                        <p:tav tm="0">
                                          <p:val>
                                            <p:strVal val="1+#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4" fill="hold" grpId="0" nodeType="clickEffect">
                                  <p:stCondLst>
                                    <p:cond delay="0"/>
                                  </p:stCondLst>
                                  <p:childTnLst>
                                    <p:set>
                                      <p:cBhvr>
                                        <p:cTn id="24" dur="1" fill="hold">
                                          <p:stCondLst>
                                            <p:cond delay="0"/>
                                          </p:stCondLst>
                                        </p:cTn>
                                        <p:tgtEl>
                                          <p:spTgt spid="39"/>
                                        </p:tgtEl>
                                        <p:attrNameLst>
                                          <p:attrName>style.visibility</p:attrName>
                                        </p:attrNameLst>
                                      </p:cBhvr>
                                      <p:to>
                                        <p:strVal val="visible"/>
                                      </p:to>
                                    </p:set>
                                    <p:anim calcmode="lin" valueType="num">
                                      <p:cBhvr additive="base">
                                        <p:cTn id="25" dur="500" fill="hold"/>
                                        <p:tgtEl>
                                          <p:spTgt spid="39"/>
                                        </p:tgtEl>
                                        <p:attrNameLst>
                                          <p:attrName>ppt_x</p:attrName>
                                        </p:attrNameLst>
                                      </p:cBhvr>
                                      <p:tavLst>
                                        <p:tav tm="0">
                                          <p:val>
                                            <p:strVal val="#ppt_x"/>
                                          </p:val>
                                        </p:tav>
                                        <p:tav tm="100000">
                                          <p:val>
                                            <p:strVal val="#ppt_x"/>
                                          </p:val>
                                        </p:tav>
                                      </p:tavLst>
                                    </p:anim>
                                    <p:anim calcmode="lin" valueType="num">
                                      <p:cBhvr additive="base">
                                        <p:cTn id="26" dur="500" fill="hold"/>
                                        <p:tgtEl>
                                          <p:spTgt spid="3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 grpId="0"/>
      <p:bldP spid="34" grpId="0"/>
      <p:bldP spid="35" grpId="0"/>
      <p:bldP spid="39" grpId="0"/>
    </p:bld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62146" name="Group 4"/>
          <p:cNvGrpSpPr>
            <a:grpSpLocks/>
          </p:cNvGrpSpPr>
          <p:nvPr/>
        </p:nvGrpSpPr>
        <p:grpSpPr bwMode="auto">
          <a:xfrm>
            <a:off x="457200" y="1471613"/>
            <a:ext cx="4237038" cy="2566987"/>
            <a:chOff x="838200" y="1142278"/>
            <a:chExt cx="7696200" cy="5310214"/>
          </a:xfrm>
        </p:grpSpPr>
        <p:sp>
          <p:nvSpPr>
            <p:cNvPr id="262162" name="Line 3"/>
            <p:cNvSpPr>
              <a:spLocks noChangeShapeType="1"/>
            </p:cNvSpPr>
            <p:nvPr/>
          </p:nvSpPr>
          <p:spPr bwMode="auto">
            <a:xfrm flipH="1">
              <a:off x="1371600" y="2438400"/>
              <a:ext cx="6629400" cy="0"/>
            </a:xfrm>
            <a:prstGeom prst="line">
              <a:avLst/>
            </a:prstGeom>
            <a:noFill/>
            <a:ln w="76200" cap="sq">
              <a:solidFill>
                <a:schemeClr val="tx1"/>
              </a:solidFill>
              <a:round/>
              <a:headEnd type="none" w="sm" len="sm"/>
              <a:tailEnd type="none" w="sm" len="sm"/>
            </a:ln>
            <a:extLst>
              <a:ext uri="{909E8E84-426E-40DD-AFC4-6F175D3DCCD1}">
                <a14:hiddenFill xmlns:a14="http://schemas.microsoft.com/office/drawing/2010/main">
                  <a:noFill/>
                </a14:hiddenFill>
              </a:ext>
            </a:extLst>
          </p:spPr>
          <p:txBody>
            <a:bodyPr lIns="274320" rIns="274320" anchor="ctr">
              <a:spAutoFit/>
            </a:bodyPr>
            <a:lstStyle/>
            <a:p>
              <a:endParaRPr lang="en-US"/>
            </a:p>
          </p:txBody>
        </p:sp>
        <p:sp>
          <p:nvSpPr>
            <p:cNvPr id="262163" name="Text Box 4"/>
            <p:cNvSpPr txBox="1">
              <a:spLocks noChangeArrowheads="1"/>
            </p:cNvSpPr>
            <p:nvPr/>
          </p:nvSpPr>
          <p:spPr bwMode="auto">
            <a:xfrm>
              <a:off x="3581400" y="1142278"/>
              <a:ext cx="685800" cy="106824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50000"/>
                </a:spcBef>
                <a:buFontTx/>
                <a:buNone/>
              </a:pPr>
              <a:r>
                <a:rPr lang="en-US" altLang="en-US" sz="3600" i="0">
                  <a:sym typeface="Symbol" pitchFamily="18" charset="2"/>
                </a:rPr>
                <a:t></a:t>
              </a:r>
              <a:endParaRPr lang="en-US" altLang="en-US" sz="3600" i="0"/>
            </a:p>
          </p:txBody>
        </p:sp>
        <p:sp>
          <p:nvSpPr>
            <p:cNvPr id="262164" name="Text Box 5"/>
            <p:cNvSpPr txBox="1">
              <a:spLocks noChangeArrowheads="1"/>
            </p:cNvSpPr>
            <p:nvPr/>
          </p:nvSpPr>
          <p:spPr bwMode="auto">
            <a:xfrm>
              <a:off x="4819650" y="1676401"/>
              <a:ext cx="3257549" cy="66129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en-US" altLang="en-US" sz="2000" i="0"/>
                <a:t>* * * * * * * * </a:t>
              </a:r>
            </a:p>
          </p:txBody>
        </p:sp>
        <p:sp>
          <p:nvSpPr>
            <p:cNvPr id="262165" name="Text Box 6"/>
            <p:cNvSpPr txBox="1">
              <a:spLocks noChangeArrowheads="1"/>
            </p:cNvSpPr>
            <p:nvPr/>
          </p:nvSpPr>
          <p:spPr bwMode="auto">
            <a:xfrm>
              <a:off x="4819650" y="1143000"/>
              <a:ext cx="3257549" cy="66129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en-US" altLang="en-US" sz="2000" i="0"/>
                <a:t>* * * * * * * * </a:t>
              </a:r>
            </a:p>
          </p:txBody>
        </p:sp>
        <p:sp>
          <p:nvSpPr>
            <p:cNvPr id="262166" name="Text Box 7"/>
            <p:cNvSpPr txBox="1">
              <a:spLocks noChangeArrowheads="1"/>
            </p:cNvSpPr>
            <p:nvPr/>
          </p:nvSpPr>
          <p:spPr bwMode="auto">
            <a:xfrm>
              <a:off x="4572000" y="2590800"/>
              <a:ext cx="3603625" cy="66129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en-US" altLang="en-US" sz="2000" i="0"/>
                <a:t>  * * * * * * * *</a:t>
              </a:r>
            </a:p>
          </p:txBody>
        </p:sp>
        <p:sp>
          <p:nvSpPr>
            <p:cNvPr id="262167" name="Text Box 8"/>
            <p:cNvSpPr txBox="1">
              <a:spLocks noChangeArrowheads="1"/>
            </p:cNvSpPr>
            <p:nvPr/>
          </p:nvSpPr>
          <p:spPr bwMode="auto">
            <a:xfrm>
              <a:off x="4168775" y="2971800"/>
              <a:ext cx="3603625" cy="66129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en-US" altLang="en-US" sz="2000" i="0"/>
                <a:t>  * * * * * * * *</a:t>
              </a:r>
            </a:p>
          </p:txBody>
        </p:sp>
        <p:sp>
          <p:nvSpPr>
            <p:cNvPr id="262168" name="Text Box 9"/>
            <p:cNvSpPr txBox="1">
              <a:spLocks noChangeArrowheads="1"/>
            </p:cNvSpPr>
            <p:nvPr/>
          </p:nvSpPr>
          <p:spPr bwMode="auto">
            <a:xfrm>
              <a:off x="3765550" y="3352800"/>
              <a:ext cx="3603625" cy="66129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en-US" altLang="en-US" sz="2000" i="0"/>
                <a:t>  * * * * * * * *</a:t>
              </a:r>
            </a:p>
          </p:txBody>
        </p:sp>
        <p:sp>
          <p:nvSpPr>
            <p:cNvPr id="262169" name="Text Box 10"/>
            <p:cNvSpPr txBox="1">
              <a:spLocks noChangeArrowheads="1"/>
            </p:cNvSpPr>
            <p:nvPr/>
          </p:nvSpPr>
          <p:spPr bwMode="auto">
            <a:xfrm>
              <a:off x="3362325" y="3733800"/>
              <a:ext cx="3603625" cy="66129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en-US" altLang="en-US" sz="2000" i="0"/>
                <a:t>  * * * * * * * *</a:t>
              </a:r>
            </a:p>
          </p:txBody>
        </p:sp>
        <p:sp>
          <p:nvSpPr>
            <p:cNvPr id="262170" name="Text Box 11"/>
            <p:cNvSpPr txBox="1">
              <a:spLocks noChangeArrowheads="1"/>
            </p:cNvSpPr>
            <p:nvPr/>
          </p:nvSpPr>
          <p:spPr bwMode="auto">
            <a:xfrm>
              <a:off x="2959100" y="4114800"/>
              <a:ext cx="3603625" cy="66129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en-US" altLang="en-US" sz="2000" i="0"/>
                <a:t>  * * * * * * * *</a:t>
              </a:r>
            </a:p>
          </p:txBody>
        </p:sp>
        <p:sp>
          <p:nvSpPr>
            <p:cNvPr id="262171" name="Text Box 12"/>
            <p:cNvSpPr txBox="1">
              <a:spLocks noChangeArrowheads="1"/>
            </p:cNvSpPr>
            <p:nvPr/>
          </p:nvSpPr>
          <p:spPr bwMode="auto">
            <a:xfrm>
              <a:off x="2555874" y="4495800"/>
              <a:ext cx="3603625" cy="66129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en-US" altLang="en-US" sz="2000" i="0"/>
                <a:t>  * * * * * * * *</a:t>
              </a:r>
            </a:p>
          </p:txBody>
        </p:sp>
        <p:sp>
          <p:nvSpPr>
            <p:cNvPr id="262172" name="Text Box 13"/>
            <p:cNvSpPr txBox="1">
              <a:spLocks noChangeArrowheads="1"/>
            </p:cNvSpPr>
            <p:nvPr/>
          </p:nvSpPr>
          <p:spPr bwMode="auto">
            <a:xfrm>
              <a:off x="2187575" y="4876800"/>
              <a:ext cx="3603625" cy="66129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en-US" altLang="en-US" sz="2000" i="0"/>
                <a:t>  * * * * * * * *</a:t>
              </a:r>
            </a:p>
          </p:txBody>
        </p:sp>
        <p:sp>
          <p:nvSpPr>
            <p:cNvPr id="262173" name="Text Box 14"/>
            <p:cNvSpPr txBox="1">
              <a:spLocks noChangeArrowheads="1"/>
            </p:cNvSpPr>
            <p:nvPr/>
          </p:nvSpPr>
          <p:spPr bwMode="auto">
            <a:xfrm>
              <a:off x="1806575" y="5257798"/>
              <a:ext cx="3603625" cy="66129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en-US" altLang="en-US" sz="2000" i="0"/>
                <a:t>  * * * * * * * *</a:t>
              </a:r>
            </a:p>
          </p:txBody>
        </p:sp>
        <p:sp>
          <p:nvSpPr>
            <p:cNvPr id="262174" name="Line 15"/>
            <p:cNvSpPr>
              <a:spLocks noChangeShapeType="1"/>
            </p:cNvSpPr>
            <p:nvPr/>
          </p:nvSpPr>
          <p:spPr bwMode="auto">
            <a:xfrm flipH="1">
              <a:off x="1371600" y="5791200"/>
              <a:ext cx="6629400" cy="0"/>
            </a:xfrm>
            <a:prstGeom prst="line">
              <a:avLst/>
            </a:prstGeom>
            <a:noFill/>
            <a:ln w="76200" cap="sq">
              <a:solidFill>
                <a:schemeClr val="tx1"/>
              </a:solidFill>
              <a:round/>
              <a:headEnd type="none" w="sm" len="sm"/>
              <a:tailEnd type="none" w="sm" len="sm"/>
            </a:ln>
            <a:extLst>
              <a:ext uri="{909E8E84-426E-40DD-AFC4-6F175D3DCCD1}">
                <a14:hiddenFill xmlns:a14="http://schemas.microsoft.com/office/drawing/2010/main">
                  <a:noFill/>
                </a14:hiddenFill>
              </a:ext>
            </a:extLst>
          </p:spPr>
          <p:txBody>
            <a:bodyPr lIns="274320" rIns="274320" anchor="ctr">
              <a:spAutoFit/>
            </a:bodyPr>
            <a:lstStyle/>
            <a:p>
              <a:endParaRPr lang="en-US"/>
            </a:p>
          </p:txBody>
        </p:sp>
        <p:sp>
          <p:nvSpPr>
            <p:cNvPr id="262175" name="Text Box 16"/>
            <p:cNvSpPr txBox="1">
              <a:spLocks noChangeArrowheads="1"/>
            </p:cNvSpPr>
            <p:nvPr/>
          </p:nvSpPr>
          <p:spPr bwMode="auto">
            <a:xfrm>
              <a:off x="1447800" y="5791199"/>
              <a:ext cx="7086600" cy="66129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en-US" altLang="en-US" sz="2000" i="0">
                  <a:solidFill>
                    <a:schemeClr val="accent1"/>
                  </a:solidFill>
                </a:rPr>
                <a:t>  * * * * * * * * * * * * * * * *</a:t>
              </a:r>
            </a:p>
          </p:txBody>
        </p:sp>
        <p:grpSp>
          <p:nvGrpSpPr>
            <p:cNvPr id="262176" name="Group 17"/>
            <p:cNvGrpSpPr>
              <a:grpSpLocks/>
            </p:cNvGrpSpPr>
            <p:nvPr/>
          </p:nvGrpSpPr>
          <p:grpSpPr bwMode="auto">
            <a:xfrm>
              <a:off x="838200" y="2819400"/>
              <a:ext cx="1143000" cy="2819400"/>
              <a:chOff x="528" y="1776"/>
              <a:chExt cx="720" cy="1776"/>
            </a:xfrm>
          </p:grpSpPr>
          <p:sp>
            <p:nvSpPr>
              <p:cNvPr id="262177" name="AutoShape 18"/>
              <p:cNvSpPr>
                <a:spLocks/>
              </p:cNvSpPr>
              <p:nvPr/>
            </p:nvSpPr>
            <p:spPr bwMode="auto">
              <a:xfrm>
                <a:off x="1008" y="1776"/>
                <a:ext cx="240" cy="1776"/>
              </a:xfrm>
              <a:prstGeom prst="leftBrace">
                <a:avLst>
                  <a:gd name="adj1" fmla="val 61667"/>
                  <a:gd name="adj2" fmla="val 50000"/>
                </a:avLst>
              </a:prstGeom>
              <a:noFill/>
              <a:ln w="38100">
                <a:solidFill>
                  <a:schemeClr val="accent2"/>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endParaRPr lang="en-CA" altLang="en-US" sz="1600"/>
              </a:p>
            </p:txBody>
          </p:sp>
          <p:sp>
            <p:nvSpPr>
              <p:cNvPr id="262178" name="Text Box 19"/>
              <p:cNvSpPr txBox="1">
                <a:spLocks noChangeArrowheads="1"/>
              </p:cNvSpPr>
              <p:nvPr/>
            </p:nvSpPr>
            <p:spPr bwMode="auto">
              <a:xfrm>
                <a:off x="528" y="2422"/>
                <a:ext cx="362" cy="4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en-US" altLang="en-US" sz="2000">
                    <a:solidFill>
                      <a:schemeClr val="accent1"/>
                    </a:solidFill>
                  </a:rPr>
                  <a:t>n</a:t>
                </a:r>
                <a:r>
                  <a:rPr lang="en-US" altLang="en-US" sz="2000" i="0" baseline="30000">
                    <a:solidFill>
                      <a:schemeClr val="accent1"/>
                    </a:solidFill>
                  </a:rPr>
                  <a:t>2</a:t>
                </a:r>
                <a:endParaRPr lang="en-US" altLang="en-US" sz="2000" i="0">
                  <a:solidFill>
                    <a:schemeClr val="accent1"/>
                  </a:solidFill>
                </a:endParaRPr>
              </a:p>
            </p:txBody>
          </p:sp>
        </p:grpSp>
      </p:grpSp>
      <p:sp>
        <p:nvSpPr>
          <p:cNvPr id="262147" name="Rectangle 2"/>
          <p:cNvSpPr>
            <a:spLocks noGrp="1" noChangeArrowheads="1"/>
          </p:cNvSpPr>
          <p:nvPr>
            <p:ph type="title"/>
          </p:nvPr>
        </p:nvSpPr>
        <p:spPr>
          <a:xfrm>
            <a:off x="685800" y="381000"/>
            <a:ext cx="7772400" cy="1143000"/>
          </a:xfrm>
        </p:spPr>
        <p:txBody>
          <a:bodyPr/>
          <a:lstStyle/>
          <a:p>
            <a:pPr algn="l" eaLnBrk="1" hangingPunct="1"/>
            <a:r>
              <a:rPr lang="en-US" altLang="en-US" sz="4000"/>
              <a:t>  Grade School     vs   Kindergarten </a:t>
            </a:r>
          </a:p>
        </p:txBody>
      </p:sp>
      <p:grpSp>
        <p:nvGrpSpPr>
          <p:cNvPr id="262148" name="Group 3"/>
          <p:cNvGrpSpPr>
            <a:grpSpLocks/>
          </p:cNvGrpSpPr>
          <p:nvPr/>
        </p:nvGrpSpPr>
        <p:grpSpPr bwMode="auto">
          <a:xfrm>
            <a:off x="4937125" y="1871663"/>
            <a:ext cx="3910013" cy="1319212"/>
            <a:chOff x="998" y="2619"/>
            <a:chExt cx="2463" cy="831"/>
          </a:xfrm>
        </p:grpSpPr>
        <p:sp>
          <p:nvSpPr>
            <p:cNvPr id="262159" name="Text Box 4"/>
            <p:cNvSpPr txBox="1">
              <a:spLocks noChangeArrowheads="1"/>
            </p:cNvSpPr>
            <p:nvPr/>
          </p:nvSpPr>
          <p:spPr bwMode="auto">
            <a:xfrm>
              <a:off x="998" y="2619"/>
              <a:ext cx="2463" cy="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r>
                <a:rPr lang="en-US" altLang="en-US" sz="2800"/>
                <a:t>a</a:t>
              </a:r>
              <a:r>
                <a:rPr lang="en-US" altLang="en-US" sz="2800" i="0"/>
                <a:t> × </a:t>
              </a:r>
              <a:r>
                <a:rPr lang="en-US" altLang="en-US" sz="2800"/>
                <a:t>b</a:t>
              </a:r>
              <a:r>
                <a:rPr lang="en-US" altLang="en-US" sz="2800" i="0"/>
                <a:t> = </a:t>
              </a:r>
              <a:r>
                <a:rPr lang="en-US" altLang="en-US" sz="2800"/>
                <a:t>a</a:t>
              </a:r>
              <a:r>
                <a:rPr lang="en-US" altLang="en-US" sz="2800" i="0"/>
                <a:t> + </a:t>
              </a:r>
              <a:r>
                <a:rPr lang="en-US" altLang="en-US" sz="2800"/>
                <a:t>a</a:t>
              </a:r>
              <a:r>
                <a:rPr lang="en-US" altLang="en-US" sz="2800" i="0"/>
                <a:t> + </a:t>
              </a:r>
              <a:r>
                <a:rPr lang="en-US" altLang="en-US" sz="2800"/>
                <a:t>a</a:t>
              </a:r>
              <a:r>
                <a:rPr lang="en-US" altLang="en-US" sz="2800" i="0"/>
                <a:t> + ... + </a:t>
              </a:r>
              <a:r>
                <a:rPr lang="en-US" altLang="en-US" sz="2800"/>
                <a:t>a</a:t>
              </a:r>
              <a:r>
                <a:rPr lang="en-US" altLang="en-US" sz="2800" i="0"/>
                <a:t> </a:t>
              </a:r>
            </a:p>
          </p:txBody>
        </p:sp>
        <p:sp>
          <p:nvSpPr>
            <p:cNvPr id="262160" name="AutoShape 5"/>
            <p:cNvSpPr>
              <a:spLocks/>
            </p:cNvSpPr>
            <p:nvPr/>
          </p:nvSpPr>
          <p:spPr bwMode="auto">
            <a:xfrm rot="5400000">
              <a:off x="2435" y="2243"/>
              <a:ext cx="219" cy="1632"/>
            </a:xfrm>
            <a:prstGeom prst="rightBrace">
              <a:avLst>
                <a:gd name="adj1" fmla="val 70001"/>
                <a:gd name="adj2" fmla="val 53125"/>
              </a:avLst>
            </a:prstGeom>
            <a:noFill/>
            <a:ln w="9525">
              <a:solidFill>
                <a:schemeClr va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endParaRPr lang="en-CA" altLang="en-US" sz="2000"/>
            </a:p>
          </p:txBody>
        </p:sp>
        <p:sp>
          <p:nvSpPr>
            <p:cNvPr id="262161" name="Text Box 6"/>
            <p:cNvSpPr txBox="1">
              <a:spLocks noChangeArrowheads="1"/>
            </p:cNvSpPr>
            <p:nvPr/>
          </p:nvSpPr>
          <p:spPr bwMode="auto">
            <a:xfrm>
              <a:off x="2352" y="3120"/>
              <a:ext cx="229" cy="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r>
                <a:rPr lang="en-US" altLang="en-US" sz="2800"/>
                <a:t>b</a:t>
              </a:r>
            </a:p>
          </p:txBody>
        </p:sp>
      </p:grpSp>
      <p:sp>
        <p:nvSpPr>
          <p:cNvPr id="28" name="Title 1"/>
          <p:cNvSpPr txBox="1">
            <a:spLocks/>
          </p:cNvSpPr>
          <p:nvPr/>
        </p:nvSpPr>
        <p:spPr bwMode="auto">
          <a:xfrm>
            <a:off x="228600" y="-171450"/>
            <a:ext cx="8610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a:defRPr/>
            </a:pPr>
            <a:r>
              <a:rPr lang="en-CA" altLang="en-US" i="0" kern="0" dirty="0"/>
              <a:t>Running Time</a:t>
            </a:r>
            <a:endParaRPr lang="en-US" i="0" kern="0" dirty="0"/>
          </a:p>
        </p:txBody>
      </p:sp>
      <p:sp>
        <p:nvSpPr>
          <p:cNvPr id="262150" name="Text Box 7"/>
          <p:cNvSpPr txBox="1">
            <a:spLocks noChangeArrowheads="1"/>
          </p:cNvSpPr>
          <p:nvPr/>
        </p:nvSpPr>
        <p:spPr bwMode="auto">
          <a:xfrm>
            <a:off x="4797425" y="4191000"/>
            <a:ext cx="4267200"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en-US" altLang="en-US" sz="2800"/>
              <a:t>T</a:t>
            </a:r>
            <a:r>
              <a:rPr lang="en-US" altLang="en-US" sz="2800" i="0"/>
              <a:t>(</a:t>
            </a:r>
            <a:r>
              <a:rPr lang="en-US" altLang="en-US" sz="2800"/>
              <a:t>n</a:t>
            </a:r>
            <a:r>
              <a:rPr lang="en-US" altLang="en-US" sz="2800" i="0"/>
              <a:t>) = Time multiply</a:t>
            </a:r>
          </a:p>
        </p:txBody>
      </p:sp>
      <p:sp>
        <p:nvSpPr>
          <p:cNvPr id="30" name="Rectangle 8"/>
          <p:cNvSpPr>
            <a:spLocks noChangeArrowheads="1"/>
          </p:cNvSpPr>
          <p:nvPr/>
        </p:nvSpPr>
        <p:spPr bwMode="auto">
          <a:xfrm>
            <a:off x="5562600" y="4695825"/>
            <a:ext cx="3081338"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defRPr/>
            </a:pPr>
            <a:r>
              <a:rPr lang="en-US" altLang="en-US" sz="2800" i="0" dirty="0">
                <a:effectLst>
                  <a:outerShdw blurRad="38100" dist="38100" dir="2700000" algn="tl">
                    <a:srgbClr val="000000">
                      <a:alpha val="43137"/>
                    </a:srgbClr>
                  </a:outerShdw>
                </a:effectLst>
              </a:rPr>
              <a:t>= </a:t>
            </a:r>
            <a:r>
              <a:rPr lang="en-CA" altLang="en-US" sz="2800" i="0" dirty="0">
                <a:effectLst>
                  <a:outerShdw blurRad="38100" dist="38100" dir="2700000" algn="tl">
                    <a:srgbClr val="000000">
                      <a:alpha val="43137"/>
                    </a:srgbClr>
                  </a:outerShdw>
                </a:effectLst>
              </a:rPr>
              <a:t>θ</a:t>
            </a:r>
            <a:r>
              <a:rPr lang="en-US" altLang="en-US" sz="2800" i="0" dirty="0">
                <a:effectLst>
                  <a:outerShdw blurRad="38100" dist="38100" dir="2700000" algn="tl">
                    <a:srgbClr val="000000">
                      <a:alpha val="43137"/>
                    </a:srgbClr>
                  </a:outerShdw>
                </a:effectLst>
              </a:rPr>
              <a:t>(</a:t>
            </a:r>
            <a:r>
              <a:rPr lang="en-US" altLang="en-US" sz="2800" dirty="0">
                <a:effectLst>
                  <a:outerShdw blurRad="38100" dist="38100" dir="2700000" algn="tl">
                    <a:srgbClr val="000000">
                      <a:alpha val="43137"/>
                    </a:srgbClr>
                  </a:outerShdw>
                </a:effectLst>
              </a:rPr>
              <a:t>b</a:t>
            </a:r>
            <a:r>
              <a:rPr lang="en-US" altLang="en-US" sz="2800" i="0" dirty="0">
                <a:effectLst>
                  <a:outerShdw blurRad="38100" dist="38100" dir="2700000" algn="tl">
                    <a:srgbClr val="000000">
                      <a:alpha val="43137"/>
                    </a:srgbClr>
                  </a:outerShdw>
                </a:effectLst>
              </a:rPr>
              <a:t>) = linear time.</a:t>
            </a:r>
          </a:p>
        </p:txBody>
      </p:sp>
      <p:sp>
        <p:nvSpPr>
          <p:cNvPr id="262152" name="Text Box 7"/>
          <p:cNvSpPr txBox="1">
            <a:spLocks noChangeArrowheads="1"/>
          </p:cNvSpPr>
          <p:nvPr/>
        </p:nvSpPr>
        <p:spPr bwMode="auto">
          <a:xfrm>
            <a:off x="304800" y="4140200"/>
            <a:ext cx="4267200"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en-US" altLang="en-US" sz="2800"/>
              <a:t>T</a:t>
            </a:r>
            <a:r>
              <a:rPr lang="en-US" altLang="en-US" sz="2800" i="0"/>
              <a:t>(</a:t>
            </a:r>
            <a:r>
              <a:rPr lang="en-US" altLang="en-US" sz="2800"/>
              <a:t>n</a:t>
            </a:r>
            <a:r>
              <a:rPr lang="en-US" altLang="en-US" sz="2800" i="0"/>
              <a:t>) = Time multiply</a:t>
            </a:r>
          </a:p>
        </p:txBody>
      </p:sp>
      <p:sp>
        <p:nvSpPr>
          <p:cNvPr id="262153" name="Rectangle 8"/>
          <p:cNvSpPr>
            <a:spLocks noChangeArrowheads="1"/>
          </p:cNvSpPr>
          <p:nvPr/>
        </p:nvSpPr>
        <p:spPr bwMode="auto">
          <a:xfrm>
            <a:off x="838200" y="4645025"/>
            <a:ext cx="3719513" cy="5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en-US" altLang="en-US" sz="2800" i="0"/>
              <a:t>= </a:t>
            </a:r>
            <a:r>
              <a:rPr lang="en-CA" altLang="en-US" sz="2800" i="0"/>
              <a:t>θ</a:t>
            </a:r>
            <a:r>
              <a:rPr lang="en-US" altLang="en-US" sz="2800" i="0"/>
              <a:t>(</a:t>
            </a:r>
            <a:r>
              <a:rPr lang="en-US" altLang="en-US" sz="2800"/>
              <a:t>n</a:t>
            </a:r>
            <a:r>
              <a:rPr lang="en-US" altLang="en-US" sz="2800" baseline="30000"/>
              <a:t>2</a:t>
            </a:r>
            <a:r>
              <a:rPr lang="en-US" altLang="en-US" sz="2800" i="0"/>
              <a:t>) = quadratic time.</a:t>
            </a:r>
          </a:p>
        </p:txBody>
      </p:sp>
      <p:sp>
        <p:nvSpPr>
          <p:cNvPr id="33" name="Rectangle 8"/>
          <p:cNvSpPr>
            <a:spLocks noChangeArrowheads="1"/>
          </p:cNvSpPr>
          <p:nvPr/>
        </p:nvSpPr>
        <p:spPr bwMode="auto">
          <a:xfrm>
            <a:off x="3505200" y="5114925"/>
            <a:ext cx="251460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defRPr/>
            </a:pPr>
            <a:r>
              <a:rPr lang="en-CA" altLang="en-US" sz="2800" i="0" dirty="0">
                <a:effectLst>
                  <a:outerShdw blurRad="38100" dist="38100" dir="2700000" algn="tl">
                    <a:srgbClr val="000000">
                      <a:alpha val="43137"/>
                    </a:srgbClr>
                  </a:outerShdw>
                </a:effectLst>
              </a:rPr>
              <a:t>Which is faster?</a:t>
            </a:r>
            <a:endParaRPr lang="en-US" altLang="en-US" sz="2800" i="0" dirty="0">
              <a:effectLst>
                <a:outerShdw blurRad="38100" dist="38100" dir="2700000" algn="tl">
                  <a:srgbClr val="000000">
                    <a:alpha val="43137"/>
                  </a:srgbClr>
                </a:outerShdw>
              </a:effectLst>
            </a:endParaRPr>
          </a:p>
        </p:txBody>
      </p:sp>
      <p:sp>
        <p:nvSpPr>
          <p:cNvPr id="262155" name="Text Box 10"/>
          <p:cNvSpPr txBox="1">
            <a:spLocks noChangeArrowheads="1"/>
          </p:cNvSpPr>
          <p:nvPr/>
        </p:nvSpPr>
        <p:spPr bwMode="auto">
          <a:xfrm>
            <a:off x="1109663" y="5494338"/>
            <a:ext cx="7196137" cy="522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r>
              <a:rPr lang="en-US" altLang="en-US" sz="2800" i="0"/>
              <a:t>92834765225674897 × 8388397759011039475</a:t>
            </a:r>
          </a:p>
        </p:txBody>
      </p:sp>
      <p:sp>
        <p:nvSpPr>
          <p:cNvPr id="35" name="Rectangle 8"/>
          <p:cNvSpPr>
            <a:spLocks noChangeArrowheads="1"/>
          </p:cNvSpPr>
          <p:nvPr/>
        </p:nvSpPr>
        <p:spPr bwMode="auto">
          <a:xfrm>
            <a:off x="609600" y="5943600"/>
            <a:ext cx="2789238" cy="954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defRPr/>
            </a:pPr>
            <a:r>
              <a:rPr lang="en-CA" altLang="en-US" sz="2800" i="0" dirty="0">
                <a:effectLst>
                  <a:outerShdw blurRad="38100" dist="38100" dir="2700000" algn="tl">
                    <a:srgbClr val="000000">
                      <a:alpha val="43137"/>
                    </a:srgbClr>
                  </a:outerShdw>
                </a:effectLst>
              </a:rPr>
              <a:t>n = # digits = 20</a:t>
            </a:r>
          </a:p>
          <a:p>
            <a:pPr>
              <a:spcBef>
                <a:spcPct val="0"/>
              </a:spcBef>
              <a:buFontTx/>
              <a:buNone/>
              <a:defRPr/>
            </a:pPr>
            <a:r>
              <a:rPr lang="en-CA" altLang="en-US" sz="2800" i="0" dirty="0">
                <a:effectLst>
                  <a:outerShdw blurRad="38100" dist="38100" dir="2700000" algn="tl">
                    <a:srgbClr val="000000">
                      <a:alpha val="43137"/>
                    </a:srgbClr>
                  </a:outerShdw>
                </a:effectLst>
              </a:rPr>
              <a:t>Time ≈ 20</a:t>
            </a:r>
            <a:r>
              <a:rPr lang="en-CA" altLang="en-US" sz="2800" i="0" baseline="30000" dirty="0">
                <a:effectLst>
                  <a:outerShdw blurRad="38100" dist="38100" dir="2700000" algn="tl">
                    <a:srgbClr val="000000">
                      <a:alpha val="43137"/>
                    </a:srgbClr>
                  </a:outerShdw>
                </a:effectLst>
              </a:rPr>
              <a:t>2</a:t>
            </a:r>
            <a:r>
              <a:rPr lang="en-CA" altLang="en-US" sz="2800" i="0" dirty="0">
                <a:effectLst>
                  <a:outerShdw blurRad="38100" dist="38100" dir="2700000" algn="tl">
                    <a:srgbClr val="000000">
                      <a:alpha val="43137"/>
                    </a:srgbClr>
                  </a:outerShdw>
                </a:effectLst>
              </a:rPr>
              <a:t> ≈ 400 </a:t>
            </a:r>
            <a:endParaRPr lang="en-US" altLang="en-US" sz="2800" i="0" dirty="0">
              <a:effectLst>
                <a:outerShdw blurRad="38100" dist="38100" dir="2700000" algn="tl">
                  <a:srgbClr val="000000">
                    <a:alpha val="43137"/>
                  </a:srgbClr>
                </a:outerShdw>
              </a:effectLst>
            </a:endParaRPr>
          </a:p>
        </p:txBody>
      </p:sp>
      <p:sp>
        <p:nvSpPr>
          <p:cNvPr id="39" name="Rectangle 8"/>
          <p:cNvSpPr>
            <a:spLocks noChangeArrowheads="1"/>
          </p:cNvSpPr>
          <p:nvPr/>
        </p:nvSpPr>
        <p:spPr bwMode="auto">
          <a:xfrm>
            <a:off x="3886200" y="5867400"/>
            <a:ext cx="1520825"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defRPr/>
            </a:pPr>
            <a:r>
              <a:rPr lang="en-CA" altLang="en-US" sz="2800" i="0" dirty="0">
                <a:effectLst>
                  <a:outerShdw blurRad="38100" dist="38100" dir="2700000" algn="tl">
                    <a:srgbClr val="000000">
                      <a:alpha val="43137"/>
                    </a:srgbClr>
                  </a:outerShdw>
                </a:effectLst>
              </a:rPr>
              <a:t>b = value</a:t>
            </a:r>
            <a:endParaRPr lang="en-US" altLang="en-US" sz="2800" i="0" dirty="0"/>
          </a:p>
        </p:txBody>
      </p:sp>
      <p:sp>
        <p:nvSpPr>
          <p:cNvPr id="36" name="Rectangle 8"/>
          <p:cNvSpPr>
            <a:spLocks noChangeArrowheads="1"/>
          </p:cNvSpPr>
          <p:nvPr/>
        </p:nvSpPr>
        <p:spPr bwMode="auto">
          <a:xfrm>
            <a:off x="3873500" y="5891213"/>
            <a:ext cx="4194175" cy="9540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defRPr/>
            </a:pPr>
            <a:r>
              <a:rPr lang="en-CA" altLang="en-US" sz="2800" i="0" dirty="0">
                <a:effectLst>
                  <a:outerShdw blurRad="38100" dist="38100" dir="2700000" algn="tl">
                    <a:srgbClr val="000000">
                      <a:alpha val="43137"/>
                    </a:srgbClr>
                  </a:outerShdw>
                </a:effectLst>
              </a:rPr>
              <a:t>                ≈ 10</a:t>
            </a:r>
            <a:r>
              <a:rPr lang="en-CA" altLang="en-US" sz="2800" i="0" baseline="30000" dirty="0">
                <a:effectLst>
                  <a:outerShdw blurRad="38100" dist="38100" dir="2700000" algn="tl">
                    <a:srgbClr val="000000">
                      <a:alpha val="43137"/>
                    </a:srgbClr>
                  </a:outerShdw>
                </a:effectLst>
              </a:rPr>
              <a:t>n</a:t>
            </a:r>
            <a:r>
              <a:rPr lang="en-CA" altLang="en-US" sz="2800" i="0" dirty="0">
                <a:effectLst>
                  <a:outerShdw blurRad="38100" dist="38100" dir="2700000" algn="tl">
                    <a:srgbClr val="000000">
                      <a:alpha val="43137"/>
                    </a:srgbClr>
                  </a:outerShdw>
                </a:effectLst>
              </a:rPr>
              <a:t> </a:t>
            </a:r>
          </a:p>
          <a:p>
            <a:pPr>
              <a:spcBef>
                <a:spcPct val="0"/>
              </a:spcBef>
              <a:buFontTx/>
              <a:buNone/>
              <a:defRPr/>
            </a:pPr>
            <a:r>
              <a:rPr lang="en-CA" altLang="en-US" sz="2800" i="0" dirty="0">
                <a:effectLst>
                  <a:outerShdw blurRad="38100" dist="38100" dir="2700000" algn="tl">
                    <a:srgbClr val="000000">
                      <a:alpha val="43137"/>
                    </a:srgbClr>
                  </a:outerShdw>
                </a:effectLst>
              </a:rPr>
              <a:t>Time ≈ 10</a:t>
            </a:r>
            <a:r>
              <a:rPr lang="en-CA" altLang="en-US" sz="2800" i="0" baseline="30000" dirty="0">
                <a:effectLst>
                  <a:outerShdw blurRad="38100" dist="38100" dir="2700000" algn="tl">
                    <a:srgbClr val="000000">
                      <a:alpha val="43137"/>
                    </a:srgbClr>
                  </a:outerShdw>
                </a:effectLst>
              </a:rPr>
              <a:t>n</a:t>
            </a:r>
            <a:r>
              <a:rPr lang="en-CA" altLang="en-US" sz="2800" i="0" dirty="0">
                <a:effectLst>
                  <a:outerShdw blurRad="38100" dist="38100" dir="2700000" algn="tl">
                    <a:srgbClr val="000000">
                      <a:alpha val="43137"/>
                    </a:srgbClr>
                  </a:outerShdw>
                </a:effectLst>
              </a:rPr>
              <a:t> ≈ </a:t>
            </a:r>
            <a:r>
              <a:rPr lang="en-CA" altLang="en-US" sz="2800" i="0" dirty="0">
                <a:solidFill>
                  <a:srgbClr val="FF0000"/>
                </a:solidFill>
                <a:effectLst>
                  <a:outerShdw blurRad="38100" dist="38100" dir="2700000" algn="tl">
                    <a:srgbClr val="000000">
                      <a:alpha val="43137"/>
                    </a:srgbClr>
                  </a:outerShdw>
                </a:effectLst>
              </a:rPr>
              <a:t>exponential!!!</a:t>
            </a:r>
            <a:endParaRPr lang="en-US" altLang="en-US" sz="2800" i="0" dirty="0">
              <a:solidFill>
                <a:srgbClr val="FF0000"/>
              </a:solidFill>
              <a:effectLst>
                <a:outerShdw blurRad="38100" dist="38100" dir="2700000" algn="tl">
                  <a:srgbClr val="000000">
                    <a:alpha val="43137"/>
                  </a:srgbClr>
                </a:outerShdw>
              </a:effectLst>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grpId="0" nodeType="withEffect">
                                  <p:stCondLst>
                                    <p:cond delay="0"/>
                                  </p:stCondLst>
                                  <p:childTnLst>
                                    <p:set>
                                      <p:cBhvr>
                                        <p:cTn id="6" dur="1" fill="hold">
                                          <p:stCondLst>
                                            <p:cond delay="0"/>
                                          </p:stCondLst>
                                        </p:cTn>
                                        <p:tgtEl>
                                          <p:spTgt spid="36"/>
                                        </p:tgtEl>
                                        <p:attrNameLst>
                                          <p:attrName>style.visibility</p:attrName>
                                        </p:attrNameLst>
                                      </p:cBhvr>
                                      <p:to>
                                        <p:strVal val="visible"/>
                                      </p:to>
                                    </p:set>
                                    <p:anim calcmode="lin" valueType="num">
                                      <p:cBhvr additive="base">
                                        <p:cTn id="7" dur="500" fill="hold"/>
                                        <p:tgtEl>
                                          <p:spTgt spid="36"/>
                                        </p:tgtEl>
                                        <p:attrNameLst>
                                          <p:attrName>ppt_x</p:attrName>
                                        </p:attrNameLst>
                                      </p:cBhvr>
                                      <p:tavLst>
                                        <p:tav tm="0">
                                          <p:val>
                                            <p:strVal val="#ppt_x"/>
                                          </p:val>
                                        </p:tav>
                                        <p:tav tm="100000">
                                          <p:val>
                                            <p:strVal val="#ppt_x"/>
                                          </p:val>
                                        </p:tav>
                                      </p:tavLst>
                                    </p:anim>
                                    <p:anim calcmode="lin" valueType="num">
                                      <p:cBhvr additive="base">
                                        <p:cTn id="8" dur="500" fill="hold"/>
                                        <p:tgtEl>
                                          <p:spTgt spid="3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 grpId="0"/>
    </p:bld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63170" name="Group 4"/>
          <p:cNvGrpSpPr>
            <a:grpSpLocks/>
          </p:cNvGrpSpPr>
          <p:nvPr/>
        </p:nvGrpSpPr>
        <p:grpSpPr bwMode="auto">
          <a:xfrm>
            <a:off x="457200" y="1471613"/>
            <a:ext cx="4237038" cy="2566987"/>
            <a:chOff x="838200" y="1142278"/>
            <a:chExt cx="7696200" cy="5310214"/>
          </a:xfrm>
        </p:grpSpPr>
        <p:sp>
          <p:nvSpPr>
            <p:cNvPr id="263186" name="Line 3"/>
            <p:cNvSpPr>
              <a:spLocks noChangeShapeType="1"/>
            </p:cNvSpPr>
            <p:nvPr/>
          </p:nvSpPr>
          <p:spPr bwMode="auto">
            <a:xfrm flipH="1">
              <a:off x="1371600" y="2438400"/>
              <a:ext cx="6629400" cy="0"/>
            </a:xfrm>
            <a:prstGeom prst="line">
              <a:avLst/>
            </a:prstGeom>
            <a:noFill/>
            <a:ln w="76200" cap="sq">
              <a:solidFill>
                <a:schemeClr val="tx1"/>
              </a:solidFill>
              <a:round/>
              <a:headEnd type="none" w="sm" len="sm"/>
              <a:tailEnd type="none" w="sm" len="sm"/>
            </a:ln>
            <a:extLst>
              <a:ext uri="{909E8E84-426E-40DD-AFC4-6F175D3DCCD1}">
                <a14:hiddenFill xmlns:a14="http://schemas.microsoft.com/office/drawing/2010/main">
                  <a:noFill/>
                </a14:hiddenFill>
              </a:ext>
            </a:extLst>
          </p:spPr>
          <p:txBody>
            <a:bodyPr lIns="274320" rIns="274320" anchor="ctr">
              <a:spAutoFit/>
            </a:bodyPr>
            <a:lstStyle/>
            <a:p>
              <a:endParaRPr lang="en-US"/>
            </a:p>
          </p:txBody>
        </p:sp>
        <p:sp>
          <p:nvSpPr>
            <p:cNvPr id="263187" name="Text Box 4"/>
            <p:cNvSpPr txBox="1">
              <a:spLocks noChangeArrowheads="1"/>
            </p:cNvSpPr>
            <p:nvPr/>
          </p:nvSpPr>
          <p:spPr bwMode="auto">
            <a:xfrm>
              <a:off x="3581400" y="1142278"/>
              <a:ext cx="685800" cy="106824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50000"/>
                </a:spcBef>
                <a:buFontTx/>
                <a:buNone/>
              </a:pPr>
              <a:r>
                <a:rPr lang="en-US" altLang="en-US" sz="3600" i="0">
                  <a:sym typeface="Symbol" pitchFamily="18" charset="2"/>
                </a:rPr>
                <a:t></a:t>
              </a:r>
              <a:endParaRPr lang="en-US" altLang="en-US" sz="3600" i="0"/>
            </a:p>
          </p:txBody>
        </p:sp>
        <p:sp>
          <p:nvSpPr>
            <p:cNvPr id="263188" name="Text Box 5"/>
            <p:cNvSpPr txBox="1">
              <a:spLocks noChangeArrowheads="1"/>
            </p:cNvSpPr>
            <p:nvPr/>
          </p:nvSpPr>
          <p:spPr bwMode="auto">
            <a:xfrm>
              <a:off x="4819650" y="1676401"/>
              <a:ext cx="3257549" cy="66129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en-US" altLang="en-US" sz="2000" i="0"/>
                <a:t>* * * * * * * * </a:t>
              </a:r>
            </a:p>
          </p:txBody>
        </p:sp>
        <p:sp>
          <p:nvSpPr>
            <p:cNvPr id="263189" name="Text Box 6"/>
            <p:cNvSpPr txBox="1">
              <a:spLocks noChangeArrowheads="1"/>
            </p:cNvSpPr>
            <p:nvPr/>
          </p:nvSpPr>
          <p:spPr bwMode="auto">
            <a:xfrm>
              <a:off x="4819650" y="1143000"/>
              <a:ext cx="3257549" cy="66129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en-US" altLang="en-US" sz="2000" i="0"/>
                <a:t>* * * * * * * * </a:t>
              </a:r>
            </a:p>
          </p:txBody>
        </p:sp>
        <p:sp>
          <p:nvSpPr>
            <p:cNvPr id="263190" name="Text Box 7"/>
            <p:cNvSpPr txBox="1">
              <a:spLocks noChangeArrowheads="1"/>
            </p:cNvSpPr>
            <p:nvPr/>
          </p:nvSpPr>
          <p:spPr bwMode="auto">
            <a:xfrm>
              <a:off x="4572000" y="2590800"/>
              <a:ext cx="3603625" cy="66129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en-US" altLang="en-US" sz="2000" i="0"/>
                <a:t>  * * * * * * * *</a:t>
              </a:r>
            </a:p>
          </p:txBody>
        </p:sp>
        <p:sp>
          <p:nvSpPr>
            <p:cNvPr id="263191" name="Text Box 8"/>
            <p:cNvSpPr txBox="1">
              <a:spLocks noChangeArrowheads="1"/>
            </p:cNvSpPr>
            <p:nvPr/>
          </p:nvSpPr>
          <p:spPr bwMode="auto">
            <a:xfrm>
              <a:off x="4168775" y="2971800"/>
              <a:ext cx="3603625" cy="66129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en-US" altLang="en-US" sz="2000" i="0"/>
                <a:t>  * * * * * * * *</a:t>
              </a:r>
            </a:p>
          </p:txBody>
        </p:sp>
        <p:sp>
          <p:nvSpPr>
            <p:cNvPr id="263192" name="Text Box 9"/>
            <p:cNvSpPr txBox="1">
              <a:spLocks noChangeArrowheads="1"/>
            </p:cNvSpPr>
            <p:nvPr/>
          </p:nvSpPr>
          <p:spPr bwMode="auto">
            <a:xfrm>
              <a:off x="3765550" y="3352800"/>
              <a:ext cx="3603625" cy="66129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en-US" altLang="en-US" sz="2000" i="0"/>
                <a:t>  * * * * * * * *</a:t>
              </a:r>
            </a:p>
          </p:txBody>
        </p:sp>
        <p:sp>
          <p:nvSpPr>
            <p:cNvPr id="263193" name="Text Box 10"/>
            <p:cNvSpPr txBox="1">
              <a:spLocks noChangeArrowheads="1"/>
            </p:cNvSpPr>
            <p:nvPr/>
          </p:nvSpPr>
          <p:spPr bwMode="auto">
            <a:xfrm>
              <a:off x="3362325" y="3733800"/>
              <a:ext cx="3603625" cy="66129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en-US" altLang="en-US" sz="2000" i="0"/>
                <a:t>  * * * * * * * *</a:t>
              </a:r>
            </a:p>
          </p:txBody>
        </p:sp>
        <p:sp>
          <p:nvSpPr>
            <p:cNvPr id="263194" name="Text Box 11"/>
            <p:cNvSpPr txBox="1">
              <a:spLocks noChangeArrowheads="1"/>
            </p:cNvSpPr>
            <p:nvPr/>
          </p:nvSpPr>
          <p:spPr bwMode="auto">
            <a:xfrm>
              <a:off x="2959100" y="4114800"/>
              <a:ext cx="3603625" cy="66129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en-US" altLang="en-US" sz="2000" i="0"/>
                <a:t>  * * * * * * * *</a:t>
              </a:r>
            </a:p>
          </p:txBody>
        </p:sp>
        <p:sp>
          <p:nvSpPr>
            <p:cNvPr id="263195" name="Text Box 12"/>
            <p:cNvSpPr txBox="1">
              <a:spLocks noChangeArrowheads="1"/>
            </p:cNvSpPr>
            <p:nvPr/>
          </p:nvSpPr>
          <p:spPr bwMode="auto">
            <a:xfrm>
              <a:off x="2555874" y="4495800"/>
              <a:ext cx="3603625" cy="66129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en-US" altLang="en-US" sz="2000" i="0"/>
                <a:t>  * * * * * * * *</a:t>
              </a:r>
            </a:p>
          </p:txBody>
        </p:sp>
        <p:sp>
          <p:nvSpPr>
            <p:cNvPr id="263196" name="Text Box 13"/>
            <p:cNvSpPr txBox="1">
              <a:spLocks noChangeArrowheads="1"/>
            </p:cNvSpPr>
            <p:nvPr/>
          </p:nvSpPr>
          <p:spPr bwMode="auto">
            <a:xfrm>
              <a:off x="2187575" y="4876800"/>
              <a:ext cx="3603625" cy="66129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en-US" altLang="en-US" sz="2000" i="0"/>
                <a:t>  * * * * * * * *</a:t>
              </a:r>
            </a:p>
          </p:txBody>
        </p:sp>
        <p:sp>
          <p:nvSpPr>
            <p:cNvPr id="263197" name="Text Box 14"/>
            <p:cNvSpPr txBox="1">
              <a:spLocks noChangeArrowheads="1"/>
            </p:cNvSpPr>
            <p:nvPr/>
          </p:nvSpPr>
          <p:spPr bwMode="auto">
            <a:xfrm>
              <a:off x="1806575" y="5257798"/>
              <a:ext cx="3603625" cy="66129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en-US" altLang="en-US" sz="2000" i="0"/>
                <a:t>  * * * * * * * *</a:t>
              </a:r>
            </a:p>
          </p:txBody>
        </p:sp>
        <p:sp>
          <p:nvSpPr>
            <p:cNvPr id="263198" name="Line 15"/>
            <p:cNvSpPr>
              <a:spLocks noChangeShapeType="1"/>
            </p:cNvSpPr>
            <p:nvPr/>
          </p:nvSpPr>
          <p:spPr bwMode="auto">
            <a:xfrm flipH="1">
              <a:off x="1371600" y="5791200"/>
              <a:ext cx="6629400" cy="0"/>
            </a:xfrm>
            <a:prstGeom prst="line">
              <a:avLst/>
            </a:prstGeom>
            <a:noFill/>
            <a:ln w="76200" cap="sq">
              <a:solidFill>
                <a:schemeClr val="tx1"/>
              </a:solidFill>
              <a:round/>
              <a:headEnd type="none" w="sm" len="sm"/>
              <a:tailEnd type="none" w="sm" len="sm"/>
            </a:ln>
            <a:extLst>
              <a:ext uri="{909E8E84-426E-40DD-AFC4-6F175D3DCCD1}">
                <a14:hiddenFill xmlns:a14="http://schemas.microsoft.com/office/drawing/2010/main">
                  <a:noFill/>
                </a14:hiddenFill>
              </a:ext>
            </a:extLst>
          </p:spPr>
          <p:txBody>
            <a:bodyPr lIns="274320" rIns="274320" anchor="ctr">
              <a:spAutoFit/>
            </a:bodyPr>
            <a:lstStyle/>
            <a:p>
              <a:endParaRPr lang="en-US"/>
            </a:p>
          </p:txBody>
        </p:sp>
        <p:sp>
          <p:nvSpPr>
            <p:cNvPr id="263199" name="Text Box 16"/>
            <p:cNvSpPr txBox="1">
              <a:spLocks noChangeArrowheads="1"/>
            </p:cNvSpPr>
            <p:nvPr/>
          </p:nvSpPr>
          <p:spPr bwMode="auto">
            <a:xfrm>
              <a:off x="1447800" y="5791199"/>
              <a:ext cx="7086600" cy="66129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en-US" altLang="en-US" sz="2000" i="0">
                  <a:solidFill>
                    <a:schemeClr val="accent1"/>
                  </a:solidFill>
                </a:rPr>
                <a:t>  * * * * * * * * * * * * * * * *</a:t>
              </a:r>
            </a:p>
          </p:txBody>
        </p:sp>
        <p:grpSp>
          <p:nvGrpSpPr>
            <p:cNvPr id="263200" name="Group 17"/>
            <p:cNvGrpSpPr>
              <a:grpSpLocks/>
            </p:cNvGrpSpPr>
            <p:nvPr/>
          </p:nvGrpSpPr>
          <p:grpSpPr bwMode="auto">
            <a:xfrm>
              <a:off x="838200" y="2819400"/>
              <a:ext cx="1143000" cy="2819400"/>
              <a:chOff x="528" y="1776"/>
              <a:chExt cx="720" cy="1776"/>
            </a:xfrm>
          </p:grpSpPr>
          <p:sp>
            <p:nvSpPr>
              <p:cNvPr id="263201" name="AutoShape 18"/>
              <p:cNvSpPr>
                <a:spLocks/>
              </p:cNvSpPr>
              <p:nvPr/>
            </p:nvSpPr>
            <p:spPr bwMode="auto">
              <a:xfrm>
                <a:off x="1008" y="1776"/>
                <a:ext cx="240" cy="1776"/>
              </a:xfrm>
              <a:prstGeom prst="leftBrace">
                <a:avLst>
                  <a:gd name="adj1" fmla="val 61667"/>
                  <a:gd name="adj2" fmla="val 50000"/>
                </a:avLst>
              </a:prstGeom>
              <a:noFill/>
              <a:ln w="38100">
                <a:solidFill>
                  <a:schemeClr val="accent2"/>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endParaRPr lang="en-CA" altLang="en-US" sz="1600"/>
              </a:p>
            </p:txBody>
          </p:sp>
          <p:sp>
            <p:nvSpPr>
              <p:cNvPr id="263202" name="Text Box 19"/>
              <p:cNvSpPr txBox="1">
                <a:spLocks noChangeArrowheads="1"/>
              </p:cNvSpPr>
              <p:nvPr/>
            </p:nvSpPr>
            <p:spPr bwMode="auto">
              <a:xfrm>
                <a:off x="528" y="2422"/>
                <a:ext cx="362" cy="4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en-US" altLang="en-US" sz="2000">
                    <a:solidFill>
                      <a:schemeClr val="accent1"/>
                    </a:solidFill>
                  </a:rPr>
                  <a:t>n</a:t>
                </a:r>
                <a:r>
                  <a:rPr lang="en-US" altLang="en-US" sz="2000" i="0" baseline="30000">
                    <a:solidFill>
                      <a:schemeClr val="accent1"/>
                    </a:solidFill>
                  </a:rPr>
                  <a:t>2</a:t>
                </a:r>
                <a:endParaRPr lang="en-US" altLang="en-US" sz="2000" i="0">
                  <a:solidFill>
                    <a:schemeClr val="accent1"/>
                  </a:solidFill>
                </a:endParaRPr>
              </a:p>
            </p:txBody>
          </p:sp>
        </p:grpSp>
      </p:grpSp>
      <p:sp>
        <p:nvSpPr>
          <p:cNvPr id="263171" name="Rectangle 2"/>
          <p:cNvSpPr>
            <a:spLocks noGrp="1" noChangeArrowheads="1"/>
          </p:cNvSpPr>
          <p:nvPr>
            <p:ph type="title"/>
          </p:nvPr>
        </p:nvSpPr>
        <p:spPr>
          <a:xfrm>
            <a:off x="685800" y="381000"/>
            <a:ext cx="7772400" cy="1143000"/>
          </a:xfrm>
        </p:spPr>
        <p:txBody>
          <a:bodyPr/>
          <a:lstStyle/>
          <a:p>
            <a:pPr algn="l" eaLnBrk="1" hangingPunct="1"/>
            <a:r>
              <a:rPr lang="en-US" altLang="en-US" sz="4000"/>
              <a:t>  Grade School     vs   Kindergarten </a:t>
            </a:r>
          </a:p>
        </p:txBody>
      </p:sp>
      <p:grpSp>
        <p:nvGrpSpPr>
          <p:cNvPr id="263172" name="Group 3"/>
          <p:cNvGrpSpPr>
            <a:grpSpLocks/>
          </p:cNvGrpSpPr>
          <p:nvPr/>
        </p:nvGrpSpPr>
        <p:grpSpPr bwMode="auto">
          <a:xfrm>
            <a:off x="4937125" y="1871663"/>
            <a:ext cx="3910013" cy="1319212"/>
            <a:chOff x="998" y="2619"/>
            <a:chExt cx="2463" cy="831"/>
          </a:xfrm>
        </p:grpSpPr>
        <p:sp>
          <p:nvSpPr>
            <p:cNvPr id="263183" name="Text Box 4"/>
            <p:cNvSpPr txBox="1">
              <a:spLocks noChangeArrowheads="1"/>
            </p:cNvSpPr>
            <p:nvPr/>
          </p:nvSpPr>
          <p:spPr bwMode="auto">
            <a:xfrm>
              <a:off x="998" y="2619"/>
              <a:ext cx="2463" cy="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r>
                <a:rPr lang="en-US" altLang="en-US" sz="2800"/>
                <a:t>a</a:t>
              </a:r>
              <a:r>
                <a:rPr lang="en-US" altLang="en-US" sz="2800" i="0"/>
                <a:t> × </a:t>
              </a:r>
              <a:r>
                <a:rPr lang="en-US" altLang="en-US" sz="2800"/>
                <a:t>b</a:t>
              </a:r>
              <a:r>
                <a:rPr lang="en-US" altLang="en-US" sz="2800" i="0"/>
                <a:t> = </a:t>
              </a:r>
              <a:r>
                <a:rPr lang="en-US" altLang="en-US" sz="2800"/>
                <a:t>a</a:t>
              </a:r>
              <a:r>
                <a:rPr lang="en-US" altLang="en-US" sz="2800" i="0"/>
                <a:t> + </a:t>
              </a:r>
              <a:r>
                <a:rPr lang="en-US" altLang="en-US" sz="2800"/>
                <a:t>a</a:t>
              </a:r>
              <a:r>
                <a:rPr lang="en-US" altLang="en-US" sz="2800" i="0"/>
                <a:t> + </a:t>
              </a:r>
              <a:r>
                <a:rPr lang="en-US" altLang="en-US" sz="2800"/>
                <a:t>a</a:t>
              </a:r>
              <a:r>
                <a:rPr lang="en-US" altLang="en-US" sz="2800" i="0"/>
                <a:t> + ... + </a:t>
              </a:r>
              <a:r>
                <a:rPr lang="en-US" altLang="en-US" sz="2800"/>
                <a:t>a</a:t>
              </a:r>
              <a:r>
                <a:rPr lang="en-US" altLang="en-US" sz="2800" i="0"/>
                <a:t> </a:t>
              </a:r>
            </a:p>
          </p:txBody>
        </p:sp>
        <p:sp>
          <p:nvSpPr>
            <p:cNvPr id="263184" name="AutoShape 5"/>
            <p:cNvSpPr>
              <a:spLocks/>
            </p:cNvSpPr>
            <p:nvPr/>
          </p:nvSpPr>
          <p:spPr bwMode="auto">
            <a:xfrm rot="5400000">
              <a:off x="2435" y="2243"/>
              <a:ext cx="219" cy="1632"/>
            </a:xfrm>
            <a:prstGeom prst="rightBrace">
              <a:avLst>
                <a:gd name="adj1" fmla="val 70001"/>
                <a:gd name="adj2" fmla="val 53125"/>
              </a:avLst>
            </a:prstGeom>
            <a:noFill/>
            <a:ln w="9525">
              <a:solidFill>
                <a:schemeClr va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endParaRPr lang="en-CA" altLang="en-US" sz="2000"/>
            </a:p>
          </p:txBody>
        </p:sp>
        <p:sp>
          <p:nvSpPr>
            <p:cNvPr id="263185" name="Text Box 6"/>
            <p:cNvSpPr txBox="1">
              <a:spLocks noChangeArrowheads="1"/>
            </p:cNvSpPr>
            <p:nvPr/>
          </p:nvSpPr>
          <p:spPr bwMode="auto">
            <a:xfrm>
              <a:off x="2352" y="3120"/>
              <a:ext cx="229" cy="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r>
                <a:rPr lang="en-US" altLang="en-US" sz="2800"/>
                <a:t>b</a:t>
              </a:r>
            </a:p>
          </p:txBody>
        </p:sp>
      </p:grpSp>
      <p:sp>
        <p:nvSpPr>
          <p:cNvPr id="28" name="Title 1"/>
          <p:cNvSpPr txBox="1">
            <a:spLocks/>
          </p:cNvSpPr>
          <p:nvPr/>
        </p:nvSpPr>
        <p:spPr bwMode="auto">
          <a:xfrm>
            <a:off x="228600" y="-171450"/>
            <a:ext cx="8610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a:defRPr/>
            </a:pPr>
            <a:r>
              <a:rPr lang="en-CA" altLang="en-US" i="0" kern="0" dirty="0"/>
              <a:t>Running Time</a:t>
            </a:r>
            <a:endParaRPr lang="en-US" i="0" kern="0" dirty="0"/>
          </a:p>
        </p:txBody>
      </p:sp>
      <p:sp>
        <p:nvSpPr>
          <p:cNvPr id="263174" name="Text Box 7"/>
          <p:cNvSpPr txBox="1">
            <a:spLocks noChangeArrowheads="1"/>
          </p:cNvSpPr>
          <p:nvPr/>
        </p:nvSpPr>
        <p:spPr bwMode="auto">
          <a:xfrm>
            <a:off x="4797425" y="4191000"/>
            <a:ext cx="4267200"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en-US" altLang="en-US" sz="2800"/>
              <a:t>T</a:t>
            </a:r>
            <a:r>
              <a:rPr lang="en-US" altLang="en-US" sz="2800" i="0"/>
              <a:t>(</a:t>
            </a:r>
            <a:r>
              <a:rPr lang="en-US" altLang="en-US" sz="2800"/>
              <a:t>n</a:t>
            </a:r>
            <a:r>
              <a:rPr lang="en-US" altLang="en-US" sz="2800" i="0"/>
              <a:t>) = Time multiply</a:t>
            </a:r>
          </a:p>
        </p:txBody>
      </p:sp>
      <p:sp>
        <p:nvSpPr>
          <p:cNvPr id="30" name="Rectangle 8"/>
          <p:cNvSpPr>
            <a:spLocks noChangeArrowheads="1"/>
          </p:cNvSpPr>
          <p:nvPr/>
        </p:nvSpPr>
        <p:spPr bwMode="auto">
          <a:xfrm>
            <a:off x="5562600" y="4695825"/>
            <a:ext cx="3081338"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defRPr/>
            </a:pPr>
            <a:r>
              <a:rPr lang="en-US" altLang="en-US" sz="2800" i="0" dirty="0">
                <a:effectLst>
                  <a:outerShdw blurRad="38100" dist="38100" dir="2700000" algn="tl">
                    <a:srgbClr val="000000">
                      <a:alpha val="43137"/>
                    </a:srgbClr>
                  </a:outerShdw>
                </a:effectLst>
              </a:rPr>
              <a:t>= </a:t>
            </a:r>
            <a:r>
              <a:rPr lang="en-CA" altLang="en-US" sz="2800" i="0" dirty="0">
                <a:effectLst>
                  <a:outerShdw blurRad="38100" dist="38100" dir="2700000" algn="tl">
                    <a:srgbClr val="000000">
                      <a:alpha val="43137"/>
                    </a:srgbClr>
                  </a:outerShdw>
                </a:effectLst>
              </a:rPr>
              <a:t>θ</a:t>
            </a:r>
            <a:r>
              <a:rPr lang="en-US" altLang="en-US" sz="2800" i="0" dirty="0">
                <a:effectLst>
                  <a:outerShdw blurRad="38100" dist="38100" dir="2700000" algn="tl">
                    <a:srgbClr val="000000">
                      <a:alpha val="43137"/>
                    </a:srgbClr>
                  </a:outerShdw>
                </a:effectLst>
              </a:rPr>
              <a:t>(</a:t>
            </a:r>
            <a:r>
              <a:rPr lang="en-US" altLang="en-US" sz="2800" dirty="0">
                <a:effectLst>
                  <a:outerShdw blurRad="38100" dist="38100" dir="2700000" algn="tl">
                    <a:srgbClr val="000000">
                      <a:alpha val="43137"/>
                    </a:srgbClr>
                  </a:outerShdw>
                </a:effectLst>
              </a:rPr>
              <a:t>b</a:t>
            </a:r>
            <a:r>
              <a:rPr lang="en-US" altLang="en-US" sz="2800" i="0" dirty="0">
                <a:effectLst>
                  <a:outerShdw blurRad="38100" dist="38100" dir="2700000" algn="tl">
                    <a:srgbClr val="000000">
                      <a:alpha val="43137"/>
                    </a:srgbClr>
                  </a:outerShdw>
                </a:effectLst>
              </a:rPr>
              <a:t>) = linear time.</a:t>
            </a:r>
          </a:p>
        </p:txBody>
      </p:sp>
      <p:sp>
        <p:nvSpPr>
          <p:cNvPr id="263176" name="Text Box 7"/>
          <p:cNvSpPr txBox="1">
            <a:spLocks noChangeArrowheads="1"/>
          </p:cNvSpPr>
          <p:nvPr/>
        </p:nvSpPr>
        <p:spPr bwMode="auto">
          <a:xfrm>
            <a:off x="304800" y="4140200"/>
            <a:ext cx="4267200"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en-US" altLang="en-US" sz="2800"/>
              <a:t>T</a:t>
            </a:r>
            <a:r>
              <a:rPr lang="en-US" altLang="en-US" sz="2800" i="0"/>
              <a:t>(</a:t>
            </a:r>
            <a:r>
              <a:rPr lang="en-US" altLang="en-US" sz="2800"/>
              <a:t>n</a:t>
            </a:r>
            <a:r>
              <a:rPr lang="en-US" altLang="en-US" sz="2800" i="0"/>
              <a:t>) = Time multiply</a:t>
            </a:r>
          </a:p>
        </p:txBody>
      </p:sp>
      <p:sp>
        <p:nvSpPr>
          <p:cNvPr id="263177" name="Rectangle 8"/>
          <p:cNvSpPr>
            <a:spLocks noChangeArrowheads="1"/>
          </p:cNvSpPr>
          <p:nvPr/>
        </p:nvSpPr>
        <p:spPr bwMode="auto">
          <a:xfrm>
            <a:off x="838200" y="4645025"/>
            <a:ext cx="3719513" cy="5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en-US" altLang="en-US" sz="2800" i="0"/>
              <a:t>= </a:t>
            </a:r>
            <a:r>
              <a:rPr lang="en-CA" altLang="en-US" sz="2800" i="0"/>
              <a:t>θ</a:t>
            </a:r>
            <a:r>
              <a:rPr lang="en-US" altLang="en-US" sz="2800" i="0"/>
              <a:t>(</a:t>
            </a:r>
            <a:r>
              <a:rPr lang="en-US" altLang="en-US" sz="2800"/>
              <a:t>n</a:t>
            </a:r>
            <a:r>
              <a:rPr lang="en-US" altLang="en-US" sz="2800" baseline="30000"/>
              <a:t>2</a:t>
            </a:r>
            <a:r>
              <a:rPr lang="en-US" altLang="en-US" sz="2800" i="0"/>
              <a:t>) = quadratic time.</a:t>
            </a:r>
          </a:p>
        </p:txBody>
      </p:sp>
      <p:sp>
        <p:nvSpPr>
          <p:cNvPr id="33" name="Rectangle 8"/>
          <p:cNvSpPr>
            <a:spLocks noChangeArrowheads="1"/>
          </p:cNvSpPr>
          <p:nvPr/>
        </p:nvSpPr>
        <p:spPr bwMode="auto">
          <a:xfrm>
            <a:off x="3505200" y="5114925"/>
            <a:ext cx="251460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defRPr/>
            </a:pPr>
            <a:r>
              <a:rPr lang="en-CA" altLang="en-US" sz="2800" i="0" dirty="0">
                <a:effectLst>
                  <a:outerShdw blurRad="38100" dist="38100" dir="2700000" algn="tl">
                    <a:srgbClr val="000000">
                      <a:alpha val="43137"/>
                    </a:srgbClr>
                  </a:outerShdw>
                </a:effectLst>
              </a:rPr>
              <a:t>Which is faster?</a:t>
            </a:r>
            <a:endParaRPr lang="en-US" altLang="en-US" sz="2800" i="0" dirty="0">
              <a:effectLst>
                <a:outerShdw blurRad="38100" dist="38100" dir="2700000" algn="tl">
                  <a:srgbClr val="000000">
                    <a:alpha val="43137"/>
                  </a:srgbClr>
                </a:outerShdw>
              </a:effectLst>
            </a:endParaRPr>
          </a:p>
        </p:txBody>
      </p:sp>
      <p:sp>
        <p:nvSpPr>
          <p:cNvPr id="263179" name="Text Box 10"/>
          <p:cNvSpPr txBox="1">
            <a:spLocks noChangeArrowheads="1"/>
          </p:cNvSpPr>
          <p:nvPr/>
        </p:nvSpPr>
        <p:spPr bwMode="auto">
          <a:xfrm>
            <a:off x="1109663" y="5494338"/>
            <a:ext cx="7196137" cy="522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r>
              <a:rPr lang="en-US" altLang="en-US" sz="2800" i="0"/>
              <a:t>92834765225674897 × 8388397759011039475</a:t>
            </a:r>
          </a:p>
        </p:txBody>
      </p:sp>
      <p:sp>
        <p:nvSpPr>
          <p:cNvPr id="35" name="Rectangle 8"/>
          <p:cNvSpPr>
            <a:spLocks noChangeArrowheads="1"/>
          </p:cNvSpPr>
          <p:nvPr/>
        </p:nvSpPr>
        <p:spPr bwMode="auto">
          <a:xfrm>
            <a:off x="609600" y="5943600"/>
            <a:ext cx="2789238" cy="954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defRPr/>
            </a:pPr>
            <a:r>
              <a:rPr lang="en-CA" altLang="en-US" sz="2800" i="0" dirty="0">
                <a:effectLst>
                  <a:outerShdw blurRad="38100" dist="38100" dir="2700000" algn="tl">
                    <a:srgbClr val="000000">
                      <a:alpha val="43137"/>
                    </a:srgbClr>
                  </a:outerShdw>
                </a:effectLst>
              </a:rPr>
              <a:t>n = # digits = 20</a:t>
            </a:r>
          </a:p>
          <a:p>
            <a:pPr>
              <a:spcBef>
                <a:spcPct val="0"/>
              </a:spcBef>
              <a:buFontTx/>
              <a:buNone/>
              <a:defRPr/>
            </a:pPr>
            <a:r>
              <a:rPr lang="en-CA" altLang="en-US" sz="2800" i="0" dirty="0">
                <a:effectLst>
                  <a:outerShdw blurRad="38100" dist="38100" dir="2700000" algn="tl">
                    <a:srgbClr val="000000">
                      <a:alpha val="43137"/>
                    </a:srgbClr>
                  </a:outerShdw>
                </a:effectLst>
              </a:rPr>
              <a:t>Time ≈ 20</a:t>
            </a:r>
            <a:r>
              <a:rPr lang="en-CA" altLang="en-US" sz="2800" i="0" baseline="30000" dirty="0">
                <a:effectLst>
                  <a:outerShdw blurRad="38100" dist="38100" dir="2700000" algn="tl">
                    <a:srgbClr val="000000">
                      <a:alpha val="43137"/>
                    </a:srgbClr>
                  </a:outerShdw>
                </a:effectLst>
              </a:rPr>
              <a:t>2</a:t>
            </a:r>
            <a:r>
              <a:rPr lang="en-CA" altLang="en-US" sz="2800" i="0" dirty="0">
                <a:effectLst>
                  <a:outerShdw blurRad="38100" dist="38100" dir="2700000" algn="tl">
                    <a:srgbClr val="000000">
                      <a:alpha val="43137"/>
                    </a:srgbClr>
                  </a:outerShdw>
                </a:effectLst>
              </a:rPr>
              <a:t> ≈ 400 </a:t>
            </a:r>
            <a:endParaRPr lang="en-US" altLang="en-US" sz="2800" i="0" dirty="0">
              <a:effectLst>
                <a:outerShdw blurRad="38100" dist="38100" dir="2700000" algn="tl">
                  <a:srgbClr val="000000">
                    <a:alpha val="43137"/>
                  </a:srgbClr>
                </a:outerShdw>
              </a:effectLst>
            </a:endParaRPr>
          </a:p>
        </p:txBody>
      </p:sp>
      <p:sp>
        <p:nvSpPr>
          <p:cNvPr id="36" name="Rectangle 8"/>
          <p:cNvSpPr>
            <a:spLocks noChangeArrowheads="1"/>
          </p:cNvSpPr>
          <p:nvPr/>
        </p:nvSpPr>
        <p:spPr bwMode="auto">
          <a:xfrm>
            <a:off x="5089525" y="5891213"/>
            <a:ext cx="3990975" cy="9540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defRPr/>
            </a:pPr>
            <a:r>
              <a:rPr lang="en-CA" altLang="en-US" sz="2800" i="0" dirty="0">
                <a:effectLst>
                  <a:outerShdw blurRad="38100" dist="38100" dir="2700000" algn="tl">
                    <a:srgbClr val="000000">
                      <a:alpha val="43137"/>
                    </a:srgbClr>
                  </a:outerShdw>
                </a:effectLst>
              </a:rPr>
              <a:t>    Adding a single digit </a:t>
            </a:r>
            <a:br>
              <a:rPr lang="en-CA" altLang="en-US" sz="2800" i="0" dirty="0">
                <a:effectLst>
                  <a:outerShdw blurRad="38100" dist="38100" dir="2700000" algn="tl">
                    <a:srgbClr val="000000">
                      <a:alpha val="43137"/>
                    </a:srgbClr>
                  </a:outerShdw>
                </a:effectLst>
              </a:rPr>
            </a:br>
            <a:r>
              <a:rPr lang="en-CA" altLang="en-US" sz="2800" i="0" dirty="0">
                <a:effectLst>
                  <a:outerShdw blurRad="38100" dist="38100" dir="2700000" algn="tl">
                    <a:srgbClr val="000000">
                      <a:alpha val="43137"/>
                    </a:srgbClr>
                  </a:outerShdw>
                </a:effectLst>
              </a:rPr>
              <a:t>multiplies the time by 10! </a:t>
            </a:r>
            <a:endParaRPr lang="en-US" altLang="en-US" sz="2800" i="0" dirty="0">
              <a:solidFill>
                <a:srgbClr val="FF0000"/>
              </a:solidFill>
              <a:effectLst>
                <a:outerShdw blurRad="38100" dist="38100" dir="2700000" algn="tl">
                  <a:srgbClr val="000000">
                    <a:alpha val="43137"/>
                  </a:srgbClr>
                </a:outerShdw>
              </a:effectLst>
            </a:endParaRPr>
          </a:p>
        </p:txBody>
      </p:sp>
      <p:sp>
        <p:nvSpPr>
          <p:cNvPr id="37" name="Rectangle 8"/>
          <p:cNvSpPr>
            <a:spLocks noChangeArrowheads="1"/>
          </p:cNvSpPr>
          <p:nvPr/>
        </p:nvSpPr>
        <p:spPr bwMode="auto">
          <a:xfrm>
            <a:off x="7924800" y="5487988"/>
            <a:ext cx="363538" cy="522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defRPr/>
            </a:pPr>
            <a:r>
              <a:rPr lang="en-CA" altLang="en-US" sz="2800" i="0" dirty="0">
                <a:effectLst>
                  <a:outerShdw blurRad="38100" dist="38100" dir="2700000" algn="tl">
                    <a:srgbClr val="000000">
                      <a:alpha val="43137"/>
                    </a:srgbClr>
                  </a:outerShdw>
                </a:effectLst>
              </a:rPr>
              <a:t>9</a:t>
            </a:r>
            <a:endParaRPr lang="en-US" altLang="en-US" sz="2800" i="0" dirty="0">
              <a:effectLst>
                <a:outerShdw blurRad="38100" dist="38100" dir="2700000" algn="tl">
                  <a:srgbClr val="000000">
                    <a:alpha val="43137"/>
                  </a:srgbClr>
                </a:outerShdw>
              </a:effectLst>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grpId="0" nodeType="withEffect">
                                  <p:stCondLst>
                                    <p:cond delay="0"/>
                                  </p:stCondLst>
                                  <p:childTnLst>
                                    <p:set>
                                      <p:cBhvr>
                                        <p:cTn id="6" dur="1" fill="hold">
                                          <p:stCondLst>
                                            <p:cond delay="0"/>
                                          </p:stCondLst>
                                        </p:cTn>
                                        <p:tgtEl>
                                          <p:spTgt spid="37"/>
                                        </p:tgtEl>
                                        <p:attrNameLst>
                                          <p:attrName>style.visibility</p:attrName>
                                        </p:attrNameLst>
                                      </p:cBhvr>
                                      <p:to>
                                        <p:strVal val="visible"/>
                                      </p:to>
                                    </p:set>
                                    <p:anim calcmode="lin" valueType="num">
                                      <p:cBhvr additive="base">
                                        <p:cTn id="7" dur="500" fill="hold"/>
                                        <p:tgtEl>
                                          <p:spTgt spid="37"/>
                                        </p:tgtEl>
                                        <p:attrNameLst>
                                          <p:attrName>ppt_x</p:attrName>
                                        </p:attrNameLst>
                                      </p:cBhvr>
                                      <p:tavLst>
                                        <p:tav tm="0">
                                          <p:val>
                                            <p:strVal val="#ppt_x"/>
                                          </p:val>
                                        </p:tav>
                                        <p:tav tm="100000">
                                          <p:val>
                                            <p:strVal val="#ppt_x"/>
                                          </p:val>
                                        </p:tav>
                                      </p:tavLst>
                                    </p:anim>
                                    <p:anim calcmode="lin" valueType="num">
                                      <p:cBhvr additive="base">
                                        <p:cTn id="8" dur="500" fill="hold"/>
                                        <p:tgtEl>
                                          <p:spTgt spid="37"/>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36"/>
                                        </p:tgtEl>
                                        <p:attrNameLst>
                                          <p:attrName>style.visibility</p:attrName>
                                        </p:attrNameLst>
                                      </p:cBhvr>
                                      <p:to>
                                        <p:strVal val="visible"/>
                                      </p:to>
                                    </p:set>
                                    <p:anim calcmode="lin" valueType="num">
                                      <p:cBhvr additive="base">
                                        <p:cTn id="11" dur="500" fill="hold"/>
                                        <p:tgtEl>
                                          <p:spTgt spid="36"/>
                                        </p:tgtEl>
                                        <p:attrNameLst>
                                          <p:attrName>ppt_x</p:attrName>
                                        </p:attrNameLst>
                                      </p:cBhvr>
                                      <p:tavLst>
                                        <p:tav tm="0">
                                          <p:val>
                                            <p:strVal val="#ppt_x"/>
                                          </p:val>
                                        </p:tav>
                                        <p:tav tm="100000">
                                          <p:val>
                                            <p:strVal val="#ppt_x"/>
                                          </p:val>
                                        </p:tav>
                                      </p:tavLst>
                                    </p:anim>
                                    <p:anim calcmode="lin" valueType="num">
                                      <p:cBhvr additive="base">
                                        <p:cTn id="12" dur="500" fill="hold"/>
                                        <p:tgtEl>
                                          <p:spTgt spid="3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 grpId="0"/>
      <p:bldP spid="37" grpId="0"/>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52674" name="Rectangle 2"/>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spcBef>
                <a:spcPct val="0"/>
              </a:spcBef>
              <a:defRPr/>
            </a:pPr>
            <a:r>
              <a:rPr lang="en-US" sz="3600" b="1" i="0">
                <a:solidFill>
                  <a:srgbClr val="FFFF00"/>
                </a:solidFill>
                <a:effectLst>
                  <a:outerShdw blurRad="38100" dist="38100" dir="2700000" algn="tl">
                    <a:srgbClr val="000000"/>
                  </a:outerShdw>
                </a:effectLst>
                <a:latin typeface="Arial Rounded MT Bold" pitchFamily="34" charset="0"/>
              </a:rPr>
              <a:t>History of Classifying Problems</a:t>
            </a:r>
          </a:p>
        </p:txBody>
      </p:sp>
      <p:grpSp>
        <p:nvGrpSpPr>
          <p:cNvPr id="189443" name="Group 4"/>
          <p:cNvGrpSpPr>
            <a:grpSpLocks/>
          </p:cNvGrpSpPr>
          <p:nvPr/>
        </p:nvGrpSpPr>
        <p:grpSpPr bwMode="auto">
          <a:xfrm>
            <a:off x="3810000" y="838200"/>
            <a:ext cx="5257800" cy="5918200"/>
            <a:chOff x="2400" y="528"/>
            <a:chExt cx="3312" cy="3728"/>
          </a:xfrm>
        </p:grpSpPr>
        <p:sp>
          <p:nvSpPr>
            <p:cNvPr id="1052677" name="Oval 5"/>
            <p:cNvSpPr>
              <a:spLocks noChangeArrowheads="1"/>
            </p:cNvSpPr>
            <p:nvPr/>
          </p:nvSpPr>
          <p:spPr bwMode="auto">
            <a:xfrm>
              <a:off x="2400" y="528"/>
              <a:ext cx="3312" cy="3728"/>
            </a:xfrm>
            <a:prstGeom prst="ellipse">
              <a:avLst/>
            </a:prstGeom>
            <a:noFill/>
            <a:ln w="38100" cap="sq">
              <a:solidFill>
                <a:schemeClr val="hlink"/>
              </a:solidFill>
              <a:round/>
              <a:headEnd/>
              <a:tailEnd/>
            </a:ln>
            <a:effectLst/>
          </p:spPr>
          <p:txBody>
            <a:bodyPr lIns="274320" rIns="274320" anchor="ctr">
              <a:spAutoFit/>
            </a:bodyPr>
            <a:lstStyle/>
            <a:p>
              <a:pPr eaLnBrk="0" hangingPunct="0">
                <a:spcBef>
                  <a:spcPct val="0"/>
                </a:spcBef>
                <a:defRPr/>
              </a:pPr>
              <a:endParaRPr lang="en-CA" sz="2800" i="0">
                <a:solidFill>
                  <a:srgbClr val="FFFFFF"/>
                </a:solidFill>
                <a:effectLst>
                  <a:outerShdw blurRad="38100" dist="38100" dir="2700000" algn="tl">
                    <a:srgbClr val="000000">
                      <a:alpha val="43137"/>
                    </a:srgbClr>
                  </a:outerShdw>
                </a:effectLst>
              </a:endParaRPr>
            </a:p>
          </p:txBody>
        </p:sp>
        <p:sp>
          <p:nvSpPr>
            <p:cNvPr id="189460" name="Text Box 6"/>
            <p:cNvSpPr txBox="1">
              <a:spLocks noChangeArrowheads="1"/>
            </p:cNvSpPr>
            <p:nvPr/>
          </p:nvSpPr>
          <p:spPr bwMode="auto">
            <a:xfrm>
              <a:off x="3329" y="528"/>
              <a:ext cx="1439"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i="0">
                  <a:solidFill>
                    <a:srgbClr val="FF5050"/>
                  </a:solidFill>
                </a:rPr>
                <a:t>Computable</a:t>
              </a:r>
            </a:p>
          </p:txBody>
        </p:sp>
      </p:grpSp>
      <p:grpSp>
        <p:nvGrpSpPr>
          <p:cNvPr id="189444" name="Group 11"/>
          <p:cNvGrpSpPr>
            <a:grpSpLocks/>
          </p:cNvGrpSpPr>
          <p:nvPr/>
        </p:nvGrpSpPr>
        <p:grpSpPr bwMode="auto">
          <a:xfrm>
            <a:off x="5562600" y="5562600"/>
            <a:ext cx="1609725" cy="1168400"/>
            <a:chOff x="3504" y="3504"/>
            <a:chExt cx="1014" cy="736"/>
          </a:xfrm>
        </p:grpSpPr>
        <p:sp>
          <p:nvSpPr>
            <p:cNvPr id="1052684" name="Oval 12"/>
            <p:cNvSpPr>
              <a:spLocks noChangeArrowheads="1"/>
            </p:cNvSpPr>
            <p:nvPr/>
          </p:nvSpPr>
          <p:spPr bwMode="auto">
            <a:xfrm>
              <a:off x="3504" y="3520"/>
              <a:ext cx="1008" cy="720"/>
            </a:xfrm>
            <a:prstGeom prst="ellipse">
              <a:avLst/>
            </a:prstGeom>
            <a:noFill/>
            <a:ln w="38100" cap="sq">
              <a:solidFill>
                <a:srgbClr val="FF00FF"/>
              </a:solidFill>
              <a:round/>
              <a:headEnd/>
              <a:tailEnd/>
            </a:ln>
            <a:effectLst/>
          </p:spPr>
          <p:txBody>
            <a:bodyPr lIns="274320" rIns="274320" anchor="ctr">
              <a:spAutoFit/>
            </a:bodyPr>
            <a:lstStyle/>
            <a:p>
              <a:pPr eaLnBrk="0" hangingPunct="0">
                <a:spcBef>
                  <a:spcPct val="0"/>
                </a:spcBef>
                <a:defRPr/>
              </a:pPr>
              <a:endParaRPr lang="en-CA" sz="2800" i="0">
                <a:solidFill>
                  <a:srgbClr val="FFFFFF"/>
                </a:solidFill>
                <a:effectLst>
                  <a:outerShdw blurRad="38100" dist="38100" dir="2700000" algn="tl">
                    <a:srgbClr val="000000">
                      <a:alpha val="43137"/>
                    </a:srgbClr>
                  </a:outerShdw>
                </a:effectLst>
              </a:endParaRPr>
            </a:p>
          </p:txBody>
        </p:sp>
        <p:sp>
          <p:nvSpPr>
            <p:cNvPr id="189458" name="Text Box 13"/>
            <p:cNvSpPr txBox="1">
              <a:spLocks noChangeArrowheads="1"/>
            </p:cNvSpPr>
            <p:nvPr/>
          </p:nvSpPr>
          <p:spPr bwMode="auto">
            <a:xfrm>
              <a:off x="3512" y="3504"/>
              <a:ext cx="1006"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i="0">
                  <a:solidFill>
                    <a:srgbClr val="FF00FF"/>
                  </a:solidFill>
                </a:rPr>
                <a:t>Known</a:t>
              </a:r>
            </a:p>
          </p:txBody>
        </p:sp>
      </p:grpSp>
      <p:sp>
        <p:nvSpPr>
          <p:cNvPr id="189445" name="Text Box 26"/>
          <p:cNvSpPr txBox="1">
            <a:spLocks noChangeArrowheads="1"/>
          </p:cNvSpPr>
          <p:nvPr/>
        </p:nvSpPr>
        <p:spPr bwMode="auto">
          <a:xfrm>
            <a:off x="5791200" y="6172200"/>
            <a:ext cx="1193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400" i="0">
                <a:solidFill>
                  <a:srgbClr val="FFFFFF"/>
                </a:solidFill>
              </a:rPr>
              <a:t>GCD</a:t>
            </a:r>
          </a:p>
        </p:txBody>
      </p:sp>
      <p:sp>
        <p:nvSpPr>
          <p:cNvPr id="189446" name="Text Box 32"/>
          <p:cNvSpPr txBox="1">
            <a:spLocks noChangeArrowheads="1"/>
          </p:cNvSpPr>
          <p:nvPr/>
        </p:nvSpPr>
        <p:spPr bwMode="auto">
          <a:xfrm>
            <a:off x="7721600" y="762000"/>
            <a:ext cx="1462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400" i="0">
                <a:solidFill>
                  <a:srgbClr val="FFFFFF"/>
                </a:solidFill>
              </a:rPr>
              <a:t>Halting</a:t>
            </a:r>
          </a:p>
        </p:txBody>
      </p:sp>
      <p:grpSp>
        <p:nvGrpSpPr>
          <p:cNvPr id="2" name="Group 1"/>
          <p:cNvGrpSpPr>
            <a:grpSpLocks/>
          </p:cNvGrpSpPr>
          <p:nvPr/>
        </p:nvGrpSpPr>
        <p:grpSpPr bwMode="auto">
          <a:xfrm>
            <a:off x="381000" y="1196975"/>
            <a:ext cx="8521700" cy="5559425"/>
            <a:chOff x="381000" y="1196975"/>
            <a:chExt cx="8521700" cy="5559425"/>
          </a:xfrm>
        </p:grpSpPr>
        <p:grpSp>
          <p:nvGrpSpPr>
            <p:cNvPr id="189448" name="Group 23"/>
            <p:cNvGrpSpPr>
              <a:grpSpLocks/>
            </p:cNvGrpSpPr>
            <p:nvPr/>
          </p:nvGrpSpPr>
          <p:grpSpPr bwMode="auto">
            <a:xfrm>
              <a:off x="381000" y="1196975"/>
              <a:ext cx="8521700" cy="5521325"/>
              <a:chOff x="381000" y="1196975"/>
              <a:chExt cx="8521700" cy="5521325"/>
            </a:xfrm>
          </p:grpSpPr>
          <p:grpSp>
            <p:nvGrpSpPr>
              <p:cNvPr id="189451" name="Group 7"/>
              <p:cNvGrpSpPr>
                <a:grpSpLocks/>
              </p:cNvGrpSpPr>
              <p:nvPr/>
            </p:nvGrpSpPr>
            <p:grpSpPr bwMode="auto">
              <a:xfrm>
                <a:off x="3916363" y="1830388"/>
                <a:ext cx="4986337" cy="4887912"/>
                <a:chOff x="2467" y="1153"/>
                <a:chExt cx="3141" cy="3079"/>
              </a:xfrm>
            </p:grpSpPr>
            <p:sp>
              <p:nvSpPr>
                <p:cNvPr id="1052680" name="Oval 8"/>
                <p:cNvSpPr>
                  <a:spLocks noChangeArrowheads="1"/>
                </p:cNvSpPr>
                <p:nvPr/>
              </p:nvSpPr>
              <p:spPr bwMode="auto">
                <a:xfrm>
                  <a:off x="2467" y="1240"/>
                  <a:ext cx="3141" cy="2992"/>
                </a:xfrm>
                <a:prstGeom prst="ellipse">
                  <a:avLst/>
                </a:prstGeom>
                <a:noFill/>
                <a:ln w="38100" cap="sq">
                  <a:solidFill>
                    <a:srgbClr val="00FF00"/>
                  </a:solidFill>
                  <a:round/>
                  <a:headEnd/>
                  <a:tailEnd/>
                </a:ln>
                <a:effectLst/>
              </p:spPr>
              <p:txBody>
                <a:bodyPr wrap="none" lIns="274320" rIns="274320" anchor="ctr">
                  <a:spAutoFit/>
                </a:bodyPr>
                <a:lstStyle/>
                <a:p>
                  <a:pPr eaLnBrk="0" hangingPunct="0">
                    <a:spcBef>
                      <a:spcPct val="0"/>
                    </a:spcBef>
                    <a:defRPr/>
                  </a:pPr>
                  <a:endParaRPr lang="en-CA" sz="2800" i="0">
                    <a:solidFill>
                      <a:srgbClr val="FFFFFF"/>
                    </a:solidFill>
                    <a:effectLst>
                      <a:outerShdw blurRad="38100" dist="38100" dir="2700000" algn="tl">
                        <a:srgbClr val="000000">
                          <a:alpha val="43137"/>
                        </a:srgbClr>
                      </a:outerShdw>
                    </a:effectLst>
                  </a:endParaRPr>
                </a:p>
              </p:txBody>
            </p:sp>
            <p:sp>
              <p:nvSpPr>
                <p:cNvPr id="189456" name="Text Box 9"/>
                <p:cNvSpPr txBox="1">
                  <a:spLocks noChangeArrowheads="1"/>
                </p:cNvSpPr>
                <p:nvPr/>
              </p:nvSpPr>
              <p:spPr bwMode="auto">
                <a:xfrm>
                  <a:off x="3696" y="1153"/>
                  <a:ext cx="707"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i="0">
                      <a:solidFill>
                        <a:srgbClr val="66FF33"/>
                      </a:solidFill>
                    </a:rPr>
                    <a:t>Exp</a:t>
                  </a:r>
                </a:p>
              </p:txBody>
            </p:sp>
          </p:grpSp>
          <p:grpSp>
            <p:nvGrpSpPr>
              <p:cNvPr id="189452" name="Group 36"/>
              <p:cNvGrpSpPr>
                <a:grpSpLocks/>
              </p:cNvGrpSpPr>
              <p:nvPr/>
            </p:nvGrpSpPr>
            <p:grpSpPr bwMode="auto">
              <a:xfrm>
                <a:off x="381000" y="1196975"/>
                <a:ext cx="3279775" cy="4365625"/>
                <a:chOff x="240" y="764"/>
                <a:chExt cx="2066" cy="2750"/>
              </a:xfrm>
            </p:grpSpPr>
            <p:pic>
              <p:nvPicPr>
                <p:cNvPr id="189453" name="Picture 34" descr="Photo-042"/>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240" y="764"/>
                  <a:ext cx="1907" cy="27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89454" name="Rectangle 35"/>
                <p:cNvSpPr>
                  <a:spLocks noChangeArrowheads="1"/>
                </p:cNvSpPr>
                <p:nvPr/>
              </p:nvSpPr>
              <p:spPr bwMode="auto">
                <a:xfrm>
                  <a:off x="672" y="3264"/>
                  <a:ext cx="1634"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000" i="0">
                      <a:solidFill>
                        <a:srgbClr val="FFFFFF"/>
                      </a:solidFill>
                    </a:rPr>
                    <a:t>Jack Edmonds 1965</a:t>
                  </a:r>
                </a:p>
              </p:txBody>
            </p:sp>
          </p:grpSp>
        </p:grpSp>
        <p:sp>
          <p:nvSpPr>
            <p:cNvPr id="189449" name="Oval 3"/>
            <p:cNvSpPr>
              <a:spLocks noChangeArrowheads="1"/>
            </p:cNvSpPr>
            <p:nvPr/>
          </p:nvSpPr>
          <p:spPr bwMode="auto">
            <a:xfrm>
              <a:off x="5105400" y="4114800"/>
              <a:ext cx="2509423" cy="2641600"/>
            </a:xfrm>
            <a:prstGeom prst="ellipse">
              <a:avLst/>
            </a:prstGeom>
            <a:noFill/>
            <a:ln w="38100" cap="sq">
              <a:solidFill>
                <a:srgbClr val="CC99FF"/>
              </a:solidFill>
              <a:round/>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800" i="0">
                <a:solidFill>
                  <a:srgbClr val="FFFFFF"/>
                </a:solidFill>
              </a:endParaRPr>
            </a:p>
          </p:txBody>
        </p:sp>
        <p:sp>
          <p:nvSpPr>
            <p:cNvPr id="189450" name="Text Box 10"/>
            <p:cNvSpPr txBox="1">
              <a:spLocks noChangeArrowheads="1"/>
            </p:cNvSpPr>
            <p:nvPr/>
          </p:nvSpPr>
          <p:spPr bwMode="auto">
            <a:xfrm>
              <a:off x="5732462" y="3733800"/>
              <a:ext cx="1201738"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i="0">
                  <a:solidFill>
                    <a:srgbClr val="CC99FF"/>
                  </a:solidFill>
                </a:rPr>
                <a:t>Poly</a:t>
              </a:r>
            </a:p>
          </p:txBody>
        </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64194" name="Group 3"/>
          <p:cNvGrpSpPr>
            <a:grpSpLocks/>
          </p:cNvGrpSpPr>
          <p:nvPr/>
        </p:nvGrpSpPr>
        <p:grpSpPr bwMode="auto">
          <a:xfrm flipH="1">
            <a:off x="80963" y="1676400"/>
            <a:ext cx="866775" cy="2438400"/>
            <a:chOff x="2308" y="1513"/>
            <a:chExt cx="1162" cy="2570"/>
          </a:xfrm>
        </p:grpSpPr>
        <p:grpSp>
          <p:nvGrpSpPr>
            <p:cNvPr id="264208" name="Group 4"/>
            <p:cNvGrpSpPr>
              <a:grpSpLocks/>
            </p:cNvGrpSpPr>
            <p:nvPr/>
          </p:nvGrpSpPr>
          <p:grpSpPr bwMode="auto">
            <a:xfrm>
              <a:off x="2308" y="1740"/>
              <a:ext cx="957" cy="2343"/>
              <a:chOff x="2308" y="1740"/>
              <a:chExt cx="957" cy="2343"/>
            </a:xfrm>
          </p:grpSpPr>
          <p:sp>
            <p:nvSpPr>
              <p:cNvPr id="264216" name="Freeform 5"/>
              <p:cNvSpPr>
                <a:spLocks/>
              </p:cNvSpPr>
              <p:nvPr/>
            </p:nvSpPr>
            <p:spPr bwMode="auto">
              <a:xfrm>
                <a:off x="2673" y="1740"/>
                <a:ext cx="432" cy="485"/>
              </a:xfrm>
              <a:custGeom>
                <a:avLst/>
                <a:gdLst>
                  <a:gd name="T0" fmla="*/ 123 w 432"/>
                  <a:gd name="T1" fmla="*/ 206 h 485"/>
                  <a:gd name="T2" fmla="*/ 159 w 432"/>
                  <a:gd name="T3" fmla="*/ 53 h 485"/>
                  <a:gd name="T4" fmla="*/ 248 w 432"/>
                  <a:gd name="T5" fmla="*/ 0 h 485"/>
                  <a:gd name="T6" fmla="*/ 335 w 432"/>
                  <a:gd name="T7" fmla="*/ 0 h 485"/>
                  <a:gd name="T8" fmla="*/ 388 w 432"/>
                  <a:gd name="T9" fmla="*/ 53 h 485"/>
                  <a:gd name="T10" fmla="*/ 432 w 432"/>
                  <a:gd name="T11" fmla="*/ 215 h 485"/>
                  <a:gd name="T12" fmla="*/ 415 w 432"/>
                  <a:gd name="T13" fmla="*/ 349 h 485"/>
                  <a:gd name="T14" fmla="*/ 379 w 432"/>
                  <a:gd name="T15" fmla="*/ 458 h 485"/>
                  <a:gd name="T16" fmla="*/ 309 w 432"/>
                  <a:gd name="T17" fmla="*/ 485 h 485"/>
                  <a:gd name="T18" fmla="*/ 221 w 432"/>
                  <a:gd name="T19" fmla="*/ 475 h 485"/>
                  <a:gd name="T20" fmla="*/ 132 w 432"/>
                  <a:gd name="T21" fmla="*/ 368 h 485"/>
                  <a:gd name="T22" fmla="*/ 123 w 432"/>
                  <a:gd name="T23" fmla="*/ 288 h 485"/>
                  <a:gd name="T24" fmla="*/ 0 w 432"/>
                  <a:gd name="T25" fmla="*/ 242 h 485"/>
                  <a:gd name="T26" fmla="*/ 0 w 432"/>
                  <a:gd name="T27" fmla="*/ 189 h 485"/>
                  <a:gd name="T28" fmla="*/ 123 w 432"/>
                  <a:gd name="T29" fmla="*/ 206 h 48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2"/>
                  <a:gd name="T46" fmla="*/ 0 h 485"/>
                  <a:gd name="T47" fmla="*/ 432 w 432"/>
                  <a:gd name="T48" fmla="*/ 485 h 48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2" h="485">
                    <a:moveTo>
                      <a:pt x="123" y="206"/>
                    </a:moveTo>
                    <a:lnTo>
                      <a:pt x="159" y="53"/>
                    </a:lnTo>
                    <a:lnTo>
                      <a:pt x="248" y="0"/>
                    </a:lnTo>
                    <a:lnTo>
                      <a:pt x="335" y="0"/>
                    </a:lnTo>
                    <a:lnTo>
                      <a:pt x="388" y="53"/>
                    </a:lnTo>
                    <a:lnTo>
                      <a:pt x="432" y="215"/>
                    </a:lnTo>
                    <a:lnTo>
                      <a:pt x="415" y="349"/>
                    </a:lnTo>
                    <a:lnTo>
                      <a:pt x="379" y="458"/>
                    </a:lnTo>
                    <a:lnTo>
                      <a:pt x="309" y="485"/>
                    </a:lnTo>
                    <a:lnTo>
                      <a:pt x="221" y="475"/>
                    </a:lnTo>
                    <a:lnTo>
                      <a:pt x="132" y="368"/>
                    </a:lnTo>
                    <a:lnTo>
                      <a:pt x="123" y="288"/>
                    </a:lnTo>
                    <a:lnTo>
                      <a:pt x="0" y="242"/>
                    </a:lnTo>
                    <a:lnTo>
                      <a:pt x="0" y="189"/>
                    </a:lnTo>
                    <a:lnTo>
                      <a:pt x="123" y="20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4217" name="Freeform 6"/>
              <p:cNvSpPr>
                <a:spLocks/>
              </p:cNvSpPr>
              <p:nvPr/>
            </p:nvSpPr>
            <p:spPr bwMode="auto">
              <a:xfrm>
                <a:off x="2573" y="2253"/>
                <a:ext cx="500" cy="828"/>
              </a:xfrm>
              <a:custGeom>
                <a:avLst/>
                <a:gdLst>
                  <a:gd name="T0" fmla="*/ 41 w 500"/>
                  <a:gd name="T1" fmla="*/ 173 h 828"/>
                  <a:gd name="T2" fmla="*/ 163 w 500"/>
                  <a:gd name="T3" fmla="*/ 35 h 828"/>
                  <a:gd name="T4" fmla="*/ 232 w 500"/>
                  <a:gd name="T5" fmla="*/ 0 h 828"/>
                  <a:gd name="T6" fmla="*/ 366 w 500"/>
                  <a:gd name="T7" fmla="*/ 5 h 828"/>
                  <a:gd name="T8" fmla="*/ 488 w 500"/>
                  <a:gd name="T9" fmla="*/ 57 h 828"/>
                  <a:gd name="T10" fmla="*/ 500 w 500"/>
                  <a:gd name="T11" fmla="*/ 126 h 828"/>
                  <a:gd name="T12" fmla="*/ 483 w 500"/>
                  <a:gd name="T13" fmla="*/ 207 h 828"/>
                  <a:gd name="T14" fmla="*/ 396 w 500"/>
                  <a:gd name="T15" fmla="*/ 281 h 828"/>
                  <a:gd name="T16" fmla="*/ 349 w 500"/>
                  <a:gd name="T17" fmla="*/ 414 h 828"/>
                  <a:gd name="T18" fmla="*/ 349 w 500"/>
                  <a:gd name="T19" fmla="*/ 552 h 828"/>
                  <a:gd name="T20" fmla="*/ 384 w 500"/>
                  <a:gd name="T21" fmla="*/ 637 h 828"/>
                  <a:gd name="T22" fmla="*/ 448 w 500"/>
                  <a:gd name="T23" fmla="*/ 695 h 828"/>
                  <a:gd name="T24" fmla="*/ 448 w 500"/>
                  <a:gd name="T25" fmla="*/ 765 h 828"/>
                  <a:gd name="T26" fmla="*/ 419 w 500"/>
                  <a:gd name="T27" fmla="*/ 800 h 828"/>
                  <a:gd name="T28" fmla="*/ 384 w 500"/>
                  <a:gd name="T29" fmla="*/ 816 h 828"/>
                  <a:gd name="T30" fmla="*/ 268 w 500"/>
                  <a:gd name="T31" fmla="*/ 828 h 828"/>
                  <a:gd name="T32" fmla="*/ 163 w 500"/>
                  <a:gd name="T33" fmla="*/ 747 h 828"/>
                  <a:gd name="T34" fmla="*/ 53 w 500"/>
                  <a:gd name="T35" fmla="*/ 574 h 828"/>
                  <a:gd name="T36" fmla="*/ 0 w 500"/>
                  <a:gd name="T37" fmla="*/ 368 h 828"/>
                  <a:gd name="T38" fmla="*/ 140 w 500"/>
                  <a:gd name="T39" fmla="*/ 436 h 828"/>
                  <a:gd name="T40" fmla="*/ 192 w 500"/>
                  <a:gd name="T41" fmla="*/ 436 h 828"/>
                  <a:gd name="T42" fmla="*/ 227 w 500"/>
                  <a:gd name="T43" fmla="*/ 396 h 828"/>
                  <a:gd name="T44" fmla="*/ 251 w 500"/>
                  <a:gd name="T45" fmla="*/ 316 h 828"/>
                  <a:gd name="T46" fmla="*/ 209 w 500"/>
                  <a:gd name="T47" fmla="*/ 293 h 828"/>
                  <a:gd name="T48" fmla="*/ 53 w 500"/>
                  <a:gd name="T49" fmla="*/ 293 h 828"/>
                  <a:gd name="T50" fmla="*/ 18 w 500"/>
                  <a:gd name="T51" fmla="*/ 293 h 828"/>
                  <a:gd name="T52" fmla="*/ 41 w 500"/>
                  <a:gd name="T53" fmla="*/ 173 h 8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00"/>
                  <a:gd name="T82" fmla="*/ 0 h 828"/>
                  <a:gd name="T83" fmla="*/ 500 w 500"/>
                  <a:gd name="T84" fmla="*/ 828 h 8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00" h="828">
                    <a:moveTo>
                      <a:pt x="41" y="173"/>
                    </a:moveTo>
                    <a:lnTo>
                      <a:pt x="163" y="35"/>
                    </a:lnTo>
                    <a:lnTo>
                      <a:pt x="232" y="0"/>
                    </a:lnTo>
                    <a:lnTo>
                      <a:pt x="366" y="5"/>
                    </a:lnTo>
                    <a:lnTo>
                      <a:pt x="488" y="57"/>
                    </a:lnTo>
                    <a:lnTo>
                      <a:pt x="500" y="126"/>
                    </a:lnTo>
                    <a:lnTo>
                      <a:pt x="483" y="207"/>
                    </a:lnTo>
                    <a:lnTo>
                      <a:pt x="396" y="281"/>
                    </a:lnTo>
                    <a:lnTo>
                      <a:pt x="349" y="414"/>
                    </a:lnTo>
                    <a:lnTo>
                      <a:pt x="349" y="552"/>
                    </a:lnTo>
                    <a:lnTo>
                      <a:pt x="384" y="637"/>
                    </a:lnTo>
                    <a:lnTo>
                      <a:pt x="448" y="695"/>
                    </a:lnTo>
                    <a:lnTo>
                      <a:pt x="448" y="765"/>
                    </a:lnTo>
                    <a:lnTo>
                      <a:pt x="419" y="800"/>
                    </a:lnTo>
                    <a:lnTo>
                      <a:pt x="384" y="816"/>
                    </a:lnTo>
                    <a:lnTo>
                      <a:pt x="268" y="828"/>
                    </a:lnTo>
                    <a:lnTo>
                      <a:pt x="163" y="747"/>
                    </a:lnTo>
                    <a:lnTo>
                      <a:pt x="53" y="574"/>
                    </a:lnTo>
                    <a:lnTo>
                      <a:pt x="0" y="368"/>
                    </a:lnTo>
                    <a:lnTo>
                      <a:pt x="140" y="436"/>
                    </a:lnTo>
                    <a:lnTo>
                      <a:pt x="192" y="436"/>
                    </a:lnTo>
                    <a:lnTo>
                      <a:pt x="227" y="396"/>
                    </a:lnTo>
                    <a:lnTo>
                      <a:pt x="251" y="316"/>
                    </a:lnTo>
                    <a:lnTo>
                      <a:pt x="209" y="293"/>
                    </a:lnTo>
                    <a:lnTo>
                      <a:pt x="53" y="293"/>
                    </a:lnTo>
                    <a:lnTo>
                      <a:pt x="18" y="293"/>
                    </a:lnTo>
                    <a:lnTo>
                      <a:pt x="41" y="173"/>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4218" name="Freeform 7"/>
              <p:cNvSpPr>
                <a:spLocks/>
              </p:cNvSpPr>
              <p:nvPr/>
            </p:nvSpPr>
            <p:spPr bwMode="auto">
              <a:xfrm>
                <a:off x="2950" y="2289"/>
                <a:ext cx="265" cy="895"/>
              </a:xfrm>
              <a:custGeom>
                <a:avLst/>
                <a:gdLst>
                  <a:gd name="T0" fmla="*/ 0 w 265"/>
                  <a:gd name="T1" fmla="*/ 75 h 895"/>
                  <a:gd name="T2" fmla="*/ 29 w 265"/>
                  <a:gd name="T3" fmla="*/ 23 h 895"/>
                  <a:gd name="T4" fmla="*/ 83 w 265"/>
                  <a:gd name="T5" fmla="*/ 0 h 895"/>
                  <a:gd name="T6" fmla="*/ 135 w 265"/>
                  <a:gd name="T7" fmla="*/ 5 h 895"/>
                  <a:gd name="T8" fmla="*/ 206 w 265"/>
                  <a:gd name="T9" fmla="*/ 108 h 895"/>
                  <a:gd name="T10" fmla="*/ 265 w 265"/>
                  <a:gd name="T11" fmla="*/ 264 h 895"/>
                  <a:gd name="T12" fmla="*/ 265 w 265"/>
                  <a:gd name="T13" fmla="*/ 384 h 895"/>
                  <a:gd name="T14" fmla="*/ 241 w 265"/>
                  <a:gd name="T15" fmla="*/ 447 h 895"/>
                  <a:gd name="T16" fmla="*/ 118 w 265"/>
                  <a:gd name="T17" fmla="*/ 522 h 895"/>
                  <a:gd name="T18" fmla="*/ 83 w 265"/>
                  <a:gd name="T19" fmla="*/ 573 h 895"/>
                  <a:gd name="T20" fmla="*/ 83 w 265"/>
                  <a:gd name="T21" fmla="*/ 608 h 895"/>
                  <a:gd name="T22" fmla="*/ 123 w 265"/>
                  <a:gd name="T23" fmla="*/ 654 h 895"/>
                  <a:gd name="T24" fmla="*/ 189 w 265"/>
                  <a:gd name="T25" fmla="*/ 723 h 895"/>
                  <a:gd name="T26" fmla="*/ 224 w 265"/>
                  <a:gd name="T27" fmla="*/ 814 h 895"/>
                  <a:gd name="T28" fmla="*/ 212 w 265"/>
                  <a:gd name="T29" fmla="*/ 895 h 895"/>
                  <a:gd name="T30" fmla="*/ 177 w 265"/>
                  <a:gd name="T31" fmla="*/ 877 h 895"/>
                  <a:gd name="T32" fmla="*/ 159 w 265"/>
                  <a:gd name="T33" fmla="*/ 764 h 895"/>
                  <a:gd name="T34" fmla="*/ 101 w 265"/>
                  <a:gd name="T35" fmla="*/ 694 h 895"/>
                  <a:gd name="T36" fmla="*/ 54 w 265"/>
                  <a:gd name="T37" fmla="*/ 676 h 895"/>
                  <a:gd name="T38" fmla="*/ 29 w 265"/>
                  <a:gd name="T39" fmla="*/ 643 h 895"/>
                  <a:gd name="T40" fmla="*/ 29 w 265"/>
                  <a:gd name="T41" fmla="*/ 568 h 895"/>
                  <a:gd name="T42" fmla="*/ 64 w 265"/>
                  <a:gd name="T43" fmla="*/ 505 h 895"/>
                  <a:gd name="T44" fmla="*/ 123 w 265"/>
                  <a:gd name="T45" fmla="*/ 465 h 895"/>
                  <a:gd name="T46" fmla="*/ 212 w 265"/>
                  <a:gd name="T47" fmla="*/ 402 h 895"/>
                  <a:gd name="T48" fmla="*/ 224 w 265"/>
                  <a:gd name="T49" fmla="*/ 327 h 895"/>
                  <a:gd name="T50" fmla="*/ 177 w 265"/>
                  <a:gd name="T51" fmla="*/ 224 h 895"/>
                  <a:gd name="T52" fmla="*/ 101 w 265"/>
                  <a:gd name="T53" fmla="*/ 143 h 895"/>
                  <a:gd name="T54" fmla="*/ 0 w 265"/>
                  <a:gd name="T55" fmla="*/ 75 h 89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65"/>
                  <a:gd name="T85" fmla="*/ 0 h 895"/>
                  <a:gd name="T86" fmla="*/ 265 w 265"/>
                  <a:gd name="T87" fmla="*/ 895 h 89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65" h="895">
                    <a:moveTo>
                      <a:pt x="0" y="75"/>
                    </a:moveTo>
                    <a:lnTo>
                      <a:pt x="29" y="23"/>
                    </a:lnTo>
                    <a:lnTo>
                      <a:pt x="83" y="0"/>
                    </a:lnTo>
                    <a:lnTo>
                      <a:pt x="135" y="5"/>
                    </a:lnTo>
                    <a:lnTo>
                      <a:pt x="206" y="108"/>
                    </a:lnTo>
                    <a:lnTo>
                      <a:pt x="265" y="264"/>
                    </a:lnTo>
                    <a:lnTo>
                      <a:pt x="265" y="384"/>
                    </a:lnTo>
                    <a:lnTo>
                      <a:pt x="241" y="447"/>
                    </a:lnTo>
                    <a:lnTo>
                      <a:pt x="118" y="522"/>
                    </a:lnTo>
                    <a:lnTo>
                      <a:pt x="83" y="573"/>
                    </a:lnTo>
                    <a:lnTo>
                      <a:pt x="83" y="608"/>
                    </a:lnTo>
                    <a:lnTo>
                      <a:pt x="123" y="654"/>
                    </a:lnTo>
                    <a:lnTo>
                      <a:pt x="189" y="723"/>
                    </a:lnTo>
                    <a:lnTo>
                      <a:pt x="224" y="814"/>
                    </a:lnTo>
                    <a:lnTo>
                      <a:pt x="212" y="895"/>
                    </a:lnTo>
                    <a:lnTo>
                      <a:pt x="177" y="877"/>
                    </a:lnTo>
                    <a:lnTo>
                      <a:pt x="159" y="764"/>
                    </a:lnTo>
                    <a:lnTo>
                      <a:pt x="101" y="694"/>
                    </a:lnTo>
                    <a:lnTo>
                      <a:pt x="54" y="676"/>
                    </a:lnTo>
                    <a:lnTo>
                      <a:pt x="29" y="643"/>
                    </a:lnTo>
                    <a:lnTo>
                      <a:pt x="29" y="568"/>
                    </a:lnTo>
                    <a:lnTo>
                      <a:pt x="64" y="505"/>
                    </a:lnTo>
                    <a:lnTo>
                      <a:pt x="123" y="465"/>
                    </a:lnTo>
                    <a:lnTo>
                      <a:pt x="212" y="402"/>
                    </a:lnTo>
                    <a:lnTo>
                      <a:pt x="224" y="327"/>
                    </a:lnTo>
                    <a:lnTo>
                      <a:pt x="177" y="224"/>
                    </a:lnTo>
                    <a:lnTo>
                      <a:pt x="101" y="143"/>
                    </a:lnTo>
                    <a:lnTo>
                      <a:pt x="0" y="7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4219" name="Freeform 8"/>
              <p:cNvSpPr>
                <a:spLocks/>
              </p:cNvSpPr>
              <p:nvPr/>
            </p:nvSpPr>
            <p:spPr bwMode="auto">
              <a:xfrm>
                <a:off x="2308" y="2238"/>
                <a:ext cx="520" cy="435"/>
              </a:xfrm>
              <a:custGeom>
                <a:avLst/>
                <a:gdLst>
                  <a:gd name="T0" fmla="*/ 398 w 520"/>
                  <a:gd name="T1" fmla="*/ 5 h 435"/>
                  <a:gd name="T2" fmla="*/ 485 w 520"/>
                  <a:gd name="T3" fmla="*/ 0 h 435"/>
                  <a:gd name="T4" fmla="*/ 520 w 520"/>
                  <a:gd name="T5" fmla="*/ 35 h 435"/>
                  <a:gd name="T6" fmla="*/ 497 w 520"/>
                  <a:gd name="T7" fmla="*/ 87 h 435"/>
                  <a:gd name="T8" fmla="*/ 428 w 520"/>
                  <a:gd name="T9" fmla="*/ 110 h 435"/>
                  <a:gd name="T10" fmla="*/ 365 w 520"/>
                  <a:gd name="T11" fmla="*/ 110 h 435"/>
                  <a:gd name="T12" fmla="*/ 272 w 520"/>
                  <a:gd name="T13" fmla="*/ 127 h 435"/>
                  <a:gd name="T14" fmla="*/ 168 w 520"/>
                  <a:gd name="T15" fmla="*/ 145 h 435"/>
                  <a:gd name="T16" fmla="*/ 87 w 520"/>
                  <a:gd name="T17" fmla="*/ 180 h 435"/>
                  <a:gd name="T18" fmla="*/ 63 w 520"/>
                  <a:gd name="T19" fmla="*/ 214 h 435"/>
                  <a:gd name="T20" fmla="*/ 70 w 520"/>
                  <a:gd name="T21" fmla="*/ 249 h 435"/>
                  <a:gd name="T22" fmla="*/ 115 w 520"/>
                  <a:gd name="T23" fmla="*/ 296 h 435"/>
                  <a:gd name="T24" fmla="*/ 202 w 520"/>
                  <a:gd name="T25" fmla="*/ 331 h 435"/>
                  <a:gd name="T26" fmla="*/ 306 w 520"/>
                  <a:gd name="T27" fmla="*/ 331 h 435"/>
                  <a:gd name="T28" fmla="*/ 382 w 520"/>
                  <a:gd name="T29" fmla="*/ 331 h 435"/>
                  <a:gd name="T30" fmla="*/ 468 w 520"/>
                  <a:gd name="T31" fmla="*/ 348 h 435"/>
                  <a:gd name="T32" fmla="*/ 450 w 520"/>
                  <a:gd name="T33" fmla="*/ 435 h 435"/>
                  <a:gd name="T34" fmla="*/ 330 w 520"/>
                  <a:gd name="T35" fmla="*/ 401 h 435"/>
                  <a:gd name="T36" fmla="*/ 290 w 520"/>
                  <a:gd name="T37" fmla="*/ 371 h 435"/>
                  <a:gd name="T38" fmla="*/ 208 w 520"/>
                  <a:gd name="T39" fmla="*/ 371 h 435"/>
                  <a:gd name="T40" fmla="*/ 70 w 520"/>
                  <a:gd name="T41" fmla="*/ 336 h 435"/>
                  <a:gd name="T42" fmla="*/ 12 w 520"/>
                  <a:gd name="T43" fmla="*/ 284 h 435"/>
                  <a:gd name="T44" fmla="*/ 0 w 520"/>
                  <a:gd name="T45" fmla="*/ 214 h 435"/>
                  <a:gd name="T46" fmla="*/ 46 w 520"/>
                  <a:gd name="T47" fmla="*/ 145 h 435"/>
                  <a:gd name="T48" fmla="*/ 202 w 520"/>
                  <a:gd name="T49" fmla="*/ 75 h 435"/>
                  <a:gd name="T50" fmla="*/ 340 w 520"/>
                  <a:gd name="T51" fmla="*/ 40 h 435"/>
                  <a:gd name="T52" fmla="*/ 398 w 520"/>
                  <a:gd name="T53" fmla="*/ 5 h 435"/>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20"/>
                  <a:gd name="T82" fmla="*/ 0 h 435"/>
                  <a:gd name="T83" fmla="*/ 520 w 520"/>
                  <a:gd name="T84" fmla="*/ 435 h 435"/>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20" h="435">
                    <a:moveTo>
                      <a:pt x="398" y="5"/>
                    </a:moveTo>
                    <a:lnTo>
                      <a:pt x="485" y="0"/>
                    </a:lnTo>
                    <a:lnTo>
                      <a:pt x="520" y="35"/>
                    </a:lnTo>
                    <a:lnTo>
                      <a:pt x="497" y="87"/>
                    </a:lnTo>
                    <a:lnTo>
                      <a:pt x="428" y="110"/>
                    </a:lnTo>
                    <a:lnTo>
                      <a:pt x="365" y="110"/>
                    </a:lnTo>
                    <a:lnTo>
                      <a:pt x="272" y="127"/>
                    </a:lnTo>
                    <a:lnTo>
                      <a:pt x="168" y="145"/>
                    </a:lnTo>
                    <a:lnTo>
                      <a:pt x="87" y="180"/>
                    </a:lnTo>
                    <a:lnTo>
                      <a:pt x="63" y="214"/>
                    </a:lnTo>
                    <a:lnTo>
                      <a:pt x="70" y="249"/>
                    </a:lnTo>
                    <a:lnTo>
                      <a:pt x="115" y="296"/>
                    </a:lnTo>
                    <a:lnTo>
                      <a:pt x="202" y="331"/>
                    </a:lnTo>
                    <a:lnTo>
                      <a:pt x="306" y="331"/>
                    </a:lnTo>
                    <a:lnTo>
                      <a:pt x="382" y="331"/>
                    </a:lnTo>
                    <a:lnTo>
                      <a:pt x="468" y="348"/>
                    </a:lnTo>
                    <a:lnTo>
                      <a:pt x="450" y="435"/>
                    </a:lnTo>
                    <a:lnTo>
                      <a:pt x="330" y="401"/>
                    </a:lnTo>
                    <a:lnTo>
                      <a:pt x="290" y="371"/>
                    </a:lnTo>
                    <a:lnTo>
                      <a:pt x="208" y="371"/>
                    </a:lnTo>
                    <a:lnTo>
                      <a:pt x="70" y="336"/>
                    </a:lnTo>
                    <a:lnTo>
                      <a:pt x="12" y="284"/>
                    </a:lnTo>
                    <a:lnTo>
                      <a:pt x="0" y="214"/>
                    </a:lnTo>
                    <a:lnTo>
                      <a:pt x="46" y="145"/>
                    </a:lnTo>
                    <a:lnTo>
                      <a:pt x="202" y="75"/>
                    </a:lnTo>
                    <a:lnTo>
                      <a:pt x="340" y="40"/>
                    </a:lnTo>
                    <a:lnTo>
                      <a:pt x="398" y="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4220" name="Freeform 9"/>
              <p:cNvSpPr>
                <a:spLocks/>
              </p:cNvSpPr>
              <p:nvPr/>
            </p:nvSpPr>
            <p:spPr bwMode="auto">
              <a:xfrm>
                <a:off x="2882" y="2923"/>
                <a:ext cx="383" cy="1160"/>
              </a:xfrm>
              <a:custGeom>
                <a:avLst/>
                <a:gdLst>
                  <a:gd name="T0" fmla="*/ 0 w 383"/>
                  <a:gd name="T1" fmla="*/ 0 h 1160"/>
                  <a:gd name="T2" fmla="*/ 99 w 383"/>
                  <a:gd name="T3" fmla="*/ 17 h 1160"/>
                  <a:gd name="T4" fmla="*/ 151 w 383"/>
                  <a:gd name="T5" fmla="*/ 103 h 1160"/>
                  <a:gd name="T6" fmla="*/ 203 w 383"/>
                  <a:gd name="T7" fmla="*/ 257 h 1160"/>
                  <a:gd name="T8" fmla="*/ 226 w 383"/>
                  <a:gd name="T9" fmla="*/ 451 h 1160"/>
                  <a:gd name="T10" fmla="*/ 226 w 383"/>
                  <a:gd name="T11" fmla="*/ 560 h 1160"/>
                  <a:gd name="T12" fmla="*/ 191 w 383"/>
                  <a:gd name="T13" fmla="*/ 696 h 1160"/>
                  <a:gd name="T14" fmla="*/ 134 w 383"/>
                  <a:gd name="T15" fmla="*/ 885 h 1160"/>
                  <a:gd name="T16" fmla="*/ 122 w 383"/>
                  <a:gd name="T17" fmla="*/ 937 h 1160"/>
                  <a:gd name="T18" fmla="*/ 139 w 383"/>
                  <a:gd name="T19" fmla="*/ 965 h 1160"/>
                  <a:gd name="T20" fmla="*/ 261 w 383"/>
                  <a:gd name="T21" fmla="*/ 1006 h 1160"/>
                  <a:gd name="T22" fmla="*/ 383 w 383"/>
                  <a:gd name="T23" fmla="*/ 1086 h 1160"/>
                  <a:gd name="T24" fmla="*/ 378 w 383"/>
                  <a:gd name="T25" fmla="*/ 1119 h 1160"/>
                  <a:gd name="T26" fmla="*/ 290 w 383"/>
                  <a:gd name="T27" fmla="*/ 1160 h 1160"/>
                  <a:gd name="T28" fmla="*/ 256 w 383"/>
                  <a:gd name="T29" fmla="*/ 1142 h 1160"/>
                  <a:gd name="T30" fmla="*/ 191 w 383"/>
                  <a:gd name="T31" fmla="*/ 1057 h 1160"/>
                  <a:gd name="T32" fmla="*/ 116 w 383"/>
                  <a:gd name="T33" fmla="*/ 1016 h 1160"/>
                  <a:gd name="T34" fmla="*/ 34 w 383"/>
                  <a:gd name="T35" fmla="*/ 988 h 1160"/>
                  <a:gd name="T36" fmla="*/ 29 w 383"/>
                  <a:gd name="T37" fmla="*/ 948 h 1160"/>
                  <a:gd name="T38" fmla="*/ 52 w 383"/>
                  <a:gd name="T39" fmla="*/ 868 h 1160"/>
                  <a:gd name="T40" fmla="*/ 116 w 383"/>
                  <a:gd name="T41" fmla="*/ 743 h 1160"/>
                  <a:gd name="T42" fmla="*/ 156 w 383"/>
                  <a:gd name="T43" fmla="*/ 594 h 1160"/>
                  <a:gd name="T44" fmla="*/ 156 w 383"/>
                  <a:gd name="T45" fmla="*/ 423 h 1160"/>
                  <a:gd name="T46" fmla="*/ 122 w 383"/>
                  <a:gd name="T47" fmla="*/ 274 h 1160"/>
                  <a:gd name="T48" fmla="*/ 47 w 383"/>
                  <a:gd name="T49" fmla="*/ 136 h 1160"/>
                  <a:gd name="T50" fmla="*/ 12 w 383"/>
                  <a:gd name="T51" fmla="*/ 63 h 1160"/>
                  <a:gd name="T52" fmla="*/ 0 w 383"/>
                  <a:gd name="T53" fmla="*/ 0 h 116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83"/>
                  <a:gd name="T82" fmla="*/ 0 h 1160"/>
                  <a:gd name="T83" fmla="*/ 383 w 383"/>
                  <a:gd name="T84" fmla="*/ 1160 h 116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83" h="1160">
                    <a:moveTo>
                      <a:pt x="0" y="0"/>
                    </a:moveTo>
                    <a:lnTo>
                      <a:pt x="99" y="17"/>
                    </a:lnTo>
                    <a:lnTo>
                      <a:pt x="151" y="103"/>
                    </a:lnTo>
                    <a:lnTo>
                      <a:pt x="203" y="257"/>
                    </a:lnTo>
                    <a:lnTo>
                      <a:pt x="226" y="451"/>
                    </a:lnTo>
                    <a:lnTo>
                      <a:pt x="226" y="560"/>
                    </a:lnTo>
                    <a:lnTo>
                      <a:pt x="191" y="696"/>
                    </a:lnTo>
                    <a:lnTo>
                      <a:pt x="134" y="885"/>
                    </a:lnTo>
                    <a:lnTo>
                      <a:pt x="122" y="937"/>
                    </a:lnTo>
                    <a:lnTo>
                      <a:pt x="139" y="965"/>
                    </a:lnTo>
                    <a:lnTo>
                      <a:pt x="261" y="1006"/>
                    </a:lnTo>
                    <a:lnTo>
                      <a:pt x="383" y="1086"/>
                    </a:lnTo>
                    <a:lnTo>
                      <a:pt x="378" y="1119"/>
                    </a:lnTo>
                    <a:lnTo>
                      <a:pt x="290" y="1160"/>
                    </a:lnTo>
                    <a:lnTo>
                      <a:pt x="256" y="1142"/>
                    </a:lnTo>
                    <a:lnTo>
                      <a:pt x="191" y="1057"/>
                    </a:lnTo>
                    <a:lnTo>
                      <a:pt x="116" y="1016"/>
                    </a:lnTo>
                    <a:lnTo>
                      <a:pt x="34" y="988"/>
                    </a:lnTo>
                    <a:lnTo>
                      <a:pt x="29" y="948"/>
                    </a:lnTo>
                    <a:lnTo>
                      <a:pt x="52" y="868"/>
                    </a:lnTo>
                    <a:lnTo>
                      <a:pt x="116" y="743"/>
                    </a:lnTo>
                    <a:lnTo>
                      <a:pt x="156" y="594"/>
                    </a:lnTo>
                    <a:lnTo>
                      <a:pt x="156" y="423"/>
                    </a:lnTo>
                    <a:lnTo>
                      <a:pt x="122" y="274"/>
                    </a:lnTo>
                    <a:lnTo>
                      <a:pt x="47" y="136"/>
                    </a:lnTo>
                    <a:lnTo>
                      <a:pt x="12" y="63"/>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4221" name="Freeform 10"/>
              <p:cNvSpPr>
                <a:spLocks/>
              </p:cNvSpPr>
              <p:nvPr/>
            </p:nvSpPr>
            <p:spPr bwMode="auto">
              <a:xfrm>
                <a:off x="2443" y="2919"/>
                <a:ext cx="461" cy="1027"/>
              </a:xfrm>
              <a:custGeom>
                <a:avLst/>
                <a:gdLst>
                  <a:gd name="T0" fmla="*/ 421 w 461"/>
                  <a:gd name="T1" fmla="*/ 0 h 1027"/>
                  <a:gd name="T2" fmla="*/ 449 w 461"/>
                  <a:gd name="T3" fmla="*/ 22 h 1027"/>
                  <a:gd name="T4" fmla="*/ 461 w 461"/>
                  <a:gd name="T5" fmla="*/ 91 h 1027"/>
                  <a:gd name="T6" fmla="*/ 439 w 461"/>
                  <a:gd name="T7" fmla="*/ 159 h 1027"/>
                  <a:gd name="T8" fmla="*/ 380 w 461"/>
                  <a:gd name="T9" fmla="*/ 245 h 1027"/>
                  <a:gd name="T10" fmla="*/ 315 w 461"/>
                  <a:gd name="T11" fmla="*/ 348 h 1027"/>
                  <a:gd name="T12" fmla="*/ 293 w 461"/>
                  <a:gd name="T13" fmla="*/ 462 h 1027"/>
                  <a:gd name="T14" fmla="*/ 310 w 461"/>
                  <a:gd name="T15" fmla="*/ 645 h 1027"/>
                  <a:gd name="T16" fmla="*/ 350 w 461"/>
                  <a:gd name="T17" fmla="*/ 868 h 1027"/>
                  <a:gd name="T18" fmla="*/ 380 w 461"/>
                  <a:gd name="T19" fmla="*/ 959 h 1027"/>
                  <a:gd name="T20" fmla="*/ 368 w 461"/>
                  <a:gd name="T21" fmla="*/ 987 h 1027"/>
                  <a:gd name="T22" fmla="*/ 298 w 461"/>
                  <a:gd name="T23" fmla="*/ 992 h 1027"/>
                  <a:gd name="T24" fmla="*/ 211 w 461"/>
                  <a:gd name="T25" fmla="*/ 969 h 1027"/>
                  <a:gd name="T26" fmla="*/ 134 w 461"/>
                  <a:gd name="T27" fmla="*/ 1004 h 1027"/>
                  <a:gd name="T28" fmla="*/ 87 w 461"/>
                  <a:gd name="T29" fmla="*/ 1027 h 1027"/>
                  <a:gd name="T30" fmla="*/ 53 w 461"/>
                  <a:gd name="T31" fmla="*/ 1022 h 1027"/>
                  <a:gd name="T32" fmla="*/ 0 w 461"/>
                  <a:gd name="T33" fmla="*/ 959 h 1027"/>
                  <a:gd name="T34" fmla="*/ 53 w 461"/>
                  <a:gd name="T35" fmla="*/ 936 h 1027"/>
                  <a:gd name="T36" fmla="*/ 187 w 461"/>
                  <a:gd name="T37" fmla="*/ 908 h 1027"/>
                  <a:gd name="T38" fmla="*/ 263 w 461"/>
                  <a:gd name="T39" fmla="*/ 936 h 1027"/>
                  <a:gd name="T40" fmla="*/ 315 w 461"/>
                  <a:gd name="T41" fmla="*/ 936 h 1027"/>
                  <a:gd name="T42" fmla="*/ 310 w 461"/>
                  <a:gd name="T43" fmla="*/ 890 h 1027"/>
                  <a:gd name="T44" fmla="*/ 258 w 461"/>
                  <a:gd name="T45" fmla="*/ 616 h 1027"/>
                  <a:gd name="T46" fmla="*/ 222 w 461"/>
                  <a:gd name="T47" fmla="*/ 456 h 1027"/>
                  <a:gd name="T48" fmla="*/ 228 w 461"/>
                  <a:gd name="T49" fmla="*/ 376 h 1027"/>
                  <a:gd name="T50" fmla="*/ 280 w 461"/>
                  <a:gd name="T51" fmla="*/ 227 h 1027"/>
                  <a:gd name="T52" fmla="*/ 333 w 461"/>
                  <a:gd name="T53" fmla="*/ 91 h 1027"/>
                  <a:gd name="T54" fmla="*/ 421 w 461"/>
                  <a:gd name="T55" fmla="*/ 0 h 102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61"/>
                  <a:gd name="T85" fmla="*/ 0 h 1027"/>
                  <a:gd name="T86" fmla="*/ 461 w 461"/>
                  <a:gd name="T87" fmla="*/ 1027 h 102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61" h="1027">
                    <a:moveTo>
                      <a:pt x="421" y="0"/>
                    </a:moveTo>
                    <a:lnTo>
                      <a:pt x="449" y="22"/>
                    </a:lnTo>
                    <a:lnTo>
                      <a:pt x="461" y="91"/>
                    </a:lnTo>
                    <a:lnTo>
                      <a:pt x="439" y="159"/>
                    </a:lnTo>
                    <a:lnTo>
                      <a:pt x="380" y="245"/>
                    </a:lnTo>
                    <a:lnTo>
                      <a:pt x="315" y="348"/>
                    </a:lnTo>
                    <a:lnTo>
                      <a:pt x="293" y="462"/>
                    </a:lnTo>
                    <a:lnTo>
                      <a:pt x="310" y="645"/>
                    </a:lnTo>
                    <a:lnTo>
                      <a:pt x="350" y="868"/>
                    </a:lnTo>
                    <a:lnTo>
                      <a:pt x="380" y="959"/>
                    </a:lnTo>
                    <a:lnTo>
                      <a:pt x="368" y="987"/>
                    </a:lnTo>
                    <a:lnTo>
                      <a:pt x="298" y="992"/>
                    </a:lnTo>
                    <a:lnTo>
                      <a:pt x="211" y="969"/>
                    </a:lnTo>
                    <a:lnTo>
                      <a:pt x="134" y="1004"/>
                    </a:lnTo>
                    <a:lnTo>
                      <a:pt x="87" y="1027"/>
                    </a:lnTo>
                    <a:lnTo>
                      <a:pt x="53" y="1022"/>
                    </a:lnTo>
                    <a:lnTo>
                      <a:pt x="0" y="959"/>
                    </a:lnTo>
                    <a:lnTo>
                      <a:pt x="53" y="936"/>
                    </a:lnTo>
                    <a:lnTo>
                      <a:pt x="187" y="908"/>
                    </a:lnTo>
                    <a:lnTo>
                      <a:pt x="263" y="936"/>
                    </a:lnTo>
                    <a:lnTo>
                      <a:pt x="315" y="936"/>
                    </a:lnTo>
                    <a:lnTo>
                      <a:pt x="310" y="890"/>
                    </a:lnTo>
                    <a:lnTo>
                      <a:pt x="258" y="616"/>
                    </a:lnTo>
                    <a:lnTo>
                      <a:pt x="222" y="456"/>
                    </a:lnTo>
                    <a:lnTo>
                      <a:pt x="228" y="376"/>
                    </a:lnTo>
                    <a:lnTo>
                      <a:pt x="280" y="227"/>
                    </a:lnTo>
                    <a:lnTo>
                      <a:pt x="333" y="91"/>
                    </a:lnTo>
                    <a:lnTo>
                      <a:pt x="421"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264209" name="Freeform 11"/>
            <p:cNvSpPr>
              <a:spLocks/>
            </p:cNvSpPr>
            <p:nvPr/>
          </p:nvSpPr>
          <p:spPr bwMode="auto">
            <a:xfrm>
              <a:off x="2626" y="1540"/>
              <a:ext cx="827" cy="563"/>
            </a:xfrm>
            <a:custGeom>
              <a:avLst/>
              <a:gdLst>
                <a:gd name="T0" fmla="*/ 0 w 827"/>
                <a:gd name="T1" fmla="*/ 139 h 563"/>
                <a:gd name="T2" fmla="*/ 108 w 827"/>
                <a:gd name="T3" fmla="*/ 18 h 563"/>
                <a:gd name="T4" fmla="*/ 160 w 827"/>
                <a:gd name="T5" fmla="*/ 75 h 563"/>
                <a:gd name="T6" fmla="*/ 213 w 827"/>
                <a:gd name="T7" fmla="*/ 110 h 563"/>
                <a:gd name="T8" fmla="*/ 269 w 827"/>
                <a:gd name="T9" fmla="*/ 110 h 563"/>
                <a:gd name="T10" fmla="*/ 327 w 827"/>
                <a:gd name="T11" fmla="*/ 52 h 563"/>
                <a:gd name="T12" fmla="*/ 396 w 827"/>
                <a:gd name="T13" fmla="*/ 5 h 563"/>
                <a:gd name="T14" fmla="*/ 477 w 827"/>
                <a:gd name="T15" fmla="*/ 0 h 563"/>
                <a:gd name="T16" fmla="*/ 563 w 827"/>
                <a:gd name="T17" fmla="*/ 35 h 563"/>
                <a:gd name="T18" fmla="*/ 620 w 827"/>
                <a:gd name="T19" fmla="*/ 87 h 563"/>
                <a:gd name="T20" fmla="*/ 648 w 827"/>
                <a:gd name="T21" fmla="*/ 157 h 563"/>
                <a:gd name="T22" fmla="*/ 654 w 827"/>
                <a:gd name="T23" fmla="*/ 249 h 563"/>
                <a:gd name="T24" fmla="*/ 671 w 827"/>
                <a:gd name="T25" fmla="*/ 331 h 563"/>
                <a:gd name="T26" fmla="*/ 718 w 827"/>
                <a:gd name="T27" fmla="*/ 371 h 563"/>
                <a:gd name="T28" fmla="*/ 774 w 827"/>
                <a:gd name="T29" fmla="*/ 389 h 563"/>
                <a:gd name="T30" fmla="*/ 827 w 827"/>
                <a:gd name="T31" fmla="*/ 401 h 563"/>
                <a:gd name="T32" fmla="*/ 786 w 827"/>
                <a:gd name="T33" fmla="*/ 563 h 563"/>
                <a:gd name="T34" fmla="*/ 654 w 827"/>
                <a:gd name="T35" fmla="*/ 540 h 563"/>
                <a:gd name="T36" fmla="*/ 517 w 827"/>
                <a:gd name="T37" fmla="*/ 493 h 563"/>
                <a:gd name="T38" fmla="*/ 407 w 827"/>
                <a:gd name="T39" fmla="*/ 441 h 563"/>
                <a:gd name="T40" fmla="*/ 286 w 827"/>
                <a:gd name="T41" fmla="*/ 389 h 563"/>
                <a:gd name="T42" fmla="*/ 160 w 827"/>
                <a:gd name="T43" fmla="*/ 331 h 563"/>
                <a:gd name="T44" fmla="*/ 57 w 827"/>
                <a:gd name="T45" fmla="*/ 209 h 563"/>
                <a:gd name="T46" fmla="*/ 0 w 827"/>
                <a:gd name="T47" fmla="*/ 139 h 56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27"/>
                <a:gd name="T73" fmla="*/ 0 h 563"/>
                <a:gd name="T74" fmla="*/ 827 w 827"/>
                <a:gd name="T75" fmla="*/ 563 h 56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27" h="563">
                  <a:moveTo>
                    <a:pt x="0" y="139"/>
                  </a:moveTo>
                  <a:lnTo>
                    <a:pt x="108" y="18"/>
                  </a:lnTo>
                  <a:lnTo>
                    <a:pt x="160" y="75"/>
                  </a:lnTo>
                  <a:lnTo>
                    <a:pt x="213" y="110"/>
                  </a:lnTo>
                  <a:lnTo>
                    <a:pt x="269" y="110"/>
                  </a:lnTo>
                  <a:lnTo>
                    <a:pt x="327" y="52"/>
                  </a:lnTo>
                  <a:lnTo>
                    <a:pt x="396" y="5"/>
                  </a:lnTo>
                  <a:lnTo>
                    <a:pt x="477" y="0"/>
                  </a:lnTo>
                  <a:lnTo>
                    <a:pt x="563" y="35"/>
                  </a:lnTo>
                  <a:lnTo>
                    <a:pt x="620" y="87"/>
                  </a:lnTo>
                  <a:lnTo>
                    <a:pt x="648" y="157"/>
                  </a:lnTo>
                  <a:lnTo>
                    <a:pt x="654" y="249"/>
                  </a:lnTo>
                  <a:lnTo>
                    <a:pt x="671" y="331"/>
                  </a:lnTo>
                  <a:lnTo>
                    <a:pt x="718" y="371"/>
                  </a:lnTo>
                  <a:lnTo>
                    <a:pt x="774" y="389"/>
                  </a:lnTo>
                  <a:lnTo>
                    <a:pt x="827" y="401"/>
                  </a:lnTo>
                  <a:lnTo>
                    <a:pt x="786" y="563"/>
                  </a:lnTo>
                  <a:lnTo>
                    <a:pt x="654" y="540"/>
                  </a:lnTo>
                  <a:lnTo>
                    <a:pt x="517" y="493"/>
                  </a:lnTo>
                  <a:lnTo>
                    <a:pt x="407" y="441"/>
                  </a:lnTo>
                  <a:lnTo>
                    <a:pt x="286" y="389"/>
                  </a:lnTo>
                  <a:lnTo>
                    <a:pt x="160" y="331"/>
                  </a:lnTo>
                  <a:lnTo>
                    <a:pt x="57" y="209"/>
                  </a:lnTo>
                  <a:lnTo>
                    <a:pt x="0" y="139"/>
                  </a:lnTo>
                  <a:close/>
                </a:path>
              </a:pathLst>
            </a:custGeom>
            <a:solidFill>
              <a:srgbClr val="063D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4210" name="Freeform 12"/>
            <p:cNvSpPr>
              <a:spLocks/>
            </p:cNvSpPr>
            <p:nvPr/>
          </p:nvSpPr>
          <p:spPr bwMode="auto">
            <a:xfrm>
              <a:off x="2614" y="1513"/>
              <a:ext cx="856" cy="606"/>
            </a:xfrm>
            <a:custGeom>
              <a:avLst/>
              <a:gdLst>
                <a:gd name="T0" fmla="*/ 75 w 856"/>
                <a:gd name="T1" fmla="*/ 266 h 606"/>
                <a:gd name="T2" fmla="*/ 172 w 856"/>
                <a:gd name="T3" fmla="*/ 363 h 606"/>
                <a:gd name="T4" fmla="*/ 304 w 856"/>
                <a:gd name="T5" fmla="*/ 428 h 606"/>
                <a:gd name="T6" fmla="*/ 489 w 856"/>
                <a:gd name="T7" fmla="*/ 513 h 606"/>
                <a:gd name="T8" fmla="*/ 615 w 856"/>
                <a:gd name="T9" fmla="*/ 566 h 606"/>
                <a:gd name="T10" fmla="*/ 816 w 856"/>
                <a:gd name="T11" fmla="*/ 606 h 606"/>
                <a:gd name="T12" fmla="*/ 856 w 856"/>
                <a:gd name="T13" fmla="*/ 393 h 606"/>
                <a:gd name="T14" fmla="*/ 804 w 856"/>
                <a:gd name="T15" fmla="*/ 393 h 606"/>
                <a:gd name="T16" fmla="*/ 753 w 856"/>
                <a:gd name="T17" fmla="*/ 363 h 606"/>
                <a:gd name="T18" fmla="*/ 695 w 856"/>
                <a:gd name="T19" fmla="*/ 323 h 606"/>
                <a:gd name="T20" fmla="*/ 695 w 856"/>
                <a:gd name="T21" fmla="*/ 243 h 606"/>
                <a:gd name="T22" fmla="*/ 660 w 856"/>
                <a:gd name="T23" fmla="*/ 116 h 606"/>
                <a:gd name="T24" fmla="*/ 597 w 856"/>
                <a:gd name="T25" fmla="*/ 46 h 606"/>
                <a:gd name="T26" fmla="*/ 505 w 856"/>
                <a:gd name="T27" fmla="*/ 0 h 606"/>
                <a:gd name="T28" fmla="*/ 391 w 856"/>
                <a:gd name="T29" fmla="*/ 12 h 606"/>
                <a:gd name="T30" fmla="*/ 321 w 856"/>
                <a:gd name="T31" fmla="*/ 53 h 606"/>
                <a:gd name="T32" fmla="*/ 286 w 856"/>
                <a:gd name="T33" fmla="*/ 98 h 606"/>
                <a:gd name="T34" fmla="*/ 253 w 856"/>
                <a:gd name="T35" fmla="*/ 121 h 606"/>
                <a:gd name="T36" fmla="*/ 218 w 856"/>
                <a:gd name="T37" fmla="*/ 116 h 606"/>
                <a:gd name="T38" fmla="*/ 166 w 856"/>
                <a:gd name="T39" fmla="*/ 63 h 606"/>
                <a:gd name="T40" fmla="*/ 132 w 856"/>
                <a:gd name="T41" fmla="*/ 0 h 606"/>
                <a:gd name="T42" fmla="*/ 103 w 856"/>
                <a:gd name="T43" fmla="*/ 30 h 606"/>
                <a:gd name="T44" fmla="*/ 0 w 856"/>
                <a:gd name="T45" fmla="*/ 150 h 606"/>
                <a:gd name="T46" fmla="*/ 5 w 856"/>
                <a:gd name="T47" fmla="*/ 178 h 606"/>
                <a:gd name="T48" fmla="*/ 17 w 856"/>
                <a:gd name="T49" fmla="*/ 191 h 606"/>
                <a:gd name="T50" fmla="*/ 120 w 856"/>
                <a:gd name="T51" fmla="*/ 81 h 606"/>
                <a:gd name="T52" fmla="*/ 172 w 856"/>
                <a:gd name="T53" fmla="*/ 133 h 606"/>
                <a:gd name="T54" fmla="*/ 206 w 856"/>
                <a:gd name="T55" fmla="*/ 168 h 606"/>
                <a:gd name="T56" fmla="*/ 253 w 856"/>
                <a:gd name="T57" fmla="*/ 168 h 606"/>
                <a:gd name="T58" fmla="*/ 286 w 856"/>
                <a:gd name="T59" fmla="*/ 156 h 606"/>
                <a:gd name="T60" fmla="*/ 339 w 856"/>
                <a:gd name="T61" fmla="*/ 116 h 606"/>
                <a:gd name="T62" fmla="*/ 367 w 856"/>
                <a:gd name="T63" fmla="*/ 70 h 606"/>
                <a:gd name="T64" fmla="*/ 442 w 856"/>
                <a:gd name="T65" fmla="*/ 46 h 606"/>
                <a:gd name="T66" fmla="*/ 505 w 856"/>
                <a:gd name="T67" fmla="*/ 53 h 606"/>
                <a:gd name="T68" fmla="*/ 562 w 856"/>
                <a:gd name="T69" fmla="*/ 87 h 606"/>
                <a:gd name="T70" fmla="*/ 615 w 856"/>
                <a:gd name="T71" fmla="*/ 138 h 606"/>
                <a:gd name="T72" fmla="*/ 643 w 856"/>
                <a:gd name="T73" fmla="*/ 203 h 606"/>
                <a:gd name="T74" fmla="*/ 643 w 856"/>
                <a:gd name="T75" fmla="*/ 260 h 606"/>
                <a:gd name="T76" fmla="*/ 643 w 856"/>
                <a:gd name="T77" fmla="*/ 323 h 606"/>
                <a:gd name="T78" fmla="*/ 666 w 856"/>
                <a:gd name="T79" fmla="*/ 375 h 606"/>
                <a:gd name="T80" fmla="*/ 730 w 856"/>
                <a:gd name="T81" fmla="*/ 410 h 606"/>
                <a:gd name="T82" fmla="*/ 804 w 856"/>
                <a:gd name="T83" fmla="*/ 444 h 606"/>
                <a:gd name="T84" fmla="*/ 770 w 856"/>
                <a:gd name="T85" fmla="*/ 554 h 606"/>
                <a:gd name="T86" fmla="*/ 580 w 856"/>
                <a:gd name="T87" fmla="*/ 503 h 606"/>
                <a:gd name="T88" fmla="*/ 454 w 856"/>
                <a:gd name="T89" fmla="*/ 450 h 606"/>
                <a:gd name="T90" fmla="*/ 339 w 856"/>
                <a:gd name="T91" fmla="*/ 416 h 606"/>
                <a:gd name="T92" fmla="*/ 241 w 856"/>
                <a:gd name="T93" fmla="*/ 363 h 606"/>
                <a:gd name="T94" fmla="*/ 120 w 856"/>
                <a:gd name="T95" fmla="*/ 266 h 606"/>
                <a:gd name="T96" fmla="*/ 34 w 856"/>
                <a:gd name="T97" fmla="*/ 173 h 606"/>
                <a:gd name="T98" fmla="*/ 22 w 856"/>
                <a:gd name="T99" fmla="*/ 185 h 606"/>
                <a:gd name="T100" fmla="*/ 75 w 856"/>
                <a:gd name="T101" fmla="*/ 266 h 6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56"/>
                <a:gd name="T154" fmla="*/ 0 h 606"/>
                <a:gd name="T155" fmla="*/ 856 w 856"/>
                <a:gd name="T156" fmla="*/ 606 h 6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56" h="606">
                  <a:moveTo>
                    <a:pt x="75" y="266"/>
                  </a:moveTo>
                  <a:lnTo>
                    <a:pt x="172" y="363"/>
                  </a:lnTo>
                  <a:lnTo>
                    <a:pt x="304" y="428"/>
                  </a:lnTo>
                  <a:lnTo>
                    <a:pt x="489" y="513"/>
                  </a:lnTo>
                  <a:lnTo>
                    <a:pt x="615" y="566"/>
                  </a:lnTo>
                  <a:lnTo>
                    <a:pt x="816" y="606"/>
                  </a:lnTo>
                  <a:lnTo>
                    <a:pt x="856" y="393"/>
                  </a:lnTo>
                  <a:lnTo>
                    <a:pt x="804" y="393"/>
                  </a:lnTo>
                  <a:lnTo>
                    <a:pt x="753" y="363"/>
                  </a:lnTo>
                  <a:lnTo>
                    <a:pt x="695" y="323"/>
                  </a:lnTo>
                  <a:lnTo>
                    <a:pt x="695" y="243"/>
                  </a:lnTo>
                  <a:lnTo>
                    <a:pt x="660" y="116"/>
                  </a:lnTo>
                  <a:lnTo>
                    <a:pt x="597" y="46"/>
                  </a:lnTo>
                  <a:lnTo>
                    <a:pt x="505" y="0"/>
                  </a:lnTo>
                  <a:lnTo>
                    <a:pt x="391" y="12"/>
                  </a:lnTo>
                  <a:lnTo>
                    <a:pt x="321" y="53"/>
                  </a:lnTo>
                  <a:lnTo>
                    <a:pt x="286" y="98"/>
                  </a:lnTo>
                  <a:lnTo>
                    <a:pt x="253" y="121"/>
                  </a:lnTo>
                  <a:lnTo>
                    <a:pt x="218" y="116"/>
                  </a:lnTo>
                  <a:lnTo>
                    <a:pt x="166" y="63"/>
                  </a:lnTo>
                  <a:lnTo>
                    <a:pt x="132" y="0"/>
                  </a:lnTo>
                  <a:lnTo>
                    <a:pt x="103" y="30"/>
                  </a:lnTo>
                  <a:lnTo>
                    <a:pt x="0" y="150"/>
                  </a:lnTo>
                  <a:lnTo>
                    <a:pt x="5" y="178"/>
                  </a:lnTo>
                  <a:lnTo>
                    <a:pt x="17" y="191"/>
                  </a:lnTo>
                  <a:lnTo>
                    <a:pt x="120" y="81"/>
                  </a:lnTo>
                  <a:lnTo>
                    <a:pt x="172" y="133"/>
                  </a:lnTo>
                  <a:lnTo>
                    <a:pt x="206" y="168"/>
                  </a:lnTo>
                  <a:lnTo>
                    <a:pt x="253" y="168"/>
                  </a:lnTo>
                  <a:lnTo>
                    <a:pt x="286" y="156"/>
                  </a:lnTo>
                  <a:lnTo>
                    <a:pt x="339" y="116"/>
                  </a:lnTo>
                  <a:lnTo>
                    <a:pt x="367" y="70"/>
                  </a:lnTo>
                  <a:lnTo>
                    <a:pt x="442" y="46"/>
                  </a:lnTo>
                  <a:lnTo>
                    <a:pt x="505" y="53"/>
                  </a:lnTo>
                  <a:lnTo>
                    <a:pt x="562" y="87"/>
                  </a:lnTo>
                  <a:lnTo>
                    <a:pt x="615" y="138"/>
                  </a:lnTo>
                  <a:lnTo>
                    <a:pt x="643" y="203"/>
                  </a:lnTo>
                  <a:lnTo>
                    <a:pt x="643" y="260"/>
                  </a:lnTo>
                  <a:lnTo>
                    <a:pt x="643" y="323"/>
                  </a:lnTo>
                  <a:lnTo>
                    <a:pt x="666" y="375"/>
                  </a:lnTo>
                  <a:lnTo>
                    <a:pt x="730" y="410"/>
                  </a:lnTo>
                  <a:lnTo>
                    <a:pt x="804" y="444"/>
                  </a:lnTo>
                  <a:lnTo>
                    <a:pt x="770" y="554"/>
                  </a:lnTo>
                  <a:lnTo>
                    <a:pt x="580" y="503"/>
                  </a:lnTo>
                  <a:lnTo>
                    <a:pt x="454" y="450"/>
                  </a:lnTo>
                  <a:lnTo>
                    <a:pt x="339" y="416"/>
                  </a:lnTo>
                  <a:lnTo>
                    <a:pt x="241" y="363"/>
                  </a:lnTo>
                  <a:lnTo>
                    <a:pt x="120" y="266"/>
                  </a:lnTo>
                  <a:lnTo>
                    <a:pt x="34" y="173"/>
                  </a:lnTo>
                  <a:lnTo>
                    <a:pt x="22" y="185"/>
                  </a:lnTo>
                  <a:lnTo>
                    <a:pt x="75" y="26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4211" name="Oval 13"/>
            <p:cNvSpPr>
              <a:spLocks noChangeArrowheads="1"/>
            </p:cNvSpPr>
            <p:nvPr/>
          </p:nvSpPr>
          <p:spPr bwMode="auto">
            <a:xfrm rot="-4286940">
              <a:off x="2791" y="1887"/>
              <a:ext cx="141" cy="50"/>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endParaRPr lang="en-CA" altLang="en-US" sz="2800"/>
            </a:p>
          </p:txBody>
        </p:sp>
        <p:sp>
          <p:nvSpPr>
            <p:cNvPr id="264212" name="Oval 14"/>
            <p:cNvSpPr>
              <a:spLocks noChangeArrowheads="1"/>
            </p:cNvSpPr>
            <p:nvPr/>
          </p:nvSpPr>
          <p:spPr bwMode="auto">
            <a:xfrm rot="-4286940">
              <a:off x="281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endParaRPr lang="en-CA" altLang="en-US" sz="2800"/>
            </a:p>
          </p:txBody>
        </p:sp>
        <p:sp>
          <p:nvSpPr>
            <p:cNvPr id="264213" name="Oval 15"/>
            <p:cNvSpPr>
              <a:spLocks noChangeArrowheads="1"/>
            </p:cNvSpPr>
            <p:nvPr/>
          </p:nvSpPr>
          <p:spPr bwMode="auto">
            <a:xfrm rot="-4286940">
              <a:off x="2741" y="1887"/>
              <a:ext cx="141" cy="50"/>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endParaRPr lang="en-CA" altLang="en-US" sz="2800"/>
            </a:p>
          </p:txBody>
        </p:sp>
        <p:sp>
          <p:nvSpPr>
            <p:cNvPr id="264214" name="Oval 16"/>
            <p:cNvSpPr>
              <a:spLocks noChangeArrowheads="1"/>
            </p:cNvSpPr>
            <p:nvPr/>
          </p:nvSpPr>
          <p:spPr bwMode="auto">
            <a:xfrm rot="-4286940">
              <a:off x="276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endParaRPr lang="en-CA" altLang="en-US" sz="2800"/>
            </a:p>
          </p:txBody>
        </p:sp>
        <p:sp>
          <p:nvSpPr>
            <p:cNvPr id="264215" name="Oval 17"/>
            <p:cNvSpPr>
              <a:spLocks noChangeArrowheads="1"/>
            </p:cNvSpPr>
            <p:nvPr/>
          </p:nvSpPr>
          <p:spPr bwMode="auto">
            <a:xfrm>
              <a:off x="2687" y="2089"/>
              <a:ext cx="198" cy="85"/>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0"/>
                </a:spcBef>
                <a:buFontTx/>
                <a:buNone/>
              </a:pPr>
              <a:endParaRPr lang="en-CA" altLang="en-US" sz="2400" i="0"/>
            </a:p>
          </p:txBody>
        </p:sp>
      </p:grpSp>
      <p:sp>
        <p:nvSpPr>
          <p:cNvPr id="18" name="Rectangle 2"/>
          <p:cNvSpPr txBox="1">
            <a:spLocks noChangeArrowheads="1"/>
          </p:cNvSpPr>
          <p:nvPr/>
        </p:nvSpPr>
        <p:spPr>
          <a:xfrm>
            <a:off x="152400" y="-76200"/>
            <a:ext cx="8991600" cy="1524001"/>
          </a:xfrm>
          <a:prstGeom prst="rect">
            <a:avLst/>
          </a:prstGeom>
        </p:spPr>
        <p:txBody>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eaLnBrk="1" hangingPunct="1">
              <a:defRPr/>
            </a:pPr>
            <a:r>
              <a:rPr lang="en-US" altLang="en-US" sz="3600" i="0" kern="0" dirty="0"/>
              <a:t>Grade School Addition: </a:t>
            </a:r>
            <a:r>
              <a:rPr lang="en-US" altLang="en-US" sz="3600" i="0" kern="0" dirty="0">
                <a:solidFill>
                  <a:schemeClr val="accent1"/>
                </a:solidFill>
              </a:rPr>
              <a:t>Linear</a:t>
            </a:r>
            <a:r>
              <a:rPr lang="en-US" altLang="en-US" sz="3600" i="0" kern="0" dirty="0"/>
              <a:t> time</a:t>
            </a:r>
            <a:br>
              <a:rPr lang="en-US" altLang="en-US" sz="3600" i="0" kern="0" dirty="0"/>
            </a:br>
            <a:r>
              <a:rPr lang="en-US" altLang="en-US" sz="3600" i="0" kern="0" dirty="0"/>
              <a:t>Grade School Multiplication: </a:t>
            </a:r>
            <a:r>
              <a:rPr lang="en-US" altLang="en-US" sz="3600" i="0" kern="0" dirty="0">
                <a:solidFill>
                  <a:schemeClr val="accent2"/>
                </a:solidFill>
              </a:rPr>
              <a:t>Quadratic</a:t>
            </a:r>
            <a:r>
              <a:rPr lang="en-US" altLang="en-US" sz="3600" i="0" kern="0" dirty="0"/>
              <a:t> time</a:t>
            </a:r>
          </a:p>
        </p:txBody>
      </p:sp>
      <p:grpSp>
        <p:nvGrpSpPr>
          <p:cNvPr id="264196" name="Group 2"/>
          <p:cNvGrpSpPr>
            <a:grpSpLocks/>
          </p:cNvGrpSpPr>
          <p:nvPr/>
        </p:nvGrpSpPr>
        <p:grpSpPr bwMode="auto">
          <a:xfrm>
            <a:off x="1295400" y="2362200"/>
            <a:ext cx="7340600" cy="4094163"/>
            <a:chOff x="1295400" y="2362200"/>
            <a:chExt cx="7340600" cy="4094163"/>
          </a:xfrm>
        </p:grpSpPr>
        <p:sp>
          <p:nvSpPr>
            <p:cNvPr id="20" name="Rectangle 3"/>
            <p:cNvSpPr txBox="1">
              <a:spLocks noChangeArrowheads="1"/>
            </p:cNvSpPr>
            <p:nvPr/>
          </p:nvSpPr>
          <p:spPr>
            <a:xfrm>
              <a:off x="1295400" y="5556250"/>
              <a:ext cx="7340600" cy="900113"/>
            </a:xfrm>
            <a:prstGeom prst="rect">
              <a:avLst/>
            </a:prstGeom>
          </p:spPr>
          <p:txBody>
            <a:bodyPr/>
            <a:lst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400">
                  <a:solidFill>
                    <a:schemeClr val="tx1"/>
                  </a:solidFill>
                  <a:latin typeface="+mn-lt"/>
                </a:defRPr>
              </a:lvl3pPr>
              <a:lvl4pPr marL="1600200" indent="-228600" algn="l" rtl="0" eaLnBrk="0" fontAlgn="base" hangingPunct="0">
                <a:spcBef>
                  <a:spcPct val="20000"/>
                </a:spcBef>
                <a:spcAft>
                  <a:spcPct val="0"/>
                </a:spcAft>
                <a:buChar char="–"/>
                <a:defRPr sz="2000">
                  <a:solidFill>
                    <a:schemeClr val="tx1"/>
                  </a:solidFill>
                  <a:latin typeface="+mn-lt"/>
                </a:defRPr>
              </a:lvl4pPr>
              <a:lvl5pPr marL="2057400" indent="-228600" algn="l" rtl="0" eaLnBrk="0" fontAlgn="base" hangingPunct="0">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a:lstStyle>
            <a:p>
              <a:pPr marL="0" indent="0" algn="ctr" eaLnBrk="1" hangingPunct="1">
                <a:lnSpc>
                  <a:spcPct val="90000"/>
                </a:lnSpc>
                <a:buFontTx/>
                <a:buNone/>
                <a:tabLst>
                  <a:tab pos="858838" algn="l"/>
                </a:tabLst>
                <a:defRPr/>
              </a:pPr>
              <a:r>
                <a:rPr lang="en-US" altLang="en-US" sz="2400" i="0" kern="0" dirty="0"/>
                <a:t>For big inputs, </a:t>
              </a:r>
              <a:r>
                <a:rPr lang="en-US" altLang="en-US" sz="2400" i="0" kern="0" dirty="0">
                  <a:solidFill>
                    <a:srgbClr val="FFC000"/>
                  </a:solidFill>
                </a:rPr>
                <a:t>n</a:t>
              </a:r>
              <a:r>
                <a:rPr lang="en-US" altLang="en-US" sz="2400" i="0" kern="0" dirty="0"/>
                <a:t> </a:t>
              </a:r>
              <a:r>
                <a:rPr lang="en-US" altLang="en-US" sz="2400" i="0" kern="0" dirty="0">
                  <a:solidFill>
                    <a:schemeClr val="tx2"/>
                  </a:solidFill>
                </a:rPr>
                <a:t>&lt;&lt;</a:t>
              </a:r>
              <a:r>
                <a:rPr lang="en-US" altLang="en-US" sz="2400" i="0" kern="0" dirty="0">
                  <a:solidFill>
                    <a:schemeClr val="accent2"/>
                  </a:solidFill>
                </a:rPr>
                <a:t> n</a:t>
              </a:r>
              <a:r>
                <a:rPr lang="en-US" altLang="en-US" sz="2400" i="0" kern="0" baseline="30000" dirty="0">
                  <a:solidFill>
                    <a:schemeClr val="accent2"/>
                  </a:solidFill>
                </a:rPr>
                <a:t>2 </a:t>
              </a:r>
              <a:r>
                <a:rPr lang="en-US" altLang="en-US" sz="2400" i="0" kern="0" dirty="0">
                  <a:solidFill>
                    <a:schemeClr val="tx2"/>
                  </a:solidFill>
                </a:rPr>
                <a:t>&lt;&lt;</a:t>
              </a:r>
              <a:r>
                <a:rPr lang="en-US" altLang="en-US" sz="2400" i="0" kern="0" dirty="0"/>
                <a:t> </a:t>
              </a:r>
              <a:r>
                <a:rPr lang="en-US" altLang="en-US" sz="2400" i="0" kern="0" dirty="0">
                  <a:solidFill>
                    <a:schemeClr val="accent2"/>
                  </a:solidFill>
                </a:rPr>
                <a:t> </a:t>
              </a:r>
              <a:r>
                <a:rPr lang="en-US" altLang="en-US" sz="2400" i="0" kern="0" dirty="0">
                  <a:solidFill>
                    <a:srgbClr val="FF0000"/>
                  </a:solidFill>
                </a:rPr>
                <a:t>2</a:t>
              </a:r>
              <a:r>
                <a:rPr lang="en-US" altLang="en-US" sz="2400" i="0" kern="0" baseline="30000" dirty="0">
                  <a:solidFill>
                    <a:srgbClr val="FF0000"/>
                  </a:solidFill>
                </a:rPr>
                <a:t>n</a:t>
              </a:r>
            </a:p>
            <a:p>
              <a:pPr marL="0" indent="0" algn="ctr" eaLnBrk="1" hangingPunct="1">
                <a:lnSpc>
                  <a:spcPct val="90000"/>
                </a:lnSpc>
                <a:buFontTx/>
                <a:buNone/>
                <a:tabLst>
                  <a:tab pos="858838" algn="l"/>
                </a:tabLst>
                <a:defRPr/>
              </a:pPr>
              <a:endParaRPr lang="en-US" altLang="en-US" sz="2400" i="0" kern="0" baseline="30000" dirty="0">
                <a:solidFill>
                  <a:schemeClr val="accent2"/>
                </a:solidFill>
              </a:endParaRPr>
            </a:p>
          </p:txBody>
        </p:sp>
        <p:grpSp>
          <p:nvGrpSpPr>
            <p:cNvPr id="264202" name="Group 4"/>
            <p:cNvGrpSpPr>
              <a:grpSpLocks/>
            </p:cNvGrpSpPr>
            <p:nvPr/>
          </p:nvGrpSpPr>
          <p:grpSpPr bwMode="auto">
            <a:xfrm>
              <a:off x="2278062" y="2362200"/>
              <a:ext cx="5257800" cy="3106738"/>
              <a:chOff x="768" y="1392"/>
              <a:chExt cx="3312" cy="1957"/>
            </a:xfrm>
          </p:grpSpPr>
          <p:sp>
            <p:nvSpPr>
              <p:cNvPr id="264203" name="Rectangle 5"/>
              <p:cNvSpPr>
                <a:spLocks noChangeArrowheads="1"/>
              </p:cNvSpPr>
              <p:nvPr/>
            </p:nvSpPr>
            <p:spPr bwMode="auto">
              <a:xfrm>
                <a:off x="1056" y="1392"/>
                <a:ext cx="3024" cy="172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0"/>
                  </a:spcBef>
                  <a:buFontTx/>
                  <a:buNone/>
                </a:pPr>
                <a:endParaRPr lang="en-CA" altLang="en-US" sz="2400" i="0"/>
              </a:p>
            </p:txBody>
          </p:sp>
          <p:sp>
            <p:nvSpPr>
              <p:cNvPr id="264204" name="Text Box 6"/>
              <p:cNvSpPr txBox="1">
                <a:spLocks noChangeArrowheads="1"/>
              </p:cNvSpPr>
              <p:nvPr/>
            </p:nvSpPr>
            <p:spPr bwMode="auto">
              <a:xfrm>
                <a:off x="2112" y="3058"/>
                <a:ext cx="864" cy="2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0"/>
                  </a:spcBef>
                  <a:buFontTx/>
                  <a:buNone/>
                </a:pPr>
                <a:r>
                  <a:rPr lang="en-US" altLang="en-US" sz="2400" i="0"/>
                  <a:t>input size</a:t>
                </a:r>
              </a:p>
            </p:txBody>
          </p:sp>
          <p:sp>
            <p:nvSpPr>
              <p:cNvPr id="264205" name="Text Box 7"/>
              <p:cNvSpPr txBox="1">
                <a:spLocks noChangeArrowheads="1"/>
              </p:cNvSpPr>
              <p:nvPr/>
            </p:nvSpPr>
            <p:spPr bwMode="auto">
              <a:xfrm>
                <a:off x="768" y="1794"/>
                <a:ext cx="288" cy="9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50000"/>
                  </a:spcBef>
                  <a:buFontTx/>
                  <a:buNone/>
                </a:pPr>
                <a:r>
                  <a:rPr lang="en-US" altLang="en-US" sz="2400" i="0"/>
                  <a:t>t</a:t>
                </a:r>
                <a:br>
                  <a:rPr lang="en-US" altLang="en-US" sz="2400" i="0"/>
                </a:br>
                <a:r>
                  <a:rPr lang="en-US" altLang="en-US" sz="2400" i="0"/>
                  <a:t>ime</a:t>
                </a:r>
              </a:p>
            </p:txBody>
          </p:sp>
          <p:sp>
            <p:nvSpPr>
              <p:cNvPr id="264206" name="Line 8"/>
              <p:cNvSpPr>
                <a:spLocks noChangeShapeType="1"/>
              </p:cNvSpPr>
              <p:nvPr/>
            </p:nvSpPr>
            <p:spPr bwMode="auto">
              <a:xfrm flipH="1">
                <a:off x="1056" y="1794"/>
                <a:ext cx="3024" cy="1341"/>
              </a:xfrm>
              <a:prstGeom prst="line">
                <a:avLst/>
              </a:prstGeom>
              <a:noFill/>
              <a:ln w="38100">
                <a:solidFill>
                  <a:schemeClr val="accent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4207" name="Freeform 9"/>
              <p:cNvSpPr>
                <a:spLocks/>
              </p:cNvSpPr>
              <p:nvPr/>
            </p:nvSpPr>
            <p:spPr bwMode="auto">
              <a:xfrm>
                <a:off x="1056" y="1428"/>
                <a:ext cx="2832" cy="1725"/>
              </a:xfrm>
              <a:custGeom>
                <a:avLst/>
                <a:gdLst>
                  <a:gd name="T0" fmla="*/ 0 w 2832"/>
                  <a:gd name="T1" fmla="*/ 1725 h 1725"/>
                  <a:gd name="T2" fmla="*/ 680 w 2832"/>
                  <a:gd name="T3" fmla="*/ 1576 h 1725"/>
                  <a:gd name="T4" fmla="*/ 1032 w 2832"/>
                  <a:gd name="T5" fmla="*/ 1496 h 1725"/>
                  <a:gd name="T6" fmla="*/ 1320 w 2832"/>
                  <a:gd name="T7" fmla="*/ 1392 h 1725"/>
                  <a:gd name="T8" fmla="*/ 1624 w 2832"/>
                  <a:gd name="T9" fmla="*/ 1232 h 1725"/>
                  <a:gd name="T10" fmla="*/ 1944 w 2832"/>
                  <a:gd name="T11" fmla="*/ 992 h 1725"/>
                  <a:gd name="T12" fmla="*/ 2320 w 2832"/>
                  <a:gd name="T13" fmla="*/ 600 h 1725"/>
                  <a:gd name="T14" fmla="*/ 2832 w 2832"/>
                  <a:gd name="T15" fmla="*/ 0 h 1725"/>
                  <a:gd name="T16" fmla="*/ 0 60000 65536"/>
                  <a:gd name="T17" fmla="*/ 0 60000 65536"/>
                  <a:gd name="T18" fmla="*/ 0 60000 65536"/>
                  <a:gd name="T19" fmla="*/ 0 60000 65536"/>
                  <a:gd name="T20" fmla="*/ 0 60000 65536"/>
                  <a:gd name="T21" fmla="*/ 0 60000 65536"/>
                  <a:gd name="T22" fmla="*/ 0 60000 65536"/>
                  <a:gd name="T23" fmla="*/ 0 60000 65536"/>
                  <a:gd name="T24" fmla="*/ 0 w 2832"/>
                  <a:gd name="T25" fmla="*/ 0 h 1725"/>
                  <a:gd name="T26" fmla="*/ 2832 w 2832"/>
                  <a:gd name="T27" fmla="*/ 1725 h 172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832" h="1725">
                    <a:moveTo>
                      <a:pt x="0" y="1725"/>
                    </a:moveTo>
                    <a:lnTo>
                      <a:pt x="680" y="1576"/>
                    </a:lnTo>
                    <a:lnTo>
                      <a:pt x="1032" y="1496"/>
                    </a:lnTo>
                    <a:lnTo>
                      <a:pt x="1320" y="1392"/>
                    </a:lnTo>
                    <a:lnTo>
                      <a:pt x="1624" y="1232"/>
                    </a:lnTo>
                    <a:lnTo>
                      <a:pt x="1944" y="992"/>
                    </a:lnTo>
                    <a:lnTo>
                      <a:pt x="2320" y="600"/>
                    </a:lnTo>
                    <a:lnTo>
                      <a:pt x="2832" y="0"/>
                    </a:lnTo>
                  </a:path>
                </a:pathLst>
              </a:custGeom>
              <a:noFill/>
              <a:ln w="38100" cap="flat" cmpd="sng">
                <a:solidFill>
                  <a:schemeClr val="accent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grpSp>
      </p:grpSp>
      <p:grpSp>
        <p:nvGrpSpPr>
          <p:cNvPr id="2" name="Group 1"/>
          <p:cNvGrpSpPr>
            <a:grpSpLocks/>
          </p:cNvGrpSpPr>
          <p:nvPr/>
        </p:nvGrpSpPr>
        <p:grpSpPr bwMode="auto">
          <a:xfrm>
            <a:off x="304800" y="914400"/>
            <a:ext cx="8991600" cy="5751513"/>
            <a:chOff x="304800" y="914400"/>
            <a:chExt cx="8991600" cy="5751513"/>
          </a:xfrm>
        </p:grpSpPr>
        <p:sp>
          <p:nvSpPr>
            <p:cNvPr id="264198" name="AutoShape 2"/>
            <p:cNvSpPr>
              <a:spLocks noChangeArrowheads="1"/>
            </p:cNvSpPr>
            <p:nvPr/>
          </p:nvSpPr>
          <p:spPr bwMode="auto">
            <a:xfrm>
              <a:off x="2286000" y="6172200"/>
              <a:ext cx="3414712" cy="493713"/>
            </a:xfrm>
            <a:prstGeom prst="wedgeRoundRectCallout">
              <a:avLst>
                <a:gd name="adj1" fmla="val -53468"/>
                <a:gd name="adj2" fmla="val -87787"/>
                <a:gd name="adj3" fmla="val 16667"/>
              </a:avLst>
            </a:prstGeom>
            <a:solidFill>
              <a:srgbClr val="9933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0"/>
                </a:spcBef>
                <a:buFontTx/>
                <a:buNone/>
              </a:pPr>
              <a:r>
                <a:rPr lang="en-US" altLang="en-US" sz="2400" i="0"/>
                <a:t>Oops this was worse!</a:t>
              </a:r>
            </a:p>
          </p:txBody>
        </p:sp>
        <p:sp>
          <p:nvSpPr>
            <p:cNvPr id="29" name="Rectangle 2"/>
            <p:cNvSpPr txBox="1">
              <a:spLocks noChangeArrowheads="1"/>
            </p:cNvSpPr>
            <p:nvPr/>
          </p:nvSpPr>
          <p:spPr bwMode="auto">
            <a:xfrm>
              <a:off x="304800" y="914400"/>
              <a:ext cx="8991600"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eaLnBrk="1" hangingPunct="1">
                <a:defRPr/>
              </a:pPr>
              <a:r>
                <a:rPr lang="en-US" altLang="en-US" sz="3600" i="0" kern="0" dirty="0"/>
                <a:t> Kindergarten Multiplication: </a:t>
              </a:r>
              <a:r>
                <a:rPr lang="en-US" altLang="en-US" sz="3600" i="0" kern="0" dirty="0">
                  <a:solidFill>
                    <a:schemeClr val="hlink"/>
                  </a:solidFill>
                </a:rPr>
                <a:t>Exponential</a:t>
              </a:r>
              <a:r>
                <a:rPr lang="en-US" altLang="en-US" sz="3600" i="0" kern="0" dirty="0"/>
                <a:t> time</a:t>
              </a:r>
            </a:p>
          </p:txBody>
        </p:sp>
        <p:sp>
          <p:nvSpPr>
            <p:cNvPr id="264200" name="Freeform 10"/>
            <p:cNvSpPr>
              <a:spLocks/>
            </p:cNvSpPr>
            <p:nvPr/>
          </p:nvSpPr>
          <p:spPr bwMode="auto">
            <a:xfrm>
              <a:off x="2743200" y="2473569"/>
              <a:ext cx="1066800" cy="2667000"/>
            </a:xfrm>
            <a:custGeom>
              <a:avLst/>
              <a:gdLst>
                <a:gd name="T0" fmla="*/ 0 w 672"/>
                <a:gd name="T1" fmla="*/ 2147483647 h 1680"/>
                <a:gd name="T2" fmla="*/ 2147483647 w 672"/>
                <a:gd name="T3" fmla="*/ 2147483647 h 1680"/>
                <a:gd name="T4" fmla="*/ 2147483647 w 672"/>
                <a:gd name="T5" fmla="*/ 0 h 1680"/>
                <a:gd name="T6" fmla="*/ 0 60000 65536"/>
                <a:gd name="T7" fmla="*/ 0 60000 65536"/>
                <a:gd name="T8" fmla="*/ 0 60000 65536"/>
                <a:gd name="T9" fmla="*/ 0 w 672"/>
                <a:gd name="T10" fmla="*/ 0 h 1680"/>
                <a:gd name="T11" fmla="*/ 672 w 672"/>
                <a:gd name="T12" fmla="*/ 1680 h 1680"/>
              </a:gdLst>
              <a:ahLst/>
              <a:cxnLst>
                <a:cxn ang="T6">
                  <a:pos x="T0" y="T1"/>
                </a:cxn>
                <a:cxn ang="T7">
                  <a:pos x="T2" y="T3"/>
                </a:cxn>
                <a:cxn ang="T8">
                  <a:pos x="T4" y="T5"/>
                </a:cxn>
              </a:cxnLst>
              <a:rect l="T9" t="T10" r="T11" b="T12"/>
              <a:pathLst>
                <a:path w="672" h="1680">
                  <a:moveTo>
                    <a:pt x="0" y="1680"/>
                  </a:moveTo>
                  <a:cubicBezTo>
                    <a:pt x="69" y="1632"/>
                    <a:pt x="304" y="1672"/>
                    <a:pt x="416" y="1392"/>
                  </a:cubicBezTo>
                  <a:cubicBezTo>
                    <a:pt x="528" y="1112"/>
                    <a:pt x="619" y="290"/>
                    <a:pt x="672" y="0"/>
                  </a:cubicBezTo>
                </a:path>
              </a:pathLst>
            </a:custGeom>
            <a:noFill/>
            <a:ln w="38100" cap="flat" cmpd="sng">
              <a:solidFill>
                <a:schemeClr val="hlink"/>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3" name="Group 2"/>
          <p:cNvGrpSpPr/>
          <p:nvPr/>
        </p:nvGrpSpPr>
        <p:grpSpPr>
          <a:xfrm>
            <a:off x="304800" y="1524000"/>
            <a:ext cx="8991600" cy="3619500"/>
            <a:chOff x="304800" y="1524000"/>
            <a:chExt cx="8991600" cy="3619500"/>
          </a:xfrm>
        </p:grpSpPr>
        <p:sp>
          <p:nvSpPr>
            <p:cNvPr id="31" name="Rectangle 2"/>
            <p:cNvSpPr txBox="1">
              <a:spLocks noChangeArrowheads="1"/>
            </p:cNvSpPr>
            <p:nvPr/>
          </p:nvSpPr>
          <p:spPr bwMode="auto">
            <a:xfrm>
              <a:off x="304800" y="1524000"/>
              <a:ext cx="8991600"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eaLnBrk="1" hangingPunct="1">
                <a:defRPr/>
              </a:pPr>
              <a:r>
                <a:rPr lang="en-US" altLang="en-US" sz="3600" i="0" kern="0" dirty="0"/>
                <a:t>Fast Fourier Transform: </a:t>
              </a:r>
              <a:r>
                <a:rPr lang="en-US" altLang="en-US" sz="3600" i="0" kern="0" dirty="0">
                  <a:solidFill>
                    <a:srgbClr val="CC00CC"/>
                  </a:solidFill>
                </a:rPr>
                <a:t>O(n </a:t>
              </a:r>
              <a:r>
                <a:rPr lang="en-US" altLang="en-US" sz="3600" i="0" kern="0" dirty="0" err="1">
                  <a:solidFill>
                    <a:srgbClr val="CC00CC"/>
                  </a:solidFill>
                </a:rPr>
                <a:t>logn</a:t>
              </a:r>
              <a:r>
                <a:rPr lang="en-US" altLang="en-US" sz="3600" i="0" kern="0" dirty="0">
                  <a:solidFill>
                    <a:srgbClr val="CC00CC"/>
                  </a:solidFill>
                </a:rPr>
                <a:t>) </a:t>
              </a:r>
              <a:r>
                <a:rPr lang="en-US" altLang="en-US" sz="3600" i="0" kern="0" dirty="0"/>
                <a:t>time</a:t>
              </a:r>
            </a:p>
          </p:txBody>
        </p:sp>
        <p:sp>
          <p:nvSpPr>
            <p:cNvPr id="33" name="Freeform 9"/>
            <p:cNvSpPr>
              <a:spLocks/>
            </p:cNvSpPr>
            <p:nvPr/>
          </p:nvSpPr>
          <p:spPr bwMode="auto">
            <a:xfrm>
              <a:off x="2727325" y="2936875"/>
              <a:ext cx="4730750" cy="2206625"/>
            </a:xfrm>
            <a:custGeom>
              <a:avLst/>
              <a:gdLst>
                <a:gd name="T0" fmla="*/ 0 w 2832"/>
                <a:gd name="T1" fmla="*/ 1725 h 1725"/>
                <a:gd name="T2" fmla="*/ 680 w 2832"/>
                <a:gd name="T3" fmla="*/ 1576 h 1725"/>
                <a:gd name="T4" fmla="*/ 1032 w 2832"/>
                <a:gd name="T5" fmla="*/ 1496 h 1725"/>
                <a:gd name="T6" fmla="*/ 1320 w 2832"/>
                <a:gd name="T7" fmla="*/ 1392 h 1725"/>
                <a:gd name="T8" fmla="*/ 1624 w 2832"/>
                <a:gd name="T9" fmla="*/ 1232 h 1725"/>
                <a:gd name="T10" fmla="*/ 1944 w 2832"/>
                <a:gd name="T11" fmla="*/ 992 h 1725"/>
                <a:gd name="T12" fmla="*/ 2320 w 2832"/>
                <a:gd name="T13" fmla="*/ 600 h 1725"/>
                <a:gd name="T14" fmla="*/ 2832 w 2832"/>
                <a:gd name="T15" fmla="*/ 0 h 1725"/>
                <a:gd name="T16" fmla="*/ 0 60000 65536"/>
                <a:gd name="T17" fmla="*/ 0 60000 65536"/>
                <a:gd name="T18" fmla="*/ 0 60000 65536"/>
                <a:gd name="T19" fmla="*/ 0 60000 65536"/>
                <a:gd name="T20" fmla="*/ 0 60000 65536"/>
                <a:gd name="T21" fmla="*/ 0 60000 65536"/>
                <a:gd name="T22" fmla="*/ 0 60000 65536"/>
                <a:gd name="T23" fmla="*/ 0 60000 65536"/>
                <a:gd name="T24" fmla="*/ 0 w 2832"/>
                <a:gd name="T25" fmla="*/ 0 h 1725"/>
                <a:gd name="T26" fmla="*/ 2832 w 2832"/>
                <a:gd name="T27" fmla="*/ 1725 h 1725"/>
                <a:gd name="connsiteX0" fmla="*/ 0 w 10357"/>
                <a:gd name="connsiteY0" fmla="*/ 10993 h 10993"/>
                <a:gd name="connsiteX1" fmla="*/ 2758 w 10357"/>
                <a:gd name="connsiteY1" fmla="*/ 9136 h 10993"/>
                <a:gd name="connsiteX2" fmla="*/ 4001 w 10357"/>
                <a:gd name="connsiteY2" fmla="*/ 8672 h 10993"/>
                <a:gd name="connsiteX3" fmla="*/ 5018 w 10357"/>
                <a:gd name="connsiteY3" fmla="*/ 8070 h 10993"/>
                <a:gd name="connsiteX4" fmla="*/ 6091 w 10357"/>
                <a:gd name="connsiteY4" fmla="*/ 7142 h 10993"/>
                <a:gd name="connsiteX5" fmla="*/ 7221 w 10357"/>
                <a:gd name="connsiteY5" fmla="*/ 5751 h 10993"/>
                <a:gd name="connsiteX6" fmla="*/ 8549 w 10357"/>
                <a:gd name="connsiteY6" fmla="*/ 3478 h 10993"/>
                <a:gd name="connsiteX7" fmla="*/ 10357 w 10357"/>
                <a:gd name="connsiteY7" fmla="*/ 0 h 10993"/>
                <a:gd name="connsiteX0" fmla="*/ 0 w 10357"/>
                <a:gd name="connsiteY0" fmla="*/ 10993 h 10993"/>
                <a:gd name="connsiteX1" fmla="*/ 2868 w 10357"/>
                <a:gd name="connsiteY1" fmla="*/ 8730 h 10993"/>
                <a:gd name="connsiteX2" fmla="*/ 4001 w 10357"/>
                <a:gd name="connsiteY2" fmla="*/ 8672 h 10993"/>
                <a:gd name="connsiteX3" fmla="*/ 5018 w 10357"/>
                <a:gd name="connsiteY3" fmla="*/ 8070 h 10993"/>
                <a:gd name="connsiteX4" fmla="*/ 6091 w 10357"/>
                <a:gd name="connsiteY4" fmla="*/ 7142 h 10993"/>
                <a:gd name="connsiteX5" fmla="*/ 7221 w 10357"/>
                <a:gd name="connsiteY5" fmla="*/ 5751 h 10993"/>
                <a:gd name="connsiteX6" fmla="*/ 8549 w 10357"/>
                <a:gd name="connsiteY6" fmla="*/ 3478 h 10993"/>
                <a:gd name="connsiteX7" fmla="*/ 10357 w 10357"/>
                <a:gd name="connsiteY7" fmla="*/ 0 h 10993"/>
                <a:gd name="connsiteX0" fmla="*/ 0 w 10357"/>
                <a:gd name="connsiteY0" fmla="*/ 10993 h 10993"/>
                <a:gd name="connsiteX1" fmla="*/ 2868 w 10357"/>
                <a:gd name="connsiteY1" fmla="*/ 8730 h 10993"/>
                <a:gd name="connsiteX2" fmla="*/ 4358 w 10357"/>
                <a:gd name="connsiteY2" fmla="*/ 7544 h 10993"/>
                <a:gd name="connsiteX3" fmla="*/ 5018 w 10357"/>
                <a:gd name="connsiteY3" fmla="*/ 8070 h 10993"/>
                <a:gd name="connsiteX4" fmla="*/ 6091 w 10357"/>
                <a:gd name="connsiteY4" fmla="*/ 7142 h 10993"/>
                <a:gd name="connsiteX5" fmla="*/ 7221 w 10357"/>
                <a:gd name="connsiteY5" fmla="*/ 5751 h 10993"/>
                <a:gd name="connsiteX6" fmla="*/ 8549 w 10357"/>
                <a:gd name="connsiteY6" fmla="*/ 3478 h 10993"/>
                <a:gd name="connsiteX7" fmla="*/ 10357 w 10357"/>
                <a:gd name="connsiteY7" fmla="*/ 0 h 10993"/>
                <a:gd name="connsiteX0" fmla="*/ 0 w 10357"/>
                <a:gd name="connsiteY0" fmla="*/ 10993 h 10993"/>
                <a:gd name="connsiteX1" fmla="*/ 2868 w 10357"/>
                <a:gd name="connsiteY1" fmla="*/ 8730 h 10993"/>
                <a:gd name="connsiteX2" fmla="*/ 4358 w 10357"/>
                <a:gd name="connsiteY2" fmla="*/ 7544 h 10993"/>
                <a:gd name="connsiteX3" fmla="*/ 5815 w 10357"/>
                <a:gd name="connsiteY3" fmla="*/ 6355 h 10993"/>
                <a:gd name="connsiteX4" fmla="*/ 6091 w 10357"/>
                <a:gd name="connsiteY4" fmla="*/ 7142 h 10993"/>
                <a:gd name="connsiteX5" fmla="*/ 7221 w 10357"/>
                <a:gd name="connsiteY5" fmla="*/ 5751 h 10993"/>
                <a:gd name="connsiteX6" fmla="*/ 8549 w 10357"/>
                <a:gd name="connsiteY6" fmla="*/ 3478 h 10993"/>
                <a:gd name="connsiteX7" fmla="*/ 10357 w 10357"/>
                <a:gd name="connsiteY7" fmla="*/ 0 h 10993"/>
                <a:gd name="connsiteX0" fmla="*/ 0 w 10357"/>
                <a:gd name="connsiteY0" fmla="*/ 10993 h 10993"/>
                <a:gd name="connsiteX1" fmla="*/ 2868 w 10357"/>
                <a:gd name="connsiteY1" fmla="*/ 8730 h 10993"/>
                <a:gd name="connsiteX2" fmla="*/ 4358 w 10357"/>
                <a:gd name="connsiteY2" fmla="*/ 7544 h 10993"/>
                <a:gd name="connsiteX3" fmla="*/ 5815 w 10357"/>
                <a:gd name="connsiteY3" fmla="*/ 6355 h 10993"/>
                <a:gd name="connsiteX4" fmla="*/ 7221 w 10357"/>
                <a:gd name="connsiteY4" fmla="*/ 5751 h 10993"/>
                <a:gd name="connsiteX5" fmla="*/ 8549 w 10357"/>
                <a:gd name="connsiteY5" fmla="*/ 3478 h 10993"/>
                <a:gd name="connsiteX6" fmla="*/ 10357 w 10357"/>
                <a:gd name="connsiteY6" fmla="*/ 0 h 10993"/>
                <a:gd name="connsiteX0" fmla="*/ 0 w 10357"/>
                <a:gd name="connsiteY0" fmla="*/ 10993 h 10993"/>
                <a:gd name="connsiteX1" fmla="*/ 2868 w 10357"/>
                <a:gd name="connsiteY1" fmla="*/ 8730 h 10993"/>
                <a:gd name="connsiteX2" fmla="*/ 4358 w 10357"/>
                <a:gd name="connsiteY2" fmla="*/ 7544 h 10993"/>
                <a:gd name="connsiteX3" fmla="*/ 5815 w 10357"/>
                <a:gd name="connsiteY3" fmla="*/ 6355 h 10993"/>
                <a:gd name="connsiteX4" fmla="*/ 8549 w 10357"/>
                <a:gd name="connsiteY4" fmla="*/ 3478 h 10993"/>
                <a:gd name="connsiteX5" fmla="*/ 10357 w 10357"/>
                <a:gd name="connsiteY5" fmla="*/ 0 h 10993"/>
                <a:gd name="connsiteX0" fmla="*/ 0 w 10357"/>
                <a:gd name="connsiteY0" fmla="*/ 10993 h 10993"/>
                <a:gd name="connsiteX1" fmla="*/ 2868 w 10357"/>
                <a:gd name="connsiteY1" fmla="*/ 8730 h 10993"/>
                <a:gd name="connsiteX2" fmla="*/ 4358 w 10357"/>
                <a:gd name="connsiteY2" fmla="*/ 7544 h 10993"/>
                <a:gd name="connsiteX3" fmla="*/ 5815 w 10357"/>
                <a:gd name="connsiteY3" fmla="*/ 6355 h 10993"/>
                <a:gd name="connsiteX4" fmla="*/ 8961 w 10357"/>
                <a:gd name="connsiteY4" fmla="*/ 4155 h 10993"/>
                <a:gd name="connsiteX5" fmla="*/ 10357 w 10357"/>
                <a:gd name="connsiteY5" fmla="*/ 0 h 10993"/>
                <a:gd name="connsiteX0" fmla="*/ 0 w 10522"/>
                <a:gd name="connsiteY0" fmla="*/ 8060 h 8060"/>
                <a:gd name="connsiteX1" fmla="*/ 2868 w 10522"/>
                <a:gd name="connsiteY1" fmla="*/ 5797 h 8060"/>
                <a:gd name="connsiteX2" fmla="*/ 4358 w 10522"/>
                <a:gd name="connsiteY2" fmla="*/ 4611 h 8060"/>
                <a:gd name="connsiteX3" fmla="*/ 5815 w 10522"/>
                <a:gd name="connsiteY3" fmla="*/ 3422 h 8060"/>
                <a:gd name="connsiteX4" fmla="*/ 8961 w 10522"/>
                <a:gd name="connsiteY4" fmla="*/ 1222 h 8060"/>
                <a:gd name="connsiteX5" fmla="*/ 10522 w 10522"/>
                <a:gd name="connsiteY5" fmla="*/ 0 h 8060"/>
                <a:gd name="connsiteX0" fmla="*/ 0 w 10000"/>
                <a:gd name="connsiteY0" fmla="*/ 10000 h 10000"/>
                <a:gd name="connsiteX1" fmla="*/ 2726 w 10000"/>
                <a:gd name="connsiteY1" fmla="*/ 7192 h 10000"/>
                <a:gd name="connsiteX2" fmla="*/ 4142 w 10000"/>
                <a:gd name="connsiteY2" fmla="*/ 5721 h 10000"/>
                <a:gd name="connsiteX3" fmla="*/ 8516 w 10000"/>
                <a:gd name="connsiteY3" fmla="*/ 1516 h 10000"/>
                <a:gd name="connsiteX4" fmla="*/ 10000 w 10000"/>
                <a:gd name="connsiteY4" fmla="*/ 0 h 10000"/>
                <a:gd name="connsiteX0" fmla="*/ 0 w 10000"/>
                <a:gd name="connsiteY0" fmla="*/ 10000 h 10000"/>
                <a:gd name="connsiteX1" fmla="*/ 2726 w 10000"/>
                <a:gd name="connsiteY1" fmla="*/ 7192 h 10000"/>
                <a:gd name="connsiteX2" fmla="*/ 8516 w 10000"/>
                <a:gd name="connsiteY2" fmla="*/ 1516 h 10000"/>
                <a:gd name="connsiteX3" fmla="*/ 10000 w 10000"/>
                <a:gd name="connsiteY3" fmla="*/ 0 h 10000"/>
              </a:gdLst>
              <a:ahLst/>
              <a:cxnLst>
                <a:cxn ang="0">
                  <a:pos x="connsiteX0" y="connsiteY0"/>
                </a:cxn>
                <a:cxn ang="0">
                  <a:pos x="connsiteX1" y="connsiteY1"/>
                </a:cxn>
                <a:cxn ang="0">
                  <a:pos x="connsiteX2" y="connsiteY2"/>
                </a:cxn>
                <a:cxn ang="0">
                  <a:pos x="connsiteX3" y="connsiteY3"/>
                </a:cxn>
              </a:cxnLst>
              <a:rect l="l" t="t" r="r" b="b"/>
              <a:pathLst>
                <a:path w="10000" h="10000">
                  <a:moveTo>
                    <a:pt x="0" y="10000"/>
                  </a:moveTo>
                  <a:lnTo>
                    <a:pt x="2726" y="7192"/>
                  </a:lnTo>
                  <a:lnTo>
                    <a:pt x="8516" y="1516"/>
                  </a:lnTo>
                  <a:lnTo>
                    <a:pt x="10000" y="0"/>
                  </a:lnTo>
                </a:path>
              </a:pathLst>
            </a:custGeom>
            <a:solidFill>
              <a:srgbClr val="CC00CC"/>
            </a:solidFill>
            <a:ln w="38100" cap="flat" cmpd="sng">
              <a:solidFill>
                <a:srgbClr val="CC00CC"/>
              </a:solidFill>
              <a:prstDash val="solid"/>
              <a:round/>
              <a:headEnd type="none" w="med" len="med"/>
              <a:tailEnd type="none" w="med" len="med"/>
            </a:ln>
            <a:extLst/>
          </p:spPr>
          <p:txBody>
            <a:bodyPr/>
            <a:lstStyle/>
            <a:p>
              <a:endParaRPr lang="en-US">
                <a:solidFill>
                  <a:srgbClr val="CC00CC"/>
                </a:solidFill>
              </a:endParaRPr>
            </a:p>
          </p:txBody>
        </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0-#ppt_w/2"/>
                                          </p:val>
                                        </p:tav>
                                        <p:tav tm="100000">
                                          <p:val>
                                            <p:strVal val="#ppt_x"/>
                                          </p:val>
                                        </p:tav>
                                      </p:tavLst>
                                    </p:anim>
                                    <p:anim calcmode="lin" valueType="num">
                                      <p:cBhvr additive="base">
                                        <p:cTn id="8" dur="500" fill="hold"/>
                                        <p:tgtEl>
                                          <p:spTgt spid="2"/>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nodeType="clickEffect">
                                  <p:stCondLst>
                                    <p:cond delay="0"/>
                                  </p:stCondLst>
                                  <p:childTnLst>
                                    <p:set>
                                      <p:cBhvr>
                                        <p:cTn id="12" dur="1" fill="hold">
                                          <p:stCondLst>
                                            <p:cond delay="0"/>
                                          </p:stCondLst>
                                        </p:cTn>
                                        <p:tgtEl>
                                          <p:spTgt spid="3"/>
                                        </p:tgtEl>
                                        <p:attrNameLst>
                                          <p:attrName>style.visibility</p:attrName>
                                        </p:attrNameLst>
                                      </p:cBhvr>
                                      <p:to>
                                        <p:strVal val="visible"/>
                                      </p:to>
                                    </p:set>
                                    <p:anim calcmode="lin" valueType="num">
                                      <p:cBhvr additive="base">
                                        <p:cTn id="13" dur="500" fill="hold"/>
                                        <p:tgtEl>
                                          <p:spTgt spid="3"/>
                                        </p:tgtEl>
                                        <p:attrNameLst>
                                          <p:attrName>ppt_x</p:attrName>
                                        </p:attrNameLst>
                                      </p:cBhvr>
                                      <p:tavLst>
                                        <p:tav tm="0">
                                          <p:val>
                                            <p:strVal val="0-#ppt_w/2"/>
                                          </p:val>
                                        </p:tav>
                                        <p:tav tm="100000">
                                          <p:val>
                                            <p:strVal val="#ppt_x"/>
                                          </p:val>
                                        </p:tav>
                                      </p:tavLst>
                                    </p:anim>
                                    <p:anim calcmode="lin" valueType="num">
                                      <p:cBhvr additive="base">
                                        <p:cTn id="14" dur="500" fill="hold"/>
                                        <p:tgtEl>
                                          <p:spTgt spid="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2"/>
          <p:cNvSpPr>
            <a:spLocks noGrp="1" noChangeArrowheads="1"/>
          </p:cNvSpPr>
          <p:nvPr>
            <p:ph type="title"/>
          </p:nvPr>
        </p:nvSpPr>
        <p:spPr>
          <a:xfrm>
            <a:off x="685800" y="0"/>
            <a:ext cx="7772400" cy="1143000"/>
          </a:xfrm>
        </p:spPr>
        <p:txBody>
          <a:bodyPr/>
          <a:lstStyle/>
          <a:p>
            <a:pPr eaLnBrk="1" hangingPunct="1"/>
            <a:r>
              <a:rPr lang="en-US" altLang="en-US" sz="4000"/>
              <a:t>Cryptography</a:t>
            </a:r>
            <a:br>
              <a:rPr lang="en-US" altLang="en-US" sz="4000"/>
            </a:br>
            <a:r>
              <a:rPr lang="en-US" altLang="en-US" sz="4000"/>
              <a:t>n = # of bits  vs  N = value</a:t>
            </a:r>
          </a:p>
        </p:txBody>
      </p:sp>
      <p:grpSp>
        <p:nvGrpSpPr>
          <p:cNvPr id="18" name="Group 17"/>
          <p:cNvGrpSpPr>
            <a:grpSpLocks/>
          </p:cNvGrpSpPr>
          <p:nvPr/>
        </p:nvGrpSpPr>
        <p:grpSpPr bwMode="auto">
          <a:xfrm>
            <a:off x="2895600" y="1828800"/>
            <a:ext cx="5626100" cy="2705100"/>
            <a:chOff x="3661159" y="636607"/>
            <a:chExt cx="5625108" cy="2705626"/>
          </a:xfrm>
        </p:grpSpPr>
        <p:pic>
          <p:nvPicPr>
            <p:cNvPr id="265221" name="Picture 5" descr="j0116172"/>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868414" y="1413630"/>
              <a:ext cx="1417853" cy="19286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5222" name="AutoShape 8"/>
            <p:cNvSpPr>
              <a:spLocks noChangeArrowheads="1"/>
            </p:cNvSpPr>
            <p:nvPr/>
          </p:nvSpPr>
          <p:spPr bwMode="auto">
            <a:xfrm>
              <a:off x="3661159" y="636607"/>
              <a:ext cx="3882330" cy="1554047"/>
            </a:xfrm>
            <a:prstGeom prst="wedgeRectCallout">
              <a:avLst>
                <a:gd name="adj1" fmla="val 68421"/>
                <a:gd name="adj2" fmla="val 24014"/>
              </a:avLst>
            </a:prstGeom>
            <a:noFill/>
            <a:ln w="38100">
              <a:solidFill>
                <a:srgbClr val="CC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r>
                <a:rPr lang="en-CA" altLang="en-US" sz="2800" i="0">
                  <a:solidFill>
                    <a:srgbClr val="FFFFFF"/>
                  </a:solidFill>
                </a:rPr>
                <a:t>Confused. Lets try again.</a:t>
              </a:r>
            </a:p>
            <a:p>
              <a:pPr algn="ctr" eaLnBrk="1" hangingPunct="1">
                <a:spcBef>
                  <a:spcPct val="0"/>
                </a:spcBef>
                <a:buFontTx/>
                <a:buNone/>
              </a:pPr>
              <a:r>
                <a:rPr lang="en-CA" altLang="en-US" sz="2800" i="0">
                  <a:solidFill>
                    <a:srgbClr val="FFFFFF"/>
                  </a:solidFill>
                </a:rPr>
                <a:t>By considering </a:t>
              </a:r>
              <a:br>
                <a:rPr lang="en-CA" altLang="en-US" sz="2800" i="0">
                  <a:solidFill>
                    <a:srgbClr val="FFFFFF"/>
                  </a:solidFill>
                </a:rPr>
              </a:br>
              <a:r>
                <a:rPr lang="en-CA" altLang="en-US" sz="2800" i="0">
                  <a:solidFill>
                    <a:srgbClr val="FFFFFF"/>
                  </a:solidFill>
                </a:rPr>
                <a:t>on line banking.</a:t>
              </a:r>
              <a:endParaRPr lang="en-US" altLang="en-US" sz="2800" i="0">
                <a:solidFill>
                  <a:srgbClr val="FFFFFF"/>
                </a:solidFill>
              </a:endParaRPr>
            </a:p>
          </p:txBody>
        </p:sp>
      </p:grpSp>
      <p:pic>
        <p:nvPicPr>
          <p:cNvPr id="22" name="Picture 2" descr="http://i.huffpost.com/gen/1576250/images/o-ONLINE-BANKING-facebook.jp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206375" y="1360488"/>
            <a:ext cx="2460625" cy="12303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1" fill="hold" nodeType="withEffect">
                                  <p:stCondLst>
                                    <p:cond delay="0"/>
                                  </p:stCondLst>
                                  <p:childTnLst>
                                    <p:set>
                                      <p:cBhvr>
                                        <p:cTn id="6" dur="1" fill="hold">
                                          <p:stCondLst>
                                            <p:cond delay="0"/>
                                          </p:stCondLst>
                                        </p:cTn>
                                        <p:tgtEl>
                                          <p:spTgt spid="18"/>
                                        </p:tgtEl>
                                        <p:attrNameLst>
                                          <p:attrName>style.visibility</p:attrName>
                                        </p:attrNameLst>
                                      </p:cBhvr>
                                      <p:to>
                                        <p:strVal val="visible"/>
                                      </p:to>
                                    </p:set>
                                    <p:anim calcmode="lin" valueType="num">
                                      <p:cBhvr additive="base">
                                        <p:cTn id="7" dur="500" fill="hold"/>
                                        <p:tgtEl>
                                          <p:spTgt spid="18"/>
                                        </p:tgtEl>
                                        <p:attrNameLst>
                                          <p:attrName>ppt_x</p:attrName>
                                        </p:attrNameLst>
                                      </p:cBhvr>
                                      <p:tavLst>
                                        <p:tav tm="0">
                                          <p:val>
                                            <p:strVal val="#ppt_x"/>
                                          </p:val>
                                        </p:tav>
                                        <p:tav tm="100000">
                                          <p:val>
                                            <p:strVal val="#ppt_x"/>
                                          </p:val>
                                        </p:tav>
                                      </p:tavLst>
                                    </p:anim>
                                    <p:anim calcmode="lin" valueType="num">
                                      <p:cBhvr additive="base">
                                        <p:cTn id="8" dur="500" fill="hold"/>
                                        <p:tgtEl>
                                          <p:spTgt spid="18"/>
                                        </p:tgtEl>
                                        <p:attrNameLst>
                                          <p:attrName>ppt_y</p:attrName>
                                        </p:attrNameLst>
                                      </p:cBhvr>
                                      <p:tavLst>
                                        <p:tav tm="0">
                                          <p:val>
                                            <p:strVal val="0-#ppt_h/2"/>
                                          </p:val>
                                        </p:tav>
                                        <p:tav tm="100000">
                                          <p:val>
                                            <p:strVal val="#ppt_y"/>
                                          </p:val>
                                        </p:tav>
                                      </p:tavLst>
                                    </p:anim>
                                  </p:childTnLst>
                                </p:cTn>
                              </p:par>
                              <p:par>
                                <p:cTn id="9" presetID="2" presetClass="entr" presetSubtype="1" fill="hold" nodeType="withEffect">
                                  <p:stCondLst>
                                    <p:cond delay="0"/>
                                  </p:stCondLst>
                                  <p:childTnLst>
                                    <p:set>
                                      <p:cBhvr>
                                        <p:cTn id="10" dur="1" fill="hold">
                                          <p:stCondLst>
                                            <p:cond delay="0"/>
                                          </p:stCondLst>
                                        </p:cTn>
                                        <p:tgtEl>
                                          <p:spTgt spid="22"/>
                                        </p:tgtEl>
                                        <p:attrNameLst>
                                          <p:attrName>style.visibility</p:attrName>
                                        </p:attrNameLst>
                                      </p:cBhvr>
                                      <p:to>
                                        <p:strVal val="visible"/>
                                      </p:to>
                                    </p:set>
                                    <p:anim calcmode="lin" valueType="num">
                                      <p:cBhvr additive="base">
                                        <p:cTn id="11" dur="500" fill="hold"/>
                                        <p:tgtEl>
                                          <p:spTgt spid="22"/>
                                        </p:tgtEl>
                                        <p:attrNameLst>
                                          <p:attrName>ppt_x</p:attrName>
                                        </p:attrNameLst>
                                      </p:cBhvr>
                                      <p:tavLst>
                                        <p:tav tm="0">
                                          <p:val>
                                            <p:strVal val="#ppt_x"/>
                                          </p:val>
                                        </p:tav>
                                        <p:tav tm="100000">
                                          <p:val>
                                            <p:strVal val="#ppt_x"/>
                                          </p:val>
                                        </p:tav>
                                      </p:tavLst>
                                    </p:anim>
                                    <p:anim calcmode="lin" valueType="num">
                                      <p:cBhvr additive="base">
                                        <p:cTn id="12" dur="500" fill="hold"/>
                                        <p:tgtEl>
                                          <p:spTgt spid="22"/>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66242" name="Picture 2" descr="http://i.huffpost.com/gen/1576250/images/o-ONLINE-BANKING-facebook.jp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206375" y="1360488"/>
            <a:ext cx="2460625" cy="12303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 name="AutoShape 42"/>
          <p:cNvSpPr>
            <a:spLocks noChangeArrowheads="1"/>
          </p:cNvSpPr>
          <p:nvPr/>
        </p:nvSpPr>
        <p:spPr bwMode="auto">
          <a:xfrm>
            <a:off x="76200" y="2697163"/>
            <a:ext cx="9067800" cy="4008437"/>
          </a:xfrm>
          <a:prstGeom prst="wedgeRoundRectCallout">
            <a:avLst>
              <a:gd name="adj1" fmla="val -28245"/>
              <a:gd name="adj2" fmla="val -55606"/>
              <a:gd name="adj3" fmla="val 16667"/>
            </a:avLst>
          </a:prstGeom>
          <a:noFill/>
          <a:ln w="57150" cap="sq">
            <a:solidFill>
              <a:schemeClr val="tx2"/>
            </a:solidFill>
            <a:miter lim="800000"/>
            <a:headEnd/>
            <a:tailEnd/>
          </a:ln>
          <a:extLst>
            <a:ext uri="{909E8E84-426E-40DD-AFC4-6F175D3DCCD1}">
              <a14:hiddenFill xmlns:a14="http://schemas.microsoft.com/office/drawing/2010/main">
                <a:solidFill>
                  <a:srgbClr val="FFFFFF"/>
                </a:solidFill>
              </a14:hiddenFill>
            </a:ext>
          </a:extLst>
        </p:spPr>
        <p:txBody>
          <a:bodyPr lIns="274320" rIns="274320"/>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en-US" altLang="en-US" sz="2800" i="0">
                <a:cs typeface="Arial" charset="0"/>
              </a:rPr>
              <a:t>I set up my banking password as follows.</a:t>
            </a:r>
          </a:p>
          <a:p>
            <a:pPr>
              <a:spcBef>
                <a:spcPct val="0"/>
              </a:spcBef>
              <a:buFontTx/>
              <a:buNone/>
            </a:pPr>
            <a:r>
              <a:rPr lang="en-US" altLang="en-US" sz="2800" i="0">
                <a:cs typeface="Arial" charset="0"/>
              </a:rPr>
              <a:t/>
            </a:r>
            <a:br>
              <a:rPr lang="en-US" altLang="en-US" sz="2800" i="0">
                <a:cs typeface="Arial" charset="0"/>
              </a:rPr>
            </a:br>
            <a:endParaRPr lang="en-US" altLang="en-US" sz="2800" i="0">
              <a:cs typeface="Arial" charset="0"/>
            </a:endParaRPr>
          </a:p>
        </p:txBody>
      </p:sp>
      <p:sp>
        <p:nvSpPr>
          <p:cNvPr id="2" name="Rectangle 1"/>
          <p:cNvSpPr>
            <a:spLocks noChangeArrowheads="1"/>
          </p:cNvSpPr>
          <p:nvPr/>
        </p:nvSpPr>
        <p:spPr bwMode="auto">
          <a:xfrm>
            <a:off x="1250950" y="3827463"/>
            <a:ext cx="5003800" cy="22463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2800" i="0"/>
              <a:t>wolframalpha:</a:t>
            </a:r>
            <a:br>
              <a:rPr lang="en-US" altLang="en-US" sz="2800" i="0"/>
            </a:br>
            <a:r>
              <a:rPr lang="en-US" altLang="en-US" sz="2800" i="0"/>
              <a:t>   next prime 90843823823904</a:t>
            </a:r>
            <a:br>
              <a:rPr lang="en-US" altLang="en-US" sz="2800" i="0"/>
            </a:br>
            <a:r>
              <a:rPr lang="en-US" altLang="en-US" sz="2800" i="0"/>
              <a:t>   gives   p = 90843823823947</a:t>
            </a:r>
            <a:br>
              <a:rPr lang="en-US" altLang="en-US" sz="2800" i="0"/>
            </a:br>
            <a:r>
              <a:rPr lang="en-US" altLang="en-US" sz="2800" i="0"/>
              <a:t>   next prime 38475756939837</a:t>
            </a:r>
            <a:br>
              <a:rPr lang="en-US" altLang="en-US" sz="2800" i="0"/>
            </a:br>
            <a:r>
              <a:rPr lang="en-US" altLang="en-US" sz="2800" i="0"/>
              <a:t>   gives   q = 38475756939857     </a:t>
            </a:r>
          </a:p>
        </p:txBody>
      </p:sp>
      <p:sp>
        <p:nvSpPr>
          <p:cNvPr id="8" name="Rectangle 7"/>
          <p:cNvSpPr>
            <a:spLocks noChangeArrowheads="1"/>
          </p:cNvSpPr>
          <p:nvPr/>
        </p:nvSpPr>
        <p:spPr bwMode="auto">
          <a:xfrm>
            <a:off x="596900" y="3392488"/>
            <a:ext cx="6027738"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457200" indent="-457200"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pPr>
            <a:r>
              <a:rPr lang="en-US" altLang="en-US" sz="2800" i="0"/>
              <a:t>I randomly choose two n digit primes</a:t>
            </a:r>
            <a:endParaRPr lang="en-US" altLang="en-US" sz="2800"/>
          </a:p>
        </p:txBody>
      </p:sp>
      <p:sp>
        <p:nvSpPr>
          <p:cNvPr id="266246" name="Rectangle 2"/>
          <p:cNvSpPr>
            <a:spLocks noGrp="1" noChangeArrowheads="1"/>
          </p:cNvSpPr>
          <p:nvPr>
            <p:ph type="title"/>
          </p:nvPr>
        </p:nvSpPr>
        <p:spPr>
          <a:xfrm>
            <a:off x="685800" y="0"/>
            <a:ext cx="7772400" cy="1143000"/>
          </a:xfrm>
        </p:spPr>
        <p:txBody>
          <a:bodyPr/>
          <a:lstStyle/>
          <a:p>
            <a:pPr eaLnBrk="1" hangingPunct="1"/>
            <a:r>
              <a:rPr lang="en-US" altLang="en-US" sz="4000"/>
              <a:t>Cryptography</a:t>
            </a:r>
            <a:br>
              <a:rPr lang="en-US" altLang="en-US" sz="4000"/>
            </a:br>
            <a:r>
              <a:rPr lang="en-US" altLang="en-US" sz="4000"/>
              <a:t>n = # of bits  vs  N = value</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0-#ppt_w/2"/>
                                          </p:val>
                                        </p:tav>
                                        <p:tav tm="100000">
                                          <p:val>
                                            <p:strVal val="#ppt_x"/>
                                          </p:val>
                                        </p:tav>
                                      </p:tavLst>
                                    </p:anim>
                                    <p:anim calcmode="lin" valueType="num">
                                      <p:cBhvr additive="base">
                                        <p:cTn id="8" dur="500" fill="hold"/>
                                        <p:tgtEl>
                                          <p:spTgt spid="7"/>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8"/>
                                        </p:tgtEl>
                                        <p:attrNameLst>
                                          <p:attrName>style.visibility</p:attrName>
                                        </p:attrNameLst>
                                      </p:cBhvr>
                                      <p:to>
                                        <p:strVal val="visible"/>
                                      </p:to>
                                    </p:set>
                                    <p:anim calcmode="lin" valueType="num">
                                      <p:cBhvr additive="base">
                                        <p:cTn id="13" dur="500" fill="hold"/>
                                        <p:tgtEl>
                                          <p:spTgt spid="8"/>
                                        </p:tgtEl>
                                        <p:attrNameLst>
                                          <p:attrName>ppt_x</p:attrName>
                                        </p:attrNameLst>
                                      </p:cBhvr>
                                      <p:tavLst>
                                        <p:tav tm="0">
                                          <p:val>
                                            <p:strVal val="0-#ppt_w/2"/>
                                          </p:val>
                                        </p:tav>
                                        <p:tav tm="100000">
                                          <p:val>
                                            <p:strVal val="#ppt_x"/>
                                          </p:val>
                                        </p:tav>
                                      </p:tavLst>
                                    </p:anim>
                                    <p:anim calcmode="lin" valueType="num">
                                      <p:cBhvr additive="base">
                                        <p:cTn id="14" dur="500" fill="hold"/>
                                        <p:tgtEl>
                                          <p:spTgt spid="8"/>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2"/>
                                        </p:tgtEl>
                                        <p:attrNameLst>
                                          <p:attrName>style.visibility</p:attrName>
                                        </p:attrNameLst>
                                      </p:cBhvr>
                                      <p:to>
                                        <p:strVal val="visible"/>
                                      </p:to>
                                    </p:set>
                                    <p:anim calcmode="lin" valueType="num">
                                      <p:cBhvr additive="base">
                                        <p:cTn id="19" dur="500" fill="hold"/>
                                        <p:tgtEl>
                                          <p:spTgt spid="2"/>
                                        </p:tgtEl>
                                        <p:attrNameLst>
                                          <p:attrName>ppt_x</p:attrName>
                                        </p:attrNameLst>
                                      </p:cBhvr>
                                      <p:tavLst>
                                        <p:tav tm="0">
                                          <p:val>
                                            <p:strVal val="0-#ppt_w/2"/>
                                          </p:val>
                                        </p:tav>
                                        <p:tav tm="100000">
                                          <p:val>
                                            <p:strVal val="#ppt_x"/>
                                          </p:val>
                                        </p:tav>
                                      </p:tavLst>
                                    </p:anim>
                                    <p:anim calcmode="lin" valueType="num">
                                      <p:cBhvr additive="base">
                                        <p:cTn id="20" dur="500" fill="hold"/>
                                        <p:tgtEl>
                                          <p:spTgt spid="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2" grpId="0"/>
      <p:bldP spid="8" grpId="0"/>
    </p:bldLst>
  </p:timing>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67266" name="Picture 2" descr="http://i.huffpost.com/gen/1576250/images/o-ONLINE-BANKING-facebook.jp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206375" y="1360488"/>
            <a:ext cx="2460625" cy="12303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7267" name="AutoShape 42"/>
          <p:cNvSpPr>
            <a:spLocks noChangeArrowheads="1"/>
          </p:cNvSpPr>
          <p:nvPr/>
        </p:nvSpPr>
        <p:spPr bwMode="auto">
          <a:xfrm>
            <a:off x="76200" y="2697163"/>
            <a:ext cx="9067800" cy="4008437"/>
          </a:xfrm>
          <a:prstGeom prst="wedgeRoundRectCallout">
            <a:avLst>
              <a:gd name="adj1" fmla="val -28245"/>
              <a:gd name="adj2" fmla="val -55606"/>
              <a:gd name="adj3" fmla="val 16667"/>
            </a:avLst>
          </a:prstGeom>
          <a:noFill/>
          <a:ln w="57150" cap="sq">
            <a:solidFill>
              <a:schemeClr val="tx2"/>
            </a:solidFill>
            <a:miter lim="800000"/>
            <a:headEnd/>
            <a:tailEnd/>
          </a:ln>
          <a:extLst>
            <a:ext uri="{909E8E84-426E-40DD-AFC4-6F175D3DCCD1}">
              <a14:hiddenFill xmlns:a14="http://schemas.microsoft.com/office/drawing/2010/main">
                <a:solidFill>
                  <a:srgbClr val="FFFFFF"/>
                </a:solidFill>
              </a14:hiddenFill>
            </a:ext>
          </a:extLst>
        </p:spPr>
        <p:txBody>
          <a:bodyPr lIns="274320" rIns="274320"/>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en-US" altLang="en-US" sz="2800" i="0">
                <a:cs typeface="Arial" charset="0"/>
              </a:rPr>
              <a:t>I set up my banking password as follows.</a:t>
            </a:r>
          </a:p>
          <a:p>
            <a:pPr>
              <a:spcBef>
                <a:spcPct val="0"/>
              </a:spcBef>
              <a:buFontTx/>
              <a:buNone/>
            </a:pPr>
            <a:r>
              <a:rPr lang="en-US" altLang="en-US" sz="2800" i="0">
                <a:cs typeface="Arial" charset="0"/>
              </a:rPr>
              <a:t/>
            </a:r>
            <a:br>
              <a:rPr lang="en-US" altLang="en-US" sz="2800" i="0">
                <a:cs typeface="Arial" charset="0"/>
              </a:rPr>
            </a:br>
            <a:endParaRPr lang="en-US" altLang="en-US" sz="2800" i="0">
              <a:cs typeface="Arial" charset="0"/>
            </a:endParaRPr>
          </a:p>
        </p:txBody>
      </p:sp>
      <p:sp>
        <p:nvSpPr>
          <p:cNvPr id="267268" name="Rectangle 1"/>
          <p:cNvSpPr>
            <a:spLocks noChangeArrowheads="1"/>
          </p:cNvSpPr>
          <p:nvPr/>
        </p:nvSpPr>
        <p:spPr bwMode="auto">
          <a:xfrm>
            <a:off x="1250950" y="4022725"/>
            <a:ext cx="7750175"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2800" i="0"/>
              <a:t>p = 90843823823947  and   q = 38475756939857     </a:t>
            </a:r>
          </a:p>
        </p:txBody>
      </p:sp>
      <p:sp>
        <p:nvSpPr>
          <p:cNvPr id="267269" name="Rectangle 7"/>
          <p:cNvSpPr>
            <a:spLocks noChangeArrowheads="1"/>
          </p:cNvSpPr>
          <p:nvPr/>
        </p:nvSpPr>
        <p:spPr bwMode="auto">
          <a:xfrm>
            <a:off x="596900" y="3392488"/>
            <a:ext cx="6027738"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457200" indent="-457200"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pPr>
            <a:r>
              <a:rPr lang="en-US" altLang="en-US" sz="2800" i="0"/>
              <a:t>I randomly choose two n digit primes</a:t>
            </a:r>
            <a:endParaRPr lang="en-US" altLang="en-US" sz="2800"/>
          </a:p>
        </p:txBody>
      </p:sp>
      <p:sp>
        <p:nvSpPr>
          <p:cNvPr id="267270" name="Rectangle 2"/>
          <p:cNvSpPr>
            <a:spLocks noGrp="1" noChangeArrowheads="1"/>
          </p:cNvSpPr>
          <p:nvPr>
            <p:ph type="title"/>
          </p:nvPr>
        </p:nvSpPr>
        <p:spPr>
          <a:xfrm>
            <a:off x="685800" y="0"/>
            <a:ext cx="7772400" cy="1143000"/>
          </a:xfrm>
        </p:spPr>
        <p:txBody>
          <a:bodyPr/>
          <a:lstStyle/>
          <a:p>
            <a:pPr eaLnBrk="1" hangingPunct="1"/>
            <a:r>
              <a:rPr lang="en-US" altLang="en-US" sz="4000"/>
              <a:t>Cryptography</a:t>
            </a:r>
            <a:br>
              <a:rPr lang="en-US" altLang="en-US" sz="4000"/>
            </a:br>
            <a:r>
              <a:rPr lang="en-US" altLang="en-US" sz="4000"/>
              <a:t>n = # of bits  vs  N = value</a:t>
            </a:r>
          </a:p>
        </p:txBody>
      </p:sp>
      <p:sp>
        <p:nvSpPr>
          <p:cNvPr id="9" name="Rectangle 8"/>
          <p:cNvSpPr/>
          <p:nvPr/>
        </p:nvSpPr>
        <p:spPr>
          <a:xfrm>
            <a:off x="554038" y="4648200"/>
            <a:ext cx="8767762" cy="2246313"/>
          </a:xfrm>
          <a:prstGeom prst="rect">
            <a:avLst/>
          </a:prstGeom>
        </p:spPr>
        <p:txBody>
          <a:bodyPr wrap="none">
            <a:spAutoFit/>
          </a:bodyPr>
          <a:lstStyle/>
          <a:p>
            <a:pPr marL="457200" indent="-457200">
              <a:spcBef>
                <a:spcPts val="0"/>
              </a:spcBef>
              <a:buFont typeface="Arial" panose="020B0604020202020204" pitchFamily="34" charset="0"/>
              <a:buChar char="•"/>
              <a:defRPr/>
            </a:pPr>
            <a:r>
              <a:rPr lang="en-US" sz="2800" i="0" dirty="0"/>
              <a:t>I multiply N = </a:t>
            </a:r>
            <a:r>
              <a:rPr lang="en-US" sz="2800" i="0" dirty="0" err="1"/>
              <a:t>p</a:t>
            </a:r>
            <a:r>
              <a:rPr lang="en-US" sz="2800" i="0" dirty="0" err="1">
                <a:sym typeface="Symbol"/>
              </a:rPr>
              <a:t>q</a:t>
            </a:r>
            <a:r>
              <a:rPr lang="en-US" sz="2800" i="0" dirty="0">
                <a:sym typeface="Symbol"/>
              </a:rPr>
              <a:t> = </a:t>
            </a:r>
            <a:r>
              <a:rPr lang="en-US" sz="2800" i="0" dirty="0"/>
              <a:t>3495284884937375456635355579</a:t>
            </a:r>
          </a:p>
          <a:p>
            <a:pPr>
              <a:spcBef>
                <a:spcPts val="0"/>
              </a:spcBef>
              <a:defRPr/>
            </a:pPr>
            <a:r>
              <a:rPr lang="en-US" sz="2800" i="0" dirty="0"/>
              <a:t>        Time = </a:t>
            </a:r>
          </a:p>
          <a:p>
            <a:pPr marL="457200" indent="-457200">
              <a:spcBef>
                <a:spcPts val="0"/>
              </a:spcBef>
              <a:buFont typeface="Arial" panose="020B0604020202020204" pitchFamily="34" charset="0"/>
              <a:buChar char="•"/>
              <a:defRPr/>
            </a:pPr>
            <a:r>
              <a:rPr lang="en-US" sz="2800" i="0" dirty="0"/>
              <a:t>I make this product N public.</a:t>
            </a:r>
          </a:p>
          <a:p>
            <a:pPr marL="457200" indent="-457200">
              <a:spcBef>
                <a:spcPts val="0"/>
              </a:spcBef>
              <a:buFont typeface="Arial" panose="020B0604020202020204" pitchFamily="34" charset="0"/>
              <a:buChar char="•"/>
              <a:defRPr/>
            </a:pPr>
            <a:r>
              <a:rPr lang="en-US" sz="2800" i="0" dirty="0"/>
              <a:t>The </a:t>
            </a:r>
            <a:r>
              <a:rPr lang="en-US" sz="2800" i="0" dirty="0" err="1"/>
              <a:t>p</a:t>
            </a:r>
            <a:r>
              <a:rPr lang="en-US" sz="2800" i="0" dirty="0" err="1">
                <a:sym typeface="Symbol"/>
              </a:rPr>
              <a:t>q</a:t>
            </a:r>
            <a:r>
              <a:rPr lang="en-US" sz="2800" i="0" dirty="0">
                <a:sym typeface="Symbol"/>
              </a:rPr>
              <a:t> </a:t>
            </a:r>
            <a:r>
              <a:rPr lang="en-US" sz="2800" i="0" dirty="0"/>
              <a:t>factoring  is my password.</a:t>
            </a:r>
            <a:br>
              <a:rPr lang="en-US" sz="2800" i="0" dirty="0"/>
            </a:br>
            <a:r>
              <a:rPr lang="en-US" sz="2800" i="0" dirty="0"/>
              <a:t>     </a:t>
            </a:r>
          </a:p>
        </p:txBody>
      </p:sp>
      <p:grpSp>
        <p:nvGrpSpPr>
          <p:cNvPr id="10" name="Group 9"/>
          <p:cNvGrpSpPr>
            <a:grpSpLocks/>
          </p:cNvGrpSpPr>
          <p:nvPr/>
        </p:nvGrpSpPr>
        <p:grpSpPr bwMode="auto">
          <a:xfrm>
            <a:off x="1914525" y="3733800"/>
            <a:ext cx="2514600" cy="400050"/>
            <a:chOff x="3352800" y="3028890"/>
            <a:chExt cx="2514600" cy="400110"/>
          </a:xfrm>
        </p:grpSpPr>
        <p:cxnSp>
          <p:nvCxnSpPr>
            <p:cNvPr id="267276" name="Straight Arrow Connector 10"/>
            <p:cNvCxnSpPr>
              <a:cxnSpLocks noChangeShapeType="1"/>
            </p:cNvCxnSpPr>
            <p:nvPr/>
          </p:nvCxnSpPr>
          <p:spPr bwMode="auto">
            <a:xfrm>
              <a:off x="3352800" y="3390900"/>
              <a:ext cx="2514600" cy="0"/>
            </a:xfrm>
            <a:prstGeom prst="straightConnector1">
              <a:avLst/>
            </a:prstGeom>
            <a:noFill/>
            <a:ln w="12700" algn="ctr">
              <a:solidFill>
                <a:schemeClr val="tx1"/>
              </a:solidFill>
              <a:round/>
              <a:headEnd type="arrow" w="med" len="med"/>
              <a:tailEnd type="arrow" w="med" len="med"/>
            </a:ln>
            <a:extLst>
              <a:ext uri="{909E8E84-426E-40DD-AFC4-6F175D3DCCD1}">
                <a14:hiddenFill xmlns:a14="http://schemas.microsoft.com/office/drawing/2010/main">
                  <a:noFill/>
                </a14:hiddenFill>
              </a:ext>
            </a:extLst>
          </p:spPr>
        </p:cxnSp>
        <p:sp>
          <p:nvSpPr>
            <p:cNvPr id="267277" name="Rectangle 11"/>
            <p:cNvSpPr>
              <a:spLocks noChangeArrowheads="1"/>
            </p:cNvSpPr>
            <p:nvPr/>
          </p:nvSpPr>
          <p:spPr bwMode="auto">
            <a:xfrm>
              <a:off x="4102589" y="3028890"/>
              <a:ext cx="777777"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2000" i="0"/>
                <a:t>n= 14</a:t>
              </a:r>
            </a:p>
          </p:txBody>
        </p:sp>
      </p:grpSp>
      <p:sp>
        <p:nvSpPr>
          <p:cNvPr id="13" name="Rectangle 12"/>
          <p:cNvSpPr>
            <a:spLocks noChangeArrowheads="1"/>
          </p:cNvSpPr>
          <p:nvPr/>
        </p:nvSpPr>
        <p:spPr bwMode="auto">
          <a:xfrm>
            <a:off x="2446338" y="5067300"/>
            <a:ext cx="1450975"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2800" i="0"/>
              <a:t>O(n</a:t>
            </a:r>
            <a:r>
              <a:rPr lang="en-US" altLang="en-US" sz="2800" i="0" baseline="30000"/>
              <a:t>2</a:t>
            </a:r>
            <a:r>
              <a:rPr lang="en-US" altLang="en-US" sz="2800" i="0"/>
              <a:t>) </a:t>
            </a:r>
            <a:r>
              <a:rPr lang="en-US" altLang="en-US" sz="2800" i="0">
                <a:sym typeface="Symbol" pitchFamily="18" charset="2"/>
              </a:rPr>
              <a:t> </a:t>
            </a:r>
            <a:r>
              <a:rPr lang="en-US" altLang="en-US" sz="2800" i="0"/>
              <a:t> </a:t>
            </a:r>
          </a:p>
        </p:txBody>
      </p:sp>
      <p:sp>
        <p:nvSpPr>
          <p:cNvPr id="14" name="Rectangle 13"/>
          <p:cNvSpPr>
            <a:spLocks noChangeArrowheads="1"/>
          </p:cNvSpPr>
          <p:nvPr/>
        </p:nvSpPr>
        <p:spPr bwMode="auto">
          <a:xfrm>
            <a:off x="3652838" y="5070475"/>
            <a:ext cx="1763712"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2800" i="0"/>
              <a:t>14</a:t>
            </a:r>
            <a:r>
              <a:rPr lang="en-US" altLang="en-US" sz="2800" i="0" baseline="30000"/>
              <a:t>2</a:t>
            </a:r>
            <a:r>
              <a:rPr lang="en-US" altLang="en-US" sz="2800" i="0"/>
              <a:t> = 196. </a:t>
            </a:r>
          </a:p>
        </p:txBody>
      </p:sp>
      <p:pic>
        <p:nvPicPr>
          <p:cNvPr id="619522" name="Picture 2" descr="https://encrypted-tbn2.gstatic.com/images?q=tbn:ANd9GcR4t_mgBY0WFqiIgSWq8CvBW_kfSvQNI39xucVCnIVYAAsvpnWt"/>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6624638" y="5267325"/>
            <a:ext cx="1676400" cy="1262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nodeType="clickEffect">
                                  <p:stCondLst>
                                    <p:cond delay="0"/>
                                  </p:stCondLst>
                                  <p:childTnLst>
                                    <p:set>
                                      <p:cBhvr>
                                        <p:cTn id="6" dur="1" fill="hold">
                                          <p:stCondLst>
                                            <p:cond delay="0"/>
                                          </p:stCondLst>
                                        </p:cTn>
                                        <p:tgtEl>
                                          <p:spTgt spid="9">
                                            <p:txEl>
                                              <p:pRg st="0" end="0"/>
                                            </p:txEl>
                                          </p:spTgt>
                                        </p:tgtEl>
                                        <p:attrNameLst>
                                          <p:attrName>style.visibility</p:attrName>
                                        </p:attrNameLst>
                                      </p:cBhvr>
                                      <p:to>
                                        <p:strVal val="visible"/>
                                      </p:to>
                                    </p:set>
                                    <p:anim calcmode="lin" valueType="num">
                                      <p:cBhvr additive="base">
                                        <p:cTn id="7" dur="500" fill="hold"/>
                                        <p:tgtEl>
                                          <p:spTgt spid="9">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9">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nodeType="clickEffect">
                                  <p:stCondLst>
                                    <p:cond delay="0"/>
                                  </p:stCondLst>
                                  <p:childTnLst>
                                    <p:set>
                                      <p:cBhvr>
                                        <p:cTn id="12" dur="1" fill="hold">
                                          <p:stCondLst>
                                            <p:cond delay="0"/>
                                          </p:stCondLst>
                                        </p:cTn>
                                        <p:tgtEl>
                                          <p:spTgt spid="9">
                                            <p:txEl>
                                              <p:pRg st="1" end="1"/>
                                            </p:txEl>
                                          </p:spTgt>
                                        </p:tgtEl>
                                        <p:attrNameLst>
                                          <p:attrName>style.visibility</p:attrName>
                                        </p:attrNameLst>
                                      </p:cBhvr>
                                      <p:to>
                                        <p:strVal val="visible"/>
                                      </p:to>
                                    </p:set>
                                    <p:anim calcmode="lin" valueType="num">
                                      <p:cBhvr additive="base">
                                        <p:cTn id="13" dur="500" fill="hold"/>
                                        <p:tgtEl>
                                          <p:spTgt spid="9">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9">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13"/>
                                        </p:tgtEl>
                                        <p:attrNameLst>
                                          <p:attrName>style.visibility</p:attrName>
                                        </p:attrNameLst>
                                      </p:cBhvr>
                                      <p:to>
                                        <p:strVal val="visible"/>
                                      </p:to>
                                    </p:set>
                                    <p:anim calcmode="lin" valueType="num">
                                      <p:cBhvr additive="base">
                                        <p:cTn id="19" dur="500" fill="hold"/>
                                        <p:tgtEl>
                                          <p:spTgt spid="13"/>
                                        </p:tgtEl>
                                        <p:attrNameLst>
                                          <p:attrName>ppt_x</p:attrName>
                                        </p:attrNameLst>
                                      </p:cBhvr>
                                      <p:tavLst>
                                        <p:tav tm="0">
                                          <p:val>
                                            <p:strVal val="0-#ppt_w/2"/>
                                          </p:val>
                                        </p:tav>
                                        <p:tav tm="100000">
                                          <p:val>
                                            <p:strVal val="#ppt_x"/>
                                          </p:val>
                                        </p:tav>
                                      </p:tavLst>
                                    </p:anim>
                                    <p:anim calcmode="lin" valueType="num">
                                      <p:cBhvr additive="base">
                                        <p:cTn id="20" dur="500" fill="hold"/>
                                        <p:tgtEl>
                                          <p:spTgt spid="13"/>
                                        </p:tgtEl>
                                        <p:attrNameLst>
                                          <p:attrName>ppt_y</p:attrName>
                                        </p:attrNameLst>
                                      </p:cBhvr>
                                      <p:tavLst>
                                        <p:tav tm="0">
                                          <p:val>
                                            <p:strVal val="#ppt_y"/>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8" fill="hold" nodeType="clickEffect">
                                  <p:stCondLst>
                                    <p:cond delay="0"/>
                                  </p:stCondLst>
                                  <p:childTnLst>
                                    <p:set>
                                      <p:cBhvr>
                                        <p:cTn id="24" dur="1" fill="hold">
                                          <p:stCondLst>
                                            <p:cond delay="0"/>
                                          </p:stCondLst>
                                        </p:cTn>
                                        <p:tgtEl>
                                          <p:spTgt spid="10"/>
                                        </p:tgtEl>
                                        <p:attrNameLst>
                                          <p:attrName>style.visibility</p:attrName>
                                        </p:attrNameLst>
                                      </p:cBhvr>
                                      <p:to>
                                        <p:strVal val="visible"/>
                                      </p:to>
                                    </p:set>
                                    <p:anim calcmode="lin" valueType="num">
                                      <p:cBhvr additive="base">
                                        <p:cTn id="25" dur="500" fill="hold"/>
                                        <p:tgtEl>
                                          <p:spTgt spid="10"/>
                                        </p:tgtEl>
                                        <p:attrNameLst>
                                          <p:attrName>ppt_x</p:attrName>
                                        </p:attrNameLst>
                                      </p:cBhvr>
                                      <p:tavLst>
                                        <p:tav tm="0">
                                          <p:val>
                                            <p:strVal val="0-#ppt_w/2"/>
                                          </p:val>
                                        </p:tav>
                                        <p:tav tm="100000">
                                          <p:val>
                                            <p:strVal val="#ppt_x"/>
                                          </p:val>
                                        </p:tav>
                                      </p:tavLst>
                                    </p:anim>
                                    <p:anim calcmode="lin" valueType="num">
                                      <p:cBhvr additive="base">
                                        <p:cTn id="26" dur="500" fill="hold"/>
                                        <p:tgtEl>
                                          <p:spTgt spid="10"/>
                                        </p:tgtEl>
                                        <p:attrNameLst>
                                          <p:attrName>ppt_y</p:attrName>
                                        </p:attrNameLst>
                                      </p:cBhvr>
                                      <p:tavLst>
                                        <p:tav tm="0">
                                          <p:val>
                                            <p:strVal val="#ppt_y"/>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8" fill="hold" grpId="0" nodeType="clickEffect">
                                  <p:stCondLst>
                                    <p:cond delay="0"/>
                                  </p:stCondLst>
                                  <p:childTnLst>
                                    <p:set>
                                      <p:cBhvr>
                                        <p:cTn id="30" dur="1" fill="hold">
                                          <p:stCondLst>
                                            <p:cond delay="0"/>
                                          </p:stCondLst>
                                        </p:cTn>
                                        <p:tgtEl>
                                          <p:spTgt spid="14"/>
                                        </p:tgtEl>
                                        <p:attrNameLst>
                                          <p:attrName>style.visibility</p:attrName>
                                        </p:attrNameLst>
                                      </p:cBhvr>
                                      <p:to>
                                        <p:strVal val="visible"/>
                                      </p:to>
                                    </p:set>
                                    <p:anim calcmode="lin" valueType="num">
                                      <p:cBhvr additive="base">
                                        <p:cTn id="31" dur="500" fill="hold"/>
                                        <p:tgtEl>
                                          <p:spTgt spid="14"/>
                                        </p:tgtEl>
                                        <p:attrNameLst>
                                          <p:attrName>ppt_x</p:attrName>
                                        </p:attrNameLst>
                                      </p:cBhvr>
                                      <p:tavLst>
                                        <p:tav tm="0">
                                          <p:val>
                                            <p:strVal val="0-#ppt_w/2"/>
                                          </p:val>
                                        </p:tav>
                                        <p:tav tm="100000">
                                          <p:val>
                                            <p:strVal val="#ppt_x"/>
                                          </p:val>
                                        </p:tav>
                                      </p:tavLst>
                                    </p:anim>
                                    <p:anim calcmode="lin" valueType="num">
                                      <p:cBhvr additive="base">
                                        <p:cTn id="32" dur="500" fill="hold"/>
                                        <p:tgtEl>
                                          <p:spTgt spid="14"/>
                                        </p:tgtEl>
                                        <p:attrNameLst>
                                          <p:attrName>ppt_y</p:attrName>
                                        </p:attrNameLst>
                                      </p:cBhvr>
                                      <p:tavLst>
                                        <p:tav tm="0">
                                          <p:val>
                                            <p:strVal val="#ppt_y"/>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8" fill="hold" nodeType="clickEffect">
                                  <p:stCondLst>
                                    <p:cond delay="0"/>
                                  </p:stCondLst>
                                  <p:childTnLst>
                                    <p:set>
                                      <p:cBhvr>
                                        <p:cTn id="36" dur="1" fill="hold">
                                          <p:stCondLst>
                                            <p:cond delay="0"/>
                                          </p:stCondLst>
                                        </p:cTn>
                                        <p:tgtEl>
                                          <p:spTgt spid="9">
                                            <p:txEl>
                                              <p:pRg st="2" end="2"/>
                                            </p:txEl>
                                          </p:spTgt>
                                        </p:tgtEl>
                                        <p:attrNameLst>
                                          <p:attrName>style.visibility</p:attrName>
                                        </p:attrNameLst>
                                      </p:cBhvr>
                                      <p:to>
                                        <p:strVal val="visible"/>
                                      </p:to>
                                    </p:set>
                                    <p:anim calcmode="lin" valueType="num">
                                      <p:cBhvr additive="base">
                                        <p:cTn id="37" dur="500" fill="hold"/>
                                        <p:tgtEl>
                                          <p:spTgt spid="9">
                                            <p:txEl>
                                              <p:pRg st="2" end="2"/>
                                            </p:txEl>
                                          </p:spTgt>
                                        </p:tgtEl>
                                        <p:attrNameLst>
                                          <p:attrName>ppt_x</p:attrName>
                                        </p:attrNameLst>
                                      </p:cBhvr>
                                      <p:tavLst>
                                        <p:tav tm="0">
                                          <p:val>
                                            <p:strVal val="0-#ppt_w/2"/>
                                          </p:val>
                                        </p:tav>
                                        <p:tav tm="100000">
                                          <p:val>
                                            <p:strVal val="#ppt_x"/>
                                          </p:val>
                                        </p:tav>
                                      </p:tavLst>
                                    </p:anim>
                                    <p:anim calcmode="lin" valueType="num">
                                      <p:cBhvr additive="base">
                                        <p:cTn id="38" dur="500" fill="hold"/>
                                        <p:tgtEl>
                                          <p:spTgt spid="9">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39" fill="hold" nodeType="clickPar">
                      <p:stCondLst>
                        <p:cond delay="indefinite"/>
                      </p:stCondLst>
                      <p:childTnLst>
                        <p:par>
                          <p:cTn id="40" fill="hold" nodeType="withGroup">
                            <p:stCondLst>
                              <p:cond delay="0"/>
                            </p:stCondLst>
                            <p:childTnLst>
                              <p:par>
                                <p:cTn id="41" presetID="2" presetClass="entr" presetSubtype="8" fill="hold" nodeType="clickEffect">
                                  <p:stCondLst>
                                    <p:cond delay="0"/>
                                  </p:stCondLst>
                                  <p:childTnLst>
                                    <p:set>
                                      <p:cBhvr>
                                        <p:cTn id="42" dur="1" fill="hold">
                                          <p:stCondLst>
                                            <p:cond delay="0"/>
                                          </p:stCondLst>
                                        </p:cTn>
                                        <p:tgtEl>
                                          <p:spTgt spid="9">
                                            <p:txEl>
                                              <p:pRg st="3" end="3"/>
                                            </p:txEl>
                                          </p:spTgt>
                                        </p:tgtEl>
                                        <p:attrNameLst>
                                          <p:attrName>style.visibility</p:attrName>
                                        </p:attrNameLst>
                                      </p:cBhvr>
                                      <p:to>
                                        <p:strVal val="visible"/>
                                      </p:to>
                                    </p:set>
                                    <p:anim calcmode="lin" valueType="num">
                                      <p:cBhvr additive="base">
                                        <p:cTn id="43" dur="500" fill="hold"/>
                                        <p:tgtEl>
                                          <p:spTgt spid="9">
                                            <p:txEl>
                                              <p:pRg st="3" end="3"/>
                                            </p:txEl>
                                          </p:spTgt>
                                        </p:tgtEl>
                                        <p:attrNameLst>
                                          <p:attrName>ppt_x</p:attrName>
                                        </p:attrNameLst>
                                      </p:cBhvr>
                                      <p:tavLst>
                                        <p:tav tm="0">
                                          <p:val>
                                            <p:strVal val="0-#ppt_w/2"/>
                                          </p:val>
                                        </p:tav>
                                        <p:tav tm="100000">
                                          <p:val>
                                            <p:strVal val="#ppt_x"/>
                                          </p:val>
                                        </p:tav>
                                      </p:tavLst>
                                    </p:anim>
                                    <p:anim calcmode="lin" valueType="num">
                                      <p:cBhvr additive="base">
                                        <p:cTn id="44" dur="500" fill="hold"/>
                                        <p:tgtEl>
                                          <p:spTgt spid="9">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45" fill="hold" nodeType="clickPar">
                      <p:stCondLst>
                        <p:cond delay="indefinite"/>
                      </p:stCondLst>
                      <p:childTnLst>
                        <p:par>
                          <p:cTn id="46" fill="hold" nodeType="withGroup">
                            <p:stCondLst>
                              <p:cond delay="0"/>
                            </p:stCondLst>
                            <p:childTnLst>
                              <p:par>
                                <p:cTn id="47" presetID="2" presetClass="entr" presetSubtype="4" fill="hold" nodeType="clickEffect">
                                  <p:stCondLst>
                                    <p:cond delay="0"/>
                                  </p:stCondLst>
                                  <p:childTnLst>
                                    <p:set>
                                      <p:cBhvr>
                                        <p:cTn id="48" dur="1" fill="hold">
                                          <p:stCondLst>
                                            <p:cond delay="0"/>
                                          </p:stCondLst>
                                        </p:cTn>
                                        <p:tgtEl>
                                          <p:spTgt spid="619522"/>
                                        </p:tgtEl>
                                        <p:attrNameLst>
                                          <p:attrName>style.visibility</p:attrName>
                                        </p:attrNameLst>
                                      </p:cBhvr>
                                      <p:to>
                                        <p:strVal val="visible"/>
                                      </p:to>
                                    </p:set>
                                    <p:anim calcmode="lin" valueType="num">
                                      <p:cBhvr additive="base">
                                        <p:cTn id="49" dur="500" fill="hold"/>
                                        <p:tgtEl>
                                          <p:spTgt spid="619522"/>
                                        </p:tgtEl>
                                        <p:attrNameLst>
                                          <p:attrName>ppt_x</p:attrName>
                                        </p:attrNameLst>
                                      </p:cBhvr>
                                      <p:tavLst>
                                        <p:tav tm="0">
                                          <p:val>
                                            <p:strVal val="#ppt_x"/>
                                          </p:val>
                                        </p:tav>
                                        <p:tav tm="100000">
                                          <p:val>
                                            <p:strVal val="#ppt_x"/>
                                          </p:val>
                                        </p:tav>
                                      </p:tavLst>
                                    </p:anim>
                                    <p:anim calcmode="lin" valueType="num">
                                      <p:cBhvr additive="base">
                                        <p:cTn id="50" dur="500" fill="hold"/>
                                        <p:tgtEl>
                                          <p:spTgt spid="61952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p:bldP spid="14" grpId="0"/>
    </p:bldLst>
  </p:timing>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68290" name="Picture 2" descr="http://i.huffpost.com/gen/1576250/images/o-ONLINE-BANKING-facebook.jp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206375" y="1360488"/>
            <a:ext cx="2460625" cy="12303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 name="AutoShape 42"/>
          <p:cNvSpPr>
            <a:spLocks noChangeArrowheads="1"/>
          </p:cNvSpPr>
          <p:nvPr/>
        </p:nvSpPr>
        <p:spPr bwMode="auto">
          <a:xfrm>
            <a:off x="76200" y="2697163"/>
            <a:ext cx="9067800" cy="4008437"/>
          </a:xfrm>
          <a:prstGeom prst="wedgeRoundRectCallout">
            <a:avLst>
              <a:gd name="adj1" fmla="val 31713"/>
              <a:gd name="adj2" fmla="val -75023"/>
              <a:gd name="adj3" fmla="val 16667"/>
            </a:avLst>
          </a:prstGeom>
          <a:noFill/>
          <a:ln w="57150" cap="sq">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lIns="274320" rIns="274320"/>
          <a:lstStyle>
            <a:lvl1pPr marL="457200" indent="-457200"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pPr>
            <a:r>
              <a:rPr lang="en-US" altLang="en-US" sz="2800" i="0">
                <a:cs typeface="Arial" charset="0"/>
              </a:rPr>
              <a:t>I know his public product</a:t>
            </a:r>
          </a:p>
          <a:p>
            <a:pPr>
              <a:spcBef>
                <a:spcPct val="0"/>
              </a:spcBef>
              <a:buFontTx/>
              <a:buNone/>
            </a:pPr>
            <a:r>
              <a:rPr lang="en-US" altLang="en-US" sz="2800" i="0">
                <a:cs typeface="Arial" charset="0"/>
              </a:rPr>
              <a:t>      N = p</a:t>
            </a:r>
            <a:r>
              <a:rPr lang="en-US" altLang="en-US" sz="2800" i="0">
                <a:cs typeface="Arial" charset="0"/>
                <a:sym typeface="Symbol" pitchFamily="18" charset="2"/>
              </a:rPr>
              <a:t>q = </a:t>
            </a:r>
            <a:r>
              <a:rPr lang="en-US" altLang="en-US" sz="2800" i="0">
                <a:cs typeface="Arial" charset="0"/>
              </a:rPr>
              <a:t>3495284884937375456635355579</a:t>
            </a:r>
            <a:br>
              <a:rPr lang="en-US" altLang="en-US" sz="2800" i="0">
                <a:cs typeface="Arial" charset="0"/>
              </a:rPr>
            </a:br>
            <a:endParaRPr lang="en-US" altLang="en-US" sz="2800" i="0">
              <a:cs typeface="Arial" charset="0"/>
            </a:endParaRPr>
          </a:p>
        </p:txBody>
      </p:sp>
      <p:sp>
        <p:nvSpPr>
          <p:cNvPr id="268292" name="Rectangle 2"/>
          <p:cNvSpPr>
            <a:spLocks noGrp="1" noChangeArrowheads="1"/>
          </p:cNvSpPr>
          <p:nvPr>
            <p:ph type="title"/>
          </p:nvPr>
        </p:nvSpPr>
        <p:spPr>
          <a:xfrm>
            <a:off x="685800" y="0"/>
            <a:ext cx="7772400" cy="1143000"/>
          </a:xfrm>
        </p:spPr>
        <p:txBody>
          <a:bodyPr/>
          <a:lstStyle/>
          <a:p>
            <a:pPr eaLnBrk="1" hangingPunct="1"/>
            <a:r>
              <a:rPr lang="en-US" altLang="en-US" sz="4000"/>
              <a:t>Cryptography</a:t>
            </a:r>
            <a:br>
              <a:rPr lang="en-US" altLang="en-US" sz="4000"/>
            </a:br>
            <a:r>
              <a:rPr lang="en-US" altLang="en-US" sz="4000"/>
              <a:t>n = # of bits  vs  N = value</a:t>
            </a:r>
          </a:p>
        </p:txBody>
      </p:sp>
      <p:sp>
        <p:nvSpPr>
          <p:cNvPr id="9" name="Rectangle 8"/>
          <p:cNvSpPr>
            <a:spLocks noChangeArrowheads="1"/>
          </p:cNvSpPr>
          <p:nvPr/>
        </p:nvSpPr>
        <p:spPr bwMode="auto">
          <a:xfrm>
            <a:off x="409575" y="3810000"/>
            <a:ext cx="4567238" cy="954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457200" indent="-457200"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pPr>
            <a:r>
              <a:rPr lang="en-US" altLang="en-US" sz="2800" i="0"/>
              <a:t>I simply factor to find p</a:t>
            </a:r>
            <a:r>
              <a:rPr lang="en-US" altLang="en-US" sz="2800" i="0">
                <a:sym typeface="Symbol" pitchFamily="18" charset="2"/>
              </a:rPr>
              <a:t>q.</a:t>
            </a:r>
            <a:br>
              <a:rPr lang="en-US" altLang="en-US" sz="2800" i="0">
                <a:sym typeface="Symbol" pitchFamily="18" charset="2"/>
              </a:rPr>
            </a:br>
            <a:r>
              <a:rPr lang="en-US" altLang="en-US" sz="2800" i="0">
                <a:sym typeface="Symbol" pitchFamily="18" charset="2"/>
              </a:rPr>
              <a:t>Then I can steal his money.</a:t>
            </a:r>
            <a:endParaRPr lang="en-US" altLang="en-US" sz="2800" i="0"/>
          </a:p>
        </p:txBody>
      </p:sp>
      <p:sp>
        <p:nvSpPr>
          <p:cNvPr id="13" name="Rectangle 12"/>
          <p:cNvSpPr>
            <a:spLocks noChangeArrowheads="1"/>
          </p:cNvSpPr>
          <p:nvPr/>
        </p:nvSpPr>
        <p:spPr bwMode="auto">
          <a:xfrm>
            <a:off x="2201863" y="5559425"/>
            <a:ext cx="112395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2800" i="0"/>
              <a:t>O(N)  </a:t>
            </a:r>
          </a:p>
        </p:txBody>
      </p:sp>
      <p:sp>
        <p:nvSpPr>
          <p:cNvPr id="14" name="Rectangle 13"/>
          <p:cNvSpPr>
            <a:spLocks noChangeArrowheads="1"/>
          </p:cNvSpPr>
          <p:nvPr/>
        </p:nvSpPr>
        <p:spPr bwMode="auto">
          <a:xfrm>
            <a:off x="3048000" y="5562600"/>
            <a:ext cx="5895975"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2800" i="0">
                <a:sym typeface="Symbol" pitchFamily="18" charset="2"/>
              </a:rPr>
              <a:t>= O(10</a:t>
            </a:r>
            <a:r>
              <a:rPr lang="en-US" altLang="en-US" sz="2800" i="0" baseline="30000">
                <a:sym typeface="Symbol" pitchFamily="18" charset="2"/>
              </a:rPr>
              <a:t>28</a:t>
            </a:r>
            <a:r>
              <a:rPr lang="en-US" altLang="en-US" sz="2800" i="0"/>
              <a:t>) </a:t>
            </a:r>
            <a:r>
              <a:rPr lang="en-US" altLang="en-US" sz="2800" i="0">
                <a:sym typeface="Symbol" pitchFamily="18" charset="2"/>
              </a:rPr>
              <a:t>= O(10</a:t>
            </a:r>
            <a:r>
              <a:rPr lang="en-US" altLang="en-US" sz="2800" i="0" baseline="30000">
                <a:sym typeface="Symbol" pitchFamily="18" charset="2"/>
              </a:rPr>
              <a:t>n</a:t>
            </a:r>
            <a:r>
              <a:rPr lang="en-US" altLang="en-US" sz="2800" i="0"/>
              <a:t>) = exponential time. </a:t>
            </a:r>
          </a:p>
        </p:txBody>
      </p:sp>
      <p:pic>
        <p:nvPicPr>
          <p:cNvPr id="617474" name="Picture 2" descr="http://www.black-sheep.eu/wp-content/uploads/2013/05/thief_on_computer_1600_clr_7301.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7391400" y="152400"/>
            <a:ext cx="1447800" cy="2593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 name="Text Box 4"/>
          <p:cNvSpPr txBox="1">
            <a:spLocks noChangeArrowheads="1"/>
          </p:cNvSpPr>
          <p:nvPr/>
        </p:nvSpPr>
        <p:spPr bwMode="auto">
          <a:xfrm>
            <a:off x="1403350" y="4648200"/>
            <a:ext cx="2254250" cy="954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r>
              <a:rPr lang="en-US" altLang="en-US" sz="2800"/>
              <a:t>loop p = 2..N</a:t>
            </a:r>
            <a:br>
              <a:rPr lang="en-US" altLang="en-US" sz="2800"/>
            </a:br>
            <a:r>
              <a:rPr lang="en-US" altLang="en-US" sz="2800"/>
              <a:t>    check if N/p</a:t>
            </a:r>
          </a:p>
        </p:txBody>
      </p:sp>
      <p:sp>
        <p:nvSpPr>
          <p:cNvPr id="16" name="Rectangle 15"/>
          <p:cNvSpPr>
            <a:spLocks noChangeArrowheads="1"/>
          </p:cNvSpPr>
          <p:nvPr/>
        </p:nvSpPr>
        <p:spPr bwMode="auto">
          <a:xfrm>
            <a:off x="977900" y="5562600"/>
            <a:ext cx="1309688"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2800" i="0"/>
              <a:t>Time = </a:t>
            </a:r>
          </a:p>
        </p:txBody>
      </p:sp>
      <p:sp>
        <p:nvSpPr>
          <p:cNvPr id="18" name="Rectangle 17"/>
          <p:cNvSpPr>
            <a:spLocks noChangeArrowheads="1"/>
          </p:cNvSpPr>
          <p:nvPr/>
        </p:nvSpPr>
        <p:spPr bwMode="auto">
          <a:xfrm>
            <a:off x="1300163" y="6029325"/>
            <a:ext cx="4567237"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2800" i="0">
                <a:sym typeface="Symbol" pitchFamily="18" charset="2"/>
              </a:rPr>
              <a:t>No problem this is linear time.</a:t>
            </a:r>
            <a:endParaRPr lang="en-US" altLang="en-US" sz="2800" i="0"/>
          </a:p>
        </p:txBody>
      </p:sp>
      <p:grpSp>
        <p:nvGrpSpPr>
          <p:cNvPr id="19" name="Group 18"/>
          <p:cNvGrpSpPr>
            <a:grpSpLocks/>
          </p:cNvGrpSpPr>
          <p:nvPr/>
        </p:nvGrpSpPr>
        <p:grpSpPr bwMode="auto">
          <a:xfrm>
            <a:off x="2616200" y="3048000"/>
            <a:ext cx="5003800" cy="400050"/>
            <a:chOff x="3352800" y="3028890"/>
            <a:chExt cx="2514600" cy="400110"/>
          </a:xfrm>
        </p:grpSpPr>
        <p:cxnSp>
          <p:nvCxnSpPr>
            <p:cNvPr id="268304" name="Straight Arrow Connector 19"/>
            <p:cNvCxnSpPr>
              <a:cxnSpLocks noChangeShapeType="1"/>
            </p:cNvCxnSpPr>
            <p:nvPr/>
          </p:nvCxnSpPr>
          <p:spPr bwMode="auto">
            <a:xfrm>
              <a:off x="3352800" y="3390900"/>
              <a:ext cx="2514600" cy="0"/>
            </a:xfrm>
            <a:prstGeom prst="straightConnector1">
              <a:avLst/>
            </a:prstGeom>
            <a:noFill/>
            <a:ln w="12700" algn="ctr">
              <a:solidFill>
                <a:schemeClr val="tx1"/>
              </a:solidFill>
              <a:round/>
              <a:headEnd type="arrow" w="med" len="med"/>
              <a:tailEnd type="arrow" w="med" len="med"/>
            </a:ln>
            <a:extLst>
              <a:ext uri="{909E8E84-426E-40DD-AFC4-6F175D3DCCD1}">
                <a14:hiddenFill xmlns:a14="http://schemas.microsoft.com/office/drawing/2010/main">
                  <a:noFill/>
                </a14:hiddenFill>
              </a:ext>
            </a:extLst>
          </p:spPr>
        </p:cxnSp>
        <p:sp>
          <p:nvSpPr>
            <p:cNvPr id="268305" name="Rectangle 20"/>
            <p:cNvSpPr>
              <a:spLocks noChangeArrowheads="1"/>
            </p:cNvSpPr>
            <p:nvPr/>
          </p:nvSpPr>
          <p:spPr bwMode="auto">
            <a:xfrm>
              <a:off x="4630165" y="3028890"/>
              <a:ext cx="390809"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2000" i="0"/>
                <a:t>n= 28</a:t>
              </a:r>
            </a:p>
          </p:txBody>
        </p:sp>
      </p:grpSp>
      <p:grpSp>
        <p:nvGrpSpPr>
          <p:cNvPr id="22" name="Group 21"/>
          <p:cNvGrpSpPr>
            <a:grpSpLocks/>
          </p:cNvGrpSpPr>
          <p:nvPr/>
        </p:nvGrpSpPr>
        <p:grpSpPr bwMode="auto">
          <a:xfrm>
            <a:off x="2667000" y="1204913"/>
            <a:ext cx="5626100" cy="2324100"/>
            <a:chOff x="3661159" y="3532887"/>
            <a:chExt cx="5625108" cy="2324533"/>
          </a:xfrm>
        </p:grpSpPr>
        <p:pic>
          <p:nvPicPr>
            <p:cNvPr id="268302" name="Picture 5" descr="j0116172"/>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7868414" y="3928817"/>
              <a:ext cx="1417853" cy="19286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8303" name="AutoShape 8"/>
            <p:cNvSpPr>
              <a:spLocks noChangeArrowheads="1"/>
            </p:cNvSpPr>
            <p:nvPr/>
          </p:nvSpPr>
          <p:spPr bwMode="auto">
            <a:xfrm>
              <a:off x="3661159" y="3532887"/>
              <a:ext cx="3882330" cy="1067042"/>
            </a:xfrm>
            <a:prstGeom prst="wedgeRectCallout">
              <a:avLst>
                <a:gd name="adj1" fmla="val 68421"/>
                <a:gd name="adj2" fmla="val 24014"/>
              </a:avLst>
            </a:prstGeom>
            <a:noFill/>
            <a:ln w="38100">
              <a:solidFill>
                <a:srgbClr val="CC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r>
                <a:rPr lang="en-CA" altLang="en-US" sz="2800" i="0">
                  <a:solidFill>
                    <a:srgbClr val="FFFFFF"/>
                  </a:solidFill>
                </a:rPr>
                <a:t>Linear in the </a:t>
              </a:r>
              <a:r>
                <a:rPr lang="en-CA" altLang="en-US" sz="2800" i="0">
                  <a:solidFill>
                    <a:schemeClr val="tx2"/>
                  </a:solidFill>
                </a:rPr>
                <a:t>value</a:t>
              </a:r>
              <a:r>
                <a:rPr lang="en-CA" altLang="en-US" sz="2800" i="0">
                  <a:solidFill>
                    <a:srgbClr val="FFFFFF"/>
                  </a:solidFill>
                </a:rPr>
                <a:t> N</a:t>
              </a:r>
              <a:br>
                <a:rPr lang="en-CA" altLang="en-US" sz="2800" i="0">
                  <a:solidFill>
                    <a:srgbClr val="FFFFFF"/>
                  </a:solidFill>
                </a:rPr>
              </a:br>
              <a:r>
                <a:rPr lang="en-CA" altLang="en-US" sz="2800" i="0">
                  <a:solidFill>
                    <a:srgbClr val="FFFFFF"/>
                  </a:solidFill>
                </a:rPr>
                <a:t>not the number of </a:t>
              </a:r>
              <a:r>
                <a:rPr lang="en-CA" altLang="en-US" sz="2800" i="0">
                  <a:solidFill>
                    <a:schemeClr val="tx2"/>
                  </a:solidFill>
                </a:rPr>
                <a:t>digits</a:t>
              </a:r>
              <a:r>
                <a:rPr lang="en-CA" altLang="en-US" sz="2800" i="0">
                  <a:solidFill>
                    <a:srgbClr val="FFFFFF"/>
                  </a:solidFill>
                </a:rPr>
                <a:t> n</a:t>
              </a:r>
              <a:endParaRPr lang="en-US" altLang="en-US" sz="2800" i="0">
                <a:solidFill>
                  <a:srgbClr val="FFFFFF"/>
                </a:solidFill>
              </a:endParaRPr>
            </a:p>
          </p:txBody>
        </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2" fill="hold" nodeType="withEffect">
                                  <p:stCondLst>
                                    <p:cond delay="0"/>
                                  </p:stCondLst>
                                  <p:childTnLst>
                                    <p:set>
                                      <p:cBhvr>
                                        <p:cTn id="6" dur="1" fill="hold">
                                          <p:stCondLst>
                                            <p:cond delay="0"/>
                                          </p:stCondLst>
                                        </p:cTn>
                                        <p:tgtEl>
                                          <p:spTgt spid="617474"/>
                                        </p:tgtEl>
                                        <p:attrNameLst>
                                          <p:attrName>style.visibility</p:attrName>
                                        </p:attrNameLst>
                                      </p:cBhvr>
                                      <p:to>
                                        <p:strVal val="visible"/>
                                      </p:to>
                                    </p:set>
                                    <p:anim calcmode="lin" valueType="num">
                                      <p:cBhvr additive="base">
                                        <p:cTn id="7" dur="500" fill="hold"/>
                                        <p:tgtEl>
                                          <p:spTgt spid="617474"/>
                                        </p:tgtEl>
                                        <p:attrNameLst>
                                          <p:attrName>ppt_x</p:attrName>
                                        </p:attrNameLst>
                                      </p:cBhvr>
                                      <p:tavLst>
                                        <p:tav tm="0">
                                          <p:val>
                                            <p:strVal val="1+#ppt_w/2"/>
                                          </p:val>
                                        </p:tav>
                                        <p:tav tm="100000">
                                          <p:val>
                                            <p:strVal val="#ppt_x"/>
                                          </p:val>
                                        </p:tav>
                                      </p:tavLst>
                                    </p:anim>
                                    <p:anim calcmode="lin" valueType="num">
                                      <p:cBhvr additive="base">
                                        <p:cTn id="8" dur="500" fill="hold"/>
                                        <p:tgtEl>
                                          <p:spTgt spid="617474"/>
                                        </p:tgtEl>
                                        <p:attrNameLst>
                                          <p:attrName>ppt_y</p:attrName>
                                        </p:attrNameLst>
                                      </p:cBhvr>
                                      <p:tavLst>
                                        <p:tav tm="0">
                                          <p:val>
                                            <p:strVal val="#ppt_y"/>
                                          </p:val>
                                        </p:tav>
                                        <p:tav tm="100000">
                                          <p:val>
                                            <p:strVal val="#ppt_y"/>
                                          </p:val>
                                        </p:tav>
                                      </p:tavLst>
                                    </p:anim>
                                  </p:childTnLst>
                                </p:cTn>
                              </p:par>
                              <p:par>
                                <p:cTn id="9" presetID="2" presetClass="entr" presetSubtype="2" fill="hold" grpId="0" nodeType="withEffect">
                                  <p:stCondLst>
                                    <p:cond delay="0"/>
                                  </p:stCondLst>
                                  <p:childTnLst>
                                    <p:set>
                                      <p:cBhvr>
                                        <p:cTn id="10" dur="1" fill="hold">
                                          <p:stCondLst>
                                            <p:cond delay="0"/>
                                          </p:stCondLst>
                                        </p:cTn>
                                        <p:tgtEl>
                                          <p:spTgt spid="7"/>
                                        </p:tgtEl>
                                        <p:attrNameLst>
                                          <p:attrName>style.visibility</p:attrName>
                                        </p:attrNameLst>
                                      </p:cBhvr>
                                      <p:to>
                                        <p:strVal val="visible"/>
                                      </p:to>
                                    </p:set>
                                    <p:anim calcmode="lin" valueType="num">
                                      <p:cBhvr additive="base">
                                        <p:cTn id="11" dur="500" fill="hold"/>
                                        <p:tgtEl>
                                          <p:spTgt spid="7"/>
                                        </p:tgtEl>
                                        <p:attrNameLst>
                                          <p:attrName>ppt_x</p:attrName>
                                        </p:attrNameLst>
                                      </p:cBhvr>
                                      <p:tavLst>
                                        <p:tav tm="0">
                                          <p:val>
                                            <p:strVal val="1+#ppt_w/2"/>
                                          </p:val>
                                        </p:tav>
                                        <p:tav tm="100000">
                                          <p:val>
                                            <p:strVal val="#ppt_x"/>
                                          </p:val>
                                        </p:tav>
                                      </p:tavLst>
                                    </p:anim>
                                    <p:anim calcmode="lin" valueType="num">
                                      <p:cBhvr additive="base">
                                        <p:cTn id="12" dur="500" fill="hold"/>
                                        <p:tgtEl>
                                          <p:spTgt spid="7"/>
                                        </p:tgtEl>
                                        <p:attrNameLst>
                                          <p:attrName>ppt_y</p:attrName>
                                        </p:attrNameLst>
                                      </p:cBhvr>
                                      <p:tavLst>
                                        <p:tav tm="0">
                                          <p:val>
                                            <p:strVal val="#ppt_y"/>
                                          </p:val>
                                        </p:tav>
                                        <p:tav tm="100000">
                                          <p:val>
                                            <p:strVal val="#ppt_y"/>
                                          </p:val>
                                        </p:tav>
                                      </p:tavLst>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2" presetClass="entr" presetSubtype="2" fill="hold" nodeType="clickEffect">
                                  <p:stCondLst>
                                    <p:cond delay="0"/>
                                  </p:stCondLst>
                                  <p:childTnLst>
                                    <p:set>
                                      <p:cBhvr>
                                        <p:cTn id="16" dur="1" fill="hold">
                                          <p:stCondLst>
                                            <p:cond delay="0"/>
                                          </p:stCondLst>
                                        </p:cTn>
                                        <p:tgtEl>
                                          <p:spTgt spid="9">
                                            <p:txEl>
                                              <p:pRg st="0" end="0"/>
                                            </p:txEl>
                                          </p:spTgt>
                                        </p:tgtEl>
                                        <p:attrNameLst>
                                          <p:attrName>style.visibility</p:attrName>
                                        </p:attrNameLst>
                                      </p:cBhvr>
                                      <p:to>
                                        <p:strVal val="visible"/>
                                      </p:to>
                                    </p:set>
                                    <p:anim calcmode="lin" valueType="num">
                                      <p:cBhvr additive="base">
                                        <p:cTn id="17" dur="500" fill="hold"/>
                                        <p:tgtEl>
                                          <p:spTgt spid="9">
                                            <p:txEl>
                                              <p:pRg st="0" end="0"/>
                                            </p:txEl>
                                          </p:spTgt>
                                        </p:tgtEl>
                                        <p:attrNameLst>
                                          <p:attrName>ppt_x</p:attrName>
                                        </p:attrNameLst>
                                      </p:cBhvr>
                                      <p:tavLst>
                                        <p:tav tm="0">
                                          <p:val>
                                            <p:strVal val="1+#ppt_w/2"/>
                                          </p:val>
                                        </p:tav>
                                        <p:tav tm="100000">
                                          <p:val>
                                            <p:strVal val="#ppt_x"/>
                                          </p:val>
                                        </p:tav>
                                      </p:tavLst>
                                    </p:anim>
                                    <p:anim calcmode="lin" valueType="num">
                                      <p:cBhvr additive="base">
                                        <p:cTn id="18" dur="500" fill="hold"/>
                                        <p:tgtEl>
                                          <p:spTgt spid="9">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2" presetClass="entr" presetSubtype="2" fill="hold" grpId="0" nodeType="clickEffect">
                                  <p:stCondLst>
                                    <p:cond delay="0"/>
                                  </p:stCondLst>
                                  <p:childTnLst>
                                    <p:set>
                                      <p:cBhvr>
                                        <p:cTn id="22" dur="1" fill="hold">
                                          <p:stCondLst>
                                            <p:cond delay="0"/>
                                          </p:stCondLst>
                                        </p:cTn>
                                        <p:tgtEl>
                                          <p:spTgt spid="15"/>
                                        </p:tgtEl>
                                        <p:attrNameLst>
                                          <p:attrName>style.visibility</p:attrName>
                                        </p:attrNameLst>
                                      </p:cBhvr>
                                      <p:to>
                                        <p:strVal val="visible"/>
                                      </p:to>
                                    </p:set>
                                    <p:anim calcmode="lin" valueType="num">
                                      <p:cBhvr additive="base">
                                        <p:cTn id="23" dur="500" fill="hold"/>
                                        <p:tgtEl>
                                          <p:spTgt spid="15"/>
                                        </p:tgtEl>
                                        <p:attrNameLst>
                                          <p:attrName>ppt_x</p:attrName>
                                        </p:attrNameLst>
                                      </p:cBhvr>
                                      <p:tavLst>
                                        <p:tav tm="0">
                                          <p:val>
                                            <p:strVal val="1+#ppt_w/2"/>
                                          </p:val>
                                        </p:tav>
                                        <p:tav tm="100000">
                                          <p:val>
                                            <p:strVal val="#ppt_x"/>
                                          </p:val>
                                        </p:tav>
                                      </p:tavLst>
                                    </p:anim>
                                    <p:anim calcmode="lin" valueType="num">
                                      <p:cBhvr additive="base">
                                        <p:cTn id="24" dur="500" fill="hold"/>
                                        <p:tgtEl>
                                          <p:spTgt spid="15"/>
                                        </p:tgtEl>
                                        <p:attrNameLst>
                                          <p:attrName>ppt_y</p:attrName>
                                        </p:attrNameLst>
                                      </p:cBhvr>
                                      <p:tavLst>
                                        <p:tav tm="0">
                                          <p:val>
                                            <p:strVal val="#ppt_y"/>
                                          </p:val>
                                        </p:tav>
                                        <p:tav tm="100000">
                                          <p:val>
                                            <p:strVal val="#ppt_y"/>
                                          </p:val>
                                        </p:tav>
                                      </p:tavLst>
                                    </p:anim>
                                  </p:childTnLst>
                                </p:cTn>
                              </p:par>
                            </p:childTnLst>
                          </p:cTn>
                        </p:par>
                      </p:childTnLst>
                    </p:cTn>
                  </p:par>
                  <p:par>
                    <p:cTn id="25" fill="hold" nodeType="clickPar">
                      <p:stCondLst>
                        <p:cond delay="indefinite"/>
                      </p:stCondLst>
                      <p:childTnLst>
                        <p:par>
                          <p:cTn id="26" fill="hold" nodeType="withGroup">
                            <p:stCondLst>
                              <p:cond delay="0"/>
                            </p:stCondLst>
                            <p:childTnLst>
                              <p:par>
                                <p:cTn id="27" presetID="2" presetClass="entr" presetSubtype="2" fill="hold" grpId="0" nodeType="clickEffect">
                                  <p:stCondLst>
                                    <p:cond delay="0"/>
                                  </p:stCondLst>
                                  <p:childTnLst>
                                    <p:set>
                                      <p:cBhvr>
                                        <p:cTn id="28" dur="1" fill="hold">
                                          <p:stCondLst>
                                            <p:cond delay="0"/>
                                          </p:stCondLst>
                                        </p:cTn>
                                        <p:tgtEl>
                                          <p:spTgt spid="16"/>
                                        </p:tgtEl>
                                        <p:attrNameLst>
                                          <p:attrName>style.visibility</p:attrName>
                                        </p:attrNameLst>
                                      </p:cBhvr>
                                      <p:to>
                                        <p:strVal val="visible"/>
                                      </p:to>
                                    </p:set>
                                    <p:anim calcmode="lin" valueType="num">
                                      <p:cBhvr additive="base">
                                        <p:cTn id="29" dur="500" fill="hold"/>
                                        <p:tgtEl>
                                          <p:spTgt spid="16"/>
                                        </p:tgtEl>
                                        <p:attrNameLst>
                                          <p:attrName>ppt_x</p:attrName>
                                        </p:attrNameLst>
                                      </p:cBhvr>
                                      <p:tavLst>
                                        <p:tav tm="0">
                                          <p:val>
                                            <p:strVal val="1+#ppt_w/2"/>
                                          </p:val>
                                        </p:tav>
                                        <p:tav tm="100000">
                                          <p:val>
                                            <p:strVal val="#ppt_x"/>
                                          </p:val>
                                        </p:tav>
                                      </p:tavLst>
                                    </p:anim>
                                    <p:anim calcmode="lin" valueType="num">
                                      <p:cBhvr additive="base">
                                        <p:cTn id="30" dur="500" fill="hold"/>
                                        <p:tgtEl>
                                          <p:spTgt spid="16"/>
                                        </p:tgtEl>
                                        <p:attrNameLst>
                                          <p:attrName>ppt_y</p:attrName>
                                        </p:attrNameLst>
                                      </p:cBhvr>
                                      <p:tavLst>
                                        <p:tav tm="0">
                                          <p:val>
                                            <p:strVal val="#ppt_y"/>
                                          </p:val>
                                        </p:tav>
                                        <p:tav tm="100000">
                                          <p:val>
                                            <p:strVal val="#ppt_y"/>
                                          </p:val>
                                        </p:tav>
                                      </p:tavLst>
                                    </p:anim>
                                  </p:childTnLst>
                                </p:cTn>
                              </p:par>
                            </p:childTnLst>
                          </p:cTn>
                        </p:par>
                      </p:childTnLst>
                    </p:cTn>
                  </p:par>
                  <p:par>
                    <p:cTn id="31" fill="hold" nodeType="clickPar">
                      <p:stCondLst>
                        <p:cond delay="indefinite"/>
                      </p:stCondLst>
                      <p:childTnLst>
                        <p:par>
                          <p:cTn id="32" fill="hold" nodeType="withGroup">
                            <p:stCondLst>
                              <p:cond delay="0"/>
                            </p:stCondLst>
                            <p:childTnLst>
                              <p:par>
                                <p:cTn id="33" presetID="2" presetClass="entr" presetSubtype="2" fill="hold" grpId="0" nodeType="clickEffect">
                                  <p:stCondLst>
                                    <p:cond delay="0"/>
                                  </p:stCondLst>
                                  <p:childTnLst>
                                    <p:set>
                                      <p:cBhvr>
                                        <p:cTn id="34" dur="1" fill="hold">
                                          <p:stCondLst>
                                            <p:cond delay="0"/>
                                          </p:stCondLst>
                                        </p:cTn>
                                        <p:tgtEl>
                                          <p:spTgt spid="13"/>
                                        </p:tgtEl>
                                        <p:attrNameLst>
                                          <p:attrName>style.visibility</p:attrName>
                                        </p:attrNameLst>
                                      </p:cBhvr>
                                      <p:to>
                                        <p:strVal val="visible"/>
                                      </p:to>
                                    </p:set>
                                    <p:anim calcmode="lin" valueType="num">
                                      <p:cBhvr additive="base">
                                        <p:cTn id="35" dur="500" fill="hold"/>
                                        <p:tgtEl>
                                          <p:spTgt spid="13"/>
                                        </p:tgtEl>
                                        <p:attrNameLst>
                                          <p:attrName>ppt_x</p:attrName>
                                        </p:attrNameLst>
                                      </p:cBhvr>
                                      <p:tavLst>
                                        <p:tav tm="0">
                                          <p:val>
                                            <p:strVal val="1+#ppt_w/2"/>
                                          </p:val>
                                        </p:tav>
                                        <p:tav tm="100000">
                                          <p:val>
                                            <p:strVal val="#ppt_x"/>
                                          </p:val>
                                        </p:tav>
                                      </p:tavLst>
                                    </p:anim>
                                    <p:anim calcmode="lin" valueType="num">
                                      <p:cBhvr additive="base">
                                        <p:cTn id="36" dur="500" fill="hold"/>
                                        <p:tgtEl>
                                          <p:spTgt spid="13"/>
                                        </p:tgtEl>
                                        <p:attrNameLst>
                                          <p:attrName>ppt_y</p:attrName>
                                        </p:attrNameLst>
                                      </p:cBhvr>
                                      <p:tavLst>
                                        <p:tav tm="0">
                                          <p:val>
                                            <p:strVal val="#ppt_y"/>
                                          </p:val>
                                        </p:tav>
                                        <p:tav tm="100000">
                                          <p:val>
                                            <p:strVal val="#ppt_y"/>
                                          </p:val>
                                        </p:tav>
                                      </p:tavLst>
                                    </p:anim>
                                  </p:childTnLst>
                                </p:cTn>
                              </p:par>
                            </p:childTnLst>
                          </p:cTn>
                        </p:par>
                      </p:childTnLst>
                    </p:cTn>
                  </p:par>
                  <p:par>
                    <p:cTn id="37" fill="hold" nodeType="clickPar">
                      <p:stCondLst>
                        <p:cond delay="indefinite"/>
                      </p:stCondLst>
                      <p:childTnLst>
                        <p:par>
                          <p:cTn id="38" fill="hold" nodeType="withGroup">
                            <p:stCondLst>
                              <p:cond delay="0"/>
                            </p:stCondLst>
                            <p:childTnLst>
                              <p:par>
                                <p:cTn id="39" presetID="2" presetClass="entr" presetSubtype="2" fill="hold" grpId="0" nodeType="clickEffect">
                                  <p:stCondLst>
                                    <p:cond delay="0"/>
                                  </p:stCondLst>
                                  <p:childTnLst>
                                    <p:set>
                                      <p:cBhvr>
                                        <p:cTn id="40" dur="1" fill="hold">
                                          <p:stCondLst>
                                            <p:cond delay="0"/>
                                          </p:stCondLst>
                                        </p:cTn>
                                        <p:tgtEl>
                                          <p:spTgt spid="18"/>
                                        </p:tgtEl>
                                        <p:attrNameLst>
                                          <p:attrName>style.visibility</p:attrName>
                                        </p:attrNameLst>
                                      </p:cBhvr>
                                      <p:to>
                                        <p:strVal val="visible"/>
                                      </p:to>
                                    </p:set>
                                    <p:anim calcmode="lin" valueType="num">
                                      <p:cBhvr additive="base">
                                        <p:cTn id="41" dur="500" fill="hold"/>
                                        <p:tgtEl>
                                          <p:spTgt spid="18"/>
                                        </p:tgtEl>
                                        <p:attrNameLst>
                                          <p:attrName>ppt_x</p:attrName>
                                        </p:attrNameLst>
                                      </p:cBhvr>
                                      <p:tavLst>
                                        <p:tav tm="0">
                                          <p:val>
                                            <p:strVal val="1+#ppt_w/2"/>
                                          </p:val>
                                        </p:tav>
                                        <p:tav tm="100000">
                                          <p:val>
                                            <p:strVal val="#ppt_x"/>
                                          </p:val>
                                        </p:tav>
                                      </p:tavLst>
                                    </p:anim>
                                    <p:anim calcmode="lin" valueType="num">
                                      <p:cBhvr additive="base">
                                        <p:cTn id="42" dur="500" fill="hold"/>
                                        <p:tgtEl>
                                          <p:spTgt spid="18"/>
                                        </p:tgtEl>
                                        <p:attrNameLst>
                                          <p:attrName>ppt_y</p:attrName>
                                        </p:attrNameLst>
                                      </p:cBhvr>
                                      <p:tavLst>
                                        <p:tav tm="0">
                                          <p:val>
                                            <p:strVal val="#ppt_y"/>
                                          </p:val>
                                        </p:tav>
                                        <p:tav tm="100000">
                                          <p:val>
                                            <p:strVal val="#ppt_y"/>
                                          </p:val>
                                        </p:tav>
                                      </p:tavLst>
                                    </p:anim>
                                  </p:childTnLst>
                                </p:cTn>
                              </p:par>
                            </p:childTnLst>
                          </p:cTn>
                        </p:par>
                      </p:childTnLst>
                    </p:cTn>
                  </p:par>
                  <p:par>
                    <p:cTn id="43" fill="hold" nodeType="clickPar">
                      <p:stCondLst>
                        <p:cond delay="indefinite"/>
                      </p:stCondLst>
                      <p:childTnLst>
                        <p:par>
                          <p:cTn id="44" fill="hold" nodeType="withGroup">
                            <p:stCondLst>
                              <p:cond delay="0"/>
                            </p:stCondLst>
                            <p:childTnLst>
                              <p:par>
                                <p:cTn id="45" presetID="2" presetClass="entr" presetSubtype="1" fill="hold" nodeType="clickEffect">
                                  <p:stCondLst>
                                    <p:cond delay="0"/>
                                  </p:stCondLst>
                                  <p:childTnLst>
                                    <p:set>
                                      <p:cBhvr>
                                        <p:cTn id="46" dur="1" fill="hold">
                                          <p:stCondLst>
                                            <p:cond delay="0"/>
                                          </p:stCondLst>
                                        </p:cTn>
                                        <p:tgtEl>
                                          <p:spTgt spid="22"/>
                                        </p:tgtEl>
                                        <p:attrNameLst>
                                          <p:attrName>style.visibility</p:attrName>
                                        </p:attrNameLst>
                                      </p:cBhvr>
                                      <p:to>
                                        <p:strVal val="visible"/>
                                      </p:to>
                                    </p:set>
                                    <p:anim calcmode="lin" valueType="num">
                                      <p:cBhvr additive="base">
                                        <p:cTn id="47" dur="500" fill="hold"/>
                                        <p:tgtEl>
                                          <p:spTgt spid="22"/>
                                        </p:tgtEl>
                                        <p:attrNameLst>
                                          <p:attrName>ppt_x</p:attrName>
                                        </p:attrNameLst>
                                      </p:cBhvr>
                                      <p:tavLst>
                                        <p:tav tm="0">
                                          <p:val>
                                            <p:strVal val="#ppt_x"/>
                                          </p:val>
                                        </p:tav>
                                        <p:tav tm="100000">
                                          <p:val>
                                            <p:strVal val="#ppt_x"/>
                                          </p:val>
                                        </p:tav>
                                      </p:tavLst>
                                    </p:anim>
                                    <p:anim calcmode="lin" valueType="num">
                                      <p:cBhvr additive="base">
                                        <p:cTn id="48" dur="500" fill="hold"/>
                                        <p:tgtEl>
                                          <p:spTgt spid="22"/>
                                        </p:tgtEl>
                                        <p:attrNameLst>
                                          <p:attrName>ppt_y</p:attrName>
                                        </p:attrNameLst>
                                      </p:cBhvr>
                                      <p:tavLst>
                                        <p:tav tm="0">
                                          <p:val>
                                            <p:strVal val="0-#ppt_h/2"/>
                                          </p:val>
                                        </p:tav>
                                        <p:tav tm="100000">
                                          <p:val>
                                            <p:strVal val="#ppt_y"/>
                                          </p:val>
                                        </p:tav>
                                      </p:tavLst>
                                    </p:anim>
                                  </p:childTnLst>
                                </p:cTn>
                              </p:par>
                            </p:childTnLst>
                          </p:cTn>
                        </p:par>
                      </p:childTnLst>
                    </p:cTn>
                  </p:par>
                  <p:par>
                    <p:cTn id="49" fill="hold" nodeType="clickPar">
                      <p:stCondLst>
                        <p:cond delay="indefinite"/>
                      </p:stCondLst>
                      <p:childTnLst>
                        <p:par>
                          <p:cTn id="50" fill="hold" nodeType="withGroup">
                            <p:stCondLst>
                              <p:cond delay="0"/>
                            </p:stCondLst>
                            <p:childTnLst>
                              <p:par>
                                <p:cTn id="51" presetID="2" presetClass="entr" presetSubtype="2" fill="hold" nodeType="clickEffect">
                                  <p:stCondLst>
                                    <p:cond delay="0"/>
                                  </p:stCondLst>
                                  <p:childTnLst>
                                    <p:set>
                                      <p:cBhvr>
                                        <p:cTn id="52" dur="1" fill="hold">
                                          <p:stCondLst>
                                            <p:cond delay="0"/>
                                          </p:stCondLst>
                                        </p:cTn>
                                        <p:tgtEl>
                                          <p:spTgt spid="19"/>
                                        </p:tgtEl>
                                        <p:attrNameLst>
                                          <p:attrName>style.visibility</p:attrName>
                                        </p:attrNameLst>
                                      </p:cBhvr>
                                      <p:to>
                                        <p:strVal val="visible"/>
                                      </p:to>
                                    </p:set>
                                    <p:anim calcmode="lin" valueType="num">
                                      <p:cBhvr additive="base">
                                        <p:cTn id="53" dur="500" fill="hold"/>
                                        <p:tgtEl>
                                          <p:spTgt spid="19"/>
                                        </p:tgtEl>
                                        <p:attrNameLst>
                                          <p:attrName>ppt_x</p:attrName>
                                        </p:attrNameLst>
                                      </p:cBhvr>
                                      <p:tavLst>
                                        <p:tav tm="0">
                                          <p:val>
                                            <p:strVal val="1+#ppt_w/2"/>
                                          </p:val>
                                        </p:tav>
                                        <p:tav tm="100000">
                                          <p:val>
                                            <p:strVal val="#ppt_x"/>
                                          </p:val>
                                        </p:tav>
                                      </p:tavLst>
                                    </p:anim>
                                    <p:anim calcmode="lin" valueType="num">
                                      <p:cBhvr additive="base">
                                        <p:cTn id="54" dur="500" fill="hold"/>
                                        <p:tgtEl>
                                          <p:spTgt spid="19"/>
                                        </p:tgtEl>
                                        <p:attrNameLst>
                                          <p:attrName>ppt_y</p:attrName>
                                        </p:attrNameLst>
                                      </p:cBhvr>
                                      <p:tavLst>
                                        <p:tav tm="0">
                                          <p:val>
                                            <p:strVal val="#ppt_y"/>
                                          </p:val>
                                        </p:tav>
                                        <p:tav tm="100000">
                                          <p:val>
                                            <p:strVal val="#ppt_y"/>
                                          </p:val>
                                        </p:tav>
                                      </p:tavLst>
                                    </p:anim>
                                  </p:childTnLst>
                                </p:cTn>
                              </p:par>
                            </p:childTnLst>
                          </p:cTn>
                        </p:par>
                      </p:childTnLst>
                    </p:cTn>
                  </p:par>
                  <p:par>
                    <p:cTn id="55" fill="hold" nodeType="clickPar">
                      <p:stCondLst>
                        <p:cond delay="indefinite"/>
                      </p:stCondLst>
                      <p:childTnLst>
                        <p:par>
                          <p:cTn id="56" fill="hold" nodeType="withGroup">
                            <p:stCondLst>
                              <p:cond delay="0"/>
                            </p:stCondLst>
                            <p:childTnLst>
                              <p:par>
                                <p:cTn id="57" presetID="2" presetClass="entr" presetSubtype="2" fill="hold" grpId="0" nodeType="clickEffect">
                                  <p:stCondLst>
                                    <p:cond delay="0"/>
                                  </p:stCondLst>
                                  <p:childTnLst>
                                    <p:set>
                                      <p:cBhvr>
                                        <p:cTn id="58" dur="1" fill="hold">
                                          <p:stCondLst>
                                            <p:cond delay="0"/>
                                          </p:stCondLst>
                                        </p:cTn>
                                        <p:tgtEl>
                                          <p:spTgt spid="14"/>
                                        </p:tgtEl>
                                        <p:attrNameLst>
                                          <p:attrName>style.visibility</p:attrName>
                                        </p:attrNameLst>
                                      </p:cBhvr>
                                      <p:to>
                                        <p:strVal val="visible"/>
                                      </p:to>
                                    </p:set>
                                    <p:anim calcmode="lin" valueType="num">
                                      <p:cBhvr additive="base">
                                        <p:cTn id="59" dur="500" fill="hold"/>
                                        <p:tgtEl>
                                          <p:spTgt spid="14"/>
                                        </p:tgtEl>
                                        <p:attrNameLst>
                                          <p:attrName>ppt_x</p:attrName>
                                        </p:attrNameLst>
                                      </p:cBhvr>
                                      <p:tavLst>
                                        <p:tav tm="0">
                                          <p:val>
                                            <p:strVal val="1+#ppt_w/2"/>
                                          </p:val>
                                        </p:tav>
                                        <p:tav tm="100000">
                                          <p:val>
                                            <p:strVal val="#ppt_x"/>
                                          </p:val>
                                        </p:tav>
                                      </p:tavLst>
                                    </p:anim>
                                    <p:anim calcmode="lin" valueType="num">
                                      <p:cBhvr additive="base">
                                        <p:cTn id="60" dur="500" fill="hold"/>
                                        <p:tgtEl>
                                          <p:spTgt spid="1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13" grpId="0"/>
      <p:bldP spid="14" grpId="0"/>
      <p:bldP spid="15" grpId="0"/>
      <p:bldP spid="16" grpId="0"/>
      <p:bldP spid="18" grpId="0"/>
    </p:bldLst>
  </p:timing>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69314" name="Picture 2" descr="http://i.huffpost.com/gen/1576250/images/o-ONLINE-BANKING-facebook.jp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206375" y="1360488"/>
            <a:ext cx="2460625" cy="12303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9315" name="Rectangle 2"/>
          <p:cNvSpPr>
            <a:spLocks noGrp="1" noChangeArrowheads="1"/>
          </p:cNvSpPr>
          <p:nvPr>
            <p:ph type="title"/>
          </p:nvPr>
        </p:nvSpPr>
        <p:spPr>
          <a:xfrm>
            <a:off x="685800" y="0"/>
            <a:ext cx="7772400" cy="1143000"/>
          </a:xfrm>
        </p:spPr>
        <p:txBody>
          <a:bodyPr/>
          <a:lstStyle/>
          <a:p>
            <a:pPr eaLnBrk="1" hangingPunct="1"/>
            <a:r>
              <a:rPr lang="en-US" altLang="en-US" sz="4000"/>
              <a:t>Cryptography</a:t>
            </a:r>
            <a:br>
              <a:rPr lang="en-US" altLang="en-US" sz="4000"/>
            </a:br>
            <a:r>
              <a:rPr lang="en-US" altLang="en-US" sz="4000"/>
              <a:t>n = # of bits  vs  N = value</a:t>
            </a:r>
          </a:p>
        </p:txBody>
      </p:sp>
      <p:pic>
        <p:nvPicPr>
          <p:cNvPr id="269316" name="Picture 2" descr="http://www.black-sheep.eu/wp-content/uploads/2013/05/thief_on_computer_1600_clr_7301.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7391400" y="152400"/>
            <a:ext cx="1447800" cy="2593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269317" name="Group 21"/>
          <p:cNvGrpSpPr>
            <a:grpSpLocks/>
          </p:cNvGrpSpPr>
          <p:nvPr/>
        </p:nvGrpSpPr>
        <p:grpSpPr bwMode="auto">
          <a:xfrm>
            <a:off x="2667000" y="1204913"/>
            <a:ext cx="5626100" cy="2324100"/>
            <a:chOff x="3661159" y="3532887"/>
            <a:chExt cx="5625108" cy="2324533"/>
          </a:xfrm>
        </p:grpSpPr>
        <p:pic>
          <p:nvPicPr>
            <p:cNvPr id="269335" name="Picture 5" descr="j0116172"/>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7868414" y="3928817"/>
              <a:ext cx="1417853" cy="19286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9336" name="AutoShape 8"/>
            <p:cNvSpPr>
              <a:spLocks noChangeArrowheads="1"/>
            </p:cNvSpPr>
            <p:nvPr/>
          </p:nvSpPr>
          <p:spPr bwMode="auto">
            <a:xfrm>
              <a:off x="3661159" y="3532887"/>
              <a:ext cx="3882330" cy="1067042"/>
            </a:xfrm>
            <a:prstGeom prst="wedgeRectCallout">
              <a:avLst>
                <a:gd name="adj1" fmla="val 68421"/>
                <a:gd name="adj2" fmla="val 24014"/>
              </a:avLst>
            </a:prstGeom>
            <a:noFill/>
            <a:ln w="38100">
              <a:solidFill>
                <a:srgbClr val="CC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r>
                <a:rPr lang="en-CA" altLang="en-US" sz="2800" i="0">
                  <a:solidFill>
                    <a:srgbClr val="FFFFFF"/>
                  </a:solidFill>
                </a:rPr>
                <a:t>Linear in the </a:t>
              </a:r>
              <a:r>
                <a:rPr lang="en-CA" altLang="en-US" sz="2800" i="0">
                  <a:solidFill>
                    <a:schemeClr val="tx2"/>
                  </a:solidFill>
                </a:rPr>
                <a:t>value</a:t>
              </a:r>
              <a:r>
                <a:rPr lang="en-CA" altLang="en-US" sz="2800" i="0">
                  <a:solidFill>
                    <a:srgbClr val="FFFFFF"/>
                  </a:solidFill>
                </a:rPr>
                <a:t> N</a:t>
              </a:r>
              <a:br>
                <a:rPr lang="en-CA" altLang="en-US" sz="2800" i="0">
                  <a:solidFill>
                    <a:srgbClr val="FFFFFF"/>
                  </a:solidFill>
                </a:rPr>
              </a:br>
              <a:r>
                <a:rPr lang="en-CA" altLang="en-US" sz="2800" i="0">
                  <a:solidFill>
                    <a:srgbClr val="FFFFFF"/>
                  </a:solidFill>
                </a:rPr>
                <a:t>not the number of </a:t>
              </a:r>
              <a:r>
                <a:rPr lang="en-CA" altLang="en-US" sz="2800" i="0">
                  <a:solidFill>
                    <a:schemeClr val="tx2"/>
                  </a:solidFill>
                </a:rPr>
                <a:t>digits</a:t>
              </a:r>
              <a:r>
                <a:rPr lang="en-CA" altLang="en-US" sz="2800" i="0">
                  <a:solidFill>
                    <a:srgbClr val="FFFFFF"/>
                  </a:solidFill>
                </a:rPr>
                <a:t> n</a:t>
              </a:r>
              <a:endParaRPr lang="en-US" altLang="en-US" sz="2800" i="0">
                <a:solidFill>
                  <a:srgbClr val="FFFFFF"/>
                </a:solidFill>
              </a:endParaRPr>
            </a:p>
          </p:txBody>
        </p:sp>
      </p:grpSp>
      <p:pic>
        <p:nvPicPr>
          <p:cNvPr id="31" name="Picture 9" descr="j0078707"/>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5330825" y="2563813"/>
            <a:ext cx="1219200" cy="1493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2" name="Rectangle 31"/>
          <p:cNvSpPr>
            <a:spLocks noChangeArrowheads="1"/>
          </p:cNvSpPr>
          <p:nvPr/>
        </p:nvSpPr>
        <p:spPr bwMode="auto">
          <a:xfrm>
            <a:off x="-39688" y="3759200"/>
            <a:ext cx="3544888" cy="1016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50000"/>
              </a:spcBef>
              <a:buFontTx/>
              <a:buNone/>
            </a:pPr>
            <a:r>
              <a:rPr lang="en-CA" altLang="en-US" sz="3000" i="0"/>
              <a:t>Work for me to </a:t>
            </a:r>
            <a:br>
              <a:rPr lang="en-CA" altLang="en-US" sz="3000" i="0"/>
            </a:br>
            <a:r>
              <a:rPr lang="en-CA" altLang="en-US" sz="3000" i="0"/>
              <a:t>give you the instance.</a:t>
            </a:r>
            <a:endParaRPr lang="en-US" altLang="en-US" sz="3000" i="0"/>
          </a:p>
        </p:txBody>
      </p:sp>
      <p:sp>
        <p:nvSpPr>
          <p:cNvPr id="33" name="Rectangle 32"/>
          <p:cNvSpPr>
            <a:spLocks noChangeArrowheads="1"/>
          </p:cNvSpPr>
          <p:nvPr/>
        </p:nvSpPr>
        <p:spPr bwMode="auto">
          <a:xfrm>
            <a:off x="449263" y="5232400"/>
            <a:ext cx="2644775" cy="1016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50000"/>
              </a:spcBef>
              <a:buFontTx/>
              <a:buNone/>
            </a:pPr>
            <a:r>
              <a:rPr lang="en-CA" altLang="en-US" sz="3000" i="0"/>
              <a:t>Work for you to</a:t>
            </a:r>
            <a:br>
              <a:rPr lang="en-CA" altLang="en-US" sz="3000" i="0"/>
            </a:br>
            <a:r>
              <a:rPr lang="en-CA" altLang="en-US" sz="3000" i="0"/>
              <a:t>solve it.</a:t>
            </a:r>
            <a:endParaRPr lang="en-US" altLang="en-US" sz="3000" i="0"/>
          </a:p>
        </p:txBody>
      </p:sp>
      <p:sp>
        <p:nvSpPr>
          <p:cNvPr id="34" name="AutoShape 4"/>
          <p:cNvSpPr>
            <a:spLocks noChangeArrowheads="1"/>
          </p:cNvSpPr>
          <p:nvPr/>
        </p:nvSpPr>
        <p:spPr bwMode="auto">
          <a:xfrm>
            <a:off x="990600" y="4735513"/>
            <a:ext cx="1219200" cy="442912"/>
          </a:xfrm>
          <a:prstGeom prst="downArrow">
            <a:avLst>
              <a:gd name="adj1" fmla="val 50000"/>
              <a:gd name="adj2" fmla="val 25000"/>
            </a:avLst>
          </a:prstGeom>
          <a:solidFill>
            <a:schemeClr val="accent1"/>
          </a:solidFill>
          <a:ln w="9525">
            <a:solidFill>
              <a:schemeClr val="tx1"/>
            </a:solidFill>
            <a:miter lim="800000"/>
            <a:headEnd/>
            <a:tailEnd/>
          </a:ln>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endParaRPr lang="en-US" altLang="en-US" i="0"/>
          </a:p>
        </p:txBody>
      </p:sp>
      <p:sp>
        <p:nvSpPr>
          <p:cNvPr id="35" name="Rectangle 34"/>
          <p:cNvSpPr/>
          <p:nvPr/>
        </p:nvSpPr>
        <p:spPr>
          <a:xfrm>
            <a:off x="304800" y="2859088"/>
            <a:ext cx="4937125" cy="554037"/>
          </a:xfrm>
          <a:prstGeom prst="rect">
            <a:avLst/>
          </a:prstGeom>
        </p:spPr>
        <p:txBody>
          <a:bodyPr wrap="none">
            <a:spAutoFit/>
          </a:bodyPr>
          <a:lstStyle/>
          <a:p>
            <a:pPr>
              <a:defRPr/>
            </a:pPr>
            <a:r>
              <a:rPr lang="en-US" altLang="en-US" i="0" kern="0" dirty="0">
                <a:cs typeface="Times New Roman" panose="02020603050405020304" pitchFamily="18" charset="0"/>
              </a:rPr>
              <a:t>Time complexity is a function</a:t>
            </a:r>
            <a:endParaRPr lang="en-CA" altLang="en-US" i="0" kern="0" dirty="0">
              <a:cs typeface="Times New Roman" panose="02020603050405020304" pitchFamily="18" charset="0"/>
            </a:endParaRPr>
          </a:p>
        </p:txBody>
      </p:sp>
      <p:grpSp>
        <p:nvGrpSpPr>
          <p:cNvPr id="3" name="Group 2"/>
          <p:cNvGrpSpPr>
            <a:grpSpLocks/>
          </p:cNvGrpSpPr>
          <p:nvPr/>
        </p:nvGrpSpPr>
        <p:grpSpPr bwMode="auto">
          <a:xfrm>
            <a:off x="3276600" y="5187950"/>
            <a:ext cx="5867400" cy="781050"/>
            <a:chOff x="3276600" y="5314890"/>
            <a:chExt cx="5867400" cy="781110"/>
          </a:xfrm>
        </p:grpSpPr>
        <p:sp>
          <p:nvSpPr>
            <p:cNvPr id="269331" name="Rectangle 1"/>
            <p:cNvSpPr>
              <a:spLocks noChangeArrowheads="1"/>
            </p:cNvSpPr>
            <p:nvPr/>
          </p:nvSpPr>
          <p:spPr bwMode="auto">
            <a:xfrm>
              <a:off x="3276600" y="5572780"/>
              <a:ext cx="5867400"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r>
                <a:rPr lang="en-US" altLang="en-US" sz="2800" i="0"/>
                <a:t>N = 3495284884937375456635355579</a:t>
              </a:r>
              <a:endParaRPr lang="en-US" altLang="en-US" sz="2800"/>
            </a:p>
          </p:txBody>
        </p:sp>
        <p:grpSp>
          <p:nvGrpSpPr>
            <p:cNvPr id="269332" name="Group 35"/>
            <p:cNvGrpSpPr>
              <a:grpSpLocks/>
            </p:cNvGrpSpPr>
            <p:nvPr/>
          </p:nvGrpSpPr>
          <p:grpSpPr bwMode="auto">
            <a:xfrm>
              <a:off x="3898557" y="5314890"/>
              <a:ext cx="5004486" cy="400110"/>
              <a:chOff x="3352800" y="3028890"/>
              <a:chExt cx="2514600" cy="400110"/>
            </a:xfrm>
          </p:grpSpPr>
          <p:cxnSp>
            <p:nvCxnSpPr>
              <p:cNvPr id="269333" name="Straight Arrow Connector 36"/>
              <p:cNvCxnSpPr>
                <a:cxnSpLocks noChangeShapeType="1"/>
              </p:cNvCxnSpPr>
              <p:nvPr/>
            </p:nvCxnSpPr>
            <p:spPr bwMode="auto">
              <a:xfrm>
                <a:off x="3352800" y="3390900"/>
                <a:ext cx="2514600" cy="0"/>
              </a:xfrm>
              <a:prstGeom prst="straightConnector1">
                <a:avLst/>
              </a:prstGeom>
              <a:noFill/>
              <a:ln w="12700" algn="ctr">
                <a:solidFill>
                  <a:schemeClr val="tx1"/>
                </a:solidFill>
                <a:round/>
                <a:headEnd type="arrow" w="med" len="med"/>
                <a:tailEnd type="arrow" w="med" len="med"/>
              </a:ln>
              <a:extLst>
                <a:ext uri="{909E8E84-426E-40DD-AFC4-6F175D3DCCD1}">
                  <a14:hiddenFill xmlns:a14="http://schemas.microsoft.com/office/drawing/2010/main">
                    <a:noFill/>
                  </a14:hiddenFill>
                </a:ext>
              </a:extLst>
            </p:spPr>
          </p:cxnSp>
          <p:sp>
            <p:nvSpPr>
              <p:cNvPr id="269334" name="Rectangle 37"/>
              <p:cNvSpPr>
                <a:spLocks noChangeArrowheads="1"/>
              </p:cNvSpPr>
              <p:nvPr/>
            </p:nvSpPr>
            <p:spPr bwMode="auto">
              <a:xfrm>
                <a:off x="4372444" y="3028890"/>
                <a:ext cx="390809"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2000" i="0"/>
                  <a:t>n= 28</a:t>
                </a:r>
              </a:p>
            </p:txBody>
          </p:sp>
        </p:grpSp>
      </p:grpSp>
      <p:sp>
        <p:nvSpPr>
          <p:cNvPr id="39" name="Rectangle 38"/>
          <p:cNvSpPr>
            <a:spLocks noChangeArrowheads="1"/>
          </p:cNvSpPr>
          <p:nvPr/>
        </p:nvSpPr>
        <p:spPr bwMode="auto">
          <a:xfrm>
            <a:off x="5843588" y="4200525"/>
            <a:ext cx="1014412"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2800" i="0"/>
              <a:t>n= 28</a:t>
            </a:r>
          </a:p>
        </p:txBody>
      </p:sp>
      <p:grpSp>
        <p:nvGrpSpPr>
          <p:cNvPr id="40" name="Group 39"/>
          <p:cNvGrpSpPr>
            <a:grpSpLocks/>
          </p:cNvGrpSpPr>
          <p:nvPr/>
        </p:nvGrpSpPr>
        <p:grpSpPr bwMode="auto">
          <a:xfrm>
            <a:off x="4343400" y="5894388"/>
            <a:ext cx="4128118" cy="1040285"/>
            <a:chOff x="490324" y="701675"/>
            <a:chExt cx="4128382" cy="1040758"/>
          </a:xfrm>
        </p:grpSpPr>
        <p:sp>
          <p:nvSpPr>
            <p:cNvPr id="41" name="Rectangle 40"/>
            <p:cNvSpPr>
              <a:spLocks noChangeArrowheads="1"/>
            </p:cNvSpPr>
            <p:nvPr/>
          </p:nvSpPr>
          <p:spPr bwMode="auto">
            <a:xfrm>
              <a:off x="490324" y="701675"/>
              <a:ext cx="4128382" cy="1040758"/>
            </a:xfrm>
            <a:prstGeom prst="rect">
              <a:avLst/>
            </a:prstGeom>
            <a:noFill/>
            <a:ln w="57150" cap="sq">
              <a:noFill/>
              <a:miter lim="800000"/>
              <a:headEnd/>
              <a:tailEnd/>
            </a:ln>
            <a:effectLst/>
          </p:spPr>
          <p:txBody>
            <a:bodyPr wrap="none" lIns="274320" rIns="274320">
              <a:spAutoFit/>
            </a:bodyPr>
            <a:lstStyle/>
            <a:p>
              <a:pPr eaLnBrk="0" hangingPunct="0">
                <a:spcBef>
                  <a:spcPct val="20000"/>
                </a:spcBef>
                <a:defRPr/>
              </a:pPr>
              <a:r>
                <a:rPr lang="en-US" sz="2800" i="0" dirty="0">
                  <a:solidFill>
                    <a:srgbClr val="FFFFFF"/>
                  </a:solidFill>
                  <a:effectLst>
                    <a:outerShdw blurRad="38100" dist="38100" dir="2700000" algn="tl">
                      <a:srgbClr val="000000"/>
                    </a:outerShdw>
                  </a:effectLst>
                </a:rPr>
                <a:t>Time = </a:t>
              </a:r>
              <a:r>
                <a:rPr lang="en-US" sz="2800" i="0" dirty="0">
                  <a:solidFill>
                    <a:srgbClr val="FFFFFF"/>
                  </a:solidFill>
                  <a:effectLst>
                    <a:outerShdw blurRad="38100" dist="38100" dir="2700000" algn="tl">
                      <a:srgbClr val="000000"/>
                    </a:outerShdw>
                  </a:effectLst>
                  <a:sym typeface="Symbol"/>
                </a:rPr>
                <a:t>10</a:t>
              </a:r>
              <a:r>
                <a:rPr lang="en-US" sz="2800" i="0" baseline="30000" dirty="0">
                  <a:solidFill>
                    <a:srgbClr val="FFFFFF"/>
                  </a:solidFill>
                  <a:effectLst>
                    <a:outerShdw blurRad="38100" dist="38100" dir="2700000" algn="tl">
                      <a:srgbClr val="000000"/>
                    </a:outerShdw>
                  </a:effectLst>
                  <a:sym typeface="Symbol"/>
                </a:rPr>
                <a:t>28</a:t>
              </a:r>
            </a:p>
            <a:p>
              <a:pPr eaLnBrk="0" hangingPunct="0">
                <a:spcBef>
                  <a:spcPct val="20000"/>
                </a:spcBef>
                <a:defRPr/>
              </a:pPr>
              <a:r>
                <a:rPr lang="en-US" sz="2800" i="0" dirty="0">
                  <a:solidFill>
                    <a:srgbClr val="FFFFFF"/>
                  </a:solidFill>
                  <a:effectLst>
                    <a:outerShdw blurRad="38100" dist="38100" dir="2700000" algn="tl">
                      <a:srgbClr val="000000"/>
                    </a:outerShdw>
                  </a:effectLst>
                </a:rPr>
                <a:t>         &gt;&gt; Age of universe</a:t>
              </a:r>
            </a:p>
          </p:txBody>
        </p:sp>
        <p:grpSp>
          <p:nvGrpSpPr>
            <p:cNvPr id="269328" name="Group 41"/>
            <p:cNvGrpSpPr>
              <a:grpSpLocks/>
            </p:cNvGrpSpPr>
            <p:nvPr/>
          </p:nvGrpSpPr>
          <p:grpSpPr bwMode="auto">
            <a:xfrm>
              <a:off x="2534241" y="827560"/>
              <a:ext cx="901111" cy="519284"/>
              <a:chOff x="-311425" y="5229579"/>
              <a:chExt cx="3465878" cy="1843733"/>
            </a:xfrm>
          </p:grpSpPr>
          <p:pic>
            <p:nvPicPr>
              <p:cNvPr id="269329" name="Picture 4" descr="http://www.the-universe.ie/html/multimedia/Grand_Universe.jpg"/>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275759" y="5229579"/>
                <a:ext cx="3430212" cy="18437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69330" name="Picture 6" descr="http://mombizcoach.com/images/2013/05/Infinity-Time1.jpg"/>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311425" y="6034832"/>
                <a:ext cx="1349357" cy="8053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pic>
        <p:nvPicPr>
          <p:cNvPr id="627714" name="Picture 2" descr="http://www.jordandesilets.com/wp-content/uploads/2011/02/fast.gif"/>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7208838" y="4143375"/>
            <a:ext cx="1384300" cy="790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withEffect">
                                  <p:stCondLst>
                                    <p:cond delay="0"/>
                                  </p:stCondLst>
                                  <p:childTnLst>
                                    <p:set>
                                      <p:cBhvr>
                                        <p:cTn id="6" dur="1" fill="hold">
                                          <p:stCondLst>
                                            <p:cond delay="0"/>
                                          </p:stCondLst>
                                        </p:cTn>
                                        <p:tgtEl>
                                          <p:spTgt spid="35"/>
                                        </p:tgtEl>
                                        <p:attrNameLst>
                                          <p:attrName>style.visibility</p:attrName>
                                        </p:attrNameLst>
                                      </p:cBhvr>
                                      <p:to>
                                        <p:strVal val="visible"/>
                                      </p:to>
                                    </p:set>
                                    <p:anim calcmode="lin" valueType="num">
                                      <p:cBhvr additive="base">
                                        <p:cTn id="7" dur="500" fill="hold"/>
                                        <p:tgtEl>
                                          <p:spTgt spid="35"/>
                                        </p:tgtEl>
                                        <p:attrNameLst>
                                          <p:attrName>ppt_x</p:attrName>
                                        </p:attrNameLst>
                                      </p:cBhvr>
                                      <p:tavLst>
                                        <p:tav tm="0">
                                          <p:val>
                                            <p:strVal val="0-#ppt_w/2"/>
                                          </p:val>
                                        </p:tav>
                                        <p:tav tm="100000">
                                          <p:val>
                                            <p:strVal val="#ppt_x"/>
                                          </p:val>
                                        </p:tav>
                                      </p:tavLst>
                                    </p:anim>
                                    <p:anim calcmode="lin" valueType="num">
                                      <p:cBhvr additive="base">
                                        <p:cTn id="8" dur="500" fill="hold"/>
                                        <p:tgtEl>
                                          <p:spTgt spid="35"/>
                                        </p:tgtEl>
                                        <p:attrNameLst>
                                          <p:attrName>ppt_y</p:attrName>
                                        </p:attrNameLst>
                                      </p:cBhvr>
                                      <p:tavLst>
                                        <p:tav tm="0">
                                          <p:val>
                                            <p:strVal val="#ppt_y"/>
                                          </p:val>
                                        </p:tav>
                                        <p:tav tm="100000">
                                          <p:val>
                                            <p:strVal val="#ppt_y"/>
                                          </p:val>
                                        </p:tav>
                                      </p:tavLst>
                                    </p:anim>
                                  </p:childTnLst>
                                </p:cTn>
                              </p:par>
                              <p:par>
                                <p:cTn id="9" presetID="2" presetClass="entr" presetSubtype="8" fill="hold" nodeType="withEffect">
                                  <p:stCondLst>
                                    <p:cond delay="0"/>
                                  </p:stCondLst>
                                  <p:childTnLst>
                                    <p:set>
                                      <p:cBhvr>
                                        <p:cTn id="10" dur="1" fill="hold">
                                          <p:stCondLst>
                                            <p:cond delay="0"/>
                                          </p:stCondLst>
                                        </p:cTn>
                                        <p:tgtEl>
                                          <p:spTgt spid="31"/>
                                        </p:tgtEl>
                                        <p:attrNameLst>
                                          <p:attrName>style.visibility</p:attrName>
                                        </p:attrNameLst>
                                      </p:cBhvr>
                                      <p:to>
                                        <p:strVal val="visible"/>
                                      </p:to>
                                    </p:set>
                                    <p:anim calcmode="lin" valueType="num">
                                      <p:cBhvr additive="base">
                                        <p:cTn id="11" dur="500" fill="hold"/>
                                        <p:tgtEl>
                                          <p:spTgt spid="31"/>
                                        </p:tgtEl>
                                        <p:attrNameLst>
                                          <p:attrName>ppt_x</p:attrName>
                                        </p:attrNameLst>
                                      </p:cBhvr>
                                      <p:tavLst>
                                        <p:tav tm="0">
                                          <p:val>
                                            <p:strVal val="0-#ppt_w/2"/>
                                          </p:val>
                                        </p:tav>
                                        <p:tav tm="100000">
                                          <p:val>
                                            <p:strVal val="#ppt_x"/>
                                          </p:val>
                                        </p:tav>
                                      </p:tavLst>
                                    </p:anim>
                                    <p:anim calcmode="lin" valueType="num">
                                      <p:cBhvr additive="base">
                                        <p:cTn id="12" dur="500" fill="hold"/>
                                        <p:tgtEl>
                                          <p:spTgt spid="31"/>
                                        </p:tgtEl>
                                        <p:attrNameLst>
                                          <p:attrName>ppt_y</p:attrName>
                                        </p:attrNameLst>
                                      </p:cBhvr>
                                      <p:tavLst>
                                        <p:tav tm="0">
                                          <p:val>
                                            <p:strVal val="#ppt_y"/>
                                          </p:val>
                                        </p:tav>
                                        <p:tav tm="100000">
                                          <p:val>
                                            <p:strVal val="#ppt_y"/>
                                          </p:val>
                                        </p:tav>
                                      </p:tavLst>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2" presetClass="entr" presetSubtype="8" fill="hold" grpId="0" nodeType="clickEffect">
                                  <p:stCondLst>
                                    <p:cond delay="0"/>
                                  </p:stCondLst>
                                  <p:childTnLst>
                                    <p:set>
                                      <p:cBhvr>
                                        <p:cTn id="16" dur="1" fill="hold">
                                          <p:stCondLst>
                                            <p:cond delay="0"/>
                                          </p:stCondLst>
                                        </p:cTn>
                                        <p:tgtEl>
                                          <p:spTgt spid="32"/>
                                        </p:tgtEl>
                                        <p:attrNameLst>
                                          <p:attrName>style.visibility</p:attrName>
                                        </p:attrNameLst>
                                      </p:cBhvr>
                                      <p:to>
                                        <p:strVal val="visible"/>
                                      </p:to>
                                    </p:set>
                                    <p:anim calcmode="lin" valueType="num">
                                      <p:cBhvr additive="base">
                                        <p:cTn id="17" dur="500" fill="hold"/>
                                        <p:tgtEl>
                                          <p:spTgt spid="32"/>
                                        </p:tgtEl>
                                        <p:attrNameLst>
                                          <p:attrName>ppt_x</p:attrName>
                                        </p:attrNameLst>
                                      </p:cBhvr>
                                      <p:tavLst>
                                        <p:tav tm="0">
                                          <p:val>
                                            <p:strVal val="0-#ppt_w/2"/>
                                          </p:val>
                                        </p:tav>
                                        <p:tav tm="100000">
                                          <p:val>
                                            <p:strVal val="#ppt_x"/>
                                          </p:val>
                                        </p:tav>
                                      </p:tavLst>
                                    </p:anim>
                                    <p:anim calcmode="lin" valueType="num">
                                      <p:cBhvr additive="base">
                                        <p:cTn id="18" dur="500" fill="hold"/>
                                        <p:tgtEl>
                                          <p:spTgt spid="32"/>
                                        </p:tgtEl>
                                        <p:attrNameLst>
                                          <p:attrName>ppt_y</p:attrName>
                                        </p:attrNameLst>
                                      </p:cBhvr>
                                      <p:tavLst>
                                        <p:tav tm="0">
                                          <p:val>
                                            <p:strVal val="#ppt_y"/>
                                          </p:val>
                                        </p:tav>
                                        <p:tav tm="100000">
                                          <p:val>
                                            <p:strVal val="#ppt_y"/>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2" presetClass="entr" presetSubtype="8" fill="hold" grpId="0" nodeType="clickEffect">
                                  <p:stCondLst>
                                    <p:cond delay="0"/>
                                  </p:stCondLst>
                                  <p:childTnLst>
                                    <p:set>
                                      <p:cBhvr>
                                        <p:cTn id="22" dur="1" fill="hold">
                                          <p:stCondLst>
                                            <p:cond delay="0"/>
                                          </p:stCondLst>
                                        </p:cTn>
                                        <p:tgtEl>
                                          <p:spTgt spid="34"/>
                                        </p:tgtEl>
                                        <p:attrNameLst>
                                          <p:attrName>style.visibility</p:attrName>
                                        </p:attrNameLst>
                                      </p:cBhvr>
                                      <p:to>
                                        <p:strVal val="visible"/>
                                      </p:to>
                                    </p:set>
                                    <p:anim calcmode="lin" valueType="num">
                                      <p:cBhvr additive="base">
                                        <p:cTn id="23" dur="500" fill="hold"/>
                                        <p:tgtEl>
                                          <p:spTgt spid="34"/>
                                        </p:tgtEl>
                                        <p:attrNameLst>
                                          <p:attrName>ppt_x</p:attrName>
                                        </p:attrNameLst>
                                      </p:cBhvr>
                                      <p:tavLst>
                                        <p:tav tm="0">
                                          <p:val>
                                            <p:strVal val="0-#ppt_w/2"/>
                                          </p:val>
                                        </p:tav>
                                        <p:tav tm="100000">
                                          <p:val>
                                            <p:strVal val="#ppt_x"/>
                                          </p:val>
                                        </p:tav>
                                      </p:tavLst>
                                    </p:anim>
                                    <p:anim calcmode="lin" valueType="num">
                                      <p:cBhvr additive="base">
                                        <p:cTn id="24" dur="500" fill="hold"/>
                                        <p:tgtEl>
                                          <p:spTgt spid="34"/>
                                        </p:tgtEl>
                                        <p:attrNameLst>
                                          <p:attrName>ppt_y</p:attrName>
                                        </p:attrNameLst>
                                      </p:cBhvr>
                                      <p:tavLst>
                                        <p:tav tm="0">
                                          <p:val>
                                            <p:strVal val="#ppt_y"/>
                                          </p:val>
                                        </p:tav>
                                        <p:tav tm="100000">
                                          <p:val>
                                            <p:strVal val="#ppt_y"/>
                                          </p:val>
                                        </p:tav>
                                      </p:tavLst>
                                    </p:anim>
                                  </p:childTnLst>
                                </p:cTn>
                              </p:par>
                              <p:par>
                                <p:cTn id="25" presetID="2" presetClass="entr" presetSubtype="8" fill="hold" grpId="0" nodeType="withEffect">
                                  <p:stCondLst>
                                    <p:cond delay="0"/>
                                  </p:stCondLst>
                                  <p:childTnLst>
                                    <p:set>
                                      <p:cBhvr>
                                        <p:cTn id="26" dur="1" fill="hold">
                                          <p:stCondLst>
                                            <p:cond delay="0"/>
                                          </p:stCondLst>
                                        </p:cTn>
                                        <p:tgtEl>
                                          <p:spTgt spid="33"/>
                                        </p:tgtEl>
                                        <p:attrNameLst>
                                          <p:attrName>style.visibility</p:attrName>
                                        </p:attrNameLst>
                                      </p:cBhvr>
                                      <p:to>
                                        <p:strVal val="visible"/>
                                      </p:to>
                                    </p:set>
                                    <p:anim calcmode="lin" valueType="num">
                                      <p:cBhvr additive="base">
                                        <p:cTn id="27" dur="500" fill="hold"/>
                                        <p:tgtEl>
                                          <p:spTgt spid="33"/>
                                        </p:tgtEl>
                                        <p:attrNameLst>
                                          <p:attrName>ppt_x</p:attrName>
                                        </p:attrNameLst>
                                      </p:cBhvr>
                                      <p:tavLst>
                                        <p:tav tm="0">
                                          <p:val>
                                            <p:strVal val="0-#ppt_w/2"/>
                                          </p:val>
                                        </p:tav>
                                        <p:tav tm="100000">
                                          <p:val>
                                            <p:strVal val="#ppt_x"/>
                                          </p:val>
                                        </p:tav>
                                      </p:tavLst>
                                    </p:anim>
                                    <p:anim calcmode="lin" valueType="num">
                                      <p:cBhvr additive="base">
                                        <p:cTn id="28" dur="500" fill="hold"/>
                                        <p:tgtEl>
                                          <p:spTgt spid="33"/>
                                        </p:tgtEl>
                                        <p:attrNameLst>
                                          <p:attrName>ppt_y</p:attrName>
                                        </p:attrNameLst>
                                      </p:cBhvr>
                                      <p:tavLst>
                                        <p:tav tm="0">
                                          <p:val>
                                            <p:strVal val="#ppt_y"/>
                                          </p:val>
                                        </p:tav>
                                        <p:tav tm="100000">
                                          <p:val>
                                            <p:strVal val="#ppt_y"/>
                                          </p:val>
                                        </p:tav>
                                      </p:tavLst>
                                    </p:anim>
                                  </p:childTnLst>
                                </p:cTn>
                              </p:par>
                            </p:childTnLst>
                          </p:cTn>
                        </p:par>
                      </p:childTnLst>
                    </p:cTn>
                  </p:par>
                  <p:par>
                    <p:cTn id="29" fill="hold" nodeType="clickPar">
                      <p:stCondLst>
                        <p:cond delay="indefinite"/>
                      </p:stCondLst>
                      <p:childTnLst>
                        <p:par>
                          <p:cTn id="30" fill="hold" nodeType="withGroup">
                            <p:stCondLst>
                              <p:cond delay="0"/>
                            </p:stCondLst>
                            <p:childTnLst>
                              <p:par>
                                <p:cTn id="31" presetID="2" presetClass="entr" presetSubtype="2" fill="hold" grpId="0" nodeType="clickEffect">
                                  <p:stCondLst>
                                    <p:cond delay="0"/>
                                  </p:stCondLst>
                                  <p:childTnLst>
                                    <p:set>
                                      <p:cBhvr>
                                        <p:cTn id="32" dur="1" fill="hold">
                                          <p:stCondLst>
                                            <p:cond delay="0"/>
                                          </p:stCondLst>
                                        </p:cTn>
                                        <p:tgtEl>
                                          <p:spTgt spid="39"/>
                                        </p:tgtEl>
                                        <p:attrNameLst>
                                          <p:attrName>style.visibility</p:attrName>
                                        </p:attrNameLst>
                                      </p:cBhvr>
                                      <p:to>
                                        <p:strVal val="visible"/>
                                      </p:to>
                                    </p:set>
                                    <p:anim calcmode="lin" valueType="num">
                                      <p:cBhvr additive="base">
                                        <p:cTn id="33" dur="500" fill="hold"/>
                                        <p:tgtEl>
                                          <p:spTgt spid="39"/>
                                        </p:tgtEl>
                                        <p:attrNameLst>
                                          <p:attrName>ppt_x</p:attrName>
                                        </p:attrNameLst>
                                      </p:cBhvr>
                                      <p:tavLst>
                                        <p:tav tm="0">
                                          <p:val>
                                            <p:strVal val="1+#ppt_w/2"/>
                                          </p:val>
                                        </p:tav>
                                        <p:tav tm="100000">
                                          <p:val>
                                            <p:strVal val="#ppt_x"/>
                                          </p:val>
                                        </p:tav>
                                      </p:tavLst>
                                    </p:anim>
                                    <p:anim calcmode="lin" valueType="num">
                                      <p:cBhvr additive="base">
                                        <p:cTn id="34" dur="500" fill="hold"/>
                                        <p:tgtEl>
                                          <p:spTgt spid="39"/>
                                        </p:tgtEl>
                                        <p:attrNameLst>
                                          <p:attrName>ppt_y</p:attrName>
                                        </p:attrNameLst>
                                      </p:cBhvr>
                                      <p:tavLst>
                                        <p:tav tm="0">
                                          <p:val>
                                            <p:strVal val="#ppt_y"/>
                                          </p:val>
                                        </p:tav>
                                        <p:tav tm="100000">
                                          <p:val>
                                            <p:strVal val="#ppt_y"/>
                                          </p:val>
                                        </p:tav>
                                      </p:tavLst>
                                    </p:anim>
                                  </p:childTnLst>
                                </p:cTn>
                              </p:par>
                            </p:childTnLst>
                          </p:cTn>
                        </p:par>
                      </p:childTnLst>
                    </p:cTn>
                  </p:par>
                  <p:par>
                    <p:cTn id="35" fill="hold" nodeType="clickPar">
                      <p:stCondLst>
                        <p:cond delay="indefinite"/>
                      </p:stCondLst>
                      <p:childTnLst>
                        <p:par>
                          <p:cTn id="36" fill="hold" nodeType="withGroup">
                            <p:stCondLst>
                              <p:cond delay="0"/>
                            </p:stCondLst>
                            <p:childTnLst>
                              <p:par>
                                <p:cTn id="37" presetID="2" presetClass="entr" presetSubtype="2" fill="hold" nodeType="clickEffect">
                                  <p:stCondLst>
                                    <p:cond delay="0"/>
                                  </p:stCondLst>
                                  <p:childTnLst>
                                    <p:set>
                                      <p:cBhvr>
                                        <p:cTn id="38" dur="1" fill="hold">
                                          <p:stCondLst>
                                            <p:cond delay="0"/>
                                          </p:stCondLst>
                                        </p:cTn>
                                        <p:tgtEl>
                                          <p:spTgt spid="3"/>
                                        </p:tgtEl>
                                        <p:attrNameLst>
                                          <p:attrName>style.visibility</p:attrName>
                                        </p:attrNameLst>
                                      </p:cBhvr>
                                      <p:to>
                                        <p:strVal val="visible"/>
                                      </p:to>
                                    </p:set>
                                    <p:anim calcmode="lin" valueType="num">
                                      <p:cBhvr additive="base">
                                        <p:cTn id="39" dur="500" fill="hold"/>
                                        <p:tgtEl>
                                          <p:spTgt spid="3"/>
                                        </p:tgtEl>
                                        <p:attrNameLst>
                                          <p:attrName>ppt_x</p:attrName>
                                        </p:attrNameLst>
                                      </p:cBhvr>
                                      <p:tavLst>
                                        <p:tav tm="0">
                                          <p:val>
                                            <p:strVal val="1+#ppt_w/2"/>
                                          </p:val>
                                        </p:tav>
                                        <p:tav tm="100000">
                                          <p:val>
                                            <p:strVal val="#ppt_x"/>
                                          </p:val>
                                        </p:tav>
                                      </p:tavLst>
                                    </p:anim>
                                    <p:anim calcmode="lin" valueType="num">
                                      <p:cBhvr additive="base">
                                        <p:cTn id="40" dur="500" fill="hold"/>
                                        <p:tgtEl>
                                          <p:spTgt spid="3"/>
                                        </p:tgtEl>
                                        <p:attrNameLst>
                                          <p:attrName>ppt_y</p:attrName>
                                        </p:attrNameLst>
                                      </p:cBhvr>
                                      <p:tavLst>
                                        <p:tav tm="0">
                                          <p:val>
                                            <p:strVal val="#ppt_y"/>
                                          </p:val>
                                        </p:tav>
                                        <p:tav tm="100000">
                                          <p:val>
                                            <p:strVal val="#ppt_y"/>
                                          </p:val>
                                        </p:tav>
                                      </p:tavLst>
                                    </p:anim>
                                  </p:childTnLst>
                                </p:cTn>
                              </p:par>
                            </p:childTnLst>
                          </p:cTn>
                        </p:par>
                      </p:childTnLst>
                    </p:cTn>
                  </p:par>
                  <p:par>
                    <p:cTn id="41" fill="hold" nodeType="clickPar">
                      <p:stCondLst>
                        <p:cond delay="indefinite"/>
                      </p:stCondLst>
                      <p:childTnLst>
                        <p:par>
                          <p:cTn id="42" fill="hold" nodeType="withGroup">
                            <p:stCondLst>
                              <p:cond delay="0"/>
                            </p:stCondLst>
                            <p:childTnLst>
                              <p:par>
                                <p:cTn id="43" presetID="2" presetClass="entr" presetSubtype="2" fill="hold" nodeType="clickEffect">
                                  <p:stCondLst>
                                    <p:cond delay="0"/>
                                  </p:stCondLst>
                                  <p:childTnLst>
                                    <p:set>
                                      <p:cBhvr>
                                        <p:cTn id="44" dur="1" fill="hold">
                                          <p:stCondLst>
                                            <p:cond delay="0"/>
                                          </p:stCondLst>
                                        </p:cTn>
                                        <p:tgtEl>
                                          <p:spTgt spid="627714"/>
                                        </p:tgtEl>
                                        <p:attrNameLst>
                                          <p:attrName>style.visibility</p:attrName>
                                        </p:attrNameLst>
                                      </p:cBhvr>
                                      <p:to>
                                        <p:strVal val="visible"/>
                                      </p:to>
                                    </p:set>
                                    <p:anim calcmode="lin" valueType="num">
                                      <p:cBhvr additive="base">
                                        <p:cTn id="45" dur="500" fill="hold"/>
                                        <p:tgtEl>
                                          <p:spTgt spid="627714"/>
                                        </p:tgtEl>
                                        <p:attrNameLst>
                                          <p:attrName>ppt_x</p:attrName>
                                        </p:attrNameLst>
                                      </p:cBhvr>
                                      <p:tavLst>
                                        <p:tav tm="0">
                                          <p:val>
                                            <p:strVal val="1+#ppt_w/2"/>
                                          </p:val>
                                        </p:tav>
                                        <p:tav tm="100000">
                                          <p:val>
                                            <p:strVal val="#ppt_x"/>
                                          </p:val>
                                        </p:tav>
                                      </p:tavLst>
                                    </p:anim>
                                    <p:anim calcmode="lin" valueType="num">
                                      <p:cBhvr additive="base">
                                        <p:cTn id="46" dur="500" fill="hold"/>
                                        <p:tgtEl>
                                          <p:spTgt spid="627714"/>
                                        </p:tgtEl>
                                        <p:attrNameLst>
                                          <p:attrName>ppt_y</p:attrName>
                                        </p:attrNameLst>
                                      </p:cBhvr>
                                      <p:tavLst>
                                        <p:tav tm="0">
                                          <p:val>
                                            <p:strVal val="#ppt_y"/>
                                          </p:val>
                                        </p:tav>
                                        <p:tav tm="100000">
                                          <p:val>
                                            <p:strVal val="#ppt_y"/>
                                          </p:val>
                                        </p:tav>
                                      </p:tavLst>
                                    </p:anim>
                                  </p:childTnLst>
                                </p:cTn>
                              </p:par>
                            </p:childTnLst>
                          </p:cTn>
                        </p:par>
                      </p:childTnLst>
                    </p:cTn>
                  </p:par>
                  <p:par>
                    <p:cTn id="47" fill="hold" nodeType="clickPar">
                      <p:stCondLst>
                        <p:cond delay="indefinite"/>
                      </p:stCondLst>
                      <p:childTnLst>
                        <p:par>
                          <p:cTn id="48" fill="hold" nodeType="withGroup">
                            <p:stCondLst>
                              <p:cond delay="0"/>
                            </p:stCondLst>
                            <p:childTnLst>
                              <p:par>
                                <p:cTn id="49" presetID="2" presetClass="entr" presetSubtype="2" fill="hold" nodeType="clickEffect">
                                  <p:stCondLst>
                                    <p:cond delay="0"/>
                                  </p:stCondLst>
                                  <p:childTnLst>
                                    <p:set>
                                      <p:cBhvr>
                                        <p:cTn id="50" dur="1" fill="hold">
                                          <p:stCondLst>
                                            <p:cond delay="0"/>
                                          </p:stCondLst>
                                        </p:cTn>
                                        <p:tgtEl>
                                          <p:spTgt spid="40"/>
                                        </p:tgtEl>
                                        <p:attrNameLst>
                                          <p:attrName>style.visibility</p:attrName>
                                        </p:attrNameLst>
                                      </p:cBhvr>
                                      <p:to>
                                        <p:strVal val="visible"/>
                                      </p:to>
                                    </p:set>
                                    <p:anim calcmode="lin" valueType="num">
                                      <p:cBhvr additive="base">
                                        <p:cTn id="51" dur="500" fill="hold"/>
                                        <p:tgtEl>
                                          <p:spTgt spid="40"/>
                                        </p:tgtEl>
                                        <p:attrNameLst>
                                          <p:attrName>ppt_x</p:attrName>
                                        </p:attrNameLst>
                                      </p:cBhvr>
                                      <p:tavLst>
                                        <p:tav tm="0">
                                          <p:val>
                                            <p:strVal val="1+#ppt_w/2"/>
                                          </p:val>
                                        </p:tav>
                                        <p:tav tm="100000">
                                          <p:val>
                                            <p:strVal val="#ppt_x"/>
                                          </p:val>
                                        </p:tav>
                                      </p:tavLst>
                                    </p:anim>
                                    <p:anim calcmode="lin" valueType="num">
                                      <p:cBhvr additive="base">
                                        <p:cTn id="52" dur="500" fill="hold"/>
                                        <p:tgtEl>
                                          <p:spTgt spid="40"/>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 grpId="0"/>
      <p:bldP spid="33" grpId="0"/>
      <p:bldP spid="34" grpId="0" animBg="1"/>
      <p:bldP spid="35" grpId="0"/>
      <p:bldP spid="39" grpId="0"/>
    </p:bldLst>
  </p:timing>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9315" name="Rectangle 2"/>
          <p:cNvSpPr>
            <a:spLocks noGrp="1" noChangeArrowheads="1"/>
          </p:cNvSpPr>
          <p:nvPr>
            <p:ph type="title"/>
          </p:nvPr>
        </p:nvSpPr>
        <p:spPr>
          <a:xfrm>
            <a:off x="685800" y="0"/>
            <a:ext cx="7772400" cy="1143000"/>
          </a:xfrm>
        </p:spPr>
        <p:txBody>
          <a:bodyPr/>
          <a:lstStyle/>
          <a:p>
            <a:pPr eaLnBrk="1" hangingPunct="1"/>
            <a:r>
              <a:rPr lang="en-US" altLang="en-US" sz="4000" dirty="0"/>
              <a:t>Is this Silly?</a:t>
            </a:r>
            <a:br>
              <a:rPr lang="en-US" altLang="en-US" sz="4000" dirty="0"/>
            </a:br>
            <a:r>
              <a:rPr lang="en-US" altLang="en-US" sz="4000" dirty="0"/>
              <a:t>n = # of bits  </a:t>
            </a:r>
            <a:r>
              <a:rPr lang="en-US" altLang="en-US" sz="4000" dirty="0" err="1"/>
              <a:t>vs</a:t>
            </a:r>
            <a:r>
              <a:rPr lang="en-US" altLang="en-US" sz="4000" dirty="0"/>
              <a:t>  N = value</a:t>
            </a:r>
          </a:p>
        </p:txBody>
      </p:sp>
      <p:pic>
        <p:nvPicPr>
          <p:cNvPr id="269335" name="Picture 5" descr="j0116172"/>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6874997" y="1600769"/>
            <a:ext cx="1418103" cy="19282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9336" name="AutoShape 8"/>
          <p:cNvSpPr>
            <a:spLocks noChangeArrowheads="1"/>
          </p:cNvSpPr>
          <p:nvPr/>
        </p:nvSpPr>
        <p:spPr bwMode="auto">
          <a:xfrm>
            <a:off x="2667000" y="1204913"/>
            <a:ext cx="3883015" cy="1066843"/>
          </a:xfrm>
          <a:prstGeom prst="wedgeRectCallout">
            <a:avLst>
              <a:gd name="adj1" fmla="val 68421"/>
              <a:gd name="adj2" fmla="val 24014"/>
            </a:avLst>
          </a:prstGeom>
          <a:noFill/>
          <a:ln w="38100">
            <a:solidFill>
              <a:srgbClr val="CC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r>
              <a:rPr lang="en-CA" altLang="en-US" sz="2800" i="0" dirty="0">
                <a:solidFill>
                  <a:srgbClr val="FFFFFF"/>
                </a:solidFill>
              </a:rPr>
              <a:t>I know other professors </a:t>
            </a:r>
            <a:br>
              <a:rPr lang="en-CA" altLang="en-US" sz="2800" i="0" dirty="0">
                <a:solidFill>
                  <a:srgbClr val="FFFFFF"/>
                </a:solidFill>
              </a:rPr>
            </a:br>
            <a:r>
              <a:rPr lang="en-CA" altLang="en-US" sz="2800" i="0" dirty="0">
                <a:solidFill>
                  <a:srgbClr val="FFFFFF"/>
                </a:solidFill>
              </a:rPr>
              <a:t>would give this answer.</a:t>
            </a:r>
            <a:endParaRPr lang="en-US" altLang="en-US" sz="2800" i="0" dirty="0">
              <a:solidFill>
                <a:srgbClr val="FFFFFF"/>
              </a:solidFill>
            </a:endParaRPr>
          </a:p>
        </p:txBody>
      </p:sp>
      <p:sp>
        <p:nvSpPr>
          <p:cNvPr id="35" name="Rectangle 34"/>
          <p:cNvSpPr/>
          <p:nvPr/>
        </p:nvSpPr>
        <p:spPr>
          <a:xfrm>
            <a:off x="304800" y="2859088"/>
            <a:ext cx="3188693" cy="2169825"/>
          </a:xfrm>
          <a:prstGeom prst="rect">
            <a:avLst/>
          </a:prstGeom>
        </p:spPr>
        <p:txBody>
          <a:bodyPr wrap="none">
            <a:spAutoFit/>
          </a:bodyPr>
          <a:lstStyle/>
          <a:p>
            <a:pPr>
              <a:defRPr/>
            </a:pPr>
            <a:r>
              <a:rPr lang="en-US" altLang="en-US" i="0" kern="0" dirty="0">
                <a:cs typeface="Times New Roman" panose="02020603050405020304" pitchFamily="18" charset="0"/>
              </a:rPr>
              <a:t>Silly(N)</a:t>
            </a:r>
            <a:r>
              <a:rPr lang="en-CA" altLang="en-US" i="0" kern="0" dirty="0">
                <a:cs typeface="Times New Roman" panose="02020603050405020304" pitchFamily="18" charset="0"/>
              </a:rPr>
              <a:t/>
            </a:r>
            <a:br>
              <a:rPr lang="en-CA" altLang="en-US" i="0" kern="0" dirty="0">
                <a:cs typeface="Times New Roman" panose="02020603050405020304" pitchFamily="18" charset="0"/>
              </a:rPr>
            </a:br>
            <a:r>
              <a:rPr lang="en-CA" altLang="en-US" i="0" kern="0" dirty="0">
                <a:cs typeface="Times New Roman" panose="02020603050405020304" pitchFamily="18" charset="0"/>
              </a:rPr>
              <a:t>     loop </a:t>
            </a:r>
            <a:r>
              <a:rPr lang="en-CA" altLang="en-US" i="0" kern="0" dirty="0" err="1">
                <a:cs typeface="Times New Roman" panose="02020603050405020304" pitchFamily="18" charset="0"/>
              </a:rPr>
              <a:t>i</a:t>
            </a:r>
            <a:r>
              <a:rPr lang="en-CA" altLang="en-US" i="0" kern="0" dirty="0">
                <a:cs typeface="Times New Roman" panose="02020603050405020304" pitchFamily="18" charset="0"/>
              </a:rPr>
              <a:t> = 1..N</a:t>
            </a:r>
            <a:r>
              <a:rPr lang="en-US" altLang="en-US" i="0" kern="0" dirty="0">
                <a:cs typeface="Times New Roman" panose="02020603050405020304" pitchFamily="18" charset="0"/>
              </a:rPr>
              <a:t/>
            </a:r>
            <a:br>
              <a:rPr lang="en-US" altLang="en-US" i="0" kern="0" dirty="0">
                <a:cs typeface="Times New Roman" panose="02020603050405020304" pitchFamily="18" charset="0"/>
              </a:rPr>
            </a:br>
            <a:r>
              <a:rPr lang="en-US" altLang="en-US" i="0" kern="0" dirty="0">
                <a:cs typeface="Times New Roman" panose="02020603050405020304" pitchFamily="18" charset="0"/>
              </a:rPr>
              <a:t>            Print( “HI”)</a:t>
            </a:r>
          </a:p>
          <a:p>
            <a:pPr>
              <a:defRPr/>
            </a:pPr>
            <a:endParaRPr lang="en-CA" altLang="en-US" i="0" kern="0" dirty="0">
              <a:cs typeface="Times New Roman" panose="02020603050405020304" pitchFamily="18" charset="0"/>
            </a:endParaRPr>
          </a:p>
        </p:txBody>
      </p:sp>
      <p:sp>
        <p:nvSpPr>
          <p:cNvPr id="25" name="Text Box 7"/>
          <p:cNvSpPr txBox="1">
            <a:spLocks noChangeArrowheads="1"/>
          </p:cNvSpPr>
          <p:nvPr/>
        </p:nvSpPr>
        <p:spPr bwMode="auto">
          <a:xfrm>
            <a:off x="76200" y="4482405"/>
            <a:ext cx="4267200" cy="13849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en-US" altLang="en-US" sz="2800" dirty="0"/>
              <a:t>T</a:t>
            </a:r>
            <a:r>
              <a:rPr lang="en-US" altLang="en-US" sz="2800" i="0" dirty="0"/>
              <a:t>ime = O(N)</a:t>
            </a:r>
          </a:p>
          <a:p>
            <a:pPr>
              <a:spcBef>
                <a:spcPct val="0"/>
              </a:spcBef>
              <a:buFontTx/>
              <a:buNone/>
            </a:pPr>
            <a:r>
              <a:rPr lang="en-US" altLang="en-US" sz="2800" i="0" dirty="0"/>
              <a:t>Size = n = O(log(N))</a:t>
            </a:r>
          </a:p>
          <a:p>
            <a:pPr>
              <a:spcBef>
                <a:spcPct val="0"/>
              </a:spcBef>
              <a:buFontTx/>
              <a:buNone/>
            </a:pPr>
            <a:r>
              <a:rPr lang="en-US" altLang="en-US" sz="2800" i="0" dirty="0"/>
              <a:t> N = 2</a:t>
            </a:r>
            <a:r>
              <a:rPr lang="en-US" altLang="en-US" sz="2800" i="0" baseline="30000" dirty="0"/>
              <a:t>O(n)</a:t>
            </a:r>
          </a:p>
        </p:txBody>
      </p:sp>
      <p:sp>
        <p:nvSpPr>
          <p:cNvPr id="27" name="Text Box 7"/>
          <p:cNvSpPr txBox="1">
            <a:spLocks noChangeArrowheads="1"/>
          </p:cNvSpPr>
          <p:nvPr/>
        </p:nvSpPr>
        <p:spPr bwMode="auto">
          <a:xfrm>
            <a:off x="2024742" y="4510314"/>
            <a:ext cx="1600200"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square"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en-US" altLang="en-US" sz="2800" i="0" dirty="0"/>
              <a:t>= 2</a:t>
            </a:r>
            <a:r>
              <a:rPr lang="en-US" altLang="en-US" sz="2800" i="0" baseline="30000" dirty="0"/>
              <a:t>O(n)</a:t>
            </a:r>
          </a:p>
        </p:txBody>
      </p:sp>
      <p:sp>
        <p:nvSpPr>
          <p:cNvPr id="28" name="AutoShape 8"/>
          <p:cNvSpPr>
            <a:spLocks noChangeArrowheads="1"/>
          </p:cNvSpPr>
          <p:nvPr/>
        </p:nvSpPr>
        <p:spPr bwMode="auto">
          <a:xfrm>
            <a:off x="2667000" y="2438357"/>
            <a:ext cx="3883015" cy="1066843"/>
          </a:xfrm>
          <a:prstGeom prst="wedgeRectCallout">
            <a:avLst>
              <a:gd name="adj1" fmla="val 68421"/>
              <a:gd name="adj2" fmla="val -68499"/>
            </a:avLst>
          </a:prstGeom>
          <a:noFill/>
          <a:ln w="38100">
            <a:solidFill>
              <a:srgbClr val="CC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r>
              <a:rPr lang="en-CA" altLang="en-US" sz="2800" i="0" dirty="0">
                <a:solidFill>
                  <a:srgbClr val="FFFFFF"/>
                </a:solidFill>
              </a:rPr>
              <a:t>But I insist on a different answer!</a:t>
            </a:r>
            <a:endParaRPr lang="en-US" altLang="en-US" sz="2800" i="0" dirty="0">
              <a:solidFill>
                <a:srgbClr val="FFFFFF"/>
              </a:solidFill>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withEffect">
                                  <p:stCondLst>
                                    <p:cond delay="0"/>
                                  </p:stCondLst>
                                  <p:childTnLst>
                                    <p:set>
                                      <p:cBhvr>
                                        <p:cTn id="6" dur="1" fill="hold">
                                          <p:stCondLst>
                                            <p:cond delay="0"/>
                                          </p:stCondLst>
                                        </p:cTn>
                                        <p:tgtEl>
                                          <p:spTgt spid="35"/>
                                        </p:tgtEl>
                                        <p:attrNameLst>
                                          <p:attrName>style.visibility</p:attrName>
                                        </p:attrNameLst>
                                      </p:cBhvr>
                                      <p:to>
                                        <p:strVal val="visible"/>
                                      </p:to>
                                    </p:set>
                                    <p:anim calcmode="lin" valueType="num">
                                      <p:cBhvr additive="base">
                                        <p:cTn id="7" dur="500" fill="hold"/>
                                        <p:tgtEl>
                                          <p:spTgt spid="35"/>
                                        </p:tgtEl>
                                        <p:attrNameLst>
                                          <p:attrName>ppt_x</p:attrName>
                                        </p:attrNameLst>
                                      </p:cBhvr>
                                      <p:tavLst>
                                        <p:tav tm="0">
                                          <p:val>
                                            <p:strVal val="0-#ppt_w/2"/>
                                          </p:val>
                                        </p:tav>
                                        <p:tav tm="100000">
                                          <p:val>
                                            <p:strVal val="#ppt_x"/>
                                          </p:val>
                                        </p:tav>
                                      </p:tavLst>
                                    </p:anim>
                                    <p:anim calcmode="lin" valueType="num">
                                      <p:cBhvr additive="base">
                                        <p:cTn id="8" dur="500" fill="hold"/>
                                        <p:tgtEl>
                                          <p:spTgt spid="35"/>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nodeType="clickEffect">
                                  <p:stCondLst>
                                    <p:cond delay="0"/>
                                  </p:stCondLst>
                                  <p:childTnLst>
                                    <p:set>
                                      <p:cBhvr>
                                        <p:cTn id="12" dur="1" fill="hold">
                                          <p:stCondLst>
                                            <p:cond delay="0"/>
                                          </p:stCondLst>
                                        </p:cTn>
                                        <p:tgtEl>
                                          <p:spTgt spid="25">
                                            <p:txEl>
                                              <p:pRg st="0" end="0"/>
                                            </p:txEl>
                                          </p:spTgt>
                                        </p:tgtEl>
                                        <p:attrNameLst>
                                          <p:attrName>style.visibility</p:attrName>
                                        </p:attrNameLst>
                                      </p:cBhvr>
                                      <p:to>
                                        <p:strVal val="visible"/>
                                      </p:to>
                                    </p:set>
                                    <p:anim calcmode="lin" valueType="num">
                                      <p:cBhvr additive="base">
                                        <p:cTn id="13" dur="500" fill="hold"/>
                                        <p:tgtEl>
                                          <p:spTgt spid="25">
                                            <p:txEl>
                                              <p:pRg st="0" end="0"/>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25">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269336"/>
                                        </p:tgtEl>
                                        <p:attrNameLst>
                                          <p:attrName>style.visibility</p:attrName>
                                        </p:attrNameLst>
                                      </p:cBhvr>
                                      <p:to>
                                        <p:strVal val="visible"/>
                                      </p:to>
                                    </p:set>
                                    <p:anim calcmode="lin" valueType="num">
                                      <p:cBhvr additive="base">
                                        <p:cTn id="19" dur="500" fill="hold"/>
                                        <p:tgtEl>
                                          <p:spTgt spid="269336"/>
                                        </p:tgtEl>
                                        <p:attrNameLst>
                                          <p:attrName>ppt_x</p:attrName>
                                        </p:attrNameLst>
                                      </p:cBhvr>
                                      <p:tavLst>
                                        <p:tav tm="0">
                                          <p:val>
                                            <p:strVal val="0-#ppt_w/2"/>
                                          </p:val>
                                        </p:tav>
                                        <p:tav tm="100000">
                                          <p:val>
                                            <p:strVal val="#ppt_x"/>
                                          </p:val>
                                        </p:tav>
                                      </p:tavLst>
                                    </p:anim>
                                    <p:anim calcmode="lin" valueType="num">
                                      <p:cBhvr additive="base">
                                        <p:cTn id="20" dur="500" fill="hold"/>
                                        <p:tgtEl>
                                          <p:spTgt spid="269336"/>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8" fill="hold" grpId="0" nodeType="clickEffect">
                                  <p:stCondLst>
                                    <p:cond delay="0"/>
                                  </p:stCondLst>
                                  <p:childTnLst>
                                    <p:set>
                                      <p:cBhvr>
                                        <p:cTn id="24" dur="1" fill="hold">
                                          <p:stCondLst>
                                            <p:cond delay="0"/>
                                          </p:stCondLst>
                                        </p:cTn>
                                        <p:tgtEl>
                                          <p:spTgt spid="28"/>
                                        </p:tgtEl>
                                        <p:attrNameLst>
                                          <p:attrName>style.visibility</p:attrName>
                                        </p:attrNameLst>
                                      </p:cBhvr>
                                      <p:to>
                                        <p:strVal val="visible"/>
                                      </p:to>
                                    </p:set>
                                    <p:anim calcmode="lin" valueType="num">
                                      <p:cBhvr additive="base">
                                        <p:cTn id="25" dur="500" fill="hold"/>
                                        <p:tgtEl>
                                          <p:spTgt spid="28"/>
                                        </p:tgtEl>
                                        <p:attrNameLst>
                                          <p:attrName>ppt_x</p:attrName>
                                        </p:attrNameLst>
                                      </p:cBhvr>
                                      <p:tavLst>
                                        <p:tav tm="0">
                                          <p:val>
                                            <p:strVal val="0-#ppt_w/2"/>
                                          </p:val>
                                        </p:tav>
                                        <p:tav tm="100000">
                                          <p:val>
                                            <p:strVal val="#ppt_x"/>
                                          </p:val>
                                        </p:tav>
                                      </p:tavLst>
                                    </p:anim>
                                    <p:anim calcmode="lin" valueType="num">
                                      <p:cBhvr additive="base">
                                        <p:cTn id="26" dur="500" fill="hold"/>
                                        <p:tgtEl>
                                          <p:spTgt spid="28"/>
                                        </p:tgtEl>
                                        <p:attrNameLst>
                                          <p:attrName>ppt_y</p:attrName>
                                        </p:attrNameLst>
                                      </p:cBhvr>
                                      <p:tavLst>
                                        <p:tav tm="0">
                                          <p:val>
                                            <p:strVal val="#ppt_y"/>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8" fill="hold" nodeType="clickEffect">
                                  <p:stCondLst>
                                    <p:cond delay="0"/>
                                  </p:stCondLst>
                                  <p:childTnLst>
                                    <p:set>
                                      <p:cBhvr>
                                        <p:cTn id="30" dur="1" fill="hold">
                                          <p:stCondLst>
                                            <p:cond delay="0"/>
                                          </p:stCondLst>
                                        </p:cTn>
                                        <p:tgtEl>
                                          <p:spTgt spid="25">
                                            <p:txEl>
                                              <p:pRg st="1" end="1"/>
                                            </p:txEl>
                                          </p:spTgt>
                                        </p:tgtEl>
                                        <p:attrNameLst>
                                          <p:attrName>style.visibility</p:attrName>
                                        </p:attrNameLst>
                                      </p:cBhvr>
                                      <p:to>
                                        <p:strVal val="visible"/>
                                      </p:to>
                                    </p:set>
                                    <p:anim calcmode="lin" valueType="num">
                                      <p:cBhvr additive="base">
                                        <p:cTn id="31" dur="500" fill="hold"/>
                                        <p:tgtEl>
                                          <p:spTgt spid="25">
                                            <p:txEl>
                                              <p:pRg st="1" end="1"/>
                                            </p:txEl>
                                          </p:spTgt>
                                        </p:tgtEl>
                                        <p:attrNameLst>
                                          <p:attrName>ppt_x</p:attrName>
                                        </p:attrNameLst>
                                      </p:cBhvr>
                                      <p:tavLst>
                                        <p:tav tm="0">
                                          <p:val>
                                            <p:strVal val="0-#ppt_w/2"/>
                                          </p:val>
                                        </p:tav>
                                        <p:tav tm="100000">
                                          <p:val>
                                            <p:strVal val="#ppt_x"/>
                                          </p:val>
                                        </p:tav>
                                      </p:tavLst>
                                    </p:anim>
                                    <p:anim calcmode="lin" valueType="num">
                                      <p:cBhvr additive="base">
                                        <p:cTn id="32" dur="500" fill="hold"/>
                                        <p:tgtEl>
                                          <p:spTgt spid="25">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8" fill="hold" nodeType="clickEffect">
                                  <p:stCondLst>
                                    <p:cond delay="0"/>
                                  </p:stCondLst>
                                  <p:childTnLst>
                                    <p:set>
                                      <p:cBhvr>
                                        <p:cTn id="36" dur="1" fill="hold">
                                          <p:stCondLst>
                                            <p:cond delay="0"/>
                                          </p:stCondLst>
                                        </p:cTn>
                                        <p:tgtEl>
                                          <p:spTgt spid="25">
                                            <p:txEl>
                                              <p:pRg st="2" end="2"/>
                                            </p:txEl>
                                          </p:spTgt>
                                        </p:tgtEl>
                                        <p:attrNameLst>
                                          <p:attrName>style.visibility</p:attrName>
                                        </p:attrNameLst>
                                      </p:cBhvr>
                                      <p:to>
                                        <p:strVal val="visible"/>
                                      </p:to>
                                    </p:set>
                                    <p:anim calcmode="lin" valueType="num">
                                      <p:cBhvr additive="base">
                                        <p:cTn id="37" dur="500" fill="hold"/>
                                        <p:tgtEl>
                                          <p:spTgt spid="25">
                                            <p:txEl>
                                              <p:pRg st="2" end="2"/>
                                            </p:txEl>
                                          </p:spTgt>
                                        </p:tgtEl>
                                        <p:attrNameLst>
                                          <p:attrName>ppt_x</p:attrName>
                                        </p:attrNameLst>
                                      </p:cBhvr>
                                      <p:tavLst>
                                        <p:tav tm="0">
                                          <p:val>
                                            <p:strVal val="0-#ppt_w/2"/>
                                          </p:val>
                                        </p:tav>
                                        <p:tav tm="100000">
                                          <p:val>
                                            <p:strVal val="#ppt_x"/>
                                          </p:val>
                                        </p:tav>
                                      </p:tavLst>
                                    </p:anim>
                                    <p:anim calcmode="lin" valueType="num">
                                      <p:cBhvr additive="base">
                                        <p:cTn id="38" dur="500" fill="hold"/>
                                        <p:tgtEl>
                                          <p:spTgt spid="25">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2" presetClass="entr" presetSubtype="8" fill="hold" grpId="0" nodeType="clickEffect">
                                  <p:stCondLst>
                                    <p:cond delay="0"/>
                                  </p:stCondLst>
                                  <p:childTnLst>
                                    <p:set>
                                      <p:cBhvr>
                                        <p:cTn id="42" dur="1" fill="hold">
                                          <p:stCondLst>
                                            <p:cond delay="0"/>
                                          </p:stCondLst>
                                        </p:cTn>
                                        <p:tgtEl>
                                          <p:spTgt spid="27"/>
                                        </p:tgtEl>
                                        <p:attrNameLst>
                                          <p:attrName>style.visibility</p:attrName>
                                        </p:attrNameLst>
                                      </p:cBhvr>
                                      <p:to>
                                        <p:strVal val="visible"/>
                                      </p:to>
                                    </p:set>
                                    <p:anim calcmode="lin" valueType="num">
                                      <p:cBhvr additive="base">
                                        <p:cTn id="43" dur="500" fill="hold"/>
                                        <p:tgtEl>
                                          <p:spTgt spid="27"/>
                                        </p:tgtEl>
                                        <p:attrNameLst>
                                          <p:attrName>ppt_x</p:attrName>
                                        </p:attrNameLst>
                                      </p:cBhvr>
                                      <p:tavLst>
                                        <p:tav tm="0">
                                          <p:val>
                                            <p:strVal val="0-#ppt_w/2"/>
                                          </p:val>
                                        </p:tav>
                                        <p:tav tm="100000">
                                          <p:val>
                                            <p:strVal val="#ppt_x"/>
                                          </p:val>
                                        </p:tav>
                                      </p:tavLst>
                                    </p:anim>
                                    <p:anim calcmode="lin" valueType="num">
                                      <p:cBhvr additive="base">
                                        <p:cTn id="44" dur="500" fill="hold"/>
                                        <p:tgtEl>
                                          <p:spTgt spid="2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9336" grpId="0" animBg="1"/>
      <p:bldP spid="35" grpId="0"/>
      <p:bldP spid="27" grpId="0"/>
      <p:bldP spid="28" grpId="0" animBg="1"/>
    </p:bldLst>
  </p:timing>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9315" name="Rectangle 2"/>
          <p:cNvSpPr>
            <a:spLocks noGrp="1" noChangeArrowheads="1"/>
          </p:cNvSpPr>
          <p:nvPr>
            <p:ph type="title"/>
          </p:nvPr>
        </p:nvSpPr>
        <p:spPr>
          <a:xfrm>
            <a:off x="685800" y="0"/>
            <a:ext cx="7772400" cy="1143000"/>
          </a:xfrm>
        </p:spPr>
        <p:txBody>
          <a:bodyPr/>
          <a:lstStyle/>
          <a:p>
            <a:pPr eaLnBrk="1" hangingPunct="1"/>
            <a:r>
              <a:rPr lang="en-US" altLang="en-US" sz="4000" dirty="0"/>
              <a:t>Is this Silly?</a:t>
            </a:r>
            <a:br>
              <a:rPr lang="en-US" altLang="en-US" sz="4000" dirty="0"/>
            </a:br>
            <a:r>
              <a:rPr lang="en-US" altLang="en-US" sz="4000" dirty="0"/>
              <a:t>n = # of bits  </a:t>
            </a:r>
            <a:r>
              <a:rPr lang="en-US" altLang="en-US" sz="4000" dirty="0" err="1"/>
              <a:t>vs</a:t>
            </a:r>
            <a:r>
              <a:rPr lang="en-US" altLang="en-US" sz="4000" dirty="0"/>
              <a:t>  N = value</a:t>
            </a:r>
          </a:p>
        </p:txBody>
      </p:sp>
      <p:pic>
        <p:nvPicPr>
          <p:cNvPr id="269335" name="Picture 5" descr="j0116172"/>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6874997" y="1600769"/>
            <a:ext cx="1418103" cy="19282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9336" name="AutoShape 8"/>
          <p:cNvSpPr>
            <a:spLocks noChangeArrowheads="1"/>
          </p:cNvSpPr>
          <p:nvPr/>
        </p:nvSpPr>
        <p:spPr bwMode="auto">
          <a:xfrm>
            <a:off x="2667000" y="1204913"/>
            <a:ext cx="3883015" cy="1066843"/>
          </a:xfrm>
          <a:prstGeom prst="wedgeRectCallout">
            <a:avLst>
              <a:gd name="adj1" fmla="val 68421"/>
              <a:gd name="adj2" fmla="val 24014"/>
            </a:avLst>
          </a:prstGeom>
          <a:noFill/>
          <a:ln w="38100">
            <a:solidFill>
              <a:srgbClr val="CC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r>
              <a:rPr lang="en-CA" altLang="en-US" sz="2800" i="0" dirty="0">
                <a:solidFill>
                  <a:srgbClr val="FFFFFF"/>
                </a:solidFill>
              </a:rPr>
              <a:t>If N is one 32-bit integer,</a:t>
            </a:r>
            <a:br>
              <a:rPr lang="en-CA" altLang="en-US" sz="2800" i="0" dirty="0">
                <a:solidFill>
                  <a:srgbClr val="FFFFFF"/>
                </a:solidFill>
              </a:rPr>
            </a:br>
            <a:r>
              <a:rPr lang="en-CA" altLang="en-US" sz="2800" i="0" dirty="0">
                <a:solidFill>
                  <a:srgbClr val="FFFFFF"/>
                </a:solidFill>
              </a:rPr>
              <a:t>then N≤2</a:t>
            </a:r>
            <a:r>
              <a:rPr lang="en-CA" altLang="en-US" sz="2800" i="0" baseline="30000" dirty="0">
                <a:solidFill>
                  <a:srgbClr val="FFFFFF"/>
                </a:solidFill>
              </a:rPr>
              <a:t>31</a:t>
            </a:r>
            <a:r>
              <a:rPr lang="en-CA" altLang="en-US" sz="2800" i="0" dirty="0">
                <a:solidFill>
                  <a:srgbClr val="FFFFFF"/>
                </a:solidFill>
              </a:rPr>
              <a:t> </a:t>
            </a:r>
            <a:endParaRPr lang="en-US" altLang="en-US" sz="2800" i="0" dirty="0">
              <a:solidFill>
                <a:srgbClr val="FFFFFF"/>
              </a:solidFill>
            </a:endParaRPr>
          </a:p>
        </p:txBody>
      </p:sp>
      <p:sp>
        <p:nvSpPr>
          <p:cNvPr id="35" name="Rectangle 34"/>
          <p:cNvSpPr/>
          <p:nvPr/>
        </p:nvSpPr>
        <p:spPr>
          <a:xfrm>
            <a:off x="304800" y="2859088"/>
            <a:ext cx="3188693" cy="2169825"/>
          </a:xfrm>
          <a:prstGeom prst="rect">
            <a:avLst/>
          </a:prstGeom>
        </p:spPr>
        <p:txBody>
          <a:bodyPr wrap="none">
            <a:spAutoFit/>
          </a:bodyPr>
          <a:lstStyle/>
          <a:p>
            <a:pPr>
              <a:defRPr/>
            </a:pPr>
            <a:r>
              <a:rPr lang="en-US" altLang="en-US" i="0" kern="0" dirty="0">
                <a:cs typeface="Times New Roman" panose="02020603050405020304" pitchFamily="18" charset="0"/>
              </a:rPr>
              <a:t>Silly(N)</a:t>
            </a:r>
            <a:r>
              <a:rPr lang="en-CA" altLang="en-US" i="0" kern="0" dirty="0">
                <a:cs typeface="Times New Roman" panose="02020603050405020304" pitchFamily="18" charset="0"/>
              </a:rPr>
              <a:t/>
            </a:r>
            <a:br>
              <a:rPr lang="en-CA" altLang="en-US" i="0" kern="0" dirty="0">
                <a:cs typeface="Times New Roman" panose="02020603050405020304" pitchFamily="18" charset="0"/>
              </a:rPr>
            </a:br>
            <a:r>
              <a:rPr lang="en-CA" altLang="en-US" i="0" kern="0" dirty="0">
                <a:cs typeface="Times New Roman" panose="02020603050405020304" pitchFamily="18" charset="0"/>
              </a:rPr>
              <a:t>     loop </a:t>
            </a:r>
            <a:r>
              <a:rPr lang="en-CA" altLang="en-US" i="0" kern="0" dirty="0" err="1">
                <a:cs typeface="Times New Roman" panose="02020603050405020304" pitchFamily="18" charset="0"/>
              </a:rPr>
              <a:t>i</a:t>
            </a:r>
            <a:r>
              <a:rPr lang="en-CA" altLang="en-US" i="0" kern="0" dirty="0">
                <a:cs typeface="Times New Roman" panose="02020603050405020304" pitchFamily="18" charset="0"/>
              </a:rPr>
              <a:t> = 1..N</a:t>
            </a:r>
            <a:r>
              <a:rPr lang="en-US" altLang="en-US" i="0" kern="0" dirty="0">
                <a:cs typeface="Times New Roman" panose="02020603050405020304" pitchFamily="18" charset="0"/>
              </a:rPr>
              <a:t/>
            </a:r>
            <a:br>
              <a:rPr lang="en-US" altLang="en-US" i="0" kern="0" dirty="0">
                <a:cs typeface="Times New Roman" panose="02020603050405020304" pitchFamily="18" charset="0"/>
              </a:rPr>
            </a:br>
            <a:r>
              <a:rPr lang="en-US" altLang="en-US" i="0" kern="0" dirty="0">
                <a:cs typeface="Times New Roman" panose="02020603050405020304" pitchFamily="18" charset="0"/>
              </a:rPr>
              <a:t>            Print( “HI”)</a:t>
            </a:r>
          </a:p>
          <a:p>
            <a:pPr>
              <a:defRPr/>
            </a:pPr>
            <a:endParaRPr lang="en-CA" altLang="en-US" i="0" kern="0" dirty="0">
              <a:cs typeface="Times New Roman" panose="02020603050405020304" pitchFamily="18" charset="0"/>
            </a:endParaRPr>
          </a:p>
        </p:txBody>
      </p:sp>
      <p:sp>
        <p:nvSpPr>
          <p:cNvPr id="25" name="Text Box 7"/>
          <p:cNvSpPr txBox="1">
            <a:spLocks noChangeArrowheads="1"/>
          </p:cNvSpPr>
          <p:nvPr/>
        </p:nvSpPr>
        <p:spPr bwMode="auto">
          <a:xfrm>
            <a:off x="76200" y="4482405"/>
            <a:ext cx="4267200" cy="13849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en-US" altLang="en-US" sz="2800" dirty="0"/>
              <a:t>T</a:t>
            </a:r>
            <a:r>
              <a:rPr lang="en-US" altLang="en-US" sz="2800" i="0" dirty="0"/>
              <a:t>ime = O(N)</a:t>
            </a:r>
          </a:p>
          <a:p>
            <a:pPr>
              <a:spcBef>
                <a:spcPct val="0"/>
              </a:spcBef>
              <a:buFontTx/>
              <a:buNone/>
            </a:pPr>
            <a:r>
              <a:rPr lang="en-US" altLang="en-US" sz="2800" i="0" dirty="0"/>
              <a:t>Size = n = O(log(N))</a:t>
            </a:r>
          </a:p>
          <a:p>
            <a:pPr>
              <a:spcBef>
                <a:spcPct val="0"/>
              </a:spcBef>
              <a:buFontTx/>
              <a:buNone/>
            </a:pPr>
            <a:r>
              <a:rPr lang="en-US" altLang="en-US" sz="2800" i="0" dirty="0"/>
              <a:t> N = 2</a:t>
            </a:r>
            <a:r>
              <a:rPr lang="en-US" altLang="en-US" sz="2800" i="0" baseline="30000" dirty="0"/>
              <a:t>O(n)</a:t>
            </a:r>
          </a:p>
        </p:txBody>
      </p:sp>
      <p:sp>
        <p:nvSpPr>
          <p:cNvPr id="27" name="Text Box 7"/>
          <p:cNvSpPr txBox="1">
            <a:spLocks noChangeArrowheads="1"/>
          </p:cNvSpPr>
          <p:nvPr/>
        </p:nvSpPr>
        <p:spPr bwMode="auto">
          <a:xfrm>
            <a:off x="2024742" y="4510314"/>
            <a:ext cx="1600200"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square"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en-US" altLang="en-US" sz="2800" i="0" dirty="0"/>
              <a:t>= 2</a:t>
            </a:r>
            <a:r>
              <a:rPr lang="en-US" altLang="en-US" sz="2800" i="0" baseline="30000" dirty="0"/>
              <a:t>O(n)</a:t>
            </a:r>
          </a:p>
        </p:txBody>
      </p:sp>
      <p:sp>
        <p:nvSpPr>
          <p:cNvPr id="9" name="Text Box 7"/>
          <p:cNvSpPr txBox="1">
            <a:spLocks noChangeArrowheads="1"/>
          </p:cNvSpPr>
          <p:nvPr/>
        </p:nvSpPr>
        <p:spPr bwMode="auto">
          <a:xfrm>
            <a:off x="3537858" y="4419600"/>
            <a:ext cx="1600200"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square"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en-US" altLang="en-US" sz="2800" i="0" dirty="0"/>
              <a:t>= O(1)</a:t>
            </a:r>
            <a:endParaRPr lang="en-US" altLang="en-US" sz="2800" i="0" baseline="30000" dirty="0"/>
          </a:p>
        </p:txBody>
      </p:sp>
      <p:cxnSp>
        <p:nvCxnSpPr>
          <p:cNvPr id="11" name="Straight Connector 10"/>
          <p:cNvCxnSpPr/>
          <p:nvPr/>
        </p:nvCxnSpPr>
        <p:spPr bwMode="auto">
          <a:xfrm>
            <a:off x="1447800" y="4771572"/>
            <a:ext cx="1752600" cy="0"/>
          </a:xfrm>
          <a:prstGeom prst="line">
            <a:avLst/>
          </a:prstGeom>
          <a:noFill/>
          <a:ln w="25400" cap="flat" cmpd="sng" algn="ctr">
            <a:solidFill>
              <a:schemeClr val="hlink"/>
            </a:solidFill>
            <a:prstDash val="solid"/>
            <a:round/>
            <a:headEnd type="none" w="med" len="med"/>
            <a:tailEnd type="none" w="med" len="med"/>
          </a:ln>
          <a:effectLst/>
        </p:spPr>
      </p:cxn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269336"/>
                                        </p:tgtEl>
                                        <p:attrNameLst>
                                          <p:attrName>style.visibility</p:attrName>
                                        </p:attrNameLst>
                                      </p:cBhvr>
                                      <p:to>
                                        <p:strVal val="visible"/>
                                      </p:to>
                                    </p:set>
                                    <p:anim calcmode="lin" valueType="num">
                                      <p:cBhvr additive="base">
                                        <p:cTn id="7" dur="500" fill="hold"/>
                                        <p:tgtEl>
                                          <p:spTgt spid="269336"/>
                                        </p:tgtEl>
                                        <p:attrNameLst>
                                          <p:attrName>ppt_x</p:attrName>
                                        </p:attrNameLst>
                                      </p:cBhvr>
                                      <p:tavLst>
                                        <p:tav tm="0">
                                          <p:val>
                                            <p:strVal val="0-#ppt_w/2"/>
                                          </p:val>
                                        </p:tav>
                                        <p:tav tm="100000">
                                          <p:val>
                                            <p:strVal val="#ppt_x"/>
                                          </p:val>
                                        </p:tav>
                                      </p:tavLst>
                                    </p:anim>
                                    <p:anim calcmode="lin" valueType="num">
                                      <p:cBhvr additive="base">
                                        <p:cTn id="8" dur="500" fill="hold"/>
                                        <p:tgtEl>
                                          <p:spTgt spid="269336"/>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9"/>
                                        </p:tgtEl>
                                        <p:attrNameLst>
                                          <p:attrName>style.visibility</p:attrName>
                                        </p:attrNameLst>
                                      </p:cBhvr>
                                      <p:to>
                                        <p:strVal val="visible"/>
                                      </p:to>
                                    </p:set>
                                    <p:anim calcmode="lin" valueType="num">
                                      <p:cBhvr additive="base">
                                        <p:cTn id="13" dur="500" fill="hold"/>
                                        <p:tgtEl>
                                          <p:spTgt spid="9"/>
                                        </p:tgtEl>
                                        <p:attrNameLst>
                                          <p:attrName>ppt_x</p:attrName>
                                        </p:attrNameLst>
                                      </p:cBhvr>
                                      <p:tavLst>
                                        <p:tav tm="0">
                                          <p:val>
                                            <p:strVal val="0-#ppt_w/2"/>
                                          </p:val>
                                        </p:tav>
                                        <p:tav tm="100000">
                                          <p:val>
                                            <p:strVal val="#ppt_x"/>
                                          </p:val>
                                        </p:tav>
                                      </p:tavLst>
                                    </p:anim>
                                    <p:anim calcmode="lin" valueType="num">
                                      <p:cBhvr additive="base">
                                        <p:cTn id="14" dur="500" fill="hold"/>
                                        <p:tgtEl>
                                          <p:spTgt spid="9"/>
                                        </p:tgtEl>
                                        <p:attrNameLst>
                                          <p:attrName>ppt_y</p:attrName>
                                        </p:attrNameLst>
                                      </p:cBhvr>
                                      <p:tavLst>
                                        <p:tav tm="0">
                                          <p:val>
                                            <p:strVal val="#ppt_y"/>
                                          </p:val>
                                        </p:tav>
                                        <p:tav tm="100000">
                                          <p:val>
                                            <p:strVal val="#ppt_y"/>
                                          </p:val>
                                        </p:tav>
                                      </p:tavLst>
                                    </p:anim>
                                  </p:childTnLst>
                                </p:cTn>
                              </p:par>
                              <p:par>
                                <p:cTn id="15" presetID="2" presetClass="entr" presetSubtype="8" fill="hold" nodeType="withEffect">
                                  <p:stCondLst>
                                    <p:cond delay="0"/>
                                  </p:stCondLst>
                                  <p:childTnLst>
                                    <p:set>
                                      <p:cBhvr>
                                        <p:cTn id="16" dur="1" fill="hold">
                                          <p:stCondLst>
                                            <p:cond delay="0"/>
                                          </p:stCondLst>
                                        </p:cTn>
                                        <p:tgtEl>
                                          <p:spTgt spid="11"/>
                                        </p:tgtEl>
                                        <p:attrNameLst>
                                          <p:attrName>style.visibility</p:attrName>
                                        </p:attrNameLst>
                                      </p:cBhvr>
                                      <p:to>
                                        <p:strVal val="visible"/>
                                      </p:to>
                                    </p:set>
                                    <p:anim calcmode="lin" valueType="num">
                                      <p:cBhvr additive="base">
                                        <p:cTn id="17" dur="500" fill="hold"/>
                                        <p:tgtEl>
                                          <p:spTgt spid="11"/>
                                        </p:tgtEl>
                                        <p:attrNameLst>
                                          <p:attrName>ppt_x</p:attrName>
                                        </p:attrNameLst>
                                      </p:cBhvr>
                                      <p:tavLst>
                                        <p:tav tm="0">
                                          <p:val>
                                            <p:strVal val="0-#ppt_w/2"/>
                                          </p:val>
                                        </p:tav>
                                        <p:tav tm="100000">
                                          <p:val>
                                            <p:strVal val="#ppt_x"/>
                                          </p:val>
                                        </p:tav>
                                      </p:tavLst>
                                    </p:anim>
                                    <p:anim calcmode="lin" valueType="num">
                                      <p:cBhvr additive="base">
                                        <p:cTn id="18" dur="500" fill="hold"/>
                                        <p:tgtEl>
                                          <p:spTgt spid="11"/>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9336" grpId="0" animBg="1"/>
      <p:bldP spid="9" grpId="0"/>
    </p:bldLst>
  </p:timing>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9315" name="Rectangle 2"/>
          <p:cNvSpPr>
            <a:spLocks noGrp="1" noChangeArrowheads="1"/>
          </p:cNvSpPr>
          <p:nvPr>
            <p:ph type="title"/>
          </p:nvPr>
        </p:nvSpPr>
        <p:spPr>
          <a:xfrm>
            <a:off x="685800" y="0"/>
            <a:ext cx="7772400" cy="1143000"/>
          </a:xfrm>
        </p:spPr>
        <p:txBody>
          <a:bodyPr/>
          <a:lstStyle/>
          <a:p>
            <a:pPr eaLnBrk="1" hangingPunct="1"/>
            <a:r>
              <a:rPr lang="en-US" altLang="en-US" sz="4000" dirty="0"/>
              <a:t>Is this Silly?</a:t>
            </a:r>
            <a:br>
              <a:rPr lang="en-US" altLang="en-US" sz="4000" dirty="0"/>
            </a:br>
            <a:r>
              <a:rPr lang="en-US" altLang="en-US" sz="4000" dirty="0"/>
              <a:t>n = # of bits  </a:t>
            </a:r>
            <a:r>
              <a:rPr lang="en-US" altLang="en-US" sz="4000" dirty="0" err="1"/>
              <a:t>vs</a:t>
            </a:r>
            <a:r>
              <a:rPr lang="en-US" altLang="en-US" sz="4000" dirty="0"/>
              <a:t>  N = value</a:t>
            </a:r>
          </a:p>
        </p:txBody>
      </p:sp>
      <p:pic>
        <p:nvPicPr>
          <p:cNvPr id="269335" name="Picture 5" descr="j0116172"/>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6874997" y="1600769"/>
            <a:ext cx="1418103" cy="19282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9336" name="AutoShape 8"/>
          <p:cNvSpPr>
            <a:spLocks noChangeArrowheads="1"/>
          </p:cNvSpPr>
          <p:nvPr/>
        </p:nvSpPr>
        <p:spPr bwMode="auto">
          <a:xfrm>
            <a:off x="2667000" y="1204913"/>
            <a:ext cx="3883015" cy="1066843"/>
          </a:xfrm>
          <a:prstGeom prst="wedgeRectCallout">
            <a:avLst>
              <a:gd name="adj1" fmla="val 68421"/>
              <a:gd name="adj2" fmla="val 24014"/>
            </a:avLst>
          </a:prstGeom>
          <a:noFill/>
          <a:ln w="38100">
            <a:solidFill>
              <a:srgbClr val="CC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r>
              <a:rPr lang="en-CA" altLang="en-US" sz="2800" i="0" dirty="0">
                <a:solidFill>
                  <a:srgbClr val="FFFFFF"/>
                </a:solidFill>
              </a:rPr>
              <a:t>If N is stored in n </a:t>
            </a:r>
          </a:p>
          <a:p>
            <a:pPr algn="ctr" eaLnBrk="1" hangingPunct="1">
              <a:spcBef>
                <a:spcPct val="0"/>
              </a:spcBef>
              <a:buFontTx/>
              <a:buNone/>
            </a:pPr>
            <a:r>
              <a:rPr lang="en-CA" altLang="en-US" sz="2800" i="0" dirty="0">
                <a:solidFill>
                  <a:srgbClr val="FFFFFF"/>
                </a:solidFill>
              </a:rPr>
              <a:t>32-bit integers</a:t>
            </a:r>
            <a:endParaRPr lang="en-US" altLang="en-US" sz="2800" i="0" dirty="0">
              <a:solidFill>
                <a:srgbClr val="FFFFFF"/>
              </a:solidFill>
            </a:endParaRPr>
          </a:p>
        </p:txBody>
      </p:sp>
      <p:sp>
        <p:nvSpPr>
          <p:cNvPr id="25" name="Text Box 7"/>
          <p:cNvSpPr txBox="1">
            <a:spLocks noChangeArrowheads="1"/>
          </p:cNvSpPr>
          <p:nvPr/>
        </p:nvSpPr>
        <p:spPr bwMode="auto">
          <a:xfrm>
            <a:off x="76200" y="4482405"/>
            <a:ext cx="4267200" cy="13849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en-US" altLang="en-US" sz="2800" dirty="0"/>
              <a:t>T</a:t>
            </a:r>
            <a:r>
              <a:rPr lang="en-US" altLang="en-US" sz="2800" i="0" dirty="0"/>
              <a:t>ime = O(N)</a:t>
            </a:r>
          </a:p>
          <a:p>
            <a:pPr>
              <a:spcBef>
                <a:spcPct val="0"/>
              </a:spcBef>
              <a:buFontTx/>
              <a:buNone/>
            </a:pPr>
            <a:r>
              <a:rPr lang="en-US" altLang="en-US" sz="2800" i="0" dirty="0"/>
              <a:t>Size = n = O(log(N))</a:t>
            </a:r>
          </a:p>
          <a:p>
            <a:pPr>
              <a:spcBef>
                <a:spcPct val="0"/>
              </a:spcBef>
              <a:buFontTx/>
              <a:buNone/>
            </a:pPr>
            <a:r>
              <a:rPr lang="en-US" altLang="en-US" sz="2800" i="0" dirty="0"/>
              <a:t> N = 2</a:t>
            </a:r>
            <a:r>
              <a:rPr lang="en-US" altLang="en-US" sz="2800" i="0" baseline="30000" dirty="0"/>
              <a:t>O(n)</a:t>
            </a:r>
          </a:p>
        </p:txBody>
      </p:sp>
      <p:sp>
        <p:nvSpPr>
          <p:cNvPr id="10" name="Rectangle 9"/>
          <p:cNvSpPr/>
          <p:nvPr/>
        </p:nvSpPr>
        <p:spPr>
          <a:xfrm>
            <a:off x="301170" y="2409372"/>
            <a:ext cx="3619902" cy="1938992"/>
          </a:xfrm>
          <a:prstGeom prst="rect">
            <a:avLst/>
          </a:prstGeom>
        </p:spPr>
        <p:txBody>
          <a:bodyPr wrap="none">
            <a:spAutoFit/>
          </a:bodyPr>
          <a:lstStyle/>
          <a:p>
            <a:pPr>
              <a:defRPr/>
            </a:pPr>
            <a:r>
              <a:rPr lang="en-US" altLang="en-US" i="0" kern="0" dirty="0">
                <a:cs typeface="Times New Roman" panose="02020603050405020304" pitchFamily="18" charset="0"/>
              </a:rPr>
              <a:t>Silly(</a:t>
            </a:r>
            <a:r>
              <a:rPr lang="en-CA" altLang="en-US" i="0" kern="0" dirty="0">
                <a:cs typeface="Times New Roman" panose="02020603050405020304" pitchFamily="18" charset="0"/>
              </a:rPr>
              <a:t>x</a:t>
            </a:r>
            <a:r>
              <a:rPr lang="en-CA" altLang="en-US" i="0" kern="0" baseline="-25000" dirty="0">
                <a:cs typeface="Times New Roman" panose="02020603050405020304" pitchFamily="18" charset="0"/>
              </a:rPr>
              <a:t>0</a:t>
            </a:r>
            <a:r>
              <a:rPr lang="en-CA" altLang="en-US" i="0" kern="0" dirty="0">
                <a:cs typeface="Times New Roman" panose="02020603050405020304" pitchFamily="18" charset="0"/>
              </a:rPr>
              <a:t>,x</a:t>
            </a:r>
            <a:r>
              <a:rPr lang="en-CA" altLang="en-US" i="0" kern="0" baseline="-25000" dirty="0">
                <a:cs typeface="Times New Roman" panose="02020603050405020304" pitchFamily="18" charset="0"/>
              </a:rPr>
              <a:t>1</a:t>
            </a:r>
            <a:r>
              <a:rPr lang="en-CA" altLang="en-US" i="0" kern="0" dirty="0">
                <a:cs typeface="Times New Roman" panose="02020603050405020304" pitchFamily="18" charset="0"/>
              </a:rPr>
              <a:t>,x</a:t>
            </a:r>
            <a:r>
              <a:rPr lang="en-CA" altLang="en-US" i="0" kern="0" baseline="-25000" dirty="0">
                <a:cs typeface="Times New Roman" panose="02020603050405020304" pitchFamily="18" charset="0"/>
              </a:rPr>
              <a:t>2</a:t>
            </a:r>
            <a:r>
              <a:rPr lang="en-CA" altLang="en-US" i="0" kern="0" dirty="0">
                <a:cs typeface="Times New Roman" panose="02020603050405020304" pitchFamily="18" charset="0"/>
              </a:rPr>
              <a:t>,…, x</a:t>
            </a:r>
            <a:r>
              <a:rPr lang="en-CA" altLang="en-US" i="0" kern="0" baseline="-25000" dirty="0">
                <a:cs typeface="Times New Roman" panose="02020603050405020304" pitchFamily="18" charset="0"/>
              </a:rPr>
              <a:t>n-1</a:t>
            </a:r>
            <a:r>
              <a:rPr lang="en-US" altLang="en-US" i="0" kern="0" dirty="0">
                <a:cs typeface="Times New Roman" panose="02020603050405020304" pitchFamily="18" charset="0"/>
              </a:rPr>
              <a:t>)</a:t>
            </a:r>
            <a:br>
              <a:rPr lang="en-US" altLang="en-US" i="0" kern="0" dirty="0">
                <a:cs typeface="Times New Roman" panose="02020603050405020304" pitchFamily="18" charset="0"/>
              </a:rPr>
            </a:br>
            <a:r>
              <a:rPr lang="en-US" altLang="en-US" i="0" kern="0" dirty="0">
                <a:cs typeface="Times New Roman" panose="02020603050405020304" pitchFamily="18" charset="0"/>
              </a:rPr>
              <a:t>     N = </a:t>
            </a:r>
            <a:r>
              <a:rPr lang="el-GR" altLang="en-US" i="0" kern="0" dirty="0">
                <a:cs typeface="Times New Roman" panose="02020603050405020304" pitchFamily="18" charset="0"/>
              </a:rPr>
              <a:t>Σ</a:t>
            </a:r>
            <a:r>
              <a:rPr lang="en-US" altLang="en-US" i="0" kern="0" baseline="-25000" dirty="0" err="1">
                <a:cs typeface="Times New Roman" panose="02020603050405020304" pitchFamily="18" charset="0"/>
              </a:rPr>
              <a:t>i</a:t>
            </a:r>
            <a:r>
              <a:rPr lang="en-US" altLang="en-US" i="0" kern="0" baseline="-25000" dirty="0">
                <a:cs typeface="Times New Roman" panose="02020603050405020304" pitchFamily="18" charset="0"/>
              </a:rPr>
              <a:t>=0..n-1</a:t>
            </a:r>
            <a:r>
              <a:rPr lang="en-CA" altLang="en-US" i="0" kern="0" dirty="0">
                <a:cs typeface="Times New Roman" panose="02020603050405020304" pitchFamily="18" charset="0"/>
              </a:rPr>
              <a:t> x</a:t>
            </a:r>
            <a:r>
              <a:rPr lang="en-CA" altLang="en-US" i="0" kern="0" baseline="-25000" dirty="0">
                <a:cs typeface="Times New Roman" panose="02020603050405020304" pitchFamily="18" charset="0"/>
              </a:rPr>
              <a:t>i</a:t>
            </a:r>
            <a:r>
              <a:rPr lang="en-CA" altLang="en-US" i="0" kern="0" dirty="0">
                <a:cs typeface="Times New Roman" panose="02020603050405020304" pitchFamily="18" charset="0"/>
              </a:rPr>
              <a:t> (2</a:t>
            </a:r>
            <a:r>
              <a:rPr lang="en-CA" altLang="en-US" i="0" kern="0" baseline="30000" dirty="0">
                <a:cs typeface="Times New Roman" panose="02020603050405020304" pitchFamily="18" charset="0"/>
              </a:rPr>
              <a:t>32</a:t>
            </a:r>
            <a:r>
              <a:rPr lang="en-CA" altLang="en-US" i="0" kern="0" dirty="0">
                <a:cs typeface="Times New Roman" panose="02020603050405020304" pitchFamily="18" charset="0"/>
              </a:rPr>
              <a:t>)</a:t>
            </a:r>
            <a:r>
              <a:rPr lang="en-CA" altLang="en-US" i="0" kern="0" baseline="30000" dirty="0">
                <a:cs typeface="Times New Roman" panose="02020603050405020304" pitchFamily="18" charset="0"/>
              </a:rPr>
              <a:t>i</a:t>
            </a:r>
            <a:r>
              <a:rPr lang="en-CA" altLang="en-US" i="0" kern="0" dirty="0">
                <a:cs typeface="Times New Roman" panose="02020603050405020304" pitchFamily="18" charset="0"/>
              </a:rPr>
              <a:t/>
            </a:r>
            <a:br>
              <a:rPr lang="en-CA" altLang="en-US" i="0" kern="0" dirty="0">
                <a:cs typeface="Times New Roman" panose="02020603050405020304" pitchFamily="18" charset="0"/>
              </a:rPr>
            </a:br>
            <a:r>
              <a:rPr lang="en-CA" altLang="en-US" i="0" kern="0" dirty="0">
                <a:cs typeface="Times New Roman" panose="02020603050405020304" pitchFamily="18" charset="0"/>
              </a:rPr>
              <a:t>     loop </a:t>
            </a:r>
            <a:r>
              <a:rPr lang="en-CA" altLang="en-US" i="0" kern="0" dirty="0" err="1">
                <a:cs typeface="Times New Roman" panose="02020603050405020304" pitchFamily="18" charset="0"/>
              </a:rPr>
              <a:t>i</a:t>
            </a:r>
            <a:r>
              <a:rPr lang="en-CA" altLang="en-US" i="0" kern="0" dirty="0">
                <a:cs typeface="Times New Roman" panose="02020603050405020304" pitchFamily="18" charset="0"/>
              </a:rPr>
              <a:t> = 1..N</a:t>
            </a:r>
            <a:r>
              <a:rPr lang="en-US" altLang="en-US" i="0" kern="0" dirty="0">
                <a:cs typeface="Times New Roman" panose="02020603050405020304" pitchFamily="18" charset="0"/>
              </a:rPr>
              <a:t/>
            </a:r>
            <a:br>
              <a:rPr lang="en-US" altLang="en-US" i="0" kern="0" dirty="0">
                <a:cs typeface="Times New Roman" panose="02020603050405020304" pitchFamily="18" charset="0"/>
              </a:rPr>
            </a:br>
            <a:r>
              <a:rPr lang="en-US" altLang="en-US" i="0" kern="0" dirty="0">
                <a:cs typeface="Times New Roman" panose="02020603050405020304" pitchFamily="18" charset="0"/>
              </a:rPr>
              <a:t>            Print( “HI”)</a:t>
            </a:r>
          </a:p>
        </p:txBody>
      </p:sp>
      <p:sp>
        <p:nvSpPr>
          <p:cNvPr id="13" name="Text Box 7"/>
          <p:cNvSpPr txBox="1">
            <a:spLocks noChangeArrowheads="1"/>
          </p:cNvSpPr>
          <p:nvPr/>
        </p:nvSpPr>
        <p:spPr bwMode="auto">
          <a:xfrm>
            <a:off x="3810000" y="4511433"/>
            <a:ext cx="4267200" cy="13849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en-US" altLang="en-US" sz="2800" dirty="0"/>
              <a:t>T</a:t>
            </a:r>
            <a:r>
              <a:rPr lang="en-US" altLang="en-US" sz="2800" i="0" dirty="0"/>
              <a:t>ime = O(n)</a:t>
            </a:r>
          </a:p>
          <a:p>
            <a:pPr>
              <a:spcBef>
                <a:spcPct val="0"/>
              </a:spcBef>
              <a:buFontTx/>
              <a:buNone/>
            </a:pPr>
            <a:r>
              <a:rPr lang="en-US" altLang="en-US" sz="2800" i="0" dirty="0"/>
              <a:t>Size = n</a:t>
            </a:r>
          </a:p>
          <a:p>
            <a:pPr>
              <a:spcBef>
                <a:spcPct val="0"/>
              </a:spcBef>
              <a:buFontTx/>
              <a:buNone/>
            </a:pPr>
            <a:r>
              <a:rPr lang="en-US" altLang="en-US" sz="2800" i="0" dirty="0"/>
              <a:t> </a:t>
            </a:r>
            <a:endParaRPr lang="en-US" altLang="en-US" sz="2800" i="0" baseline="30000" dirty="0"/>
          </a:p>
        </p:txBody>
      </p:sp>
      <p:sp>
        <p:nvSpPr>
          <p:cNvPr id="14" name="Rectangle 13"/>
          <p:cNvSpPr/>
          <p:nvPr/>
        </p:nvSpPr>
        <p:spPr>
          <a:xfrm>
            <a:off x="3958770" y="2438400"/>
            <a:ext cx="3530134" cy="1938992"/>
          </a:xfrm>
          <a:prstGeom prst="rect">
            <a:avLst/>
          </a:prstGeom>
        </p:spPr>
        <p:txBody>
          <a:bodyPr wrap="none">
            <a:spAutoFit/>
          </a:bodyPr>
          <a:lstStyle/>
          <a:p>
            <a:pPr>
              <a:defRPr/>
            </a:pPr>
            <a:r>
              <a:rPr lang="en-US" altLang="en-US" i="0" kern="0" dirty="0">
                <a:cs typeface="Times New Roman" panose="02020603050405020304" pitchFamily="18" charset="0"/>
              </a:rPr>
              <a:t>Silly(</a:t>
            </a:r>
            <a:r>
              <a:rPr lang="en-CA" altLang="en-US" i="0" kern="0" dirty="0">
                <a:cs typeface="Times New Roman" panose="02020603050405020304" pitchFamily="18" charset="0"/>
              </a:rPr>
              <a:t>x</a:t>
            </a:r>
            <a:r>
              <a:rPr lang="en-CA" altLang="en-US" i="0" kern="0" baseline="-25000" dirty="0">
                <a:cs typeface="Times New Roman" panose="02020603050405020304" pitchFamily="18" charset="0"/>
              </a:rPr>
              <a:t>0</a:t>
            </a:r>
            <a:r>
              <a:rPr lang="en-CA" altLang="en-US" i="0" kern="0" dirty="0">
                <a:cs typeface="Times New Roman" panose="02020603050405020304" pitchFamily="18" charset="0"/>
              </a:rPr>
              <a:t>,x</a:t>
            </a:r>
            <a:r>
              <a:rPr lang="en-CA" altLang="en-US" i="0" kern="0" baseline="-25000" dirty="0">
                <a:cs typeface="Times New Roman" panose="02020603050405020304" pitchFamily="18" charset="0"/>
              </a:rPr>
              <a:t>1</a:t>
            </a:r>
            <a:r>
              <a:rPr lang="en-CA" altLang="en-US" i="0" kern="0" dirty="0">
                <a:cs typeface="Times New Roman" panose="02020603050405020304" pitchFamily="18" charset="0"/>
              </a:rPr>
              <a:t>,x</a:t>
            </a:r>
            <a:r>
              <a:rPr lang="en-CA" altLang="en-US" i="0" kern="0" baseline="-25000" dirty="0">
                <a:cs typeface="Times New Roman" panose="02020603050405020304" pitchFamily="18" charset="0"/>
              </a:rPr>
              <a:t>2</a:t>
            </a:r>
            <a:r>
              <a:rPr lang="en-CA" altLang="en-US" i="0" kern="0" dirty="0">
                <a:cs typeface="Times New Roman" panose="02020603050405020304" pitchFamily="18" charset="0"/>
              </a:rPr>
              <a:t>,…, x</a:t>
            </a:r>
            <a:r>
              <a:rPr lang="en-CA" altLang="en-US" i="0" kern="0" baseline="-25000" dirty="0">
                <a:cs typeface="Times New Roman" panose="02020603050405020304" pitchFamily="18" charset="0"/>
              </a:rPr>
              <a:t>n-1</a:t>
            </a:r>
            <a:r>
              <a:rPr lang="en-US" altLang="en-US" i="0" kern="0" dirty="0">
                <a:cs typeface="Times New Roman" panose="02020603050405020304" pitchFamily="18" charset="0"/>
              </a:rPr>
              <a:t>)</a:t>
            </a:r>
            <a:br>
              <a:rPr lang="en-US" altLang="en-US" i="0" kern="0" dirty="0">
                <a:cs typeface="Times New Roman" panose="02020603050405020304" pitchFamily="18" charset="0"/>
              </a:rPr>
            </a:br>
            <a:r>
              <a:rPr lang="en-US" altLang="en-US" i="0" kern="0" dirty="0">
                <a:cs typeface="Times New Roman" panose="02020603050405020304" pitchFamily="18" charset="0"/>
              </a:rPr>
              <a:t>     </a:t>
            </a:r>
            <a:r>
              <a:rPr lang="en-CA" altLang="en-US" i="0" kern="0" dirty="0">
                <a:cs typeface="Times New Roman" panose="02020603050405020304" pitchFamily="18" charset="0"/>
              </a:rPr>
              <a:t/>
            </a:r>
            <a:br>
              <a:rPr lang="en-CA" altLang="en-US" i="0" kern="0" dirty="0">
                <a:cs typeface="Times New Roman" panose="02020603050405020304" pitchFamily="18" charset="0"/>
              </a:rPr>
            </a:br>
            <a:r>
              <a:rPr lang="en-CA" altLang="en-US" i="0" kern="0" dirty="0">
                <a:cs typeface="Times New Roman" panose="02020603050405020304" pitchFamily="18" charset="0"/>
              </a:rPr>
              <a:t>     loop </a:t>
            </a:r>
            <a:r>
              <a:rPr lang="en-CA" altLang="en-US" i="0" kern="0" dirty="0" err="1">
                <a:cs typeface="Times New Roman" panose="02020603050405020304" pitchFamily="18" charset="0"/>
              </a:rPr>
              <a:t>i</a:t>
            </a:r>
            <a:r>
              <a:rPr lang="en-CA" altLang="en-US" i="0" kern="0" dirty="0">
                <a:cs typeface="Times New Roman" panose="02020603050405020304" pitchFamily="18" charset="0"/>
              </a:rPr>
              <a:t> = 1..n</a:t>
            </a:r>
            <a:r>
              <a:rPr lang="en-US" altLang="en-US" i="0" kern="0" dirty="0">
                <a:cs typeface="Times New Roman" panose="02020603050405020304" pitchFamily="18" charset="0"/>
              </a:rPr>
              <a:t/>
            </a:r>
            <a:br>
              <a:rPr lang="en-US" altLang="en-US" i="0" kern="0" dirty="0">
                <a:cs typeface="Times New Roman" panose="02020603050405020304" pitchFamily="18" charset="0"/>
              </a:rPr>
            </a:br>
            <a:r>
              <a:rPr lang="en-US" altLang="en-US" i="0" kern="0" dirty="0">
                <a:cs typeface="Times New Roman" panose="02020603050405020304" pitchFamily="18" charset="0"/>
              </a:rPr>
              <a:t>            Print( “HI”)</a:t>
            </a:r>
          </a:p>
        </p:txBody>
      </p:sp>
      <p:sp>
        <p:nvSpPr>
          <p:cNvPr id="15" name="Text Box 7"/>
          <p:cNvSpPr txBox="1">
            <a:spLocks noChangeArrowheads="1"/>
          </p:cNvSpPr>
          <p:nvPr/>
        </p:nvSpPr>
        <p:spPr bwMode="auto">
          <a:xfrm>
            <a:off x="457200" y="5827693"/>
            <a:ext cx="3048000" cy="954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square"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0"/>
              </a:spcBef>
              <a:buFontTx/>
              <a:buNone/>
            </a:pPr>
            <a:r>
              <a:rPr lang="en-US" altLang="en-US" sz="2800" i="0" dirty="0">
                <a:solidFill>
                  <a:srgbClr val="FF0000"/>
                </a:solidFill>
              </a:rPr>
              <a:t>Clearly Exponential!</a:t>
            </a:r>
            <a:endParaRPr lang="en-US" altLang="en-US" sz="2800" i="0" baseline="30000" dirty="0">
              <a:solidFill>
                <a:srgbClr val="FF0000"/>
              </a:solidFill>
            </a:endParaRPr>
          </a:p>
        </p:txBody>
      </p:sp>
      <p:sp>
        <p:nvSpPr>
          <p:cNvPr id="16" name="Text Box 7"/>
          <p:cNvSpPr txBox="1">
            <a:spLocks noChangeArrowheads="1"/>
          </p:cNvSpPr>
          <p:nvPr/>
        </p:nvSpPr>
        <p:spPr bwMode="auto">
          <a:xfrm>
            <a:off x="3352800" y="5791200"/>
            <a:ext cx="3048000" cy="954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square"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0"/>
              </a:spcBef>
              <a:buFontTx/>
              <a:buNone/>
            </a:pPr>
            <a:r>
              <a:rPr lang="en-US" altLang="en-US" sz="2800" i="0" dirty="0">
                <a:solidFill>
                  <a:srgbClr val="FF0000"/>
                </a:solidFill>
              </a:rPr>
              <a:t>Clearly </a:t>
            </a:r>
            <a:br>
              <a:rPr lang="en-US" altLang="en-US" sz="2800" i="0" dirty="0">
                <a:solidFill>
                  <a:srgbClr val="FF0000"/>
                </a:solidFill>
              </a:rPr>
            </a:br>
            <a:r>
              <a:rPr lang="en-US" altLang="en-US" sz="2800" i="0" dirty="0">
                <a:solidFill>
                  <a:srgbClr val="FF0000"/>
                </a:solidFill>
              </a:rPr>
              <a:t>Linear!</a:t>
            </a:r>
            <a:endParaRPr lang="en-US" altLang="en-US" sz="2800" i="0" baseline="30000" dirty="0">
              <a:solidFill>
                <a:srgbClr val="FF0000"/>
              </a:solidFill>
            </a:endParaRPr>
          </a:p>
        </p:txBody>
      </p:sp>
      <p:sp>
        <p:nvSpPr>
          <p:cNvPr id="18" name="Oval 17"/>
          <p:cNvSpPr/>
          <p:nvPr/>
        </p:nvSpPr>
        <p:spPr>
          <a:xfrm>
            <a:off x="3519714" y="2881086"/>
            <a:ext cx="457200" cy="381000"/>
          </a:xfrm>
          <a:prstGeom prst="ellipse">
            <a:avLst/>
          </a:prstGeom>
          <a:ln w="38100">
            <a:solidFill>
              <a:srgbClr val="FF0000"/>
            </a:solidFill>
          </a:ln>
        </p:spPr>
        <p:txBody>
          <a:bodyPr wrap="none" rtlCol="0" anchor="ctr">
            <a:spAutoFit/>
          </a:bodyPr>
          <a:lstStyle/>
          <a:p>
            <a:pPr algn="ctr"/>
            <a:endParaRPr lang="en-US" sz="2800" i="0" dirty="0"/>
          </a:p>
        </p:txBody>
      </p:sp>
      <p:sp>
        <p:nvSpPr>
          <p:cNvPr id="19" name="Rectangle 18"/>
          <p:cNvSpPr/>
          <p:nvPr/>
        </p:nvSpPr>
        <p:spPr>
          <a:xfrm>
            <a:off x="304800" y="2859088"/>
            <a:ext cx="3188693" cy="2169825"/>
          </a:xfrm>
          <a:prstGeom prst="rect">
            <a:avLst/>
          </a:prstGeom>
        </p:spPr>
        <p:txBody>
          <a:bodyPr wrap="none">
            <a:spAutoFit/>
          </a:bodyPr>
          <a:lstStyle/>
          <a:p>
            <a:pPr>
              <a:defRPr/>
            </a:pPr>
            <a:r>
              <a:rPr lang="en-US" altLang="en-US" i="0" kern="0" dirty="0">
                <a:cs typeface="Times New Roman" panose="02020603050405020304" pitchFamily="18" charset="0"/>
              </a:rPr>
              <a:t>Silly(N)</a:t>
            </a:r>
            <a:r>
              <a:rPr lang="en-CA" altLang="en-US" i="0" kern="0" dirty="0">
                <a:cs typeface="Times New Roman" panose="02020603050405020304" pitchFamily="18" charset="0"/>
              </a:rPr>
              <a:t/>
            </a:r>
            <a:br>
              <a:rPr lang="en-CA" altLang="en-US" i="0" kern="0" dirty="0">
                <a:cs typeface="Times New Roman" panose="02020603050405020304" pitchFamily="18" charset="0"/>
              </a:rPr>
            </a:br>
            <a:r>
              <a:rPr lang="en-CA" altLang="en-US" i="0" kern="0" dirty="0">
                <a:cs typeface="Times New Roman" panose="02020603050405020304" pitchFamily="18" charset="0"/>
              </a:rPr>
              <a:t>     loop </a:t>
            </a:r>
            <a:r>
              <a:rPr lang="en-CA" altLang="en-US" i="0" kern="0" dirty="0" err="1">
                <a:cs typeface="Times New Roman" panose="02020603050405020304" pitchFamily="18" charset="0"/>
              </a:rPr>
              <a:t>i</a:t>
            </a:r>
            <a:r>
              <a:rPr lang="en-CA" altLang="en-US" i="0" kern="0" dirty="0">
                <a:cs typeface="Times New Roman" panose="02020603050405020304" pitchFamily="18" charset="0"/>
              </a:rPr>
              <a:t> = 1..N</a:t>
            </a:r>
            <a:r>
              <a:rPr lang="en-US" altLang="en-US" i="0" kern="0" dirty="0">
                <a:cs typeface="Times New Roman" panose="02020603050405020304" pitchFamily="18" charset="0"/>
              </a:rPr>
              <a:t/>
            </a:r>
            <a:br>
              <a:rPr lang="en-US" altLang="en-US" i="0" kern="0" dirty="0">
                <a:cs typeface="Times New Roman" panose="02020603050405020304" pitchFamily="18" charset="0"/>
              </a:rPr>
            </a:br>
            <a:r>
              <a:rPr lang="en-US" altLang="en-US" i="0" kern="0" dirty="0">
                <a:cs typeface="Times New Roman" panose="02020603050405020304" pitchFamily="18" charset="0"/>
              </a:rPr>
              <a:t>            Print( “HI”)</a:t>
            </a:r>
          </a:p>
          <a:p>
            <a:pPr>
              <a:defRPr/>
            </a:pPr>
            <a:endParaRPr lang="en-CA" altLang="en-US" i="0" kern="0" dirty="0">
              <a:cs typeface="Times New Roman" panose="02020603050405020304" pitchFamily="18" charset="0"/>
            </a:endParaRPr>
          </a:p>
        </p:txBody>
      </p:sp>
      <p:sp>
        <p:nvSpPr>
          <p:cNvPr id="20" name="Oval 19"/>
          <p:cNvSpPr/>
          <p:nvPr/>
        </p:nvSpPr>
        <p:spPr>
          <a:xfrm>
            <a:off x="76200" y="5257800"/>
            <a:ext cx="1843314" cy="735747"/>
          </a:xfrm>
          <a:prstGeom prst="ellipse">
            <a:avLst/>
          </a:prstGeom>
          <a:ln w="38100">
            <a:solidFill>
              <a:srgbClr val="FF0000"/>
            </a:solidFill>
          </a:ln>
        </p:spPr>
        <p:txBody>
          <a:bodyPr wrap="square" rtlCol="0" anchor="ctr">
            <a:spAutoFit/>
          </a:bodyPr>
          <a:lstStyle/>
          <a:p>
            <a:pPr algn="ctr"/>
            <a:endParaRPr lang="en-US" sz="2800" i="0" dirty="0"/>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269336"/>
                                        </p:tgtEl>
                                        <p:attrNameLst>
                                          <p:attrName>style.visibility</p:attrName>
                                        </p:attrNameLst>
                                      </p:cBhvr>
                                      <p:to>
                                        <p:strVal val="visible"/>
                                      </p:to>
                                    </p:set>
                                    <p:anim calcmode="lin" valueType="num">
                                      <p:cBhvr additive="base">
                                        <p:cTn id="7" dur="500" fill="hold"/>
                                        <p:tgtEl>
                                          <p:spTgt spid="269336"/>
                                        </p:tgtEl>
                                        <p:attrNameLst>
                                          <p:attrName>ppt_x</p:attrName>
                                        </p:attrNameLst>
                                      </p:cBhvr>
                                      <p:tavLst>
                                        <p:tav tm="0">
                                          <p:val>
                                            <p:strVal val="0-#ppt_w/2"/>
                                          </p:val>
                                        </p:tav>
                                        <p:tav tm="100000">
                                          <p:val>
                                            <p:strVal val="#ppt_x"/>
                                          </p:val>
                                        </p:tav>
                                      </p:tavLst>
                                    </p:anim>
                                    <p:anim calcmode="lin" valueType="num">
                                      <p:cBhvr additive="base">
                                        <p:cTn id="8" dur="500" fill="hold"/>
                                        <p:tgtEl>
                                          <p:spTgt spid="269336"/>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10"/>
                                        </p:tgtEl>
                                        <p:attrNameLst>
                                          <p:attrName>style.visibility</p:attrName>
                                        </p:attrNameLst>
                                      </p:cBhvr>
                                      <p:to>
                                        <p:strVal val="visible"/>
                                      </p:to>
                                    </p:set>
                                    <p:anim calcmode="lin" valueType="num">
                                      <p:cBhvr additive="base">
                                        <p:cTn id="13" dur="500" fill="hold"/>
                                        <p:tgtEl>
                                          <p:spTgt spid="10"/>
                                        </p:tgtEl>
                                        <p:attrNameLst>
                                          <p:attrName>ppt_x</p:attrName>
                                        </p:attrNameLst>
                                      </p:cBhvr>
                                      <p:tavLst>
                                        <p:tav tm="0">
                                          <p:val>
                                            <p:strVal val="0-#ppt_w/2"/>
                                          </p:val>
                                        </p:tav>
                                        <p:tav tm="100000">
                                          <p:val>
                                            <p:strVal val="#ppt_x"/>
                                          </p:val>
                                        </p:tav>
                                      </p:tavLst>
                                    </p:anim>
                                    <p:anim calcmode="lin" valueType="num">
                                      <p:cBhvr additive="base">
                                        <p:cTn id="14" dur="500" fill="hold"/>
                                        <p:tgtEl>
                                          <p:spTgt spid="10"/>
                                        </p:tgtEl>
                                        <p:attrNameLst>
                                          <p:attrName>ppt_y</p:attrName>
                                        </p:attrNameLst>
                                      </p:cBhvr>
                                      <p:tavLst>
                                        <p:tav tm="0">
                                          <p:val>
                                            <p:strVal val="#ppt_y"/>
                                          </p:val>
                                        </p:tav>
                                        <p:tav tm="100000">
                                          <p:val>
                                            <p:strVal val="#ppt_y"/>
                                          </p:val>
                                        </p:tav>
                                      </p:tavLst>
                                    </p:anim>
                                  </p:childTnLst>
                                </p:cTn>
                              </p:par>
                              <p:par>
                                <p:cTn id="15" presetID="1" presetClass="exit" presetSubtype="0" fill="hold" grpId="0" nodeType="withEffect">
                                  <p:stCondLst>
                                    <p:cond delay="0"/>
                                  </p:stCondLst>
                                  <p:childTnLst>
                                    <p:set>
                                      <p:cBhvr>
                                        <p:cTn id="16" dur="1" fill="hold">
                                          <p:stCondLst>
                                            <p:cond delay="0"/>
                                          </p:stCondLst>
                                        </p:cTn>
                                        <p:tgtEl>
                                          <p:spTgt spid="19"/>
                                        </p:tgtEl>
                                        <p:attrNameLst>
                                          <p:attrName>style.visibility</p:attrName>
                                        </p:attrNameLst>
                                      </p:cBhvr>
                                      <p:to>
                                        <p:strVal val="hidden"/>
                                      </p:to>
                                    </p:set>
                                  </p:childTnLst>
                                </p:cTn>
                              </p:par>
                            </p:childTnLst>
                          </p:cTn>
                        </p:par>
                      </p:childTnLst>
                    </p:cTn>
                  </p:par>
                  <p:par>
                    <p:cTn id="17" fill="hold">
                      <p:stCondLst>
                        <p:cond delay="indefinite"/>
                      </p:stCondLst>
                      <p:childTnLst>
                        <p:par>
                          <p:cTn id="18" fill="hold">
                            <p:stCondLst>
                              <p:cond delay="0"/>
                            </p:stCondLst>
                            <p:childTnLst>
                              <p:par>
                                <p:cTn id="19" presetID="2" presetClass="entr" presetSubtype="8" fill="hold" grpId="0" nodeType="clickEffect">
                                  <p:stCondLst>
                                    <p:cond delay="0"/>
                                  </p:stCondLst>
                                  <p:childTnLst>
                                    <p:set>
                                      <p:cBhvr>
                                        <p:cTn id="20" dur="1" fill="hold">
                                          <p:stCondLst>
                                            <p:cond delay="0"/>
                                          </p:stCondLst>
                                        </p:cTn>
                                        <p:tgtEl>
                                          <p:spTgt spid="18"/>
                                        </p:tgtEl>
                                        <p:attrNameLst>
                                          <p:attrName>style.visibility</p:attrName>
                                        </p:attrNameLst>
                                      </p:cBhvr>
                                      <p:to>
                                        <p:strVal val="visible"/>
                                      </p:to>
                                    </p:set>
                                    <p:anim calcmode="lin" valueType="num">
                                      <p:cBhvr additive="base">
                                        <p:cTn id="21" dur="500" fill="hold"/>
                                        <p:tgtEl>
                                          <p:spTgt spid="18"/>
                                        </p:tgtEl>
                                        <p:attrNameLst>
                                          <p:attrName>ppt_x</p:attrName>
                                        </p:attrNameLst>
                                      </p:cBhvr>
                                      <p:tavLst>
                                        <p:tav tm="0">
                                          <p:val>
                                            <p:strVal val="0-#ppt_w/2"/>
                                          </p:val>
                                        </p:tav>
                                        <p:tav tm="100000">
                                          <p:val>
                                            <p:strVal val="#ppt_x"/>
                                          </p:val>
                                        </p:tav>
                                      </p:tavLst>
                                    </p:anim>
                                    <p:anim calcmode="lin" valueType="num">
                                      <p:cBhvr additive="base">
                                        <p:cTn id="22" dur="500" fill="hold"/>
                                        <p:tgtEl>
                                          <p:spTgt spid="18"/>
                                        </p:tgtEl>
                                        <p:attrNameLst>
                                          <p:attrName>ppt_y</p:attrName>
                                        </p:attrNameLst>
                                      </p:cBhvr>
                                      <p:tavLst>
                                        <p:tav tm="0">
                                          <p:val>
                                            <p:strVal val="#ppt_y"/>
                                          </p:val>
                                        </p:tav>
                                        <p:tav tm="100000">
                                          <p:val>
                                            <p:strVal val="#ppt_y"/>
                                          </p:val>
                                        </p:tav>
                                      </p:tavLst>
                                    </p:anim>
                                  </p:childTnLst>
                                </p:cTn>
                              </p:par>
                              <p:par>
                                <p:cTn id="23" presetID="2" presetClass="entr" presetSubtype="8" fill="hold" grpId="0" nodeType="withEffect">
                                  <p:stCondLst>
                                    <p:cond delay="0"/>
                                  </p:stCondLst>
                                  <p:childTnLst>
                                    <p:set>
                                      <p:cBhvr>
                                        <p:cTn id="24" dur="1" fill="hold">
                                          <p:stCondLst>
                                            <p:cond delay="0"/>
                                          </p:stCondLst>
                                        </p:cTn>
                                        <p:tgtEl>
                                          <p:spTgt spid="20"/>
                                        </p:tgtEl>
                                        <p:attrNameLst>
                                          <p:attrName>style.visibility</p:attrName>
                                        </p:attrNameLst>
                                      </p:cBhvr>
                                      <p:to>
                                        <p:strVal val="visible"/>
                                      </p:to>
                                    </p:set>
                                    <p:anim calcmode="lin" valueType="num">
                                      <p:cBhvr additive="base">
                                        <p:cTn id="25" dur="500" fill="hold"/>
                                        <p:tgtEl>
                                          <p:spTgt spid="20"/>
                                        </p:tgtEl>
                                        <p:attrNameLst>
                                          <p:attrName>ppt_x</p:attrName>
                                        </p:attrNameLst>
                                      </p:cBhvr>
                                      <p:tavLst>
                                        <p:tav tm="0">
                                          <p:val>
                                            <p:strVal val="0-#ppt_w/2"/>
                                          </p:val>
                                        </p:tav>
                                        <p:tav tm="100000">
                                          <p:val>
                                            <p:strVal val="#ppt_x"/>
                                          </p:val>
                                        </p:tav>
                                      </p:tavLst>
                                    </p:anim>
                                    <p:anim calcmode="lin" valueType="num">
                                      <p:cBhvr additive="base">
                                        <p:cTn id="26" dur="500" fill="hold"/>
                                        <p:tgtEl>
                                          <p:spTgt spid="20"/>
                                        </p:tgtEl>
                                        <p:attrNameLst>
                                          <p:attrName>ppt_y</p:attrName>
                                        </p:attrNameLst>
                                      </p:cBhvr>
                                      <p:tavLst>
                                        <p:tav tm="0">
                                          <p:val>
                                            <p:strVal val="#ppt_y"/>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8" fill="hold" grpId="0" nodeType="clickEffect">
                                  <p:stCondLst>
                                    <p:cond delay="0"/>
                                  </p:stCondLst>
                                  <p:childTnLst>
                                    <p:set>
                                      <p:cBhvr>
                                        <p:cTn id="30" dur="1" fill="hold">
                                          <p:stCondLst>
                                            <p:cond delay="0"/>
                                          </p:stCondLst>
                                        </p:cTn>
                                        <p:tgtEl>
                                          <p:spTgt spid="15"/>
                                        </p:tgtEl>
                                        <p:attrNameLst>
                                          <p:attrName>style.visibility</p:attrName>
                                        </p:attrNameLst>
                                      </p:cBhvr>
                                      <p:to>
                                        <p:strVal val="visible"/>
                                      </p:to>
                                    </p:set>
                                    <p:anim calcmode="lin" valueType="num">
                                      <p:cBhvr additive="base">
                                        <p:cTn id="31" dur="500" fill="hold"/>
                                        <p:tgtEl>
                                          <p:spTgt spid="15"/>
                                        </p:tgtEl>
                                        <p:attrNameLst>
                                          <p:attrName>ppt_x</p:attrName>
                                        </p:attrNameLst>
                                      </p:cBhvr>
                                      <p:tavLst>
                                        <p:tav tm="0">
                                          <p:val>
                                            <p:strVal val="0-#ppt_w/2"/>
                                          </p:val>
                                        </p:tav>
                                        <p:tav tm="100000">
                                          <p:val>
                                            <p:strVal val="#ppt_x"/>
                                          </p:val>
                                        </p:tav>
                                      </p:tavLst>
                                    </p:anim>
                                    <p:anim calcmode="lin" valueType="num">
                                      <p:cBhvr additive="base">
                                        <p:cTn id="32" dur="500" fill="hold"/>
                                        <p:tgtEl>
                                          <p:spTgt spid="15"/>
                                        </p:tgtEl>
                                        <p:attrNameLst>
                                          <p:attrName>ppt_y</p:attrName>
                                        </p:attrNameLst>
                                      </p:cBhvr>
                                      <p:tavLst>
                                        <p:tav tm="0">
                                          <p:val>
                                            <p:strVal val="#ppt_y"/>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8" fill="hold" grpId="0" nodeType="clickEffect">
                                  <p:stCondLst>
                                    <p:cond delay="0"/>
                                  </p:stCondLst>
                                  <p:childTnLst>
                                    <p:set>
                                      <p:cBhvr>
                                        <p:cTn id="36" dur="1" fill="hold">
                                          <p:stCondLst>
                                            <p:cond delay="0"/>
                                          </p:stCondLst>
                                        </p:cTn>
                                        <p:tgtEl>
                                          <p:spTgt spid="14"/>
                                        </p:tgtEl>
                                        <p:attrNameLst>
                                          <p:attrName>style.visibility</p:attrName>
                                        </p:attrNameLst>
                                      </p:cBhvr>
                                      <p:to>
                                        <p:strVal val="visible"/>
                                      </p:to>
                                    </p:set>
                                    <p:anim calcmode="lin" valueType="num">
                                      <p:cBhvr additive="base">
                                        <p:cTn id="37" dur="500" fill="hold"/>
                                        <p:tgtEl>
                                          <p:spTgt spid="14"/>
                                        </p:tgtEl>
                                        <p:attrNameLst>
                                          <p:attrName>ppt_x</p:attrName>
                                        </p:attrNameLst>
                                      </p:cBhvr>
                                      <p:tavLst>
                                        <p:tav tm="0">
                                          <p:val>
                                            <p:strVal val="0-#ppt_w/2"/>
                                          </p:val>
                                        </p:tav>
                                        <p:tav tm="100000">
                                          <p:val>
                                            <p:strVal val="#ppt_x"/>
                                          </p:val>
                                        </p:tav>
                                      </p:tavLst>
                                    </p:anim>
                                    <p:anim calcmode="lin" valueType="num">
                                      <p:cBhvr additive="base">
                                        <p:cTn id="38" dur="500" fill="hold"/>
                                        <p:tgtEl>
                                          <p:spTgt spid="14"/>
                                        </p:tgtEl>
                                        <p:attrNameLst>
                                          <p:attrName>ppt_y</p:attrName>
                                        </p:attrNameLst>
                                      </p:cBhvr>
                                      <p:tavLst>
                                        <p:tav tm="0">
                                          <p:val>
                                            <p:strVal val="#ppt_y"/>
                                          </p:val>
                                        </p:tav>
                                        <p:tav tm="100000">
                                          <p:val>
                                            <p:strVal val="#ppt_y"/>
                                          </p:val>
                                        </p:tav>
                                      </p:tavLst>
                                    </p:anim>
                                  </p:childTnLst>
                                </p:cTn>
                              </p:par>
                              <p:par>
                                <p:cTn id="39" presetID="2" presetClass="entr" presetSubtype="8" fill="hold" grpId="0" nodeType="withEffect">
                                  <p:stCondLst>
                                    <p:cond delay="0"/>
                                  </p:stCondLst>
                                  <p:childTnLst>
                                    <p:set>
                                      <p:cBhvr>
                                        <p:cTn id="40" dur="1" fill="hold">
                                          <p:stCondLst>
                                            <p:cond delay="0"/>
                                          </p:stCondLst>
                                        </p:cTn>
                                        <p:tgtEl>
                                          <p:spTgt spid="13"/>
                                        </p:tgtEl>
                                        <p:attrNameLst>
                                          <p:attrName>style.visibility</p:attrName>
                                        </p:attrNameLst>
                                      </p:cBhvr>
                                      <p:to>
                                        <p:strVal val="visible"/>
                                      </p:to>
                                    </p:set>
                                    <p:anim calcmode="lin" valueType="num">
                                      <p:cBhvr additive="base">
                                        <p:cTn id="41" dur="500" fill="hold"/>
                                        <p:tgtEl>
                                          <p:spTgt spid="13"/>
                                        </p:tgtEl>
                                        <p:attrNameLst>
                                          <p:attrName>ppt_x</p:attrName>
                                        </p:attrNameLst>
                                      </p:cBhvr>
                                      <p:tavLst>
                                        <p:tav tm="0">
                                          <p:val>
                                            <p:strVal val="0-#ppt_w/2"/>
                                          </p:val>
                                        </p:tav>
                                        <p:tav tm="100000">
                                          <p:val>
                                            <p:strVal val="#ppt_x"/>
                                          </p:val>
                                        </p:tav>
                                      </p:tavLst>
                                    </p:anim>
                                    <p:anim calcmode="lin" valueType="num">
                                      <p:cBhvr additive="base">
                                        <p:cTn id="42" dur="500" fill="hold"/>
                                        <p:tgtEl>
                                          <p:spTgt spid="13"/>
                                        </p:tgtEl>
                                        <p:attrNameLst>
                                          <p:attrName>ppt_y</p:attrName>
                                        </p:attrNameLst>
                                      </p:cBhvr>
                                      <p:tavLst>
                                        <p:tav tm="0">
                                          <p:val>
                                            <p:strVal val="#ppt_y"/>
                                          </p:val>
                                        </p:tav>
                                        <p:tav tm="100000">
                                          <p:val>
                                            <p:strVal val="#ppt_y"/>
                                          </p:val>
                                        </p:tav>
                                      </p:tavLst>
                                    </p:anim>
                                  </p:childTnLst>
                                </p:cTn>
                              </p:par>
                              <p:par>
                                <p:cTn id="43" presetID="2" presetClass="entr" presetSubtype="8" fill="hold" grpId="0" nodeType="withEffect">
                                  <p:stCondLst>
                                    <p:cond delay="0"/>
                                  </p:stCondLst>
                                  <p:childTnLst>
                                    <p:set>
                                      <p:cBhvr>
                                        <p:cTn id="44" dur="1" fill="hold">
                                          <p:stCondLst>
                                            <p:cond delay="0"/>
                                          </p:stCondLst>
                                        </p:cTn>
                                        <p:tgtEl>
                                          <p:spTgt spid="16"/>
                                        </p:tgtEl>
                                        <p:attrNameLst>
                                          <p:attrName>style.visibility</p:attrName>
                                        </p:attrNameLst>
                                      </p:cBhvr>
                                      <p:to>
                                        <p:strVal val="visible"/>
                                      </p:to>
                                    </p:set>
                                    <p:anim calcmode="lin" valueType="num">
                                      <p:cBhvr additive="base">
                                        <p:cTn id="45" dur="500" fill="hold"/>
                                        <p:tgtEl>
                                          <p:spTgt spid="16"/>
                                        </p:tgtEl>
                                        <p:attrNameLst>
                                          <p:attrName>ppt_x</p:attrName>
                                        </p:attrNameLst>
                                      </p:cBhvr>
                                      <p:tavLst>
                                        <p:tav tm="0">
                                          <p:val>
                                            <p:strVal val="0-#ppt_w/2"/>
                                          </p:val>
                                        </p:tav>
                                        <p:tav tm="100000">
                                          <p:val>
                                            <p:strVal val="#ppt_x"/>
                                          </p:val>
                                        </p:tav>
                                      </p:tavLst>
                                    </p:anim>
                                    <p:anim calcmode="lin" valueType="num">
                                      <p:cBhvr additive="base">
                                        <p:cTn id="46" dur="500" fill="hold"/>
                                        <p:tgtEl>
                                          <p:spTgt spid="1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9336" grpId="0" animBg="1"/>
      <p:bldP spid="10" grpId="0"/>
      <p:bldP spid="13" grpId="0"/>
      <p:bldP spid="14" grpId="0"/>
      <p:bldP spid="15" grpId="0"/>
      <p:bldP spid="16" grpId="0"/>
      <p:bldP spid="18" grpId="0" animBg="1"/>
      <p:bldP spid="19" grpId="0"/>
      <p:bldP spid="20" grpId="0" animBg="1"/>
    </p:bldLst>
  </p:timing>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0098" name="Rectangle 3"/>
          <p:cNvSpPr>
            <a:spLocks noGrp="1" noChangeArrowheads="1"/>
          </p:cNvSpPr>
          <p:nvPr>
            <p:ph type="body" idx="1"/>
          </p:nvPr>
        </p:nvSpPr>
        <p:spPr>
          <a:xfrm>
            <a:off x="304800" y="990600"/>
            <a:ext cx="8839200" cy="1295400"/>
          </a:xfrm>
        </p:spPr>
        <p:txBody>
          <a:bodyPr/>
          <a:lstStyle/>
          <a:p>
            <a:pPr eaLnBrk="1" hangingPunct="1"/>
            <a:r>
              <a:rPr lang="en-US" altLang="en-US">
                <a:cs typeface="Times New Roman" pitchFamily="18" charset="0"/>
              </a:rPr>
              <a:t>Specifies</a:t>
            </a:r>
            <a:r>
              <a:rPr lang="en-CA" altLang="en-US">
                <a:cs typeface="Times New Roman" pitchFamily="18" charset="0"/>
              </a:rPr>
              <a:t> how the running time </a:t>
            </a:r>
          </a:p>
          <a:p>
            <a:pPr eaLnBrk="1" hangingPunct="1"/>
            <a:r>
              <a:rPr lang="en-CA" altLang="en-US">
                <a:cs typeface="Times New Roman" pitchFamily="18" charset="0"/>
              </a:rPr>
              <a:t>depends on the size of the input.  </a:t>
            </a:r>
          </a:p>
        </p:txBody>
      </p:sp>
      <p:sp>
        <p:nvSpPr>
          <p:cNvPr id="4" name="Rectangle 2"/>
          <p:cNvSpPr txBox="1">
            <a:spLocks noChangeArrowheads="1"/>
          </p:cNvSpPr>
          <p:nvPr/>
        </p:nvSpPr>
        <p:spPr bwMode="auto">
          <a:xfrm>
            <a:off x="685800" y="-152400"/>
            <a:ext cx="7772400" cy="1143000"/>
          </a:xfrm>
          <a:prstGeom prst="rect">
            <a:avLst/>
          </a:prstGeom>
          <a:noFill/>
          <a:ln w="9525">
            <a:noFill/>
            <a:miter lim="800000"/>
            <a:headEnd/>
            <a:tailEnd/>
          </a:ln>
          <a:effectLst/>
        </p:spPr>
        <p:txBody>
          <a:bodyPr anchor="ctr"/>
          <a:lstStyle>
            <a:lvl1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mj-lt"/>
                <a:ea typeface="+mj-ea"/>
                <a:cs typeface="+mj-cs"/>
              </a:defRPr>
            </a:lvl1pPr>
            <a:lvl2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2pPr>
            <a:lvl3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3pPr>
            <a:lvl4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4pPr>
            <a:lvl5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5pPr>
            <a:lvl6pPr marL="457200"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6pPr>
            <a:lvl7pPr marL="914400"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7pPr>
            <a:lvl8pPr marL="1371600"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8pPr>
            <a:lvl9pPr marL="1828800"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9pPr>
          </a:lstStyle>
          <a:p>
            <a:pPr eaLnBrk="1" hangingPunct="1">
              <a:defRPr/>
            </a:pPr>
            <a:r>
              <a:rPr lang="en-CA" altLang="en-US" i="0" kern="0" dirty="0">
                <a:cs typeface="Times New Roman" panose="02020603050405020304" pitchFamily="18" charset="0"/>
              </a:rPr>
              <a:t>The Time Complexity of an Algorithm</a:t>
            </a:r>
          </a:p>
        </p:txBody>
      </p:sp>
      <p:sp>
        <p:nvSpPr>
          <p:cNvPr id="5" name="Rectangle 3"/>
          <p:cNvSpPr txBox="1">
            <a:spLocks noChangeArrowheads="1"/>
          </p:cNvSpPr>
          <p:nvPr/>
        </p:nvSpPr>
        <p:spPr bwMode="auto">
          <a:xfrm>
            <a:off x="1111250" y="3505200"/>
            <a:ext cx="4908550" cy="2667000"/>
          </a:xfrm>
          <a:prstGeom prst="rect">
            <a:avLst/>
          </a:prstGeom>
          <a:noFill/>
          <a:ln w="9525">
            <a:noFill/>
            <a:miter lim="800000"/>
            <a:headEnd/>
            <a:tailEnd/>
          </a:ln>
          <a:effectLst/>
        </p:spPr>
        <p:txBody>
          <a:bodyPr/>
          <a:lstStyle>
            <a:lvl1pPr marL="342900" indent="-342900" algn="l" rtl="0" eaLnBrk="0" fontAlgn="base" hangingPunct="0">
              <a:spcBef>
                <a:spcPct val="20000"/>
              </a:spcBef>
              <a:spcAft>
                <a:spcPct val="0"/>
              </a:spcAft>
              <a:tabLst>
                <a:tab pos="858838" algn="l"/>
              </a:tabLst>
              <a:defRPr sz="3200">
                <a:solidFill>
                  <a:schemeClr val="tx1"/>
                </a:solidFill>
                <a:effectLst>
                  <a:outerShdw blurRad="38100" dist="38100" dir="2700000" algn="tl">
                    <a:srgbClr val="000000"/>
                  </a:outerShdw>
                </a:effectLst>
                <a:latin typeface="+mn-lt"/>
                <a:ea typeface="+mn-ea"/>
                <a:cs typeface="+mn-cs"/>
              </a:defRPr>
            </a:lvl1pPr>
            <a:lvl2pPr marL="404813" indent="-290513" algn="l" rtl="0" eaLnBrk="0" fontAlgn="base" hangingPunct="0">
              <a:spcBef>
                <a:spcPct val="20000"/>
              </a:spcBef>
              <a:spcAft>
                <a:spcPct val="0"/>
              </a:spcAft>
              <a:buChar char="•"/>
              <a:tabLst>
                <a:tab pos="858838" algn="l"/>
              </a:tabLst>
              <a:defRPr sz="3200">
                <a:solidFill>
                  <a:schemeClr val="tx1"/>
                </a:solidFill>
                <a:latin typeface="Arial" pitchFamily="34" charset="0"/>
              </a:defRPr>
            </a:lvl2pPr>
            <a:lvl3pPr marL="858838" indent="-339725" algn="l" rtl="0" eaLnBrk="0" fontAlgn="base" hangingPunct="0">
              <a:spcBef>
                <a:spcPct val="20000"/>
              </a:spcBef>
              <a:spcAft>
                <a:spcPct val="0"/>
              </a:spcAft>
              <a:buChar char="–"/>
              <a:tabLst>
                <a:tab pos="858838" algn="l"/>
              </a:tabLst>
              <a:defRPr sz="2800">
                <a:solidFill>
                  <a:schemeClr val="tx1"/>
                </a:solidFill>
                <a:latin typeface="Arial" pitchFamily="34" charset="0"/>
              </a:defRPr>
            </a:lvl3pPr>
            <a:lvl4pPr marL="1200150" indent="-227013" algn="l" rtl="0" eaLnBrk="0" fontAlgn="base" hangingPunct="0">
              <a:spcBef>
                <a:spcPct val="20000"/>
              </a:spcBef>
              <a:spcAft>
                <a:spcPct val="0"/>
              </a:spcAft>
              <a:buChar char="•"/>
              <a:tabLst>
                <a:tab pos="858838" algn="l"/>
              </a:tabLst>
              <a:defRPr sz="2400">
                <a:solidFill>
                  <a:schemeClr val="tx1"/>
                </a:solidFill>
                <a:latin typeface="Arial" pitchFamily="34" charset="0"/>
              </a:defRPr>
            </a:lvl4pPr>
            <a:lvl5pPr marL="1655763" indent="-341313" algn="l" rtl="0" eaLnBrk="0" fontAlgn="base" hangingPunct="0">
              <a:spcBef>
                <a:spcPct val="20000"/>
              </a:spcBef>
              <a:spcAft>
                <a:spcPct val="0"/>
              </a:spcAft>
              <a:buChar char="–"/>
              <a:tabLst>
                <a:tab pos="858838" algn="l"/>
              </a:tabLst>
              <a:defRPr sz="2400">
                <a:solidFill>
                  <a:schemeClr val="tx1"/>
                </a:solidFill>
                <a:latin typeface="Arial" pitchFamily="34" charset="0"/>
              </a:defRPr>
            </a:lvl5pPr>
            <a:lvl6pPr marL="2112963" indent="-341313" algn="l" rtl="0" eaLnBrk="0" fontAlgn="base" hangingPunct="0">
              <a:spcBef>
                <a:spcPct val="20000"/>
              </a:spcBef>
              <a:spcAft>
                <a:spcPct val="0"/>
              </a:spcAft>
              <a:buChar char="–"/>
              <a:tabLst>
                <a:tab pos="858838" algn="l"/>
              </a:tabLst>
              <a:defRPr sz="2400">
                <a:solidFill>
                  <a:schemeClr val="tx1"/>
                </a:solidFill>
                <a:latin typeface="Arial" pitchFamily="34" charset="0"/>
              </a:defRPr>
            </a:lvl6pPr>
            <a:lvl7pPr marL="2570163" indent="-341313" algn="l" rtl="0" eaLnBrk="0" fontAlgn="base" hangingPunct="0">
              <a:spcBef>
                <a:spcPct val="20000"/>
              </a:spcBef>
              <a:spcAft>
                <a:spcPct val="0"/>
              </a:spcAft>
              <a:buChar char="–"/>
              <a:tabLst>
                <a:tab pos="858838" algn="l"/>
              </a:tabLst>
              <a:defRPr sz="2400">
                <a:solidFill>
                  <a:schemeClr val="tx1"/>
                </a:solidFill>
                <a:latin typeface="Arial" pitchFamily="34" charset="0"/>
              </a:defRPr>
            </a:lvl7pPr>
            <a:lvl8pPr marL="3027363" indent="-341313" algn="l" rtl="0" eaLnBrk="0" fontAlgn="base" hangingPunct="0">
              <a:spcBef>
                <a:spcPct val="20000"/>
              </a:spcBef>
              <a:spcAft>
                <a:spcPct val="0"/>
              </a:spcAft>
              <a:buChar char="–"/>
              <a:tabLst>
                <a:tab pos="858838" algn="l"/>
              </a:tabLst>
              <a:defRPr sz="2400">
                <a:solidFill>
                  <a:schemeClr val="tx1"/>
                </a:solidFill>
                <a:latin typeface="Arial" pitchFamily="34" charset="0"/>
              </a:defRPr>
            </a:lvl8pPr>
            <a:lvl9pPr marL="3484563" indent="-341313" algn="l" rtl="0" eaLnBrk="0" fontAlgn="base" hangingPunct="0">
              <a:spcBef>
                <a:spcPct val="20000"/>
              </a:spcBef>
              <a:spcAft>
                <a:spcPct val="0"/>
              </a:spcAft>
              <a:buChar char="–"/>
              <a:tabLst>
                <a:tab pos="858838" algn="l"/>
              </a:tabLst>
              <a:defRPr sz="2400">
                <a:solidFill>
                  <a:schemeClr val="tx1"/>
                </a:solidFill>
                <a:latin typeface="Arial" pitchFamily="34" charset="0"/>
              </a:defRPr>
            </a:lvl9pPr>
          </a:lstStyle>
          <a:p>
            <a:pPr eaLnBrk="1" hangingPunct="1">
              <a:defRPr/>
            </a:pPr>
            <a:endParaRPr lang="en-US" altLang="en-US" i="0" kern="0" dirty="0">
              <a:cs typeface="Times New Roman" panose="02020603050405020304" pitchFamily="18" charset="0"/>
            </a:endParaRPr>
          </a:p>
          <a:p>
            <a:pPr eaLnBrk="1" hangingPunct="1">
              <a:defRPr/>
            </a:pPr>
            <a:r>
              <a:rPr lang="en-CA" altLang="en-US" i="0" kern="0" dirty="0">
                <a:cs typeface="Times New Roman" panose="02020603050405020304" pitchFamily="18" charset="0"/>
              </a:rPr>
              <a:t>       “size” of input</a:t>
            </a:r>
            <a:endParaRPr lang="en-US" altLang="en-US" i="0" kern="0" dirty="0">
              <a:cs typeface="Times New Roman" panose="02020603050405020304" pitchFamily="18" charset="0"/>
            </a:endParaRPr>
          </a:p>
          <a:p>
            <a:pPr eaLnBrk="1" hangingPunct="1">
              <a:defRPr/>
            </a:pPr>
            <a:endParaRPr lang="en-US" altLang="en-US" i="0" kern="0" dirty="0">
              <a:cs typeface="Times New Roman" panose="02020603050405020304" pitchFamily="18" charset="0"/>
            </a:endParaRPr>
          </a:p>
          <a:p>
            <a:pPr eaLnBrk="1" hangingPunct="1">
              <a:defRPr/>
            </a:pPr>
            <a:r>
              <a:rPr lang="en-US" altLang="en-US" i="0" kern="0" dirty="0">
                <a:cs typeface="Times New Roman" panose="02020603050405020304" pitchFamily="18" charset="0"/>
              </a:rPr>
              <a:t>   </a:t>
            </a:r>
            <a:r>
              <a:rPr lang="en-CA" altLang="en-US" i="0" kern="0" dirty="0">
                <a:cs typeface="Times New Roman" panose="02020603050405020304" pitchFamily="18" charset="0"/>
              </a:rPr>
              <a:t>“time” T(n) executed .  </a:t>
            </a:r>
          </a:p>
          <a:p>
            <a:pPr algn="ctr" eaLnBrk="1" hangingPunct="1">
              <a:defRPr/>
            </a:pPr>
            <a:endParaRPr lang="en-CA" altLang="en-US" i="0" kern="0" dirty="0">
              <a:cs typeface="Times New Roman" panose="02020603050405020304" pitchFamily="18" charset="0"/>
            </a:endParaRPr>
          </a:p>
        </p:txBody>
      </p:sp>
      <p:sp>
        <p:nvSpPr>
          <p:cNvPr id="260101" name="AutoShape 4"/>
          <p:cNvSpPr>
            <a:spLocks noChangeArrowheads="1"/>
          </p:cNvSpPr>
          <p:nvPr/>
        </p:nvSpPr>
        <p:spPr bwMode="auto">
          <a:xfrm>
            <a:off x="2438400" y="4724400"/>
            <a:ext cx="1219200" cy="442912"/>
          </a:xfrm>
          <a:prstGeom prst="downArrow">
            <a:avLst>
              <a:gd name="adj1" fmla="val 50000"/>
              <a:gd name="adj2" fmla="val 25000"/>
            </a:avLst>
          </a:prstGeom>
          <a:solidFill>
            <a:schemeClr val="accent1"/>
          </a:solidFill>
          <a:ln w="9525">
            <a:solidFill>
              <a:schemeClr val="tx1"/>
            </a:solidFill>
            <a:miter lim="800000"/>
            <a:headEnd/>
            <a:tailEnd/>
          </a:ln>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endParaRPr lang="en-US" altLang="en-US" i="0"/>
          </a:p>
        </p:txBody>
      </p:sp>
      <p:pic>
        <p:nvPicPr>
          <p:cNvPr id="260102" name="Picture 9" descr="j0078707"/>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6934200" y="744538"/>
            <a:ext cx="1828800" cy="2241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0103" name="Rectangle 8"/>
          <p:cNvSpPr>
            <a:spLocks noChangeArrowheads="1"/>
          </p:cNvSpPr>
          <p:nvPr/>
        </p:nvSpPr>
        <p:spPr bwMode="auto">
          <a:xfrm>
            <a:off x="5746994" y="3759200"/>
            <a:ext cx="2871299" cy="1015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50000"/>
              </a:spcBef>
              <a:buFontTx/>
              <a:buNone/>
            </a:pPr>
            <a:r>
              <a:rPr lang="en-CA" altLang="en-US" sz="3000" i="0" dirty="0"/>
              <a:t>Work for </a:t>
            </a:r>
            <a:r>
              <a:rPr lang="en-CA" altLang="en-US" sz="3000" i="0" dirty="0" smtClean="0"/>
              <a:t>you </a:t>
            </a:r>
            <a:r>
              <a:rPr lang="en-CA" altLang="en-US" sz="3000" i="0" dirty="0"/>
              <a:t>to </a:t>
            </a:r>
            <a:br>
              <a:rPr lang="en-CA" altLang="en-US" sz="3000" i="0" dirty="0"/>
            </a:br>
            <a:r>
              <a:rPr lang="en-CA" altLang="en-US" sz="3000" i="0" dirty="0" smtClean="0"/>
              <a:t>read </a:t>
            </a:r>
            <a:r>
              <a:rPr lang="en-CA" altLang="en-US" sz="3000" i="0" dirty="0"/>
              <a:t>the instance.</a:t>
            </a:r>
            <a:endParaRPr lang="en-US" altLang="en-US" sz="3000" i="0" dirty="0"/>
          </a:p>
        </p:txBody>
      </p:sp>
      <p:sp>
        <p:nvSpPr>
          <p:cNvPr id="260104" name="Rectangle 9"/>
          <p:cNvSpPr>
            <a:spLocks noChangeArrowheads="1"/>
          </p:cNvSpPr>
          <p:nvPr/>
        </p:nvSpPr>
        <p:spPr bwMode="auto">
          <a:xfrm>
            <a:off x="5899150" y="5232400"/>
            <a:ext cx="2644775" cy="1016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50000"/>
              </a:spcBef>
              <a:buFontTx/>
              <a:buNone/>
            </a:pPr>
            <a:r>
              <a:rPr lang="en-CA" altLang="en-US" sz="3000" i="0"/>
              <a:t>Work for you to</a:t>
            </a:r>
            <a:br>
              <a:rPr lang="en-CA" altLang="en-US" sz="3000" i="0"/>
            </a:br>
            <a:r>
              <a:rPr lang="en-CA" altLang="en-US" sz="3000" i="0"/>
              <a:t>solve it.</a:t>
            </a:r>
            <a:endParaRPr lang="en-US" altLang="en-US" sz="3000" i="0"/>
          </a:p>
        </p:txBody>
      </p:sp>
      <p:sp>
        <p:nvSpPr>
          <p:cNvPr id="260105" name="AutoShape 4"/>
          <p:cNvSpPr>
            <a:spLocks noChangeArrowheads="1"/>
          </p:cNvSpPr>
          <p:nvPr/>
        </p:nvSpPr>
        <p:spPr bwMode="auto">
          <a:xfrm>
            <a:off x="6440488" y="4735513"/>
            <a:ext cx="1219200" cy="442912"/>
          </a:xfrm>
          <a:prstGeom prst="downArrow">
            <a:avLst>
              <a:gd name="adj1" fmla="val 50000"/>
              <a:gd name="adj2" fmla="val 25000"/>
            </a:avLst>
          </a:prstGeom>
          <a:solidFill>
            <a:schemeClr val="accent1"/>
          </a:solidFill>
          <a:ln w="9525">
            <a:solidFill>
              <a:schemeClr val="tx1"/>
            </a:solidFill>
            <a:miter lim="800000"/>
            <a:headEnd/>
            <a:tailEnd/>
          </a:ln>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endParaRPr lang="en-US" altLang="en-US" i="0"/>
          </a:p>
        </p:txBody>
      </p:sp>
      <p:sp>
        <p:nvSpPr>
          <p:cNvPr id="2" name="Rectangle 1"/>
          <p:cNvSpPr/>
          <p:nvPr/>
        </p:nvSpPr>
        <p:spPr>
          <a:xfrm>
            <a:off x="304800" y="2528888"/>
            <a:ext cx="3478213" cy="554037"/>
          </a:xfrm>
          <a:prstGeom prst="rect">
            <a:avLst/>
          </a:prstGeom>
        </p:spPr>
        <p:txBody>
          <a:bodyPr wrap="none">
            <a:spAutoFit/>
          </a:bodyPr>
          <a:lstStyle/>
          <a:p>
            <a:pPr>
              <a:defRPr/>
            </a:pPr>
            <a:r>
              <a:rPr lang="en-US" altLang="en-US" i="0" kern="0" dirty="0">
                <a:cs typeface="Times New Roman" panose="02020603050405020304" pitchFamily="18" charset="0"/>
              </a:rPr>
              <a:t>A</a:t>
            </a:r>
            <a:r>
              <a:rPr lang="en-CA" altLang="en-US" i="0" kern="0" dirty="0">
                <a:cs typeface="Times New Roman" panose="02020603050405020304" pitchFamily="18" charset="0"/>
              </a:rPr>
              <a:t> function mapping  </a:t>
            </a:r>
          </a:p>
        </p:txBody>
      </p:sp>
      <p:sp>
        <p:nvSpPr>
          <p:cNvPr id="11" name="Rectangle 8"/>
          <p:cNvSpPr>
            <a:spLocks noChangeArrowheads="1"/>
          </p:cNvSpPr>
          <p:nvPr/>
        </p:nvSpPr>
        <p:spPr bwMode="auto">
          <a:xfrm>
            <a:off x="5522912" y="2743200"/>
            <a:ext cx="3544888" cy="1016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50000"/>
              </a:spcBef>
              <a:buFontTx/>
              <a:buNone/>
            </a:pPr>
            <a:r>
              <a:rPr lang="en-CA" altLang="en-US" sz="3000" i="0"/>
              <a:t>Work for me to </a:t>
            </a:r>
            <a:br>
              <a:rPr lang="en-CA" altLang="en-US" sz="3000" i="0"/>
            </a:br>
            <a:r>
              <a:rPr lang="en-CA" altLang="en-US" sz="3000" i="0"/>
              <a:t>give you the instance.</a:t>
            </a:r>
            <a:endParaRPr lang="en-US" altLang="en-US" sz="3000" i="0"/>
          </a:p>
        </p:txBody>
      </p:sp>
    </p:spTree>
    <p:extLst>
      <p:ext uri="{BB962C8B-B14F-4D97-AF65-F5344CB8AC3E}">
        <p14:creationId xmlns:p14="http://schemas.microsoft.com/office/powerpoint/2010/main" val="628537265"/>
      </p:ext>
    </p:extLst>
  </p:cSld>
  <p:clrMapOvr>
    <a:masterClrMapping/>
  </p:clrMapOvr>
  <p:timing>
    <p:tnLst>
      <p:par>
        <p:cTn id="1" dur="indefinite" restart="never" nodeType="tmRoot"/>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52674" name="Rectangle 2"/>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spcBef>
                <a:spcPct val="0"/>
              </a:spcBef>
              <a:defRPr/>
            </a:pPr>
            <a:r>
              <a:rPr lang="en-US" sz="3600" b="1" i="0">
                <a:solidFill>
                  <a:srgbClr val="FFFF00"/>
                </a:solidFill>
                <a:effectLst>
                  <a:outerShdw blurRad="38100" dist="38100" dir="2700000" algn="tl">
                    <a:srgbClr val="000000"/>
                  </a:outerShdw>
                </a:effectLst>
                <a:latin typeface="Arial Rounded MT Bold" pitchFamily="34" charset="0"/>
              </a:rPr>
              <a:t>History of Classifying Problems</a:t>
            </a:r>
          </a:p>
        </p:txBody>
      </p:sp>
      <p:grpSp>
        <p:nvGrpSpPr>
          <p:cNvPr id="7171" name="Group 4"/>
          <p:cNvGrpSpPr>
            <a:grpSpLocks/>
          </p:cNvGrpSpPr>
          <p:nvPr/>
        </p:nvGrpSpPr>
        <p:grpSpPr bwMode="auto">
          <a:xfrm>
            <a:off x="3810000" y="838200"/>
            <a:ext cx="5257800" cy="5918200"/>
            <a:chOff x="2400" y="528"/>
            <a:chExt cx="3312" cy="3728"/>
          </a:xfrm>
        </p:grpSpPr>
        <p:sp>
          <p:nvSpPr>
            <p:cNvPr id="1052677" name="Oval 5"/>
            <p:cNvSpPr>
              <a:spLocks noChangeArrowheads="1"/>
            </p:cNvSpPr>
            <p:nvPr/>
          </p:nvSpPr>
          <p:spPr bwMode="auto">
            <a:xfrm>
              <a:off x="2400" y="528"/>
              <a:ext cx="3312" cy="3728"/>
            </a:xfrm>
            <a:prstGeom prst="ellipse">
              <a:avLst/>
            </a:prstGeom>
            <a:noFill/>
            <a:ln w="38100" cap="sq">
              <a:solidFill>
                <a:srgbClr val="33CC33"/>
              </a:solidFill>
              <a:round/>
              <a:headEnd/>
              <a:tailEnd/>
            </a:ln>
            <a:effectLst/>
          </p:spPr>
          <p:txBody>
            <a:bodyPr lIns="274320" rIns="274320" anchor="ctr">
              <a:spAutoFit/>
            </a:bodyPr>
            <a:lstStyle/>
            <a:p>
              <a:pPr eaLnBrk="0" hangingPunct="0">
                <a:spcBef>
                  <a:spcPct val="0"/>
                </a:spcBef>
                <a:defRPr/>
              </a:pPr>
              <a:endParaRPr lang="en-CA" sz="2800" i="0">
                <a:solidFill>
                  <a:srgbClr val="FFFFFF"/>
                </a:solidFill>
                <a:effectLst>
                  <a:outerShdw blurRad="38100" dist="38100" dir="2700000" algn="tl">
                    <a:srgbClr val="000000">
                      <a:alpha val="43137"/>
                    </a:srgbClr>
                  </a:outerShdw>
                </a:effectLst>
              </a:endParaRPr>
            </a:p>
          </p:txBody>
        </p:sp>
        <p:sp>
          <p:nvSpPr>
            <p:cNvPr id="190500" name="Text Box 6"/>
            <p:cNvSpPr txBox="1">
              <a:spLocks noChangeArrowheads="1"/>
            </p:cNvSpPr>
            <p:nvPr/>
          </p:nvSpPr>
          <p:spPr bwMode="auto">
            <a:xfrm>
              <a:off x="3329" y="528"/>
              <a:ext cx="1439"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i="0">
                  <a:solidFill>
                    <a:srgbClr val="33CC33"/>
                  </a:solidFill>
                </a:rPr>
                <a:t>Computable</a:t>
              </a:r>
            </a:p>
          </p:txBody>
        </p:sp>
      </p:grpSp>
      <p:grpSp>
        <p:nvGrpSpPr>
          <p:cNvPr id="7180" name="Group 7"/>
          <p:cNvGrpSpPr>
            <a:grpSpLocks/>
          </p:cNvGrpSpPr>
          <p:nvPr/>
        </p:nvGrpSpPr>
        <p:grpSpPr bwMode="auto">
          <a:xfrm>
            <a:off x="3916363" y="1828800"/>
            <a:ext cx="4986337" cy="4887913"/>
            <a:chOff x="2467" y="1153"/>
            <a:chExt cx="3141" cy="3079"/>
          </a:xfrm>
        </p:grpSpPr>
        <p:sp>
          <p:nvSpPr>
            <p:cNvPr id="1052680" name="Oval 8"/>
            <p:cNvSpPr>
              <a:spLocks noChangeArrowheads="1"/>
            </p:cNvSpPr>
            <p:nvPr/>
          </p:nvSpPr>
          <p:spPr bwMode="auto">
            <a:xfrm>
              <a:off x="2467" y="1240"/>
              <a:ext cx="3141" cy="2992"/>
            </a:xfrm>
            <a:prstGeom prst="ellipse">
              <a:avLst/>
            </a:prstGeom>
            <a:noFill/>
            <a:ln w="38100" cap="sq">
              <a:solidFill>
                <a:srgbClr val="FF0000"/>
              </a:solidFill>
              <a:round/>
              <a:headEnd/>
              <a:tailEnd/>
            </a:ln>
            <a:effectLst/>
          </p:spPr>
          <p:txBody>
            <a:bodyPr wrap="none" lIns="274320" rIns="274320" anchor="ctr">
              <a:spAutoFit/>
            </a:bodyPr>
            <a:lstStyle/>
            <a:p>
              <a:pPr eaLnBrk="0" hangingPunct="0">
                <a:spcBef>
                  <a:spcPct val="0"/>
                </a:spcBef>
                <a:defRPr/>
              </a:pPr>
              <a:endParaRPr lang="en-CA" sz="2800" i="0">
                <a:solidFill>
                  <a:srgbClr val="FFFFFF"/>
                </a:solidFill>
                <a:effectLst>
                  <a:outerShdw blurRad="38100" dist="38100" dir="2700000" algn="tl">
                    <a:srgbClr val="000000">
                      <a:alpha val="43137"/>
                    </a:srgbClr>
                  </a:outerShdw>
                </a:effectLst>
              </a:endParaRPr>
            </a:p>
          </p:txBody>
        </p:sp>
        <p:sp>
          <p:nvSpPr>
            <p:cNvPr id="190498" name="Text Box 9"/>
            <p:cNvSpPr txBox="1">
              <a:spLocks noChangeArrowheads="1"/>
            </p:cNvSpPr>
            <p:nvPr/>
          </p:nvSpPr>
          <p:spPr bwMode="auto">
            <a:xfrm>
              <a:off x="3456" y="1153"/>
              <a:ext cx="1143" cy="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i="0">
                  <a:solidFill>
                    <a:srgbClr val="FF0000"/>
                  </a:solidFill>
                </a:rPr>
                <a:t>Exp = 2</a:t>
              </a:r>
              <a:r>
                <a:rPr lang="en-US" altLang="en-US" sz="2800" i="0" baseline="30000">
                  <a:solidFill>
                    <a:srgbClr val="FF0000"/>
                  </a:solidFill>
                </a:rPr>
                <a:t>n</a:t>
              </a:r>
            </a:p>
          </p:txBody>
        </p:sp>
      </p:grpSp>
      <p:grpSp>
        <p:nvGrpSpPr>
          <p:cNvPr id="7" name="Group 6"/>
          <p:cNvGrpSpPr>
            <a:grpSpLocks/>
          </p:cNvGrpSpPr>
          <p:nvPr/>
        </p:nvGrpSpPr>
        <p:grpSpPr bwMode="auto">
          <a:xfrm>
            <a:off x="5105400" y="3733800"/>
            <a:ext cx="2509838" cy="3022600"/>
            <a:chOff x="5105400" y="3733800"/>
            <a:chExt cx="2509423" cy="3022600"/>
          </a:xfrm>
        </p:grpSpPr>
        <p:sp>
          <p:nvSpPr>
            <p:cNvPr id="190495" name="Oval 3"/>
            <p:cNvSpPr>
              <a:spLocks noChangeArrowheads="1"/>
            </p:cNvSpPr>
            <p:nvPr/>
          </p:nvSpPr>
          <p:spPr bwMode="auto">
            <a:xfrm>
              <a:off x="5105400" y="4114800"/>
              <a:ext cx="2509423" cy="2641600"/>
            </a:xfrm>
            <a:prstGeom prst="ellipse">
              <a:avLst/>
            </a:prstGeom>
            <a:noFill/>
            <a:ln w="38100" cap="sq">
              <a:solidFill>
                <a:srgbClr val="CC99FF"/>
              </a:solidFill>
              <a:round/>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800" i="0">
                <a:solidFill>
                  <a:srgbClr val="FFFFFF"/>
                </a:solidFill>
              </a:endParaRPr>
            </a:p>
          </p:txBody>
        </p:sp>
        <p:sp>
          <p:nvSpPr>
            <p:cNvPr id="191520" name="Text Box 10"/>
            <p:cNvSpPr txBox="1">
              <a:spLocks noChangeArrowheads="1"/>
            </p:cNvSpPr>
            <p:nvPr/>
          </p:nvSpPr>
          <p:spPr bwMode="auto">
            <a:xfrm>
              <a:off x="5359358" y="3733800"/>
              <a:ext cx="1879289"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defRPr/>
              </a:pPr>
              <a:r>
                <a:rPr lang="en-US" altLang="en-US" sz="2800" i="0" dirty="0">
                  <a:solidFill>
                    <a:schemeClr val="tx1">
                      <a:lumMod val="75000"/>
                    </a:schemeClr>
                  </a:solidFill>
                </a:rPr>
                <a:t>Poly = </a:t>
              </a:r>
              <a:r>
                <a:rPr lang="en-US" altLang="en-US" sz="2800" i="0" dirty="0" err="1">
                  <a:solidFill>
                    <a:schemeClr val="tx1">
                      <a:lumMod val="75000"/>
                    </a:schemeClr>
                  </a:solidFill>
                </a:rPr>
                <a:t>n</a:t>
              </a:r>
              <a:r>
                <a:rPr lang="en-US" altLang="en-US" sz="2800" i="0" baseline="30000" dirty="0" err="1">
                  <a:solidFill>
                    <a:schemeClr val="tx1">
                      <a:lumMod val="75000"/>
                    </a:schemeClr>
                  </a:solidFill>
                </a:rPr>
                <a:t>c</a:t>
              </a:r>
              <a:endParaRPr lang="en-US" altLang="en-US" sz="2800" i="0" baseline="30000" dirty="0">
                <a:solidFill>
                  <a:schemeClr val="tx1">
                    <a:lumMod val="75000"/>
                  </a:schemeClr>
                </a:solidFill>
              </a:endParaRPr>
            </a:p>
          </p:txBody>
        </p:sp>
      </p:grpSp>
      <p:grpSp>
        <p:nvGrpSpPr>
          <p:cNvPr id="2" name="Group 1"/>
          <p:cNvGrpSpPr>
            <a:grpSpLocks/>
          </p:cNvGrpSpPr>
          <p:nvPr/>
        </p:nvGrpSpPr>
        <p:grpSpPr bwMode="auto">
          <a:xfrm>
            <a:off x="5105400" y="4633913"/>
            <a:ext cx="2616200" cy="2097087"/>
            <a:chOff x="5105400" y="5029200"/>
            <a:chExt cx="2649123" cy="1701114"/>
          </a:xfrm>
        </p:grpSpPr>
        <p:sp>
          <p:nvSpPr>
            <p:cNvPr id="190493" name="Oval 3"/>
            <p:cNvSpPr>
              <a:spLocks noChangeArrowheads="1"/>
            </p:cNvSpPr>
            <p:nvPr/>
          </p:nvSpPr>
          <p:spPr bwMode="auto">
            <a:xfrm>
              <a:off x="5436629" y="5136241"/>
              <a:ext cx="1917700" cy="1594073"/>
            </a:xfrm>
            <a:prstGeom prst="ellipse">
              <a:avLst/>
            </a:prstGeom>
            <a:noFill/>
            <a:ln w="38100" cap="sq">
              <a:solidFill>
                <a:schemeClr val="tx2"/>
              </a:solidFill>
              <a:round/>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800" i="0">
                <a:solidFill>
                  <a:srgbClr val="FFFFFF"/>
                </a:solidFill>
              </a:endParaRPr>
            </a:p>
          </p:txBody>
        </p:sp>
        <p:sp>
          <p:nvSpPr>
            <p:cNvPr id="24" name="Text Box 10"/>
            <p:cNvSpPr txBox="1">
              <a:spLocks noChangeArrowheads="1"/>
            </p:cNvSpPr>
            <p:nvPr/>
          </p:nvSpPr>
          <p:spPr bwMode="auto">
            <a:xfrm>
              <a:off x="5105400" y="5029200"/>
              <a:ext cx="2649123" cy="522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eaLnBrk="0" hangingPunct="0">
                <a:spcBef>
                  <a:spcPct val="0"/>
                </a:spcBef>
                <a:defRPr/>
              </a:pPr>
              <a:r>
                <a:rPr lang="en-US" altLang="en-US" i="0" dirty="0">
                  <a:solidFill>
                    <a:schemeClr val="tx2">
                      <a:lumMod val="60000"/>
                      <a:lumOff val="40000"/>
                    </a:schemeClr>
                  </a:solidFill>
                </a:rPr>
                <a:t>Quadratic = n</a:t>
              </a:r>
              <a:r>
                <a:rPr lang="en-US" altLang="en-US" i="0" baseline="30000" dirty="0">
                  <a:solidFill>
                    <a:schemeClr val="tx2">
                      <a:lumMod val="60000"/>
                      <a:lumOff val="40000"/>
                    </a:schemeClr>
                  </a:solidFill>
                </a:rPr>
                <a:t>2</a:t>
              </a:r>
            </a:p>
          </p:txBody>
        </p:sp>
      </p:grpSp>
      <p:grpSp>
        <p:nvGrpSpPr>
          <p:cNvPr id="3" name="Group 2"/>
          <p:cNvGrpSpPr>
            <a:grpSpLocks/>
          </p:cNvGrpSpPr>
          <p:nvPr/>
        </p:nvGrpSpPr>
        <p:grpSpPr bwMode="auto">
          <a:xfrm>
            <a:off x="5594350" y="5180013"/>
            <a:ext cx="2038350" cy="1601787"/>
            <a:chOff x="5683250" y="5648980"/>
            <a:chExt cx="1784350" cy="1132820"/>
          </a:xfrm>
        </p:grpSpPr>
        <p:sp>
          <p:nvSpPr>
            <p:cNvPr id="190491" name="Oval 3"/>
            <p:cNvSpPr>
              <a:spLocks noChangeArrowheads="1"/>
            </p:cNvSpPr>
            <p:nvPr/>
          </p:nvSpPr>
          <p:spPr bwMode="auto">
            <a:xfrm>
              <a:off x="5791200" y="5747439"/>
              <a:ext cx="1143000" cy="1034361"/>
            </a:xfrm>
            <a:prstGeom prst="ellipse">
              <a:avLst/>
            </a:prstGeom>
            <a:noFill/>
            <a:ln w="38100" cap="sq">
              <a:solidFill>
                <a:srgbClr val="CC00CC"/>
              </a:solidFill>
              <a:round/>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800" i="0">
                <a:solidFill>
                  <a:srgbClr val="FFFFFF"/>
                </a:solidFill>
              </a:endParaRPr>
            </a:p>
          </p:txBody>
        </p:sp>
        <p:sp>
          <p:nvSpPr>
            <p:cNvPr id="190492" name="Text Box 10"/>
            <p:cNvSpPr txBox="1">
              <a:spLocks noChangeArrowheads="1"/>
            </p:cNvSpPr>
            <p:nvPr/>
          </p:nvSpPr>
          <p:spPr bwMode="auto">
            <a:xfrm>
              <a:off x="5683250" y="5648980"/>
              <a:ext cx="1784350"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lIns="274320" rIns="274320">
              <a:spAutoFit/>
            </a:bodyP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i="0">
                  <a:solidFill>
                    <a:srgbClr val="CC00CC"/>
                  </a:solidFill>
                </a:rPr>
                <a:t>nlogn</a:t>
              </a:r>
            </a:p>
          </p:txBody>
        </p:sp>
      </p:grpSp>
      <p:grpSp>
        <p:nvGrpSpPr>
          <p:cNvPr id="5" name="Group 4"/>
          <p:cNvGrpSpPr>
            <a:grpSpLocks/>
          </p:cNvGrpSpPr>
          <p:nvPr/>
        </p:nvGrpSpPr>
        <p:grpSpPr bwMode="auto">
          <a:xfrm>
            <a:off x="5803900" y="6054725"/>
            <a:ext cx="1281113" cy="727075"/>
            <a:chOff x="5715000" y="6055390"/>
            <a:chExt cx="1281761" cy="726411"/>
          </a:xfrm>
        </p:grpSpPr>
        <p:sp>
          <p:nvSpPr>
            <p:cNvPr id="190489" name="Oval 3"/>
            <p:cNvSpPr>
              <a:spLocks noChangeArrowheads="1"/>
            </p:cNvSpPr>
            <p:nvPr/>
          </p:nvSpPr>
          <p:spPr bwMode="auto">
            <a:xfrm>
              <a:off x="6019802" y="6197753"/>
              <a:ext cx="721519" cy="584048"/>
            </a:xfrm>
            <a:prstGeom prst="ellipse">
              <a:avLst/>
            </a:prstGeom>
            <a:noFill/>
            <a:ln w="38100" cap="sq">
              <a:solidFill>
                <a:srgbClr val="FFCC66"/>
              </a:solidFill>
              <a:round/>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800" i="0">
                <a:solidFill>
                  <a:srgbClr val="FFFFFF"/>
                </a:solidFill>
              </a:endParaRPr>
            </a:p>
          </p:txBody>
        </p:sp>
        <p:sp>
          <p:nvSpPr>
            <p:cNvPr id="190490" name="Text Box 10"/>
            <p:cNvSpPr txBox="1">
              <a:spLocks noChangeArrowheads="1"/>
            </p:cNvSpPr>
            <p:nvPr/>
          </p:nvSpPr>
          <p:spPr bwMode="auto">
            <a:xfrm>
              <a:off x="5715000" y="6055390"/>
              <a:ext cx="1281761"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i="0">
                  <a:solidFill>
                    <a:srgbClr val="FFCC66"/>
                  </a:solidFill>
                </a:rPr>
                <a:t>log n</a:t>
              </a:r>
            </a:p>
          </p:txBody>
        </p:sp>
      </p:grpSp>
      <p:sp>
        <p:nvSpPr>
          <p:cNvPr id="33" name="Text Box 10"/>
          <p:cNvSpPr txBox="1">
            <a:spLocks noChangeArrowheads="1"/>
          </p:cNvSpPr>
          <p:nvPr/>
        </p:nvSpPr>
        <p:spPr bwMode="auto">
          <a:xfrm>
            <a:off x="1268413" y="5145088"/>
            <a:ext cx="2743200" cy="522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lIns="274320" rIns="274320">
            <a:spAutoFit/>
          </a:bodyP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i="0">
                <a:solidFill>
                  <a:srgbClr val="CC00CC"/>
                </a:solidFill>
              </a:rPr>
              <a:t>Fast sorting</a:t>
            </a:r>
          </a:p>
        </p:txBody>
      </p:sp>
      <p:sp>
        <p:nvSpPr>
          <p:cNvPr id="34" name="Text Box 10"/>
          <p:cNvSpPr txBox="1">
            <a:spLocks noChangeArrowheads="1"/>
          </p:cNvSpPr>
          <p:nvPr/>
        </p:nvSpPr>
        <p:spPr bwMode="auto">
          <a:xfrm>
            <a:off x="1066800" y="5562600"/>
            <a:ext cx="2487613"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i="0">
                <a:solidFill>
                  <a:srgbClr val="00B0F0"/>
                </a:solidFill>
              </a:rPr>
              <a:t>Look at input</a:t>
            </a:r>
          </a:p>
        </p:txBody>
      </p:sp>
      <p:sp>
        <p:nvSpPr>
          <p:cNvPr id="35" name="Text Box 10"/>
          <p:cNvSpPr txBox="1">
            <a:spLocks noChangeArrowheads="1"/>
          </p:cNvSpPr>
          <p:nvPr/>
        </p:nvSpPr>
        <p:spPr bwMode="auto">
          <a:xfrm>
            <a:off x="1192213" y="4635500"/>
            <a:ext cx="2379662"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eaLnBrk="0" hangingPunct="0">
              <a:spcBef>
                <a:spcPct val="0"/>
              </a:spcBef>
              <a:defRPr/>
            </a:pPr>
            <a:r>
              <a:rPr lang="en-US" altLang="en-US" i="0" dirty="0">
                <a:solidFill>
                  <a:schemeClr val="tx2">
                    <a:lumMod val="60000"/>
                    <a:lumOff val="40000"/>
                  </a:schemeClr>
                </a:solidFill>
              </a:rPr>
              <a:t>Slow sorting</a:t>
            </a:r>
            <a:endParaRPr lang="en-US" altLang="en-US" i="0" baseline="30000" dirty="0">
              <a:solidFill>
                <a:schemeClr val="tx2">
                  <a:lumMod val="60000"/>
                  <a:lumOff val="40000"/>
                </a:schemeClr>
              </a:solidFill>
            </a:endParaRPr>
          </a:p>
        </p:txBody>
      </p:sp>
      <p:sp>
        <p:nvSpPr>
          <p:cNvPr id="36" name="Text Box 10"/>
          <p:cNvSpPr txBox="1">
            <a:spLocks noChangeArrowheads="1"/>
          </p:cNvSpPr>
          <p:nvPr/>
        </p:nvSpPr>
        <p:spPr bwMode="auto">
          <a:xfrm>
            <a:off x="723900" y="3733800"/>
            <a:ext cx="353060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i="0">
                <a:solidFill>
                  <a:srgbClr val="CC99FF"/>
                </a:solidFill>
              </a:rPr>
              <a:t>Considered Feasible</a:t>
            </a:r>
          </a:p>
        </p:txBody>
      </p:sp>
      <p:sp>
        <p:nvSpPr>
          <p:cNvPr id="37" name="Text Box 9"/>
          <p:cNvSpPr txBox="1">
            <a:spLocks noChangeArrowheads="1"/>
          </p:cNvSpPr>
          <p:nvPr/>
        </p:nvSpPr>
        <p:spPr bwMode="auto">
          <a:xfrm>
            <a:off x="889000" y="1866900"/>
            <a:ext cx="2387600" cy="954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i="0">
                <a:solidFill>
                  <a:srgbClr val="FF0000"/>
                </a:solidFill>
              </a:rPr>
              <a:t>Brute Force </a:t>
            </a:r>
            <a:br>
              <a:rPr lang="en-US" altLang="en-US" sz="2800" i="0">
                <a:solidFill>
                  <a:srgbClr val="FF0000"/>
                </a:solidFill>
              </a:rPr>
            </a:br>
            <a:r>
              <a:rPr lang="en-US" altLang="en-US" sz="2800" i="0">
                <a:solidFill>
                  <a:srgbClr val="FF0000"/>
                </a:solidFill>
              </a:rPr>
              <a:t>  (Infeasible)</a:t>
            </a:r>
          </a:p>
        </p:txBody>
      </p:sp>
      <p:sp>
        <p:nvSpPr>
          <p:cNvPr id="40" name="Text Box 6"/>
          <p:cNvSpPr txBox="1">
            <a:spLocks noChangeArrowheads="1"/>
          </p:cNvSpPr>
          <p:nvPr/>
        </p:nvSpPr>
        <p:spPr bwMode="auto">
          <a:xfrm>
            <a:off x="685800" y="838200"/>
            <a:ext cx="3890963"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i="0">
                <a:solidFill>
                  <a:srgbClr val="33CC33"/>
                </a:solidFill>
              </a:rPr>
              <a:t>Mathematicians’ dream</a:t>
            </a:r>
          </a:p>
        </p:txBody>
      </p:sp>
      <p:grpSp>
        <p:nvGrpSpPr>
          <p:cNvPr id="6" name="Group 5"/>
          <p:cNvGrpSpPr>
            <a:grpSpLocks/>
          </p:cNvGrpSpPr>
          <p:nvPr/>
        </p:nvGrpSpPr>
        <p:grpSpPr bwMode="auto">
          <a:xfrm>
            <a:off x="6253163" y="6400800"/>
            <a:ext cx="2052637" cy="523875"/>
            <a:chOff x="6176589" y="6400800"/>
            <a:chExt cx="2053011" cy="523220"/>
          </a:xfrm>
        </p:grpSpPr>
        <p:sp>
          <p:nvSpPr>
            <p:cNvPr id="190487" name="Oval 3"/>
            <p:cNvSpPr>
              <a:spLocks noChangeArrowheads="1"/>
            </p:cNvSpPr>
            <p:nvPr/>
          </p:nvSpPr>
          <p:spPr bwMode="auto">
            <a:xfrm>
              <a:off x="6176589" y="6522436"/>
              <a:ext cx="446117" cy="259364"/>
            </a:xfrm>
            <a:prstGeom prst="ellipse">
              <a:avLst/>
            </a:prstGeom>
            <a:noFill/>
            <a:ln w="38100" cap="sq">
              <a:solidFill>
                <a:srgbClr val="93856D"/>
              </a:solidFill>
              <a:round/>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800" i="0">
                <a:solidFill>
                  <a:srgbClr val="FFFFFF"/>
                </a:solidFill>
              </a:endParaRPr>
            </a:p>
          </p:txBody>
        </p:sp>
        <p:sp>
          <p:nvSpPr>
            <p:cNvPr id="190488" name="Text Box 10"/>
            <p:cNvSpPr txBox="1">
              <a:spLocks noChangeArrowheads="1"/>
            </p:cNvSpPr>
            <p:nvPr/>
          </p:nvSpPr>
          <p:spPr bwMode="auto">
            <a:xfrm>
              <a:off x="6401214" y="6400800"/>
              <a:ext cx="1828386"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i="0">
                  <a:solidFill>
                    <a:srgbClr val="93856D"/>
                  </a:solidFill>
                </a:rPr>
                <a:t>Constant</a:t>
              </a:r>
            </a:p>
          </p:txBody>
        </p:sp>
      </p:grpSp>
      <p:sp>
        <p:nvSpPr>
          <p:cNvPr id="45" name="Text Box 10"/>
          <p:cNvSpPr txBox="1">
            <a:spLocks noChangeArrowheads="1"/>
          </p:cNvSpPr>
          <p:nvPr/>
        </p:nvSpPr>
        <p:spPr bwMode="auto">
          <a:xfrm>
            <a:off x="228600" y="6391275"/>
            <a:ext cx="5066643"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i="0" dirty="0">
                <a:solidFill>
                  <a:srgbClr val="93856D"/>
                </a:solidFill>
              </a:rPr>
              <a:t>Time does not grow with input.</a:t>
            </a:r>
          </a:p>
        </p:txBody>
      </p:sp>
      <p:grpSp>
        <p:nvGrpSpPr>
          <p:cNvPr id="46" name="Group 45"/>
          <p:cNvGrpSpPr>
            <a:grpSpLocks/>
          </p:cNvGrpSpPr>
          <p:nvPr/>
        </p:nvGrpSpPr>
        <p:grpSpPr bwMode="auto">
          <a:xfrm>
            <a:off x="5416550" y="5591175"/>
            <a:ext cx="2051050" cy="1204913"/>
            <a:chOff x="5620613" y="6126709"/>
            <a:chExt cx="1593876" cy="655092"/>
          </a:xfrm>
        </p:grpSpPr>
        <p:sp>
          <p:nvSpPr>
            <p:cNvPr id="190485" name="Oval 3"/>
            <p:cNvSpPr>
              <a:spLocks noChangeArrowheads="1"/>
            </p:cNvSpPr>
            <p:nvPr/>
          </p:nvSpPr>
          <p:spPr bwMode="auto">
            <a:xfrm>
              <a:off x="6019802" y="6197753"/>
              <a:ext cx="721519" cy="584048"/>
            </a:xfrm>
            <a:prstGeom prst="ellipse">
              <a:avLst/>
            </a:prstGeom>
            <a:noFill/>
            <a:ln w="38100" cap="sq">
              <a:solidFill>
                <a:srgbClr val="00B0F0"/>
              </a:solidFill>
              <a:round/>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800" i="0">
                <a:solidFill>
                  <a:srgbClr val="FFFFFF"/>
                </a:solidFill>
              </a:endParaRPr>
            </a:p>
          </p:txBody>
        </p:sp>
        <p:sp>
          <p:nvSpPr>
            <p:cNvPr id="190486" name="Text Box 10"/>
            <p:cNvSpPr txBox="1">
              <a:spLocks noChangeArrowheads="1"/>
            </p:cNvSpPr>
            <p:nvPr/>
          </p:nvSpPr>
          <p:spPr bwMode="auto">
            <a:xfrm>
              <a:off x="5620613" y="6126709"/>
              <a:ext cx="1593876" cy="2844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i="0">
                  <a:solidFill>
                    <a:srgbClr val="00B0F0"/>
                  </a:solidFill>
                </a:rPr>
                <a:t>Linear = n</a:t>
              </a:r>
            </a:p>
          </p:txBody>
        </p:sp>
      </p:grpSp>
      <p:sp>
        <p:nvSpPr>
          <p:cNvPr id="49" name="Text Box 10"/>
          <p:cNvSpPr txBox="1">
            <a:spLocks noChangeArrowheads="1"/>
          </p:cNvSpPr>
          <p:nvPr/>
        </p:nvSpPr>
        <p:spPr bwMode="auto">
          <a:xfrm>
            <a:off x="1155700" y="6032500"/>
            <a:ext cx="2595563" cy="5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i="0">
                <a:solidFill>
                  <a:srgbClr val="FFCC66"/>
                </a:solidFill>
              </a:rPr>
              <a:t>Binary Search</a:t>
            </a:r>
          </a:p>
        </p:txBody>
      </p:sp>
      <p:sp>
        <p:nvSpPr>
          <p:cNvPr id="51" name="Text Box 32"/>
          <p:cNvSpPr txBox="1">
            <a:spLocks noChangeArrowheads="1"/>
          </p:cNvSpPr>
          <p:nvPr/>
        </p:nvSpPr>
        <p:spPr bwMode="auto">
          <a:xfrm>
            <a:off x="7721600" y="482600"/>
            <a:ext cx="1462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400" i="0">
                <a:solidFill>
                  <a:srgbClr val="FFFFFF"/>
                </a:solidFill>
              </a:rPr>
              <a:t>Halting</a:t>
            </a:r>
          </a:p>
        </p:txBody>
      </p:sp>
      <p:sp>
        <p:nvSpPr>
          <p:cNvPr id="52" name="Text Box 32"/>
          <p:cNvSpPr txBox="1">
            <a:spLocks noChangeArrowheads="1"/>
          </p:cNvSpPr>
          <p:nvPr/>
        </p:nvSpPr>
        <p:spPr bwMode="auto">
          <a:xfrm>
            <a:off x="1676400" y="457200"/>
            <a:ext cx="1903413"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Times New Roman" pitchFamily="18"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400" i="0">
                <a:solidFill>
                  <a:srgbClr val="FFFFFF"/>
                </a:solidFill>
              </a:rPr>
              <a:t>Impossible</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45"/>
                                        </p:tgtEl>
                                        <p:attrNameLst>
                                          <p:attrName>style.visibility</p:attrName>
                                        </p:attrNameLst>
                                      </p:cBhvr>
                                      <p:to>
                                        <p:strVal val="visible"/>
                                      </p:to>
                                    </p:set>
                                    <p:anim calcmode="lin" valueType="num">
                                      <p:cBhvr additive="base">
                                        <p:cTn id="13" dur="500" fill="hold"/>
                                        <p:tgtEl>
                                          <p:spTgt spid="45"/>
                                        </p:tgtEl>
                                        <p:attrNameLst>
                                          <p:attrName>ppt_x</p:attrName>
                                        </p:attrNameLst>
                                      </p:cBhvr>
                                      <p:tavLst>
                                        <p:tav tm="0">
                                          <p:val>
                                            <p:strVal val="#ppt_x"/>
                                          </p:val>
                                        </p:tav>
                                        <p:tav tm="100000">
                                          <p:val>
                                            <p:strVal val="#ppt_x"/>
                                          </p:val>
                                        </p:tav>
                                      </p:tavLst>
                                    </p:anim>
                                    <p:anim calcmode="lin" valueType="num">
                                      <p:cBhvr additive="base">
                                        <p:cTn id="14" dur="500" fill="hold"/>
                                        <p:tgtEl>
                                          <p:spTgt spid="45"/>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nodeType="clickEffect">
                                  <p:stCondLst>
                                    <p:cond delay="0"/>
                                  </p:stCondLst>
                                  <p:childTnLst>
                                    <p:set>
                                      <p:cBhvr>
                                        <p:cTn id="18" dur="1" fill="hold">
                                          <p:stCondLst>
                                            <p:cond delay="0"/>
                                          </p:stCondLst>
                                        </p:cTn>
                                        <p:tgtEl>
                                          <p:spTgt spid="5"/>
                                        </p:tgtEl>
                                        <p:attrNameLst>
                                          <p:attrName>style.visibility</p:attrName>
                                        </p:attrNameLst>
                                      </p:cBhvr>
                                      <p:to>
                                        <p:strVal val="visible"/>
                                      </p:to>
                                    </p:set>
                                    <p:anim calcmode="lin" valueType="num">
                                      <p:cBhvr additive="base">
                                        <p:cTn id="19" dur="500" fill="hold"/>
                                        <p:tgtEl>
                                          <p:spTgt spid="5"/>
                                        </p:tgtEl>
                                        <p:attrNameLst>
                                          <p:attrName>ppt_x</p:attrName>
                                        </p:attrNameLst>
                                      </p:cBhvr>
                                      <p:tavLst>
                                        <p:tav tm="0">
                                          <p:val>
                                            <p:strVal val="#ppt_x"/>
                                          </p:val>
                                        </p:tav>
                                        <p:tav tm="100000">
                                          <p:val>
                                            <p:strVal val="#ppt_x"/>
                                          </p:val>
                                        </p:tav>
                                      </p:tavLst>
                                    </p:anim>
                                    <p:anim calcmode="lin" valueType="num">
                                      <p:cBhvr additive="base">
                                        <p:cTn id="20" dur="500" fill="hold"/>
                                        <p:tgtEl>
                                          <p:spTgt spid="5"/>
                                        </p:tgtEl>
                                        <p:attrNameLst>
                                          <p:attrName>ppt_y</p:attrName>
                                        </p:attrNameLst>
                                      </p:cBhvr>
                                      <p:tavLst>
                                        <p:tav tm="0">
                                          <p:val>
                                            <p:strVal val="1+#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4" fill="hold" grpId="0" nodeType="clickEffect">
                                  <p:stCondLst>
                                    <p:cond delay="0"/>
                                  </p:stCondLst>
                                  <p:childTnLst>
                                    <p:set>
                                      <p:cBhvr>
                                        <p:cTn id="24" dur="1" fill="hold">
                                          <p:stCondLst>
                                            <p:cond delay="0"/>
                                          </p:stCondLst>
                                        </p:cTn>
                                        <p:tgtEl>
                                          <p:spTgt spid="49"/>
                                        </p:tgtEl>
                                        <p:attrNameLst>
                                          <p:attrName>style.visibility</p:attrName>
                                        </p:attrNameLst>
                                      </p:cBhvr>
                                      <p:to>
                                        <p:strVal val="visible"/>
                                      </p:to>
                                    </p:set>
                                    <p:anim calcmode="lin" valueType="num">
                                      <p:cBhvr additive="base">
                                        <p:cTn id="25" dur="500" fill="hold"/>
                                        <p:tgtEl>
                                          <p:spTgt spid="49"/>
                                        </p:tgtEl>
                                        <p:attrNameLst>
                                          <p:attrName>ppt_x</p:attrName>
                                        </p:attrNameLst>
                                      </p:cBhvr>
                                      <p:tavLst>
                                        <p:tav tm="0">
                                          <p:val>
                                            <p:strVal val="#ppt_x"/>
                                          </p:val>
                                        </p:tav>
                                        <p:tav tm="100000">
                                          <p:val>
                                            <p:strVal val="#ppt_x"/>
                                          </p:val>
                                        </p:tav>
                                      </p:tavLst>
                                    </p:anim>
                                    <p:anim calcmode="lin" valueType="num">
                                      <p:cBhvr additive="base">
                                        <p:cTn id="26" dur="500" fill="hold"/>
                                        <p:tgtEl>
                                          <p:spTgt spid="49"/>
                                        </p:tgtEl>
                                        <p:attrNameLst>
                                          <p:attrName>ppt_y</p:attrName>
                                        </p:attrNameLst>
                                      </p:cBhvr>
                                      <p:tavLst>
                                        <p:tav tm="0">
                                          <p:val>
                                            <p:strVal val="1+#ppt_h/2"/>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4" fill="hold" nodeType="clickEffect">
                                  <p:stCondLst>
                                    <p:cond delay="0"/>
                                  </p:stCondLst>
                                  <p:childTnLst>
                                    <p:set>
                                      <p:cBhvr>
                                        <p:cTn id="30" dur="1" fill="hold">
                                          <p:stCondLst>
                                            <p:cond delay="0"/>
                                          </p:stCondLst>
                                        </p:cTn>
                                        <p:tgtEl>
                                          <p:spTgt spid="46"/>
                                        </p:tgtEl>
                                        <p:attrNameLst>
                                          <p:attrName>style.visibility</p:attrName>
                                        </p:attrNameLst>
                                      </p:cBhvr>
                                      <p:to>
                                        <p:strVal val="visible"/>
                                      </p:to>
                                    </p:set>
                                    <p:anim calcmode="lin" valueType="num">
                                      <p:cBhvr additive="base">
                                        <p:cTn id="31" dur="500" fill="hold"/>
                                        <p:tgtEl>
                                          <p:spTgt spid="46"/>
                                        </p:tgtEl>
                                        <p:attrNameLst>
                                          <p:attrName>ppt_x</p:attrName>
                                        </p:attrNameLst>
                                      </p:cBhvr>
                                      <p:tavLst>
                                        <p:tav tm="0">
                                          <p:val>
                                            <p:strVal val="#ppt_x"/>
                                          </p:val>
                                        </p:tav>
                                        <p:tav tm="100000">
                                          <p:val>
                                            <p:strVal val="#ppt_x"/>
                                          </p:val>
                                        </p:tav>
                                      </p:tavLst>
                                    </p:anim>
                                    <p:anim calcmode="lin" valueType="num">
                                      <p:cBhvr additive="base">
                                        <p:cTn id="32" dur="500" fill="hold"/>
                                        <p:tgtEl>
                                          <p:spTgt spid="46"/>
                                        </p:tgtEl>
                                        <p:attrNameLst>
                                          <p:attrName>ppt_y</p:attrName>
                                        </p:attrNameLst>
                                      </p:cBhvr>
                                      <p:tavLst>
                                        <p:tav tm="0">
                                          <p:val>
                                            <p:strVal val="1+#ppt_h/2"/>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4" fill="hold" grpId="0" nodeType="clickEffect">
                                  <p:stCondLst>
                                    <p:cond delay="0"/>
                                  </p:stCondLst>
                                  <p:childTnLst>
                                    <p:set>
                                      <p:cBhvr>
                                        <p:cTn id="36" dur="1" fill="hold">
                                          <p:stCondLst>
                                            <p:cond delay="0"/>
                                          </p:stCondLst>
                                        </p:cTn>
                                        <p:tgtEl>
                                          <p:spTgt spid="34"/>
                                        </p:tgtEl>
                                        <p:attrNameLst>
                                          <p:attrName>style.visibility</p:attrName>
                                        </p:attrNameLst>
                                      </p:cBhvr>
                                      <p:to>
                                        <p:strVal val="visible"/>
                                      </p:to>
                                    </p:set>
                                    <p:anim calcmode="lin" valueType="num">
                                      <p:cBhvr additive="base">
                                        <p:cTn id="37" dur="500" fill="hold"/>
                                        <p:tgtEl>
                                          <p:spTgt spid="34"/>
                                        </p:tgtEl>
                                        <p:attrNameLst>
                                          <p:attrName>ppt_x</p:attrName>
                                        </p:attrNameLst>
                                      </p:cBhvr>
                                      <p:tavLst>
                                        <p:tav tm="0">
                                          <p:val>
                                            <p:strVal val="#ppt_x"/>
                                          </p:val>
                                        </p:tav>
                                        <p:tav tm="100000">
                                          <p:val>
                                            <p:strVal val="#ppt_x"/>
                                          </p:val>
                                        </p:tav>
                                      </p:tavLst>
                                    </p:anim>
                                    <p:anim calcmode="lin" valueType="num">
                                      <p:cBhvr additive="base">
                                        <p:cTn id="38" dur="500" fill="hold"/>
                                        <p:tgtEl>
                                          <p:spTgt spid="34"/>
                                        </p:tgtEl>
                                        <p:attrNameLst>
                                          <p:attrName>ppt_y</p:attrName>
                                        </p:attrNameLst>
                                      </p:cBhvr>
                                      <p:tavLst>
                                        <p:tav tm="0">
                                          <p:val>
                                            <p:strVal val="1+#ppt_h/2"/>
                                          </p:val>
                                        </p:tav>
                                        <p:tav tm="100000">
                                          <p:val>
                                            <p:strVal val="#ppt_y"/>
                                          </p:val>
                                        </p:tav>
                                      </p:tavLst>
                                    </p:anim>
                                  </p:childTnLst>
                                </p:cTn>
                              </p:par>
                            </p:childTnLst>
                          </p:cTn>
                        </p:par>
                      </p:childTnLst>
                    </p:cTn>
                  </p:par>
                  <p:par>
                    <p:cTn id="39" fill="hold" nodeType="clickPar">
                      <p:stCondLst>
                        <p:cond delay="indefinite"/>
                      </p:stCondLst>
                      <p:childTnLst>
                        <p:par>
                          <p:cTn id="40" fill="hold" nodeType="withGroup">
                            <p:stCondLst>
                              <p:cond delay="0"/>
                            </p:stCondLst>
                            <p:childTnLst>
                              <p:par>
                                <p:cTn id="41" presetID="2" presetClass="entr" presetSubtype="4" fill="hold" nodeType="clickEffect">
                                  <p:stCondLst>
                                    <p:cond delay="0"/>
                                  </p:stCondLst>
                                  <p:childTnLst>
                                    <p:set>
                                      <p:cBhvr>
                                        <p:cTn id="42" dur="1" fill="hold">
                                          <p:stCondLst>
                                            <p:cond delay="0"/>
                                          </p:stCondLst>
                                        </p:cTn>
                                        <p:tgtEl>
                                          <p:spTgt spid="3"/>
                                        </p:tgtEl>
                                        <p:attrNameLst>
                                          <p:attrName>style.visibility</p:attrName>
                                        </p:attrNameLst>
                                      </p:cBhvr>
                                      <p:to>
                                        <p:strVal val="visible"/>
                                      </p:to>
                                    </p:set>
                                    <p:anim calcmode="lin" valueType="num">
                                      <p:cBhvr additive="base">
                                        <p:cTn id="43" dur="500" fill="hold"/>
                                        <p:tgtEl>
                                          <p:spTgt spid="3"/>
                                        </p:tgtEl>
                                        <p:attrNameLst>
                                          <p:attrName>ppt_x</p:attrName>
                                        </p:attrNameLst>
                                      </p:cBhvr>
                                      <p:tavLst>
                                        <p:tav tm="0">
                                          <p:val>
                                            <p:strVal val="#ppt_x"/>
                                          </p:val>
                                        </p:tav>
                                        <p:tav tm="100000">
                                          <p:val>
                                            <p:strVal val="#ppt_x"/>
                                          </p:val>
                                        </p:tav>
                                      </p:tavLst>
                                    </p:anim>
                                    <p:anim calcmode="lin" valueType="num">
                                      <p:cBhvr additive="base">
                                        <p:cTn id="44" dur="500" fill="hold"/>
                                        <p:tgtEl>
                                          <p:spTgt spid="3"/>
                                        </p:tgtEl>
                                        <p:attrNameLst>
                                          <p:attrName>ppt_y</p:attrName>
                                        </p:attrNameLst>
                                      </p:cBhvr>
                                      <p:tavLst>
                                        <p:tav tm="0">
                                          <p:val>
                                            <p:strVal val="1+#ppt_h/2"/>
                                          </p:val>
                                        </p:tav>
                                        <p:tav tm="100000">
                                          <p:val>
                                            <p:strVal val="#ppt_y"/>
                                          </p:val>
                                        </p:tav>
                                      </p:tavLst>
                                    </p:anim>
                                  </p:childTnLst>
                                </p:cTn>
                              </p:par>
                            </p:childTnLst>
                          </p:cTn>
                        </p:par>
                      </p:childTnLst>
                    </p:cTn>
                  </p:par>
                  <p:par>
                    <p:cTn id="45" fill="hold" nodeType="clickPar">
                      <p:stCondLst>
                        <p:cond delay="indefinite"/>
                      </p:stCondLst>
                      <p:childTnLst>
                        <p:par>
                          <p:cTn id="46" fill="hold" nodeType="withGroup">
                            <p:stCondLst>
                              <p:cond delay="0"/>
                            </p:stCondLst>
                            <p:childTnLst>
                              <p:par>
                                <p:cTn id="47" presetID="2" presetClass="entr" presetSubtype="4" fill="hold" grpId="0" nodeType="clickEffect">
                                  <p:stCondLst>
                                    <p:cond delay="0"/>
                                  </p:stCondLst>
                                  <p:childTnLst>
                                    <p:set>
                                      <p:cBhvr>
                                        <p:cTn id="48" dur="1" fill="hold">
                                          <p:stCondLst>
                                            <p:cond delay="0"/>
                                          </p:stCondLst>
                                        </p:cTn>
                                        <p:tgtEl>
                                          <p:spTgt spid="33"/>
                                        </p:tgtEl>
                                        <p:attrNameLst>
                                          <p:attrName>style.visibility</p:attrName>
                                        </p:attrNameLst>
                                      </p:cBhvr>
                                      <p:to>
                                        <p:strVal val="visible"/>
                                      </p:to>
                                    </p:set>
                                    <p:anim calcmode="lin" valueType="num">
                                      <p:cBhvr additive="base">
                                        <p:cTn id="49" dur="500" fill="hold"/>
                                        <p:tgtEl>
                                          <p:spTgt spid="33"/>
                                        </p:tgtEl>
                                        <p:attrNameLst>
                                          <p:attrName>ppt_x</p:attrName>
                                        </p:attrNameLst>
                                      </p:cBhvr>
                                      <p:tavLst>
                                        <p:tav tm="0">
                                          <p:val>
                                            <p:strVal val="#ppt_x"/>
                                          </p:val>
                                        </p:tav>
                                        <p:tav tm="100000">
                                          <p:val>
                                            <p:strVal val="#ppt_x"/>
                                          </p:val>
                                        </p:tav>
                                      </p:tavLst>
                                    </p:anim>
                                    <p:anim calcmode="lin" valueType="num">
                                      <p:cBhvr additive="base">
                                        <p:cTn id="50" dur="500" fill="hold"/>
                                        <p:tgtEl>
                                          <p:spTgt spid="33"/>
                                        </p:tgtEl>
                                        <p:attrNameLst>
                                          <p:attrName>ppt_y</p:attrName>
                                        </p:attrNameLst>
                                      </p:cBhvr>
                                      <p:tavLst>
                                        <p:tav tm="0">
                                          <p:val>
                                            <p:strVal val="1+#ppt_h/2"/>
                                          </p:val>
                                        </p:tav>
                                        <p:tav tm="100000">
                                          <p:val>
                                            <p:strVal val="#ppt_y"/>
                                          </p:val>
                                        </p:tav>
                                      </p:tavLst>
                                    </p:anim>
                                  </p:childTnLst>
                                </p:cTn>
                              </p:par>
                            </p:childTnLst>
                          </p:cTn>
                        </p:par>
                      </p:childTnLst>
                    </p:cTn>
                  </p:par>
                  <p:par>
                    <p:cTn id="51" fill="hold" nodeType="clickPar">
                      <p:stCondLst>
                        <p:cond delay="indefinite"/>
                      </p:stCondLst>
                      <p:childTnLst>
                        <p:par>
                          <p:cTn id="52" fill="hold" nodeType="withGroup">
                            <p:stCondLst>
                              <p:cond delay="0"/>
                            </p:stCondLst>
                            <p:childTnLst>
                              <p:par>
                                <p:cTn id="53" presetID="2" presetClass="entr" presetSubtype="4" fill="hold" nodeType="clickEffect">
                                  <p:stCondLst>
                                    <p:cond delay="0"/>
                                  </p:stCondLst>
                                  <p:childTnLst>
                                    <p:set>
                                      <p:cBhvr>
                                        <p:cTn id="54" dur="1" fill="hold">
                                          <p:stCondLst>
                                            <p:cond delay="0"/>
                                          </p:stCondLst>
                                        </p:cTn>
                                        <p:tgtEl>
                                          <p:spTgt spid="2"/>
                                        </p:tgtEl>
                                        <p:attrNameLst>
                                          <p:attrName>style.visibility</p:attrName>
                                        </p:attrNameLst>
                                      </p:cBhvr>
                                      <p:to>
                                        <p:strVal val="visible"/>
                                      </p:to>
                                    </p:set>
                                    <p:anim calcmode="lin" valueType="num">
                                      <p:cBhvr additive="base">
                                        <p:cTn id="55" dur="500" fill="hold"/>
                                        <p:tgtEl>
                                          <p:spTgt spid="2"/>
                                        </p:tgtEl>
                                        <p:attrNameLst>
                                          <p:attrName>ppt_x</p:attrName>
                                        </p:attrNameLst>
                                      </p:cBhvr>
                                      <p:tavLst>
                                        <p:tav tm="0">
                                          <p:val>
                                            <p:strVal val="#ppt_x"/>
                                          </p:val>
                                        </p:tav>
                                        <p:tav tm="100000">
                                          <p:val>
                                            <p:strVal val="#ppt_x"/>
                                          </p:val>
                                        </p:tav>
                                      </p:tavLst>
                                    </p:anim>
                                    <p:anim calcmode="lin" valueType="num">
                                      <p:cBhvr additive="base">
                                        <p:cTn id="56"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57" fill="hold" nodeType="clickPar">
                      <p:stCondLst>
                        <p:cond delay="indefinite"/>
                      </p:stCondLst>
                      <p:childTnLst>
                        <p:par>
                          <p:cTn id="58" fill="hold" nodeType="withGroup">
                            <p:stCondLst>
                              <p:cond delay="0"/>
                            </p:stCondLst>
                            <p:childTnLst>
                              <p:par>
                                <p:cTn id="59" presetID="2" presetClass="entr" presetSubtype="4" fill="hold" grpId="0" nodeType="clickEffect">
                                  <p:stCondLst>
                                    <p:cond delay="0"/>
                                  </p:stCondLst>
                                  <p:childTnLst>
                                    <p:set>
                                      <p:cBhvr>
                                        <p:cTn id="60" dur="1" fill="hold">
                                          <p:stCondLst>
                                            <p:cond delay="0"/>
                                          </p:stCondLst>
                                        </p:cTn>
                                        <p:tgtEl>
                                          <p:spTgt spid="35"/>
                                        </p:tgtEl>
                                        <p:attrNameLst>
                                          <p:attrName>style.visibility</p:attrName>
                                        </p:attrNameLst>
                                      </p:cBhvr>
                                      <p:to>
                                        <p:strVal val="visible"/>
                                      </p:to>
                                    </p:set>
                                    <p:anim calcmode="lin" valueType="num">
                                      <p:cBhvr additive="base">
                                        <p:cTn id="61" dur="500" fill="hold"/>
                                        <p:tgtEl>
                                          <p:spTgt spid="35"/>
                                        </p:tgtEl>
                                        <p:attrNameLst>
                                          <p:attrName>ppt_x</p:attrName>
                                        </p:attrNameLst>
                                      </p:cBhvr>
                                      <p:tavLst>
                                        <p:tav tm="0">
                                          <p:val>
                                            <p:strVal val="#ppt_x"/>
                                          </p:val>
                                        </p:tav>
                                        <p:tav tm="100000">
                                          <p:val>
                                            <p:strVal val="#ppt_x"/>
                                          </p:val>
                                        </p:tav>
                                      </p:tavLst>
                                    </p:anim>
                                    <p:anim calcmode="lin" valueType="num">
                                      <p:cBhvr additive="base">
                                        <p:cTn id="62" dur="500" fill="hold"/>
                                        <p:tgtEl>
                                          <p:spTgt spid="35"/>
                                        </p:tgtEl>
                                        <p:attrNameLst>
                                          <p:attrName>ppt_y</p:attrName>
                                        </p:attrNameLst>
                                      </p:cBhvr>
                                      <p:tavLst>
                                        <p:tav tm="0">
                                          <p:val>
                                            <p:strVal val="1+#ppt_h/2"/>
                                          </p:val>
                                        </p:tav>
                                        <p:tav tm="100000">
                                          <p:val>
                                            <p:strVal val="#ppt_y"/>
                                          </p:val>
                                        </p:tav>
                                      </p:tavLst>
                                    </p:anim>
                                  </p:childTnLst>
                                </p:cTn>
                              </p:par>
                            </p:childTnLst>
                          </p:cTn>
                        </p:par>
                      </p:childTnLst>
                    </p:cTn>
                  </p:par>
                  <p:par>
                    <p:cTn id="63" fill="hold" nodeType="clickPar">
                      <p:stCondLst>
                        <p:cond delay="indefinite"/>
                      </p:stCondLst>
                      <p:childTnLst>
                        <p:par>
                          <p:cTn id="64" fill="hold" nodeType="withGroup">
                            <p:stCondLst>
                              <p:cond delay="0"/>
                            </p:stCondLst>
                            <p:childTnLst>
                              <p:par>
                                <p:cTn id="65" presetID="2" presetClass="entr" presetSubtype="4" fill="hold" nodeType="clickEffect">
                                  <p:stCondLst>
                                    <p:cond delay="0"/>
                                  </p:stCondLst>
                                  <p:childTnLst>
                                    <p:set>
                                      <p:cBhvr>
                                        <p:cTn id="66" dur="1" fill="hold">
                                          <p:stCondLst>
                                            <p:cond delay="0"/>
                                          </p:stCondLst>
                                        </p:cTn>
                                        <p:tgtEl>
                                          <p:spTgt spid="7"/>
                                        </p:tgtEl>
                                        <p:attrNameLst>
                                          <p:attrName>style.visibility</p:attrName>
                                        </p:attrNameLst>
                                      </p:cBhvr>
                                      <p:to>
                                        <p:strVal val="visible"/>
                                      </p:to>
                                    </p:set>
                                    <p:anim calcmode="lin" valueType="num">
                                      <p:cBhvr additive="base">
                                        <p:cTn id="67" dur="500" fill="hold"/>
                                        <p:tgtEl>
                                          <p:spTgt spid="7"/>
                                        </p:tgtEl>
                                        <p:attrNameLst>
                                          <p:attrName>ppt_x</p:attrName>
                                        </p:attrNameLst>
                                      </p:cBhvr>
                                      <p:tavLst>
                                        <p:tav tm="0">
                                          <p:val>
                                            <p:strVal val="#ppt_x"/>
                                          </p:val>
                                        </p:tav>
                                        <p:tav tm="100000">
                                          <p:val>
                                            <p:strVal val="#ppt_x"/>
                                          </p:val>
                                        </p:tav>
                                      </p:tavLst>
                                    </p:anim>
                                    <p:anim calcmode="lin" valueType="num">
                                      <p:cBhvr additive="base">
                                        <p:cTn id="6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par>
                    <p:cTn id="69" fill="hold" nodeType="clickPar">
                      <p:stCondLst>
                        <p:cond delay="indefinite"/>
                      </p:stCondLst>
                      <p:childTnLst>
                        <p:par>
                          <p:cTn id="70" fill="hold" nodeType="withGroup">
                            <p:stCondLst>
                              <p:cond delay="0"/>
                            </p:stCondLst>
                            <p:childTnLst>
                              <p:par>
                                <p:cTn id="71" presetID="2" presetClass="entr" presetSubtype="4" fill="hold" grpId="0" nodeType="clickEffect">
                                  <p:stCondLst>
                                    <p:cond delay="0"/>
                                  </p:stCondLst>
                                  <p:childTnLst>
                                    <p:set>
                                      <p:cBhvr>
                                        <p:cTn id="72" dur="1" fill="hold">
                                          <p:stCondLst>
                                            <p:cond delay="0"/>
                                          </p:stCondLst>
                                        </p:cTn>
                                        <p:tgtEl>
                                          <p:spTgt spid="36"/>
                                        </p:tgtEl>
                                        <p:attrNameLst>
                                          <p:attrName>style.visibility</p:attrName>
                                        </p:attrNameLst>
                                      </p:cBhvr>
                                      <p:to>
                                        <p:strVal val="visible"/>
                                      </p:to>
                                    </p:set>
                                    <p:anim calcmode="lin" valueType="num">
                                      <p:cBhvr additive="base">
                                        <p:cTn id="73" dur="500" fill="hold"/>
                                        <p:tgtEl>
                                          <p:spTgt spid="36"/>
                                        </p:tgtEl>
                                        <p:attrNameLst>
                                          <p:attrName>ppt_x</p:attrName>
                                        </p:attrNameLst>
                                      </p:cBhvr>
                                      <p:tavLst>
                                        <p:tav tm="0">
                                          <p:val>
                                            <p:strVal val="#ppt_x"/>
                                          </p:val>
                                        </p:tav>
                                        <p:tav tm="100000">
                                          <p:val>
                                            <p:strVal val="#ppt_x"/>
                                          </p:val>
                                        </p:tav>
                                      </p:tavLst>
                                    </p:anim>
                                    <p:anim calcmode="lin" valueType="num">
                                      <p:cBhvr additive="base">
                                        <p:cTn id="74" dur="500" fill="hold"/>
                                        <p:tgtEl>
                                          <p:spTgt spid="36"/>
                                        </p:tgtEl>
                                        <p:attrNameLst>
                                          <p:attrName>ppt_y</p:attrName>
                                        </p:attrNameLst>
                                      </p:cBhvr>
                                      <p:tavLst>
                                        <p:tav tm="0">
                                          <p:val>
                                            <p:strVal val="1+#ppt_h/2"/>
                                          </p:val>
                                        </p:tav>
                                        <p:tav tm="100000">
                                          <p:val>
                                            <p:strVal val="#ppt_y"/>
                                          </p:val>
                                        </p:tav>
                                      </p:tavLst>
                                    </p:anim>
                                  </p:childTnLst>
                                </p:cTn>
                              </p:par>
                            </p:childTnLst>
                          </p:cTn>
                        </p:par>
                      </p:childTnLst>
                    </p:cTn>
                  </p:par>
                  <p:par>
                    <p:cTn id="75" fill="hold" nodeType="clickPar">
                      <p:stCondLst>
                        <p:cond delay="indefinite"/>
                      </p:stCondLst>
                      <p:childTnLst>
                        <p:par>
                          <p:cTn id="76" fill="hold" nodeType="withGroup">
                            <p:stCondLst>
                              <p:cond delay="0"/>
                            </p:stCondLst>
                            <p:childTnLst>
                              <p:par>
                                <p:cTn id="77" presetID="2" presetClass="entr" presetSubtype="4" fill="hold" nodeType="clickEffect">
                                  <p:stCondLst>
                                    <p:cond delay="0"/>
                                  </p:stCondLst>
                                  <p:childTnLst>
                                    <p:set>
                                      <p:cBhvr>
                                        <p:cTn id="78" dur="1" fill="hold">
                                          <p:stCondLst>
                                            <p:cond delay="0"/>
                                          </p:stCondLst>
                                        </p:cTn>
                                        <p:tgtEl>
                                          <p:spTgt spid="7180"/>
                                        </p:tgtEl>
                                        <p:attrNameLst>
                                          <p:attrName>style.visibility</p:attrName>
                                        </p:attrNameLst>
                                      </p:cBhvr>
                                      <p:to>
                                        <p:strVal val="visible"/>
                                      </p:to>
                                    </p:set>
                                    <p:anim calcmode="lin" valueType="num">
                                      <p:cBhvr additive="base">
                                        <p:cTn id="79" dur="500" fill="hold"/>
                                        <p:tgtEl>
                                          <p:spTgt spid="7180"/>
                                        </p:tgtEl>
                                        <p:attrNameLst>
                                          <p:attrName>ppt_x</p:attrName>
                                        </p:attrNameLst>
                                      </p:cBhvr>
                                      <p:tavLst>
                                        <p:tav tm="0">
                                          <p:val>
                                            <p:strVal val="#ppt_x"/>
                                          </p:val>
                                        </p:tav>
                                        <p:tav tm="100000">
                                          <p:val>
                                            <p:strVal val="#ppt_x"/>
                                          </p:val>
                                        </p:tav>
                                      </p:tavLst>
                                    </p:anim>
                                    <p:anim calcmode="lin" valueType="num">
                                      <p:cBhvr additive="base">
                                        <p:cTn id="80" dur="500" fill="hold"/>
                                        <p:tgtEl>
                                          <p:spTgt spid="7180"/>
                                        </p:tgtEl>
                                        <p:attrNameLst>
                                          <p:attrName>ppt_y</p:attrName>
                                        </p:attrNameLst>
                                      </p:cBhvr>
                                      <p:tavLst>
                                        <p:tav tm="0">
                                          <p:val>
                                            <p:strVal val="1+#ppt_h/2"/>
                                          </p:val>
                                        </p:tav>
                                        <p:tav tm="100000">
                                          <p:val>
                                            <p:strVal val="#ppt_y"/>
                                          </p:val>
                                        </p:tav>
                                      </p:tavLst>
                                    </p:anim>
                                  </p:childTnLst>
                                </p:cTn>
                              </p:par>
                            </p:childTnLst>
                          </p:cTn>
                        </p:par>
                      </p:childTnLst>
                    </p:cTn>
                  </p:par>
                  <p:par>
                    <p:cTn id="81" fill="hold" nodeType="clickPar">
                      <p:stCondLst>
                        <p:cond delay="indefinite"/>
                      </p:stCondLst>
                      <p:childTnLst>
                        <p:par>
                          <p:cTn id="82" fill="hold" nodeType="withGroup">
                            <p:stCondLst>
                              <p:cond delay="0"/>
                            </p:stCondLst>
                            <p:childTnLst>
                              <p:par>
                                <p:cTn id="83" presetID="2" presetClass="entr" presetSubtype="4" fill="hold" grpId="0" nodeType="clickEffect">
                                  <p:stCondLst>
                                    <p:cond delay="0"/>
                                  </p:stCondLst>
                                  <p:childTnLst>
                                    <p:set>
                                      <p:cBhvr>
                                        <p:cTn id="84" dur="1" fill="hold">
                                          <p:stCondLst>
                                            <p:cond delay="0"/>
                                          </p:stCondLst>
                                        </p:cTn>
                                        <p:tgtEl>
                                          <p:spTgt spid="37"/>
                                        </p:tgtEl>
                                        <p:attrNameLst>
                                          <p:attrName>style.visibility</p:attrName>
                                        </p:attrNameLst>
                                      </p:cBhvr>
                                      <p:to>
                                        <p:strVal val="visible"/>
                                      </p:to>
                                    </p:set>
                                    <p:anim calcmode="lin" valueType="num">
                                      <p:cBhvr additive="base">
                                        <p:cTn id="85" dur="500" fill="hold"/>
                                        <p:tgtEl>
                                          <p:spTgt spid="37"/>
                                        </p:tgtEl>
                                        <p:attrNameLst>
                                          <p:attrName>ppt_x</p:attrName>
                                        </p:attrNameLst>
                                      </p:cBhvr>
                                      <p:tavLst>
                                        <p:tav tm="0">
                                          <p:val>
                                            <p:strVal val="#ppt_x"/>
                                          </p:val>
                                        </p:tav>
                                        <p:tav tm="100000">
                                          <p:val>
                                            <p:strVal val="#ppt_x"/>
                                          </p:val>
                                        </p:tav>
                                      </p:tavLst>
                                    </p:anim>
                                    <p:anim calcmode="lin" valueType="num">
                                      <p:cBhvr additive="base">
                                        <p:cTn id="86" dur="500" fill="hold"/>
                                        <p:tgtEl>
                                          <p:spTgt spid="37"/>
                                        </p:tgtEl>
                                        <p:attrNameLst>
                                          <p:attrName>ppt_y</p:attrName>
                                        </p:attrNameLst>
                                      </p:cBhvr>
                                      <p:tavLst>
                                        <p:tav tm="0">
                                          <p:val>
                                            <p:strVal val="1+#ppt_h/2"/>
                                          </p:val>
                                        </p:tav>
                                        <p:tav tm="100000">
                                          <p:val>
                                            <p:strVal val="#ppt_y"/>
                                          </p:val>
                                        </p:tav>
                                      </p:tavLst>
                                    </p:anim>
                                  </p:childTnLst>
                                </p:cTn>
                              </p:par>
                            </p:childTnLst>
                          </p:cTn>
                        </p:par>
                      </p:childTnLst>
                    </p:cTn>
                  </p:par>
                  <p:par>
                    <p:cTn id="87" fill="hold" nodeType="clickPar">
                      <p:stCondLst>
                        <p:cond delay="indefinite"/>
                      </p:stCondLst>
                      <p:childTnLst>
                        <p:par>
                          <p:cTn id="88" fill="hold" nodeType="withGroup">
                            <p:stCondLst>
                              <p:cond delay="0"/>
                            </p:stCondLst>
                            <p:childTnLst>
                              <p:par>
                                <p:cTn id="89" presetID="2" presetClass="entr" presetSubtype="4" fill="hold" nodeType="clickEffect">
                                  <p:stCondLst>
                                    <p:cond delay="0"/>
                                  </p:stCondLst>
                                  <p:childTnLst>
                                    <p:set>
                                      <p:cBhvr>
                                        <p:cTn id="90" dur="1" fill="hold">
                                          <p:stCondLst>
                                            <p:cond delay="0"/>
                                          </p:stCondLst>
                                        </p:cTn>
                                        <p:tgtEl>
                                          <p:spTgt spid="7171"/>
                                        </p:tgtEl>
                                        <p:attrNameLst>
                                          <p:attrName>style.visibility</p:attrName>
                                        </p:attrNameLst>
                                      </p:cBhvr>
                                      <p:to>
                                        <p:strVal val="visible"/>
                                      </p:to>
                                    </p:set>
                                    <p:anim calcmode="lin" valueType="num">
                                      <p:cBhvr additive="base">
                                        <p:cTn id="91" dur="500" fill="hold"/>
                                        <p:tgtEl>
                                          <p:spTgt spid="7171"/>
                                        </p:tgtEl>
                                        <p:attrNameLst>
                                          <p:attrName>ppt_x</p:attrName>
                                        </p:attrNameLst>
                                      </p:cBhvr>
                                      <p:tavLst>
                                        <p:tav tm="0">
                                          <p:val>
                                            <p:strVal val="#ppt_x"/>
                                          </p:val>
                                        </p:tav>
                                        <p:tav tm="100000">
                                          <p:val>
                                            <p:strVal val="#ppt_x"/>
                                          </p:val>
                                        </p:tav>
                                      </p:tavLst>
                                    </p:anim>
                                    <p:anim calcmode="lin" valueType="num">
                                      <p:cBhvr additive="base">
                                        <p:cTn id="92" dur="500" fill="hold"/>
                                        <p:tgtEl>
                                          <p:spTgt spid="7171"/>
                                        </p:tgtEl>
                                        <p:attrNameLst>
                                          <p:attrName>ppt_y</p:attrName>
                                        </p:attrNameLst>
                                      </p:cBhvr>
                                      <p:tavLst>
                                        <p:tav tm="0">
                                          <p:val>
                                            <p:strVal val="1+#ppt_h/2"/>
                                          </p:val>
                                        </p:tav>
                                        <p:tav tm="100000">
                                          <p:val>
                                            <p:strVal val="#ppt_y"/>
                                          </p:val>
                                        </p:tav>
                                      </p:tavLst>
                                    </p:anim>
                                  </p:childTnLst>
                                </p:cTn>
                              </p:par>
                            </p:childTnLst>
                          </p:cTn>
                        </p:par>
                      </p:childTnLst>
                    </p:cTn>
                  </p:par>
                  <p:par>
                    <p:cTn id="93" fill="hold" nodeType="clickPar">
                      <p:stCondLst>
                        <p:cond delay="indefinite"/>
                      </p:stCondLst>
                      <p:childTnLst>
                        <p:par>
                          <p:cTn id="94" fill="hold" nodeType="withGroup">
                            <p:stCondLst>
                              <p:cond delay="0"/>
                            </p:stCondLst>
                            <p:childTnLst>
                              <p:par>
                                <p:cTn id="95" presetID="2" presetClass="entr" presetSubtype="4" fill="hold" grpId="0" nodeType="clickEffect">
                                  <p:stCondLst>
                                    <p:cond delay="0"/>
                                  </p:stCondLst>
                                  <p:childTnLst>
                                    <p:set>
                                      <p:cBhvr>
                                        <p:cTn id="96" dur="1" fill="hold">
                                          <p:stCondLst>
                                            <p:cond delay="0"/>
                                          </p:stCondLst>
                                        </p:cTn>
                                        <p:tgtEl>
                                          <p:spTgt spid="40"/>
                                        </p:tgtEl>
                                        <p:attrNameLst>
                                          <p:attrName>style.visibility</p:attrName>
                                        </p:attrNameLst>
                                      </p:cBhvr>
                                      <p:to>
                                        <p:strVal val="visible"/>
                                      </p:to>
                                    </p:set>
                                    <p:anim calcmode="lin" valueType="num">
                                      <p:cBhvr additive="base">
                                        <p:cTn id="97" dur="500" fill="hold"/>
                                        <p:tgtEl>
                                          <p:spTgt spid="40"/>
                                        </p:tgtEl>
                                        <p:attrNameLst>
                                          <p:attrName>ppt_x</p:attrName>
                                        </p:attrNameLst>
                                      </p:cBhvr>
                                      <p:tavLst>
                                        <p:tav tm="0">
                                          <p:val>
                                            <p:strVal val="#ppt_x"/>
                                          </p:val>
                                        </p:tav>
                                        <p:tav tm="100000">
                                          <p:val>
                                            <p:strVal val="#ppt_x"/>
                                          </p:val>
                                        </p:tav>
                                      </p:tavLst>
                                    </p:anim>
                                    <p:anim calcmode="lin" valueType="num">
                                      <p:cBhvr additive="base">
                                        <p:cTn id="98" dur="500" fill="hold"/>
                                        <p:tgtEl>
                                          <p:spTgt spid="40"/>
                                        </p:tgtEl>
                                        <p:attrNameLst>
                                          <p:attrName>ppt_y</p:attrName>
                                        </p:attrNameLst>
                                      </p:cBhvr>
                                      <p:tavLst>
                                        <p:tav tm="0">
                                          <p:val>
                                            <p:strVal val="1+#ppt_h/2"/>
                                          </p:val>
                                        </p:tav>
                                        <p:tav tm="100000">
                                          <p:val>
                                            <p:strVal val="#ppt_y"/>
                                          </p:val>
                                        </p:tav>
                                      </p:tavLst>
                                    </p:anim>
                                  </p:childTnLst>
                                </p:cTn>
                              </p:par>
                            </p:childTnLst>
                          </p:cTn>
                        </p:par>
                      </p:childTnLst>
                    </p:cTn>
                  </p:par>
                  <p:par>
                    <p:cTn id="99" fill="hold" nodeType="clickPar">
                      <p:stCondLst>
                        <p:cond delay="indefinite"/>
                      </p:stCondLst>
                      <p:childTnLst>
                        <p:par>
                          <p:cTn id="100" fill="hold" nodeType="withGroup">
                            <p:stCondLst>
                              <p:cond delay="0"/>
                            </p:stCondLst>
                            <p:childTnLst>
                              <p:par>
                                <p:cTn id="101" presetID="2" presetClass="entr" presetSubtype="4" fill="hold" grpId="0" nodeType="clickEffect">
                                  <p:stCondLst>
                                    <p:cond delay="0"/>
                                  </p:stCondLst>
                                  <p:childTnLst>
                                    <p:set>
                                      <p:cBhvr>
                                        <p:cTn id="102" dur="1" fill="hold">
                                          <p:stCondLst>
                                            <p:cond delay="0"/>
                                          </p:stCondLst>
                                        </p:cTn>
                                        <p:tgtEl>
                                          <p:spTgt spid="51"/>
                                        </p:tgtEl>
                                        <p:attrNameLst>
                                          <p:attrName>style.visibility</p:attrName>
                                        </p:attrNameLst>
                                      </p:cBhvr>
                                      <p:to>
                                        <p:strVal val="visible"/>
                                      </p:to>
                                    </p:set>
                                    <p:anim calcmode="lin" valueType="num">
                                      <p:cBhvr additive="base">
                                        <p:cTn id="103" dur="500" fill="hold"/>
                                        <p:tgtEl>
                                          <p:spTgt spid="51"/>
                                        </p:tgtEl>
                                        <p:attrNameLst>
                                          <p:attrName>ppt_x</p:attrName>
                                        </p:attrNameLst>
                                      </p:cBhvr>
                                      <p:tavLst>
                                        <p:tav tm="0">
                                          <p:val>
                                            <p:strVal val="#ppt_x"/>
                                          </p:val>
                                        </p:tav>
                                        <p:tav tm="100000">
                                          <p:val>
                                            <p:strVal val="#ppt_x"/>
                                          </p:val>
                                        </p:tav>
                                      </p:tavLst>
                                    </p:anim>
                                    <p:anim calcmode="lin" valueType="num">
                                      <p:cBhvr additive="base">
                                        <p:cTn id="104" dur="500" fill="hold"/>
                                        <p:tgtEl>
                                          <p:spTgt spid="51"/>
                                        </p:tgtEl>
                                        <p:attrNameLst>
                                          <p:attrName>ppt_y</p:attrName>
                                        </p:attrNameLst>
                                      </p:cBhvr>
                                      <p:tavLst>
                                        <p:tav tm="0">
                                          <p:val>
                                            <p:strVal val="1+#ppt_h/2"/>
                                          </p:val>
                                        </p:tav>
                                        <p:tav tm="100000">
                                          <p:val>
                                            <p:strVal val="#ppt_y"/>
                                          </p:val>
                                        </p:tav>
                                      </p:tavLst>
                                    </p:anim>
                                  </p:childTnLst>
                                </p:cTn>
                              </p:par>
                            </p:childTnLst>
                          </p:cTn>
                        </p:par>
                      </p:childTnLst>
                    </p:cTn>
                  </p:par>
                  <p:par>
                    <p:cTn id="105" fill="hold" nodeType="clickPar">
                      <p:stCondLst>
                        <p:cond delay="indefinite"/>
                      </p:stCondLst>
                      <p:childTnLst>
                        <p:par>
                          <p:cTn id="106" fill="hold" nodeType="withGroup">
                            <p:stCondLst>
                              <p:cond delay="0"/>
                            </p:stCondLst>
                            <p:childTnLst>
                              <p:par>
                                <p:cTn id="107" presetID="2" presetClass="entr" presetSubtype="4" fill="hold" grpId="0" nodeType="clickEffect">
                                  <p:stCondLst>
                                    <p:cond delay="0"/>
                                  </p:stCondLst>
                                  <p:childTnLst>
                                    <p:set>
                                      <p:cBhvr>
                                        <p:cTn id="108" dur="1" fill="hold">
                                          <p:stCondLst>
                                            <p:cond delay="0"/>
                                          </p:stCondLst>
                                        </p:cTn>
                                        <p:tgtEl>
                                          <p:spTgt spid="52"/>
                                        </p:tgtEl>
                                        <p:attrNameLst>
                                          <p:attrName>style.visibility</p:attrName>
                                        </p:attrNameLst>
                                      </p:cBhvr>
                                      <p:to>
                                        <p:strVal val="visible"/>
                                      </p:to>
                                    </p:set>
                                    <p:anim calcmode="lin" valueType="num">
                                      <p:cBhvr additive="base">
                                        <p:cTn id="109" dur="500" fill="hold"/>
                                        <p:tgtEl>
                                          <p:spTgt spid="52"/>
                                        </p:tgtEl>
                                        <p:attrNameLst>
                                          <p:attrName>ppt_x</p:attrName>
                                        </p:attrNameLst>
                                      </p:cBhvr>
                                      <p:tavLst>
                                        <p:tav tm="0">
                                          <p:val>
                                            <p:strVal val="#ppt_x"/>
                                          </p:val>
                                        </p:tav>
                                        <p:tav tm="100000">
                                          <p:val>
                                            <p:strVal val="#ppt_x"/>
                                          </p:val>
                                        </p:tav>
                                      </p:tavLst>
                                    </p:anim>
                                    <p:anim calcmode="lin" valueType="num">
                                      <p:cBhvr additive="base">
                                        <p:cTn id="110" dur="500" fill="hold"/>
                                        <p:tgtEl>
                                          <p:spTgt spid="5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 grpId="0"/>
      <p:bldP spid="34" grpId="0"/>
      <p:bldP spid="35" grpId="0"/>
      <p:bldP spid="36" grpId="0"/>
      <p:bldP spid="37" grpId="0"/>
      <p:bldP spid="40" grpId="0"/>
      <p:bldP spid="45" grpId="0"/>
      <p:bldP spid="49" grpId="0"/>
      <p:bldP spid="51" grpId="0"/>
      <p:bldP spid="52" grpId="0"/>
    </p:bld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2"/>
          <p:cNvSpPr txBox="1">
            <a:spLocks noChangeArrowheads="1"/>
          </p:cNvSpPr>
          <p:nvPr/>
        </p:nvSpPr>
        <p:spPr bwMode="auto">
          <a:xfrm>
            <a:off x="685800" y="-152400"/>
            <a:ext cx="7772400" cy="1143000"/>
          </a:xfrm>
          <a:prstGeom prst="rect">
            <a:avLst/>
          </a:prstGeom>
          <a:noFill/>
          <a:ln w="9525">
            <a:noFill/>
            <a:miter lim="800000"/>
            <a:headEnd/>
            <a:tailEnd/>
          </a:ln>
          <a:effectLst/>
        </p:spPr>
        <p:txBody>
          <a:bodyPr anchor="ctr"/>
          <a:lstStyle>
            <a:lvl1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mj-lt"/>
                <a:ea typeface="+mj-ea"/>
                <a:cs typeface="+mj-cs"/>
              </a:defRPr>
            </a:lvl1pPr>
            <a:lvl2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2pPr>
            <a:lvl3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3pPr>
            <a:lvl4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4pPr>
            <a:lvl5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5pPr>
            <a:lvl6pPr marL="457200"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6pPr>
            <a:lvl7pPr marL="914400"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7pPr>
            <a:lvl8pPr marL="1371600"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8pPr>
            <a:lvl9pPr marL="1828800"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9pPr>
          </a:lstStyle>
          <a:p>
            <a:pPr eaLnBrk="1" hangingPunct="1">
              <a:defRPr/>
            </a:pPr>
            <a:r>
              <a:rPr lang="en-CA" altLang="en-US" i="0" kern="0" dirty="0">
                <a:cs typeface="Times New Roman" panose="02020603050405020304" pitchFamily="18" charset="0"/>
              </a:rPr>
              <a:t>The Time Complexity of an Algorithm</a:t>
            </a:r>
          </a:p>
        </p:txBody>
      </p:sp>
      <p:graphicFrame>
        <p:nvGraphicFramePr>
          <p:cNvPr id="13" name="Table 12"/>
          <p:cNvGraphicFramePr>
            <a:graphicFrameLocks noGrp="1"/>
          </p:cNvGraphicFramePr>
          <p:nvPr>
            <p:extLst>
              <p:ext uri="{D42A27DB-BD31-4B8C-83A1-F6EECF244321}">
                <p14:modId xmlns:p14="http://schemas.microsoft.com/office/powerpoint/2010/main" val="29030456"/>
              </p:ext>
            </p:extLst>
          </p:nvPr>
        </p:nvGraphicFramePr>
        <p:xfrm>
          <a:off x="161060" y="1397000"/>
          <a:ext cx="6324600" cy="4109820"/>
        </p:xfrm>
        <a:graphic>
          <a:graphicData uri="http://schemas.openxmlformats.org/drawingml/2006/table">
            <a:tbl>
              <a:tblPr firstRow="1" bandRow="1">
                <a:tableStyleId>{5C22544A-7EE6-4342-B048-85BDC9FD1C3A}</a:tableStyleId>
              </a:tblPr>
              <a:tblGrid>
                <a:gridCol w="2108200">
                  <a:extLst>
                    <a:ext uri="{9D8B030D-6E8A-4147-A177-3AD203B41FA5}">
                      <a16:colId xmlns:a16="http://schemas.microsoft.com/office/drawing/2014/main" val="3774047144"/>
                    </a:ext>
                  </a:extLst>
                </a:gridCol>
                <a:gridCol w="2108200">
                  <a:extLst>
                    <a:ext uri="{9D8B030D-6E8A-4147-A177-3AD203B41FA5}">
                      <a16:colId xmlns:a16="http://schemas.microsoft.com/office/drawing/2014/main" val="283455716"/>
                    </a:ext>
                  </a:extLst>
                </a:gridCol>
                <a:gridCol w="2108200">
                  <a:extLst>
                    <a:ext uri="{9D8B030D-6E8A-4147-A177-3AD203B41FA5}">
                      <a16:colId xmlns:a16="http://schemas.microsoft.com/office/drawing/2014/main" val="36752531"/>
                    </a:ext>
                  </a:extLst>
                </a:gridCol>
              </a:tblGrid>
              <a:tr h="812800">
                <a:tc>
                  <a:txBody>
                    <a:bodyPr/>
                    <a:lstStyle/>
                    <a:p>
                      <a:pPr algn="ctr"/>
                      <a:r>
                        <a:rPr lang="en-CA" sz="2400" dirty="0" smtClean="0"/>
                        <a:t>Size of</a:t>
                      </a:r>
                      <a:r>
                        <a:rPr lang="en-CA" sz="2400" baseline="0" dirty="0" smtClean="0"/>
                        <a:t> Input</a:t>
                      </a:r>
                      <a:endParaRPr lang="en-CA" sz="2400" dirty="0"/>
                    </a:p>
                  </a:txBody>
                  <a:tcPr/>
                </a:tc>
                <a:tc>
                  <a:txBody>
                    <a:bodyPr/>
                    <a:lstStyle/>
                    <a:p>
                      <a:pPr algn="ctr"/>
                      <a:r>
                        <a:rPr lang="en-CA" sz="2400" dirty="0" smtClean="0"/>
                        <a:t>N,M</a:t>
                      </a:r>
                      <a:endParaRPr lang="en-CA" sz="2400" dirty="0"/>
                    </a:p>
                  </a:txBody>
                  <a:tcPr/>
                </a:tc>
                <a:tc>
                  <a:txBody>
                    <a:bodyPr/>
                    <a:lstStyle/>
                    <a:p>
                      <a:pPr algn="ctr"/>
                      <a:r>
                        <a:rPr lang="en-CA" altLang="en-US" sz="2400" i="0" kern="0" dirty="0" smtClean="0">
                          <a:cs typeface="Times New Roman" panose="02020603050405020304" pitchFamily="18" charset="0"/>
                        </a:rPr>
                        <a:t>x</a:t>
                      </a:r>
                      <a:r>
                        <a:rPr lang="en-CA" altLang="en-US" sz="2400" i="0" kern="0" baseline="-25000" dirty="0" smtClean="0">
                          <a:cs typeface="Times New Roman" panose="02020603050405020304" pitchFamily="18" charset="0"/>
                        </a:rPr>
                        <a:t>1</a:t>
                      </a:r>
                      <a:r>
                        <a:rPr lang="en-CA" altLang="en-US" sz="2400" i="0" kern="0" dirty="0" smtClean="0">
                          <a:cs typeface="Times New Roman" panose="02020603050405020304" pitchFamily="18" charset="0"/>
                        </a:rPr>
                        <a:t>,x</a:t>
                      </a:r>
                      <a:r>
                        <a:rPr lang="en-CA" altLang="en-US" sz="2400" i="0" kern="0" baseline="-25000" dirty="0" smtClean="0">
                          <a:cs typeface="Times New Roman" panose="02020603050405020304" pitchFamily="18" charset="0"/>
                        </a:rPr>
                        <a:t>2</a:t>
                      </a:r>
                      <a:r>
                        <a:rPr lang="en-CA" altLang="en-US" sz="2400" i="0" kern="0" dirty="0" smtClean="0">
                          <a:cs typeface="Times New Roman" panose="02020603050405020304" pitchFamily="18" charset="0"/>
                        </a:rPr>
                        <a:t>,…, </a:t>
                      </a:r>
                      <a:r>
                        <a:rPr lang="en-CA" altLang="en-US" sz="2400" i="0" kern="0" dirty="0" err="1" smtClean="0">
                          <a:cs typeface="Times New Roman" panose="02020603050405020304" pitchFamily="18" charset="0"/>
                        </a:rPr>
                        <a:t>x</a:t>
                      </a:r>
                      <a:r>
                        <a:rPr lang="en-CA" altLang="en-US" sz="2400" i="0" kern="0" baseline="-25000" dirty="0" err="1" smtClean="0">
                          <a:cs typeface="Times New Roman" panose="02020603050405020304" pitchFamily="18" charset="0"/>
                        </a:rPr>
                        <a:t>N</a:t>
                      </a:r>
                      <a:endParaRPr lang="en-CA" sz="2400" dirty="0"/>
                    </a:p>
                  </a:txBody>
                  <a:tcPr/>
                </a:tc>
                <a:extLst>
                  <a:ext uri="{0D108BD9-81ED-4DB2-BD59-A6C34878D82A}">
                    <a16:rowId xmlns:a16="http://schemas.microsoft.com/office/drawing/2014/main" val="2210538229"/>
                  </a:ext>
                </a:extLst>
              </a:tr>
              <a:tr h="812800">
                <a:tc>
                  <a:txBody>
                    <a:bodyPr/>
                    <a:lstStyle/>
                    <a:p>
                      <a:pPr algn="ctr"/>
                      <a:endParaRPr lang="en-CA" sz="2400" dirty="0"/>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en-CA" sz="2400" baseline="0" dirty="0" smtClean="0"/>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en-CA" sz="2400" dirty="0" smtClean="0"/>
                    </a:p>
                  </a:txBody>
                  <a:tcPr/>
                </a:tc>
                <a:extLst>
                  <a:ext uri="{0D108BD9-81ED-4DB2-BD59-A6C34878D82A}">
                    <a16:rowId xmlns:a16="http://schemas.microsoft.com/office/drawing/2014/main" val="4016379401"/>
                  </a:ext>
                </a:extLst>
              </a:tr>
              <a:tr h="838200">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en-CA" sz="2400" dirty="0"/>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en-CA" sz="2400" dirty="0"/>
                    </a:p>
                  </a:txBody>
                  <a:tcPr/>
                </a:tc>
                <a:tc>
                  <a:txBody>
                    <a:bodyPr/>
                    <a:lstStyle/>
                    <a:p>
                      <a:pPr algn="ctr"/>
                      <a:endParaRPr lang="en-CA" sz="2400" dirty="0"/>
                    </a:p>
                  </a:txBody>
                  <a:tcPr/>
                </a:tc>
                <a:extLst>
                  <a:ext uri="{0D108BD9-81ED-4DB2-BD59-A6C34878D82A}">
                    <a16:rowId xmlns:a16="http://schemas.microsoft.com/office/drawing/2014/main" val="3723352562"/>
                  </a:ext>
                </a:extLst>
              </a:tr>
              <a:tr h="823010">
                <a:tc>
                  <a:txBody>
                    <a:bodyPr/>
                    <a:lstStyle/>
                    <a:p>
                      <a:pPr algn="ctr"/>
                      <a:endParaRPr lang="en-CA" sz="2400" dirty="0"/>
                    </a:p>
                  </a:txBody>
                  <a:tcPr/>
                </a:tc>
                <a:tc>
                  <a:txBody>
                    <a:bodyPr/>
                    <a:lstStyle/>
                    <a:p>
                      <a:pPr algn="ctr"/>
                      <a:endParaRPr lang="en-CA" sz="2400" dirty="0"/>
                    </a:p>
                  </a:txBody>
                  <a:tcPr/>
                </a:tc>
                <a:tc>
                  <a:txBody>
                    <a:bodyPr/>
                    <a:lstStyle/>
                    <a:p>
                      <a:pPr algn="ctr"/>
                      <a:endParaRPr lang="en-CA" sz="2400" dirty="0"/>
                    </a:p>
                  </a:txBody>
                  <a:tcPr/>
                </a:tc>
                <a:extLst>
                  <a:ext uri="{0D108BD9-81ED-4DB2-BD59-A6C34878D82A}">
                    <a16:rowId xmlns:a16="http://schemas.microsoft.com/office/drawing/2014/main" val="1679592435"/>
                  </a:ext>
                </a:extLst>
              </a:tr>
              <a:tr h="823010">
                <a:tc>
                  <a:txBody>
                    <a:bodyPr/>
                    <a:lstStyle/>
                    <a:p>
                      <a:pPr algn="ctr"/>
                      <a:endParaRPr lang="en-CA" sz="2400" dirty="0"/>
                    </a:p>
                  </a:txBody>
                  <a:tcPr/>
                </a:tc>
                <a:tc>
                  <a:txBody>
                    <a:bodyPr/>
                    <a:lstStyle/>
                    <a:p>
                      <a:pPr algn="ctr"/>
                      <a:endParaRPr lang="en-CA" sz="2400" dirty="0" smtClean="0"/>
                    </a:p>
                    <a:p>
                      <a:pPr algn="ctr"/>
                      <a:endParaRPr lang="en-CA" sz="2400" dirty="0"/>
                    </a:p>
                  </a:txBody>
                  <a:tcPr/>
                </a:tc>
                <a:tc>
                  <a:txBody>
                    <a:bodyPr/>
                    <a:lstStyle/>
                    <a:p>
                      <a:pPr algn="ctr"/>
                      <a:endParaRPr lang="en-CA" sz="2400" dirty="0"/>
                    </a:p>
                  </a:txBody>
                  <a:tcPr/>
                </a:tc>
                <a:extLst>
                  <a:ext uri="{0D108BD9-81ED-4DB2-BD59-A6C34878D82A}">
                    <a16:rowId xmlns:a16="http://schemas.microsoft.com/office/drawing/2014/main" val="319433796"/>
                  </a:ext>
                </a:extLst>
              </a:tr>
            </a:tbl>
          </a:graphicData>
        </a:graphic>
      </p:graphicFrame>
      <p:graphicFrame>
        <p:nvGraphicFramePr>
          <p:cNvPr id="16" name="Table 15"/>
          <p:cNvGraphicFramePr>
            <a:graphicFrameLocks noGrp="1"/>
          </p:cNvGraphicFramePr>
          <p:nvPr>
            <p:extLst>
              <p:ext uri="{D42A27DB-BD31-4B8C-83A1-F6EECF244321}">
                <p14:modId xmlns:p14="http://schemas.microsoft.com/office/powerpoint/2010/main" val="459105407"/>
              </p:ext>
            </p:extLst>
          </p:nvPr>
        </p:nvGraphicFramePr>
        <p:xfrm>
          <a:off x="6550013" y="1399232"/>
          <a:ext cx="2514600" cy="4148128"/>
        </p:xfrm>
        <a:graphic>
          <a:graphicData uri="http://schemas.openxmlformats.org/drawingml/2006/table">
            <a:tbl>
              <a:tblPr firstRow="1" bandRow="1">
                <a:tableStyleId>{5C22544A-7EE6-4342-B048-85BDC9FD1C3A}</a:tableStyleId>
              </a:tblPr>
              <a:tblGrid>
                <a:gridCol w="2514600">
                  <a:extLst>
                    <a:ext uri="{9D8B030D-6E8A-4147-A177-3AD203B41FA5}">
                      <a16:colId xmlns:a16="http://schemas.microsoft.com/office/drawing/2014/main" val="2655074370"/>
                    </a:ext>
                  </a:extLst>
                </a:gridCol>
              </a:tblGrid>
              <a:tr h="368009">
                <a:tc>
                  <a:txBody>
                    <a:bodyPr/>
                    <a:lstStyle/>
                    <a:p>
                      <a:pPr algn="ctr"/>
                      <a:r>
                        <a:rPr lang="en-CA" sz="2400" baseline="0" dirty="0" smtClean="0"/>
                        <a:t>Time</a:t>
                      </a:r>
                    </a:p>
                    <a:p>
                      <a:pPr algn="ctr"/>
                      <a:r>
                        <a:rPr lang="en-CA" sz="2400" baseline="0" dirty="0" smtClean="0"/>
                        <a:t>for x</a:t>
                      </a:r>
                      <a:r>
                        <a:rPr lang="el-GR" altLang="en-US" sz="2400" b="1" kern="1200" dirty="0" smtClean="0">
                          <a:solidFill>
                            <a:srgbClr val="FFFFFF"/>
                          </a:solidFill>
                          <a:latin typeface="+mn-lt"/>
                          <a:ea typeface="+mn-ea"/>
                          <a:cs typeface="Times New Roman" panose="02020603050405020304" pitchFamily="18" charset="0"/>
                          <a:sym typeface="Symbol" panose="05050102010706020507" pitchFamily="18" charset="2"/>
                        </a:rPr>
                        <a:t></a:t>
                      </a:r>
                      <a:r>
                        <a:rPr lang="en-CA" altLang="en-US" sz="2400" b="1" kern="1200" dirty="0" smtClean="0">
                          <a:solidFill>
                            <a:srgbClr val="FFFFFF"/>
                          </a:solidFill>
                          <a:latin typeface="+mn-lt"/>
                          <a:ea typeface="+mn-ea"/>
                          <a:cs typeface="Times New Roman" panose="02020603050405020304" pitchFamily="18" charset="0"/>
                          <a:sym typeface="Symbol" panose="05050102010706020507" pitchFamily="18" charset="2"/>
                        </a:rPr>
                        <a:t>y</a:t>
                      </a:r>
                      <a:endParaRPr lang="en-CA" sz="2400" dirty="0"/>
                    </a:p>
                  </a:txBody>
                  <a:tcPr/>
                </a:tc>
                <a:extLst>
                  <a:ext uri="{0D108BD9-81ED-4DB2-BD59-A6C34878D82A}">
                    <a16:rowId xmlns:a16="http://schemas.microsoft.com/office/drawing/2014/main" val="1836539957"/>
                  </a:ext>
                </a:extLst>
              </a:tr>
              <a:tr h="825808">
                <a:tc>
                  <a:txBody>
                    <a:bodyPr/>
                    <a:lstStyle/>
                    <a:p>
                      <a:pPr algn="ctr"/>
                      <a:endParaRPr lang="en-CA" sz="2400" dirty="0"/>
                    </a:p>
                  </a:txBody>
                  <a:tcPr/>
                </a:tc>
                <a:extLst>
                  <a:ext uri="{0D108BD9-81ED-4DB2-BD59-A6C34878D82A}">
                    <a16:rowId xmlns:a16="http://schemas.microsoft.com/office/drawing/2014/main" val="3798600582"/>
                  </a:ext>
                </a:extLst>
              </a:tr>
              <a:tr h="838200">
                <a:tc>
                  <a:txBody>
                    <a:bodyPr/>
                    <a:lstStyle/>
                    <a:p>
                      <a:pPr algn="ctr"/>
                      <a:endParaRPr lang="en-CA" sz="2400" dirty="0" smtClean="0"/>
                    </a:p>
                  </a:txBody>
                  <a:tcPr/>
                </a:tc>
                <a:extLst>
                  <a:ext uri="{0D108BD9-81ED-4DB2-BD59-A6C34878D82A}">
                    <a16:rowId xmlns:a16="http://schemas.microsoft.com/office/drawing/2014/main" val="3587726900"/>
                  </a:ext>
                </a:extLst>
              </a:tr>
              <a:tr h="838200">
                <a:tc>
                  <a:txBody>
                    <a:bodyPr/>
                    <a:lstStyle/>
                    <a:p>
                      <a:pPr algn="ctr"/>
                      <a:endParaRPr lang="en-CA" sz="2400" dirty="0" smtClean="0"/>
                    </a:p>
                  </a:txBody>
                  <a:tcPr/>
                </a:tc>
                <a:extLst>
                  <a:ext uri="{0D108BD9-81ED-4DB2-BD59-A6C34878D82A}">
                    <a16:rowId xmlns:a16="http://schemas.microsoft.com/office/drawing/2014/main" val="317187982"/>
                  </a:ext>
                </a:extLst>
              </a:tr>
              <a:tr h="368009">
                <a:tc>
                  <a:txBody>
                    <a:bodyPr/>
                    <a:lstStyle/>
                    <a:p>
                      <a:pPr algn="ctr"/>
                      <a:endParaRPr lang="en-CA" sz="2400" dirty="0" smtClean="0"/>
                    </a:p>
                    <a:p>
                      <a:pPr algn="ctr"/>
                      <a:endParaRPr lang="en-CA" sz="2400" dirty="0"/>
                    </a:p>
                  </a:txBody>
                  <a:tcPr/>
                </a:tc>
                <a:extLst>
                  <a:ext uri="{0D108BD9-81ED-4DB2-BD59-A6C34878D82A}">
                    <a16:rowId xmlns:a16="http://schemas.microsoft.com/office/drawing/2014/main" val="1190279395"/>
                  </a:ext>
                </a:extLst>
              </a:tr>
            </a:tbl>
          </a:graphicData>
        </a:graphic>
      </p:graphicFrame>
      <p:sp>
        <p:nvSpPr>
          <p:cNvPr id="8" name="Rectangle 7"/>
          <p:cNvSpPr/>
          <p:nvPr/>
        </p:nvSpPr>
        <p:spPr>
          <a:xfrm>
            <a:off x="2377583" y="2139315"/>
            <a:ext cx="1922321" cy="461665"/>
          </a:xfrm>
          <a:prstGeom prst="rect">
            <a:avLst/>
          </a:prstGeom>
        </p:spPr>
        <p:txBody>
          <a:bodyPr wrap="none">
            <a:spAutoFit/>
          </a:bodyPr>
          <a:lstStyle/>
          <a:p>
            <a:pPr algn="ctr" fontAlgn="auto">
              <a:spcBef>
                <a:spcPts val="0"/>
              </a:spcBef>
              <a:spcAft>
                <a:spcPts val="0"/>
              </a:spcAft>
              <a:defRPr/>
            </a:pPr>
            <a:r>
              <a:rPr lang="en-CA" sz="2400" i="0" dirty="0">
                <a:solidFill>
                  <a:schemeClr val="bg2"/>
                </a:solidFill>
              </a:rPr>
              <a:t>log</a:t>
            </a:r>
            <a:r>
              <a:rPr lang="en-CA" sz="2400" i="0" baseline="-25000" dirty="0">
                <a:solidFill>
                  <a:schemeClr val="bg2"/>
                </a:solidFill>
              </a:rPr>
              <a:t>2</a:t>
            </a:r>
            <a:r>
              <a:rPr lang="en-CA" sz="2400" i="0" dirty="0">
                <a:solidFill>
                  <a:schemeClr val="bg2"/>
                </a:solidFill>
              </a:rPr>
              <a:t>N +log</a:t>
            </a:r>
            <a:r>
              <a:rPr lang="en-CA" sz="2400" i="0" baseline="-25000" dirty="0">
                <a:solidFill>
                  <a:schemeClr val="bg2"/>
                </a:solidFill>
              </a:rPr>
              <a:t>2</a:t>
            </a:r>
            <a:r>
              <a:rPr lang="en-CA" sz="2400" i="0" dirty="0">
                <a:solidFill>
                  <a:schemeClr val="bg2"/>
                </a:solidFill>
              </a:rPr>
              <a:t>M</a:t>
            </a:r>
          </a:p>
        </p:txBody>
      </p:sp>
      <p:sp>
        <p:nvSpPr>
          <p:cNvPr id="19" name="Rectangle 18"/>
          <p:cNvSpPr/>
          <p:nvPr/>
        </p:nvSpPr>
        <p:spPr>
          <a:xfrm>
            <a:off x="4834860" y="2146935"/>
            <a:ext cx="1133644" cy="461665"/>
          </a:xfrm>
          <a:prstGeom prst="rect">
            <a:avLst/>
          </a:prstGeom>
        </p:spPr>
        <p:txBody>
          <a:bodyPr wrap="none">
            <a:spAutoFit/>
          </a:bodyPr>
          <a:lstStyle/>
          <a:p>
            <a:pPr algn="ctr" fontAlgn="auto">
              <a:spcBef>
                <a:spcPts val="0"/>
              </a:spcBef>
              <a:spcAft>
                <a:spcPts val="0"/>
              </a:spcAft>
              <a:defRPr/>
            </a:pPr>
            <a:r>
              <a:rPr lang="en-CA" sz="2400" i="0" dirty="0" smtClean="0">
                <a:solidFill>
                  <a:schemeClr val="bg2"/>
                </a:solidFill>
              </a:rPr>
              <a:t>N log</a:t>
            </a:r>
            <a:r>
              <a:rPr lang="en-CA" sz="2400" i="0" baseline="-25000" dirty="0" smtClean="0">
                <a:solidFill>
                  <a:schemeClr val="bg2"/>
                </a:solidFill>
              </a:rPr>
              <a:t>2</a:t>
            </a:r>
            <a:r>
              <a:rPr lang="en-CA" sz="2400" i="0" dirty="0" smtClean="0">
                <a:solidFill>
                  <a:schemeClr val="bg2"/>
                </a:solidFill>
              </a:rPr>
              <a:t>x</a:t>
            </a:r>
            <a:endParaRPr lang="en-CA" sz="2400" i="0" dirty="0">
              <a:solidFill>
                <a:schemeClr val="bg2"/>
              </a:solidFill>
            </a:endParaRPr>
          </a:p>
        </p:txBody>
      </p:sp>
      <p:sp>
        <p:nvSpPr>
          <p:cNvPr id="20" name="Rectangle 19"/>
          <p:cNvSpPr/>
          <p:nvPr/>
        </p:nvSpPr>
        <p:spPr>
          <a:xfrm>
            <a:off x="2274991" y="2945130"/>
            <a:ext cx="2127505" cy="461665"/>
          </a:xfrm>
          <a:prstGeom prst="rect">
            <a:avLst/>
          </a:prstGeom>
        </p:spPr>
        <p:txBody>
          <a:bodyPr wrap="none">
            <a:spAutoFit/>
          </a:bodyPr>
          <a:lstStyle/>
          <a:p>
            <a:pPr algn="ctr" fontAlgn="auto">
              <a:spcBef>
                <a:spcPts val="0"/>
              </a:spcBef>
              <a:spcAft>
                <a:spcPts val="0"/>
              </a:spcAft>
              <a:defRPr/>
            </a:pPr>
            <a:r>
              <a:rPr lang="en-CA" sz="2400" i="0" dirty="0" smtClean="0">
                <a:solidFill>
                  <a:schemeClr val="bg2"/>
                </a:solidFill>
              </a:rPr>
              <a:t>log</a:t>
            </a:r>
            <a:r>
              <a:rPr lang="en-CA" sz="2400" i="0" baseline="-25000" dirty="0" smtClean="0">
                <a:solidFill>
                  <a:schemeClr val="bg2"/>
                </a:solidFill>
              </a:rPr>
              <a:t>10</a:t>
            </a:r>
            <a:r>
              <a:rPr lang="en-CA" sz="2400" i="0" dirty="0" smtClean="0">
                <a:solidFill>
                  <a:schemeClr val="bg2"/>
                </a:solidFill>
              </a:rPr>
              <a:t>N </a:t>
            </a:r>
            <a:r>
              <a:rPr lang="en-CA" sz="2400" i="0" dirty="0">
                <a:solidFill>
                  <a:schemeClr val="bg2"/>
                </a:solidFill>
              </a:rPr>
              <a:t>+</a:t>
            </a:r>
            <a:r>
              <a:rPr lang="en-CA" sz="2400" i="0" dirty="0" smtClean="0">
                <a:solidFill>
                  <a:schemeClr val="bg2"/>
                </a:solidFill>
              </a:rPr>
              <a:t>log</a:t>
            </a:r>
            <a:r>
              <a:rPr lang="en-CA" sz="2400" i="0" baseline="-25000" dirty="0" smtClean="0">
                <a:solidFill>
                  <a:schemeClr val="bg2"/>
                </a:solidFill>
              </a:rPr>
              <a:t>10</a:t>
            </a:r>
            <a:r>
              <a:rPr lang="en-CA" sz="2400" i="0" dirty="0" smtClean="0">
                <a:solidFill>
                  <a:schemeClr val="bg2"/>
                </a:solidFill>
              </a:rPr>
              <a:t>M</a:t>
            </a:r>
            <a:endParaRPr lang="en-CA" sz="2400" i="0" dirty="0">
              <a:solidFill>
                <a:schemeClr val="bg2"/>
              </a:solidFill>
            </a:endParaRPr>
          </a:p>
        </p:txBody>
      </p:sp>
      <p:sp>
        <p:nvSpPr>
          <p:cNvPr id="21" name="Rectangle 20"/>
          <p:cNvSpPr/>
          <p:nvPr/>
        </p:nvSpPr>
        <p:spPr>
          <a:xfrm>
            <a:off x="4783563" y="2952750"/>
            <a:ext cx="1236237" cy="461665"/>
          </a:xfrm>
          <a:prstGeom prst="rect">
            <a:avLst/>
          </a:prstGeom>
        </p:spPr>
        <p:txBody>
          <a:bodyPr wrap="none">
            <a:spAutoFit/>
          </a:bodyPr>
          <a:lstStyle/>
          <a:p>
            <a:pPr algn="ctr" fontAlgn="auto">
              <a:spcBef>
                <a:spcPts val="0"/>
              </a:spcBef>
              <a:spcAft>
                <a:spcPts val="0"/>
              </a:spcAft>
              <a:defRPr/>
            </a:pPr>
            <a:r>
              <a:rPr lang="en-CA" sz="2400" i="0" dirty="0" smtClean="0">
                <a:solidFill>
                  <a:schemeClr val="bg2"/>
                </a:solidFill>
              </a:rPr>
              <a:t>N log</a:t>
            </a:r>
            <a:r>
              <a:rPr lang="en-CA" sz="2400" i="0" baseline="-25000" dirty="0" smtClean="0">
                <a:solidFill>
                  <a:schemeClr val="bg2"/>
                </a:solidFill>
              </a:rPr>
              <a:t>10</a:t>
            </a:r>
            <a:r>
              <a:rPr lang="en-CA" sz="2400" i="0" dirty="0" smtClean="0">
                <a:solidFill>
                  <a:schemeClr val="bg2"/>
                </a:solidFill>
              </a:rPr>
              <a:t>x</a:t>
            </a:r>
            <a:endParaRPr lang="en-CA" sz="2400" i="0" dirty="0">
              <a:solidFill>
                <a:schemeClr val="bg2"/>
              </a:solidFill>
            </a:endParaRPr>
          </a:p>
        </p:txBody>
      </p:sp>
      <p:sp>
        <p:nvSpPr>
          <p:cNvPr id="22" name="Rectangle 21"/>
          <p:cNvSpPr/>
          <p:nvPr/>
        </p:nvSpPr>
        <p:spPr>
          <a:xfrm>
            <a:off x="3195368" y="3804285"/>
            <a:ext cx="338554" cy="461665"/>
          </a:xfrm>
          <a:prstGeom prst="rect">
            <a:avLst/>
          </a:prstGeom>
        </p:spPr>
        <p:txBody>
          <a:bodyPr wrap="none">
            <a:spAutoFit/>
          </a:bodyPr>
          <a:lstStyle/>
          <a:p>
            <a:pPr algn="ctr" fontAlgn="auto">
              <a:spcBef>
                <a:spcPts val="0"/>
              </a:spcBef>
              <a:spcAft>
                <a:spcPts val="0"/>
              </a:spcAft>
              <a:defRPr/>
            </a:pPr>
            <a:r>
              <a:rPr lang="en-CA" sz="2400" i="0" dirty="0" smtClean="0">
                <a:solidFill>
                  <a:schemeClr val="bg2"/>
                </a:solidFill>
              </a:rPr>
              <a:t>2</a:t>
            </a:r>
            <a:endParaRPr lang="en-CA" sz="2400" i="0" dirty="0">
              <a:solidFill>
                <a:schemeClr val="bg2"/>
              </a:solidFill>
            </a:endParaRPr>
          </a:p>
        </p:txBody>
      </p:sp>
      <p:sp>
        <p:nvSpPr>
          <p:cNvPr id="23" name="Rectangle 22"/>
          <p:cNvSpPr/>
          <p:nvPr/>
        </p:nvSpPr>
        <p:spPr>
          <a:xfrm>
            <a:off x="5223840" y="3811905"/>
            <a:ext cx="407483" cy="461665"/>
          </a:xfrm>
          <a:prstGeom prst="rect">
            <a:avLst/>
          </a:prstGeom>
        </p:spPr>
        <p:txBody>
          <a:bodyPr wrap="none">
            <a:spAutoFit/>
          </a:bodyPr>
          <a:lstStyle/>
          <a:p>
            <a:pPr algn="ctr" fontAlgn="auto">
              <a:spcBef>
                <a:spcPts val="0"/>
              </a:spcBef>
              <a:spcAft>
                <a:spcPts val="0"/>
              </a:spcAft>
              <a:defRPr/>
            </a:pPr>
            <a:r>
              <a:rPr lang="en-CA" sz="2400" i="0" dirty="0" smtClean="0">
                <a:solidFill>
                  <a:schemeClr val="bg2"/>
                </a:solidFill>
              </a:rPr>
              <a:t>N</a:t>
            </a:r>
            <a:endParaRPr lang="en-CA" sz="2400" i="0" dirty="0">
              <a:solidFill>
                <a:schemeClr val="bg2"/>
              </a:solidFill>
            </a:endParaRPr>
          </a:p>
        </p:txBody>
      </p:sp>
      <p:sp>
        <p:nvSpPr>
          <p:cNvPr id="24" name="Rectangle 23"/>
          <p:cNvSpPr/>
          <p:nvPr/>
        </p:nvSpPr>
        <p:spPr>
          <a:xfrm>
            <a:off x="3145298" y="4592300"/>
            <a:ext cx="407483" cy="461665"/>
          </a:xfrm>
          <a:prstGeom prst="rect">
            <a:avLst/>
          </a:prstGeom>
        </p:spPr>
        <p:txBody>
          <a:bodyPr wrap="none">
            <a:spAutoFit/>
          </a:bodyPr>
          <a:lstStyle/>
          <a:p>
            <a:pPr algn="ctr" fontAlgn="auto">
              <a:spcBef>
                <a:spcPts val="0"/>
              </a:spcBef>
              <a:spcAft>
                <a:spcPts val="0"/>
              </a:spcAft>
              <a:defRPr/>
            </a:pPr>
            <a:r>
              <a:rPr lang="en-CA" sz="2400" i="0" dirty="0" smtClean="0">
                <a:solidFill>
                  <a:schemeClr val="bg2"/>
                </a:solidFill>
              </a:rPr>
              <a:t>N</a:t>
            </a:r>
            <a:endParaRPr lang="en-CA" sz="2400" i="0" dirty="0">
              <a:solidFill>
                <a:schemeClr val="bg2"/>
              </a:solidFill>
            </a:endParaRPr>
          </a:p>
        </p:txBody>
      </p:sp>
      <p:sp>
        <p:nvSpPr>
          <p:cNvPr id="25" name="Rectangle 24"/>
          <p:cNvSpPr/>
          <p:nvPr/>
        </p:nvSpPr>
        <p:spPr>
          <a:xfrm>
            <a:off x="6746520" y="2217003"/>
            <a:ext cx="2047355" cy="461665"/>
          </a:xfrm>
          <a:prstGeom prst="rect">
            <a:avLst/>
          </a:prstGeom>
        </p:spPr>
        <p:txBody>
          <a:bodyPr wrap="none">
            <a:spAutoFit/>
          </a:bodyPr>
          <a:lstStyle/>
          <a:p>
            <a:pPr algn="ctr" fontAlgn="auto">
              <a:spcBef>
                <a:spcPts val="0"/>
              </a:spcBef>
              <a:spcAft>
                <a:spcPts val="0"/>
              </a:spcAft>
              <a:defRPr/>
            </a:pPr>
            <a:r>
              <a:rPr lang="en-CA" sz="2400" i="0" dirty="0">
                <a:solidFill>
                  <a:schemeClr val="bg2"/>
                </a:solidFill>
              </a:rPr>
              <a:t>(</a:t>
            </a:r>
            <a:r>
              <a:rPr lang="en-CA" sz="2400" i="0" dirty="0" smtClean="0">
                <a:solidFill>
                  <a:schemeClr val="bg2"/>
                </a:solidFill>
              </a:rPr>
              <a:t>log</a:t>
            </a:r>
            <a:r>
              <a:rPr lang="en-CA" sz="2400" i="0" baseline="-25000" dirty="0" smtClean="0">
                <a:solidFill>
                  <a:schemeClr val="bg2"/>
                </a:solidFill>
              </a:rPr>
              <a:t>2</a:t>
            </a:r>
            <a:r>
              <a:rPr lang="en-CA" sz="2400" i="0" dirty="0" smtClean="0">
                <a:solidFill>
                  <a:schemeClr val="bg2"/>
                </a:solidFill>
              </a:rPr>
              <a:t>x)</a:t>
            </a:r>
            <a:r>
              <a:rPr lang="en-CA" sz="2400" i="0" baseline="30000" dirty="0" smtClean="0">
                <a:solidFill>
                  <a:schemeClr val="bg2"/>
                </a:solidFill>
              </a:rPr>
              <a:t>2</a:t>
            </a:r>
            <a:r>
              <a:rPr lang="en-CA" sz="2400" i="0" dirty="0">
                <a:solidFill>
                  <a:schemeClr val="bg2"/>
                </a:solidFill>
              </a:rPr>
              <a:t> </a:t>
            </a:r>
            <a:r>
              <a:rPr lang="en-CA" sz="2400" i="0" dirty="0" smtClean="0">
                <a:solidFill>
                  <a:schemeClr val="bg2"/>
                </a:solidFill>
              </a:rPr>
              <a:t>bit ops	</a:t>
            </a:r>
            <a:endParaRPr lang="en-CA" sz="2400" i="0" dirty="0">
              <a:solidFill>
                <a:schemeClr val="bg2"/>
              </a:solidFill>
            </a:endParaRPr>
          </a:p>
        </p:txBody>
      </p:sp>
      <p:sp>
        <p:nvSpPr>
          <p:cNvPr id="27" name="Rectangle 26"/>
          <p:cNvSpPr/>
          <p:nvPr/>
        </p:nvSpPr>
        <p:spPr>
          <a:xfrm>
            <a:off x="6649750" y="2958048"/>
            <a:ext cx="2951450" cy="461665"/>
          </a:xfrm>
          <a:prstGeom prst="rect">
            <a:avLst/>
          </a:prstGeom>
        </p:spPr>
        <p:txBody>
          <a:bodyPr wrap="none">
            <a:spAutoFit/>
          </a:bodyPr>
          <a:lstStyle/>
          <a:p>
            <a:pPr algn="ctr" fontAlgn="auto">
              <a:spcBef>
                <a:spcPts val="0"/>
              </a:spcBef>
              <a:spcAft>
                <a:spcPts val="0"/>
              </a:spcAft>
              <a:defRPr/>
            </a:pPr>
            <a:r>
              <a:rPr lang="en-CA" sz="2400" i="0" dirty="0">
                <a:solidFill>
                  <a:schemeClr val="bg2"/>
                </a:solidFill>
              </a:rPr>
              <a:t>(</a:t>
            </a:r>
            <a:r>
              <a:rPr lang="en-CA" sz="2400" i="0" dirty="0" smtClean="0">
                <a:solidFill>
                  <a:schemeClr val="bg2"/>
                </a:solidFill>
              </a:rPr>
              <a:t>log</a:t>
            </a:r>
            <a:r>
              <a:rPr lang="en-CA" sz="2400" i="0" baseline="-25000" dirty="0" smtClean="0">
                <a:solidFill>
                  <a:schemeClr val="bg2"/>
                </a:solidFill>
              </a:rPr>
              <a:t>10</a:t>
            </a:r>
            <a:r>
              <a:rPr lang="en-CA" sz="2400" i="0" dirty="0" smtClean="0">
                <a:solidFill>
                  <a:schemeClr val="bg2"/>
                </a:solidFill>
              </a:rPr>
              <a:t>x)</a:t>
            </a:r>
            <a:r>
              <a:rPr lang="en-CA" sz="2400" i="0" baseline="30000" dirty="0" smtClean="0">
                <a:solidFill>
                  <a:schemeClr val="bg2"/>
                </a:solidFill>
              </a:rPr>
              <a:t>2</a:t>
            </a:r>
            <a:r>
              <a:rPr lang="en-CA" sz="2400" i="0" dirty="0">
                <a:solidFill>
                  <a:schemeClr val="bg2"/>
                </a:solidFill>
              </a:rPr>
              <a:t> </a:t>
            </a:r>
            <a:r>
              <a:rPr lang="en-CA" sz="2400" i="0" dirty="0" smtClean="0">
                <a:solidFill>
                  <a:schemeClr val="bg2"/>
                </a:solidFill>
              </a:rPr>
              <a:t>char ops	</a:t>
            </a:r>
            <a:endParaRPr lang="en-CA" sz="2400" i="0" dirty="0">
              <a:solidFill>
                <a:schemeClr val="bg2"/>
              </a:solidFill>
            </a:endParaRPr>
          </a:p>
        </p:txBody>
      </p:sp>
      <p:sp>
        <p:nvSpPr>
          <p:cNvPr id="28" name="Rectangle 27"/>
          <p:cNvSpPr/>
          <p:nvPr/>
        </p:nvSpPr>
        <p:spPr>
          <a:xfrm>
            <a:off x="2297430" y="2510135"/>
            <a:ext cx="1003801" cy="461665"/>
          </a:xfrm>
          <a:prstGeom prst="rect">
            <a:avLst/>
          </a:prstGeom>
        </p:spPr>
        <p:txBody>
          <a:bodyPr wrap="none">
            <a:spAutoFit/>
          </a:bodyPr>
          <a:lstStyle/>
          <a:p>
            <a:pPr algn="ctr" fontAlgn="auto">
              <a:spcBef>
                <a:spcPts val="0"/>
              </a:spcBef>
              <a:spcAft>
                <a:spcPts val="0"/>
              </a:spcAft>
              <a:defRPr/>
            </a:pPr>
            <a:r>
              <a:rPr lang="en-CA" sz="2400" i="0" dirty="0" smtClean="0">
                <a:solidFill>
                  <a:srgbClr val="33CC33"/>
                </a:solidFill>
              </a:rPr>
              <a:t>formal</a:t>
            </a:r>
            <a:endParaRPr lang="en-CA" sz="2400" i="0" dirty="0">
              <a:solidFill>
                <a:srgbClr val="33CC33"/>
              </a:solidFill>
            </a:endParaRPr>
          </a:p>
        </p:txBody>
      </p:sp>
      <p:sp>
        <p:nvSpPr>
          <p:cNvPr id="29" name="Rectangle 28"/>
          <p:cNvSpPr/>
          <p:nvPr/>
        </p:nvSpPr>
        <p:spPr>
          <a:xfrm>
            <a:off x="7162800" y="3881735"/>
            <a:ext cx="1465466" cy="461665"/>
          </a:xfrm>
          <a:prstGeom prst="rect">
            <a:avLst/>
          </a:prstGeom>
        </p:spPr>
        <p:txBody>
          <a:bodyPr wrap="none">
            <a:spAutoFit/>
          </a:bodyPr>
          <a:lstStyle/>
          <a:p>
            <a:pPr algn="ctr" fontAlgn="auto">
              <a:spcBef>
                <a:spcPts val="0"/>
              </a:spcBef>
              <a:spcAft>
                <a:spcPts val="0"/>
              </a:spcAft>
              <a:defRPr/>
            </a:pPr>
            <a:r>
              <a:rPr lang="en-CA" sz="2400" i="0" dirty="0" smtClean="0">
                <a:solidFill>
                  <a:schemeClr val="bg2"/>
                </a:solidFill>
              </a:rPr>
              <a:t>1 value op</a:t>
            </a:r>
            <a:endParaRPr lang="en-CA" sz="2400" i="0" dirty="0">
              <a:solidFill>
                <a:schemeClr val="bg2"/>
              </a:solidFill>
            </a:endParaRPr>
          </a:p>
        </p:txBody>
      </p:sp>
      <p:sp>
        <p:nvSpPr>
          <p:cNvPr id="30" name="Rectangle 29"/>
          <p:cNvSpPr/>
          <p:nvPr/>
        </p:nvSpPr>
        <p:spPr>
          <a:xfrm>
            <a:off x="4419600" y="2514600"/>
            <a:ext cx="1003801" cy="461665"/>
          </a:xfrm>
          <a:prstGeom prst="rect">
            <a:avLst/>
          </a:prstGeom>
        </p:spPr>
        <p:txBody>
          <a:bodyPr wrap="none">
            <a:spAutoFit/>
          </a:bodyPr>
          <a:lstStyle/>
          <a:p>
            <a:pPr algn="ctr" fontAlgn="auto">
              <a:spcBef>
                <a:spcPts val="0"/>
              </a:spcBef>
              <a:spcAft>
                <a:spcPts val="0"/>
              </a:spcAft>
              <a:defRPr/>
            </a:pPr>
            <a:r>
              <a:rPr lang="en-CA" sz="2400" i="0" dirty="0" smtClean="0">
                <a:solidFill>
                  <a:srgbClr val="33CC33"/>
                </a:solidFill>
              </a:rPr>
              <a:t>formal</a:t>
            </a:r>
            <a:endParaRPr lang="en-CA" sz="2400" i="0" dirty="0">
              <a:solidFill>
                <a:srgbClr val="33CC33"/>
              </a:solidFill>
            </a:endParaRPr>
          </a:p>
        </p:txBody>
      </p:sp>
      <p:sp>
        <p:nvSpPr>
          <p:cNvPr id="31" name="Rectangle 30"/>
          <p:cNvSpPr/>
          <p:nvPr/>
        </p:nvSpPr>
        <p:spPr>
          <a:xfrm>
            <a:off x="6920999" y="2537460"/>
            <a:ext cx="1003801" cy="461665"/>
          </a:xfrm>
          <a:prstGeom prst="rect">
            <a:avLst/>
          </a:prstGeom>
        </p:spPr>
        <p:txBody>
          <a:bodyPr wrap="none">
            <a:spAutoFit/>
          </a:bodyPr>
          <a:lstStyle/>
          <a:p>
            <a:pPr algn="ctr" fontAlgn="auto">
              <a:spcBef>
                <a:spcPts val="0"/>
              </a:spcBef>
              <a:spcAft>
                <a:spcPts val="0"/>
              </a:spcAft>
              <a:defRPr/>
            </a:pPr>
            <a:r>
              <a:rPr lang="en-CA" sz="2400" i="0" dirty="0" smtClean="0">
                <a:solidFill>
                  <a:srgbClr val="33CC33"/>
                </a:solidFill>
              </a:rPr>
              <a:t>formal</a:t>
            </a:r>
            <a:endParaRPr lang="en-CA" sz="2400" i="0" dirty="0">
              <a:solidFill>
                <a:srgbClr val="33CC33"/>
              </a:solidFill>
            </a:endParaRPr>
          </a:p>
        </p:txBody>
      </p:sp>
      <p:sp>
        <p:nvSpPr>
          <p:cNvPr id="32" name="Rectangle 31"/>
          <p:cNvSpPr/>
          <p:nvPr/>
        </p:nvSpPr>
        <p:spPr>
          <a:xfrm>
            <a:off x="2384151" y="3364230"/>
            <a:ext cx="816249" cy="461665"/>
          </a:xfrm>
          <a:prstGeom prst="rect">
            <a:avLst/>
          </a:prstGeom>
        </p:spPr>
        <p:txBody>
          <a:bodyPr wrap="none">
            <a:spAutoFit/>
          </a:bodyPr>
          <a:lstStyle/>
          <a:p>
            <a:pPr algn="ctr" fontAlgn="auto">
              <a:spcBef>
                <a:spcPts val="0"/>
              </a:spcBef>
              <a:spcAft>
                <a:spcPts val="0"/>
              </a:spcAft>
              <a:defRPr/>
            </a:pPr>
            <a:r>
              <a:rPr lang="en-CA" sz="2400" i="0" dirty="0" smtClean="0">
                <a:solidFill>
                  <a:srgbClr val="33CC33"/>
                </a:solidFill>
              </a:rPr>
              <a:t>same</a:t>
            </a:r>
            <a:endParaRPr lang="en-CA" sz="2400" i="0" dirty="0">
              <a:solidFill>
                <a:srgbClr val="33CC33"/>
              </a:solidFill>
            </a:endParaRPr>
          </a:p>
        </p:txBody>
      </p:sp>
      <p:sp>
        <p:nvSpPr>
          <p:cNvPr id="33" name="Rectangle 32"/>
          <p:cNvSpPr/>
          <p:nvPr/>
        </p:nvSpPr>
        <p:spPr>
          <a:xfrm>
            <a:off x="6781800" y="3358515"/>
            <a:ext cx="987661" cy="461665"/>
          </a:xfrm>
          <a:prstGeom prst="rect">
            <a:avLst/>
          </a:prstGeom>
        </p:spPr>
        <p:txBody>
          <a:bodyPr wrap="none">
            <a:spAutoFit/>
          </a:bodyPr>
          <a:lstStyle/>
          <a:p>
            <a:pPr algn="ctr" fontAlgn="auto">
              <a:spcBef>
                <a:spcPts val="0"/>
              </a:spcBef>
              <a:spcAft>
                <a:spcPts val="0"/>
              </a:spcAft>
              <a:defRPr/>
            </a:pPr>
            <a:r>
              <a:rPr lang="en-CA" sz="2400" i="0" dirty="0" smtClean="0">
                <a:solidFill>
                  <a:srgbClr val="33CC33"/>
                </a:solidFill>
              </a:rPr>
              <a:t>same</a:t>
            </a:r>
            <a:endParaRPr lang="en-CA" sz="2400" i="0" dirty="0">
              <a:solidFill>
                <a:srgbClr val="33CC33"/>
              </a:solidFill>
            </a:endParaRPr>
          </a:p>
        </p:txBody>
      </p:sp>
      <p:sp>
        <p:nvSpPr>
          <p:cNvPr id="35" name="Rectangle 34"/>
          <p:cNvSpPr/>
          <p:nvPr/>
        </p:nvSpPr>
        <p:spPr>
          <a:xfrm>
            <a:off x="838200" y="2393930"/>
            <a:ext cx="859531" cy="461665"/>
          </a:xfrm>
          <a:prstGeom prst="rect">
            <a:avLst/>
          </a:prstGeom>
        </p:spPr>
        <p:txBody>
          <a:bodyPr wrap="none">
            <a:spAutoFit/>
          </a:bodyPr>
          <a:lstStyle/>
          <a:p>
            <a:pPr algn="ctr" fontAlgn="auto">
              <a:spcBef>
                <a:spcPts val="0"/>
              </a:spcBef>
              <a:spcAft>
                <a:spcPts val="0"/>
              </a:spcAft>
              <a:defRPr/>
            </a:pPr>
            <a:r>
              <a:rPr lang="en-CA" sz="2400" i="0" dirty="0" smtClean="0">
                <a:solidFill>
                  <a:schemeClr val="bg2"/>
                </a:solidFill>
              </a:rPr>
              <a:t># bits</a:t>
            </a:r>
            <a:endParaRPr lang="en-CA" sz="2400" i="0" dirty="0">
              <a:solidFill>
                <a:schemeClr val="bg2"/>
              </a:solidFill>
            </a:endParaRPr>
          </a:p>
        </p:txBody>
      </p:sp>
      <p:sp>
        <p:nvSpPr>
          <p:cNvPr id="36" name="Rectangle 35"/>
          <p:cNvSpPr/>
          <p:nvPr/>
        </p:nvSpPr>
        <p:spPr>
          <a:xfrm>
            <a:off x="762000" y="3260705"/>
            <a:ext cx="1098379" cy="461665"/>
          </a:xfrm>
          <a:prstGeom prst="rect">
            <a:avLst/>
          </a:prstGeom>
        </p:spPr>
        <p:txBody>
          <a:bodyPr wrap="none">
            <a:spAutoFit/>
          </a:bodyPr>
          <a:lstStyle/>
          <a:p>
            <a:pPr algn="ctr" fontAlgn="auto">
              <a:spcBef>
                <a:spcPts val="0"/>
              </a:spcBef>
              <a:spcAft>
                <a:spcPts val="0"/>
              </a:spcAft>
              <a:defRPr/>
            </a:pPr>
            <a:r>
              <a:rPr lang="en-CA" sz="2400" i="0" dirty="0" smtClean="0">
                <a:solidFill>
                  <a:schemeClr val="bg2"/>
                </a:solidFill>
              </a:rPr>
              <a:t># digits</a:t>
            </a:r>
            <a:endParaRPr lang="en-CA" sz="2400" i="0" dirty="0">
              <a:solidFill>
                <a:schemeClr val="bg2"/>
              </a:solidFill>
            </a:endParaRPr>
          </a:p>
        </p:txBody>
      </p:sp>
      <p:sp>
        <p:nvSpPr>
          <p:cNvPr id="37" name="Rectangle 36"/>
          <p:cNvSpPr/>
          <p:nvPr/>
        </p:nvSpPr>
        <p:spPr>
          <a:xfrm>
            <a:off x="756285" y="4038600"/>
            <a:ext cx="1200970" cy="461665"/>
          </a:xfrm>
          <a:prstGeom prst="rect">
            <a:avLst/>
          </a:prstGeom>
        </p:spPr>
        <p:txBody>
          <a:bodyPr wrap="none">
            <a:spAutoFit/>
          </a:bodyPr>
          <a:lstStyle/>
          <a:p>
            <a:pPr algn="ctr" fontAlgn="auto">
              <a:spcBef>
                <a:spcPts val="0"/>
              </a:spcBef>
              <a:spcAft>
                <a:spcPts val="0"/>
              </a:spcAft>
              <a:defRPr/>
            </a:pPr>
            <a:r>
              <a:rPr lang="en-CA" sz="2400" i="0" dirty="0" smtClean="0">
                <a:solidFill>
                  <a:schemeClr val="bg2"/>
                </a:solidFill>
              </a:rPr>
              <a:t># values</a:t>
            </a:r>
            <a:endParaRPr lang="en-CA" sz="2400" i="0" dirty="0">
              <a:solidFill>
                <a:schemeClr val="bg2"/>
              </a:solidFill>
            </a:endParaRPr>
          </a:p>
        </p:txBody>
      </p:sp>
      <p:sp>
        <p:nvSpPr>
          <p:cNvPr id="39" name="Rectangle 38"/>
          <p:cNvSpPr/>
          <p:nvPr/>
        </p:nvSpPr>
        <p:spPr>
          <a:xfrm>
            <a:off x="871701" y="4918055"/>
            <a:ext cx="970137" cy="461665"/>
          </a:xfrm>
          <a:prstGeom prst="rect">
            <a:avLst/>
          </a:prstGeom>
        </p:spPr>
        <p:txBody>
          <a:bodyPr wrap="none">
            <a:spAutoFit/>
          </a:bodyPr>
          <a:lstStyle/>
          <a:p>
            <a:pPr algn="ctr" fontAlgn="auto">
              <a:spcBef>
                <a:spcPts val="0"/>
              </a:spcBef>
              <a:spcAft>
                <a:spcPts val="0"/>
              </a:spcAft>
              <a:defRPr/>
            </a:pPr>
            <a:r>
              <a:rPr lang="en-CA" sz="2400" i="0" dirty="0" smtClean="0">
                <a:solidFill>
                  <a:schemeClr val="bg2"/>
                </a:solidFill>
              </a:rPr>
              <a:t>values</a:t>
            </a:r>
            <a:endParaRPr lang="en-CA" sz="2400" i="0" dirty="0">
              <a:solidFill>
                <a:schemeClr val="bg2"/>
              </a:solidFill>
            </a:endParaRPr>
          </a:p>
        </p:txBody>
      </p:sp>
      <p:grpSp>
        <p:nvGrpSpPr>
          <p:cNvPr id="12" name="Group 11"/>
          <p:cNvGrpSpPr/>
          <p:nvPr/>
        </p:nvGrpSpPr>
        <p:grpSpPr>
          <a:xfrm>
            <a:off x="4419600" y="2217003"/>
            <a:ext cx="2066060" cy="782122"/>
            <a:chOff x="4419600" y="2217003"/>
            <a:chExt cx="2066060" cy="782122"/>
          </a:xfrm>
        </p:grpSpPr>
        <p:sp>
          <p:nvSpPr>
            <p:cNvPr id="40" name="Rectangle 39"/>
            <p:cNvSpPr/>
            <p:nvPr/>
          </p:nvSpPr>
          <p:spPr>
            <a:xfrm>
              <a:off x="5524496" y="2508885"/>
              <a:ext cx="901209" cy="461665"/>
            </a:xfrm>
            <a:prstGeom prst="rect">
              <a:avLst/>
            </a:prstGeom>
          </p:spPr>
          <p:txBody>
            <a:bodyPr wrap="none">
              <a:spAutoFit/>
            </a:bodyPr>
            <a:lstStyle/>
            <a:p>
              <a:pPr algn="ctr" fontAlgn="auto">
                <a:spcBef>
                  <a:spcPts val="0"/>
                </a:spcBef>
                <a:spcAft>
                  <a:spcPts val="0"/>
                </a:spcAft>
                <a:defRPr/>
              </a:pPr>
              <a:r>
                <a:rPr lang="en-CA" sz="2400" i="0" dirty="0" err="1" smtClean="0">
                  <a:solidFill>
                    <a:srgbClr val="FF0000"/>
                  </a:solidFill>
                </a:rPr>
                <a:t>hastel</a:t>
              </a:r>
              <a:endParaRPr lang="en-CA" sz="2400" i="0" dirty="0">
                <a:solidFill>
                  <a:srgbClr val="FF0000"/>
                </a:solidFill>
              </a:endParaRPr>
            </a:p>
          </p:txBody>
        </p:sp>
        <p:cxnSp>
          <p:nvCxnSpPr>
            <p:cNvPr id="10" name="Straight Connector 9"/>
            <p:cNvCxnSpPr/>
            <p:nvPr/>
          </p:nvCxnSpPr>
          <p:spPr bwMode="auto">
            <a:xfrm flipV="1">
              <a:off x="4419600" y="2217003"/>
              <a:ext cx="2066060" cy="782122"/>
            </a:xfrm>
            <a:prstGeom prst="line">
              <a:avLst/>
            </a:prstGeom>
            <a:noFill/>
            <a:ln w="25400" cap="flat" cmpd="sng" algn="ctr">
              <a:solidFill>
                <a:schemeClr val="hlink"/>
              </a:solidFill>
              <a:prstDash val="solid"/>
              <a:round/>
              <a:headEnd type="none" w="med" len="med"/>
              <a:tailEnd type="none" w="med" len="med"/>
            </a:ln>
            <a:effectLst/>
          </p:spPr>
        </p:cxnSp>
      </p:grpSp>
      <p:grpSp>
        <p:nvGrpSpPr>
          <p:cNvPr id="44" name="Group 43"/>
          <p:cNvGrpSpPr/>
          <p:nvPr/>
        </p:nvGrpSpPr>
        <p:grpSpPr>
          <a:xfrm>
            <a:off x="4419600" y="3027878"/>
            <a:ext cx="2066060" cy="782122"/>
            <a:chOff x="4419600" y="2217003"/>
            <a:chExt cx="2066060" cy="782122"/>
          </a:xfrm>
        </p:grpSpPr>
        <p:sp>
          <p:nvSpPr>
            <p:cNvPr id="45" name="Rectangle 44"/>
            <p:cNvSpPr/>
            <p:nvPr/>
          </p:nvSpPr>
          <p:spPr>
            <a:xfrm>
              <a:off x="5524496" y="2508885"/>
              <a:ext cx="901209" cy="461665"/>
            </a:xfrm>
            <a:prstGeom prst="rect">
              <a:avLst/>
            </a:prstGeom>
          </p:spPr>
          <p:txBody>
            <a:bodyPr wrap="none">
              <a:spAutoFit/>
            </a:bodyPr>
            <a:lstStyle/>
            <a:p>
              <a:pPr algn="ctr" fontAlgn="auto">
                <a:spcBef>
                  <a:spcPts val="0"/>
                </a:spcBef>
                <a:spcAft>
                  <a:spcPts val="0"/>
                </a:spcAft>
                <a:defRPr/>
              </a:pPr>
              <a:r>
                <a:rPr lang="en-CA" sz="2400" i="0" dirty="0" err="1" smtClean="0">
                  <a:solidFill>
                    <a:srgbClr val="FF0000"/>
                  </a:solidFill>
                </a:rPr>
                <a:t>hastel</a:t>
              </a:r>
              <a:endParaRPr lang="en-CA" sz="2400" i="0" dirty="0">
                <a:solidFill>
                  <a:srgbClr val="FF0000"/>
                </a:solidFill>
              </a:endParaRPr>
            </a:p>
          </p:txBody>
        </p:sp>
        <p:cxnSp>
          <p:nvCxnSpPr>
            <p:cNvPr id="46" name="Straight Connector 45"/>
            <p:cNvCxnSpPr/>
            <p:nvPr/>
          </p:nvCxnSpPr>
          <p:spPr bwMode="auto">
            <a:xfrm flipV="1">
              <a:off x="4419600" y="2217003"/>
              <a:ext cx="2066060" cy="782122"/>
            </a:xfrm>
            <a:prstGeom prst="line">
              <a:avLst/>
            </a:prstGeom>
            <a:noFill/>
            <a:ln w="25400" cap="flat" cmpd="sng" algn="ctr">
              <a:solidFill>
                <a:schemeClr val="hlink"/>
              </a:solidFill>
              <a:prstDash val="solid"/>
              <a:round/>
              <a:headEnd type="none" w="med" len="med"/>
              <a:tailEnd type="none" w="med" len="med"/>
            </a:ln>
            <a:effectLst/>
          </p:spPr>
        </p:cxnSp>
      </p:grpSp>
      <p:grpSp>
        <p:nvGrpSpPr>
          <p:cNvPr id="47" name="Group 46"/>
          <p:cNvGrpSpPr/>
          <p:nvPr/>
        </p:nvGrpSpPr>
        <p:grpSpPr>
          <a:xfrm>
            <a:off x="2286000" y="3886200"/>
            <a:ext cx="2215299" cy="782122"/>
            <a:chOff x="4419600" y="2217003"/>
            <a:chExt cx="2215299" cy="782122"/>
          </a:xfrm>
        </p:grpSpPr>
        <p:sp>
          <p:nvSpPr>
            <p:cNvPr id="48" name="Rectangle 47"/>
            <p:cNvSpPr/>
            <p:nvPr/>
          </p:nvSpPr>
          <p:spPr>
            <a:xfrm>
              <a:off x="5315306" y="2508885"/>
              <a:ext cx="1319593" cy="461665"/>
            </a:xfrm>
            <a:prstGeom prst="rect">
              <a:avLst/>
            </a:prstGeom>
          </p:spPr>
          <p:txBody>
            <a:bodyPr wrap="none">
              <a:spAutoFit/>
            </a:bodyPr>
            <a:lstStyle/>
            <a:p>
              <a:pPr algn="ctr" fontAlgn="auto">
                <a:spcBef>
                  <a:spcPts val="0"/>
                </a:spcBef>
                <a:spcAft>
                  <a:spcPts val="0"/>
                </a:spcAft>
                <a:defRPr/>
              </a:pPr>
              <a:r>
                <a:rPr lang="en-CA" sz="2400" i="0" dirty="0">
                  <a:solidFill>
                    <a:srgbClr val="FF0000"/>
                  </a:solidFill>
                </a:rPr>
                <a:t>t</a:t>
              </a:r>
              <a:r>
                <a:rPr lang="en-CA" sz="2400" i="0" dirty="0" smtClean="0">
                  <a:solidFill>
                    <a:srgbClr val="FF0000"/>
                  </a:solidFill>
                </a:rPr>
                <a:t>oo small</a:t>
              </a:r>
              <a:endParaRPr lang="en-CA" sz="2400" i="0" dirty="0">
                <a:solidFill>
                  <a:srgbClr val="FF0000"/>
                </a:solidFill>
              </a:endParaRPr>
            </a:p>
          </p:txBody>
        </p:sp>
        <p:cxnSp>
          <p:nvCxnSpPr>
            <p:cNvPr id="49" name="Straight Connector 48"/>
            <p:cNvCxnSpPr/>
            <p:nvPr/>
          </p:nvCxnSpPr>
          <p:spPr bwMode="auto">
            <a:xfrm flipV="1">
              <a:off x="4419600" y="2217003"/>
              <a:ext cx="2066060" cy="782122"/>
            </a:xfrm>
            <a:prstGeom prst="line">
              <a:avLst/>
            </a:prstGeom>
            <a:noFill/>
            <a:ln w="25400" cap="flat" cmpd="sng" algn="ctr">
              <a:solidFill>
                <a:schemeClr val="hlink"/>
              </a:solidFill>
              <a:prstDash val="solid"/>
              <a:round/>
              <a:headEnd type="none" w="med" len="med"/>
              <a:tailEnd type="none" w="med" len="med"/>
            </a:ln>
            <a:effectLst/>
          </p:spPr>
        </p:cxnSp>
      </p:grpSp>
      <p:grpSp>
        <p:nvGrpSpPr>
          <p:cNvPr id="50" name="Group 49"/>
          <p:cNvGrpSpPr/>
          <p:nvPr/>
        </p:nvGrpSpPr>
        <p:grpSpPr>
          <a:xfrm>
            <a:off x="2356701" y="4704278"/>
            <a:ext cx="2079044" cy="782122"/>
            <a:chOff x="4419600" y="2217003"/>
            <a:chExt cx="2079044" cy="782122"/>
          </a:xfrm>
        </p:grpSpPr>
        <p:sp>
          <p:nvSpPr>
            <p:cNvPr id="51" name="Rectangle 50"/>
            <p:cNvSpPr/>
            <p:nvPr/>
          </p:nvSpPr>
          <p:spPr>
            <a:xfrm>
              <a:off x="5451561" y="2508885"/>
              <a:ext cx="1047083" cy="461665"/>
            </a:xfrm>
            <a:prstGeom prst="rect">
              <a:avLst/>
            </a:prstGeom>
          </p:spPr>
          <p:txBody>
            <a:bodyPr wrap="none">
              <a:spAutoFit/>
            </a:bodyPr>
            <a:lstStyle/>
            <a:p>
              <a:pPr algn="ctr" fontAlgn="auto">
                <a:spcBef>
                  <a:spcPts val="0"/>
                </a:spcBef>
                <a:spcAft>
                  <a:spcPts val="0"/>
                </a:spcAft>
                <a:defRPr/>
              </a:pPr>
              <a:r>
                <a:rPr lang="en-CA" sz="2400" i="0" dirty="0">
                  <a:solidFill>
                    <a:srgbClr val="FF0000"/>
                  </a:solidFill>
                </a:rPr>
                <a:t>t</a:t>
              </a:r>
              <a:r>
                <a:rPr lang="en-CA" sz="2400" i="0" dirty="0" smtClean="0">
                  <a:solidFill>
                    <a:srgbClr val="FF0000"/>
                  </a:solidFill>
                </a:rPr>
                <a:t>oo big</a:t>
              </a:r>
              <a:endParaRPr lang="en-CA" sz="2400" i="0" dirty="0">
                <a:solidFill>
                  <a:srgbClr val="FF0000"/>
                </a:solidFill>
              </a:endParaRPr>
            </a:p>
          </p:txBody>
        </p:sp>
        <p:cxnSp>
          <p:nvCxnSpPr>
            <p:cNvPr id="52" name="Straight Connector 51"/>
            <p:cNvCxnSpPr/>
            <p:nvPr/>
          </p:nvCxnSpPr>
          <p:spPr bwMode="auto">
            <a:xfrm flipV="1">
              <a:off x="4419600" y="2217003"/>
              <a:ext cx="2066060" cy="782122"/>
            </a:xfrm>
            <a:prstGeom prst="line">
              <a:avLst/>
            </a:prstGeom>
            <a:noFill/>
            <a:ln w="25400" cap="flat" cmpd="sng" algn="ctr">
              <a:solidFill>
                <a:schemeClr val="hlink"/>
              </a:solidFill>
              <a:prstDash val="solid"/>
              <a:round/>
              <a:headEnd type="none" w="med" len="med"/>
              <a:tailEnd type="none" w="med" len="med"/>
            </a:ln>
            <a:effectLst/>
          </p:spPr>
        </p:cxnSp>
      </p:grpSp>
      <p:sp>
        <p:nvSpPr>
          <p:cNvPr id="57" name="Rectangle 56"/>
          <p:cNvSpPr/>
          <p:nvPr/>
        </p:nvSpPr>
        <p:spPr>
          <a:xfrm>
            <a:off x="6793230" y="4228445"/>
            <a:ext cx="1226618" cy="461665"/>
          </a:xfrm>
          <a:prstGeom prst="rect">
            <a:avLst/>
          </a:prstGeom>
        </p:spPr>
        <p:txBody>
          <a:bodyPr wrap="none">
            <a:spAutoFit/>
          </a:bodyPr>
          <a:lstStyle/>
          <a:p>
            <a:pPr algn="ctr" fontAlgn="auto">
              <a:spcBef>
                <a:spcPts val="0"/>
              </a:spcBef>
              <a:spcAft>
                <a:spcPts val="0"/>
              </a:spcAft>
              <a:defRPr/>
            </a:pPr>
            <a:r>
              <a:rPr lang="en-CA" sz="2400" i="0" dirty="0" smtClean="0">
                <a:solidFill>
                  <a:srgbClr val="33CC33"/>
                </a:solidFill>
              </a:rPr>
              <a:t>standard</a:t>
            </a:r>
            <a:endParaRPr lang="en-CA" sz="2400" i="0" dirty="0">
              <a:solidFill>
                <a:srgbClr val="33CC33"/>
              </a:solidFill>
            </a:endParaRPr>
          </a:p>
        </p:txBody>
      </p:sp>
      <p:sp>
        <p:nvSpPr>
          <p:cNvPr id="58" name="Rectangle 57"/>
          <p:cNvSpPr/>
          <p:nvPr/>
        </p:nvSpPr>
        <p:spPr>
          <a:xfrm>
            <a:off x="4564582" y="4186535"/>
            <a:ext cx="1226618" cy="461665"/>
          </a:xfrm>
          <a:prstGeom prst="rect">
            <a:avLst/>
          </a:prstGeom>
        </p:spPr>
        <p:txBody>
          <a:bodyPr wrap="none">
            <a:spAutoFit/>
          </a:bodyPr>
          <a:lstStyle/>
          <a:p>
            <a:pPr algn="ctr" fontAlgn="auto">
              <a:spcBef>
                <a:spcPts val="0"/>
              </a:spcBef>
              <a:spcAft>
                <a:spcPts val="0"/>
              </a:spcAft>
              <a:defRPr/>
            </a:pPr>
            <a:r>
              <a:rPr lang="en-CA" sz="2400" i="0" dirty="0" smtClean="0">
                <a:solidFill>
                  <a:srgbClr val="33CC33"/>
                </a:solidFill>
              </a:rPr>
              <a:t>standard</a:t>
            </a:r>
            <a:endParaRPr lang="en-CA" sz="2400" i="0" dirty="0">
              <a:solidFill>
                <a:srgbClr val="33CC33"/>
              </a:solidFill>
            </a:endParaRPr>
          </a:p>
        </p:txBody>
      </p:sp>
      <p:sp>
        <p:nvSpPr>
          <p:cNvPr id="61" name="Rectangle 60"/>
          <p:cNvSpPr/>
          <p:nvPr/>
        </p:nvSpPr>
        <p:spPr>
          <a:xfrm>
            <a:off x="3852446" y="2495550"/>
            <a:ext cx="338554" cy="461665"/>
          </a:xfrm>
          <a:prstGeom prst="rect">
            <a:avLst/>
          </a:prstGeom>
        </p:spPr>
        <p:txBody>
          <a:bodyPr wrap="none">
            <a:spAutoFit/>
          </a:bodyPr>
          <a:lstStyle/>
          <a:p>
            <a:pPr algn="ctr" fontAlgn="auto">
              <a:spcBef>
                <a:spcPts val="0"/>
              </a:spcBef>
              <a:spcAft>
                <a:spcPts val="0"/>
              </a:spcAft>
              <a:defRPr/>
            </a:pPr>
            <a:r>
              <a:rPr lang="en-CA" sz="2400" i="0" dirty="0" smtClean="0">
                <a:solidFill>
                  <a:srgbClr val="CC00CC"/>
                </a:solidFill>
              </a:rPr>
              <a:t>n</a:t>
            </a:r>
            <a:endParaRPr lang="en-CA" sz="2400" i="0" dirty="0">
              <a:solidFill>
                <a:srgbClr val="CC00CC"/>
              </a:solidFill>
            </a:endParaRPr>
          </a:p>
        </p:txBody>
      </p:sp>
      <p:sp>
        <p:nvSpPr>
          <p:cNvPr id="62" name="Rectangle 61"/>
          <p:cNvSpPr/>
          <p:nvPr/>
        </p:nvSpPr>
        <p:spPr>
          <a:xfrm>
            <a:off x="8071016" y="2550795"/>
            <a:ext cx="869149" cy="461665"/>
          </a:xfrm>
          <a:prstGeom prst="rect">
            <a:avLst/>
          </a:prstGeom>
        </p:spPr>
        <p:txBody>
          <a:bodyPr wrap="none">
            <a:spAutoFit/>
          </a:bodyPr>
          <a:lstStyle/>
          <a:p>
            <a:pPr algn="ctr" fontAlgn="auto">
              <a:spcBef>
                <a:spcPts val="0"/>
              </a:spcBef>
              <a:spcAft>
                <a:spcPts val="0"/>
              </a:spcAft>
              <a:defRPr/>
            </a:pPr>
            <a:r>
              <a:rPr lang="en-CA" sz="2400" i="0" dirty="0" smtClean="0">
                <a:solidFill>
                  <a:srgbClr val="CC00CC"/>
                </a:solidFill>
              </a:rPr>
              <a:t>O(n</a:t>
            </a:r>
            <a:r>
              <a:rPr lang="en-CA" sz="2400" i="0" baseline="30000" dirty="0" smtClean="0">
                <a:solidFill>
                  <a:srgbClr val="CC00CC"/>
                </a:solidFill>
              </a:rPr>
              <a:t>2</a:t>
            </a:r>
            <a:r>
              <a:rPr lang="en-CA" sz="2400" i="0" dirty="0" smtClean="0">
                <a:solidFill>
                  <a:srgbClr val="CC00CC"/>
                </a:solidFill>
              </a:rPr>
              <a:t>)</a:t>
            </a:r>
            <a:endParaRPr lang="en-CA" sz="2400" i="0" dirty="0">
              <a:solidFill>
                <a:srgbClr val="CC00CC"/>
              </a:solidFill>
            </a:endParaRPr>
          </a:p>
        </p:txBody>
      </p:sp>
      <p:sp>
        <p:nvSpPr>
          <p:cNvPr id="63" name="Rectangle 62"/>
          <p:cNvSpPr/>
          <p:nvPr/>
        </p:nvSpPr>
        <p:spPr>
          <a:xfrm>
            <a:off x="3928110" y="3352145"/>
            <a:ext cx="338554" cy="461665"/>
          </a:xfrm>
          <a:prstGeom prst="rect">
            <a:avLst/>
          </a:prstGeom>
        </p:spPr>
        <p:txBody>
          <a:bodyPr wrap="none">
            <a:spAutoFit/>
          </a:bodyPr>
          <a:lstStyle/>
          <a:p>
            <a:pPr algn="ctr" fontAlgn="auto">
              <a:spcBef>
                <a:spcPts val="0"/>
              </a:spcBef>
              <a:spcAft>
                <a:spcPts val="0"/>
              </a:spcAft>
              <a:defRPr/>
            </a:pPr>
            <a:r>
              <a:rPr lang="en-CA" sz="2400" i="0" dirty="0" smtClean="0">
                <a:solidFill>
                  <a:srgbClr val="CC00CC"/>
                </a:solidFill>
              </a:rPr>
              <a:t>n</a:t>
            </a:r>
            <a:endParaRPr lang="en-CA" sz="2400" i="0" dirty="0">
              <a:solidFill>
                <a:srgbClr val="CC00CC"/>
              </a:solidFill>
            </a:endParaRPr>
          </a:p>
        </p:txBody>
      </p:sp>
      <p:sp>
        <p:nvSpPr>
          <p:cNvPr id="66" name="Rectangle 65"/>
          <p:cNvSpPr/>
          <p:nvPr/>
        </p:nvSpPr>
        <p:spPr>
          <a:xfrm>
            <a:off x="8158617" y="3352800"/>
            <a:ext cx="790135" cy="461665"/>
          </a:xfrm>
          <a:prstGeom prst="rect">
            <a:avLst/>
          </a:prstGeom>
        </p:spPr>
        <p:txBody>
          <a:bodyPr wrap="none">
            <a:spAutoFit/>
          </a:bodyPr>
          <a:lstStyle/>
          <a:p>
            <a:pPr algn="ctr" fontAlgn="auto">
              <a:spcBef>
                <a:spcPts val="0"/>
              </a:spcBef>
              <a:spcAft>
                <a:spcPts val="0"/>
              </a:spcAft>
              <a:defRPr/>
            </a:pPr>
            <a:r>
              <a:rPr lang="en-CA" sz="2400" i="0" dirty="0" smtClean="0">
                <a:solidFill>
                  <a:srgbClr val="CC00CC"/>
                </a:solidFill>
              </a:rPr>
              <a:t>O(n</a:t>
            </a:r>
            <a:r>
              <a:rPr lang="en-CA" sz="2400" i="0" baseline="30000" dirty="0" smtClean="0">
                <a:solidFill>
                  <a:srgbClr val="CC00CC"/>
                </a:solidFill>
              </a:rPr>
              <a:t>2</a:t>
            </a:r>
            <a:r>
              <a:rPr lang="en-CA" sz="2400" i="0" dirty="0" smtClean="0">
                <a:solidFill>
                  <a:srgbClr val="CC00CC"/>
                </a:solidFill>
              </a:rPr>
              <a:t>)</a:t>
            </a:r>
            <a:endParaRPr lang="en-CA" sz="2400" i="0" dirty="0">
              <a:solidFill>
                <a:srgbClr val="CC00CC"/>
              </a:solidFill>
            </a:endParaRPr>
          </a:p>
        </p:txBody>
      </p:sp>
      <p:sp>
        <p:nvSpPr>
          <p:cNvPr id="68" name="Rectangle 67"/>
          <p:cNvSpPr/>
          <p:nvPr/>
        </p:nvSpPr>
        <p:spPr>
          <a:xfrm>
            <a:off x="4554855" y="3310890"/>
            <a:ext cx="816249" cy="461665"/>
          </a:xfrm>
          <a:prstGeom prst="rect">
            <a:avLst/>
          </a:prstGeom>
        </p:spPr>
        <p:txBody>
          <a:bodyPr wrap="none">
            <a:spAutoFit/>
          </a:bodyPr>
          <a:lstStyle/>
          <a:p>
            <a:pPr algn="ctr" fontAlgn="auto">
              <a:spcBef>
                <a:spcPts val="0"/>
              </a:spcBef>
              <a:spcAft>
                <a:spcPts val="0"/>
              </a:spcAft>
              <a:defRPr/>
            </a:pPr>
            <a:r>
              <a:rPr lang="en-CA" sz="2400" i="0" dirty="0" smtClean="0">
                <a:solidFill>
                  <a:srgbClr val="33CC33"/>
                </a:solidFill>
              </a:rPr>
              <a:t>same</a:t>
            </a:r>
            <a:endParaRPr lang="en-CA" sz="2400" i="0" dirty="0">
              <a:solidFill>
                <a:srgbClr val="33CC33"/>
              </a:solidFill>
            </a:endParaRPr>
          </a:p>
        </p:txBody>
      </p:sp>
      <p:sp>
        <p:nvSpPr>
          <p:cNvPr id="69" name="Rectangle 68"/>
          <p:cNvSpPr/>
          <p:nvPr/>
        </p:nvSpPr>
        <p:spPr>
          <a:xfrm>
            <a:off x="5974616" y="4156055"/>
            <a:ext cx="338554" cy="461665"/>
          </a:xfrm>
          <a:prstGeom prst="rect">
            <a:avLst/>
          </a:prstGeom>
        </p:spPr>
        <p:txBody>
          <a:bodyPr wrap="none">
            <a:spAutoFit/>
          </a:bodyPr>
          <a:lstStyle/>
          <a:p>
            <a:pPr algn="ctr" fontAlgn="auto">
              <a:spcBef>
                <a:spcPts val="0"/>
              </a:spcBef>
              <a:spcAft>
                <a:spcPts val="0"/>
              </a:spcAft>
              <a:defRPr/>
            </a:pPr>
            <a:r>
              <a:rPr lang="en-CA" sz="2400" i="0" dirty="0" smtClean="0">
                <a:solidFill>
                  <a:srgbClr val="CC00CC"/>
                </a:solidFill>
              </a:rPr>
              <a:t>n</a:t>
            </a:r>
            <a:endParaRPr lang="en-CA" sz="2400" i="0" dirty="0">
              <a:solidFill>
                <a:srgbClr val="CC00CC"/>
              </a:solidFill>
            </a:endParaRPr>
          </a:p>
        </p:txBody>
      </p:sp>
      <p:sp>
        <p:nvSpPr>
          <p:cNvPr id="70" name="Rectangle 69"/>
          <p:cNvSpPr/>
          <p:nvPr/>
        </p:nvSpPr>
        <p:spPr>
          <a:xfrm>
            <a:off x="8173747" y="4239875"/>
            <a:ext cx="766557" cy="461665"/>
          </a:xfrm>
          <a:prstGeom prst="rect">
            <a:avLst/>
          </a:prstGeom>
        </p:spPr>
        <p:txBody>
          <a:bodyPr wrap="none">
            <a:spAutoFit/>
          </a:bodyPr>
          <a:lstStyle/>
          <a:p>
            <a:pPr algn="ctr" fontAlgn="auto">
              <a:spcBef>
                <a:spcPts val="0"/>
              </a:spcBef>
              <a:spcAft>
                <a:spcPts val="0"/>
              </a:spcAft>
              <a:defRPr/>
            </a:pPr>
            <a:r>
              <a:rPr lang="en-CA" sz="2400" i="0" dirty="0" smtClean="0">
                <a:solidFill>
                  <a:srgbClr val="CC00CC"/>
                </a:solidFill>
              </a:rPr>
              <a:t>O(1)</a:t>
            </a:r>
            <a:endParaRPr lang="en-CA" sz="2400" i="0" dirty="0">
              <a:solidFill>
                <a:srgbClr val="CC00CC"/>
              </a:solidFill>
            </a:endParaRPr>
          </a:p>
        </p:txBody>
      </p:sp>
    </p:spTree>
    <p:extLst>
      <p:ext uri="{BB962C8B-B14F-4D97-AF65-F5344CB8AC3E}">
        <p14:creationId xmlns:p14="http://schemas.microsoft.com/office/powerpoint/2010/main" val="202499499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13"/>
                                        </p:tgtEl>
                                        <p:attrNameLst>
                                          <p:attrName>style.visibility</p:attrName>
                                        </p:attrNameLst>
                                      </p:cBhvr>
                                      <p:to>
                                        <p:strVal val="visible"/>
                                      </p:to>
                                    </p:set>
                                    <p:anim calcmode="lin" valueType="num">
                                      <p:cBhvr additive="base">
                                        <p:cTn id="7" dur="500" fill="hold"/>
                                        <p:tgtEl>
                                          <p:spTgt spid="13"/>
                                        </p:tgtEl>
                                        <p:attrNameLst>
                                          <p:attrName>ppt_x</p:attrName>
                                        </p:attrNameLst>
                                      </p:cBhvr>
                                      <p:tavLst>
                                        <p:tav tm="0">
                                          <p:val>
                                            <p:strVal val="#ppt_x"/>
                                          </p:val>
                                        </p:tav>
                                        <p:tav tm="100000">
                                          <p:val>
                                            <p:strVal val="#ppt_x"/>
                                          </p:val>
                                        </p:tav>
                                      </p:tavLst>
                                    </p:anim>
                                    <p:anim calcmode="lin" valueType="num">
                                      <p:cBhvr additive="base">
                                        <p:cTn id="8" dur="500" fill="hold"/>
                                        <p:tgtEl>
                                          <p:spTgt spid="13"/>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35"/>
                                        </p:tgtEl>
                                        <p:attrNameLst>
                                          <p:attrName>style.visibility</p:attrName>
                                        </p:attrNameLst>
                                      </p:cBhvr>
                                      <p:to>
                                        <p:strVal val="visible"/>
                                      </p:to>
                                    </p:set>
                                    <p:anim calcmode="lin" valueType="num">
                                      <p:cBhvr additive="base">
                                        <p:cTn id="11" dur="500" fill="hold"/>
                                        <p:tgtEl>
                                          <p:spTgt spid="35"/>
                                        </p:tgtEl>
                                        <p:attrNameLst>
                                          <p:attrName>ppt_x</p:attrName>
                                        </p:attrNameLst>
                                      </p:cBhvr>
                                      <p:tavLst>
                                        <p:tav tm="0">
                                          <p:val>
                                            <p:strVal val="#ppt_x"/>
                                          </p:val>
                                        </p:tav>
                                        <p:tav tm="100000">
                                          <p:val>
                                            <p:strVal val="#ppt_x"/>
                                          </p:val>
                                        </p:tav>
                                      </p:tavLst>
                                    </p:anim>
                                    <p:anim calcmode="lin" valueType="num">
                                      <p:cBhvr additive="base">
                                        <p:cTn id="12" dur="500" fill="hold"/>
                                        <p:tgtEl>
                                          <p:spTgt spid="35"/>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4" fill="hold" grpId="0" nodeType="clickEffect">
                                  <p:stCondLst>
                                    <p:cond delay="0"/>
                                  </p:stCondLst>
                                  <p:childTnLst>
                                    <p:set>
                                      <p:cBhvr>
                                        <p:cTn id="16" dur="1" fill="hold">
                                          <p:stCondLst>
                                            <p:cond delay="0"/>
                                          </p:stCondLst>
                                        </p:cTn>
                                        <p:tgtEl>
                                          <p:spTgt spid="8"/>
                                        </p:tgtEl>
                                        <p:attrNameLst>
                                          <p:attrName>style.visibility</p:attrName>
                                        </p:attrNameLst>
                                      </p:cBhvr>
                                      <p:to>
                                        <p:strVal val="visible"/>
                                      </p:to>
                                    </p:set>
                                    <p:anim calcmode="lin" valueType="num">
                                      <p:cBhvr additive="base">
                                        <p:cTn id="17" dur="500" fill="hold"/>
                                        <p:tgtEl>
                                          <p:spTgt spid="8"/>
                                        </p:tgtEl>
                                        <p:attrNameLst>
                                          <p:attrName>ppt_x</p:attrName>
                                        </p:attrNameLst>
                                      </p:cBhvr>
                                      <p:tavLst>
                                        <p:tav tm="0">
                                          <p:val>
                                            <p:strVal val="#ppt_x"/>
                                          </p:val>
                                        </p:tav>
                                        <p:tav tm="100000">
                                          <p:val>
                                            <p:strVal val="#ppt_x"/>
                                          </p:val>
                                        </p:tav>
                                      </p:tavLst>
                                    </p:anim>
                                    <p:anim calcmode="lin" valueType="num">
                                      <p:cBhvr additive="base">
                                        <p:cTn id="18" dur="500" fill="hold"/>
                                        <p:tgtEl>
                                          <p:spTgt spid="8"/>
                                        </p:tgtEl>
                                        <p:attrNameLst>
                                          <p:attrName>ppt_y</p:attrName>
                                        </p:attrNameLst>
                                      </p:cBhvr>
                                      <p:tavLst>
                                        <p:tav tm="0">
                                          <p:val>
                                            <p:strVal val="1+#ppt_h/2"/>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4" fill="hold" nodeType="clickEffect">
                                  <p:stCondLst>
                                    <p:cond delay="0"/>
                                  </p:stCondLst>
                                  <p:childTnLst>
                                    <p:set>
                                      <p:cBhvr>
                                        <p:cTn id="22" dur="1" fill="hold">
                                          <p:stCondLst>
                                            <p:cond delay="0"/>
                                          </p:stCondLst>
                                        </p:cTn>
                                        <p:tgtEl>
                                          <p:spTgt spid="16"/>
                                        </p:tgtEl>
                                        <p:attrNameLst>
                                          <p:attrName>style.visibility</p:attrName>
                                        </p:attrNameLst>
                                      </p:cBhvr>
                                      <p:to>
                                        <p:strVal val="visible"/>
                                      </p:to>
                                    </p:set>
                                    <p:anim calcmode="lin" valueType="num">
                                      <p:cBhvr additive="base">
                                        <p:cTn id="23" dur="500" fill="hold"/>
                                        <p:tgtEl>
                                          <p:spTgt spid="16"/>
                                        </p:tgtEl>
                                        <p:attrNameLst>
                                          <p:attrName>ppt_x</p:attrName>
                                        </p:attrNameLst>
                                      </p:cBhvr>
                                      <p:tavLst>
                                        <p:tav tm="0">
                                          <p:val>
                                            <p:strVal val="#ppt_x"/>
                                          </p:val>
                                        </p:tav>
                                        <p:tav tm="100000">
                                          <p:val>
                                            <p:strVal val="#ppt_x"/>
                                          </p:val>
                                        </p:tav>
                                      </p:tavLst>
                                    </p:anim>
                                    <p:anim calcmode="lin" valueType="num">
                                      <p:cBhvr additive="base">
                                        <p:cTn id="24" dur="500" fill="hold"/>
                                        <p:tgtEl>
                                          <p:spTgt spid="16"/>
                                        </p:tgtEl>
                                        <p:attrNameLst>
                                          <p:attrName>ppt_y</p:attrName>
                                        </p:attrNameLst>
                                      </p:cBhvr>
                                      <p:tavLst>
                                        <p:tav tm="0">
                                          <p:val>
                                            <p:strVal val="1+#ppt_h/2"/>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2" presetClass="entr" presetSubtype="4" fill="hold" grpId="0" nodeType="clickEffect">
                                  <p:stCondLst>
                                    <p:cond delay="0"/>
                                  </p:stCondLst>
                                  <p:childTnLst>
                                    <p:set>
                                      <p:cBhvr>
                                        <p:cTn id="28" dur="1" fill="hold">
                                          <p:stCondLst>
                                            <p:cond delay="0"/>
                                          </p:stCondLst>
                                        </p:cTn>
                                        <p:tgtEl>
                                          <p:spTgt spid="25"/>
                                        </p:tgtEl>
                                        <p:attrNameLst>
                                          <p:attrName>style.visibility</p:attrName>
                                        </p:attrNameLst>
                                      </p:cBhvr>
                                      <p:to>
                                        <p:strVal val="visible"/>
                                      </p:to>
                                    </p:set>
                                    <p:anim calcmode="lin" valueType="num">
                                      <p:cBhvr additive="base">
                                        <p:cTn id="29" dur="500" fill="hold"/>
                                        <p:tgtEl>
                                          <p:spTgt spid="25"/>
                                        </p:tgtEl>
                                        <p:attrNameLst>
                                          <p:attrName>ppt_x</p:attrName>
                                        </p:attrNameLst>
                                      </p:cBhvr>
                                      <p:tavLst>
                                        <p:tav tm="0">
                                          <p:val>
                                            <p:strVal val="#ppt_x"/>
                                          </p:val>
                                        </p:tav>
                                        <p:tav tm="100000">
                                          <p:val>
                                            <p:strVal val="#ppt_x"/>
                                          </p:val>
                                        </p:tav>
                                      </p:tavLst>
                                    </p:anim>
                                    <p:anim calcmode="lin" valueType="num">
                                      <p:cBhvr additive="base">
                                        <p:cTn id="30" dur="500" fill="hold"/>
                                        <p:tgtEl>
                                          <p:spTgt spid="25"/>
                                        </p:tgtEl>
                                        <p:attrNameLst>
                                          <p:attrName>ppt_y</p:attrName>
                                        </p:attrNameLst>
                                      </p:cBhvr>
                                      <p:tavLst>
                                        <p:tav tm="0">
                                          <p:val>
                                            <p:strVal val="1+#ppt_h/2"/>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2" presetClass="entr" presetSubtype="4" fill="hold" grpId="0" nodeType="clickEffect">
                                  <p:stCondLst>
                                    <p:cond delay="0"/>
                                  </p:stCondLst>
                                  <p:childTnLst>
                                    <p:set>
                                      <p:cBhvr>
                                        <p:cTn id="34" dur="1" fill="hold">
                                          <p:stCondLst>
                                            <p:cond delay="0"/>
                                          </p:stCondLst>
                                        </p:cTn>
                                        <p:tgtEl>
                                          <p:spTgt spid="28"/>
                                        </p:tgtEl>
                                        <p:attrNameLst>
                                          <p:attrName>style.visibility</p:attrName>
                                        </p:attrNameLst>
                                      </p:cBhvr>
                                      <p:to>
                                        <p:strVal val="visible"/>
                                      </p:to>
                                    </p:set>
                                    <p:anim calcmode="lin" valueType="num">
                                      <p:cBhvr additive="base">
                                        <p:cTn id="35" dur="500" fill="hold"/>
                                        <p:tgtEl>
                                          <p:spTgt spid="28"/>
                                        </p:tgtEl>
                                        <p:attrNameLst>
                                          <p:attrName>ppt_x</p:attrName>
                                        </p:attrNameLst>
                                      </p:cBhvr>
                                      <p:tavLst>
                                        <p:tav tm="0">
                                          <p:val>
                                            <p:strVal val="#ppt_x"/>
                                          </p:val>
                                        </p:tav>
                                        <p:tav tm="100000">
                                          <p:val>
                                            <p:strVal val="#ppt_x"/>
                                          </p:val>
                                        </p:tav>
                                      </p:tavLst>
                                    </p:anim>
                                    <p:anim calcmode="lin" valueType="num">
                                      <p:cBhvr additive="base">
                                        <p:cTn id="36" dur="500" fill="hold"/>
                                        <p:tgtEl>
                                          <p:spTgt spid="28"/>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31"/>
                                        </p:tgtEl>
                                        <p:attrNameLst>
                                          <p:attrName>style.visibility</p:attrName>
                                        </p:attrNameLst>
                                      </p:cBhvr>
                                      <p:to>
                                        <p:strVal val="visible"/>
                                      </p:to>
                                    </p:set>
                                    <p:anim calcmode="lin" valueType="num">
                                      <p:cBhvr additive="base">
                                        <p:cTn id="39" dur="500" fill="hold"/>
                                        <p:tgtEl>
                                          <p:spTgt spid="31"/>
                                        </p:tgtEl>
                                        <p:attrNameLst>
                                          <p:attrName>ppt_x</p:attrName>
                                        </p:attrNameLst>
                                      </p:cBhvr>
                                      <p:tavLst>
                                        <p:tav tm="0">
                                          <p:val>
                                            <p:strVal val="#ppt_x"/>
                                          </p:val>
                                        </p:tav>
                                        <p:tav tm="100000">
                                          <p:val>
                                            <p:strVal val="#ppt_x"/>
                                          </p:val>
                                        </p:tav>
                                      </p:tavLst>
                                    </p:anim>
                                    <p:anim calcmode="lin" valueType="num">
                                      <p:cBhvr additive="base">
                                        <p:cTn id="40" dur="500" fill="hold"/>
                                        <p:tgtEl>
                                          <p:spTgt spid="31"/>
                                        </p:tgtEl>
                                        <p:attrNameLst>
                                          <p:attrName>ppt_y</p:attrName>
                                        </p:attrNameLst>
                                      </p:cBhvr>
                                      <p:tavLst>
                                        <p:tav tm="0">
                                          <p:val>
                                            <p:strVal val="1+#ppt_h/2"/>
                                          </p:val>
                                        </p:tav>
                                        <p:tav tm="100000">
                                          <p:val>
                                            <p:strVal val="#ppt_y"/>
                                          </p:val>
                                        </p:tav>
                                      </p:tavLst>
                                    </p:anim>
                                  </p:childTnLst>
                                </p:cTn>
                              </p:par>
                            </p:childTnLst>
                          </p:cTn>
                        </p:par>
                      </p:childTnLst>
                    </p:cTn>
                  </p:par>
                  <p:par>
                    <p:cTn id="41" fill="hold">
                      <p:stCondLst>
                        <p:cond delay="indefinite"/>
                      </p:stCondLst>
                      <p:childTnLst>
                        <p:par>
                          <p:cTn id="42" fill="hold">
                            <p:stCondLst>
                              <p:cond delay="0"/>
                            </p:stCondLst>
                            <p:childTnLst>
                              <p:par>
                                <p:cTn id="43" presetID="2" presetClass="entr" presetSubtype="4" fill="hold" grpId="0" nodeType="clickEffect">
                                  <p:stCondLst>
                                    <p:cond delay="0"/>
                                  </p:stCondLst>
                                  <p:childTnLst>
                                    <p:set>
                                      <p:cBhvr>
                                        <p:cTn id="44" dur="1" fill="hold">
                                          <p:stCondLst>
                                            <p:cond delay="0"/>
                                          </p:stCondLst>
                                        </p:cTn>
                                        <p:tgtEl>
                                          <p:spTgt spid="61"/>
                                        </p:tgtEl>
                                        <p:attrNameLst>
                                          <p:attrName>style.visibility</p:attrName>
                                        </p:attrNameLst>
                                      </p:cBhvr>
                                      <p:to>
                                        <p:strVal val="visible"/>
                                      </p:to>
                                    </p:set>
                                    <p:anim calcmode="lin" valueType="num">
                                      <p:cBhvr additive="base">
                                        <p:cTn id="45" dur="500" fill="hold"/>
                                        <p:tgtEl>
                                          <p:spTgt spid="61"/>
                                        </p:tgtEl>
                                        <p:attrNameLst>
                                          <p:attrName>ppt_x</p:attrName>
                                        </p:attrNameLst>
                                      </p:cBhvr>
                                      <p:tavLst>
                                        <p:tav tm="0">
                                          <p:val>
                                            <p:strVal val="#ppt_x"/>
                                          </p:val>
                                        </p:tav>
                                        <p:tav tm="100000">
                                          <p:val>
                                            <p:strVal val="#ppt_x"/>
                                          </p:val>
                                        </p:tav>
                                      </p:tavLst>
                                    </p:anim>
                                    <p:anim calcmode="lin" valueType="num">
                                      <p:cBhvr additive="base">
                                        <p:cTn id="46" dur="500" fill="hold"/>
                                        <p:tgtEl>
                                          <p:spTgt spid="61"/>
                                        </p:tgtEl>
                                        <p:attrNameLst>
                                          <p:attrName>ppt_y</p:attrName>
                                        </p:attrNameLst>
                                      </p:cBhvr>
                                      <p:tavLst>
                                        <p:tav tm="0">
                                          <p:val>
                                            <p:strVal val="1+#ppt_h/2"/>
                                          </p:val>
                                        </p:tav>
                                        <p:tav tm="100000">
                                          <p:val>
                                            <p:strVal val="#ppt_y"/>
                                          </p:val>
                                        </p:tav>
                                      </p:tavLst>
                                    </p:anim>
                                  </p:childTnLst>
                                </p:cTn>
                              </p:par>
                            </p:childTnLst>
                          </p:cTn>
                        </p:par>
                      </p:childTnLst>
                    </p:cTn>
                  </p:par>
                  <p:par>
                    <p:cTn id="47" fill="hold">
                      <p:stCondLst>
                        <p:cond delay="indefinite"/>
                      </p:stCondLst>
                      <p:childTnLst>
                        <p:par>
                          <p:cTn id="48" fill="hold">
                            <p:stCondLst>
                              <p:cond delay="0"/>
                            </p:stCondLst>
                            <p:childTnLst>
                              <p:par>
                                <p:cTn id="49" presetID="2" presetClass="entr" presetSubtype="4" fill="hold" grpId="0" nodeType="clickEffect">
                                  <p:stCondLst>
                                    <p:cond delay="0"/>
                                  </p:stCondLst>
                                  <p:childTnLst>
                                    <p:set>
                                      <p:cBhvr>
                                        <p:cTn id="50" dur="1" fill="hold">
                                          <p:stCondLst>
                                            <p:cond delay="0"/>
                                          </p:stCondLst>
                                        </p:cTn>
                                        <p:tgtEl>
                                          <p:spTgt spid="62"/>
                                        </p:tgtEl>
                                        <p:attrNameLst>
                                          <p:attrName>style.visibility</p:attrName>
                                        </p:attrNameLst>
                                      </p:cBhvr>
                                      <p:to>
                                        <p:strVal val="visible"/>
                                      </p:to>
                                    </p:set>
                                    <p:anim calcmode="lin" valueType="num">
                                      <p:cBhvr additive="base">
                                        <p:cTn id="51" dur="500" fill="hold"/>
                                        <p:tgtEl>
                                          <p:spTgt spid="62"/>
                                        </p:tgtEl>
                                        <p:attrNameLst>
                                          <p:attrName>ppt_x</p:attrName>
                                        </p:attrNameLst>
                                      </p:cBhvr>
                                      <p:tavLst>
                                        <p:tav tm="0">
                                          <p:val>
                                            <p:strVal val="#ppt_x"/>
                                          </p:val>
                                        </p:tav>
                                        <p:tav tm="100000">
                                          <p:val>
                                            <p:strVal val="#ppt_x"/>
                                          </p:val>
                                        </p:tav>
                                      </p:tavLst>
                                    </p:anim>
                                    <p:anim calcmode="lin" valueType="num">
                                      <p:cBhvr additive="base">
                                        <p:cTn id="52" dur="500" fill="hold"/>
                                        <p:tgtEl>
                                          <p:spTgt spid="62"/>
                                        </p:tgtEl>
                                        <p:attrNameLst>
                                          <p:attrName>ppt_y</p:attrName>
                                        </p:attrNameLst>
                                      </p:cBhvr>
                                      <p:tavLst>
                                        <p:tav tm="0">
                                          <p:val>
                                            <p:strVal val="1+#ppt_h/2"/>
                                          </p:val>
                                        </p:tav>
                                        <p:tav tm="100000">
                                          <p:val>
                                            <p:strVal val="#ppt_y"/>
                                          </p:val>
                                        </p:tav>
                                      </p:tavLst>
                                    </p:anim>
                                  </p:childTnLst>
                                </p:cTn>
                              </p:par>
                            </p:childTnLst>
                          </p:cTn>
                        </p:par>
                      </p:childTnLst>
                    </p:cTn>
                  </p:par>
                  <p:par>
                    <p:cTn id="53" fill="hold">
                      <p:stCondLst>
                        <p:cond delay="indefinite"/>
                      </p:stCondLst>
                      <p:childTnLst>
                        <p:par>
                          <p:cTn id="54" fill="hold">
                            <p:stCondLst>
                              <p:cond delay="0"/>
                            </p:stCondLst>
                            <p:childTnLst>
                              <p:par>
                                <p:cTn id="55" presetID="2" presetClass="entr" presetSubtype="4" fill="hold" grpId="0" nodeType="clickEffect">
                                  <p:stCondLst>
                                    <p:cond delay="0"/>
                                  </p:stCondLst>
                                  <p:childTnLst>
                                    <p:set>
                                      <p:cBhvr>
                                        <p:cTn id="56" dur="1" fill="hold">
                                          <p:stCondLst>
                                            <p:cond delay="0"/>
                                          </p:stCondLst>
                                        </p:cTn>
                                        <p:tgtEl>
                                          <p:spTgt spid="36"/>
                                        </p:tgtEl>
                                        <p:attrNameLst>
                                          <p:attrName>style.visibility</p:attrName>
                                        </p:attrNameLst>
                                      </p:cBhvr>
                                      <p:to>
                                        <p:strVal val="visible"/>
                                      </p:to>
                                    </p:set>
                                    <p:anim calcmode="lin" valueType="num">
                                      <p:cBhvr additive="base">
                                        <p:cTn id="57" dur="500" fill="hold"/>
                                        <p:tgtEl>
                                          <p:spTgt spid="36"/>
                                        </p:tgtEl>
                                        <p:attrNameLst>
                                          <p:attrName>ppt_x</p:attrName>
                                        </p:attrNameLst>
                                      </p:cBhvr>
                                      <p:tavLst>
                                        <p:tav tm="0">
                                          <p:val>
                                            <p:strVal val="#ppt_x"/>
                                          </p:val>
                                        </p:tav>
                                        <p:tav tm="100000">
                                          <p:val>
                                            <p:strVal val="#ppt_x"/>
                                          </p:val>
                                        </p:tav>
                                      </p:tavLst>
                                    </p:anim>
                                    <p:anim calcmode="lin" valueType="num">
                                      <p:cBhvr additive="base">
                                        <p:cTn id="58" dur="500" fill="hold"/>
                                        <p:tgtEl>
                                          <p:spTgt spid="36"/>
                                        </p:tgtEl>
                                        <p:attrNameLst>
                                          <p:attrName>ppt_y</p:attrName>
                                        </p:attrNameLst>
                                      </p:cBhvr>
                                      <p:tavLst>
                                        <p:tav tm="0">
                                          <p:val>
                                            <p:strVal val="1+#ppt_h/2"/>
                                          </p:val>
                                        </p:tav>
                                        <p:tav tm="100000">
                                          <p:val>
                                            <p:strVal val="#ppt_y"/>
                                          </p:val>
                                        </p:tav>
                                      </p:tavLst>
                                    </p:anim>
                                  </p:childTnLst>
                                </p:cTn>
                              </p:par>
                              <p:par>
                                <p:cTn id="59" presetID="2" presetClass="entr" presetSubtype="4" fill="hold" grpId="0" nodeType="withEffect">
                                  <p:stCondLst>
                                    <p:cond delay="0"/>
                                  </p:stCondLst>
                                  <p:childTnLst>
                                    <p:set>
                                      <p:cBhvr>
                                        <p:cTn id="60" dur="1" fill="hold">
                                          <p:stCondLst>
                                            <p:cond delay="0"/>
                                          </p:stCondLst>
                                        </p:cTn>
                                        <p:tgtEl>
                                          <p:spTgt spid="20"/>
                                        </p:tgtEl>
                                        <p:attrNameLst>
                                          <p:attrName>style.visibility</p:attrName>
                                        </p:attrNameLst>
                                      </p:cBhvr>
                                      <p:to>
                                        <p:strVal val="visible"/>
                                      </p:to>
                                    </p:set>
                                    <p:anim calcmode="lin" valueType="num">
                                      <p:cBhvr additive="base">
                                        <p:cTn id="61" dur="500" fill="hold"/>
                                        <p:tgtEl>
                                          <p:spTgt spid="20"/>
                                        </p:tgtEl>
                                        <p:attrNameLst>
                                          <p:attrName>ppt_x</p:attrName>
                                        </p:attrNameLst>
                                      </p:cBhvr>
                                      <p:tavLst>
                                        <p:tav tm="0">
                                          <p:val>
                                            <p:strVal val="#ppt_x"/>
                                          </p:val>
                                        </p:tav>
                                        <p:tav tm="100000">
                                          <p:val>
                                            <p:strVal val="#ppt_x"/>
                                          </p:val>
                                        </p:tav>
                                      </p:tavLst>
                                    </p:anim>
                                    <p:anim calcmode="lin" valueType="num">
                                      <p:cBhvr additive="base">
                                        <p:cTn id="62" dur="500" fill="hold"/>
                                        <p:tgtEl>
                                          <p:spTgt spid="20"/>
                                        </p:tgtEl>
                                        <p:attrNameLst>
                                          <p:attrName>ppt_y</p:attrName>
                                        </p:attrNameLst>
                                      </p:cBhvr>
                                      <p:tavLst>
                                        <p:tav tm="0">
                                          <p:val>
                                            <p:strVal val="1+#ppt_h/2"/>
                                          </p:val>
                                        </p:tav>
                                        <p:tav tm="100000">
                                          <p:val>
                                            <p:strVal val="#ppt_y"/>
                                          </p:val>
                                        </p:tav>
                                      </p:tavLst>
                                    </p:anim>
                                  </p:childTnLst>
                                </p:cTn>
                              </p:par>
                              <p:par>
                                <p:cTn id="63" presetID="2" presetClass="entr" presetSubtype="4" fill="hold" grpId="0" nodeType="withEffect">
                                  <p:stCondLst>
                                    <p:cond delay="0"/>
                                  </p:stCondLst>
                                  <p:childTnLst>
                                    <p:set>
                                      <p:cBhvr>
                                        <p:cTn id="64" dur="1" fill="hold">
                                          <p:stCondLst>
                                            <p:cond delay="0"/>
                                          </p:stCondLst>
                                        </p:cTn>
                                        <p:tgtEl>
                                          <p:spTgt spid="27"/>
                                        </p:tgtEl>
                                        <p:attrNameLst>
                                          <p:attrName>style.visibility</p:attrName>
                                        </p:attrNameLst>
                                      </p:cBhvr>
                                      <p:to>
                                        <p:strVal val="visible"/>
                                      </p:to>
                                    </p:set>
                                    <p:anim calcmode="lin" valueType="num">
                                      <p:cBhvr additive="base">
                                        <p:cTn id="65" dur="500" fill="hold"/>
                                        <p:tgtEl>
                                          <p:spTgt spid="27"/>
                                        </p:tgtEl>
                                        <p:attrNameLst>
                                          <p:attrName>ppt_x</p:attrName>
                                        </p:attrNameLst>
                                      </p:cBhvr>
                                      <p:tavLst>
                                        <p:tav tm="0">
                                          <p:val>
                                            <p:strVal val="#ppt_x"/>
                                          </p:val>
                                        </p:tav>
                                        <p:tav tm="100000">
                                          <p:val>
                                            <p:strVal val="#ppt_x"/>
                                          </p:val>
                                        </p:tav>
                                      </p:tavLst>
                                    </p:anim>
                                    <p:anim calcmode="lin" valueType="num">
                                      <p:cBhvr additive="base">
                                        <p:cTn id="66" dur="500" fill="hold"/>
                                        <p:tgtEl>
                                          <p:spTgt spid="27"/>
                                        </p:tgtEl>
                                        <p:attrNameLst>
                                          <p:attrName>ppt_y</p:attrName>
                                        </p:attrNameLst>
                                      </p:cBhvr>
                                      <p:tavLst>
                                        <p:tav tm="0">
                                          <p:val>
                                            <p:strVal val="1+#ppt_h/2"/>
                                          </p:val>
                                        </p:tav>
                                        <p:tav tm="100000">
                                          <p:val>
                                            <p:strVal val="#ppt_y"/>
                                          </p:val>
                                        </p:tav>
                                      </p:tavLst>
                                    </p:anim>
                                  </p:childTnLst>
                                </p:cTn>
                              </p:par>
                            </p:childTnLst>
                          </p:cTn>
                        </p:par>
                      </p:childTnLst>
                    </p:cTn>
                  </p:par>
                  <p:par>
                    <p:cTn id="67" fill="hold">
                      <p:stCondLst>
                        <p:cond delay="indefinite"/>
                      </p:stCondLst>
                      <p:childTnLst>
                        <p:par>
                          <p:cTn id="68" fill="hold">
                            <p:stCondLst>
                              <p:cond delay="0"/>
                            </p:stCondLst>
                            <p:childTnLst>
                              <p:par>
                                <p:cTn id="69" presetID="2" presetClass="entr" presetSubtype="4" fill="hold" grpId="0" nodeType="clickEffect">
                                  <p:stCondLst>
                                    <p:cond delay="0"/>
                                  </p:stCondLst>
                                  <p:childTnLst>
                                    <p:set>
                                      <p:cBhvr>
                                        <p:cTn id="70" dur="1" fill="hold">
                                          <p:stCondLst>
                                            <p:cond delay="0"/>
                                          </p:stCondLst>
                                        </p:cTn>
                                        <p:tgtEl>
                                          <p:spTgt spid="32"/>
                                        </p:tgtEl>
                                        <p:attrNameLst>
                                          <p:attrName>style.visibility</p:attrName>
                                        </p:attrNameLst>
                                      </p:cBhvr>
                                      <p:to>
                                        <p:strVal val="visible"/>
                                      </p:to>
                                    </p:set>
                                    <p:anim calcmode="lin" valueType="num">
                                      <p:cBhvr additive="base">
                                        <p:cTn id="71" dur="500" fill="hold"/>
                                        <p:tgtEl>
                                          <p:spTgt spid="32"/>
                                        </p:tgtEl>
                                        <p:attrNameLst>
                                          <p:attrName>ppt_x</p:attrName>
                                        </p:attrNameLst>
                                      </p:cBhvr>
                                      <p:tavLst>
                                        <p:tav tm="0">
                                          <p:val>
                                            <p:strVal val="#ppt_x"/>
                                          </p:val>
                                        </p:tav>
                                        <p:tav tm="100000">
                                          <p:val>
                                            <p:strVal val="#ppt_x"/>
                                          </p:val>
                                        </p:tav>
                                      </p:tavLst>
                                    </p:anim>
                                    <p:anim calcmode="lin" valueType="num">
                                      <p:cBhvr additive="base">
                                        <p:cTn id="72" dur="500" fill="hold"/>
                                        <p:tgtEl>
                                          <p:spTgt spid="32"/>
                                        </p:tgtEl>
                                        <p:attrNameLst>
                                          <p:attrName>ppt_y</p:attrName>
                                        </p:attrNameLst>
                                      </p:cBhvr>
                                      <p:tavLst>
                                        <p:tav tm="0">
                                          <p:val>
                                            <p:strVal val="1+#ppt_h/2"/>
                                          </p:val>
                                        </p:tav>
                                        <p:tav tm="100000">
                                          <p:val>
                                            <p:strVal val="#ppt_y"/>
                                          </p:val>
                                        </p:tav>
                                      </p:tavLst>
                                    </p:anim>
                                  </p:childTnLst>
                                </p:cTn>
                              </p:par>
                              <p:par>
                                <p:cTn id="73" presetID="2" presetClass="entr" presetSubtype="4" fill="hold" grpId="0" nodeType="withEffect">
                                  <p:stCondLst>
                                    <p:cond delay="0"/>
                                  </p:stCondLst>
                                  <p:childTnLst>
                                    <p:set>
                                      <p:cBhvr>
                                        <p:cTn id="74" dur="1" fill="hold">
                                          <p:stCondLst>
                                            <p:cond delay="0"/>
                                          </p:stCondLst>
                                        </p:cTn>
                                        <p:tgtEl>
                                          <p:spTgt spid="33"/>
                                        </p:tgtEl>
                                        <p:attrNameLst>
                                          <p:attrName>style.visibility</p:attrName>
                                        </p:attrNameLst>
                                      </p:cBhvr>
                                      <p:to>
                                        <p:strVal val="visible"/>
                                      </p:to>
                                    </p:set>
                                    <p:anim calcmode="lin" valueType="num">
                                      <p:cBhvr additive="base">
                                        <p:cTn id="75" dur="500" fill="hold"/>
                                        <p:tgtEl>
                                          <p:spTgt spid="33"/>
                                        </p:tgtEl>
                                        <p:attrNameLst>
                                          <p:attrName>ppt_x</p:attrName>
                                        </p:attrNameLst>
                                      </p:cBhvr>
                                      <p:tavLst>
                                        <p:tav tm="0">
                                          <p:val>
                                            <p:strVal val="#ppt_x"/>
                                          </p:val>
                                        </p:tav>
                                        <p:tav tm="100000">
                                          <p:val>
                                            <p:strVal val="#ppt_x"/>
                                          </p:val>
                                        </p:tav>
                                      </p:tavLst>
                                    </p:anim>
                                    <p:anim calcmode="lin" valueType="num">
                                      <p:cBhvr additive="base">
                                        <p:cTn id="76" dur="500" fill="hold"/>
                                        <p:tgtEl>
                                          <p:spTgt spid="33"/>
                                        </p:tgtEl>
                                        <p:attrNameLst>
                                          <p:attrName>ppt_y</p:attrName>
                                        </p:attrNameLst>
                                      </p:cBhvr>
                                      <p:tavLst>
                                        <p:tav tm="0">
                                          <p:val>
                                            <p:strVal val="1+#ppt_h/2"/>
                                          </p:val>
                                        </p:tav>
                                        <p:tav tm="100000">
                                          <p:val>
                                            <p:strVal val="#ppt_y"/>
                                          </p:val>
                                        </p:tav>
                                      </p:tavLst>
                                    </p:anim>
                                  </p:childTnLst>
                                </p:cTn>
                              </p:par>
                            </p:childTnLst>
                          </p:cTn>
                        </p:par>
                      </p:childTnLst>
                    </p:cTn>
                  </p:par>
                  <p:par>
                    <p:cTn id="77" fill="hold">
                      <p:stCondLst>
                        <p:cond delay="indefinite"/>
                      </p:stCondLst>
                      <p:childTnLst>
                        <p:par>
                          <p:cTn id="78" fill="hold">
                            <p:stCondLst>
                              <p:cond delay="0"/>
                            </p:stCondLst>
                            <p:childTnLst>
                              <p:par>
                                <p:cTn id="79" presetID="2" presetClass="entr" presetSubtype="4" fill="hold" grpId="0" nodeType="clickEffect">
                                  <p:stCondLst>
                                    <p:cond delay="0"/>
                                  </p:stCondLst>
                                  <p:childTnLst>
                                    <p:set>
                                      <p:cBhvr>
                                        <p:cTn id="80" dur="1" fill="hold">
                                          <p:stCondLst>
                                            <p:cond delay="0"/>
                                          </p:stCondLst>
                                        </p:cTn>
                                        <p:tgtEl>
                                          <p:spTgt spid="63"/>
                                        </p:tgtEl>
                                        <p:attrNameLst>
                                          <p:attrName>style.visibility</p:attrName>
                                        </p:attrNameLst>
                                      </p:cBhvr>
                                      <p:to>
                                        <p:strVal val="visible"/>
                                      </p:to>
                                    </p:set>
                                    <p:anim calcmode="lin" valueType="num">
                                      <p:cBhvr additive="base">
                                        <p:cTn id="81" dur="500" fill="hold"/>
                                        <p:tgtEl>
                                          <p:spTgt spid="63"/>
                                        </p:tgtEl>
                                        <p:attrNameLst>
                                          <p:attrName>ppt_x</p:attrName>
                                        </p:attrNameLst>
                                      </p:cBhvr>
                                      <p:tavLst>
                                        <p:tav tm="0">
                                          <p:val>
                                            <p:strVal val="#ppt_x"/>
                                          </p:val>
                                        </p:tav>
                                        <p:tav tm="100000">
                                          <p:val>
                                            <p:strVal val="#ppt_x"/>
                                          </p:val>
                                        </p:tav>
                                      </p:tavLst>
                                    </p:anim>
                                    <p:anim calcmode="lin" valueType="num">
                                      <p:cBhvr additive="base">
                                        <p:cTn id="82" dur="500" fill="hold"/>
                                        <p:tgtEl>
                                          <p:spTgt spid="63"/>
                                        </p:tgtEl>
                                        <p:attrNameLst>
                                          <p:attrName>ppt_y</p:attrName>
                                        </p:attrNameLst>
                                      </p:cBhvr>
                                      <p:tavLst>
                                        <p:tav tm="0">
                                          <p:val>
                                            <p:strVal val="1+#ppt_h/2"/>
                                          </p:val>
                                        </p:tav>
                                        <p:tav tm="100000">
                                          <p:val>
                                            <p:strVal val="#ppt_y"/>
                                          </p:val>
                                        </p:tav>
                                      </p:tavLst>
                                    </p:anim>
                                  </p:childTnLst>
                                </p:cTn>
                              </p:par>
                              <p:par>
                                <p:cTn id="83" presetID="2" presetClass="entr" presetSubtype="4" fill="hold" grpId="0" nodeType="withEffect">
                                  <p:stCondLst>
                                    <p:cond delay="0"/>
                                  </p:stCondLst>
                                  <p:childTnLst>
                                    <p:set>
                                      <p:cBhvr>
                                        <p:cTn id="84" dur="1" fill="hold">
                                          <p:stCondLst>
                                            <p:cond delay="0"/>
                                          </p:stCondLst>
                                        </p:cTn>
                                        <p:tgtEl>
                                          <p:spTgt spid="66"/>
                                        </p:tgtEl>
                                        <p:attrNameLst>
                                          <p:attrName>style.visibility</p:attrName>
                                        </p:attrNameLst>
                                      </p:cBhvr>
                                      <p:to>
                                        <p:strVal val="visible"/>
                                      </p:to>
                                    </p:set>
                                    <p:anim calcmode="lin" valueType="num">
                                      <p:cBhvr additive="base">
                                        <p:cTn id="85" dur="500" fill="hold"/>
                                        <p:tgtEl>
                                          <p:spTgt spid="66"/>
                                        </p:tgtEl>
                                        <p:attrNameLst>
                                          <p:attrName>ppt_x</p:attrName>
                                        </p:attrNameLst>
                                      </p:cBhvr>
                                      <p:tavLst>
                                        <p:tav tm="0">
                                          <p:val>
                                            <p:strVal val="#ppt_x"/>
                                          </p:val>
                                        </p:tav>
                                        <p:tav tm="100000">
                                          <p:val>
                                            <p:strVal val="#ppt_x"/>
                                          </p:val>
                                        </p:tav>
                                      </p:tavLst>
                                    </p:anim>
                                    <p:anim calcmode="lin" valueType="num">
                                      <p:cBhvr additive="base">
                                        <p:cTn id="86" dur="500" fill="hold"/>
                                        <p:tgtEl>
                                          <p:spTgt spid="66"/>
                                        </p:tgtEl>
                                        <p:attrNameLst>
                                          <p:attrName>ppt_y</p:attrName>
                                        </p:attrNameLst>
                                      </p:cBhvr>
                                      <p:tavLst>
                                        <p:tav tm="0">
                                          <p:val>
                                            <p:strVal val="1+#ppt_h/2"/>
                                          </p:val>
                                        </p:tav>
                                        <p:tav tm="100000">
                                          <p:val>
                                            <p:strVal val="#ppt_y"/>
                                          </p:val>
                                        </p:tav>
                                      </p:tavLst>
                                    </p:anim>
                                  </p:childTnLst>
                                </p:cTn>
                              </p:par>
                            </p:childTnLst>
                          </p:cTn>
                        </p:par>
                      </p:childTnLst>
                    </p:cTn>
                  </p:par>
                  <p:par>
                    <p:cTn id="87" fill="hold">
                      <p:stCondLst>
                        <p:cond delay="indefinite"/>
                      </p:stCondLst>
                      <p:childTnLst>
                        <p:par>
                          <p:cTn id="88" fill="hold">
                            <p:stCondLst>
                              <p:cond delay="0"/>
                            </p:stCondLst>
                            <p:childTnLst>
                              <p:par>
                                <p:cTn id="89" presetID="2" presetClass="entr" presetSubtype="4" fill="hold" grpId="0" nodeType="clickEffect">
                                  <p:stCondLst>
                                    <p:cond delay="0"/>
                                  </p:stCondLst>
                                  <p:childTnLst>
                                    <p:set>
                                      <p:cBhvr>
                                        <p:cTn id="90" dur="1" fill="hold">
                                          <p:stCondLst>
                                            <p:cond delay="0"/>
                                          </p:stCondLst>
                                        </p:cTn>
                                        <p:tgtEl>
                                          <p:spTgt spid="19"/>
                                        </p:tgtEl>
                                        <p:attrNameLst>
                                          <p:attrName>style.visibility</p:attrName>
                                        </p:attrNameLst>
                                      </p:cBhvr>
                                      <p:to>
                                        <p:strVal val="visible"/>
                                      </p:to>
                                    </p:set>
                                    <p:anim calcmode="lin" valueType="num">
                                      <p:cBhvr additive="base">
                                        <p:cTn id="91" dur="500" fill="hold"/>
                                        <p:tgtEl>
                                          <p:spTgt spid="19"/>
                                        </p:tgtEl>
                                        <p:attrNameLst>
                                          <p:attrName>ppt_x</p:attrName>
                                        </p:attrNameLst>
                                      </p:cBhvr>
                                      <p:tavLst>
                                        <p:tav tm="0">
                                          <p:val>
                                            <p:strVal val="#ppt_x"/>
                                          </p:val>
                                        </p:tav>
                                        <p:tav tm="100000">
                                          <p:val>
                                            <p:strVal val="#ppt_x"/>
                                          </p:val>
                                        </p:tav>
                                      </p:tavLst>
                                    </p:anim>
                                    <p:anim calcmode="lin" valueType="num">
                                      <p:cBhvr additive="base">
                                        <p:cTn id="92" dur="500" fill="hold"/>
                                        <p:tgtEl>
                                          <p:spTgt spid="19"/>
                                        </p:tgtEl>
                                        <p:attrNameLst>
                                          <p:attrName>ppt_y</p:attrName>
                                        </p:attrNameLst>
                                      </p:cBhvr>
                                      <p:tavLst>
                                        <p:tav tm="0">
                                          <p:val>
                                            <p:strVal val="1+#ppt_h/2"/>
                                          </p:val>
                                        </p:tav>
                                        <p:tav tm="100000">
                                          <p:val>
                                            <p:strVal val="#ppt_y"/>
                                          </p:val>
                                        </p:tav>
                                      </p:tavLst>
                                    </p:anim>
                                  </p:childTnLst>
                                </p:cTn>
                              </p:par>
                              <p:par>
                                <p:cTn id="93" presetID="2" presetClass="entr" presetSubtype="4" fill="hold" grpId="0" nodeType="withEffect">
                                  <p:stCondLst>
                                    <p:cond delay="0"/>
                                  </p:stCondLst>
                                  <p:childTnLst>
                                    <p:set>
                                      <p:cBhvr>
                                        <p:cTn id="94" dur="1" fill="hold">
                                          <p:stCondLst>
                                            <p:cond delay="0"/>
                                          </p:stCondLst>
                                        </p:cTn>
                                        <p:tgtEl>
                                          <p:spTgt spid="21"/>
                                        </p:tgtEl>
                                        <p:attrNameLst>
                                          <p:attrName>style.visibility</p:attrName>
                                        </p:attrNameLst>
                                      </p:cBhvr>
                                      <p:to>
                                        <p:strVal val="visible"/>
                                      </p:to>
                                    </p:set>
                                    <p:anim calcmode="lin" valueType="num">
                                      <p:cBhvr additive="base">
                                        <p:cTn id="95" dur="500" fill="hold"/>
                                        <p:tgtEl>
                                          <p:spTgt spid="21"/>
                                        </p:tgtEl>
                                        <p:attrNameLst>
                                          <p:attrName>ppt_x</p:attrName>
                                        </p:attrNameLst>
                                      </p:cBhvr>
                                      <p:tavLst>
                                        <p:tav tm="0">
                                          <p:val>
                                            <p:strVal val="#ppt_x"/>
                                          </p:val>
                                        </p:tav>
                                        <p:tav tm="100000">
                                          <p:val>
                                            <p:strVal val="#ppt_x"/>
                                          </p:val>
                                        </p:tav>
                                      </p:tavLst>
                                    </p:anim>
                                    <p:anim calcmode="lin" valueType="num">
                                      <p:cBhvr additive="base">
                                        <p:cTn id="96" dur="500" fill="hold"/>
                                        <p:tgtEl>
                                          <p:spTgt spid="21"/>
                                        </p:tgtEl>
                                        <p:attrNameLst>
                                          <p:attrName>ppt_y</p:attrName>
                                        </p:attrNameLst>
                                      </p:cBhvr>
                                      <p:tavLst>
                                        <p:tav tm="0">
                                          <p:val>
                                            <p:strVal val="1+#ppt_h/2"/>
                                          </p:val>
                                        </p:tav>
                                        <p:tav tm="100000">
                                          <p:val>
                                            <p:strVal val="#ppt_y"/>
                                          </p:val>
                                        </p:tav>
                                      </p:tavLst>
                                    </p:anim>
                                  </p:childTnLst>
                                </p:cTn>
                              </p:par>
                              <p:par>
                                <p:cTn id="97" presetID="1" presetClass="exit" presetSubtype="0" fill="hold" grpId="1" nodeType="withEffect">
                                  <p:stCondLst>
                                    <p:cond delay="0"/>
                                  </p:stCondLst>
                                  <p:childTnLst>
                                    <p:set>
                                      <p:cBhvr>
                                        <p:cTn id="98" dur="1" fill="hold">
                                          <p:stCondLst>
                                            <p:cond delay="0"/>
                                          </p:stCondLst>
                                        </p:cTn>
                                        <p:tgtEl>
                                          <p:spTgt spid="61"/>
                                        </p:tgtEl>
                                        <p:attrNameLst>
                                          <p:attrName>style.visibility</p:attrName>
                                        </p:attrNameLst>
                                      </p:cBhvr>
                                      <p:to>
                                        <p:strVal val="hidden"/>
                                      </p:to>
                                    </p:set>
                                  </p:childTnLst>
                                </p:cTn>
                              </p:par>
                              <p:par>
                                <p:cTn id="99" presetID="1" presetClass="exit" presetSubtype="0" fill="hold" grpId="1" nodeType="withEffect">
                                  <p:stCondLst>
                                    <p:cond delay="0"/>
                                  </p:stCondLst>
                                  <p:childTnLst>
                                    <p:set>
                                      <p:cBhvr>
                                        <p:cTn id="100" dur="1" fill="hold">
                                          <p:stCondLst>
                                            <p:cond delay="0"/>
                                          </p:stCondLst>
                                        </p:cTn>
                                        <p:tgtEl>
                                          <p:spTgt spid="62"/>
                                        </p:tgtEl>
                                        <p:attrNameLst>
                                          <p:attrName>style.visibility</p:attrName>
                                        </p:attrNameLst>
                                      </p:cBhvr>
                                      <p:to>
                                        <p:strVal val="hidden"/>
                                      </p:to>
                                    </p:set>
                                  </p:childTnLst>
                                </p:cTn>
                              </p:par>
                              <p:par>
                                <p:cTn id="101" presetID="1" presetClass="exit" presetSubtype="0" fill="hold" grpId="1" nodeType="withEffect">
                                  <p:stCondLst>
                                    <p:cond delay="0"/>
                                  </p:stCondLst>
                                  <p:childTnLst>
                                    <p:set>
                                      <p:cBhvr>
                                        <p:cTn id="102" dur="1" fill="hold">
                                          <p:stCondLst>
                                            <p:cond delay="0"/>
                                          </p:stCondLst>
                                        </p:cTn>
                                        <p:tgtEl>
                                          <p:spTgt spid="63"/>
                                        </p:tgtEl>
                                        <p:attrNameLst>
                                          <p:attrName>style.visibility</p:attrName>
                                        </p:attrNameLst>
                                      </p:cBhvr>
                                      <p:to>
                                        <p:strVal val="hidden"/>
                                      </p:to>
                                    </p:set>
                                  </p:childTnLst>
                                </p:cTn>
                              </p:par>
                              <p:par>
                                <p:cTn id="103" presetID="1" presetClass="exit" presetSubtype="0" fill="hold" grpId="1" nodeType="withEffect">
                                  <p:stCondLst>
                                    <p:cond delay="0"/>
                                  </p:stCondLst>
                                  <p:childTnLst>
                                    <p:set>
                                      <p:cBhvr>
                                        <p:cTn id="104" dur="1" fill="hold">
                                          <p:stCondLst>
                                            <p:cond delay="0"/>
                                          </p:stCondLst>
                                        </p:cTn>
                                        <p:tgtEl>
                                          <p:spTgt spid="66"/>
                                        </p:tgtEl>
                                        <p:attrNameLst>
                                          <p:attrName>style.visibility</p:attrName>
                                        </p:attrNameLst>
                                      </p:cBhvr>
                                      <p:to>
                                        <p:strVal val="hidden"/>
                                      </p:to>
                                    </p:set>
                                  </p:childTnLst>
                                </p:cTn>
                              </p:par>
                            </p:childTnLst>
                          </p:cTn>
                        </p:par>
                      </p:childTnLst>
                    </p:cTn>
                  </p:par>
                  <p:par>
                    <p:cTn id="105" fill="hold">
                      <p:stCondLst>
                        <p:cond delay="indefinite"/>
                      </p:stCondLst>
                      <p:childTnLst>
                        <p:par>
                          <p:cTn id="106" fill="hold">
                            <p:stCondLst>
                              <p:cond delay="0"/>
                            </p:stCondLst>
                            <p:childTnLst>
                              <p:par>
                                <p:cTn id="107" presetID="2" presetClass="entr" presetSubtype="4" fill="hold" grpId="0" nodeType="clickEffect">
                                  <p:stCondLst>
                                    <p:cond delay="0"/>
                                  </p:stCondLst>
                                  <p:childTnLst>
                                    <p:set>
                                      <p:cBhvr>
                                        <p:cTn id="108" dur="1" fill="hold">
                                          <p:stCondLst>
                                            <p:cond delay="0"/>
                                          </p:stCondLst>
                                        </p:cTn>
                                        <p:tgtEl>
                                          <p:spTgt spid="30"/>
                                        </p:tgtEl>
                                        <p:attrNameLst>
                                          <p:attrName>style.visibility</p:attrName>
                                        </p:attrNameLst>
                                      </p:cBhvr>
                                      <p:to>
                                        <p:strVal val="visible"/>
                                      </p:to>
                                    </p:set>
                                    <p:anim calcmode="lin" valueType="num">
                                      <p:cBhvr additive="base">
                                        <p:cTn id="109" dur="500" fill="hold"/>
                                        <p:tgtEl>
                                          <p:spTgt spid="30"/>
                                        </p:tgtEl>
                                        <p:attrNameLst>
                                          <p:attrName>ppt_x</p:attrName>
                                        </p:attrNameLst>
                                      </p:cBhvr>
                                      <p:tavLst>
                                        <p:tav tm="0">
                                          <p:val>
                                            <p:strVal val="#ppt_x"/>
                                          </p:val>
                                        </p:tav>
                                        <p:tav tm="100000">
                                          <p:val>
                                            <p:strVal val="#ppt_x"/>
                                          </p:val>
                                        </p:tav>
                                      </p:tavLst>
                                    </p:anim>
                                    <p:anim calcmode="lin" valueType="num">
                                      <p:cBhvr additive="base">
                                        <p:cTn id="110" dur="500" fill="hold"/>
                                        <p:tgtEl>
                                          <p:spTgt spid="30"/>
                                        </p:tgtEl>
                                        <p:attrNameLst>
                                          <p:attrName>ppt_y</p:attrName>
                                        </p:attrNameLst>
                                      </p:cBhvr>
                                      <p:tavLst>
                                        <p:tav tm="0">
                                          <p:val>
                                            <p:strVal val="1+#ppt_h/2"/>
                                          </p:val>
                                        </p:tav>
                                        <p:tav tm="100000">
                                          <p:val>
                                            <p:strVal val="#ppt_y"/>
                                          </p:val>
                                        </p:tav>
                                      </p:tavLst>
                                    </p:anim>
                                  </p:childTnLst>
                                </p:cTn>
                              </p:par>
                              <p:par>
                                <p:cTn id="111" presetID="2" presetClass="entr" presetSubtype="4" fill="hold" grpId="0" nodeType="withEffect">
                                  <p:stCondLst>
                                    <p:cond delay="0"/>
                                  </p:stCondLst>
                                  <p:childTnLst>
                                    <p:set>
                                      <p:cBhvr>
                                        <p:cTn id="112" dur="1" fill="hold">
                                          <p:stCondLst>
                                            <p:cond delay="0"/>
                                          </p:stCondLst>
                                        </p:cTn>
                                        <p:tgtEl>
                                          <p:spTgt spid="68"/>
                                        </p:tgtEl>
                                        <p:attrNameLst>
                                          <p:attrName>style.visibility</p:attrName>
                                        </p:attrNameLst>
                                      </p:cBhvr>
                                      <p:to>
                                        <p:strVal val="visible"/>
                                      </p:to>
                                    </p:set>
                                    <p:anim calcmode="lin" valueType="num">
                                      <p:cBhvr additive="base">
                                        <p:cTn id="113" dur="500" fill="hold"/>
                                        <p:tgtEl>
                                          <p:spTgt spid="68"/>
                                        </p:tgtEl>
                                        <p:attrNameLst>
                                          <p:attrName>ppt_x</p:attrName>
                                        </p:attrNameLst>
                                      </p:cBhvr>
                                      <p:tavLst>
                                        <p:tav tm="0">
                                          <p:val>
                                            <p:strVal val="#ppt_x"/>
                                          </p:val>
                                        </p:tav>
                                        <p:tav tm="100000">
                                          <p:val>
                                            <p:strVal val="#ppt_x"/>
                                          </p:val>
                                        </p:tav>
                                      </p:tavLst>
                                    </p:anim>
                                    <p:anim calcmode="lin" valueType="num">
                                      <p:cBhvr additive="base">
                                        <p:cTn id="114" dur="500" fill="hold"/>
                                        <p:tgtEl>
                                          <p:spTgt spid="68"/>
                                        </p:tgtEl>
                                        <p:attrNameLst>
                                          <p:attrName>ppt_y</p:attrName>
                                        </p:attrNameLst>
                                      </p:cBhvr>
                                      <p:tavLst>
                                        <p:tav tm="0">
                                          <p:val>
                                            <p:strVal val="1+#ppt_h/2"/>
                                          </p:val>
                                        </p:tav>
                                        <p:tav tm="100000">
                                          <p:val>
                                            <p:strVal val="#ppt_y"/>
                                          </p:val>
                                        </p:tav>
                                      </p:tavLst>
                                    </p:anim>
                                  </p:childTnLst>
                                </p:cTn>
                              </p:par>
                            </p:childTnLst>
                          </p:cTn>
                        </p:par>
                      </p:childTnLst>
                    </p:cTn>
                  </p:par>
                  <p:par>
                    <p:cTn id="115" fill="hold">
                      <p:stCondLst>
                        <p:cond delay="indefinite"/>
                      </p:stCondLst>
                      <p:childTnLst>
                        <p:par>
                          <p:cTn id="116" fill="hold">
                            <p:stCondLst>
                              <p:cond delay="0"/>
                            </p:stCondLst>
                            <p:childTnLst>
                              <p:par>
                                <p:cTn id="117" presetID="2" presetClass="entr" presetSubtype="4" fill="hold" nodeType="clickEffect">
                                  <p:stCondLst>
                                    <p:cond delay="0"/>
                                  </p:stCondLst>
                                  <p:childTnLst>
                                    <p:set>
                                      <p:cBhvr>
                                        <p:cTn id="118" dur="1" fill="hold">
                                          <p:stCondLst>
                                            <p:cond delay="0"/>
                                          </p:stCondLst>
                                        </p:cTn>
                                        <p:tgtEl>
                                          <p:spTgt spid="12"/>
                                        </p:tgtEl>
                                        <p:attrNameLst>
                                          <p:attrName>style.visibility</p:attrName>
                                        </p:attrNameLst>
                                      </p:cBhvr>
                                      <p:to>
                                        <p:strVal val="visible"/>
                                      </p:to>
                                    </p:set>
                                    <p:anim calcmode="lin" valueType="num">
                                      <p:cBhvr additive="base">
                                        <p:cTn id="119" dur="500" fill="hold"/>
                                        <p:tgtEl>
                                          <p:spTgt spid="12"/>
                                        </p:tgtEl>
                                        <p:attrNameLst>
                                          <p:attrName>ppt_x</p:attrName>
                                        </p:attrNameLst>
                                      </p:cBhvr>
                                      <p:tavLst>
                                        <p:tav tm="0">
                                          <p:val>
                                            <p:strVal val="#ppt_x"/>
                                          </p:val>
                                        </p:tav>
                                        <p:tav tm="100000">
                                          <p:val>
                                            <p:strVal val="#ppt_x"/>
                                          </p:val>
                                        </p:tav>
                                      </p:tavLst>
                                    </p:anim>
                                    <p:anim calcmode="lin" valueType="num">
                                      <p:cBhvr additive="base">
                                        <p:cTn id="120" dur="500" fill="hold"/>
                                        <p:tgtEl>
                                          <p:spTgt spid="12"/>
                                        </p:tgtEl>
                                        <p:attrNameLst>
                                          <p:attrName>ppt_y</p:attrName>
                                        </p:attrNameLst>
                                      </p:cBhvr>
                                      <p:tavLst>
                                        <p:tav tm="0">
                                          <p:val>
                                            <p:strVal val="1+#ppt_h/2"/>
                                          </p:val>
                                        </p:tav>
                                        <p:tav tm="100000">
                                          <p:val>
                                            <p:strVal val="#ppt_y"/>
                                          </p:val>
                                        </p:tav>
                                      </p:tavLst>
                                    </p:anim>
                                  </p:childTnLst>
                                </p:cTn>
                              </p:par>
                              <p:par>
                                <p:cTn id="121" presetID="2" presetClass="entr" presetSubtype="4" fill="hold" nodeType="withEffect">
                                  <p:stCondLst>
                                    <p:cond delay="0"/>
                                  </p:stCondLst>
                                  <p:childTnLst>
                                    <p:set>
                                      <p:cBhvr>
                                        <p:cTn id="122" dur="1" fill="hold">
                                          <p:stCondLst>
                                            <p:cond delay="0"/>
                                          </p:stCondLst>
                                        </p:cTn>
                                        <p:tgtEl>
                                          <p:spTgt spid="44"/>
                                        </p:tgtEl>
                                        <p:attrNameLst>
                                          <p:attrName>style.visibility</p:attrName>
                                        </p:attrNameLst>
                                      </p:cBhvr>
                                      <p:to>
                                        <p:strVal val="visible"/>
                                      </p:to>
                                    </p:set>
                                    <p:anim calcmode="lin" valueType="num">
                                      <p:cBhvr additive="base">
                                        <p:cTn id="123" dur="500" fill="hold"/>
                                        <p:tgtEl>
                                          <p:spTgt spid="44"/>
                                        </p:tgtEl>
                                        <p:attrNameLst>
                                          <p:attrName>ppt_x</p:attrName>
                                        </p:attrNameLst>
                                      </p:cBhvr>
                                      <p:tavLst>
                                        <p:tav tm="0">
                                          <p:val>
                                            <p:strVal val="#ppt_x"/>
                                          </p:val>
                                        </p:tav>
                                        <p:tav tm="100000">
                                          <p:val>
                                            <p:strVal val="#ppt_x"/>
                                          </p:val>
                                        </p:tav>
                                      </p:tavLst>
                                    </p:anim>
                                    <p:anim calcmode="lin" valueType="num">
                                      <p:cBhvr additive="base">
                                        <p:cTn id="124" dur="500" fill="hold"/>
                                        <p:tgtEl>
                                          <p:spTgt spid="44"/>
                                        </p:tgtEl>
                                        <p:attrNameLst>
                                          <p:attrName>ppt_y</p:attrName>
                                        </p:attrNameLst>
                                      </p:cBhvr>
                                      <p:tavLst>
                                        <p:tav tm="0">
                                          <p:val>
                                            <p:strVal val="1+#ppt_h/2"/>
                                          </p:val>
                                        </p:tav>
                                        <p:tav tm="100000">
                                          <p:val>
                                            <p:strVal val="#ppt_y"/>
                                          </p:val>
                                        </p:tav>
                                      </p:tavLst>
                                    </p:anim>
                                  </p:childTnLst>
                                </p:cTn>
                              </p:par>
                            </p:childTnLst>
                          </p:cTn>
                        </p:par>
                      </p:childTnLst>
                    </p:cTn>
                  </p:par>
                  <p:par>
                    <p:cTn id="125" fill="hold">
                      <p:stCondLst>
                        <p:cond delay="indefinite"/>
                      </p:stCondLst>
                      <p:childTnLst>
                        <p:par>
                          <p:cTn id="126" fill="hold">
                            <p:stCondLst>
                              <p:cond delay="0"/>
                            </p:stCondLst>
                            <p:childTnLst>
                              <p:par>
                                <p:cTn id="127" presetID="2" presetClass="entr" presetSubtype="4" fill="hold" grpId="0" nodeType="clickEffect">
                                  <p:stCondLst>
                                    <p:cond delay="0"/>
                                  </p:stCondLst>
                                  <p:childTnLst>
                                    <p:set>
                                      <p:cBhvr>
                                        <p:cTn id="128" dur="1" fill="hold">
                                          <p:stCondLst>
                                            <p:cond delay="0"/>
                                          </p:stCondLst>
                                        </p:cTn>
                                        <p:tgtEl>
                                          <p:spTgt spid="37"/>
                                        </p:tgtEl>
                                        <p:attrNameLst>
                                          <p:attrName>style.visibility</p:attrName>
                                        </p:attrNameLst>
                                      </p:cBhvr>
                                      <p:to>
                                        <p:strVal val="visible"/>
                                      </p:to>
                                    </p:set>
                                    <p:anim calcmode="lin" valueType="num">
                                      <p:cBhvr additive="base">
                                        <p:cTn id="129" dur="500" fill="hold"/>
                                        <p:tgtEl>
                                          <p:spTgt spid="37"/>
                                        </p:tgtEl>
                                        <p:attrNameLst>
                                          <p:attrName>ppt_x</p:attrName>
                                        </p:attrNameLst>
                                      </p:cBhvr>
                                      <p:tavLst>
                                        <p:tav tm="0">
                                          <p:val>
                                            <p:strVal val="#ppt_x"/>
                                          </p:val>
                                        </p:tav>
                                        <p:tav tm="100000">
                                          <p:val>
                                            <p:strVal val="#ppt_x"/>
                                          </p:val>
                                        </p:tav>
                                      </p:tavLst>
                                    </p:anim>
                                    <p:anim calcmode="lin" valueType="num">
                                      <p:cBhvr additive="base">
                                        <p:cTn id="130" dur="500" fill="hold"/>
                                        <p:tgtEl>
                                          <p:spTgt spid="37"/>
                                        </p:tgtEl>
                                        <p:attrNameLst>
                                          <p:attrName>ppt_y</p:attrName>
                                        </p:attrNameLst>
                                      </p:cBhvr>
                                      <p:tavLst>
                                        <p:tav tm="0">
                                          <p:val>
                                            <p:strVal val="1+#ppt_h/2"/>
                                          </p:val>
                                        </p:tav>
                                        <p:tav tm="100000">
                                          <p:val>
                                            <p:strVal val="#ppt_y"/>
                                          </p:val>
                                        </p:tav>
                                      </p:tavLst>
                                    </p:anim>
                                  </p:childTnLst>
                                </p:cTn>
                              </p:par>
                            </p:childTnLst>
                          </p:cTn>
                        </p:par>
                      </p:childTnLst>
                    </p:cTn>
                  </p:par>
                  <p:par>
                    <p:cTn id="131" fill="hold">
                      <p:stCondLst>
                        <p:cond delay="indefinite"/>
                      </p:stCondLst>
                      <p:childTnLst>
                        <p:par>
                          <p:cTn id="132" fill="hold">
                            <p:stCondLst>
                              <p:cond delay="0"/>
                            </p:stCondLst>
                            <p:childTnLst>
                              <p:par>
                                <p:cTn id="133" presetID="2" presetClass="entr" presetSubtype="4" fill="hold" grpId="0" nodeType="clickEffect">
                                  <p:stCondLst>
                                    <p:cond delay="0"/>
                                  </p:stCondLst>
                                  <p:childTnLst>
                                    <p:set>
                                      <p:cBhvr>
                                        <p:cTn id="134" dur="1" fill="hold">
                                          <p:stCondLst>
                                            <p:cond delay="0"/>
                                          </p:stCondLst>
                                        </p:cTn>
                                        <p:tgtEl>
                                          <p:spTgt spid="23"/>
                                        </p:tgtEl>
                                        <p:attrNameLst>
                                          <p:attrName>style.visibility</p:attrName>
                                        </p:attrNameLst>
                                      </p:cBhvr>
                                      <p:to>
                                        <p:strVal val="visible"/>
                                      </p:to>
                                    </p:set>
                                    <p:anim calcmode="lin" valueType="num">
                                      <p:cBhvr additive="base">
                                        <p:cTn id="135" dur="500" fill="hold"/>
                                        <p:tgtEl>
                                          <p:spTgt spid="23"/>
                                        </p:tgtEl>
                                        <p:attrNameLst>
                                          <p:attrName>ppt_x</p:attrName>
                                        </p:attrNameLst>
                                      </p:cBhvr>
                                      <p:tavLst>
                                        <p:tav tm="0">
                                          <p:val>
                                            <p:strVal val="#ppt_x"/>
                                          </p:val>
                                        </p:tav>
                                        <p:tav tm="100000">
                                          <p:val>
                                            <p:strVal val="#ppt_x"/>
                                          </p:val>
                                        </p:tav>
                                      </p:tavLst>
                                    </p:anim>
                                    <p:anim calcmode="lin" valueType="num">
                                      <p:cBhvr additive="base">
                                        <p:cTn id="136" dur="500" fill="hold"/>
                                        <p:tgtEl>
                                          <p:spTgt spid="23"/>
                                        </p:tgtEl>
                                        <p:attrNameLst>
                                          <p:attrName>ppt_y</p:attrName>
                                        </p:attrNameLst>
                                      </p:cBhvr>
                                      <p:tavLst>
                                        <p:tav tm="0">
                                          <p:val>
                                            <p:strVal val="1+#ppt_h/2"/>
                                          </p:val>
                                        </p:tav>
                                        <p:tav tm="100000">
                                          <p:val>
                                            <p:strVal val="#ppt_y"/>
                                          </p:val>
                                        </p:tav>
                                      </p:tavLst>
                                    </p:anim>
                                  </p:childTnLst>
                                </p:cTn>
                              </p:par>
                            </p:childTnLst>
                          </p:cTn>
                        </p:par>
                      </p:childTnLst>
                    </p:cTn>
                  </p:par>
                  <p:par>
                    <p:cTn id="137" fill="hold">
                      <p:stCondLst>
                        <p:cond delay="indefinite"/>
                      </p:stCondLst>
                      <p:childTnLst>
                        <p:par>
                          <p:cTn id="138" fill="hold">
                            <p:stCondLst>
                              <p:cond delay="0"/>
                            </p:stCondLst>
                            <p:childTnLst>
                              <p:par>
                                <p:cTn id="139" presetID="2" presetClass="entr" presetSubtype="4" fill="hold" grpId="0" nodeType="clickEffect">
                                  <p:stCondLst>
                                    <p:cond delay="0"/>
                                  </p:stCondLst>
                                  <p:childTnLst>
                                    <p:set>
                                      <p:cBhvr>
                                        <p:cTn id="140" dur="1" fill="hold">
                                          <p:stCondLst>
                                            <p:cond delay="0"/>
                                          </p:stCondLst>
                                        </p:cTn>
                                        <p:tgtEl>
                                          <p:spTgt spid="29"/>
                                        </p:tgtEl>
                                        <p:attrNameLst>
                                          <p:attrName>style.visibility</p:attrName>
                                        </p:attrNameLst>
                                      </p:cBhvr>
                                      <p:to>
                                        <p:strVal val="visible"/>
                                      </p:to>
                                    </p:set>
                                    <p:anim calcmode="lin" valueType="num">
                                      <p:cBhvr additive="base">
                                        <p:cTn id="141" dur="500" fill="hold"/>
                                        <p:tgtEl>
                                          <p:spTgt spid="29"/>
                                        </p:tgtEl>
                                        <p:attrNameLst>
                                          <p:attrName>ppt_x</p:attrName>
                                        </p:attrNameLst>
                                      </p:cBhvr>
                                      <p:tavLst>
                                        <p:tav tm="0">
                                          <p:val>
                                            <p:strVal val="#ppt_x"/>
                                          </p:val>
                                        </p:tav>
                                        <p:tav tm="100000">
                                          <p:val>
                                            <p:strVal val="#ppt_x"/>
                                          </p:val>
                                        </p:tav>
                                      </p:tavLst>
                                    </p:anim>
                                    <p:anim calcmode="lin" valueType="num">
                                      <p:cBhvr additive="base">
                                        <p:cTn id="142" dur="500" fill="hold"/>
                                        <p:tgtEl>
                                          <p:spTgt spid="29"/>
                                        </p:tgtEl>
                                        <p:attrNameLst>
                                          <p:attrName>ppt_y</p:attrName>
                                        </p:attrNameLst>
                                      </p:cBhvr>
                                      <p:tavLst>
                                        <p:tav tm="0">
                                          <p:val>
                                            <p:strVal val="1+#ppt_h/2"/>
                                          </p:val>
                                        </p:tav>
                                        <p:tav tm="100000">
                                          <p:val>
                                            <p:strVal val="#ppt_y"/>
                                          </p:val>
                                        </p:tav>
                                      </p:tavLst>
                                    </p:anim>
                                  </p:childTnLst>
                                </p:cTn>
                              </p:par>
                            </p:childTnLst>
                          </p:cTn>
                        </p:par>
                      </p:childTnLst>
                    </p:cTn>
                  </p:par>
                  <p:par>
                    <p:cTn id="143" fill="hold">
                      <p:stCondLst>
                        <p:cond delay="indefinite"/>
                      </p:stCondLst>
                      <p:childTnLst>
                        <p:par>
                          <p:cTn id="144" fill="hold">
                            <p:stCondLst>
                              <p:cond delay="0"/>
                            </p:stCondLst>
                            <p:childTnLst>
                              <p:par>
                                <p:cTn id="145" presetID="2" presetClass="entr" presetSubtype="4" fill="hold" grpId="0" nodeType="clickEffect">
                                  <p:stCondLst>
                                    <p:cond delay="0"/>
                                  </p:stCondLst>
                                  <p:childTnLst>
                                    <p:set>
                                      <p:cBhvr>
                                        <p:cTn id="146" dur="1" fill="hold">
                                          <p:stCondLst>
                                            <p:cond delay="0"/>
                                          </p:stCondLst>
                                        </p:cTn>
                                        <p:tgtEl>
                                          <p:spTgt spid="58"/>
                                        </p:tgtEl>
                                        <p:attrNameLst>
                                          <p:attrName>style.visibility</p:attrName>
                                        </p:attrNameLst>
                                      </p:cBhvr>
                                      <p:to>
                                        <p:strVal val="visible"/>
                                      </p:to>
                                    </p:set>
                                    <p:anim calcmode="lin" valueType="num">
                                      <p:cBhvr additive="base">
                                        <p:cTn id="147" dur="500" fill="hold"/>
                                        <p:tgtEl>
                                          <p:spTgt spid="58"/>
                                        </p:tgtEl>
                                        <p:attrNameLst>
                                          <p:attrName>ppt_x</p:attrName>
                                        </p:attrNameLst>
                                      </p:cBhvr>
                                      <p:tavLst>
                                        <p:tav tm="0">
                                          <p:val>
                                            <p:strVal val="#ppt_x"/>
                                          </p:val>
                                        </p:tav>
                                        <p:tav tm="100000">
                                          <p:val>
                                            <p:strVal val="#ppt_x"/>
                                          </p:val>
                                        </p:tav>
                                      </p:tavLst>
                                    </p:anim>
                                    <p:anim calcmode="lin" valueType="num">
                                      <p:cBhvr additive="base">
                                        <p:cTn id="148" dur="500" fill="hold"/>
                                        <p:tgtEl>
                                          <p:spTgt spid="58"/>
                                        </p:tgtEl>
                                        <p:attrNameLst>
                                          <p:attrName>ppt_y</p:attrName>
                                        </p:attrNameLst>
                                      </p:cBhvr>
                                      <p:tavLst>
                                        <p:tav tm="0">
                                          <p:val>
                                            <p:strVal val="1+#ppt_h/2"/>
                                          </p:val>
                                        </p:tav>
                                        <p:tav tm="100000">
                                          <p:val>
                                            <p:strVal val="#ppt_y"/>
                                          </p:val>
                                        </p:tav>
                                      </p:tavLst>
                                    </p:anim>
                                  </p:childTnLst>
                                </p:cTn>
                              </p:par>
                              <p:par>
                                <p:cTn id="149" presetID="2" presetClass="entr" presetSubtype="4" fill="hold" grpId="0" nodeType="withEffect">
                                  <p:stCondLst>
                                    <p:cond delay="0"/>
                                  </p:stCondLst>
                                  <p:childTnLst>
                                    <p:set>
                                      <p:cBhvr>
                                        <p:cTn id="150" dur="1" fill="hold">
                                          <p:stCondLst>
                                            <p:cond delay="0"/>
                                          </p:stCondLst>
                                        </p:cTn>
                                        <p:tgtEl>
                                          <p:spTgt spid="57"/>
                                        </p:tgtEl>
                                        <p:attrNameLst>
                                          <p:attrName>style.visibility</p:attrName>
                                        </p:attrNameLst>
                                      </p:cBhvr>
                                      <p:to>
                                        <p:strVal val="visible"/>
                                      </p:to>
                                    </p:set>
                                    <p:anim calcmode="lin" valueType="num">
                                      <p:cBhvr additive="base">
                                        <p:cTn id="151" dur="500" fill="hold"/>
                                        <p:tgtEl>
                                          <p:spTgt spid="57"/>
                                        </p:tgtEl>
                                        <p:attrNameLst>
                                          <p:attrName>ppt_x</p:attrName>
                                        </p:attrNameLst>
                                      </p:cBhvr>
                                      <p:tavLst>
                                        <p:tav tm="0">
                                          <p:val>
                                            <p:strVal val="#ppt_x"/>
                                          </p:val>
                                        </p:tav>
                                        <p:tav tm="100000">
                                          <p:val>
                                            <p:strVal val="#ppt_x"/>
                                          </p:val>
                                        </p:tav>
                                      </p:tavLst>
                                    </p:anim>
                                    <p:anim calcmode="lin" valueType="num">
                                      <p:cBhvr additive="base">
                                        <p:cTn id="152" dur="500" fill="hold"/>
                                        <p:tgtEl>
                                          <p:spTgt spid="57"/>
                                        </p:tgtEl>
                                        <p:attrNameLst>
                                          <p:attrName>ppt_y</p:attrName>
                                        </p:attrNameLst>
                                      </p:cBhvr>
                                      <p:tavLst>
                                        <p:tav tm="0">
                                          <p:val>
                                            <p:strVal val="1+#ppt_h/2"/>
                                          </p:val>
                                        </p:tav>
                                        <p:tav tm="100000">
                                          <p:val>
                                            <p:strVal val="#ppt_y"/>
                                          </p:val>
                                        </p:tav>
                                      </p:tavLst>
                                    </p:anim>
                                  </p:childTnLst>
                                </p:cTn>
                              </p:par>
                            </p:childTnLst>
                          </p:cTn>
                        </p:par>
                      </p:childTnLst>
                    </p:cTn>
                  </p:par>
                  <p:par>
                    <p:cTn id="153" fill="hold">
                      <p:stCondLst>
                        <p:cond delay="indefinite"/>
                      </p:stCondLst>
                      <p:childTnLst>
                        <p:par>
                          <p:cTn id="154" fill="hold">
                            <p:stCondLst>
                              <p:cond delay="0"/>
                            </p:stCondLst>
                            <p:childTnLst>
                              <p:par>
                                <p:cTn id="155" presetID="2" presetClass="entr" presetSubtype="4" fill="hold" grpId="0" nodeType="clickEffect">
                                  <p:stCondLst>
                                    <p:cond delay="0"/>
                                  </p:stCondLst>
                                  <p:childTnLst>
                                    <p:set>
                                      <p:cBhvr>
                                        <p:cTn id="156" dur="1" fill="hold">
                                          <p:stCondLst>
                                            <p:cond delay="0"/>
                                          </p:stCondLst>
                                        </p:cTn>
                                        <p:tgtEl>
                                          <p:spTgt spid="69"/>
                                        </p:tgtEl>
                                        <p:attrNameLst>
                                          <p:attrName>style.visibility</p:attrName>
                                        </p:attrNameLst>
                                      </p:cBhvr>
                                      <p:to>
                                        <p:strVal val="visible"/>
                                      </p:to>
                                    </p:set>
                                    <p:anim calcmode="lin" valueType="num">
                                      <p:cBhvr additive="base">
                                        <p:cTn id="157" dur="500" fill="hold"/>
                                        <p:tgtEl>
                                          <p:spTgt spid="69"/>
                                        </p:tgtEl>
                                        <p:attrNameLst>
                                          <p:attrName>ppt_x</p:attrName>
                                        </p:attrNameLst>
                                      </p:cBhvr>
                                      <p:tavLst>
                                        <p:tav tm="0">
                                          <p:val>
                                            <p:strVal val="#ppt_x"/>
                                          </p:val>
                                        </p:tav>
                                        <p:tav tm="100000">
                                          <p:val>
                                            <p:strVal val="#ppt_x"/>
                                          </p:val>
                                        </p:tav>
                                      </p:tavLst>
                                    </p:anim>
                                    <p:anim calcmode="lin" valueType="num">
                                      <p:cBhvr additive="base">
                                        <p:cTn id="158" dur="500" fill="hold"/>
                                        <p:tgtEl>
                                          <p:spTgt spid="69"/>
                                        </p:tgtEl>
                                        <p:attrNameLst>
                                          <p:attrName>ppt_y</p:attrName>
                                        </p:attrNameLst>
                                      </p:cBhvr>
                                      <p:tavLst>
                                        <p:tav tm="0">
                                          <p:val>
                                            <p:strVal val="1+#ppt_h/2"/>
                                          </p:val>
                                        </p:tav>
                                        <p:tav tm="100000">
                                          <p:val>
                                            <p:strVal val="#ppt_y"/>
                                          </p:val>
                                        </p:tav>
                                      </p:tavLst>
                                    </p:anim>
                                  </p:childTnLst>
                                </p:cTn>
                              </p:par>
                            </p:childTnLst>
                          </p:cTn>
                        </p:par>
                      </p:childTnLst>
                    </p:cTn>
                  </p:par>
                  <p:par>
                    <p:cTn id="159" fill="hold">
                      <p:stCondLst>
                        <p:cond delay="indefinite"/>
                      </p:stCondLst>
                      <p:childTnLst>
                        <p:par>
                          <p:cTn id="160" fill="hold">
                            <p:stCondLst>
                              <p:cond delay="0"/>
                            </p:stCondLst>
                            <p:childTnLst>
                              <p:par>
                                <p:cTn id="161" presetID="2" presetClass="entr" presetSubtype="4" fill="hold" grpId="0" nodeType="clickEffect">
                                  <p:stCondLst>
                                    <p:cond delay="0"/>
                                  </p:stCondLst>
                                  <p:childTnLst>
                                    <p:set>
                                      <p:cBhvr>
                                        <p:cTn id="162" dur="1" fill="hold">
                                          <p:stCondLst>
                                            <p:cond delay="0"/>
                                          </p:stCondLst>
                                        </p:cTn>
                                        <p:tgtEl>
                                          <p:spTgt spid="70"/>
                                        </p:tgtEl>
                                        <p:attrNameLst>
                                          <p:attrName>style.visibility</p:attrName>
                                        </p:attrNameLst>
                                      </p:cBhvr>
                                      <p:to>
                                        <p:strVal val="visible"/>
                                      </p:to>
                                    </p:set>
                                    <p:anim calcmode="lin" valueType="num">
                                      <p:cBhvr additive="base">
                                        <p:cTn id="163" dur="500" fill="hold"/>
                                        <p:tgtEl>
                                          <p:spTgt spid="70"/>
                                        </p:tgtEl>
                                        <p:attrNameLst>
                                          <p:attrName>ppt_x</p:attrName>
                                        </p:attrNameLst>
                                      </p:cBhvr>
                                      <p:tavLst>
                                        <p:tav tm="0">
                                          <p:val>
                                            <p:strVal val="#ppt_x"/>
                                          </p:val>
                                        </p:tav>
                                        <p:tav tm="100000">
                                          <p:val>
                                            <p:strVal val="#ppt_x"/>
                                          </p:val>
                                        </p:tav>
                                      </p:tavLst>
                                    </p:anim>
                                    <p:anim calcmode="lin" valueType="num">
                                      <p:cBhvr additive="base">
                                        <p:cTn id="164" dur="500" fill="hold"/>
                                        <p:tgtEl>
                                          <p:spTgt spid="70"/>
                                        </p:tgtEl>
                                        <p:attrNameLst>
                                          <p:attrName>ppt_y</p:attrName>
                                        </p:attrNameLst>
                                      </p:cBhvr>
                                      <p:tavLst>
                                        <p:tav tm="0">
                                          <p:val>
                                            <p:strVal val="1+#ppt_h/2"/>
                                          </p:val>
                                        </p:tav>
                                        <p:tav tm="100000">
                                          <p:val>
                                            <p:strVal val="#ppt_y"/>
                                          </p:val>
                                        </p:tav>
                                      </p:tavLst>
                                    </p:anim>
                                  </p:childTnLst>
                                </p:cTn>
                              </p:par>
                            </p:childTnLst>
                          </p:cTn>
                        </p:par>
                      </p:childTnLst>
                    </p:cTn>
                  </p:par>
                  <p:par>
                    <p:cTn id="165" fill="hold">
                      <p:stCondLst>
                        <p:cond delay="indefinite"/>
                      </p:stCondLst>
                      <p:childTnLst>
                        <p:par>
                          <p:cTn id="166" fill="hold">
                            <p:stCondLst>
                              <p:cond delay="0"/>
                            </p:stCondLst>
                            <p:childTnLst>
                              <p:par>
                                <p:cTn id="167" presetID="2" presetClass="entr" presetSubtype="4" fill="hold" grpId="0" nodeType="clickEffect">
                                  <p:stCondLst>
                                    <p:cond delay="0"/>
                                  </p:stCondLst>
                                  <p:childTnLst>
                                    <p:set>
                                      <p:cBhvr>
                                        <p:cTn id="168" dur="1" fill="hold">
                                          <p:stCondLst>
                                            <p:cond delay="0"/>
                                          </p:stCondLst>
                                        </p:cTn>
                                        <p:tgtEl>
                                          <p:spTgt spid="22"/>
                                        </p:tgtEl>
                                        <p:attrNameLst>
                                          <p:attrName>style.visibility</p:attrName>
                                        </p:attrNameLst>
                                      </p:cBhvr>
                                      <p:to>
                                        <p:strVal val="visible"/>
                                      </p:to>
                                    </p:set>
                                    <p:anim calcmode="lin" valueType="num">
                                      <p:cBhvr additive="base">
                                        <p:cTn id="169" dur="500" fill="hold"/>
                                        <p:tgtEl>
                                          <p:spTgt spid="22"/>
                                        </p:tgtEl>
                                        <p:attrNameLst>
                                          <p:attrName>ppt_x</p:attrName>
                                        </p:attrNameLst>
                                      </p:cBhvr>
                                      <p:tavLst>
                                        <p:tav tm="0">
                                          <p:val>
                                            <p:strVal val="#ppt_x"/>
                                          </p:val>
                                        </p:tav>
                                        <p:tav tm="100000">
                                          <p:val>
                                            <p:strVal val="#ppt_x"/>
                                          </p:val>
                                        </p:tav>
                                      </p:tavLst>
                                    </p:anim>
                                    <p:anim calcmode="lin" valueType="num">
                                      <p:cBhvr additive="base">
                                        <p:cTn id="170" dur="500" fill="hold"/>
                                        <p:tgtEl>
                                          <p:spTgt spid="22"/>
                                        </p:tgtEl>
                                        <p:attrNameLst>
                                          <p:attrName>ppt_y</p:attrName>
                                        </p:attrNameLst>
                                      </p:cBhvr>
                                      <p:tavLst>
                                        <p:tav tm="0">
                                          <p:val>
                                            <p:strVal val="1+#ppt_h/2"/>
                                          </p:val>
                                        </p:tav>
                                        <p:tav tm="100000">
                                          <p:val>
                                            <p:strVal val="#ppt_y"/>
                                          </p:val>
                                        </p:tav>
                                      </p:tavLst>
                                    </p:anim>
                                  </p:childTnLst>
                                </p:cTn>
                              </p:par>
                              <p:par>
                                <p:cTn id="171" presetID="1" presetClass="exit" presetSubtype="0" fill="hold" grpId="1" nodeType="withEffect">
                                  <p:stCondLst>
                                    <p:cond delay="0"/>
                                  </p:stCondLst>
                                  <p:childTnLst>
                                    <p:set>
                                      <p:cBhvr>
                                        <p:cTn id="172" dur="1" fill="hold">
                                          <p:stCondLst>
                                            <p:cond delay="0"/>
                                          </p:stCondLst>
                                        </p:cTn>
                                        <p:tgtEl>
                                          <p:spTgt spid="70"/>
                                        </p:tgtEl>
                                        <p:attrNameLst>
                                          <p:attrName>style.visibility</p:attrName>
                                        </p:attrNameLst>
                                      </p:cBhvr>
                                      <p:to>
                                        <p:strVal val="hidden"/>
                                      </p:to>
                                    </p:set>
                                  </p:childTnLst>
                                </p:cTn>
                              </p:par>
                              <p:par>
                                <p:cTn id="173" presetID="1" presetClass="exit" presetSubtype="0" fill="hold" grpId="1" nodeType="withEffect">
                                  <p:stCondLst>
                                    <p:cond delay="0"/>
                                  </p:stCondLst>
                                  <p:childTnLst>
                                    <p:set>
                                      <p:cBhvr>
                                        <p:cTn id="174" dur="1" fill="hold">
                                          <p:stCondLst>
                                            <p:cond delay="0"/>
                                          </p:stCondLst>
                                        </p:cTn>
                                        <p:tgtEl>
                                          <p:spTgt spid="69"/>
                                        </p:tgtEl>
                                        <p:attrNameLst>
                                          <p:attrName>style.visibility</p:attrName>
                                        </p:attrNameLst>
                                      </p:cBhvr>
                                      <p:to>
                                        <p:strVal val="hidden"/>
                                      </p:to>
                                    </p:set>
                                  </p:childTnLst>
                                </p:cTn>
                              </p:par>
                            </p:childTnLst>
                          </p:cTn>
                        </p:par>
                      </p:childTnLst>
                    </p:cTn>
                  </p:par>
                  <p:par>
                    <p:cTn id="175" fill="hold">
                      <p:stCondLst>
                        <p:cond delay="indefinite"/>
                      </p:stCondLst>
                      <p:childTnLst>
                        <p:par>
                          <p:cTn id="176" fill="hold">
                            <p:stCondLst>
                              <p:cond delay="0"/>
                            </p:stCondLst>
                            <p:childTnLst>
                              <p:par>
                                <p:cTn id="177" presetID="2" presetClass="entr" presetSubtype="4" fill="hold" nodeType="clickEffect">
                                  <p:stCondLst>
                                    <p:cond delay="0"/>
                                  </p:stCondLst>
                                  <p:childTnLst>
                                    <p:set>
                                      <p:cBhvr>
                                        <p:cTn id="178" dur="1" fill="hold">
                                          <p:stCondLst>
                                            <p:cond delay="0"/>
                                          </p:stCondLst>
                                        </p:cTn>
                                        <p:tgtEl>
                                          <p:spTgt spid="47"/>
                                        </p:tgtEl>
                                        <p:attrNameLst>
                                          <p:attrName>style.visibility</p:attrName>
                                        </p:attrNameLst>
                                      </p:cBhvr>
                                      <p:to>
                                        <p:strVal val="visible"/>
                                      </p:to>
                                    </p:set>
                                    <p:anim calcmode="lin" valueType="num">
                                      <p:cBhvr additive="base">
                                        <p:cTn id="179" dur="500" fill="hold"/>
                                        <p:tgtEl>
                                          <p:spTgt spid="47"/>
                                        </p:tgtEl>
                                        <p:attrNameLst>
                                          <p:attrName>ppt_x</p:attrName>
                                        </p:attrNameLst>
                                      </p:cBhvr>
                                      <p:tavLst>
                                        <p:tav tm="0">
                                          <p:val>
                                            <p:strVal val="#ppt_x"/>
                                          </p:val>
                                        </p:tav>
                                        <p:tav tm="100000">
                                          <p:val>
                                            <p:strVal val="#ppt_x"/>
                                          </p:val>
                                        </p:tav>
                                      </p:tavLst>
                                    </p:anim>
                                    <p:anim calcmode="lin" valueType="num">
                                      <p:cBhvr additive="base">
                                        <p:cTn id="180" dur="500" fill="hold"/>
                                        <p:tgtEl>
                                          <p:spTgt spid="47"/>
                                        </p:tgtEl>
                                        <p:attrNameLst>
                                          <p:attrName>ppt_y</p:attrName>
                                        </p:attrNameLst>
                                      </p:cBhvr>
                                      <p:tavLst>
                                        <p:tav tm="0">
                                          <p:val>
                                            <p:strVal val="1+#ppt_h/2"/>
                                          </p:val>
                                        </p:tav>
                                        <p:tav tm="100000">
                                          <p:val>
                                            <p:strVal val="#ppt_y"/>
                                          </p:val>
                                        </p:tav>
                                      </p:tavLst>
                                    </p:anim>
                                  </p:childTnLst>
                                </p:cTn>
                              </p:par>
                            </p:childTnLst>
                          </p:cTn>
                        </p:par>
                      </p:childTnLst>
                    </p:cTn>
                  </p:par>
                  <p:par>
                    <p:cTn id="181" fill="hold">
                      <p:stCondLst>
                        <p:cond delay="indefinite"/>
                      </p:stCondLst>
                      <p:childTnLst>
                        <p:par>
                          <p:cTn id="182" fill="hold">
                            <p:stCondLst>
                              <p:cond delay="0"/>
                            </p:stCondLst>
                            <p:childTnLst>
                              <p:par>
                                <p:cTn id="183" presetID="2" presetClass="entr" presetSubtype="4" fill="hold" grpId="0" nodeType="clickEffect">
                                  <p:stCondLst>
                                    <p:cond delay="0"/>
                                  </p:stCondLst>
                                  <p:childTnLst>
                                    <p:set>
                                      <p:cBhvr>
                                        <p:cTn id="184" dur="1" fill="hold">
                                          <p:stCondLst>
                                            <p:cond delay="0"/>
                                          </p:stCondLst>
                                        </p:cTn>
                                        <p:tgtEl>
                                          <p:spTgt spid="39"/>
                                        </p:tgtEl>
                                        <p:attrNameLst>
                                          <p:attrName>style.visibility</p:attrName>
                                        </p:attrNameLst>
                                      </p:cBhvr>
                                      <p:to>
                                        <p:strVal val="visible"/>
                                      </p:to>
                                    </p:set>
                                    <p:anim calcmode="lin" valueType="num">
                                      <p:cBhvr additive="base">
                                        <p:cTn id="185" dur="500" fill="hold"/>
                                        <p:tgtEl>
                                          <p:spTgt spid="39"/>
                                        </p:tgtEl>
                                        <p:attrNameLst>
                                          <p:attrName>ppt_x</p:attrName>
                                        </p:attrNameLst>
                                      </p:cBhvr>
                                      <p:tavLst>
                                        <p:tav tm="0">
                                          <p:val>
                                            <p:strVal val="#ppt_x"/>
                                          </p:val>
                                        </p:tav>
                                        <p:tav tm="100000">
                                          <p:val>
                                            <p:strVal val="#ppt_x"/>
                                          </p:val>
                                        </p:tav>
                                      </p:tavLst>
                                    </p:anim>
                                    <p:anim calcmode="lin" valueType="num">
                                      <p:cBhvr additive="base">
                                        <p:cTn id="186" dur="500" fill="hold"/>
                                        <p:tgtEl>
                                          <p:spTgt spid="39"/>
                                        </p:tgtEl>
                                        <p:attrNameLst>
                                          <p:attrName>ppt_y</p:attrName>
                                        </p:attrNameLst>
                                      </p:cBhvr>
                                      <p:tavLst>
                                        <p:tav tm="0">
                                          <p:val>
                                            <p:strVal val="1+#ppt_h/2"/>
                                          </p:val>
                                        </p:tav>
                                        <p:tav tm="100000">
                                          <p:val>
                                            <p:strVal val="#ppt_y"/>
                                          </p:val>
                                        </p:tav>
                                      </p:tavLst>
                                    </p:anim>
                                  </p:childTnLst>
                                </p:cTn>
                              </p:par>
                            </p:childTnLst>
                          </p:cTn>
                        </p:par>
                      </p:childTnLst>
                    </p:cTn>
                  </p:par>
                  <p:par>
                    <p:cTn id="187" fill="hold">
                      <p:stCondLst>
                        <p:cond delay="indefinite"/>
                      </p:stCondLst>
                      <p:childTnLst>
                        <p:par>
                          <p:cTn id="188" fill="hold">
                            <p:stCondLst>
                              <p:cond delay="0"/>
                            </p:stCondLst>
                            <p:childTnLst>
                              <p:par>
                                <p:cTn id="189" presetID="2" presetClass="entr" presetSubtype="4" fill="hold" grpId="0" nodeType="clickEffect">
                                  <p:stCondLst>
                                    <p:cond delay="0"/>
                                  </p:stCondLst>
                                  <p:childTnLst>
                                    <p:set>
                                      <p:cBhvr>
                                        <p:cTn id="190" dur="1" fill="hold">
                                          <p:stCondLst>
                                            <p:cond delay="0"/>
                                          </p:stCondLst>
                                        </p:cTn>
                                        <p:tgtEl>
                                          <p:spTgt spid="24"/>
                                        </p:tgtEl>
                                        <p:attrNameLst>
                                          <p:attrName>style.visibility</p:attrName>
                                        </p:attrNameLst>
                                      </p:cBhvr>
                                      <p:to>
                                        <p:strVal val="visible"/>
                                      </p:to>
                                    </p:set>
                                    <p:anim calcmode="lin" valueType="num">
                                      <p:cBhvr additive="base">
                                        <p:cTn id="191" dur="500" fill="hold"/>
                                        <p:tgtEl>
                                          <p:spTgt spid="24"/>
                                        </p:tgtEl>
                                        <p:attrNameLst>
                                          <p:attrName>ppt_x</p:attrName>
                                        </p:attrNameLst>
                                      </p:cBhvr>
                                      <p:tavLst>
                                        <p:tav tm="0">
                                          <p:val>
                                            <p:strVal val="#ppt_x"/>
                                          </p:val>
                                        </p:tav>
                                        <p:tav tm="100000">
                                          <p:val>
                                            <p:strVal val="#ppt_x"/>
                                          </p:val>
                                        </p:tav>
                                      </p:tavLst>
                                    </p:anim>
                                    <p:anim calcmode="lin" valueType="num">
                                      <p:cBhvr additive="base">
                                        <p:cTn id="192" dur="500" fill="hold"/>
                                        <p:tgtEl>
                                          <p:spTgt spid="24"/>
                                        </p:tgtEl>
                                        <p:attrNameLst>
                                          <p:attrName>ppt_y</p:attrName>
                                        </p:attrNameLst>
                                      </p:cBhvr>
                                      <p:tavLst>
                                        <p:tav tm="0">
                                          <p:val>
                                            <p:strVal val="1+#ppt_h/2"/>
                                          </p:val>
                                        </p:tav>
                                        <p:tav tm="100000">
                                          <p:val>
                                            <p:strVal val="#ppt_y"/>
                                          </p:val>
                                        </p:tav>
                                      </p:tavLst>
                                    </p:anim>
                                  </p:childTnLst>
                                </p:cTn>
                              </p:par>
                            </p:childTnLst>
                          </p:cTn>
                        </p:par>
                      </p:childTnLst>
                    </p:cTn>
                  </p:par>
                  <p:par>
                    <p:cTn id="193" fill="hold">
                      <p:stCondLst>
                        <p:cond delay="indefinite"/>
                      </p:stCondLst>
                      <p:childTnLst>
                        <p:par>
                          <p:cTn id="194" fill="hold">
                            <p:stCondLst>
                              <p:cond delay="0"/>
                            </p:stCondLst>
                            <p:childTnLst>
                              <p:par>
                                <p:cTn id="195" presetID="2" presetClass="entr" presetSubtype="4" fill="hold" nodeType="clickEffect">
                                  <p:stCondLst>
                                    <p:cond delay="0"/>
                                  </p:stCondLst>
                                  <p:childTnLst>
                                    <p:set>
                                      <p:cBhvr>
                                        <p:cTn id="196" dur="1" fill="hold">
                                          <p:stCondLst>
                                            <p:cond delay="0"/>
                                          </p:stCondLst>
                                        </p:cTn>
                                        <p:tgtEl>
                                          <p:spTgt spid="50"/>
                                        </p:tgtEl>
                                        <p:attrNameLst>
                                          <p:attrName>style.visibility</p:attrName>
                                        </p:attrNameLst>
                                      </p:cBhvr>
                                      <p:to>
                                        <p:strVal val="visible"/>
                                      </p:to>
                                    </p:set>
                                    <p:anim calcmode="lin" valueType="num">
                                      <p:cBhvr additive="base">
                                        <p:cTn id="197" dur="500" fill="hold"/>
                                        <p:tgtEl>
                                          <p:spTgt spid="50"/>
                                        </p:tgtEl>
                                        <p:attrNameLst>
                                          <p:attrName>ppt_x</p:attrName>
                                        </p:attrNameLst>
                                      </p:cBhvr>
                                      <p:tavLst>
                                        <p:tav tm="0">
                                          <p:val>
                                            <p:strVal val="#ppt_x"/>
                                          </p:val>
                                        </p:tav>
                                        <p:tav tm="100000">
                                          <p:val>
                                            <p:strVal val="#ppt_x"/>
                                          </p:val>
                                        </p:tav>
                                      </p:tavLst>
                                    </p:anim>
                                    <p:anim calcmode="lin" valueType="num">
                                      <p:cBhvr additive="base">
                                        <p:cTn id="198" dur="500" fill="hold"/>
                                        <p:tgtEl>
                                          <p:spTgt spid="5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19" grpId="0"/>
      <p:bldP spid="20" grpId="0"/>
      <p:bldP spid="21" grpId="0"/>
      <p:bldP spid="22" grpId="0"/>
      <p:bldP spid="23" grpId="0"/>
      <p:bldP spid="24" grpId="0"/>
      <p:bldP spid="25" grpId="0"/>
      <p:bldP spid="27" grpId="0"/>
      <p:bldP spid="28" grpId="0"/>
      <p:bldP spid="29" grpId="0"/>
      <p:bldP spid="30" grpId="0"/>
      <p:bldP spid="31" grpId="0"/>
      <p:bldP spid="32" grpId="0"/>
      <p:bldP spid="33" grpId="0"/>
      <p:bldP spid="35" grpId="0"/>
      <p:bldP spid="36" grpId="0"/>
      <p:bldP spid="37" grpId="0"/>
      <p:bldP spid="39" grpId="0"/>
      <p:bldP spid="57" grpId="0"/>
      <p:bldP spid="58" grpId="0"/>
      <p:bldP spid="61" grpId="0"/>
      <p:bldP spid="61" grpId="1"/>
      <p:bldP spid="62" grpId="0"/>
      <p:bldP spid="62" grpId="1"/>
      <p:bldP spid="63" grpId="0"/>
      <p:bldP spid="63" grpId="1"/>
      <p:bldP spid="66" grpId="0"/>
      <p:bldP spid="66" grpId="1"/>
      <p:bldP spid="68" grpId="0"/>
      <p:bldP spid="69" grpId="0"/>
      <p:bldP spid="69" grpId="1"/>
      <p:bldP spid="70" grpId="0"/>
      <p:bldP spid="70" grpId="1"/>
    </p:bldLst>
  </p:timing>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2"/>
          <p:cNvSpPr txBox="1">
            <a:spLocks noChangeArrowheads="1"/>
          </p:cNvSpPr>
          <p:nvPr/>
        </p:nvSpPr>
        <p:spPr bwMode="auto">
          <a:xfrm>
            <a:off x="685800" y="-152400"/>
            <a:ext cx="7772400" cy="1143000"/>
          </a:xfrm>
          <a:prstGeom prst="rect">
            <a:avLst/>
          </a:prstGeom>
          <a:noFill/>
          <a:ln w="9525">
            <a:noFill/>
            <a:miter lim="800000"/>
            <a:headEnd/>
            <a:tailEnd/>
          </a:ln>
          <a:effectLst/>
        </p:spPr>
        <p:txBody>
          <a:bodyPr anchor="ctr"/>
          <a:lstStyle>
            <a:lvl1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mj-lt"/>
                <a:ea typeface="+mj-ea"/>
                <a:cs typeface="+mj-cs"/>
              </a:defRPr>
            </a:lvl1pPr>
            <a:lvl2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2pPr>
            <a:lvl3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3pPr>
            <a:lvl4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4pPr>
            <a:lvl5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5pPr>
            <a:lvl6pPr marL="457200"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6pPr>
            <a:lvl7pPr marL="914400"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7pPr>
            <a:lvl8pPr marL="1371600"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8pPr>
            <a:lvl9pPr marL="1828800"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9pPr>
          </a:lstStyle>
          <a:p>
            <a:pPr eaLnBrk="1" hangingPunct="1">
              <a:defRPr/>
            </a:pPr>
            <a:r>
              <a:rPr lang="en-CA" altLang="en-US" i="0" kern="0" dirty="0">
                <a:cs typeface="Times New Roman" panose="02020603050405020304" pitchFamily="18" charset="0"/>
              </a:rPr>
              <a:t>The Time Complexity of an Algorithm</a:t>
            </a:r>
          </a:p>
        </p:txBody>
      </p:sp>
      <p:graphicFrame>
        <p:nvGraphicFramePr>
          <p:cNvPr id="13" name="Table 12"/>
          <p:cNvGraphicFramePr>
            <a:graphicFrameLocks noGrp="1"/>
          </p:cNvGraphicFramePr>
          <p:nvPr>
            <p:extLst>
              <p:ext uri="{D42A27DB-BD31-4B8C-83A1-F6EECF244321}">
                <p14:modId xmlns:p14="http://schemas.microsoft.com/office/powerpoint/2010/main" val="29030456"/>
              </p:ext>
            </p:extLst>
          </p:nvPr>
        </p:nvGraphicFramePr>
        <p:xfrm>
          <a:off x="161060" y="1397000"/>
          <a:ext cx="6324600" cy="4109820"/>
        </p:xfrm>
        <a:graphic>
          <a:graphicData uri="http://schemas.openxmlformats.org/drawingml/2006/table">
            <a:tbl>
              <a:tblPr firstRow="1" bandRow="1">
                <a:tableStyleId>{5C22544A-7EE6-4342-B048-85BDC9FD1C3A}</a:tableStyleId>
              </a:tblPr>
              <a:tblGrid>
                <a:gridCol w="2108200">
                  <a:extLst>
                    <a:ext uri="{9D8B030D-6E8A-4147-A177-3AD203B41FA5}">
                      <a16:colId xmlns:a16="http://schemas.microsoft.com/office/drawing/2014/main" val="3774047144"/>
                    </a:ext>
                  </a:extLst>
                </a:gridCol>
                <a:gridCol w="2108200">
                  <a:extLst>
                    <a:ext uri="{9D8B030D-6E8A-4147-A177-3AD203B41FA5}">
                      <a16:colId xmlns:a16="http://schemas.microsoft.com/office/drawing/2014/main" val="283455716"/>
                    </a:ext>
                  </a:extLst>
                </a:gridCol>
                <a:gridCol w="2108200">
                  <a:extLst>
                    <a:ext uri="{9D8B030D-6E8A-4147-A177-3AD203B41FA5}">
                      <a16:colId xmlns:a16="http://schemas.microsoft.com/office/drawing/2014/main" val="36752531"/>
                    </a:ext>
                  </a:extLst>
                </a:gridCol>
              </a:tblGrid>
              <a:tr h="812800">
                <a:tc>
                  <a:txBody>
                    <a:bodyPr/>
                    <a:lstStyle/>
                    <a:p>
                      <a:pPr algn="ctr"/>
                      <a:r>
                        <a:rPr lang="en-CA" sz="2400" dirty="0" smtClean="0"/>
                        <a:t>Size of</a:t>
                      </a:r>
                      <a:r>
                        <a:rPr lang="en-CA" sz="2400" baseline="0" dirty="0" smtClean="0"/>
                        <a:t> Input</a:t>
                      </a:r>
                      <a:endParaRPr lang="en-CA" sz="2400" dirty="0"/>
                    </a:p>
                  </a:txBody>
                  <a:tcPr/>
                </a:tc>
                <a:tc>
                  <a:txBody>
                    <a:bodyPr/>
                    <a:lstStyle/>
                    <a:p>
                      <a:pPr algn="ctr"/>
                      <a:r>
                        <a:rPr lang="en-CA" sz="2400" dirty="0" smtClean="0"/>
                        <a:t>N,M</a:t>
                      </a:r>
                      <a:endParaRPr lang="en-CA" sz="2400" dirty="0"/>
                    </a:p>
                  </a:txBody>
                  <a:tcPr/>
                </a:tc>
                <a:tc>
                  <a:txBody>
                    <a:bodyPr/>
                    <a:lstStyle/>
                    <a:p>
                      <a:pPr algn="ctr"/>
                      <a:r>
                        <a:rPr lang="en-CA" altLang="en-US" sz="2400" i="0" kern="0" dirty="0" smtClean="0">
                          <a:cs typeface="Times New Roman" panose="02020603050405020304" pitchFamily="18" charset="0"/>
                        </a:rPr>
                        <a:t>x</a:t>
                      </a:r>
                      <a:r>
                        <a:rPr lang="en-CA" altLang="en-US" sz="2400" i="0" kern="0" baseline="-25000" dirty="0" smtClean="0">
                          <a:cs typeface="Times New Roman" panose="02020603050405020304" pitchFamily="18" charset="0"/>
                        </a:rPr>
                        <a:t>1</a:t>
                      </a:r>
                      <a:r>
                        <a:rPr lang="en-CA" altLang="en-US" sz="2400" i="0" kern="0" dirty="0" smtClean="0">
                          <a:cs typeface="Times New Roman" panose="02020603050405020304" pitchFamily="18" charset="0"/>
                        </a:rPr>
                        <a:t>,x</a:t>
                      </a:r>
                      <a:r>
                        <a:rPr lang="en-CA" altLang="en-US" sz="2400" i="0" kern="0" baseline="-25000" dirty="0" smtClean="0">
                          <a:cs typeface="Times New Roman" panose="02020603050405020304" pitchFamily="18" charset="0"/>
                        </a:rPr>
                        <a:t>2</a:t>
                      </a:r>
                      <a:r>
                        <a:rPr lang="en-CA" altLang="en-US" sz="2400" i="0" kern="0" dirty="0" smtClean="0">
                          <a:cs typeface="Times New Roman" panose="02020603050405020304" pitchFamily="18" charset="0"/>
                        </a:rPr>
                        <a:t>,…, </a:t>
                      </a:r>
                      <a:r>
                        <a:rPr lang="en-CA" altLang="en-US" sz="2400" i="0" kern="0" dirty="0" err="1" smtClean="0">
                          <a:cs typeface="Times New Roman" panose="02020603050405020304" pitchFamily="18" charset="0"/>
                        </a:rPr>
                        <a:t>x</a:t>
                      </a:r>
                      <a:r>
                        <a:rPr lang="en-CA" altLang="en-US" sz="2400" i="0" kern="0" baseline="-25000" dirty="0" err="1" smtClean="0">
                          <a:cs typeface="Times New Roman" panose="02020603050405020304" pitchFamily="18" charset="0"/>
                        </a:rPr>
                        <a:t>N</a:t>
                      </a:r>
                      <a:endParaRPr lang="en-CA" sz="2400" dirty="0"/>
                    </a:p>
                  </a:txBody>
                  <a:tcPr/>
                </a:tc>
                <a:extLst>
                  <a:ext uri="{0D108BD9-81ED-4DB2-BD59-A6C34878D82A}">
                    <a16:rowId xmlns:a16="http://schemas.microsoft.com/office/drawing/2014/main" val="2210538229"/>
                  </a:ext>
                </a:extLst>
              </a:tr>
              <a:tr h="812800">
                <a:tc>
                  <a:txBody>
                    <a:bodyPr/>
                    <a:lstStyle/>
                    <a:p>
                      <a:pPr algn="ctr"/>
                      <a:endParaRPr lang="en-CA" sz="2400" dirty="0"/>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en-CA" sz="2400" baseline="0" dirty="0" smtClean="0"/>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en-CA" sz="2400" dirty="0" smtClean="0"/>
                    </a:p>
                  </a:txBody>
                  <a:tcPr/>
                </a:tc>
                <a:extLst>
                  <a:ext uri="{0D108BD9-81ED-4DB2-BD59-A6C34878D82A}">
                    <a16:rowId xmlns:a16="http://schemas.microsoft.com/office/drawing/2014/main" val="4016379401"/>
                  </a:ext>
                </a:extLst>
              </a:tr>
              <a:tr h="838200">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en-CA" sz="2400" dirty="0"/>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en-CA" sz="2400" dirty="0"/>
                    </a:p>
                  </a:txBody>
                  <a:tcPr/>
                </a:tc>
                <a:tc>
                  <a:txBody>
                    <a:bodyPr/>
                    <a:lstStyle/>
                    <a:p>
                      <a:pPr algn="ctr"/>
                      <a:endParaRPr lang="en-CA" sz="2400" dirty="0"/>
                    </a:p>
                  </a:txBody>
                  <a:tcPr/>
                </a:tc>
                <a:extLst>
                  <a:ext uri="{0D108BD9-81ED-4DB2-BD59-A6C34878D82A}">
                    <a16:rowId xmlns:a16="http://schemas.microsoft.com/office/drawing/2014/main" val="3723352562"/>
                  </a:ext>
                </a:extLst>
              </a:tr>
              <a:tr h="823010">
                <a:tc>
                  <a:txBody>
                    <a:bodyPr/>
                    <a:lstStyle/>
                    <a:p>
                      <a:pPr algn="ctr"/>
                      <a:endParaRPr lang="en-CA" sz="2400" dirty="0"/>
                    </a:p>
                  </a:txBody>
                  <a:tcPr/>
                </a:tc>
                <a:tc>
                  <a:txBody>
                    <a:bodyPr/>
                    <a:lstStyle/>
                    <a:p>
                      <a:pPr algn="ctr"/>
                      <a:endParaRPr lang="en-CA" sz="2400" dirty="0"/>
                    </a:p>
                  </a:txBody>
                  <a:tcPr/>
                </a:tc>
                <a:tc>
                  <a:txBody>
                    <a:bodyPr/>
                    <a:lstStyle/>
                    <a:p>
                      <a:pPr algn="ctr"/>
                      <a:endParaRPr lang="en-CA" sz="2400" dirty="0"/>
                    </a:p>
                  </a:txBody>
                  <a:tcPr/>
                </a:tc>
                <a:extLst>
                  <a:ext uri="{0D108BD9-81ED-4DB2-BD59-A6C34878D82A}">
                    <a16:rowId xmlns:a16="http://schemas.microsoft.com/office/drawing/2014/main" val="1679592435"/>
                  </a:ext>
                </a:extLst>
              </a:tr>
              <a:tr h="823010">
                <a:tc>
                  <a:txBody>
                    <a:bodyPr/>
                    <a:lstStyle/>
                    <a:p>
                      <a:pPr algn="ctr"/>
                      <a:endParaRPr lang="en-CA" sz="2400" dirty="0"/>
                    </a:p>
                  </a:txBody>
                  <a:tcPr/>
                </a:tc>
                <a:tc>
                  <a:txBody>
                    <a:bodyPr/>
                    <a:lstStyle/>
                    <a:p>
                      <a:pPr algn="ctr"/>
                      <a:endParaRPr lang="en-CA" sz="2400" dirty="0" smtClean="0"/>
                    </a:p>
                    <a:p>
                      <a:pPr algn="ctr"/>
                      <a:endParaRPr lang="en-CA" sz="2400" dirty="0"/>
                    </a:p>
                  </a:txBody>
                  <a:tcPr/>
                </a:tc>
                <a:tc>
                  <a:txBody>
                    <a:bodyPr/>
                    <a:lstStyle/>
                    <a:p>
                      <a:pPr algn="ctr"/>
                      <a:endParaRPr lang="en-CA" sz="2400" dirty="0"/>
                    </a:p>
                  </a:txBody>
                  <a:tcPr/>
                </a:tc>
                <a:extLst>
                  <a:ext uri="{0D108BD9-81ED-4DB2-BD59-A6C34878D82A}">
                    <a16:rowId xmlns:a16="http://schemas.microsoft.com/office/drawing/2014/main" val="319433796"/>
                  </a:ext>
                </a:extLst>
              </a:tr>
            </a:tbl>
          </a:graphicData>
        </a:graphic>
      </p:graphicFrame>
      <p:graphicFrame>
        <p:nvGraphicFramePr>
          <p:cNvPr id="16" name="Table 15"/>
          <p:cNvGraphicFramePr>
            <a:graphicFrameLocks noGrp="1"/>
          </p:cNvGraphicFramePr>
          <p:nvPr>
            <p:extLst>
              <p:ext uri="{D42A27DB-BD31-4B8C-83A1-F6EECF244321}">
                <p14:modId xmlns:p14="http://schemas.microsoft.com/office/powerpoint/2010/main" val="459105407"/>
              </p:ext>
            </p:extLst>
          </p:nvPr>
        </p:nvGraphicFramePr>
        <p:xfrm>
          <a:off x="6550013" y="1399232"/>
          <a:ext cx="2514600" cy="4148128"/>
        </p:xfrm>
        <a:graphic>
          <a:graphicData uri="http://schemas.openxmlformats.org/drawingml/2006/table">
            <a:tbl>
              <a:tblPr firstRow="1" bandRow="1">
                <a:tableStyleId>{5C22544A-7EE6-4342-B048-85BDC9FD1C3A}</a:tableStyleId>
              </a:tblPr>
              <a:tblGrid>
                <a:gridCol w="2514600">
                  <a:extLst>
                    <a:ext uri="{9D8B030D-6E8A-4147-A177-3AD203B41FA5}">
                      <a16:colId xmlns:a16="http://schemas.microsoft.com/office/drawing/2014/main" val="2655074370"/>
                    </a:ext>
                  </a:extLst>
                </a:gridCol>
              </a:tblGrid>
              <a:tr h="368009">
                <a:tc>
                  <a:txBody>
                    <a:bodyPr/>
                    <a:lstStyle/>
                    <a:p>
                      <a:pPr algn="ctr"/>
                      <a:r>
                        <a:rPr lang="en-CA" sz="2400" baseline="0" dirty="0" smtClean="0"/>
                        <a:t>Time</a:t>
                      </a:r>
                    </a:p>
                    <a:p>
                      <a:pPr algn="ctr"/>
                      <a:r>
                        <a:rPr lang="en-CA" sz="2400" baseline="0" dirty="0" smtClean="0"/>
                        <a:t>for x</a:t>
                      </a:r>
                      <a:r>
                        <a:rPr lang="el-GR" altLang="en-US" sz="2400" b="1" kern="1200" dirty="0" smtClean="0">
                          <a:solidFill>
                            <a:srgbClr val="FFFFFF"/>
                          </a:solidFill>
                          <a:latin typeface="+mn-lt"/>
                          <a:ea typeface="+mn-ea"/>
                          <a:cs typeface="Times New Roman" panose="02020603050405020304" pitchFamily="18" charset="0"/>
                          <a:sym typeface="Symbol" panose="05050102010706020507" pitchFamily="18" charset="2"/>
                        </a:rPr>
                        <a:t></a:t>
                      </a:r>
                      <a:r>
                        <a:rPr lang="en-CA" altLang="en-US" sz="2400" b="1" kern="1200" dirty="0" smtClean="0">
                          <a:solidFill>
                            <a:srgbClr val="FFFFFF"/>
                          </a:solidFill>
                          <a:latin typeface="+mn-lt"/>
                          <a:ea typeface="+mn-ea"/>
                          <a:cs typeface="Times New Roman" panose="02020603050405020304" pitchFamily="18" charset="0"/>
                          <a:sym typeface="Symbol" panose="05050102010706020507" pitchFamily="18" charset="2"/>
                        </a:rPr>
                        <a:t>y</a:t>
                      </a:r>
                      <a:endParaRPr lang="en-CA" sz="2400" dirty="0"/>
                    </a:p>
                  </a:txBody>
                  <a:tcPr/>
                </a:tc>
                <a:extLst>
                  <a:ext uri="{0D108BD9-81ED-4DB2-BD59-A6C34878D82A}">
                    <a16:rowId xmlns:a16="http://schemas.microsoft.com/office/drawing/2014/main" val="1836539957"/>
                  </a:ext>
                </a:extLst>
              </a:tr>
              <a:tr h="825808">
                <a:tc>
                  <a:txBody>
                    <a:bodyPr/>
                    <a:lstStyle/>
                    <a:p>
                      <a:pPr algn="ctr"/>
                      <a:endParaRPr lang="en-CA" sz="2400" dirty="0"/>
                    </a:p>
                  </a:txBody>
                  <a:tcPr/>
                </a:tc>
                <a:extLst>
                  <a:ext uri="{0D108BD9-81ED-4DB2-BD59-A6C34878D82A}">
                    <a16:rowId xmlns:a16="http://schemas.microsoft.com/office/drawing/2014/main" val="3798600582"/>
                  </a:ext>
                </a:extLst>
              </a:tr>
              <a:tr h="838200">
                <a:tc>
                  <a:txBody>
                    <a:bodyPr/>
                    <a:lstStyle/>
                    <a:p>
                      <a:pPr algn="ctr"/>
                      <a:endParaRPr lang="en-CA" sz="2400" dirty="0" smtClean="0"/>
                    </a:p>
                  </a:txBody>
                  <a:tcPr/>
                </a:tc>
                <a:extLst>
                  <a:ext uri="{0D108BD9-81ED-4DB2-BD59-A6C34878D82A}">
                    <a16:rowId xmlns:a16="http://schemas.microsoft.com/office/drawing/2014/main" val="3587726900"/>
                  </a:ext>
                </a:extLst>
              </a:tr>
              <a:tr h="838200">
                <a:tc>
                  <a:txBody>
                    <a:bodyPr/>
                    <a:lstStyle/>
                    <a:p>
                      <a:pPr algn="ctr"/>
                      <a:endParaRPr lang="en-CA" sz="2400" dirty="0" smtClean="0"/>
                    </a:p>
                  </a:txBody>
                  <a:tcPr/>
                </a:tc>
                <a:extLst>
                  <a:ext uri="{0D108BD9-81ED-4DB2-BD59-A6C34878D82A}">
                    <a16:rowId xmlns:a16="http://schemas.microsoft.com/office/drawing/2014/main" val="317187982"/>
                  </a:ext>
                </a:extLst>
              </a:tr>
              <a:tr h="368009">
                <a:tc>
                  <a:txBody>
                    <a:bodyPr/>
                    <a:lstStyle/>
                    <a:p>
                      <a:pPr algn="ctr"/>
                      <a:endParaRPr lang="en-CA" sz="2400" dirty="0" smtClean="0"/>
                    </a:p>
                    <a:p>
                      <a:pPr algn="ctr"/>
                      <a:endParaRPr lang="en-CA" sz="2400" dirty="0"/>
                    </a:p>
                  </a:txBody>
                  <a:tcPr/>
                </a:tc>
                <a:extLst>
                  <a:ext uri="{0D108BD9-81ED-4DB2-BD59-A6C34878D82A}">
                    <a16:rowId xmlns:a16="http://schemas.microsoft.com/office/drawing/2014/main" val="1190279395"/>
                  </a:ext>
                </a:extLst>
              </a:tr>
            </a:tbl>
          </a:graphicData>
        </a:graphic>
      </p:graphicFrame>
      <p:sp>
        <p:nvSpPr>
          <p:cNvPr id="8" name="Rectangle 7"/>
          <p:cNvSpPr/>
          <p:nvPr/>
        </p:nvSpPr>
        <p:spPr>
          <a:xfrm>
            <a:off x="2377583" y="2139315"/>
            <a:ext cx="1922321" cy="461665"/>
          </a:xfrm>
          <a:prstGeom prst="rect">
            <a:avLst/>
          </a:prstGeom>
        </p:spPr>
        <p:txBody>
          <a:bodyPr wrap="none">
            <a:spAutoFit/>
          </a:bodyPr>
          <a:lstStyle/>
          <a:p>
            <a:pPr algn="ctr" fontAlgn="auto">
              <a:spcBef>
                <a:spcPts val="0"/>
              </a:spcBef>
              <a:spcAft>
                <a:spcPts val="0"/>
              </a:spcAft>
              <a:defRPr/>
            </a:pPr>
            <a:r>
              <a:rPr lang="en-CA" sz="2400" i="0" dirty="0">
                <a:solidFill>
                  <a:schemeClr val="bg2"/>
                </a:solidFill>
              </a:rPr>
              <a:t>log</a:t>
            </a:r>
            <a:r>
              <a:rPr lang="en-CA" sz="2400" i="0" baseline="-25000" dirty="0">
                <a:solidFill>
                  <a:schemeClr val="bg2"/>
                </a:solidFill>
              </a:rPr>
              <a:t>2</a:t>
            </a:r>
            <a:r>
              <a:rPr lang="en-CA" sz="2400" i="0" dirty="0">
                <a:solidFill>
                  <a:schemeClr val="bg2"/>
                </a:solidFill>
              </a:rPr>
              <a:t>N +log</a:t>
            </a:r>
            <a:r>
              <a:rPr lang="en-CA" sz="2400" i="0" baseline="-25000" dirty="0">
                <a:solidFill>
                  <a:schemeClr val="bg2"/>
                </a:solidFill>
              </a:rPr>
              <a:t>2</a:t>
            </a:r>
            <a:r>
              <a:rPr lang="en-CA" sz="2400" i="0" dirty="0">
                <a:solidFill>
                  <a:schemeClr val="bg2"/>
                </a:solidFill>
              </a:rPr>
              <a:t>M</a:t>
            </a:r>
          </a:p>
        </p:txBody>
      </p:sp>
      <p:sp>
        <p:nvSpPr>
          <p:cNvPr id="23" name="Rectangle 22"/>
          <p:cNvSpPr/>
          <p:nvPr/>
        </p:nvSpPr>
        <p:spPr>
          <a:xfrm>
            <a:off x="5223840" y="3811905"/>
            <a:ext cx="407483" cy="461665"/>
          </a:xfrm>
          <a:prstGeom prst="rect">
            <a:avLst/>
          </a:prstGeom>
        </p:spPr>
        <p:txBody>
          <a:bodyPr wrap="none">
            <a:spAutoFit/>
          </a:bodyPr>
          <a:lstStyle/>
          <a:p>
            <a:pPr algn="ctr" fontAlgn="auto">
              <a:spcBef>
                <a:spcPts val="0"/>
              </a:spcBef>
              <a:spcAft>
                <a:spcPts val="0"/>
              </a:spcAft>
              <a:defRPr/>
            </a:pPr>
            <a:r>
              <a:rPr lang="en-CA" sz="2400" i="0" dirty="0" smtClean="0">
                <a:solidFill>
                  <a:schemeClr val="bg2"/>
                </a:solidFill>
              </a:rPr>
              <a:t>N</a:t>
            </a:r>
            <a:endParaRPr lang="en-CA" sz="2400" i="0" dirty="0">
              <a:solidFill>
                <a:schemeClr val="bg2"/>
              </a:solidFill>
            </a:endParaRPr>
          </a:p>
        </p:txBody>
      </p:sp>
      <p:sp>
        <p:nvSpPr>
          <p:cNvPr id="25" name="Rectangle 24"/>
          <p:cNvSpPr/>
          <p:nvPr/>
        </p:nvSpPr>
        <p:spPr>
          <a:xfrm>
            <a:off x="6746520" y="2217003"/>
            <a:ext cx="2047355" cy="461665"/>
          </a:xfrm>
          <a:prstGeom prst="rect">
            <a:avLst/>
          </a:prstGeom>
        </p:spPr>
        <p:txBody>
          <a:bodyPr wrap="none">
            <a:spAutoFit/>
          </a:bodyPr>
          <a:lstStyle/>
          <a:p>
            <a:pPr algn="ctr" fontAlgn="auto">
              <a:spcBef>
                <a:spcPts val="0"/>
              </a:spcBef>
              <a:spcAft>
                <a:spcPts val="0"/>
              </a:spcAft>
              <a:defRPr/>
            </a:pPr>
            <a:r>
              <a:rPr lang="en-CA" sz="2400" i="0" dirty="0">
                <a:solidFill>
                  <a:schemeClr val="bg2"/>
                </a:solidFill>
              </a:rPr>
              <a:t>(</a:t>
            </a:r>
            <a:r>
              <a:rPr lang="en-CA" sz="2400" i="0" dirty="0" smtClean="0">
                <a:solidFill>
                  <a:schemeClr val="bg2"/>
                </a:solidFill>
              </a:rPr>
              <a:t>log</a:t>
            </a:r>
            <a:r>
              <a:rPr lang="en-CA" sz="2400" i="0" baseline="-25000" dirty="0" smtClean="0">
                <a:solidFill>
                  <a:schemeClr val="bg2"/>
                </a:solidFill>
              </a:rPr>
              <a:t>2</a:t>
            </a:r>
            <a:r>
              <a:rPr lang="en-CA" sz="2400" i="0" dirty="0" smtClean="0">
                <a:solidFill>
                  <a:schemeClr val="bg2"/>
                </a:solidFill>
              </a:rPr>
              <a:t>x)</a:t>
            </a:r>
            <a:r>
              <a:rPr lang="en-CA" sz="2400" i="0" baseline="30000" dirty="0" smtClean="0">
                <a:solidFill>
                  <a:schemeClr val="bg2"/>
                </a:solidFill>
              </a:rPr>
              <a:t>2</a:t>
            </a:r>
            <a:r>
              <a:rPr lang="en-CA" sz="2400" i="0" dirty="0">
                <a:solidFill>
                  <a:schemeClr val="bg2"/>
                </a:solidFill>
              </a:rPr>
              <a:t> </a:t>
            </a:r>
            <a:r>
              <a:rPr lang="en-CA" sz="2400" i="0" dirty="0" smtClean="0">
                <a:solidFill>
                  <a:schemeClr val="bg2"/>
                </a:solidFill>
              </a:rPr>
              <a:t>bit ops	</a:t>
            </a:r>
            <a:endParaRPr lang="en-CA" sz="2400" i="0" dirty="0">
              <a:solidFill>
                <a:schemeClr val="bg2"/>
              </a:solidFill>
            </a:endParaRPr>
          </a:p>
        </p:txBody>
      </p:sp>
      <p:sp>
        <p:nvSpPr>
          <p:cNvPr id="28" name="Rectangle 27"/>
          <p:cNvSpPr/>
          <p:nvPr/>
        </p:nvSpPr>
        <p:spPr>
          <a:xfrm>
            <a:off x="2297430" y="2510135"/>
            <a:ext cx="1003801" cy="461665"/>
          </a:xfrm>
          <a:prstGeom prst="rect">
            <a:avLst/>
          </a:prstGeom>
        </p:spPr>
        <p:txBody>
          <a:bodyPr wrap="none">
            <a:spAutoFit/>
          </a:bodyPr>
          <a:lstStyle/>
          <a:p>
            <a:pPr algn="ctr" fontAlgn="auto">
              <a:spcBef>
                <a:spcPts val="0"/>
              </a:spcBef>
              <a:spcAft>
                <a:spcPts val="0"/>
              </a:spcAft>
              <a:defRPr/>
            </a:pPr>
            <a:r>
              <a:rPr lang="en-CA" sz="2400" i="0" dirty="0" smtClean="0">
                <a:solidFill>
                  <a:srgbClr val="33CC33"/>
                </a:solidFill>
              </a:rPr>
              <a:t>formal</a:t>
            </a:r>
            <a:endParaRPr lang="en-CA" sz="2400" i="0" dirty="0">
              <a:solidFill>
                <a:srgbClr val="33CC33"/>
              </a:solidFill>
            </a:endParaRPr>
          </a:p>
        </p:txBody>
      </p:sp>
      <p:sp>
        <p:nvSpPr>
          <p:cNvPr id="29" name="Rectangle 28"/>
          <p:cNvSpPr/>
          <p:nvPr/>
        </p:nvSpPr>
        <p:spPr>
          <a:xfrm>
            <a:off x="7162800" y="3881735"/>
            <a:ext cx="1465466" cy="461665"/>
          </a:xfrm>
          <a:prstGeom prst="rect">
            <a:avLst/>
          </a:prstGeom>
        </p:spPr>
        <p:txBody>
          <a:bodyPr wrap="none">
            <a:spAutoFit/>
          </a:bodyPr>
          <a:lstStyle/>
          <a:p>
            <a:pPr algn="ctr" fontAlgn="auto">
              <a:spcBef>
                <a:spcPts val="0"/>
              </a:spcBef>
              <a:spcAft>
                <a:spcPts val="0"/>
              </a:spcAft>
              <a:defRPr/>
            </a:pPr>
            <a:r>
              <a:rPr lang="en-CA" sz="2400" i="0" dirty="0" smtClean="0">
                <a:solidFill>
                  <a:schemeClr val="bg2"/>
                </a:solidFill>
              </a:rPr>
              <a:t>1 value op</a:t>
            </a:r>
            <a:endParaRPr lang="en-CA" sz="2400" i="0" dirty="0">
              <a:solidFill>
                <a:schemeClr val="bg2"/>
              </a:solidFill>
            </a:endParaRPr>
          </a:p>
        </p:txBody>
      </p:sp>
      <p:sp>
        <p:nvSpPr>
          <p:cNvPr id="31" name="Rectangle 30"/>
          <p:cNvSpPr/>
          <p:nvPr/>
        </p:nvSpPr>
        <p:spPr>
          <a:xfrm>
            <a:off x="6920999" y="2537460"/>
            <a:ext cx="1003801" cy="461665"/>
          </a:xfrm>
          <a:prstGeom prst="rect">
            <a:avLst/>
          </a:prstGeom>
        </p:spPr>
        <p:txBody>
          <a:bodyPr wrap="none">
            <a:spAutoFit/>
          </a:bodyPr>
          <a:lstStyle/>
          <a:p>
            <a:pPr algn="ctr" fontAlgn="auto">
              <a:spcBef>
                <a:spcPts val="0"/>
              </a:spcBef>
              <a:spcAft>
                <a:spcPts val="0"/>
              </a:spcAft>
              <a:defRPr/>
            </a:pPr>
            <a:r>
              <a:rPr lang="en-CA" sz="2400" i="0" dirty="0" smtClean="0">
                <a:solidFill>
                  <a:srgbClr val="33CC33"/>
                </a:solidFill>
              </a:rPr>
              <a:t>formal</a:t>
            </a:r>
            <a:endParaRPr lang="en-CA" sz="2400" i="0" dirty="0">
              <a:solidFill>
                <a:srgbClr val="33CC33"/>
              </a:solidFill>
            </a:endParaRPr>
          </a:p>
        </p:txBody>
      </p:sp>
      <p:sp>
        <p:nvSpPr>
          <p:cNvPr id="35" name="Rectangle 34"/>
          <p:cNvSpPr/>
          <p:nvPr/>
        </p:nvSpPr>
        <p:spPr>
          <a:xfrm>
            <a:off x="838200" y="2393930"/>
            <a:ext cx="859531" cy="461665"/>
          </a:xfrm>
          <a:prstGeom prst="rect">
            <a:avLst/>
          </a:prstGeom>
        </p:spPr>
        <p:txBody>
          <a:bodyPr wrap="none">
            <a:spAutoFit/>
          </a:bodyPr>
          <a:lstStyle/>
          <a:p>
            <a:pPr algn="ctr" fontAlgn="auto">
              <a:spcBef>
                <a:spcPts val="0"/>
              </a:spcBef>
              <a:spcAft>
                <a:spcPts val="0"/>
              </a:spcAft>
              <a:defRPr/>
            </a:pPr>
            <a:r>
              <a:rPr lang="en-CA" sz="2400" i="0" dirty="0" smtClean="0">
                <a:solidFill>
                  <a:schemeClr val="bg2"/>
                </a:solidFill>
              </a:rPr>
              <a:t># bits</a:t>
            </a:r>
            <a:endParaRPr lang="en-CA" sz="2400" i="0" dirty="0">
              <a:solidFill>
                <a:schemeClr val="bg2"/>
              </a:solidFill>
            </a:endParaRPr>
          </a:p>
        </p:txBody>
      </p:sp>
      <p:sp>
        <p:nvSpPr>
          <p:cNvPr id="37" name="Rectangle 36"/>
          <p:cNvSpPr/>
          <p:nvPr/>
        </p:nvSpPr>
        <p:spPr>
          <a:xfrm>
            <a:off x="756285" y="4038600"/>
            <a:ext cx="1200970" cy="461665"/>
          </a:xfrm>
          <a:prstGeom prst="rect">
            <a:avLst/>
          </a:prstGeom>
        </p:spPr>
        <p:txBody>
          <a:bodyPr wrap="none">
            <a:spAutoFit/>
          </a:bodyPr>
          <a:lstStyle/>
          <a:p>
            <a:pPr algn="ctr" fontAlgn="auto">
              <a:spcBef>
                <a:spcPts val="0"/>
              </a:spcBef>
              <a:spcAft>
                <a:spcPts val="0"/>
              </a:spcAft>
              <a:defRPr/>
            </a:pPr>
            <a:r>
              <a:rPr lang="en-CA" sz="2400" i="0" dirty="0" smtClean="0">
                <a:solidFill>
                  <a:schemeClr val="bg2"/>
                </a:solidFill>
              </a:rPr>
              <a:t># values</a:t>
            </a:r>
            <a:endParaRPr lang="en-CA" sz="2400" i="0" dirty="0">
              <a:solidFill>
                <a:schemeClr val="bg2"/>
              </a:solidFill>
            </a:endParaRPr>
          </a:p>
        </p:txBody>
      </p:sp>
      <p:sp>
        <p:nvSpPr>
          <p:cNvPr id="14" name="Rectangle 13"/>
          <p:cNvSpPr/>
          <p:nvPr/>
        </p:nvSpPr>
        <p:spPr>
          <a:xfrm>
            <a:off x="2274569" y="2186523"/>
            <a:ext cx="2130413" cy="855762"/>
          </a:xfrm>
          <a:prstGeom prst="rect">
            <a:avLst/>
          </a:prstGeom>
          <a:ln w="28575">
            <a:solidFill>
              <a:srgbClr val="33CC33"/>
            </a:solidFill>
          </a:ln>
        </p:spPr>
        <p:txBody>
          <a:bodyPr wrap="square" rtlCol="0" anchor="ctr">
            <a:spAutoFit/>
          </a:bodyPr>
          <a:lstStyle/>
          <a:p>
            <a:pPr algn="ctr"/>
            <a:endParaRPr lang="en-CA" sz="2800" i="0" dirty="0" smtClean="0"/>
          </a:p>
        </p:txBody>
      </p:sp>
      <p:sp>
        <p:nvSpPr>
          <p:cNvPr id="60" name="Rectangle 59"/>
          <p:cNvSpPr/>
          <p:nvPr/>
        </p:nvSpPr>
        <p:spPr>
          <a:xfrm>
            <a:off x="4377690" y="3845778"/>
            <a:ext cx="2130413" cy="855762"/>
          </a:xfrm>
          <a:prstGeom prst="rect">
            <a:avLst/>
          </a:prstGeom>
          <a:ln w="28575">
            <a:solidFill>
              <a:srgbClr val="33CC33"/>
            </a:solidFill>
          </a:ln>
        </p:spPr>
        <p:txBody>
          <a:bodyPr wrap="square" rtlCol="0" anchor="ctr">
            <a:spAutoFit/>
          </a:bodyPr>
          <a:lstStyle/>
          <a:p>
            <a:pPr algn="ctr"/>
            <a:endParaRPr lang="en-CA" sz="2800" i="0" dirty="0" smtClean="0"/>
          </a:p>
        </p:txBody>
      </p:sp>
      <p:sp>
        <p:nvSpPr>
          <p:cNvPr id="61" name="Rectangle 60"/>
          <p:cNvSpPr/>
          <p:nvPr/>
        </p:nvSpPr>
        <p:spPr>
          <a:xfrm>
            <a:off x="3852446" y="2495550"/>
            <a:ext cx="338554" cy="461665"/>
          </a:xfrm>
          <a:prstGeom prst="rect">
            <a:avLst/>
          </a:prstGeom>
        </p:spPr>
        <p:txBody>
          <a:bodyPr wrap="none">
            <a:spAutoFit/>
          </a:bodyPr>
          <a:lstStyle/>
          <a:p>
            <a:pPr algn="ctr" fontAlgn="auto">
              <a:spcBef>
                <a:spcPts val="0"/>
              </a:spcBef>
              <a:spcAft>
                <a:spcPts val="0"/>
              </a:spcAft>
              <a:defRPr/>
            </a:pPr>
            <a:r>
              <a:rPr lang="en-CA" sz="2400" i="0" dirty="0" smtClean="0">
                <a:solidFill>
                  <a:srgbClr val="CC00CC"/>
                </a:solidFill>
              </a:rPr>
              <a:t>n</a:t>
            </a:r>
            <a:endParaRPr lang="en-CA" sz="2400" i="0" dirty="0">
              <a:solidFill>
                <a:srgbClr val="CC00CC"/>
              </a:solidFill>
            </a:endParaRPr>
          </a:p>
        </p:txBody>
      </p:sp>
      <p:sp>
        <p:nvSpPr>
          <p:cNvPr id="62" name="Rectangle 61"/>
          <p:cNvSpPr/>
          <p:nvPr/>
        </p:nvSpPr>
        <p:spPr>
          <a:xfrm>
            <a:off x="8071016" y="2550795"/>
            <a:ext cx="869149" cy="461665"/>
          </a:xfrm>
          <a:prstGeom prst="rect">
            <a:avLst/>
          </a:prstGeom>
        </p:spPr>
        <p:txBody>
          <a:bodyPr wrap="none">
            <a:spAutoFit/>
          </a:bodyPr>
          <a:lstStyle/>
          <a:p>
            <a:pPr algn="ctr" fontAlgn="auto">
              <a:spcBef>
                <a:spcPts val="0"/>
              </a:spcBef>
              <a:spcAft>
                <a:spcPts val="0"/>
              </a:spcAft>
              <a:defRPr/>
            </a:pPr>
            <a:r>
              <a:rPr lang="en-CA" sz="2400" i="0" dirty="0" smtClean="0">
                <a:solidFill>
                  <a:srgbClr val="CC00CC"/>
                </a:solidFill>
              </a:rPr>
              <a:t>O(n</a:t>
            </a:r>
            <a:r>
              <a:rPr lang="en-CA" sz="2400" i="0" baseline="30000" dirty="0" smtClean="0">
                <a:solidFill>
                  <a:srgbClr val="CC00CC"/>
                </a:solidFill>
              </a:rPr>
              <a:t>2</a:t>
            </a:r>
            <a:r>
              <a:rPr lang="en-CA" sz="2400" i="0" dirty="0" smtClean="0">
                <a:solidFill>
                  <a:srgbClr val="CC00CC"/>
                </a:solidFill>
              </a:rPr>
              <a:t>)</a:t>
            </a:r>
            <a:endParaRPr lang="en-CA" sz="2400" i="0" dirty="0">
              <a:solidFill>
                <a:srgbClr val="CC00CC"/>
              </a:solidFill>
            </a:endParaRPr>
          </a:p>
        </p:txBody>
      </p:sp>
      <p:sp>
        <p:nvSpPr>
          <p:cNvPr id="53" name="Rectangle 52"/>
          <p:cNvSpPr/>
          <p:nvPr/>
        </p:nvSpPr>
        <p:spPr>
          <a:xfrm>
            <a:off x="6793230" y="4228445"/>
            <a:ext cx="1226618" cy="461665"/>
          </a:xfrm>
          <a:prstGeom prst="rect">
            <a:avLst/>
          </a:prstGeom>
        </p:spPr>
        <p:txBody>
          <a:bodyPr wrap="none">
            <a:spAutoFit/>
          </a:bodyPr>
          <a:lstStyle/>
          <a:p>
            <a:pPr algn="ctr" fontAlgn="auto">
              <a:spcBef>
                <a:spcPts val="0"/>
              </a:spcBef>
              <a:spcAft>
                <a:spcPts val="0"/>
              </a:spcAft>
              <a:defRPr/>
            </a:pPr>
            <a:r>
              <a:rPr lang="en-CA" sz="2400" i="0" dirty="0" smtClean="0">
                <a:solidFill>
                  <a:srgbClr val="33CC33"/>
                </a:solidFill>
              </a:rPr>
              <a:t>standard</a:t>
            </a:r>
            <a:endParaRPr lang="en-CA" sz="2400" i="0" dirty="0">
              <a:solidFill>
                <a:srgbClr val="33CC33"/>
              </a:solidFill>
            </a:endParaRPr>
          </a:p>
        </p:txBody>
      </p:sp>
      <p:sp>
        <p:nvSpPr>
          <p:cNvPr id="54" name="Rectangle 53"/>
          <p:cNvSpPr/>
          <p:nvPr/>
        </p:nvSpPr>
        <p:spPr>
          <a:xfrm>
            <a:off x="4564582" y="4186535"/>
            <a:ext cx="1226618" cy="461665"/>
          </a:xfrm>
          <a:prstGeom prst="rect">
            <a:avLst/>
          </a:prstGeom>
        </p:spPr>
        <p:txBody>
          <a:bodyPr wrap="none">
            <a:spAutoFit/>
          </a:bodyPr>
          <a:lstStyle/>
          <a:p>
            <a:pPr algn="ctr" fontAlgn="auto">
              <a:spcBef>
                <a:spcPts val="0"/>
              </a:spcBef>
              <a:spcAft>
                <a:spcPts val="0"/>
              </a:spcAft>
              <a:defRPr/>
            </a:pPr>
            <a:r>
              <a:rPr lang="en-CA" sz="2400" i="0" dirty="0" smtClean="0">
                <a:solidFill>
                  <a:srgbClr val="33CC33"/>
                </a:solidFill>
              </a:rPr>
              <a:t>standard</a:t>
            </a:r>
            <a:endParaRPr lang="en-CA" sz="2400" i="0" dirty="0">
              <a:solidFill>
                <a:srgbClr val="33CC33"/>
              </a:solidFill>
            </a:endParaRPr>
          </a:p>
        </p:txBody>
      </p:sp>
      <p:sp>
        <p:nvSpPr>
          <p:cNvPr id="55" name="Rectangle 54"/>
          <p:cNvSpPr/>
          <p:nvPr/>
        </p:nvSpPr>
        <p:spPr>
          <a:xfrm>
            <a:off x="5974616" y="4156055"/>
            <a:ext cx="338554" cy="461665"/>
          </a:xfrm>
          <a:prstGeom prst="rect">
            <a:avLst/>
          </a:prstGeom>
        </p:spPr>
        <p:txBody>
          <a:bodyPr wrap="none">
            <a:spAutoFit/>
          </a:bodyPr>
          <a:lstStyle/>
          <a:p>
            <a:pPr algn="ctr" fontAlgn="auto">
              <a:spcBef>
                <a:spcPts val="0"/>
              </a:spcBef>
              <a:spcAft>
                <a:spcPts val="0"/>
              </a:spcAft>
              <a:defRPr/>
            </a:pPr>
            <a:r>
              <a:rPr lang="en-CA" sz="2400" i="0" dirty="0" smtClean="0">
                <a:solidFill>
                  <a:srgbClr val="CC00CC"/>
                </a:solidFill>
              </a:rPr>
              <a:t>n</a:t>
            </a:r>
            <a:endParaRPr lang="en-CA" sz="2400" i="0" dirty="0">
              <a:solidFill>
                <a:srgbClr val="CC00CC"/>
              </a:solidFill>
            </a:endParaRPr>
          </a:p>
        </p:txBody>
      </p:sp>
      <p:sp>
        <p:nvSpPr>
          <p:cNvPr id="56" name="Rectangle 55"/>
          <p:cNvSpPr/>
          <p:nvPr/>
        </p:nvSpPr>
        <p:spPr>
          <a:xfrm>
            <a:off x="8173747" y="4239875"/>
            <a:ext cx="766557" cy="461665"/>
          </a:xfrm>
          <a:prstGeom prst="rect">
            <a:avLst/>
          </a:prstGeom>
        </p:spPr>
        <p:txBody>
          <a:bodyPr wrap="none">
            <a:spAutoFit/>
          </a:bodyPr>
          <a:lstStyle/>
          <a:p>
            <a:pPr algn="ctr" fontAlgn="auto">
              <a:spcBef>
                <a:spcPts val="0"/>
              </a:spcBef>
              <a:spcAft>
                <a:spcPts val="0"/>
              </a:spcAft>
              <a:defRPr/>
            </a:pPr>
            <a:r>
              <a:rPr lang="en-CA" sz="2400" i="0" dirty="0" smtClean="0">
                <a:solidFill>
                  <a:srgbClr val="CC00CC"/>
                </a:solidFill>
              </a:rPr>
              <a:t>O(1)</a:t>
            </a:r>
            <a:endParaRPr lang="en-CA" sz="2400" i="0" dirty="0">
              <a:solidFill>
                <a:srgbClr val="CC00CC"/>
              </a:solidFill>
            </a:endParaRPr>
          </a:p>
        </p:txBody>
      </p:sp>
    </p:spTree>
    <p:extLst>
      <p:ext uri="{BB962C8B-B14F-4D97-AF65-F5344CB8AC3E}">
        <p14:creationId xmlns:p14="http://schemas.microsoft.com/office/powerpoint/2010/main" val="252389453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14"/>
                                        </p:tgtEl>
                                        <p:attrNameLst>
                                          <p:attrName>style.visibility</p:attrName>
                                        </p:attrNameLst>
                                      </p:cBhvr>
                                      <p:to>
                                        <p:strVal val="visible"/>
                                      </p:to>
                                    </p:set>
                                    <p:anim calcmode="lin" valueType="num">
                                      <p:cBhvr additive="base">
                                        <p:cTn id="7" dur="500" fill="hold"/>
                                        <p:tgtEl>
                                          <p:spTgt spid="14"/>
                                        </p:tgtEl>
                                        <p:attrNameLst>
                                          <p:attrName>ppt_x</p:attrName>
                                        </p:attrNameLst>
                                      </p:cBhvr>
                                      <p:tavLst>
                                        <p:tav tm="0">
                                          <p:val>
                                            <p:strVal val="#ppt_x"/>
                                          </p:val>
                                        </p:tav>
                                        <p:tav tm="100000">
                                          <p:val>
                                            <p:strVal val="#ppt_x"/>
                                          </p:val>
                                        </p:tav>
                                      </p:tavLst>
                                    </p:anim>
                                    <p:anim calcmode="lin" valueType="num">
                                      <p:cBhvr additive="base">
                                        <p:cTn id="8" dur="500" fill="hold"/>
                                        <p:tgtEl>
                                          <p:spTgt spid="14"/>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60"/>
                                        </p:tgtEl>
                                        <p:attrNameLst>
                                          <p:attrName>style.visibility</p:attrName>
                                        </p:attrNameLst>
                                      </p:cBhvr>
                                      <p:to>
                                        <p:strVal val="visible"/>
                                      </p:to>
                                    </p:set>
                                    <p:anim calcmode="lin" valueType="num">
                                      <p:cBhvr additive="base">
                                        <p:cTn id="11" dur="500" fill="hold"/>
                                        <p:tgtEl>
                                          <p:spTgt spid="60"/>
                                        </p:tgtEl>
                                        <p:attrNameLst>
                                          <p:attrName>ppt_x</p:attrName>
                                        </p:attrNameLst>
                                      </p:cBhvr>
                                      <p:tavLst>
                                        <p:tav tm="0">
                                          <p:val>
                                            <p:strVal val="#ppt_x"/>
                                          </p:val>
                                        </p:tav>
                                        <p:tav tm="100000">
                                          <p:val>
                                            <p:strVal val="#ppt_x"/>
                                          </p:val>
                                        </p:tav>
                                      </p:tavLst>
                                    </p:anim>
                                    <p:anim calcmode="lin" valueType="num">
                                      <p:cBhvr additive="base">
                                        <p:cTn id="12" dur="500" fill="hold"/>
                                        <p:tgtEl>
                                          <p:spTgt spid="6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60" grpId="0" animBg="1"/>
    </p:bldLst>
  </p:timing>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0338" name="Rectangle 2"/>
          <p:cNvSpPr>
            <a:spLocks noGrp="1" noChangeArrowheads="1"/>
          </p:cNvSpPr>
          <p:nvPr>
            <p:ph type="title"/>
          </p:nvPr>
        </p:nvSpPr>
        <p:spPr>
          <a:xfrm>
            <a:off x="254000" y="76200"/>
            <a:ext cx="8636000" cy="566738"/>
          </a:xfrm>
        </p:spPr>
        <p:txBody>
          <a:bodyPr/>
          <a:lstStyle/>
          <a:p>
            <a:r>
              <a:rPr lang="en-US" altLang="en-US"/>
              <a:t>Amortized Time Complexity</a:t>
            </a:r>
          </a:p>
        </p:txBody>
      </p:sp>
      <p:sp>
        <p:nvSpPr>
          <p:cNvPr id="66563" name="Rectangle 3" descr="Rectangle: Click to edit Master text styles&#10;Second level&#10;Third level&#10;Fourth level&#10;Fifth level"/>
          <p:cNvSpPr>
            <a:spLocks noGrp="1" noChangeArrowheads="1"/>
          </p:cNvSpPr>
          <p:nvPr>
            <p:ph type="body" idx="1"/>
          </p:nvPr>
        </p:nvSpPr>
        <p:spPr>
          <a:xfrm>
            <a:off x="347663" y="762000"/>
            <a:ext cx="8491537" cy="990600"/>
          </a:xfrm>
        </p:spPr>
        <p:txBody>
          <a:bodyPr/>
          <a:lstStyle/>
          <a:p>
            <a:pPr>
              <a:spcBef>
                <a:spcPts val="600"/>
              </a:spcBef>
              <a:defRPr/>
            </a:pPr>
            <a:r>
              <a:rPr lang="en-US" sz="2800" dirty="0">
                <a:latin typeface="+mj-lt"/>
              </a:rPr>
              <a:t>Suppose we have a list and a user periodically wants us to </a:t>
            </a:r>
            <a:r>
              <a:rPr lang="en-US" sz="2800" b="1" dirty="0">
                <a:solidFill>
                  <a:schemeClr val="tx2"/>
                </a:solidFill>
                <a:latin typeface="+mj-lt"/>
              </a:rPr>
              <a:t>add </a:t>
            </a:r>
            <a:r>
              <a:rPr lang="en-US" sz="2800" dirty="0">
                <a:latin typeface="+mj-lt"/>
              </a:rPr>
              <a:t>an element to the end. </a:t>
            </a:r>
          </a:p>
          <a:p>
            <a:pPr>
              <a:spcBef>
                <a:spcPts val="600"/>
              </a:spcBef>
              <a:defRPr/>
            </a:pPr>
            <a:endParaRPr lang="en-US" sz="2800" dirty="0">
              <a:latin typeface="+mj-lt"/>
            </a:endParaRPr>
          </a:p>
        </p:txBody>
      </p:sp>
      <p:graphicFrame>
        <p:nvGraphicFramePr>
          <p:cNvPr id="2" name="Table 1"/>
          <p:cNvGraphicFramePr>
            <a:graphicFrameLocks noGrp="1"/>
          </p:cNvGraphicFramePr>
          <p:nvPr/>
        </p:nvGraphicFramePr>
        <p:xfrm>
          <a:off x="1828800" y="1866900"/>
          <a:ext cx="1981200" cy="447675"/>
        </p:xfrm>
        <a:graphic>
          <a:graphicData uri="http://schemas.openxmlformats.org/drawingml/2006/table">
            <a:tbl>
              <a:tblPr firstRow="1" bandRow="1">
                <a:tableStyleId>{5C22544A-7EE6-4342-B048-85BDC9FD1C3A}</a:tableStyleId>
              </a:tblPr>
              <a:tblGrid>
                <a:gridCol w="495300">
                  <a:extLst>
                    <a:ext uri="{9D8B030D-6E8A-4147-A177-3AD203B41FA5}">
                      <a16:colId xmlns:a16="http://schemas.microsoft.com/office/drawing/2014/main" val="20000"/>
                    </a:ext>
                  </a:extLst>
                </a:gridCol>
                <a:gridCol w="495300">
                  <a:extLst>
                    <a:ext uri="{9D8B030D-6E8A-4147-A177-3AD203B41FA5}">
                      <a16:colId xmlns:a16="http://schemas.microsoft.com/office/drawing/2014/main" val="20001"/>
                    </a:ext>
                  </a:extLst>
                </a:gridCol>
                <a:gridCol w="495300">
                  <a:extLst>
                    <a:ext uri="{9D8B030D-6E8A-4147-A177-3AD203B41FA5}">
                      <a16:colId xmlns:a16="http://schemas.microsoft.com/office/drawing/2014/main" val="20002"/>
                    </a:ext>
                  </a:extLst>
                </a:gridCol>
                <a:gridCol w="495300">
                  <a:extLst>
                    <a:ext uri="{9D8B030D-6E8A-4147-A177-3AD203B41FA5}">
                      <a16:colId xmlns:a16="http://schemas.microsoft.com/office/drawing/2014/main" val="20003"/>
                    </a:ext>
                  </a:extLst>
                </a:gridCol>
              </a:tblGrid>
              <a:tr h="447675">
                <a:tc>
                  <a:txBody>
                    <a:bodyPr/>
                    <a:lstStyle/>
                    <a:p>
                      <a:endParaRPr lang="en-US" sz="1800" dirty="0"/>
                    </a:p>
                  </a:txBody>
                  <a:tcPr marT="45785" marB="45785"/>
                </a:tc>
                <a:tc>
                  <a:txBody>
                    <a:bodyPr/>
                    <a:lstStyle/>
                    <a:p>
                      <a:endParaRPr lang="en-US" sz="1800" dirty="0"/>
                    </a:p>
                  </a:txBody>
                  <a:tcPr marT="45785" marB="45785"/>
                </a:tc>
                <a:tc>
                  <a:txBody>
                    <a:bodyPr/>
                    <a:lstStyle/>
                    <a:p>
                      <a:endParaRPr lang="en-US" sz="1800" dirty="0"/>
                    </a:p>
                  </a:txBody>
                  <a:tcPr marT="45785" marB="45785"/>
                </a:tc>
                <a:tc>
                  <a:txBody>
                    <a:bodyPr/>
                    <a:lstStyle/>
                    <a:p>
                      <a:endParaRPr lang="en-US" sz="1800" dirty="0"/>
                    </a:p>
                  </a:txBody>
                  <a:tcPr marT="45785" marB="45785"/>
                </a:tc>
                <a:extLst>
                  <a:ext uri="{0D108BD9-81ED-4DB2-BD59-A6C34878D82A}">
                    <a16:rowId xmlns:a16="http://schemas.microsoft.com/office/drawing/2014/main" val="10000"/>
                  </a:ext>
                </a:extLst>
              </a:tr>
            </a:tbl>
          </a:graphicData>
        </a:graphic>
      </p:graphicFrame>
      <p:sp>
        <p:nvSpPr>
          <p:cNvPr id="3" name="Rectangle 2"/>
          <p:cNvSpPr>
            <a:spLocks noChangeArrowheads="1"/>
          </p:cNvSpPr>
          <p:nvPr/>
        </p:nvSpPr>
        <p:spPr bwMode="auto">
          <a:xfrm>
            <a:off x="1862138" y="1752600"/>
            <a:ext cx="388937"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r>
              <a:rPr lang="en-US" altLang="en-US"/>
              <a:t>5</a:t>
            </a:r>
            <a:endParaRPr lang="en-US" altLang="en-US" sz="3000"/>
          </a:p>
        </p:txBody>
      </p:sp>
      <p:sp>
        <p:nvSpPr>
          <p:cNvPr id="8" name="Rectangle 3" descr="Rectangle: Click to edit Master text styles&#10;Second level&#10;Third level&#10;Fourth level&#10;Fifth level"/>
          <p:cNvSpPr txBox="1">
            <a:spLocks noChangeArrowheads="1"/>
          </p:cNvSpPr>
          <p:nvPr/>
        </p:nvSpPr>
        <p:spPr bwMode="auto">
          <a:xfrm>
            <a:off x="381000" y="2941638"/>
            <a:ext cx="8110538" cy="5135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400">
                <a:solidFill>
                  <a:schemeClr val="tx1"/>
                </a:solidFill>
                <a:latin typeface="+mn-lt"/>
              </a:defRPr>
            </a:lvl3pPr>
            <a:lvl4pPr marL="1600200" indent="-228600" algn="l" rtl="0" eaLnBrk="0" fontAlgn="base" hangingPunct="0">
              <a:spcBef>
                <a:spcPct val="20000"/>
              </a:spcBef>
              <a:spcAft>
                <a:spcPct val="0"/>
              </a:spcAft>
              <a:buChar char="–"/>
              <a:defRPr sz="2000">
                <a:solidFill>
                  <a:schemeClr val="tx1"/>
                </a:solidFill>
                <a:latin typeface="+mn-lt"/>
              </a:defRPr>
            </a:lvl4pPr>
            <a:lvl5pPr marL="2057400" indent="-228600" algn="l" rtl="0" eaLnBrk="0" fontAlgn="base" hangingPunct="0">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a:lstStyle>
          <a:p>
            <a:pPr>
              <a:spcBef>
                <a:spcPts val="600"/>
              </a:spcBef>
              <a:defRPr/>
            </a:pPr>
            <a:r>
              <a:rPr lang="en-US" sz="2800" i="0" kern="0" dirty="0">
                <a:latin typeface="+mj-lt"/>
              </a:rPr>
              <a:t>We store it in an array. </a:t>
            </a:r>
            <a:br>
              <a:rPr lang="en-US" sz="2800" i="0" kern="0" dirty="0">
                <a:latin typeface="+mj-lt"/>
              </a:rPr>
            </a:br>
            <a:r>
              <a:rPr lang="en-US" sz="2800" i="0" kern="0" dirty="0">
                <a:latin typeface="+mj-lt"/>
              </a:rPr>
              <a:t>When full, we must replace it with a larger one</a:t>
            </a:r>
          </a:p>
          <a:p>
            <a:pPr>
              <a:spcBef>
                <a:spcPts val="600"/>
              </a:spcBef>
              <a:defRPr/>
            </a:pPr>
            <a:r>
              <a:rPr lang="en-US" sz="2800" i="0" kern="0" dirty="0">
                <a:latin typeface="+mj-lt"/>
              </a:rPr>
              <a:t>How large should the new array be?</a:t>
            </a:r>
          </a:p>
          <a:p>
            <a:pPr lvl="1">
              <a:spcBef>
                <a:spcPts val="600"/>
              </a:spcBef>
              <a:defRPr/>
            </a:pPr>
            <a:r>
              <a:rPr lang="en-US" i="0" kern="0" dirty="0">
                <a:latin typeface="+mj-lt"/>
              </a:rPr>
              <a:t>incremental strategy: </a:t>
            </a:r>
            <a:r>
              <a:rPr lang="en-US" kern="0" dirty="0">
                <a:latin typeface="+mj-lt"/>
              </a:rPr>
              <a:t> n </a:t>
            </a:r>
            <a:r>
              <a:rPr lang="en-US" i="0" kern="0" dirty="0">
                <a:latin typeface="+mj-lt"/>
                <a:sym typeface="Wingdings" panose="05000000000000000000" pitchFamily="2" charset="2"/>
              </a:rPr>
              <a:t></a:t>
            </a:r>
            <a:r>
              <a:rPr lang="en-US" i="0" kern="0" dirty="0">
                <a:latin typeface="+mj-lt"/>
              </a:rPr>
              <a:t> </a:t>
            </a:r>
            <a:r>
              <a:rPr lang="en-US" kern="0" dirty="0" err="1">
                <a:latin typeface="+mj-lt"/>
              </a:rPr>
              <a:t>n+c</a:t>
            </a:r>
            <a:r>
              <a:rPr lang="en-US" i="0" kern="0" dirty="0">
                <a:latin typeface="+mj-lt"/>
              </a:rPr>
              <a:t> </a:t>
            </a:r>
          </a:p>
          <a:p>
            <a:pPr lvl="1">
              <a:spcBef>
                <a:spcPts val="600"/>
              </a:spcBef>
              <a:defRPr/>
            </a:pPr>
            <a:r>
              <a:rPr lang="en-US" i="0" kern="0" dirty="0">
                <a:latin typeface="+mj-lt"/>
              </a:rPr>
              <a:t>doubling strategy:      </a:t>
            </a:r>
            <a:r>
              <a:rPr lang="en-US" kern="0" dirty="0">
                <a:latin typeface="+mj-lt"/>
              </a:rPr>
              <a:t> n </a:t>
            </a:r>
            <a:r>
              <a:rPr lang="en-US" i="0" kern="0" dirty="0">
                <a:latin typeface="+mj-lt"/>
                <a:sym typeface="Wingdings" panose="05000000000000000000" pitchFamily="2" charset="2"/>
              </a:rPr>
              <a:t> </a:t>
            </a:r>
            <a:r>
              <a:rPr lang="en-US" kern="0" dirty="0">
                <a:latin typeface="+mj-lt"/>
                <a:sym typeface="Wingdings" panose="05000000000000000000" pitchFamily="2" charset="2"/>
              </a:rPr>
              <a:t>2n</a:t>
            </a:r>
            <a:endParaRPr lang="en-US" kern="0" dirty="0">
              <a:latin typeface="+mj-lt"/>
            </a:endParaRPr>
          </a:p>
          <a:p>
            <a:pPr>
              <a:defRPr/>
            </a:pPr>
            <a:r>
              <a:rPr lang="en-US" sz="2800" i="0" kern="0" dirty="0">
                <a:latin typeface="+mj-lt"/>
              </a:rPr>
              <a:t>The </a:t>
            </a:r>
            <a:r>
              <a:rPr lang="en-US" sz="2800" b="1" i="0" kern="0" dirty="0">
                <a:solidFill>
                  <a:schemeClr val="tx2"/>
                </a:solidFill>
                <a:latin typeface="+mj-lt"/>
              </a:rPr>
              <a:t>amortized</a:t>
            </a:r>
            <a:r>
              <a:rPr lang="en-US" sz="2800" i="0" kern="0" dirty="0">
                <a:solidFill>
                  <a:schemeClr val="tx2"/>
                </a:solidFill>
                <a:latin typeface="+mj-lt"/>
              </a:rPr>
              <a:t> </a:t>
            </a:r>
            <a:r>
              <a:rPr lang="en-US" sz="2800" i="0" kern="0" dirty="0">
                <a:latin typeface="+mj-lt"/>
              </a:rPr>
              <a:t>time of an </a:t>
            </a:r>
            <a:r>
              <a:rPr lang="en-US" sz="2800" b="1" i="0" kern="0" dirty="0">
                <a:solidFill>
                  <a:srgbClr val="800000"/>
                </a:solidFill>
                <a:latin typeface="+mj-lt"/>
              </a:rPr>
              <a:t>add(e) </a:t>
            </a:r>
            <a:r>
              <a:rPr lang="en-US" sz="2800" i="0" kern="0" dirty="0">
                <a:latin typeface="+mj-lt"/>
              </a:rPr>
              <a:t>operation </a:t>
            </a:r>
            <a:br>
              <a:rPr lang="en-US" sz="2800" i="0" kern="0" dirty="0">
                <a:latin typeface="+mj-lt"/>
              </a:rPr>
            </a:br>
            <a:r>
              <a:rPr lang="en-US" sz="2800" i="0" kern="0" dirty="0">
                <a:latin typeface="+mj-lt"/>
              </a:rPr>
              <a:t>is the average time,     i.e.  </a:t>
            </a:r>
            <a:r>
              <a:rPr lang="en-US" sz="2800" i="0" kern="0" dirty="0" err="1">
                <a:latin typeface="+mj-lt"/>
              </a:rPr>
              <a:t>TotalTime</a:t>
            </a:r>
            <a:r>
              <a:rPr lang="en-US" sz="2800" i="0" kern="0" dirty="0">
                <a:latin typeface="+mj-lt"/>
              </a:rPr>
              <a:t>(n)</a:t>
            </a:r>
            <a:r>
              <a:rPr lang="en-US" sz="2800" i="0" kern="0" dirty="0">
                <a:latin typeface="+mj-lt"/>
                <a:sym typeface="Symbol" pitchFamily="33" charset="2"/>
              </a:rPr>
              <a:t>/</a:t>
            </a:r>
            <a:r>
              <a:rPr lang="en-US" sz="2800" b="1" kern="0" dirty="0">
                <a:latin typeface="+mj-lt"/>
                <a:sym typeface="Symbol" pitchFamily="33" charset="2"/>
              </a:rPr>
              <a:t>n</a:t>
            </a:r>
            <a:endParaRPr lang="en-US" sz="2800" i="0" kern="0" dirty="0">
              <a:latin typeface="+mj-lt"/>
            </a:endParaRPr>
          </a:p>
          <a:p>
            <a:pPr lvl="1">
              <a:spcBef>
                <a:spcPts val="600"/>
              </a:spcBef>
              <a:defRPr/>
            </a:pPr>
            <a:endParaRPr lang="en-US" i="0" kern="0" dirty="0">
              <a:latin typeface="+mj-lt"/>
            </a:endParaRPr>
          </a:p>
        </p:txBody>
      </p:sp>
      <p:sp>
        <p:nvSpPr>
          <p:cNvPr id="11" name="Rectangle 10"/>
          <p:cNvSpPr>
            <a:spLocks noChangeArrowheads="1"/>
          </p:cNvSpPr>
          <p:nvPr/>
        </p:nvSpPr>
        <p:spPr bwMode="auto">
          <a:xfrm>
            <a:off x="2339975" y="1752600"/>
            <a:ext cx="390525"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r>
              <a:rPr lang="en-US" altLang="en-US"/>
              <a:t>1</a:t>
            </a:r>
            <a:endParaRPr lang="en-US" altLang="en-US" sz="3000"/>
          </a:p>
        </p:txBody>
      </p:sp>
      <p:sp>
        <p:nvSpPr>
          <p:cNvPr id="12" name="Rectangle 11"/>
          <p:cNvSpPr>
            <a:spLocks noChangeArrowheads="1"/>
          </p:cNvSpPr>
          <p:nvPr/>
        </p:nvSpPr>
        <p:spPr bwMode="auto">
          <a:xfrm>
            <a:off x="2819400" y="1752600"/>
            <a:ext cx="377825" cy="554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r>
              <a:rPr lang="en-US" altLang="en-US" sz="3000"/>
              <a:t>8</a:t>
            </a:r>
          </a:p>
        </p:txBody>
      </p:sp>
      <p:sp>
        <p:nvSpPr>
          <p:cNvPr id="13" name="Rectangle 12"/>
          <p:cNvSpPr>
            <a:spLocks noChangeArrowheads="1"/>
          </p:cNvSpPr>
          <p:nvPr/>
        </p:nvSpPr>
        <p:spPr bwMode="auto">
          <a:xfrm>
            <a:off x="3298825" y="1754188"/>
            <a:ext cx="390525"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r>
              <a:rPr lang="en-US" altLang="en-US"/>
              <a:t>4</a:t>
            </a:r>
            <a:endParaRPr lang="en-US" altLang="en-US" sz="3000"/>
          </a:p>
        </p:txBody>
      </p:sp>
      <p:graphicFrame>
        <p:nvGraphicFramePr>
          <p:cNvPr id="19" name="Table 18"/>
          <p:cNvGraphicFramePr>
            <a:graphicFrameLocks noGrp="1"/>
          </p:cNvGraphicFramePr>
          <p:nvPr/>
        </p:nvGraphicFramePr>
        <p:xfrm>
          <a:off x="1855788" y="2487613"/>
          <a:ext cx="1981200" cy="447675"/>
        </p:xfrm>
        <a:graphic>
          <a:graphicData uri="http://schemas.openxmlformats.org/drawingml/2006/table">
            <a:tbl>
              <a:tblPr firstRow="1" bandRow="1">
                <a:tableStyleId>{5C22544A-7EE6-4342-B048-85BDC9FD1C3A}</a:tableStyleId>
              </a:tblPr>
              <a:tblGrid>
                <a:gridCol w="495300">
                  <a:extLst>
                    <a:ext uri="{9D8B030D-6E8A-4147-A177-3AD203B41FA5}">
                      <a16:colId xmlns:a16="http://schemas.microsoft.com/office/drawing/2014/main" val="20000"/>
                    </a:ext>
                  </a:extLst>
                </a:gridCol>
                <a:gridCol w="495300">
                  <a:extLst>
                    <a:ext uri="{9D8B030D-6E8A-4147-A177-3AD203B41FA5}">
                      <a16:colId xmlns:a16="http://schemas.microsoft.com/office/drawing/2014/main" val="20001"/>
                    </a:ext>
                  </a:extLst>
                </a:gridCol>
                <a:gridCol w="495300">
                  <a:extLst>
                    <a:ext uri="{9D8B030D-6E8A-4147-A177-3AD203B41FA5}">
                      <a16:colId xmlns:a16="http://schemas.microsoft.com/office/drawing/2014/main" val="20002"/>
                    </a:ext>
                  </a:extLst>
                </a:gridCol>
                <a:gridCol w="495300">
                  <a:extLst>
                    <a:ext uri="{9D8B030D-6E8A-4147-A177-3AD203B41FA5}">
                      <a16:colId xmlns:a16="http://schemas.microsoft.com/office/drawing/2014/main" val="20003"/>
                    </a:ext>
                  </a:extLst>
                </a:gridCol>
              </a:tblGrid>
              <a:tr h="447675">
                <a:tc>
                  <a:txBody>
                    <a:bodyPr/>
                    <a:lstStyle/>
                    <a:p>
                      <a:endParaRPr lang="en-US" sz="1800" dirty="0"/>
                    </a:p>
                  </a:txBody>
                  <a:tcPr marT="45785" marB="45785"/>
                </a:tc>
                <a:tc>
                  <a:txBody>
                    <a:bodyPr/>
                    <a:lstStyle/>
                    <a:p>
                      <a:endParaRPr lang="en-US" sz="1800" dirty="0"/>
                    </a:p>
                  </a:txBody>
                  <a:tcPr marT="45785" marB="45785"/>
                </a:tc>
                <a:tc>
                  <a:txBody>
                    <a:bodyPr/>
                    <a:lstStyle/>
                    <a:p>
                      <a:endParaRPr lang="en-US" sz="1800" dirty="0"/>
                    </a:p>
                  </a:txBody>
                  <a:tcPr marT="45785" marB="45785"/>
                </a:tc>
                <a:tc>
                  <a:txBody>
                    <a:bodyPr/>
                    <a:lstStyle/>
                    <a:p>
                      <a:endParaRPr lang="en-US" sz="1800" dirty="0"/>
                    </a:p>
                  </a:txBody>
                  <a:tcPr marT="45785" marB="45785"/>
                </a:tc>
                <a:extLst>
                  <a:ext uri="{0D108BD9-81ED-4DB2-BD59-A6C34878D82A}">
                    <a16:rowId xmlns:a16="http://schemas.microsoft.com/office/drawing/2014/main" val="10000"/>
                  </a:ext>
                </a:extLst>
              </a:tr>
            </a:tbl>
          </a:graphicData>
        </a:graphic>
      </p:graphicFrame>
      <p:graphicFrame>
        <p:nvGraphicFramePr>
          <p:cNvPr id="20" name="Table 19"/>
          <p:cNvGraphicFramePr>
            <a:graphicFrameLocks noGrp="1"/>
          </p:cNvGraphicFramePr>
          <p:nvPr/>
        </p:nvGraphicFramePr>
        <p:xfrm>
          <a:off x="3836988" y="2489200"/>
          <a:ext cx="1981200" cy="447675"/>
        </p:xfrm>
        <a:graphic>
          <a:graphicData uri="http://schemas.openxmlformats.org/drawingml/2006/table">
            <a:tbl>
              <a:tblPr firstRow="1" bandRow="1">
                <a:tableStyleId>{5C22544A-7EE6-4342-B048-85BDC9FD1C3A}</a:tableStyleId>
              </a:tblPr>
              <a:tblGrid>
                <a:gridCol w="495300">
                  <a:extLst>
                    <a:ext uri="{9D8B030D-6E8A-4147-A177-3AD203B41FA5}">
                      <a16:colId xmlns:a16="http://schemas.microsoft.com/office/drawing/2014/main" val="20000"/>
                    </a:ext>
                  </a:extLst>
                </a:gridCol>
                <a:gridCol w="495300">
                  <a:extLst>
                    <a:ext uri="{9D8B030D-6E8A-4147-A177-3AD203B41FA5}">
                      <a16:colId xmlns:a16="http://schemas.microsoft.com/office/drawing/2014/main" val="20001"/>
                    </a:ext>
                  </a:extLst>
                </a:gridCol>
                <a:gridCol w="495300">
                  <a:extLst>
                    <a:ext uri="{9D8B030D-6E8A-4147-A177-3AD203B41FA5}">
                      <a16:colId xmlns:a16="http://schemas.microsoft.com/office/drawing/2014/main" val="20002"/>
                    </a:ext>
                  </a:extLst>
                </a:gridCol>
                <a:gridCol w="495300">
                  <a:extLst>
                    <a:ext uri="{9D8B030D-6E8A-4147-A177-3AD203B41FA5}">
                      <a16:colId xmlns:a16="http://schemas.microsoft.com/office/drawing/2014/main" val="20003"/>
                    </a:ext>
                  </a:extLst>
                </a:gridCol>
              </a:tblGrid>
              <a:tr h="447675">
                <a:tc>
                  <a:txBody>
                    <a:bodyPr/>
                    <a:lstStyle/>
                    <a:p>
                      <a:endParaRPr lang="en-US" sz="1800" dirty="0"/>
                    </a:p>
                  </a:txBody>
                  <a:tcPr marT="45785" marB="45785"/>
                </a:tc>
                <a:tc>
                  <a:txBody>
                    <a:bodyPr/>
                    <a:lstStyle/>
                    <a:p>
                      <a:endParaRPr lang="en-US" sz="1800" dirty="0"/>
                    </a:p>
                  </a:txBody>
                  <a:tcPr marT="45785" marB="45785"/>
                </a:tc>
                <a:tc>
                  <a:txBody>
                    <a:bodyPr/>
                    <a:lstStyle/>
                    <a:p>
                      <a:endParaRPr lang="en-US" sz="1800" dirty="0"/>
                    </a:p>
                  </a:txBody>
                  <a:tcPr marT="45785" marB="45785"/>
                </a:tc>
                <a:tc>
                  <a:txBody>
                    <a:bodyPr/>
                    <a:lstStyle/>
                    <a:p>
                      <a:endParaRPr lang="en-US" sz="1800" dirty="0"/>
                    </a:p>
                  </a:txBody>
                  <a:tcPr marT="45785" marB="45785"/>
                </a:tc>
                <a:extLst>
                  <a:ext uri="{0D108BD9-81ED-4DB2-BD59-A6C34878D82A}">
                    <a16:rowId xmlns:a16="http://schemas.microsoft.com/office/drawing/2014/main" val="10000"/>
                  </a:ext>
                </a:extLst>
              </a:tr>
            </a:tbl>
          </a:graphicData>
        </a:graphic>
      </p:graphicFrame>
      <p:grpSp>
        <p:nvGrpSpPr>
          <p:cNvPr id="5" name="Group 4"/>
          <p:cNvGrpSpPr>
            <a:grpSpLocks/>
          </p:cNvGrpSpPr>
          <p:nvPr/>
        </p:nvGrpSpPr>
        <p:grpSpPr bwMode="auto">
          <a:xfrm>
            <a:off x="1855788" y="2386013"/>
            <a:ext cx="1827212" cy="585787"/>
            <a:chOff x="4757094" y="1600200"/>
            <a:chExt cx="1827318" cy="586500"/>
          </a:xfrm>
        </p:grpSpPr>
        <p:sp>
          <p:nvSpPr>
            <p:cNvPr id="270383" name="Rectangle 21"/>
            <p:cNvSpPr>
              <a:spLocks noChangeArrowheads="1"/>
            </p:cNvSpPr>
            <p:nvPr/>
          </p:nvSpPr>
          <p:spPr bwMode="auto">
            <a:xfrm>
              <a:off x="4757094" y="1600200"/>
              <a:ext cx="389850"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r>
                <a:rPr lang="en-US" altLang="en-US"/>
                <a:t>5</a:t>
              </a:r>
              <a:endParaRPr lang="en-US" altLang="en-US" sz="3000"/>
            </a:p>
          </p:txBody>
        </p:sp>
        <p:sp>
          <p:nvSpPr>
            <p:cNvPr id="270384" name="Rectangle 22"/>
            <p:cNvSpPr>
              <a:spLocks noChangeArrowheads="1"/>
            </p:cNvSpPr>
            <p:nvPr/>
          </p:nvSpPr>
          <p:spPr bwMode="auto">
            <a:xfrm>
              <a:off x="5236250" y="1600775"/>
              <a:ext cx="389850"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r>
                <a:rPr lang="en-US" altLang="en-US"/>
                <a:t>1</a:t>
              </a:r>
              <a:endParaRPr lang="en-US" altLang="en-US" sz="3000"/>
            </a:p>
          </p:txBody>
        </p:sp>
        <p:sp>
          <p:nvSpPr>
            <p:cNvPr id="270385" name="Rectangle 23"/>
            <p:cNvSpPr>
              <a:spLocks noChangeArrowheads="1"/>
            </p:cNvSpPr>
            <p:nvPr/>
          </p:nvSpPr>
          <p:spPr bwMode="auto">
            <a:xfrm>
              <a:off x="5715406" y="1601350"/>
              <a:ext cx="377026" cy="553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r>
                <a:rPr lang="en-US" altLang="en-US" sz="3000"/>
                <a:t>8</a:t>
              </a:r>
            </a:p>
          </p:txBody>
        </p:sp>
        <p:sp>
          <p:nvSpPr>
            <p:cNvPr id="270386" name="Rectangle 24"/>
            <p:cNvSpPr>
              <a:spLocks noChangeArrowheads="1"/>
            </p:cNvSpPr>
            <p:nvPr/>
          </p:nvSpPr>
          <p:spPr bwMode="auto">
            <a:xfrm>
              <a:off x="6194562" y="1601925"/>
              <a:ext cx="389850"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r>
                <a:rPr lang="en-US" altLang="en-US"/>
                <a:t>4</a:t>
              </a:r>
              <a:endParaRPr lang="en-US" altLang="en-US" sz="3000"/>
            </a:p>
          </p:txBody>
        </p:sp>
      </p:grpSp>
      <p:cxnSp>
        <p:nvCxnSpPr>
          <p:cNvPr id="7" name="Straight Connector 6"/>
          <p:cNvCxnSpPr>
            <a:cxnSpLocks noChangeShapeType="1"/>
          </p:cNvCxnSpPr>
          <p:nvPr/>
        </p:nvCxnSpPr>
        <p:spPr bwMode="auto">
          <a:xfrm flipV="1">
            <a:off x="1447800" y="1828800"/>
            <a:ext cx="2667000" cy="509588"/>
          </a:xfrm>
          <a:prstGeom prst="line">
            <a:avLst/>
          </a:prstGeom>
          <a:noFill/>
          <a:ln w="38100" algn="ctr">
            <a:solidFill>
              <a:schemeClr val="hlink"/>
            </a:solidFill>
            <a:round/>
            <a:headEnd/>
            <a:tailEnd/>
          </a:ln>
          <a:extLst>
            <a:ext uri="{909E8E84-426E-40DD-AFC4-6F175D3DCCD1}">
              <a14:hiddenFill xmlns:a14="http://schemas.microsoft.com/office/drawing/2010/main">
                <a:noFill/>
              </a14:hiddenFill>
            </a:ext>
          </a:extLst>
        </p:spPr>
      </p:cxn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nodeType="withEffect">
                                  <p:stCondLst>
                                    <p:cond delay="0"/>
                                  </p:stCondLst>
                                  <p:childTnLst>
                                    <p:set>
                                      <p:cBhvr>
                                        <p:cTn id="6" dur="1" fill="hold">
                                          <p:stCondLst>
                                            <p:cond delay="0"/>
                                          </p:stCondLst>
                                        </p:cTn>
                                        <p:tgtEl>
                                          <p:spTgt spid="66563">
                                            <p:txEl>
                                              <p:pRg st="0" end="0"/>
                                            </p:txEl>
                                          </p:spTgt>
                                        </p:tgtEl>
                                        <p:attrNameLst>
                                          <p:attrName>style.visibility</p:attrName>
                                        </p:attrNameLst>
                                      </p:cBhvr>
                                      <p:to>
                                        <p:strVal val="visible"/>
                                      </p:to>
                                    </p:set>
                                    <p:anim calcmode="lin" valueType="num">
                                      <p:cBhvr additive="base">
                                        <p:cTn id="7" dur="500" fill="hold"/>
                                        <p:tgtEl>
                                          <p:spTgt spid="66563">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66563">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nodeType="clickEffect">
                                  <p:stCondLst>
                                    <p:cond delay="0"/>
                                  </p:stCondLst>
                                  <p:childTnLst>
                                    <p:set>
                                      <p:cBhvr>
                                        <p:cTn id="12" dur="1" fill="hold">
                                          <p:stCondLst>
                                            <p:cond delay="0"/>
                                          </p:stCondLst>
                                        </p:cTn>
                                        <p:tgtEl>
                                          <p:spTgt spid="2"/>
                                        </p:tgtEl>
                                        <p:attrNameLst>
                                          <p:attrName>style.visibility</p:attrName>
                                        </p:attrNameLst>
                                      </p:cBhvr>
                                      <p:to>
                                        <p:strVal val="visible"/>
                                      </p:to>
                                    </p:set>
                                    <p:anim calcmode="lin" valueType="num">
                                      <p:cBhvr additive="base">
                                        <p:cTn id="13" dur="500" fill="hold"/>
                                        <p:tgtEl>
                                          <p:spTgt spid="2"/>
                                        </p:tgtEl>
                                        <p:attrNameLst>
                                          <p:attrName>ppt_x</p:attrName>
                                        </p:attrNameLst>
                                      </p:cBhvr>
                                      <p:tavLst>
                                        <p:tav tm="0">
                                          <p:val>
                                            <p:strVal val="0-#ppt_w/2"/>
                                          </p:val>
                                        </p:tav>
                                        <p:tav tm="100000">
                                          <p:val>
                                            <p:strVal val="#ppt_x"/>
                                          </p:val>
                                        </p:tav>
                                      </p:tavLst>
                                    </p:anim>
                                    <p:anim calcmode="lin" valueType="num">
                                      <p:cBhvr additive="base">
                                        <p:cTn id="14" dur="500" fill="hold"/>
                                        <p:tgtEl>
                                          <p:spTgt spid="2"/>
                                        </p:tgtEl>
                                        <p:attrNameLst>
                                          <p:attrName>ppt_y</p:attrName>
                                        </p:attrNameLst>
                                      </p:cBhvr>
                                      <p:tavLst>
                                        <p:tav tm="0">
                                          <p:val>
                                            <p:strVal val="#ppt_y"/>
                                          </p:val>
                                        </p:tav>
                                        <p:tav tm="100000">
                                          <p:val>
                                            <p:strVal val="#ppt_y"/>
                                          </p:val>
                                        </p:tav>
                                      </p:tavLst>
                                    </p:anim>
                                  </p:childTnLst>
                                </p:cTn>
                              </p:par>
                            </p:childTnLst>
                          </p:cTn>
                        </p:par>
                        <p:par>
                          <p:cTn id="15" fill="hold" nodeType="afterGroup">
                            <p:stCondLst>
                              <p:cond delay="500"/>
                            </p:stCondLst>
                            <p:childTnLst>
                              <p:par>
                                <p:cTn id="16" presetID="2" presetClass="entr" presetSubtype="8" fill="hold" grpId="0" nodeType="afterEffect">
                                  <p:stCondLst>
                                    <p:cond delay="0"/>
                                  </p:stCondLst>
                                  <p:childTnLst>
                                    <p:set>
                                      <p:cBhvr>
                                        <p:cTn id="17" dur="1" fill="hold">
                                          <p:stCondLst>
                                            <p:cond delay="0"/>
                                          </p:stCondLst>
                                        </p:cTn>
                                        <p:tgtEl>
                                          <p:spTgt spid="3"/>
                                        </p:tgtEl>
                                        <p:attrNameLst>
                                          <p:attrName>style.visibility</p:attrName>
                                        </p:attrNameLst>
                                      </p:cBhvr>
                                      <p:to>
                                        <p:strVal val="visible"/>
                                      </p:to>
                                    </p:set>
                                    <p:anim calcmode="lin" valueType="num">
                                      <p:cBhvr additive="base">
                                        <p:cTn id="18" dur="500" fill="hold"/>
                                        <p:tgtEl>
                                          <p:spTgt spid="3"/>
                                        </p:tgtEl>
                                        <p:attrNameLst>
                                          <p:attrName>ppt_x</p:attrName>
                                        </p:attrNameLst>
                                      </p:cBhvr>
                                      <p:tavLst>
                                        <p:tav tm="0">
                                          <p:val>
                                            <p:strVal val="0-#ppt_w/2"/>
                                          </p:val>
                                        </p:tav>
                                        <p:tav tm="100000">
                                          <p:val>
                                            <p:strVal val="#ppt_x"/>
                                          </p:val>
                                        </p:tav>
                                      </p:tavLst>
                                    </p:anim>
                                    <p:anim calcmode="lin" valueType="num">
                                      <p:cBhvr additive="base">
                                        <p:cTn id="19" dur="500" fill="hold"/>
                                        <p:tgtEl>
                                          <p:spTgt spid="3"/>
                                        </p:tgtEl>
                                        <p:attrNameLst>
                                          <p:attrName>ppt_y</p:attrName>
                                        </p:attrNameLst>
                                      </p:cBhvr>
                                      <p:tavLst>
                                        <p:tav tm="0">
                                          <p:val>
                                            <p:strVal val="#ppt_y"/>
                                          </p:val>
                                        </p:tav>
                                        <p:tav tm="100000">
                                          <p:val>
                                            <p:strVal val="#ppt_y"/>
                                          </p:val>
                                        </p:tav>
                                      </p:tavLst>
                                    </p:anim>
                                  </p:childTnLst>
                                </p:cTn>
                              </p:par>
                            </p:childTnLst>
                          </p:cTn>
                        </p:par>
                        <p:par>
                          <p:cTn id="20" fill="hold" nodeType="afterGroup">
                            <p:stCondLst>
                              <p:cond delay="1000"/>
                            </p:stCondLst>
                            <p:childTnLst>
                              <p:par>
                                <p:cTn id="21" presetID="2" presetClass="entr" presetSubtype="8" fill="hold" grpId="0" nodeType="afterEffect">
                                  <p:stCondLst>
                                    <p:cond delay="0"/>
                                  </p:stCondLst>
                                  <p:childTnLst>
                                    <p:set>
                                      <p:cBhvr>
                                        <p:cTn id="22" dur="1" fill="hold">
                                          <p:stCondLst>
                                            <p:cond delay="0"/>
                                          </p:stCondLst>
                                        </p:cTn>
                                        <p:tgtEl>
                                          <p:spTgt spid="11"/>
                                        </p:tgtEl>
                                        <p:attrNameLst>
                                          <p:attrName>style.visibility</p:attrName>
                                        </p:attrNameLst>
                                      </p:cBhvr>
                                      <p:to>
                                        <p:strVal val="visible"/>
                                      </p:to>
                                    </p:set>
                                    <p:anim calcmode="lin" valueType="num">
                                      <p:cBhvr additive="base">
                                        <p:cTn id="23" dur="500" fill="hold"/>
                                        <p:tgtEl>
                                          <p:spTgt spid="11"/>
                                        </p:tgtEl>
                                        <p:attrNameLst>
                                          <p:attrName>ppt_x</p:attrName>
                                        </p:attrNameLst>
                                      </p:cBhvr>
                                      <p:tavLst>
                                        <p:tav tm="0">
                                          <p:val>
                                            <p:strVal val="0-#ppt_w/2"/>
                                          </p:val>
                                        </p:tav>
                                        <p:tav tm="100000">
                                          <p:val>
                                            <p:strVal val="#ppt_x"/>
                                          </p:val>
                                        </p:tav>
                                      </p:tavLst>
                                    </p:anim>
                                    <p:anim calcmode="lin" valueType="num">
                                      <p:cBhvr additive="base">
                                        <p:cTn id="24" dur="500" fill="hold"/>
                                        <p:tgtEl>
                                          <p:spTgt spid="11"/>
                                        </p:tgtEl>
                                        <p:attrNameLst>
                                          <p:attrName>ppt_y</p:attrName>
                                        </p:attrNameLst>
                                      </p:cBhvr>
                                      <p:tavLst>
                                        <p:tav tm="0">
                                          <p:val>
                                            <p:strVal val="#ppt_y"/>
                                          </p:val>
                                        </p:tav>
                                        <p:tav tm="100000">
                                          <p:val>
                                            <p:strVal val="#ppt_y"/>
                                          </p:val>
                                        </p:tav>
                                      </p:tavLst>
                                    </p:anim>
                                  </p:childTnLst>
                                </p:cTn>
                              </p:par>
                            </p:childTnLst>
                          </p:cTn>
                        </p:par>
                        <p:par>
                          <p:cTn id="25" fill="hold" nodeType="afterGroup">
                            <p:stCondLst>
                              <p:cond delay="1500"/>
                            </p:stCondLst>
                            <p:childTnLst>
                              <p:par>
                                <p:cTn id="26" presetID="2" presetClass="entr" presetSubtype="8" fill="hold" grpId="0" nodeType="afterEffect">
                                  <p:stCondLst>
                                    <p:cond delay="0"/>
                                  </p:stCondLst>
                                  <p:childTnLst>
                                    <p:set>
                                      <p:cBhvr>
                                        <p:cTn id="27" dur="1" fill="hold">
                                          <p:stCondLst>
                                            <p:cond delay="0"/>
                                          </p:stCondLst>
                                        </p:cTn>
                                        <p:tgtEl>
                                          <p:spTgt spid="12"/>
                                        </p:tgtEl>
                                        <p:attrNameLst>
                                          <p:attrName>style.visibility</p:attrName>
                                        </p:attrNameLst>
                                      </p:cBhvr>
                                      <p:to>
                                        <p:strVal val="visible"/>
                                      </p:to>
                                    </p:set>
                                    <p:anim calcmode="lin" valueType="num">
                                      <p:cBhvr additive="base">
                                        <p:cTn id="28" dur="500" fill="hold"/>
                                        <p:tgtEl>
                                          <p:spTgt spid="12"/>
                                        </p:tgtEl>
                                        <p:attrNameLst>
                                          <p:attrName>ppt_x</p:attrName>
                                        </p:attrNameLst>
                                      </p:cBhvr>
                                      <p:tavLst>
                                        <p:tav tm="0">
                                          <p:val>
                                            <p:strVal val="0-#ppt_w/2"/>
                                          </p:val>
                                        </p:tav>
                                        <p:tav tm="100000">
                                          <p:val>
                                            <p:strVal val="#ppt_x"/>
                                          </p:val>
                                        </p:tav>
                                      </p:tavLst>
                                    </p:anim>
                                    <p:anim calcmode="lin" valueType="num">
                                      <p:cBhvr additive="base">
                                        <p:cTn id="29" dur="500" fill="hold"/>
                                        <p:tgtEl>
                                          <p:spTgt spid="12"/>
                                        </p:tgtEl>
                                        <p:attrNameLst>
                                          <p:attrName>ppt_y</p:attrName>
                                        </p:attrNameLst>
                                      </p:cBhvr>
                                      <p:tavLst>
                                        <p:tav tm="0">
                                          <p:val>
                                            <p:strVal val="#ppt_y"/>
                                          </p:val>
                                        </p:tav>
                                        <p:tav tm="100000">
                                          <p:val>
                                            <p:strVal val="#ppt_y"/>
                                          </p:val>
                                        </p:tav>
                                      </p:tavLst>
                                    </p:anim>
                                  </p:childTnLst>
                                </p:cTn>
                              </p:par>
                            </p:childTnLst>
                          </p:cTn>
                        </p:par>
                        <p:par>
                          <p:cTn id="30" fill="hold" nodeType="afterGroup">
                            <p:stCondLst>
                              <p:cond delay="2000"/>
                            </p:stCondLst>
                            <p:childTnLst>
                              <p:par>
                                <p:cTn id="31" presetID="2" presetClass="entr" presetSubtype="8" fill="hold" grpId="0" nodeType="afterEffect">
                                  <p:stCondLst>
                                    <p:cond delay="0"/>
                                  </p:stCondLst>
                                  <p:childTnLst>
                                    <p:set>
                                      <p:cBhvr>
                                        <p:cTn id="32" dur="1" fill="hold">
                                          <p:stCondLst>
                                            <p:cond delay="0"/>
                                          </p:stCondLst>
                                        </p:cTn>
                                        <p:tgtEl>
                                          <p:spTgt spid="13"/>
                                        </p:tgtEl>
                                        <p:attrNameLst>
                                          <p:attrName>style.visibility</p:attrName>
                                        </p:attrNameLst>
                                      </p:cBhvr>
                                      <p:to>
                                        <p:strVal val="visible"/>
                                      </p:to>
                                    </p:set>
                                    <p:anim calcmode="lin" valueType="num">
                                      <p:cBhvr additive="base">
                                        <p:cTn id="33" dur="500" fill="hold"/>
                                        <p:tgtEl>
                                          <p:spTgt spid="13"/>
                                        </p:tgtEl>
                                        <p:attrNameLst>
                                          <p:attrName>ppt_x</p:attrName>
                                        </p:attrNameLst>
                                      </p:cBhvr>
                                      <p:tavLst>
                                        <p:tav tm="0">
                                          <p:val>
                                            <p:strVal val="0-#ppt_w/2"/>
                                          </p:val>
                                        </p:tav>
                                        <p:tav tm="100000">
                                          <p:val>
                                            <p:strVal val="#ppt_x"/>
                                          </p:val>
                                        </p:tav>
                                      </p:tavLst>
                                    </p:anim>
                                    <p:anim calcmode="lin" valueType="num">
                                      <p:cBhvr additive="base">
                                        <p:cTn id="34" dur="500" fill="hold"/>
                                        <p:tgtEl>
                                          <p:spTgt spid="13"/>
                                        </p:tgtEl>
                                        <p:attrNameLst>
                                          <p:attrName>ppt_y</p:attrName>
                                        </p:attrNameLst>
                                      </p:cBhvr>
                                      <p:tavLst>
                                        <p:tav tm="0">
                                          <p:val>
                                            <p:strVal val="#ppt_y"/>
                                          </p:val>
                                        </p:tav>
                                        <p:tav tm="100000">
                                          <p:val>
                                            <p:strVal val="#ppt_y"/>
                                          </p:val>
                                        </p:tav>
                                      </p:tavLst>
                                    </p:anim>
                                  </p:childTnLst>
                                </p:cTn>
                              </p:par>
                            </p:childTnLst>
                          </p:cTn>
                        </p:par>
                      </p:childTnLst>
                    </p:cTn>
                  </p:par>
                  <p:par>
                    <p:cTn id="35" fill="hold" nodeType="clickPar">
                      <p:stCondLst>
                        <p:cond delay="indefinite"/>
                      </p:stCondLst>
                      <p:childTnLst>
                        <p:par>
                          <p:cTn id="36" fill="hold" nodeType="withGroup">
                            <p:stCondLst>
                              <p:cond delay="0"/>
                            </p:stCondLst>
                            <p:childTnLst>
                              <p:par>
                                <p:cTn id="37" presetID="2" presetClass="entr" presetSubtype="8" fill="hold" nodeType="clickEffect">
                                  <p:stCondLst>
                                    <p:cond delay="0"/>
                                  </p:stCondLst>
                                  <p:childTnLst>
                                    <p:set>
                                      <p:cBhvr>
                                        <p:cTn id="38" dur="1" fill="hold">
                                          <p:stCondLst>
                                            <p:cond delay="0"/>
                                          </p:stCondLst>
                                        </p:cTn>
                                        <p:tgtEl>
                                          <p:spTgt spid="8">
                                            <p:txEl>
                                              <p:pRg st="0" end="0"/>
                                            </p:txEl>
                                          </p:spTgt>
                                        </p:tgtEl>
                                        <p:attrNameLst>
                                          <p:attrName>style.visibility</p:attrName>
                                        </p:attrNameLst>
                                      </p:cBhvr>
                                      <p:to>
                                        <p:strVal val="visible"/>
                                      </p:to>
                                    </p:set>
                                    <p:anim calcmode="lin" valueType="num">
                                      <p:cBhvr additive="base">
                                        <p:cTn id="39" dur="500" fill="hold"/>
                                        <p:tgtEl>
                                          <p:spTgt spid="8">
                                            <p:txEl>
                                              <p:pRg st="0" end="0"/>
                                            </p:txEl>
                                          </p:spTgt>
                                        </p:tgtEl>
                                        <p:attrNameLst>
                                          <p:attrName>ppt_x</p:attrName>
                                        </p:attrNameLst>
                                      </p:cBhvr>
                                      <p:tavLst>
                                        <p:tav tm="0">
                                          <p:val>
                                            <p:strVal val="0-#ppt_w/2"/>
                                          </p:val>
                                        </p:tav>
                                        <p:tav tm="100000">
                                          <p:val>
                                            <p:strVal val="#ppt_x"/>
                                          </p:val>
                                        </p:tav>
                                      </p:tavLst>
                                    </p:anim>
                                    <p:anim calcmode="lin" valueType="num">
                                      <p:cBhvr additive="base">
                                        <p:cTn id="40" dur="500" fill="hold"/>
                                        <p:tgtEl>
                                          <p:spTgt spid="8">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41" fill="hold" nodeType="clickPar">
                      <p:stCondLst>
                        <p:cond delay="indefinite"/>
                      </p:stCondLst>
                      <p:childTnLst>
                        <p:par>
                          <p:cTn id="42" fill="hold" nodeType="withGroup">
                            <p:stCondLst>
                              <p:cond delay="0"/>
                            </p:stCondLst>
                            <p:childTnLst>
                              <p:par>
                                <p:cTn id="43" presetID="2" presetClass="entr" presetSubtype="8" fill="hold" nodeType="clickEffect">
                                  <p:stCondLst>
                                    <p:cond delay="0"/>
                                  </p:stCondLst>
                                  <p:childTnLst>
                                    <p:set>
                                      <p:cBhvr>
                                        <p:cTn id="44" dur="1" fill="hold">
                                          <p:stCondLst>
                                            <p:cond delay="0"/>
                                          </p:stCondLst>
                                        </p:cTn>
                                        <p:tgtEl>
                                          <p:spTgt spid="19"/>
                                        </p:tgtEl>
                                        <p:attrNameLst>
                                          <p:attrName>style.visibility</p:attrName>
                                        </p:attrNameLst>
                                      </p:cBhvr>
                                      <p:to>
                                        <p:strVal val="visible"/>
                                      </p:to>
                                    </p:set>
                                    <p:anim calcmode="lin" valueType="num">
                                      <p:cBhvr additive="base">
                                        <p:cTn id="45" dur="500" fill="hold"/>
                                        <p:tgtEl>
                                          <p:spTgt spid="19"/>
                                        </p:tgtEl>
                                        <p:attrNameLst>
                                          <p:attrName>ppt_x</p:attrName>
                                        </p:attrNameLst>
                                      </p:cBhvr>
                                      <p:tavLst>
                                        <p:tav tm="0">
                                          <p:val>
                                            <p:strVal val="0-#ppt_w/2"/>
                                          </p:val>
                                        </p:tav>
                                        <p:tav tm="100000">
                                          <p:val>
                                            <p:strVal val="#ppt_x"/>
                                          </p:val>
                                        </p:tav>
                                      </p:tavLst>
                                    </p:anim>
                                    <p:anim calcmode="lin" valueType="num">
                                      <p:cBhvr additive="base">
                                        <p:cTn id="46" dur="500" fill="hold"/>
                                        <p:tgtEl>
                                          <p:spTgt spid="19"/>
                                        </p:tgtEl>
                                        <p:attrNameLst>
                                          <p:attrName>ppt_y</p:attrName>
                                        </p:attrNameLst>
                                      </p:cBhvr>
                                      <p:tavLst>
                                        <p:tav tm="0">
                                          <p:val>
                                            <p:strVal val="#ppt_y"/>
                                          </p:val>
                                        </p:tav>
                                        <p:tav tm="100000">
                                          <p:val>
                                            <p:strVal val="#ppt_y"/>
                                          </p:val>
                                        </p:tav>
                                      </p:tavLst>
                                    </p:anim>
                                  </p:childTnLst>
                                </p:cTn>
                              </p:par>
                              <p:par>
                                <p:cTn id="47" presetID="2" presetClass="entr" presetSubtype="8" fill="hold" nodeType="withEffect">
                                  <p:stCondLst>
                                    <p:cond delay="0"/>
                                  </p:stCondLst>
                                  <p:childTnLst>
                                    <p:set>
                                      <p:cBhvr>
                                        <p:cTn id="48" dur="1" fill="hold">
                                          <p:stCondLst>
                                            <p:cond delay="0"/>
                                          </p:stCondLst>
                                        </p:cTn>
                                        <p:tgtEl>
                                          <p:spTgt spid="20"/>
                                        </p:tgtEl>
                                        <p:attrNameLst>
                                          <p:attrName>style.visibility</p:attrName>
                                        </p:attrNameLst>
                                      </p:cBhvr>
                                      <p:to>
                                        <p:strVal val="visible"/>
                                      </p:to>
                                    </p:set>
                                    <p:anim calcmode="lin" valueType="num">
                                      <p:cBhvr additive="base">
                                        <p:cTn id="49" dur="500" fill="hold"/>
                                        <p:tgtEl>
                                          <p:spTgt spid="20"/>
                                        </p:tgtEl>
                                        <p:attrNameLst>
                                          <p:attrName>ppt_x</p:attrName>
                                        </p:attrNameLst>
                                      </p:cBhvr>
                                      <p:tavLst>
                                        <p:tav tm="0">
                                          <p:val>
                                            <p:strVal val="0-#ppt_w/2"/>
                                          </p:val>
                                        </p:tav>
                                        <p:tav tm="100000">
                                          <p:val>
                                            <p:strVal val="#ppt_x"/>
                                          </p:val>
                                        </p:tav>
                                      </p:tavLst>
                                    </p:anim>
                                    <p:anim calcmode="lin" valueType="num">
                                      <p:cBhvr additive="base">
                                        <p:cTn id="50" dur="500" fill="hold"/>
                                        <p:tgtEl>
                                          <p:spTgt spid="20"/>
                                        </p:tgtEl>
                                        <p:attrNameLst>
                                          <p:attrName>ppt_y</p:attrName>
                                        </p:attrNameLst>
                                      </p:cBhvr>
                                      <p:tavLst>
                                        <p:tav tm="0">
                                          <p:val>
                                            <p:strVal val="#ppt_y"/>
                                          </p:val>
                                        </p:tav>
                                        <p:tav tm="100000">
                                          <p:val>
                                            <p:strVal val="#ppt_y"/>
                                          </p:val>
                                        </p:tav>
                                      </p:tavLst>
                                    </p:anim>
                                  </p:childTnLst>
                                </p:cTn>
                              </p:par>
                            </p:childTnLst>
                          </p:cTn>
                        </p:par>
                        <p:par>
                          <p:cTn id="51" fill="hold" nodeType="afterGroup">
                            <p:stCondLst>
                              <p:cond delay="500"/>
                            </p:stCondLst>
                            <p:childTnLst>
                              <p:par>
                                <p:cTn id="52" presetID="2" presetClass="entr" presetSubtype="1" fill="hold" nodeType="afterEffect">
                                  <p:stCondLst>
                                    <p:cond delay="0"/>
                                  </p:stCondLst>
                                  <p:childTnLst>
                                    <p:set>
                                      <p:cBhvr>
                                        <p:cTn id="53" dur="1" fill="hold">
                                          <p:stCondLst>
                                            <p:cond delay="0"/>
                                          </p:stCondLst>
                                        </p:cTn>
                                        <p:tgtEl>
                                          <p:spTgt spid="5"/>
                                        </p:tgtEl>
                                        <p:attrNameLst>
                                          <p:attrName>style.visibility</p:attrName>
                                        </p:attrNameLst>
                                      </p:cBhvr>
                                      <p:to>
                                        <p:strVal val="visible"/>
                                      </p:to>
                                    </p:set>
                                    <p:anim calcmode="lin" valueType="num">
                                      <p:cBhvr additive="base">
                                        <p:cTn id="54" dur="500" fill="hold"/>
                                        <p:tgtEl>
                                          <p:spTgt spid="5"/>
                                        </p:tgtEl>
                                        <p:attrNameLst>
                                          <p:attrName>ppt_x</p:attrName>
                                        </p:attrNameLst>
                                      </p:cBhvr>
                                      <p:tavLst>
                                        <p:tav tm="0">
                                          <p:val>
                                            <p:strVal val="#ppt_x"/>
                                          </p:val>
                                        </p:tav>
                                        <p:tav tm="100000">
                                          <p:val>
                                            <p:strVal val="#ppt_x"/>
                                          </p:val>
                                        </p:tav>
                                      </p:tavLst>
                                    </p:anim>
                                    <p:anim calcmode="lin" valueType="num">
                                      <p:cBhvr additive="base">
                                        <p:cTn id="55" dur="500" fill="hold"/>
                                        <p:tgtEl>
                                          <p:spTgt spid="5"/>
                                        </p:tgtEl>
                                        <p:attrNameLst>
                                          <p:attrName>ppt_y</p:attrName>
                                        </p:attrNameLst>
                                      </p:cBhvr>
                                      <p:tavLst>
                                        <p:tav tm="0">
                                          <p:val>
                                            <p:strVal val="0-#ppt_h/2"/>
                                          </p:val>
                                        </p:tav>
                                        <p:tav tm="100000">
                                          <p:val>
                                            <p:strVal val="#ppt_y"/>
                                          </p:val>
                                        </p:tav>
                                      </p:tavLst>
                                    </p:anim>
                                  </p:childTnLst>
                                </p:cTn>
                              </p:par>
                            </p:childTnLst>
                          </p:cTn>
                        </p:par>
                        <p:par>
                          <p:cTn id="56" fill="hold" nodeType="afterGroup">
                            <p:stCondLst>
                              <p:cond delay="1000"/>
                            </p:stCondLst>
                            <p:childTnLst>
                              <p:par>
                                <p:cTn id="57" presetID="2" presetClass="entr" presetSubtype="8" fill="hold" nodeType="afterEffect">
                                  <p:stCondLst>
                                    <p:cond delay="0"/>
                                  </p:stCondLst>
                                  <p:childTnLst>
                                    <p:set>
                                      <p:cBhvr>
                                        <p:cTn id="58" dur="1" fill="hold">
                                          <p:stCondLst>
                                            <p:cond delay="0"/>
                                          </p:stCondLst>
                                        </p:cTn>
                                        <p:tgtEl>
                                          <p:spTgt spid="7"/>
                                        </p:tgtEl>
                                        <p:attrNameLst>
                                          <p:attrName>style.visibility</p:attrName>
                                        </p:attrNameLst>
                                      </p:cBhvr>
                                      <p:to>
                                        <p:strVal val="visible"/>
                                      </p:to>
                                    </p:set>
                                    <p:anim calcmode="lin" valueType="num">
                                      <p:cBhvr additive="base">
                                        <p:cTn id="59" dur="500" fill="hold"/>
                                        <p:tgtEl>
                                          <p:spTgt spid="7"/>
                                        </p:tgtEl>
                                        <p:attrNameLst>
                                          <p:attrName>ppt_x</p:attrName>
                                        </p:attrNameLst>
                                      </p:cBhvr>
                                      <p:tavLst>
                                        <p:tav tm="0">
                                          <p:val>
                                            <p:strVal val="0-#ppt_w/2"/>
                                          </p:val>
                                        </p:tav>
                                        <p:tav tm="100000">
                                          <p:val>
                                            <p:strVal val="#ppt_x"/>
                                          </p:val>
                                        </p:tav>
                                      </p:tavLst>
                                    </p:anim>
                                    <p:anim calcmode="lin" valueType="num">
                                      <p:cBhvr additive="base">
                                        <p:cTn id="60" dur="500" fill="hold"/>
                                        <p:tgtEl>
                                          <p:spTgt spid="7"/>
                                        </p:tgtEl>
                                        <p:attrNameLst>
                                          <p:attrName>ppt_y</p:attrName>
                                        </p:attrNameLst>
                                      </p:cBhvr>
                                      <p:tavLst>
                                        <p:tav tm="0">
                                          <p:val>
                                            <p:strVal val="#ppt_y"/>
                                          </p:val>
                                        </p:tav>
                                        <p:tav tm="100000">
                                          <p:val>
                                            <p:strVal val="#ppt_y"/>
                                          </p:val>
                                        </p:tav>
                                      </p:tavLst>
                                    </p:anim>
                                  </p:childTnLst>
                                </p:cTn>
                              </p:par>
                            </p:childTnLst>
                          </p:cTn>
                        </p:par>
                      </p:childTnLst>
                    </p:cTn>
                  </p:par>
                  <p:par>
                    <p:cTn id="61" fill="hold" nodeType="clickPar">
                      <p:stCondLst>
                        <p:cond delay="indefinite"/>
                      </p:stCondLst>
                      <p:childTnLst>
                        <p:par>
                          <p:cTn id="62" fill="hold" nodeType="withGroup">
                            <p:stCondLst>
                              <p:cond delay="0"/>
                            </p:stCondLst>
                            <p:childTnLst>
                              <p:par>
                                <p:cTn id="63" presetID="2" presetClass="entr" presetSubtype="8" fill="hold" nodeType="clickEffect">
                                  <p:stCondLst>
                                    <p:cond delay="0"/>
                                  </p:stCondLst>
                                  <p:childTnLst>
                                    <p:set>
                                      <p:cBhvr>
                                        <p:cTn id="64" dur="1" fill="hold">
                                          <p:stCondLst>
                                            <p:cond delay="0"/>
                                          </p:stCondLst>
                                        </p:cTn>
                                        <p:tgtEl>
                                          <p:spTgt spid="8">
                                            <p:txEl>
                                              <p:pRg st="1" end="1"/>
                                            </p:txEl>
                                          </p:spTgt>
                                        </p:tgtEl>
                                        <p:attrNameLst>
                                          <p:attrName>style.visibility</p:attrName>
                                        </p:attrNameLst>
                                      </p:cBhvr>
                                      <p:to>
                                        <p:strVal val="visible"/>
                                      </p:to>
                                    </p:set>
                                    <p:anim calcmode="lin" valueType="num">
                                      <p:cBhvr additive="base">
                                        <p:cTn id="65" dur="500" fill="hold"/>
                                        <p:tgtEl>
                                          <p:spTgt spid="8">
                                            <p:txEl>
                                              <p:pRg st="1" end="1"/>
                                            </p:txEl>
                                          </p:spTgt>
                                        </p:tgtEl>
                                        <p:attrNameLst>
                                          <p:attrName>ppt_x</p:attrName>
                                        </p:attrNameLst>
                                      </p:cBhvr>
                                      <p:tavLst>
                                        <p:tav tm="0">
                                          <p:val>
                                            <p:strVal val="0-#ppt_w/2"/>
                                          </p:val>
                                        </p:tav>
                                        <p:tav tm="100000">
                                          <p:val>
                                            <p:strVal val="#ppt_x"/>
                                          </p:val>
                                        </p:tav>
                                      </p:tavLst>
                                    </p:anim>
                                    <p:anim calcmode="lin" valueType="num">
                                      <p:cBhvr additive="base">
                                        <p:cTn id="66" dur="500" fill="hold"/>
                                        <p:tgtEl>
                                          <p:spTgt spid="8">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67" fill="hold" nodeType="clickPar">
                      <p:stCondLst>
                        <p:cond delay="indefinite"/>
                      </p:stCondLst>
                      <p:childTnLst>
                        <p:par>
                          <p:cTn id="68" fill="hold" nodeType="withGroup">
                            <p:stCondLst>
                              <p:cond delay="0"/>
                            </p:stCondLst>
                            <p:childTnLst>
                              <p:par>
                                <p:cTn id="69" presetID="2" presetClass="entr" presetSubtype="8" fill="hold" nodeType="clickEffect">
                                  <p:stCondLst>
                                    <p:cond delay="0"/>
                                  </p:stCondLst>
                                  <p:childTnLst>
                                    <p:set>
                                      <p:cBhvr>
                                        <p:cTn id="70" dur="1" fill="hold">
                                          <p:stCondLst>
                                            <p:cond delay="0"/>
                                          </p:stCondLst>
                                        </p:cTn>
                                        <p:tgtEl>
                                          <p:spTgt spid="8">
                                            <p:txEl>
                                              <p:pRg st="2" end="2"/>
                                            </p:txEl>
                                          </p:spTgt>
                                        </p:tgtEl>
                                        <p:attrNameLst>
                                          <p:attrName>style.visibility</p:attrName>
                                        </p:attrNameLst>
                                      </p:cBhvr>
                                      <p:to>
                                        <p:strVal val="visible"/>
                                      </p:to>
                                    </p:set>
                                    <p:anim calcmode="lin" valueType="num">
                                      <p:cBhvr additive="base">
                                        <p:cTn id="71" dur="500" fill="hold"/>
                                        <p:tgtEl>
                                          <p:spTgt spid="8">
                                            <p:txEl>
                                              <p:pRg st="2" end="2"/>
                                            </p:txEl>
                                          </p:spTgt>
                                        </p:tgtEl>
                                        <p:attrNameLst>
                                          <p:attrName>ppt_x</p:attrName>
                                        </p:attrNameLst>
                                      </p:cBhvr>
                                      <p:tavLst>
                                        <p:tav tm="0">
                                          <p:val>
                                            <p:strVal val="0-#ppt_w/2"/>
                                          </p:val>
                                        </p:tav>
                                        <p:tav tm="100000">
                                          <p:val>
                                            <p:strVal val="#ppt_x"/>
                                          </p:val>
                                        </p:tav>
                                      </p:tavLst>
                                    </p:anim>
                                    <p:anim calcmode="lin" valueType="num">
                                      <p:cBhvr additive="base">
                                        <p:cTn id="72" dur="500" fill="hold"/>
                                        <p:tgtEl>
                                          <p:spTgt spid="8">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73" fill="hold" nodeType="clickPar">
                      <p:stCondLst>
                        <p:cond delay="indefinite"/>
                      </p:stCondLst>
                      <p:childTnLst>
                        <p:par>
                          <p:cTn id="74" fill="hold" nodeType="withGroup">
                            <p:stCondLst>
                              <p:cond delay="0"/>
                            </p:stCondLst>
                            <p:childTnLst>
                              <p:par>
                                <p:cTn id="75" presetID="2" presetClass="entr" presetSubtype="8" fill="hold" nodeType="clickEffect">
                                  <p:stCondLst>
                                    <p:cond delay="0"/>
                                  </p:stCondLst>
                                  <p:childTnLst>
                                    <p:set>
                                      <p:cBhvr>
                                        <p:cTn id="76" dur="1" fill="hold">
                                          <p:stCondLst>
                                            <p:cond delay="0"/>
                                          </p:stCondLst>
                                        </p:cTn>
                                        <p:tgtEl>
                                          <p:spTgt spid="8">
                                            <p:txEl>
                                              <p:pRg st="3" end="3"/>
                                            </p:txEl>
                                          </p:spTgt>
                                        </p:tgtEl>
                                        <p:attrNameLst>
                                          <p:attrName>style.visibility</p:attrName>
                                        </p:attrNameLst>
                                      </p:cBhvr>
                                      <p:to>
                                        <p:strVal val="visible"/>
                                      </p:to>
                                    </p:set>
                                    <p:anim calcmode="lin" valueType="num">
                                      <p:cBhvr additive="base">
                                        <p:cTn id="77" dur="500" fill="hold"/>
                                        <p:tgtEl>
                                          <p:spTgt spid="8">
                                            <p:txEl>
                                              <p:pRg st="3" end="3"/>
                                            </p:txEl>
                                          </p:spTgt>
                                        </p:tgtEl>
                                        <p:attrNameLst>
                                          <p:attrName>ppt_x</p:attrName>
                                        </p:attrNameLst>
                                      </p:cBhvr>
                                      <p:tavLst>
                                        <p:tav tm="0">
                                          <p:val>
                                            <p:strVal val="0-#ppt_w/2"/>
                                          </p:val>
                                        </p:tav>
                                        <p:tav tm="100000">
                                          <p:val>
                                            <p:strVal val="#ppt_x"/>
                                          </p:val>
                                        </p:tav>
                                      </p:tavLst>
                                    </p:anim>
                                    <p:anim calcmode="lin" valueType="num">
                                      <p:cBhvr additive="base">
                                        <p:cTn id="78" dur="500" fill="hold"/>
                                        <p:tgtEl>
                                          <p:spTgt spid="8">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79" fill="hold" nodeType="clickPar">
                      <p:stCondLst>
                        <p:cond delay="indefinite"/>
                      </p:stCondLst>
                      <p:childTnLst>
                        <p:par>
                          <p:cTn id="80" fill="hold" nodeType="withGroup">
                            <p:stCondLst>
                              <p:cond delay="0"/>
                            </p:stCondLst>
                            <p:childTnLst>
                              <p:par>
                                <p:cTn id="81" presetID="2" presetClass="entr" presetSubtype="8" fill="hold" nodeType="clickEffect">
                                  <p:stCondLst>
                                    <p:cond delay="0"/>
                                  </p:stCondLst>
                                  <p:childTnLst>
                                    <p:set>
                                      <p:cBhvr>
                                        <p:cTn id="82" dur="1" fill="hold">
                                          <p:stCondLst>
                                            <p:cond delay="0"/>
                                          </p:stCondLst>
                                        </p:cTn>
                                        <p:tgtEl>
                                          <p:spTgt spid="8">
                                            <p:txEl>
                                              <p:pRg st="4" end="4"/>
                                            </p:txEl>
                                          </p:spTgt>
                                        </p:tgtEl>
                                        <p:attrNameLst>
                                          <p:attrName>style.visibility</p:attrName>
                                        </p:attrNameLst>
                                      </p:cBhvr>
                                      <p:to>
                                        <p:strVal val="visible"/>
                                      </p:to>
                                    </p:set>
                                    <p:anim calcmode="lin" valueType="num">
                                      <p:cBhvr additive="base">
                                        <p:cTn id="83" dur="500" fill="hold"/>
                                        <p:tgtEl>
                                          <p:spTgt spid="8">
                                            <p:txEl>
                                              <p:pRg st="4" end="4"/>
                                            </p:txEl>
                                          </p:spTgt>
                                        </p:tgtEl>
                                        <p:attrNameLst>
                                          <p:attrName>ppt_x</p:attrName>
                                        </p:attrNameLst>
                                      </p:cBhvr>
                                      <p:tavLst>
                                        <p:tav tm="0">
                                          <p:val>
                                            <p:strVal val="0-#ppt_w/2"/>
                                          </p:val>
                                        </p:tav>
                                        <p:tav tm="100000">
                                          <p:val>
                                            <p:strVal val="#ppt_x"/>
                                          </p:val>
                                        </p:tav>
                                      </p:tavLst>
                                    </p:anim>
                                    <p:anim calcmode="lin" valueType="num">
                                      <p:cBhvr additive="base">
                                        <p:cTn id="84" dur="500" fill="hold"/>
                                        <p:tgtEl>
                                          <p:spTgt spid="8">
                                            <p:txEl>
                                              <p:pRg st="4" end="4"/>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11" grpId="0"/>
      <p:bldP spid="12" grpId="0"/>
      <p:bldP spid="13" grpId="0"/>
    </p:bldLst>
  </p:timing>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1362" name="Rectangle 2"/>
          <p:cNvSpPr>
            <a:spLocks noGrp="1" noChangeArrowheads="1"/>
          </p:cNvSpPr>
          <p:nvPr>
            <p:ph type="title"/>
          </p:nvPr>
        </p:nvSpPr>
        <p:spPr>
          <a:xfrm>
            <a:off x="254000" y="76200"/>
            <a:ext cx="8636000" cy="566738"/>
          </a:xfrm>
        </p:spPr>
        <p:txBody>
          <a:bodyPr/>
          <a:lstStyle/>
          <a:p>
            <a:r>
              <a:rPr lang="en-US" altLang="en-US"/>
              <a:t>Amortized Time Complexity</a:t>
            </a:r>
          </a:p>
        </p:txBody>
      </p:sp>
      <p:sp>
        <p:nvSpPr>
          <p:cNvPr id="66563" name="Rectangle 3" descr="Rectangle: Click to edit Master text styles&#10;Second level&#10;Third level&#10;Fourth level&#10;Fifth level"/>
          <p:cNvSpPr>
            <a:spLocks noGrp="1" noChangeArrowheads="1"/>
          </p:cNvSpPr>
          <p:nvPr>
            <p:ph type="body" idx="1"/>
          </p:nvPr>
        </p:nvSpPr>
        <p:spPr>
          <a:xfrm>
            <a:off x="347663" y="762000"/>
            <a:ext cx="8110537" cy="5135563"/>
          </a:xfrm>
        </p:spPr>
        <p:txBody>
          <a:bodyPr/>
          <a:lstStyle/>
          <a:p>
            <a:pPr>
              <a:spcBef>
                <a:spcPts val="600"/>
              </a:spcBef>
              <a:defRPr/>
            </a:pPr>
            <a:r>
              <a:rPr lang="en-US" sz="2800" dirty="0">
                <a:latin typeface="+mj-lt"/>
              </a:rPr>
              <a:t>Adding Element:</a:t>
            </a:r>
          </a:p>
          <a:p>
            <a:pPr lvl="1">
              <a:spcBef>
                <a:spcPts val="600"/>
              </a:spcBef>
              <a:defRPr/>
            </a:pPr>
            <a:r>
              <a:rPr lang="en-US" sz="2400" dirty="0">
                <a:latin typeface="+mj-lt"/>
              </a:rPr>
              <a:t>Time to add one element to the end is </a:t>
            </a:r>
            <a:r>
              <a:rPr lang="en-US" sz="2400" i="1" dirty="0">
                <a:latin typeface="+mj-lt"/>
              </a:rPr>
              <a:t>O(1).</a:t>
            </a:r>
          </a:p>
          <a:p>
            <a:pPr lvl="1">
              <a:spcBef>
                <a:spcPts val="600"/>
              </a:spcBef>
              <a:defRPr/>
            </a:pPr>
            <a:r>
              <a:rPr lang="en-US" sz="2400" dirty="0"/>
              <a:t>Total Time to add </a:t>
            </a:r>
            <a:r>
              <a:rPr lang="en-US" sz="2400" i="1" dirty="0"/>
              <a:t>n </a:t>
            </a:r>
            <a:r>
              <a:rPr lang="en-US" sz="2400" dirty="0"/>
              <a:t>is </a:t>
            </a:r>
            <a:r>
              <a:rPr lang="en-US" sz="2400" i="1" dirty="0"/>
              <a:t>O(n).</a:t>
            </a:r>
          </a:p>
          <a:p>
            <a:pPr lvl="1">
              <a:spcBef>
                <a:spcPts val="600"/>
              </a:spcBef>
              <a:defRPr/>
            </a:pPr>
            <a:r>
              <a:rPr lang="en-US" sz="2400" dirty="0">
                <a:solidFill>
                  <a:schemeClr val="tx2"/>
                </a:solidFill>
              </a:rPr>
              <a:t>amortized </a:t>
            </a:r>
            <a:r>
              <a:rPr lang="en-US" sz="2400" dirty="0"/>
              <a:t>time = </a:t>
            </a:r>
            <a:r>
              <a:rPr lang="en-US" sz="2400" dirty="0" err="1"/>
              <a:t>TotalTime</a:t>
            </a:r>
            <a:r>
              <a:rPr lang="en-US" sz="2400" dirty="0"/>
              <a:t>(n)</a:t>
            </a:r>
            <a:r>
              <a:rPr lang="en-US" sz="2400" dirty="0">
                <a:sym typeface="Symbol" pitchFamily="33" charset="2"/>
              </a:rPr>
              <a:t>/</a:t>
            </a:r>
            <a:r>
              <a:rPr lang="en-US" sz="2400" i="1" dirty="0">
                <a:sym typeface="Symbol" pitchFamily="33" charset="2"/>
              </a:rPr>
              <a:t>n = O(n)/n = O(1).</a:t>
            </a:r>
            <a:endParaRPr lang="en-US" sz="2400" dirty="0"/>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nodeType="withEffect">
                                  <p:stCondLst>
                                    <p:cond delay="0"/>
                                  </p:stCondLst>
                                  <p:childTnLst>
                                    <p:set>
                                      <p:cBhvr>
                                        <p:cTn id="6" dur="1" fill="hold">
                                          <p:stCondLst>
                                            <p:cond delay="0"/>
                                          </p:stCondLst>
                                        </p:cTn>
                                        <p:tgtEl>
                                          <p:spTgt spid="66563">
                                            <p:txEl>
                                              <p:pRg st="0" end="0"/>
                                            </p:txEl>
                                          </p:spTgt>
                                        </p:tgtEl>
                                        <p:attrNameLst>
                                          <p:attrName>style.visibility</p:attrName>
                                        </p:attrNameLst>
                                      </p:cBhvr>
                                      <p:to>
                                        <p:strVal val="visible"/>
                                      </p:to>
                                    </p:set>
                                    <p:anim calcmode="lin" valueType="num">
                                      <p:cBhvr additive="base">
                                        <p:cTn id="7" dur="500" fill="hold"/>
                                        <p:tgtEl>
                                          <p:spTgt spid="66563">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66563">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nodeType="clickEffect">
                                  <p:stCondLst>
                                    <p:cond delay="0"/>
                                  </p:stCondLst>
                                  <p:childTnLst>
                                    <p:set>
                                      <p:cBhvr>
                                        <p:cTn id="12" dur="1" fill="hold">
                                          <p:stCondLst>
                                            <p:cond delay="0"/>
                                          </p:stCondLst>
                                        </p:cTn>
                                        <p:tgtEl>
                                          <p:spTgt spid="66563">
                                            <p:txEl>
                                              <p:pRg st="1" end="1"/>
                                            </p:txEl>
                                          </p:spTgt>
                                        </p:tgtEl>
                                        <p:attrNameLst>
                                          <p:attrName>style.visibility</p:attrName>
                                        </p:attrNameLst>
                                      </p:cBhvr>
                                      <p:to>
                                        <p:strVal val="visible"/>
                                      </p:to>
                                    </p:set>
                                    <p:anim calcmode="lin" valueType="num">
                                      <p:cBhvr additive="base">
                                        <p:cTn id="13" dur="500" fill="hold"/>
                                        <p:tgtEl>
                                          <p:spTgt spid="66563">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66563">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nodeType="clickEffect">
                                  <p:stCondLst>
                                    <p:cond delay="0"/>
                                  </p:stCondLst>
                                  <p:childTnLst>
                                    <p:set>
                                      <p:cBhvr>
                                        <p:cTn id="18" dur="1" fill="hold">
                                          <p:stCondLst>
                                            <p:cond delay="0"/>
                                          </p:stCondLst>
                                        </p:cTn>
                                        <p:tgtEl>
                                          <p:spTgt spid="66563">
                                            <p:txEl>
                                              <p:pRg st="2" end="2"/>
                                            </p:txEl>
                                          </p:spTgt>
                                        </p:tgtEl>
                                        <p:attrNameLst>
                                          <p:attrName>style.visibility</p:attrName>
                                        </p:attrNameLst>
                                      </p:cBhvr>
                                      <p:to>
                                        <p:strVal val="visible"/>
                                      </p:to>
                                    </p:set>
                                    <p:anim calcmode="lin" valueType="num">
                                      <p:cBhvr additive="base">
                                        <p:cTn id="19" dur="500" fill="hold"/>
                                        <p:tgtEl>
                                          <p:spTgt spid="66563">
                                            <p:txEl>
                                              <p:pRg st="2" end="2"/>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66563">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8" fill="hold" nodeType="clickEffect">
                                  <p:stCondLst>
                                    <p:cond delay="0"/>
                                  </p:stCondLst>
                                  <p:childTnLst>
                                    <p:set>
                                      <p:cBhvr>
                                        <p:cTn id="24" dur="1" fill="hold">
                                          <p:stCondLst>
                                            <p:cond delay="0"/>
                                          </p:stCondLst>
                                        </p:cTn>
                                        <p:tgtEl>
                                          <p:spTgt spid="66563">
                                            <p:txEl>
                                              <p:pRg st="3" end="3"/>
                                            </p:txEl>
                                          </p:spTgt>
                                        </p:tgtEl>
                                        <p:attrNameLst>
                                          <p:attrName>style.visibility</p:attrName>
                                        </p:attrNameLst>
                                      </p:cBhvr>
                                      <p:to>
                                        <p:strVal val="visible"/>
                                      </p:to>
                                    </p:set>
                                    <p:anim calcmode="lin" valueType="num">
                                      <p:cBhvr additive="base">
                                        <p:cTn id="25" dur="500" fill="hold"/>
                                        <p:tgtEl>
                                          <p:spTgt spid="66563">
                                            <p:txEl>
                                              <p:pRg st="3" end="3"/>
                                            </p:tx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66563">
                                            <p:txEl>
                                              <p:pRg st="3" end="3"/>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2386" name="Rectangle 2"/>
          <p:cNvSpPr>
            <a:spLocks noGrp="1" noChangeArrowheads="1"/>
          </p:cNvSpPr>
          <p:nvPr>
            <p:ph type="title"/>
          </p:nvPr>
        </p:nvSpPr>
        <p:spPr>
          <a:xfrm>
            <a:off x="254000" y="76200"/>
            <a:ext cx="8636000" cy="566738"/>
          </a:xfrm>
        </p:spPr>
        <p:txBody>
          <a:bodyPr/>
          <a:lstStyle/>
          <a:p>
            <a:r>
              <a:rPr lang="en-US" altLang="en-US"/>
              <a:t>Amortized Time Complexity</a:t>
            </a:r>
          </a:p>
        </p:txBody>
      </p:sp>
      <p:sp>
        <p:nvSpPr>
          <p:cNvPr id="66563" name="Rectangle 3" descr="Rectangle: Click to edit Master text styles&#10;Second level&#10;Third level&#10;Fourth level&#10;Fifth level"/>
          <p:cNvSpPr>
            <a:spLocks noGrp="1" noChangeArrowheads="1"/>
          </p:cNvSpPr>
          <p:nvPr>
            <p:ph type="body" idx="1"/>
          </p:nvPr>
        </p:nvSpPr>
        <p:spPr>
          <a:xfrm>
            <a:off x="347663" y="762000"/>
            <a:ext cx="8110537" cy="5135563"/>
          </a:xfrm>
        </p:spPr>
        <p:txBody>
          <a:bodyPr/>
          <a:lstStyle/>
          <a:p>
            <a:pPr>
              <a:spcBef>
                <a:spcPts val="600"/>
              </a:spcBef>
              <a:defRPr/>
            </a:pPr>
            <a:r>
              <a:rPr lang="en-US" sz="2800" dirty="0"/>
              <a:t>Allocating memory:</a:t>
            </a:r>
          </a:p>
          <a:p>
            <a:pPr lvl="1">
              <a:spcBef>
                <a:spcPts val="600"/>
              </a:spcBef>
              <a:defRPr/>
            </a:pPr>
            <a:r>
              <a:rPr lang="en-US" sz="2400" dirty="0"/>
              <a:t>Time to allocate an array of size </a:t>
            </a:r>
            <a:r>
              <a:rPr lang="en-US" sz="2400" i="1" dirty="0"/>
              <a:t>k</a:t>
            </a:r>
            <a:r>
              <a:rPr lang="en-US" sz="2400" dirty="0"/>
              <a:t> is </a:t>
            </a:r>
            <a:r>
              <a:rPr lang="en-US" sz="2400" i="1" dirty="0"/>
              <a:t>O(k).</a:t>
            </a:r>
          </a:p>
          <a:p>
            <a:pPr lvl="1">
              <a:spcBef>
                <a:spcPts val="600"/>
              </a:spcBef>
              <a:defRPr/>
            </a:pPr>
            <a:r>
              <a:rPr lang="en-US" dirty="0">
                <a:latin typeface="+mj-lt"/>
              </a:rPr>
              <a:t>incremental strategy:  </a:t>
            </a:r>
            <a:r>
              <a:rPr lang="en-US" i="1" dirty="0">
                <a:latin typeface="+mj-lt"/>
              </a:rPr>
              <a:t>n</a:t>
            </a:r>
            <a:r>
              <a:rPr lang="en-US" dirty="0">
                <a:latin typeface="+mj-lt"/>
              </a:rPr>
              <a:t> </a:t>
            </a:r>
            <a:r>
              <a:rPr lang="en-US" dirty="0">
                <a:latin typeface="+mj-lt"/>
                <a:sym typeface="Wingdings" panose="05000000000000000000" pitchFamily="2" charset="2"/>
              </a:rPr>
              <a:t></a:t>
            </a:r>
            <a:r>
              <a:rPr lang="en-US" dirty="0">
                <a:latin typeface="+mj-lt"/>
              </a:rPr>
              <a:t> </a:t>
            </a:r>
            <a:r>
              <a:rPr lang="en-US" i="1" dirty="0" err="1">
                <a:latin typeface="+mj-lt"/>
              </a:rPr>
              <a:t>n+c</a:t>
            </a:r>
            <a:r>
              <a:rPr lang="en-US" i="1" dirty="0">
                <a:latin typeface="+mj-lt"/>
              </a:rPr>
              <a:t> </a:t>
            </a:r>
          </a:p>
          <a:p>
            <a:pPr lvl="2">
              <a:spcBef>
                <a:spcPts val="600"/>
              </a:spcBef>
              <a:defRPr/>
            </a:pPr>
            <a:r>
              <a:rPr lang="en-US" i="1" dirty="0">
                <a:latin typeface="+mj-lt"/>
              </a:rPr>
              <a:t>k = c, 2c, 3c, …, n</a:t>
            </a:r>
          </a:p>
          <a:p>
            <a:pPr lvl="2">
              <a:spcBef>
                <a:spcPts val="600"/>
              </a:spcBef>
              <a:defRPr/>
            </a:pPr>
            <a:r>
              <a:rPr lang="en-US" dirty="0">
                <a:latin typeface="+mj-lt"/>
              </a:rPr>
              <a:t>Total Time </a:t>
            </a:r>
            <a:r>
              <a:rPr lang="en-US" i="1" dirty="0">
                <a:latin typeface="+mj-lt"/>
              </a:rPr>
              <a:t>= </a:t>
            </a:r>
            <a:r>
              <a:rPr lang="en-US" i="1" dirty="0"/>
              <a:t>c + 2c + 3c + …+ n</a:t>
            </a:r>
          </a:p>
          <a:p>
            <a:pPr marL="914400" lvl="2" indent="0">
              <a:spcBef>
                <a:spcPts val="600"/>
              </a:spcBef>
              <a:buFontTx/>
              <a:buNone/>
              <a:defRPr/>
            </a:pPr>
            <a:r>
              <a:rPr lang="en-US" i="1" dirty="0"/>
              <a:t>                      = c (1 + 2 + 3 + …+ n/c)</a:t>
            </a:r>
          </a:p>
          <a:p>
            <a:pPr marL="914400" lvl="2" indent="0">
              <a:spcBef>
                <a:spcPts val="600"/>
              </a:spcBef>
              <a:buFontTx/>
              <a:buNone/>
              <a:defRPr/>
            </a:pPr>
            <a:r>
              <a:rPr lang="en-US" i="1" dirty="0"/>
              <a:t>                      = </a:t>
            </a:r>
            <a:r>
              <a:rPr lang="en-US" i="1" baseline="30000" dirty="0"/>
              <a:t>c</a:t>
            </a:r>
            <a:r>
              <a:rPr lang="en-US" i="1" dirty="0"/>
              <a:t>/</a:t>
            </a:r>
            <a:r>
              <a:rPr lang="en-US" i="1" baseline="-25000" dirty="0"/>
              <a:t>2</a:t>
            </a:r>
            <a:r>
              <a:rPr lang="en-US" i="1" dirty="0"/>
              <a:t> (n/c)</a:t>
            </a:r>
            <a:r>
              <a:rPr lang="en-US" i="1" baseline="30000" dirty="0"/>
              <a:t>2  </a:t>
            </a:r>
          </a:p>
          <a:p>
            <a:pPr marL="914400" lvl="2" indent="0">
              <a:spcBef>
                <a:spcPts val="600"/>
              </a:spcBef>
              <a:buFontTx/>
              <a:buNone/>
              <a:defRPr/>
            </a:pPr>
            <a:r>
              <a:rPr lang="en-US" i="1" baseline="30000" dirty="0"/>
              <a:t>                                 </a:t>
            </a:r>
            <a:r>
              <a:rPr lang="en-US" i="1" dirty="0"/>
              <a:t>= </a:t>
            </a:r>
            <a:r>
              <a:rPr lang="en-US" i="1" baseline="30000" dirty="0"/>
              <a:t>1</a:t>
            </a:r>
            <a:r>
              <a:rPr lang="en-US" i="1" dirty="0"/>
              <a:t>/</a:t>
            </a:r>
            <a:r>
              <a:rPr lang="en-US" i="1" baseline="-25000" dirty="0"/>
              <a:t>2c</a:t>
            </a:r>
            <a:r>
              <a:rPr lang="en-US" i="1" dirty="0"/>
              <a:t>  n</a:t>
            </a:r>
            <a:r>
              <a:rPr lang="en-US" i="1" baseline="30000" dirty="0"/>
              <a:t>2 </a:t>
            </a:r>
          </a:p>
          <a:p>
            <a:pPr marL="914400" lvl="2" indent="0">
              <a:spcBef>
                <a:spcPts val="600"/>
              </a:spcBef>
              <a:buFontTx/>
              <a:buNone/>
              <a:defRPr/>
            </a:pPr>
            <a:endParaRPr lang="en-US" i="1" dirty="0">
              <a:latin typeface="+mj-lt"/>
            </a:endParaRPr>
          </a:p>
          <a:p>
            <a:pPr lvl="2">
              <a:spcBef>
                <a:spcPts val="600"/>
              </a:spcBef>
              <a:defRPr/>
            </a:pPr>
            <a:r>
              <a:rPr lang="en-US" dirty="0">
                <a:solidFill>
                  <a:schemeClr val="tx2"/>
                </a:solidFill>
              </a:rPr>
              <a:t>amortized </a:t>
            </a:r>
            <a:r>
              <a:rPr lang="en-US" dirty="0"/>
              <a:t>time = </a:t>
            </a:r>
            <a:r>
              <a:rPr lang="en-US" i="1" dirty="0" err="1"/>
              <a:t>TotalTime</a:t>
            </a:r>
            <a:r>
              <a:rPr lang="en-US" i="1" dirty="0"/>
              <a:t>(n)</a:t>
            </a:r>
            <a:r>
              <a:rPr lang="en-US" dirty="0">
                <a:sym typeface="Symbol" pitchFamily="33" charset="2"/>
              </a:rPr>
              <a:t>/</a:t>
            </a:r>
            <a:r>
              <a:rPr lang="en-US" i="1" dirty="0">
                <a:sym typeface="Symbol" pitchFamily="33" charset="2"/>
              </a:rPr>
              <a:t>n = (</a:t>
            </a:r>
            <a:r>
              <a:rPr lang="en-US" i="1" baseline="30000" dirty="0"/>
              <a:t>1</a:t>
            </a:r>
            <a:r>
              <a:rPr lang="en-US" i="1" dirty="0"/>
              <a:t>/</a:t>
            </a:r>
            <a:r>
              <a:rPr lang="en-US" i="1" baseline="-25000" dirty="0"/>
              <a:t>2c</a:t>
            </a:r>
            <a:r>
              <a:rPr lang="en-US" i="1" dirty="0"/>
              <a:t>  n</a:t>
            </a:r>
            <a:r>
              <a:rPr lang="en-US" i="1" baseline="30000" dirty="0"/>
              <a:t>2</a:t>
            </a:r>
            <a:r>
              <a:rPr lang="en-US" i="1" dirty="0"/>
              <a:t>)</a:t>
            </a:r>
            <a:r>
              <a:rPr lang="en-US" i="1" dirty="0">
                <a:sym typeface="Symbol" pitchFamily="33" charset="2"/>
              </a:rPr>
              <a:t>/n = O(n).</a:t>
            </a:r>
            <a:endParaRPr lang="en-US" dirty="0"/>
          </a:p>
        </p:txBody>
      </p:sp>
      <p:grpSp>
        <p:nvGrpSpPr>
          <p:cNvPr id="4" name="Group 3"/>
          <p:cNvGrpSpPr>
            <a:grpSpLocks/>
          </p:cNvGrpSpPr>
          <p:nvPr/>
        </p:nvGrpSpPr>
        <p:grpSpPr bwMode="auto">
          <a:xfrm>
            <a:off x="6545263" y="2265363"/>
            <a:ext cx="2293937" cy="2535237"/>
            <a:chOff x="5843460" y="3812573"/>
            <a:chExt cx="2294023" cy="2535832"/>
          </a:xfrm>
        </p:grpSpPr>
        <p:sp>
          <p:nvSpPr>
            <p:cNvPr id="272389" name="Rectangle 2"/>
            <p:cNvSpPr>
              <a:spLocks noChangeArrowheads="1"/>
            </p:cNvSpPr>
            <p:nvPr/>
          </p:nvSpPr>
          <p:spPr bwMode="auto">
            <a:xfrm>
              <a:off x="6143219" y="3883648"/>
              <a:ext cx="1972519" cy="2194258"/>
            </a:xfrm>
            <a:prstGeom prst="rect">
              <a:avLst/>
            </a:prstGeom>
            <a:solidFill>
              <a:schemeClr val="bg2"/>
            </a:solidFill>
            <a:ln w="38100">
              <a:solidFill>
                <a:schemeClr val="hlink"/>
              </a:solidFill>
              <a:miter lim="800000"/>
              <a:headEnd/>
              <a:tailEnd/>
            </a:ln>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endParaRPr lang="en-US" altLang="en-US" sz="2400" i="0"/>
            </a:p>
          </p:txBody>
        </p:sp>
        <p:grpSp>
          <p:nvGrpSpPr>
            <p:cNvPr id="272390" name="Group 4"/>
            <p:cNvGrpSpPr>
              <a:grpSpLocks/>
            </p:cNvGrpSpPr>
            <p:nvPr/>
          </p:nvGrpSpPr>
          <p:grpSpPr bwMode="auto">
            <a:xfrm>
              <a:off x="6169922" y="4247194"/>
              <a:ext cx="1953944" cy="1817729"/>
              <a:chOff x="3932" y="2643"/>
              <a:chExt cx="1683" cy="1680"/>
            </a:xfrm>
          </p:grpSpPr>
          <p:sp>
            <p:nvSpPr>
              <p:cNvPr id="272414" name="Oval 5"/>
              <p:cNvSpPr>
                <a:spLocks noChangeArrowheads="1"/>
              </p:cNvSpPr>
              <p:nvPr/>
            </p:nvSpPr>
            <p:spPr bwMode="auto">
              <a:xfrm rot="-10789243">
                <a:off x="4942" y="3650"/>
                <a:ext cx="336" cy="336"/>
              </a:xfrm>
              <a:prstGeom prst="ellipse">
                <a:avLst/>
              </a:prstGeom>
              <a:solidFill>
                <a:schemeClr val="tx1"/>
              </a:solid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endParaRPr lang="en-US" altLang="en-US" sz="2400"/>
              </a:p>
            </p:txBody>
          </p:sp>
          <p:sp>
            <p:nvSpPr>
              <p:cNvPr id="272415" name="Oval 6"/>
              <p:cNvSpPr>
                <a:spLocks noChangeArrowheads="1"/>
              </p:cNvSpPr>
              <p:nvPr/>
            </p:nvSpPr>
            <p:spPr bwMode="auto">
              <a:xfrm rot="-10789243">
                <a:off x="4940" y="3986"/>
                <a:ext cx="336" cy="336"/>
              </a:xfrm>
              <a:prstGeom prst="ellipse">
                <a:avLst/>
              </a:prstGeom>
              <a:solidFill>
                <a:schemeClr val="tx1"/>
              </a:solid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endParaRPr lang="en-US" altLang="en-US" sz="2400"/>
              </a:p>
            </p:txBody>
          </p:sp>
          <p:sp>
            <p:nvSpPr>
              <p:cNvPr id="272416" name="Oval 7"/>
              <p:cNvSpPr>
                <a:spLocks noChangeArrowheads="1"/>
              </p:cNvSpPr>
              <p:nvPr/>
            </p:nvSpPr>
            <p:spPr bwMode="auto">
              <a:xfrm rot="-10789243">
                <a:off x="5278" y="3651"/>
                <a:ext cx="336" cy="336"/>
              </a:xfrm>
              <a:prstGeom prst="ellipse">
                <a:avLst/>
              </a:prstGeom>
              <a:solidFill>
                <a:schemeClr val="tx1"/>
              </a:solid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endParaRPr lang="en-US" altLang="en-US" sz="2400"/>
              </a:p>
            </p:txBody>
          </p:sp>
          <p:sp>
            <p:nvSpPr>
              <p:cNvPr id="272417" name="Oval 8"/>
              <p:cNvSpPr>
                <a:spLocks noChangeArrowheads="1"/>
              </p:cNvSpPr>
              <p:nvPr/>
            </p:nvSpPr>
            <p:spPr bwMode="auto">
              <a:xfrm rot="-10789243">
                <a:off x="3932" y="3982"/>
                <a:ext cx="336" cy="336"/>
              </a:xfrm>
              <a:prstGeom prst="ellipse">
                <a:avLst/>
              </a:prstGeom>
              <a:solidFill>
                <a:schemeClr val="tx1"/>
              </a:solid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endParaRPr lang="en-US" altLang="en-US" sz="2400"/>
              </a:p>
            </p:txBody>
          </p:sp>
          <p:sp>
            <p:nvSpPr>
              <p:cNvPr id="272418" name="Oval 9"/>
              <p:cNvSpPr>
                <a:spLocks noChangeArrowheads="1"/>
              </p:cNvSpPr>
              <p:nvPr/>
            </p:nvSpPr>
            <p:spPr bwMode="auto">
              <a:xfrm rot="-10789243">
                <a:off x="4268" y="3983"/>
                <a:ext cx="336" cy="336"/>
              </a:xfrm>
              <a:prstGeom prst="ellipse">
                <a:avLst/>
              </a:prstGeom>
              <a:solidFill>
                <a:schemeClr val="tx1"/>
              </a:solid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endParaRPr lang="en-US" altLang="en-US" sz="2400"/>
              </a:p>
            </p:txBody>
          </p:sp>
          <p:sp>
            <p:nvSpPr>
              <p:cNvPr id="272419" name="Oval 10"/>
              <p:cNvSpPr>
                <a:spLocks noChangeArrowheads="1"/>
              </p:cNvSpPr>
              <p:nvPr/>
            </p:nvSpPr>
            <p:spPr bwMode="auto">
              <a:xfrm rot="-10789243">
                <a:off x="4604" y="3984"/>
                <a:ext cx="336" cy="336"/>
              </a:xfrm>
              <a:prstGeom prst="ellipse">
                <a:avLst/>
              </a:prstGeom>
              <a:solidFill>
                <a:schemeClr val="tx1"/>
              </a:solid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endParaRPr lang="en-US" altLang="en-US" sz="2400"/>
              </a:p>
            </p:txBody>
          </p:sp>
          <p:sp>
            <p:nvSpPr>
              <p:cNvPr id="272420" name="Oval 11"/>
              <p:cNvSpPr>
                <a:spLocks noChangeArrowheads="1"/>
              </p:cNvSpPr>
              <p:nvPr/>
            </p:nvSpPr>
            <p:spPr bwMode="auto">
              <a:xfrm rot="-10789243">
                <a:off x="5276" y="3987"/>
                <a:ext cx="336" cy="336"/>
              </a:xfrm>
              <a:prstGeom prst="ellipse">
                <a:avLst/>
              </a:prstGeom>
              <a:solidFill>
                <a:schemeClr val="tx1"/>
              </a:solid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endParaRPr lang="en-US" altLang="en-US" sz="2400"/>
              </a:p>
            </p:txBody>
          </p:sp>
          <p:sp>
            <p:nvSpPr>
              <p:cNvPr id="272421" name="Oval 12"/>
              <p:cNvSpPr>
                <a:spLocks noChangeArrowheads="1"/>
              </p:cNvSpPr>
              <p:nvPr/>
            </p:nvSpPr>
            <p:spPr bwMode="auto">
              <a:xfrm rot="-10789243">
                <a:off x="4607" y="3313"/>
                <a:ext cx="336" cy="336"/>
              </a:xfrm>
              <a:prstGeom prst="ellipse">
                <a:avLst/>
              </a:prstGeom>
              <a:solidFill>
                <a:schemeClr val="tx1"/>
              </a:solid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endParaRPr lang="en-US" altLang="en-US" sz="2400"/>
              </a:p>
            </p:txBody>
          </p:sp>
          <p:sp>
            <p:nvSpPr>
              <p:cNvPr id="272422" name="Oval 13"/>
              <p:cNvSpPr>
                <a:spLocks noChangeArrowheads="1"/>
              </p:cNvSpPr>
              <p:nvPr/>
            </p:nvSpPr>
            <p:spPr bwMode="auto">
              <a:xfrm rot="-10789243">
                <a:off x="4943" y="3314"/>
                <a:ext cx="336" cy="336"/>
              </a:xfrm>
              <a:prstGeom prst="ellipse">
                <a:avLst/>
              </a:prstGeom>
              <a:solidFill>
                <a:schemeClr val="tx1"/>
              </a:solid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endParaRPr lang="en-US" altLang="en-US" sz="2400"/>
              </a:p>
            </p:txBody>
          </p:sp>
          <p:sp>
            <p:nvSpPr>
              <p:cNvPr id="272423" name="Oval 14"/>
              <p:cNvSpPr>
                <a:spLocks noChangeArrowheads="1"/>
              </p:cNvSpPr>
              <p:nvPr/>
            </p:nvSpPr>
            <p:spPr bwMode="auto">
              <a:xfrm rot="-10789243">
                <a:off x="5279" y="3315"/>
                <a:ext cx="336" cy="336"/>
              </a:xfrm>
              <a:prstGeom prst="ellipse">
                <a:avLst/>
              </a:prstGeom>
              <a:solidFill>
                <a:schemeClr val="tx1"/>
              </a:solid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endParaRPr lang="en-US" altLang="en-US" sz="2400"/>
              </a:p>
            </p:txBody>
          </p:sp>
          <p:sp>
            <p:nvSpPr>
              <p:cNvPr id="272424" name="Oval 15"/>
              <p:cNvSpPr>
                <a:spLocks noChangeArrowheads="1"/>
              </p:cNvSpPr>
              <p:nvPr/>
            </p:nvSpPr>
            <p:spPr bwMode="auto">
              <a:xfrm rot="-10789243">
                <a:off x="4270" y="3647"/>
                <a:ext cx="336" cy="336"/>
              </a:xfrm>
              <a:prstGeom prst="ellipse">
                <a:avLst/>
              </a:prstGeom>
              <a:solidFill>
                <a:schemeClr val="tx1"/>
              </a:solid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endParaRPr lang="en-US" altLang="en-US" sz="2400"/>
              </a:p>
            </p:txBody>
          </p:sp>
          <p:sp>
            <p:nvSpPr>
              <p:cNvPr id="272425" name="Oval 16"/>
              <p:cNvSpPr>
                <a:spLocks noChangeArrowheads="1"/>
              </p:cNvSpPr>
              <p:nvPr/>
            </p:nvSpPr>
            <p:spPr bwMode="auto">
              <a:xfrm rot="-10789243">
                <a:off x="4606" y="3648"/>
                <a:ext cx="336" cy="336"/>
              </a:xfrm>
              <a:prstGeom prst="ellipse">
                <a:avLst/>
              </a:prstGeom>
              <a:solidFill>
                <a:schemeClr val="tx1"/>
              </a:solid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endParaRPr lang="en-US" altLang="en-US" sz="2400"/>
              </a:p>
            </p:txBody>
          </p:sp>
          <p:sp>
            <p:nvSpPr>
              <p:cNvPr id="272426" name="Oval 17"/>
              <p:cNvSpPr>
                <a:spLocks noChangeArrowheads="1"/>
              </p:cNvSpPr>
              <p:nvPr/>
            </p:nvSpPr>
            <p:spPr bwMode="auto">
              <a:xfrm rot="-10789243">
                <a:off x="5276" y="2643"/>
                <a:ext cx="336" cy="336"/>
              </a:xfrm>
              <a:prstGeom prst="ellipse">
                <a:avLst/>
              </a:prstGeom>
              <a:solidFill>
                <a:schemeClr val="tx1"/>
              </a:solid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endParaRPr lang="en-US" altLang="en-US" sz="2400"/>
              </a:p>
            </p:txBody>
          </p:sp>
          <p:sp>
            <p:nvSpPr>
              <p:cNvPr id="272427" name="Oval 18"/>
              <p:cNvSpPr>
                <a:spLocks noChangeArrowheads="1"/>
              </p:cNvSpPr>
              <p:nvPr/>
            </p:nvSpPr>
            <p:spPr bwMode="auto">
              <a:xfrm rot="-10789243">
                <a:off x="4944" y="2978"/>
                <a:ext cx="336" cy="336"/>
              </a:xfrm>
              <a:prstGeom prst="ellipse">
                <a:avLst/>
              </a:prstGeom>
              <a:solidFill>
                <a:schemeClr val="tx1"/>
              </a:solid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endParaRPr lang="en-US" altLang="en-US" sz="2400"/>
              </a:p>
            </p:txBody>
          </p:sp>
          <p:sp>
            <p:nvSpPr>
              <p:cNvPr id="272428" name="Oval 19"/>
              <p:cNvSpPr>
                <a:spLocks noChangeArrowheads="1"/>
              </p:cNvSpPr>
              <p:nvPr/>
            </p:nvSpPr>
            <p:spPr bwMode="auto">
              <a:xfrm rot="-10789243">
                <a:off x="5276" y="2979"/>
                <a:ext cx="336" cy="336"/>
              </a:xfrm>
              <a:prstGeom prst="ellipse">
                <a:avLst/>
              </a:prstGeom>
              <a:solidFill>
                <a:schemeClr val="tx1"/>
              </a:solid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endParaRPr lang="en-US" altLang="en-US" sz="2400"/>
              </a:p>
            </p:txBody>
          </p:sp>
        </p:grpSp>
        <p:sp>
          <p:nvSpPr>
            <p:cNvPr id="272391" name="Text Box 50"/>
            <p:cNvSpPr txBox="1">
              <a:spLocks noChangeArrowheads="1"/>
            </p:cNvSpPr>
            <p:nvPr/>
          </p:nvSpPr>
          <p:spPr bwMode="auto">
            <a:xfrm>
              <a:off x="6179210" y="6071412"/>
              <a:ext cx="1939941" cy="27699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lIns="91433" tIns="45717" rIns="91433" bIns="45717"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ct val="0"/>
                </a:spcBef>
                <a:buFontTx/>
                <a:buNone/>
              </a:pPr>
              <a:r>
                <a:rPr lang="en-US" altLang="en-US" sz="1200" b="1" i="0">
                  <a:solidFill>
                    <a:schemeClr val="folHlink"/>
                  </a:solidFill>
                </a:rPr>
                <a:t> </a:t>
              </a:r>
              <a:r>
                <a:rPr lang="en-US" altLang="en-US" sz="1200" b="1">
                  <a:solidFill>
                    <a:schemeClr val="folHlink"/>
                  </a:solidFill>
                </a:rPr>
                <a:t>n/c</a:t>
              </a:r>
              <a:r>
                <a:rPr lang="en-US" altLang="en-US" sz="1200" b="1" i="0">
                  <a:solidFill>
                    <a:schemeClr val="folHlink"/>
                  </a:solidFill>
                </a:rPr>
                <a:t>    </a:t>
              </a:r>
              <a:r>
                <a:rPr lang="en-US" altLang="en-US" sz="1200" b="1">
                  <a:solidFill>
                    <a:schemeClr val="folHlink"/>
                  </a:solidFill>
                </a:rPr>
                <a:t>n/c</a:t>
              </a:r>
              <a:r>
                <a:rPr lang="en-US" altLang="en-US" sz="1200" b="1" i="0">
                  <a:solidFill>
                    <a:schemeClr val="folHlink"/>
                  </a:solidFill>
                </a:rPr>
                <a:t>     </a:t>
              </a:r>
              <a:r>
                <a:rPr lang="en-US" altLang="en-US" sz="1200" b="1">
                  <a:solidFill>
                    <a:schemeClr val="folHlink"/>
                  </a:solidFill>
                </a:rPr>
                <a:t>n/c</a:t>
              </a:r>
              <a:r>
                <a:rPr lang="en-US" altLang="en-US" sz="1200" b="1" i="0">
                  <a:solidFill>
                    <a:schemeClr val="folHlink"/>
                  </a:solidFill>
                </a:rPr>
                <a:t>      </a:t>
              </a:r>
              <a:r>
                <a:rPr lang="en-US" altLang="en-US" sz="1200" b="1">
                  <a:solidFill>
                    <a:schemeClr val="folHlink"/>
                  </a:solidFill>
                </a:rPr>
                <a:t>n/c</a:t>
              </a:r>
              <a:r>
                <a:rPr lang="en-US" altLang="en-US" sz="1200" b="1" i="0">
                  <a:solidFill>
                    <a:schemeClr val="folHlink"/>
                  </a:solidFill>
                </a:rPr>
                <a:t>    </a:t>
              </a:r>
              <a:r>
                <a:rPr lang="en-US" altLang="en-US" sz="1200" b="1">
                  <a:solidFill>
                    <a:schemeClr val="folHlink"/>
                  </a:solidFill>
                </a:rPr>
                <a:t>n/c</a:t>
              </a:r>
              <a:endParaRPr lang="en-US" altLang="en-US" sz="1200" b="1" i="0"/>
            </a:p>
          </p:txBody>
        </p:sp>
        <p:sp>
          <p:nvSpPr>
            <p:cNvPr id="272392" name="Text Box 51"/>
            <p:cNvSpPr txBox="1">
              <a:spLocks noChangeArrowheads="1"/>
            </p:cNvSpPr>
            <p:nvPr/>
          </p:nvSpPr>
          <p:spPr bwMode="auto">
            <a:xfrm>
              <a:off x="5843460" y="5646910"/>
              <a:ext cx="540410" cy="461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lIns="91433" tIns="45717" rIns="91433" bIns="45717"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nSpc>
                  <a:spcPct val="200000"/>
                </a:lnSpc>
                <a:spcBef>
                  <a:spcPct val="0"/>
                </a:spcBef>
                <a:buFontTx/>
                <a:buNone/>
              </a:pPr>
              <a:r>
                <a:rPr lang="en-US" altLang="en-US" sz="1200" b="1">
                  <a:solidFill>
                    <a:schemeClr val="folHlink"/>
                  </a:solidFill>
                </a:rPr>
                <a:t>n/c</a:t>
              </a:r>
              <a:endParaRPr lang="en-US" altLang="en-US" sz="1800" b="1"/>
            </a:p>
          </p:txBody>
        </p:sp>
        <p:grpSp>
          <p:nvGrpSpPr>
            <p:cNvPr id="272393" name="Group 59"/>
            <p:cNvGrpSpPr>
              <a:grpSpLocks/>
            </p:cNvGrpSpPr>
            <p:nvPr/>
          </p:nvGrpSpPr>
          <p:grpSpPr bwMode="auto">
            <a:xfrm>
              <a:off x="6174251" y="3883648"/>
              <a:ext cx="1963232" cy="1817729"/>
              <a:chOff x="4327" y="1835"/>
              <a:chExt cx="1861" cy="1792"/>
            </a:xfrm>
          </p:grpSpPr>
          <p:sp>
            <p:nvSpPr>
              <p:cNvPr id="272399" name="Oval 60"/>
              <p:cNvSpPr>
                <a:spLocks noChangeArrowheads="1"/>
              </p:cNvSpPr>
              <p:nvPr/>
            </p:nvSpPr>
            <p:spPr bwMode="auto">
              <a:xfrm rot="44464">
                <a:off x="4704" y="2197"/>
                <a:ext cx="369" cy="359"/>
              </a:xfrm>
              <a:prstGeom prst="ellipse">
                <a:avLst/>
              </a:prstGeom>
              <a:solidFill>
                <a:schemeClr val="tx2"/>
              </a:solid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endParaRPr lang="en-US" altLang="en-US" sz="2400"/>
              </a:p>
            </p:txBody>
          </p:sp>
          <p:sp>
            <p:nvSpPr>
              <p:cNvPr id="272400" name="Oval 61"/>
              <p:cNvSpPr>
                <a:spLocks noChangeArrowheads="1"/>
              </p:cNvSpPr>
              <p:nvPr/>
            </p:nvSpPr>
            <p:spPr bwMode="auto">
              <a:xfrm rot="44464">
                <a:off x="4710" y="1840"/>
                <a:ext cx="369" cy="358"/>
              </a:xfrm>
              <a:prstGeom prst="ellipse">
                <a:avLst/>
              </a:prstGeom>
              <a:solidFill>
                <a:schemeClr val="tx2"/>
              </a:solid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endParaRPr lang="en-US" altLang="en-US" sz="2400"/>
              </a:p>
            </p:txBody>
          </p:sp>
          <p:sp>
            <p:nvSpPr>
              <p:cNvPr id="272401" name="Oval 62"/>
              <p:cNvSpPr>
                <a:spLocks noChangeArrowheads="1"/>
              </p:cNvSpPr>
              <p:nvPr/>
            </p:nvSpPr>
            <p:spPr bwMode="auto">
              <a:xfrm rot="44464">
                <a:off x="4335" y="2192"/>
                <a:ext cx="370" cy="359"/>
              </a:xfrm>
              <a:prstGeom prst="ellipse">
                <a:avLst/>
              </a:prstGeom>
              <a:solidFill>
                <a:schemeClr val="tx2"/>
              </a:solid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endParaRPr lang="en-US" altLang="en-US" sz="2400"/>
              </a:p>
            </p:txBody>
          </p:sp>
          <p:sp>
            <p:nvSpPr>
              <p:cNvPr id="272402" name="Oval 63"/>
              <p:cNvSpPr>
                <a:spLocks noChangeArrowheads="1"/>
              </p:cNvSpPr>
              <p:nvPr/>
            </p:nvSpPr>
            <p:spPr bwMode="auto">
              <a:xfrm rot="44464">
                <a:off x="5818" y="1854"/>
                <a:ext cx="370" cy="359"/>
              </a:xfrm>
              <a:prstGeom prst="ellipse">
                <a:avLst/>
              </a:prstGeom>
              <a:solidFill>
                <a:schemeClr val="tx2"/>
              </a:solid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endParaRPr lang="en-US" altLang="en-US" sz="2400"/>
              </a:p>
            </p:txBody>
          </p:sp>
          <p:sp>
            <p:nvSpPr>
              <p:cNvPr id="272403" name="Oval 64"/>
              <p:cNvSpPr>
                <a:spLocks noChangeArrowheads="1"/>
              </p:cNvSpPr>
              <p:nvPr/>
            </p:nvSpPr>
            <p:spPr bwMode="auto">
              <a:xfrm rot="44464">
                <a:off x="5448" y="1849"/>
                <a:ext cx="369" cy="359"/>
              </a:xfrm>
              <a:prstGeom prst="ellipse">
                <a:avLst/>
              </a:prstGeom>
              <a:solidFill>
                <a:schemeClr val="tx2"/>
              </a:solid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endParaRPr lang="en-US" altLang="en-US" sz="2400"/>
              </a:p>
            </p:txBody>
          </p:sp>
          <p:sp>
            <p:nvSpPr>
              <p:cNvPr id="272404" name="Oval 65"/>
              <p:cNvSpPr>
                <a:spLocks noChangeArrowheads="1"/>
              </p:cNvSpPr>
              <p:nvPr/>
            </p:nvSpPr>
            <p:spPr bwMode="auto">
              <a:xfrm rot="44464">
                <a:off x="5080" y="1845"/>
                <a:ext cx="370" cy="359"/>
              </a:xfrm>
              <a:prstGeom prst="ellipse">
                <a:avLst/>
              </a:prstGeom>
              <a:solidFill>
                <a:schemeClr val="tx2"/>
              </a:solid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endParaRPr lang="en-US" altLang="en-US" sz="2400"/>
              </a:p>
            </p:txBody>
          </p:sp>
          <p:sp>
            <p:nvSpPr>
              <p:cNvPr id="272405" name="Oval 66"/>
              <p:cNvSpPr>
                <a:spLocks noChangeArrowheads="1"/>
              </p:cNvSpPr>
              <p:nvPr/>
            </p:nvSpPr>
            <p:spPr bwMode="auto">
              <a:xfrm rot="44464">
                <a:off x="4341" y="1835"/>
                <a:ext cx="370" cy="358"/>
              </a:xfrm>
              <a:prstGeom prst="ellipse">
                <a:avLst/>
              </a:prstGeom>
              <a:solidFill>
                <a:schemeClr val="tx2"/>
              </a:solid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endParaRPr lang="en-US" altLang="en-US" sz="2400"/>
              </a:p>
            </p:txBody>
          </p:sp>
          <p:sp>
            <p:nvSpPr>
              <p:cNvPr id="272406" name="Oval 67"/>
              <p:cNvSpPr>
                <a:spLocks noChangeArrowheads="1"/>
              </p:cNvSpPr>
              <p:nvPr/>
            </p:nvSpPr>
            <p:spPr bwMode="auto">
              <a:xfrm rot="44464">
                <a:off x="5069" y="2561"/>
                <a:ext cx="370" cy="358"/>
              </a:xfrm>
              <a:prstGeom prst="ellipse">
                <a:avLst/>
              </a:prstGeom>
              <a:solidFill>
                <a:schemeClr val="tx2"/>
              </a:solid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endParaRPr lang="en-US" altLang="en-US" sz="2400"/>
              </a:p>
            </p:txBody>
          </p:sp>
          <p:sp>
            <p:nvSpPr>
              <p:cNvPr id="272407" name="Oval 68"/>
              <p:cNvSpPr>
                <a:spLocks noChangeArrowheads="1"/>
              </p:cNvSpPr>
              <p:nvPr/>
            </p:nvSpPr>
            <p:spPr bwMode="auto">
              <a:xfrm rot="44464">
                <a:off x="4700" y="2557"/>
                <a:ext cx="369" cy="358"/>
              </a:xfrm>
              <a:prstGeom prst="ellipse">
                <a:avLst/>
              </a:prstGeom>
              <a:solidFill>
                <a:schemeClr val="tx2"/>
              </a:solid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endParaRPr lang="en-US" altLang="en-US" sz="2400"/>
              </a:p>
            </p:txBody>
          </p:sp>
          <p:sp>
            <p:nvSpPr>
              <p:cNvPr id="272408" name="Oval 69"/>
              <p:cNvSpPr>
                <a:spLocks noChangeArrowheads="1"/>
              </p:cNvSpPr>
              <p:nvPr/>
            </p:nvSpPr>
            <p:spPr bwMode="auto">
              <a:xfrm rot="44464">
                <a:off x="4331" y="2552"/>
                <a:ext cx="370" cy="358"/>
              </a:xfrm>
              <a:prstGeom prst="ellipse">
                <a:avLst/>
              </a:prstGeom>
              <a:solidFill>
                <a:schemeClr val="tx2"/>
              </a:solid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endParaRPr lang="en-US" altLang="en-US" sz="2400"/>
              </a:p>
            </p:txBody>
          </p:sp>
          <p:sp>
            <p:nvSpPr>
              <p:cNvPr id="272409" name="Oval 70"/>
              <p:cNvSpPr>
                <a:spLocks noChangeArrowheads="1"/>
              </p:cNvSpPr>
              <p:nvPr/>
            </p:nvSpPr>
            <p:spPr bwMode="auto">
              <a:xfrm rot="44464">
                <a:off x="5443" y="2209"/>
                <a:ext cx="369" cy="358"/>
              </a:xfrm>
              <a:prstGeom prst="ellipse">
                <a:avLst/>
              </a:prstGeom>
              <a:solidFill>
                <a:schemeClr val="tx2"/>
              </a:solid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endParaRPr lang="en-US" altLang="en-US" sz="2400"/>
              </a:p>
            </p:txBody>
          </p:sp>
          <p:sp>
            <p:nvSpPr>
              <p:cNvPr id="272410" name="Oval 71"/>
              <p:cNvSpPr>
                <a:spLocks noChangeArrowheads="1"/>
              </p:cNvSpPr>
              <p:nvPr/>
            </p:nvSpPr>
            <p:spPr bwMode="auto">
              <a:xfrm rot="44464">
                <a:off x="5074" y="2205"/>
                <a:ext cx="370" cy="358"/>
              </a:xfrm>
              <a:prstGeom prst="ellipse">
                <a:avLst/>
              </a:prstGeom>
              <a:solidFill>
                <a:schemeClr val="tx2"/>
              </a:solid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endParaRPr lang="en-US" altLang="en-US" sz="2400"/>
              </a:p>
            </p:txBody>
          </p:sp>
          <p:sp>
            <p:nvSpPr>
              <p:cNvPr id="272411" name="Oval 72"/>
              <p:cNvSpPr>
                <a:spLocks noChangeArrowheads="1"/>
              </p:cNvSpPr>
              <p:nvPr/>
            </p:nvSpPr>
            <p:spPr bwMode="auto">
              <a:xfrm rot="44464">
                <a:off x="4327" y="3269"/>
                <a:ext cx="370" cy="358"/>
              </a:xfrm>
              <a:prstGeom prst="ellipse">
                <a:avLst/>
              </a:prstGeom>
              <a:solidFill>
                <a:schemeClr val="tx2"/>
              </a:solid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endParaRPr lang="en-US" altLang="en-US" sz="2400"/>
              </a:p>
            </p:txBody>
          </p:sp>
          <p:sp>
            <p:nvSpPr>
              <p:cNvPr id="272412" name="Oval 73"/>
              <p:cNvSpPr>
                <a:spLocks noChangeArrowheads="1"/>
              </p:cNvSpPr>
              <p:nvPr/>
            </p:nvSpPr>
            <p:spPr bwMode="auto">
              <a:xfrm rot="44464">
                <a:off x="4695" y="2914"/>
                <a:ext cx="370" cy="359"/>
              </a:xfrm>
              <a:prstGeom prst="ellipse">
                <a:avLst/>
              </a:prstGeom>
              <a:solidFill>
                <a:schemeClr val="tx2"/>
              </a:solid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endParaRPr lang="en-US" altLang="en-US" sz="2400"/>
              </a:p>
            </p:txBody>
          </p:sp>
          <p:sp>
            <p:nvSpPr>
              <p:cNvPr id="272413" name="Oval 74"/>
              <p:cNvSpPr>
                <a:spLocks noChangeArrowheads="1"/>
              </p:cNvSpPr>
              <p:nvPr/>
            </p:nvSpPr>
            <p:spPr bwMode="auto">
              <a:xfrm rot="44464">
                <a:off x="4330" y="2909"/>
                <a:ext cx="370" cy="359"/>
              </a:xfrm>
              <a:prstGeom prst="ellipse">
                <a:avLst/>
              </a:prstGeom>
              <a:solidFill>
                <a:schemeClr val="tx2"/>
              </a:solid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endParaRPr lang="en-US" altLang="en-US" sz="2400"/>
              </a:p>
            </p:txBody>
          </p:sp>
        </p:grpSp>
        <p:sp>
          <p:nvSpPr>
            <p:cNvPr id="272394" name="Text Box 51"/>
            <p:cNvSpPr txBox="1">
              <a:spLocks noChangeArrowheads="1"/>
            </p:cNvSpPr>
            <p:nvPr/>
          </p:nvSpPr>
          <p:spPr bwMode="auto">
            <a:xfrm>
              <a:off x="5843460" y="5282514"/>
              <a:ext cx="540410" cy="461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lIns="91433" tIns="45717" rIns="91433" bIns="45717"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nSpc>
                  <a:spcPct val="200000"/>
                </a:lnSpc>
                <a:spcBef>
                  <a:spcPct val="0"/>
                </a:spcBef>
                <a:buFontTx/>
                <a:buNone/>
              </a:pPr>
              <a:r>
                <a:rPr lang="en-US" altLang="en-US" sz="1200" b="1">
                  <a:solidFill>
                    <a:schemeClr val="folHlink"/>
                  </a:solidFill>
                </a:rPr>
                <a:t>n/c</a:t>
              </a:r>
              <a:endParaRPr lang="en-US" altLang="en-US" sz="1800" b="1"/>
            </a:p>
          </p:txBody>
        </p:sp>
        <p:sp>
          <p:nvSpPr>
            <p:cNvPr id="272395" name="Text Box 51"/>
            <p:cNvSpPr txBox="1">
              <a:spLocks noChangeArrowheads="1"/>
            </p:cNvSpPr>
            <p:nvPr/>
          </p:nvSpPr>
          <p:spPr bwMode="auto">
            <a:xfrm>
              <a:off x="5843460" y="4905761"/>
              <a:ext cx="540410" cy="461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lIns="91433" tIns="45717" rIns="91433" bIns="45717"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nSpc>
                  <a:spcPct val="200000"/>
                </a:lnSpc>
                <a:spcBef>
                  <a:spcPct val="0"/>
                </a:spcBef>
                <a:buFontTx/>
                <a:buNone/>
              </a:pPr>
              <a:r>
                <a:rPr lang="en-US" altLang="en-US" sz="1200" b="1">
                  <a:solidFill>
                    <a:schemeClr val="folHlink"/>
                  </a:solidFill>
                </a:rPr>
                <a:t>n/c</a:t>
              </a:r>
              <a:endParaRPr lang="en-US" altLang="en-US" sz="1800" b="1"/>
            </a:p>
          </p:txBody>
        </p:sp>
        <p:sp>
          <p:nvSpPr>
            <p:cNvPr id="272396" name="Text Box 51"/>
            <p:cNvSpPr txBox="1">
              <a:spLocks noChangeArrowheads="1"/>
            </p:cNvSpPr>
            <p:nvPr/>
          </p:nvSpPr>
          <p:spPr bwMode="auto">
            <a:xfrm>
              <a:off x="5843460" y="4541365"/>
              <a:ext cx="540410" cy="461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lIns="91433" tIns="45717" rIns="91433" bIns="45717"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nSpc>
                  <a:spcPct val="200000"/>
                </a:lnSpc>
                <a:spcBef>
                  <a:spcPct val="0"/>
                </a:spcBef>
                <a:buFontTx/>
                <a:buNone/>
              </a:pPr>
              <a:r>
                <a:rPr lang="en-US" altLang="en-US" sz="1200" b="1">
                  <a:solidFill>
                    <a:schemeClr val="folHlink"/>
                  </a:solidFill>
                </a:rPr>
                <a:t>n/c</a:t>
              </a:r>
              <a:endParaRPr lang="en-US" altLang="en-US" sz="1800" b="1"/>
            </a:p>
          </p:txBody>
        </p:sp>
        <p:sp>
          <p:nvSpPr>
            <p:cNvPr id="272397" name="Text Box 51"/>
            <p:cNvSpPr txBox="1">
              <a:spLocks noChangeArrowheads="1"/>
            </p:cNvSpPr>
            <p:nvPr/>
          </p:nvSpPr>
          <p:spPr bwMode="auto">
            <a:xfrm>
              <a:off x="5843460" y="4176969"/>
              <a:ext cx="540410" cy="461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lIns="91433" tIns="45717" rIns="91433" bIns="45717"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nSpc>
                  <a:spcPct val="200000"/>
                </a:lnSpc>
                <a:spcBef>
                  <a:spcPct val="0"/>
                </a:spcBef>
                <a:buFontTx/>
                <a:buNone/>
              </a:pPr>
              <a:r>
                <a:rPr lang="en-US" altLang="en-US" sz="1200" b="1">
                  <a:solidFill>
                    <a:schemeClr val="folHlink"/>
                  </a:solidFill>
                </a:rPr>
                <a:t>n/c</a:t>
              </a:r>
              <a:endParaRPr lang="en-US" altLang="en-US" sz="1800" b="1"/>
            </a:p>
          </p:txBody>
        </p:sp>
        <p:sp>
          <p:nvSpPr>
            <p:cNvPr id="272398" name="Text Box 51"/>
            <p:cNvSpPr txBox="1">
              <a:spLocks noChangeArrowheads="1"/>
            </p:cNvSpPr>
            <p:nvPr/>
          </p:nvSpPr>
          <p:spPr bwMode="auto">
            <a:xfrm>
              <a:off x="5843460" y="3812573"/>
              <a:ext cx="540410" cy="461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lIns="91433" tIns="45717" rIns="91433" bIns="45717"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nSpc>
                  <a:spcPct val="200000"/>
                </a:lnSpc>
                <a:spcBef>
                  <a:spcPct val="0"/>
                </a:spcBef>
                <a:buFontTx/>
                <a:buNone/>
              </a:pPr>
              <a:r>
                <a:rPr lang="en-US" altLang="en-US" sz="1200" b="1">
                  <a:solidFill>
                    <a:schemeClr val="folHlink"/>
                  </a:solidFill>
                </a:rPr>
                <a:t>n/c</a:t>
              </a:r>
              <a:endParaRPr lang="en-US" altLang="en-US" sz="1800" b="1"/>
            </a:p>
          </p:txBody>
        </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nodeType="withEffect">
                                  <p:stCondLst>
                                    <p:cond delay="0"/>
                                  </p:stCondLst>
                                  <p:childTnLst>
                                    <p:set>
                                      <p:cBhvr>
                                        <p:cTn id="6" dur="1" fill="hold">
                                          <p:stCondLst>
                                            <p:cond delay="0"/>
                                          </p:stCondLst>
                                        </p:cTn>
                                        <p:tgtEl>
                                          <p:spTgt spid="66563">
                                            <p:txEl>
                                              <p:pRg st="0" end="0"/>
                                            </p:txEl>
                                          </p:spTgt>
                                        </p:tgtEl>
                                        <p:attrNameLst>
                                          <p:attrName>style.visibility</p:attrName>
                                        </p:attrNameLst>
                                      </p:cBhvr>
                                      <p:to>
                                        <p:strVal val="visible"/>
                                      </p:to>
                                    </p:set>
                                    <p:anim calcmode="lin" valueType="num">
                                      <p:cBhvr additive="base">
                                        <p:cTn id="7" dur="500" fill="hold"/>
                                        <p:tgtEl>
                                          <p:spTgt spid="66563">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66563">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nodeType="clickEffect">
                                  <p:stCondLst>
                                    <p:cond delay="0"/>
                                  </p:stCondLst>
                                  <p:childTnLst>
                                    <p:set>
                                      <p:cBhvr>
                                        <p:cTn id="12" dur="1" fill="hold">
                                          <p:stCondLst>
                                            <p:cond delay="0"/>
                                          </p:stCondLst>
                                        </p:cTn>
                                        <p:tgtEl>
                                          <p:spTgt spid="66563">
                                            <p:txEl>
                                              <p:pRg st="1" end="1"/>
                                            </p:txEl>
                                          </p:spTgt>
                                        </p:tgtEl>
                                        <p:attrNameLst>
                                          <p:attrName>style.visibility</p:attrName>
                                        </p:attrNameLst>
                                      </p:cBhvr>
                                      <p:to>
                                        <p:strVal val="visible"/>
                                      </p:to>
                                    </p:set>
                                    <p:anim calcmode="lin" valueType="num">
                                      <p:cBhvr additive="base">
                                        <p:cTn id="13" dur="500" fill="hold"/>
                                        <p:tgtEl>
                                          <p:spTgt spid="66563">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66563">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nodeType="clickEffect">
                                  <p:stCondLst>
                                    <p:cond delay="0"/>
                                  </p:stCondLst>
                                  <p:childTnLst>
                                    <p:set>
                                      <p:cBhvr>
                                        <p:cTn id="18" dur="1" fill="hold">
                                          <p:stCondLst>
                                            <p:cond delay="0"/>
                                          </p:stCondLst>
                                        </p:cTn>
                                        <p:tgtEl>
                                          <p:spTgt spid="66563">
                                            <p:txEl>
                                              <p:pRg st="2" end="2"/>
                                            </p:txEl>
                                          </p:spTgt>
                                        </p:tgtEl>
                                        <p:attrNameLst>
                                          <p:attrName>style.visibility</p:attrName>
                                        </p:attrNameLst>
                                      </p:cBhvr>
                                      <p:to>
                                        <p:strVal val="visible"/>
                                      </p:to>
                                    </p:set>
                                    <p:anim calcmode="lin" valueType="num">
                                      <p:cBhvr additive="base">
                                        <p:cTn id="19" dur="500" fill="hold"/>
                                        <p:tgtEl>
                                          <p:spTgt spid="66563">
                                            <p:txEl>
                                              <p:pRg st="2" end="2"/>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66563">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8" fill="hold" nodeType="clickEffect">
                                  <p:stCondLst>
                                    <p:cond delay="0"/>
                                  </p:stCondLst>
                                  <p:childTnLst>
                                    <p:set>
                                      <p:cBhvr>
                                        <p:cTn id="24" dur="1" fill="hold">
                                          <p:stCondLst>
                                            <p:cond delay="0"/>
                                          </p:stCondLst>
                                        </p:cTn>
                                        <p:tgtEl>
                                          <p:spTgt spid="66563">
                                            <p:txEl>
                                              <p:pRg st="3" end="3"/>
                                            </p:txEl>
                                          </p:spTgt>
                                        </p:tgtEl>
                                        <p:attrNameLst>
                                          <p:attrName>style.visibility</p:attrName>
                                        </p:attrNameLst>
                                      </p:cBhvr>
                                      <p:to>
                                        <p:strVal val="visible"/>
                                      </p:to>
                                    </p:set>
                                    <p:anim calcmode="lin" valueType="num">
                                      <p:cBhvr additive="base">
                                        <p:cTn id="25" dur="500" fill="hold"/>
                                        <p:tgtEl>
                                          <p:spTgt spid="66563">
                                            <p:txEl>
                                              <p:pRg st="3" end="3"/>
                                            </p:tx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66563">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8" fill="hold" nodeType="clickEffect">
                                  <p:stCondLst>
                                    <p:cond delay="0"/>
                                  </p:stCondLst>
                                  <p:childTnLst>
                                    <p:set>
                                      <p:cBhvr>
                                        <p:cTn id="30" dur="1" fill="hold">
                                          <p:stCondLst>
                                            <p:cond delay="0"/>
                                          </p:stCondLst>
                                        </p:cTn>
                                        <p:tgtEl>
                                          <p:spTgt spid="66563">
                                            <p:txEl>
                                              <p:pRg st="4" end="4"/>
                                            </p:txEl>
                                          </p:spTgt>
                                        </p:tgtEl>
                                        <p:attrNameLst>
                                          <p:attrName>style.visibility</p:attrName>
                                        </p:attrNameLst>
                                      </p:cBhvr>
                                      <p:to>
                                        <p:strVal val="visible"/>
                                      </p:to>
                                    </p:set>
                                    <p:anim calcmode="lin" valueType="num">
                                      <p:cBhvr additive="base">
                                        <p:cTn id="31" dur="500" fill="hold"/>
                                        <p:tgtEl>
                                          <p:spTgt spid="66563">
                                            <p:txEl>
                                              <p:pRg st="4" end="4"/>
                                            </p:txEl>
                                          </p:spTgt>
                                        </p:tgtEl>
                                        <p:attrNameLst>
                                          <p:attrName>ppt_x</p:attrName>
                                        </p:attrNameLst>
                                      </p:cBhvr>
                                      <p:tavLst>
                                        <p:tav tm="0">
                                          <p:val>
                                            <p:strVal val="0-#ppt_w/2"/>
                                          </p:val>
                                        </p:tav>
                                        <p:tav tm="100000">
                                          <p:val>
                                            <p:strVal val="#ppt_x"/>
                                          </p:val>
                                        </p:tav>
                                      </p:tavLst>
                                    </p:anim>
                                    <p:anim calcmode="lin" valueType="num">
                                      <p:cBhvr additive="base">
                                        <p:cTn id="32" dur="500" fill="hold"/>
                                        <p:tgtEl>
                                          <p:spTgt spid="66563">
                                            <p:txEl>
                                              <p:pRg st="4" end="4"/>
                                            </p:txEl>
                                          </p:spTgt>
                                        </p:tgtEl>
                                        <p:attrNameLst>
                                          <p:attrName>ppt_y</p:attrName>
                                        </p:attrNameLst>
                                      </p:cBhvr>
                                      <p:tavLst>
                                        <p:tav tm="0">
                                          <p:val>
                                            <p:strVal val="#ppt_y"/>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8" fill="hold" nodeType="clickEffect">
                                  <p:stCondLst>
                                    <p:cond delay="0"/>
                                  </p:stCondLst>
                                  <p:childTnLst>
                                    <p:set>
                                      <p:cBhvr>
                                        <p:cTn id="36" dur="1" fill="hold">
                                          <p:stCondLst>
                                            <p:cond delay="0"/>
                                          </p:stCondLst>
                                        </p:cTn>
                                        <p:tgtEl>
                                          <p:spTgt spid="66563">
                                            <p:txEl>
                                              <p:pRg st="5" end="5"/>
                                            </p:txEl>
                                          </p:spTgt>
                                        </p:tgtEl>
                                        <p:attrNameLst>
                                          <p:attrName>style.visibility</p:attrName>
                                        </p:attrNameLst>
                                      </p:cBhvr>
                                      <p:to>
                                        <p:strVal val="visible"/>
                                      </p:to>
                                    </p:set>
                                    <p:anim calcmode="lin" valueType="num">
                                      <p:cBhvr additive="base">
                                        <p:cTn id="37" dur="500" fill="hold"/>
                                        <p:tgtEl>
                                          <p:spTgt spid="66563">
                                            <p:txEl>
                                              <p:pRg st="5" end="5"/>
                                            </p:txEl>
                                          </p:spTgt>
                                        </p:tgtEl>
                                        <p:attrNameLst>
                                          <p:attrName>ppt_x</p:attrName>
                                        </p:attrNameLst>
                                      </p:cBhvr>
                                      <p:tavLst>
                                        <p:tav tm="0">
                                          <p:val>
                                            <p:strVal val="0-#ppt_w/2"/>
                                          </p:val>
                                        </p:tav>
                                        <p:tav tm="100000">
                                          <p:val>
                                            <p:strVal val="#ppt_x"/>
                                          </p:val>
                                        </p:tav>
                                      </p:tavLst>
                                    </p:anim>
                                    <p:anim calcmode="lin" valueType="num">
                                      <p:cBhvr additive="base">
                                        <p:cTn id="38" dur="500" fill="hold"/>
                                        <p:tgtEl>
                                          <p:spTgt spid="66563">
                                            <p:txEl>
                                              <p:pRg st="5" end="5"/>
                                            </p:txEl>
                                          </p:spTgt>
                                        </p:tgtEl>
                                        <p:attrNameLst>
                                          <p:attrName>ppt_y</p:attrName>
                                        </p:attrNameLst>
                                      </p:cBhvr>
                                      <p:tavLst>
                                        <p:tav tm="0">
                                          <p:val>
                                            <p:strVal val="#ppt_y"/>
                                          </p:val>
                                        </p:tav>
                                        <p:tav tm="100000">
                                          <p:val>
                                            <p:strVal val="#ppt_y"/>
                                          </p:val>
                                        </p:tav>
                                      </p:tavLst>
                                    </p:anim>
                                  </p:childTnLst>
                                </p:cTn>
                              </p:par>
                            </p:childTnLst>
                          </p:cTn>
                        </p:par>
                      </p:childTnLst>
                    </p:cTn>
                  </p:par>
                  <p:par>
                    <p:cTn id="39" fill="hold" nodeType="clickPar">
                      <p:stCondLst>
                        <p:cond delay="indefinite"/>
                      </p:stCondLst>
                      <p:childTnLst>
                        <p:par>
                          <p:cTn id="40" fill="hold" nodeType="withGroup">
                            <p:stCondLst>
                              <p:cond delay="0"/>
                            </p:stCondLst>
                            <p:childTnLst>
                              <p:par>
                                <p:cTn id="41" presetID="2" presetClass="entr" presetSubtype="2" fill="hold" nodeType="clickEffect">
                                  <p:stCondLst>
                                    <p:cond delay="0"/>
                                  </p:stCondLst>
                                  <p:childTnLst>
                                    <p:set>
                                      <p:cBhvr>
                                        <p:cTn id="42" dur="1" fill="hold">
                                          <p:stCondLst>
                                            <p:cond delay="0"/>
                                          </p:stCondLst>
                                        </p:cTn>
                                        <p:tgtEl>
                                          <p:spTgt spid="4"/>
                                        </p:tgtEl>
                                        <p:attrNameLst>
                                          <p:attrName>style.visibility</p:attrName>
                                        </p:attrNameLst>
                                      </p:cBhvr>
                                      <p:to>
                                        <p:strVal val="visible"/>
                                      </p:to>
                                    </p:set>
                                    <p:anim calcmode="lin" valueType="num">
                                      <p:cBhvr additive="base">
                                        <p:cTn id="43" dur="500" fill="hold"/>
                                        <p:tgtEl>
                                          <p:spTgt spid="4"/>
                                        </p:tgtEl>
                                        <p:attrNameLst>
                                          <p:attrName>ppt_x</p:attrName>
                                        </p:attrNameLst>
                                      </p:cBhvr>
                                      <p:tavLst>
                                        <p:tav tm="0">
                                          <p:val>
                                            <p:strVal val="1+#ppt_w/2"/>
                                          </p:val>
                                        </p:tav>
                                        <p:tav tm="100000">
                                          <p:val>
                                            <p:strVal val="#ppt_x"/>
                                          </p:val>
                                        </p:tav>
                                      </p:tavLst>
                                    </p:anim>
                                    <p:anim calcmode="lin" valueType="num">
                                      <p:cBhvr additive="base">
                                        <p:cTn id="44" dur="500" fill="hold"/>
                                        <p:tgtEl>
                                          <p:spTgt spid="4"/>
                                        </p:tgtEl>
                                        <p:attrNameLst>
                                          <p:attrName>ppt_y</p:attrName>
                                        </p:attrNameLst>
                                      </p:cBhvr>
                                      <p:tavLst>
                                        <p:tav tm="0">
                                          <p:val>
                                            <p:strVal val="#ppt_y"/>
                                          </p:val>
                                        </p:tav>
                                        <p:tav tm="100000">
                                          <p:val>
                                            <p:strVal val="#ppt_y"/>
                                          </p:val>
                                        </p:tav>
                                      </p:tavLst>
                                    </p:anim>
                                  </p:childTnLst>
                                </p:cTn>
                              </p:par>
                            </p:childTnLst>
                          </p:cTn>
                        </p:par>
                      </p:childTnLst>
                    </p:cTn>
                  </p:par>
                  <p:par>
                    <p:cTn id="45" fill="hold" nodeType="clickPar">
                      <p:stCondLst>
                        <p:cond delay="indefinite"/>
                      </p:stCondLst>
                      <p:childTnLst>
                        <p:par>
                          <p:cTn id="46" fill="hold" nodeType="withGroup">
                            <p:stCondLst>
                              <p:cond delay="0"/>
                            </p:stCondLst>
                            <p:childTnLst>
                              <p:par>
                                <p:cTn id="47" presetID="2" presetClass="entr" presetSubtype="8" fill="hold" nodeType="clickEffect">
                                  <p:stCondLst>
                                    <p:cond delay="0"/>
                                  </p:stCondLst>
                                  <p:childTnLst>
                                    <p:set>
                                      <p:cBhvr>
                                        <p:cTn id="48" dur="1" fill="hold">
                                          <p:stCondLst>
                                            <p:cond delay="0"/>
                                          </p:stCondLst>
                                        </p:cTn>
                                        <p:tgtEl>
                                          <p:spTgt spid="66563">
                                            <p:txEl>
                                              <p:pRg st="6" end="6"/>
                                            </p:txEl>
                                          </p:spTgt>
                                        </p:tgtEl>
                                        <p:attrNameLst>
                                          <p:attrName>style.visibility</p:attrName>
                                        </p:attrNameLst>
                                      </p:cBhvr>
                                      <p:to>
                                        <p:strVal val="visible"/>
                                      </p:to>
                                    </p:set>
                                    <p:anim calcmode="lin" valueType="num">
                                      <p:cBhvr additive="base">
                                        <p:cTn id="49" dur="500" fill="hold"/>
                                        <p:tgtEl>
                                          <p:spTgt spid="66563">
                                            <p:txEl>
                                              <p:pRg st="6" end="6"/>
                                            </p:txEl>
                                          </p:spTgt>
                                        </p:tgtEl>
                                        <p:attrNameLst>
                                          <p:attrName>ppt_x</p:attrName>
                                        </p:attrNameLst>
                                      </p:cBhvr>
                                      <p:tavLst>
                                        <p:tav tm="0">
                                          <p:val>
                                            <p:strVal val="0-#ppt_w/2"/>
                                          </p:val>
                                        </p:tav>
                                        <p:tav tm="100000">
                                          <p:val>
                                            <p:strVal val="#ppt_x"/>
                                          </p:val>
                                        </p:tav>
                                      </p:tavLst>
                                    </p:anim>
                                    <p:anim calcmode="lin" valueType="num">
                                      <p:cBhvr additive="base">
                                        <p:cTn id="50" dur="500" fill="hold"/>
                                        <p:tgtEl>
                                          <p:spTgt spid="66563">
                                            <p:txEl>
                                              <p:pRg st="6" end="6"/>
                                            </p:txEl>
                                          </p:spTgt>
                                        </p:tgtEl>
                                        <p:attrNameLst>
                                          <p:attrName>ppt_y</p:attrName>
                                        </p:attrNameLst>
                                      </p:cBhvr>
                                      <p:tavLst>
                                        <p:tav tm="0">
                                          <p:val>
                                            <p:strVal val="#ppt_y"/>
                                          </p:val>
                                        </p:tav>
                                        <p:tav tm="100000">
                                          <p:val>
                                            <p:strVal val="#ppt_y"/>
                                          </p:val>
                                        </p:tav>
                                      </p:tavLst>
                                    </p:anim>
                                  </p:childTnLst>
                                </p:cTn>
                              </p:par>
                            </p:childTnLst>
                          </p:cTn>
                        </p:par>
                      </p:childTnLst>
                    </p:cTn>
                  </p:par>
                  <p:par>
                    <p:cTn id="51" fill="hold" nodeType="clickPar">
                      <p:stCondLst>
                        <p:cond delay="indefinite"/>
                      </p:stCondLst>
                      <p:childTnLst>
                        <p:par>
                          <p:cTn id="52" fill="hold" nodeType="withGroup">
                            <p:stCondLst>
                              <p:cond delay="0"/>
                            </p:stCondLst>
                            <p:childTnLst>
                              <p:par>
                                <p:cTn id="53" presetID="2" presetClass="entr" presetSubtype="8" fill="hold" nodeType="clickEffect">
                                  <p:stCondLst>
                                    <p:cond delay="0"/>
                                  </p:stCondLst>
                                  <p:childTnLst>
                                    <p:set>
                                      <p:cBhvr>
                                        <p:cTn id="54" dur="1" fill="hold">
                                          <p:stCondLst>
                                            <p:cond delay="0"/>
                                          </p:stCondLst>
                                        </p:cTn>
                                        <p:tgtEl>
                                          <p:spTgt spid="66563">
                                            <p:txEl>
                                              <p:pRg st="7" end="7"/>
                                            </p:txEl>
                                          </p:spTgt>
                                        </p:tgtEl>
                                        <p:attrNameLst>
                                          <p:attrName>style.visibility</p:attrName>
                                        </p:attrNameLst>
                                      </p:cBhvr>
                                      <p:to>
                                        <p:strVal val="visible"/>
                                      </p:to>
                                    </p:set>
                                    <p:anim calcmode="lin" valueType="num">
                                      <p:cBhvr additive="base">
                                        <p:cTn id="55" dur="500" fill="hold"/>
                                        <p:tgtEl>
                                          <p:spTgt spid="66563">
                                            <p:txEl>
                                              <p:pRg st="7" end="7"/>
                                            </p:txEl>
                                          </p:spTgt>
                                        </p:tgtEl>
                                        <p:attrNameLst>
                                          <p:attrName>ppt_x</p:attrName>
                                        </p:attrNameLst>
                                      </p:cBhvr>
                                      <p:tavLst>
                                        <p:tav tm="0">
                                          <p:val>
                                            <p:strVal val="0-#ppt_w/2"/>
                                          </p:val>
                                        </p:tav>
                                        <p:tav tm="100000">
                                          <p:val>
                                            <p:strVal val="#ppt_x"/>
                                          </p:val>
                                        </p:tav>
                                      </p:tavLst>
                                    </p:anim>
                                    <p:anim calcmode="lin" valueType="num">
                                      <p:cBhvr additive="base">
                                        <p:cTn id="56" dur="500" fill="hold"/>
                                        <p:tgtEl>
                                          <p:spTgt spid="66563">
                                            <p:txEl>
                                              <p:pRg st="7" end="7"/>
                                            </p:txEl>
                                          </p:spTgt>
                                        </p:tgtEl>
                                        <p:attrNameLst>
                                          <p:attrName>ppt_y</p:attrName>
                                        </p:attrNameLst>
                                      </p:cBhvr>
                                      <p:tavLst>
                                        <p:tav tm="0">
                                          <p:val>
                                            <p:strVal val="#ppt_y"/>
                                          </p:val>
                                        </p:tav>
                                        <p:tav tm="100000">
                                          <p:val>
                                            <p:strVal val="#ppt_y"/>
                                          </p:val>
                                        </p:tav>
                                      </p:tavLst>
                                    </p:anim>
                                  </p:childTnLst>
                                </p:cTn>
                              </p:par>
                            </p:childTnLst>
                          </p:cTn>
                        </p:par>
                      </p:childTnLst>
                    </p:cTn>
                  </p:par>
                  <p:par>
                    <p:cTn id="57" fill="hold" nodeType="clickPar">
                      <p:stCondLst>
                        <p:cond delay="indefinite"/>
                      </p:stCondLst>
                      <p:childTnLst>
                        <p:par>
                          <p:cTn id="58" fill="hold" nodeType="withGroup">
                            <p:stCondLst>
                              <p:cond delay="0"/>
                            </p:stCondLst>
                            <p:childTnLst>
                              <p:par>
                                <p:cTn id="59" presetID="2" presetClass="entr" presetSubtype="8" fill="hold" nodeType="clickEffect">
                                  <p:stCondLst>
                                    <p:cond delay="0"/>
                                  </p:stCondLst>
                                  <p:childTnLst>
                                    <p:set>
                                      <p:cBhvr>
                                        <p:cTn id="60" dur="1" fill="hold">
                                          <p:stCondLst>
                                            <p:cond delay="0"/>
                                          </p:stCondLst>
                                        </p:cTn>
                                        <p:tgtEl>
                                          <p:spTgt spid="66563">
                                            <p:txEl>
                                              <p:pRg st="9" end="9"/>
                                            </p:txEl>
                                          </p:spTgt>
                                        </p:tgtEl>
                                        <p:attrNameLst>
                                          <p:attrName>style.visibility</p:attrName>
                                        </p:attrNameLst>
                                      </p:cBhvr>
                                      <p:to>
                                        <p:strVal val="visible"/>
                                      </p:to>
                                    </p:set>
                                    <p:anim calcmode="lin" valueType="num">
                                      <p:cBhvr additive="base">
                                        <p:cTn id="61" dur="500" fill="hold"/>
                                        <p:tgtEl>
                                          <p:spTgt spid="66563">
                                            <p:txEl>
                                              <p:pRg st="9" end="9"/>
                                            </p:txEl>
                                          </p:spTgt>
                                        </p:tgtEl>
                                        <p:attrNameLst>
                                          <p:attrName>ppt_x</p:attrName>
                                        </p:attrNameLst>
                                      </p:cBhvr>
                                      <p:tavLst>
                                        <p:tav tm="0">
                                          <p:val>
                                            <p:strVal val="0-#ppt_w/2"/>
                                          </p:val>
                                        </p:tav>
                                        <p:tav tm="100000">
                                          <p:val>
                                            <p:strVal val="#ppt_x"/>
                                          </p:val>
                                        </p:tav>
                                      </p:tavLst>
                                    </p:anim>
                                    <p:anim calcmode="lin" valueType="num">
                                      <p:cBhvr additive="base">
                                        <p:cTn id="62" dur="500" fill="hold"/>
                                        <p:tgtEl>
                                          <p:spTgt spid="66563">
                                            <p:txEl>
                                              <p:pRg st="9" end="9"/>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3410" name="Rectangle 2"/>
          <p:cNvSpPr>
            <a:spLocks noGrp="1" noChangeArrowheads="1"/>
          </p:cNvSpPr>
          <p:nvPr>
            <p:ph type="title"/>
          </p:nvPr>
        </p:nvSpPr>
        <p:spPr>
          <a:xfrm>
            <a:off x="254000" y="76200"/>
            <a:ext cx="8636000" cy="566738"/>
          </a:xfrm>
        </p:spPr>
        <p:txBody>
          <a:bodyPr/>
          <a:lstStyle/>
          <a:p>
            <a:r>
              <a:rPr lang="en-US" altLang="en-US"/>
              <a:t>Amortized Time Complexity</a:t>
            </a:r>
          </a:p>
        </p:txBody>
      </p:sp>
      <p:sp>
        <p:nvSpPr>
          <p:cNvPr id="66563" name="Rectangle 3" descr="Rectangle: Click to edit Master text styles&#10;Second level&#10;Third level&#10;Fourth level&#10;Fifth level"/>
          <p:cNvSpPr>
            <a:spLocks noGrp="1" noChangeArrowheads="1"/>
          </p:cNvSpPr>
          <p:nvPr>
            <p:ph type="body" idx="1"/>
          </p:nvPr>
        </p:nvSpPr>
        <p:spPr>
          <a:xfrm>
            <a:off x="347663" y="762000"/>
            <a:ext cx="8110537" cy="5135563"/>
          </a:xfrm>
        </p:spPr>
        <p:txBody>
          <a:bodyPr/>
          <a:lstStyle/>
          <a:p>
            <a:pPr>
              <a:spcBef>
                <a:spcPts val="600"/>
              </a:spcBef>
              <a:defRPr/>
            </a:pPr>
            <a:r>
              <a:rPr lang="en-US" sz="2800" dirty="0"/>
              <a:t>Allocating memory:</a:t>
            </a:r>
          </a:p>
          <a:p>
            <a:pPr lvl="1">
              <a:spcBef>
                <a:spcPts val="600"/>
              </a:spcBef>
              <a:defRPr/>
            </a:pPr>
            <a:r>
              <a:rPr lang="en-US" sz="2400" dirty="0"/>
              <a:t>Time to allocate an array of size </a:t>
            </a:r>
            <a:r>
              <a:rPr lang="en-US" sz="2400" i="1" dirty="0"/>
              <a:t>k</a:t>
            </a:r>
            <a:r>
              <a:rPr lang="en-US" sz="2400" dirty="0"/>
              <a:t> is </a:t>
            </a:r>
            <a:r>
              <a:rPr lang="en-US" sz="2400" i="1" dirty="0"/>
              <a:t>O(k).</a:t>
            </a:r>
          </a:p>
          <a:p>
            <a:pPr lvl="1">
              <a:spcBef>
                <a:spcPts val="600"/>
              </a:spcBef>
              <a:defRPr/>
            </a:pPr>
            <a:r>
              <a:rPr lang="en-US" dirty="0">
                <a:latin typeface="+mj-lt"/>
              </a:rPr>
              <a:t>incremental strategy:  </a:t>
            </a:r>
            <a:r>
              <a:rPr lang="en-US" i="1" dirty="0">
                <a:latin typeface="+mj-lt"/>
              </a:rPr>
              <a:t>n</a:t>
            </a:r>
            <a:r>
              <a:rPr lang="en-US" dirty="0">
                <a:latin typeface="+mj-lt"/>
              </a:rPr>
              <a:t> </a:t>
            </a:r>
            <a:r>
              <a:rPr lang="en-US" dirty="0">
                <a:latin typeface="+mj-lt"/>
                <a:sym typeface="Wingdings" panose="05000000000000000000" pitchFamily="2" charset="2"/>
              </a:rPr>
              <a:t></a:t>
            </a:r>
            <a:r>
              <a:rPr lang="en-US" dirty="0">
                <a:latin typeface="+mj-lt"/>
              </a:rPr>
              <a:t> </a:t>
            </a:r>
            <a:r>
              <a:rPr lang="en-US" i="1" dirty="0" err="1">
                <a:latin typeface="+mj-lt"/>
              </a:rPr>
              <a:t>n+c</a:t>
            </a:r>
            <a:r>
              <a:rPr lang="en-US" i="1" dirty="0">
                <a:latin typeface="+mj-lt"/>
              </a:rPr>
              <a:t> </a:t>
            </a:r>
          </a:p>
          <a:p>
            <a:pPr lvl="2">
              <a:spcBef>
                <a:spcPts val="600"/>
              </a:spcBef>
              <a:defRPr/>
            </a:pPr>
            <a:r>
              <a:rPr lang="en-US" dirty="0">
                <a:solidFill>
                  <a:schemeClr val="tx2"/>
                </a:solidFill>
              </a:rPr>
              <a:t>     amortized </a:t>
            </a:r>
            <a:r>
              <a:rPr lang="en-US" dirty="0"/>
              <a:t>time = </a:t>
            </a:r>
            <a:r>
              <a:rPr lang="en-US" i="1" dirty="0">
                <a:sym typeface="Symbol" pitchFamily="33" charset="2"/>
              </a:rPr>
              <a:t>O(n).</a:t>
            </a:r>
            <a:endParaRPr lang="en-US" dirty="0"/>
          </a:p>
          <a:p>
            <a:pPr lvl="1">
              <a:spcBef>
                <a:spcPts val="600"/>
              </a:spcBef>
              <a:defRPr/>
            </a:pPr>
            <a:r>
              <a:rPr lang="en-US" dirty="0"/>
              <a:t>doubling strategy:       </a:t>
            </a:r>
            <a:r>
              <a:rPr lang="en-US" i="1" dirty="0"/>
              <a:t>n</a:t>
            </a:r>
            <a:r>
              <a:rPr lang="en-US" dirty="0"/>
              <a:t> </a:t>
            </a:r>
            <a:r>
              <a:rPr lang="en-US" dirty="0">
                <a:sym typeface="Wingdings" panose="05000000000000000000" pitchFamily="2" charset="2"/>
              </a:rPr>
              <a:t> </a:t>
            </a:r>
            <a:r>
              <a:rPr lang="en-US" i="1" dirty="0">
                <a:sym typeface="Wingdings" panose="05000000000000000000" pitchFamily="2" charset="2"/>
              </a:rPr>
              <a:t>2n</a:t>
            </a:r>
            <a:endParaRPr lang="en-US" i="1" dirty="0">
              <a:latin typeface="+mj-lt"/>
            </a:endParaRPr>
          </a:p>
          <a:p>
            <a:pPr lvl="2">
              <a:spcBef>
                <a:spcPts val="600"/>
              </a:spcBef>
              <a:defRPr/>
            </a:pPr>
            <a:r>
              <a:rPr lang="en-US" i="1" dirty="0">
                <a:latin typeface="+mj-lt"/>
              </a:rPr>
              <a:t>k = 1, 2, 4, 8, 16, …, n</a:t>
            </a:r>
          </a:p>
          <a:p>
            <a:pPr lvl="2">
              <a:spcBef>
                <a:spcPts val="600"/>
              </a:spcBef>
              <a:defRPr/>
            </a:pPr>
            <a:r>
              <a:rPr lang="en-US" dirty="0">
                <a:latin typeface="+mj-lt"/>
              </a:rPr>
              <a:t>Total Time = </a:t>
            </a:r>
            <a:r>
              <a:rPr lang="en-US" i="1" dirty="0"/>
              <a:t>1 + 2 + 4 + 8 + 16 + … + n</a:t>
            </a:r>
          </a:p>
          <a:p>
            <a:pPr marL="914400" lvl="2" indent="0">
              <a:spcBef>
                <a:spcPts val="600"/>
              </a:spcBef>
              <a:buFontTx/>
              <a:buNone/>
              <a:defRPr/>
            </a:pPr>
            <a:r>
              <a:rPr lang="en-US" i="1" dirty="0"/>
              <a:t>                      = 2n-1</a:t>
            </a:r>
          </a:p>
          <a:p>
            <a:pPr lvl="2">
              <a:spcBef>
                <a:spcPts val="600"/>
              </a:spcBef>
              <a:defRPr/>
            </a:pPr>
            <a:r>
              <a:rPr lang="en-US" dirty="0">
                <a:solidFill>
                  <a:schemeClr val="tx2"/>
                </a:solidFill>
              </a:rPr>
              <a:t>amortized </a:t>
            </a:r>
            <a:r>
              <a:rPr lang="en-US" dirty="0"/>
              <a:t>time </a:t>
            </a:r>
            <a:br>
              <a:rPr lang="en-US" dirty="0"/>
            </a:br>
            <a:r>
              <a:rPr lang="en-US" dirty="0"/>
              <a:t>= </a:t>
            </a:r>
            <a:r>
              <a:rPr lang="en-US" dirty="0" err="1"/>
              <a:t>TotalTime</a:t>
            </a:r>
            <a:r>
              <a:rPr lang="en-US" dirty="0"/>
              <a:t>(n)</a:t>
            </a:r>
            <a:r>
              <a:rPr lang="en-US" dirty="0">
                <a:sym typeface="Symbol" pitchFamily="33" charset="2"/>
              </a:rPr>
              <a:t>/</a:t>
            </a:r>
            <a:r>
              <a:rPr lang="en-US" i="1" dirty="0">
                <a:sym typeface="Symbol" pitchFamily="33" charset="2"/>
              </a:rPr>
              <a:t>n </a:t>
            </a:r>
            <a:br>
              <a:rPr lang="en-US" i="1" dirty="0">
                <a:sym typeface="Symbol" pitchFamily="33" charset="2"/>
              </a:rPr>
            </a:br>
            <a:r>
              <a:rPr lang="en-US" i="1" dirty="0">
                <a:sym typeface="Symbol" pitchFamily="33" charset="2"/>
              </a:rPr>
              <a:t>= (</a:t>
            </a:r>
            <a:r>
              <a:rPr lang="en-US" i="1" dirty="0"/>
              <a:t>2n-1)</a:t>
            </a:r>
            <a:r>
              <a:rPr lang="en-US" i="1" dirty="0">
                <a:sym typeface="Symbol" pitchFamily="33" charset="2"/>
              </a:rPr>
              <a:t>/n = O(1).</a:t>
            </a:r>
          </a:p>
          <a:p>
            <a:pPr marL="914400" lvl="2" indent="0">
              <a:spcBef>
                <a:spcPts val="600"/>
              </a:spcBef>
              <a:buFontTx/>
              <a:buNone/>
              <a:defRPr/>
            </a:pPr>
            <a:r>
              <a:rPr lang="en-US" i="1" dirty="0">
                <a:sym typeface="Symbol" pitchFamily="33" charset="2"/>
              </a:rPr>
              <a:t>     </a:t>
            </a:r>
            <a:r>
              <a:rPr lang="en-US" dirty="0">
                <a:solidFill>
                  <a:srgbClr val="FF0000"/>
                </a:solidFill>
                <a:sym typeface="Symbol" pitchFamily="33" charset="2"/>
              </a:rPr>
              <a:t>Much better!</a:t>
            </a:r>
            <a:endParaRPr lang="en-US" dirty="0">
              <a:solidFill>
                <a:srgbClr val="FF0000"/>
              </a:solidFill>
            </a:endParaRPr>
          </a:p>
          <a:p>
            <a:pPr lvl="2">
              <a:spcBef>
                <a:spcPts val="600"/>
              </a:spcBef>
              <a:defRPr/>
            </a:pPr>
            <a:endParaRPr lang="en-US" dirty="0">
              <a:solidFill>
                <a:srgbClr val="FF0000"/>
              </a:solidFill>
              <a:latin typeface="+mj-lt"/>
            </a:endParaRPr>
          </a:p>
          <a:p>
            <a:pPr lvl="1">
              <a:spcBef>
                <a:spcPts val="600"/>
              </a:spcBef>
              <a:defRPr/>
            </a:pPr>
            <a:endParaRPr lang="en-US" dirty="0">
              <a:latin typeface="+mj-lt"/>
            </a:endParaRPr>
          </a:p>
        </p:txBody>
      </p:sp>
      <p:grpSp>
        <p:nvGrpSpPr>
          <p:cNvPr id="4" name="Group 3"/>
          <p:cNvGrpSpPr>
            <a:grpSpLocks/>
          </p:cNvGrpSpPr>
          <p:nvPr/>
        </p:nvGrpSpPr>
        <p:grpSpPr bwMode="auto">
          <a:xfrm>
            <a:off x="5349875" y="4343400"/>
            <a:ext cx="3413125" cy="2133600"/>
            <a:chOff x="4664682" y="3514190"/>
            <a:chExt cx="4539599" cy="3069174"/>
          </a:xfrm>
        </p:grpSpPr>
        <p:pic>
          <p:nvPicPr>
            <p:cNvPr id="273413" name="Picture 11" descr="02-65b"/>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4664682" y="3514190"/>
              <a:ext cx="4539599" cy="3069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273414" name="Group 4"/>
            <p:cNvGrpSpPr>
              <a:grpSpLocks/>
            </p:cNvGrpSpPr>
            <p:nvPr/>
          </p:nvGrpSpPr>
          <p:grpSpPr bwMode="auto">
            <a:xfrm flipH="1">
              <a:off x="8077200" y="3964514"/>
              <a:ext cx="1066800" cy="2168525"/>
              <a:chOff x="-1200" y="1226"/>
              <a:chExt cx="1132" cy="2304"/>
            </a:xfrm>
          </p:grpSpPr>
          <p:grpSp>
            <p:nvGrpSpPr>
              <p:cNvPr id="273415" name="Group 5"/>
              <p:cNvGrpSpPr>
                <a:grpSpLocks/>
              </p:cNvGrpSpPr>
              <p:nvPr/>
            </p:nvGrpSpPr>
            <p:grpSpPr bwMode="auto">
              <a:xfrm>
                <a:off x="-925" y="1226"/>
                <a:ext cx="857" cy="2304"/>
                <a:chOff x="-925" y="1226"/>
                <a:chExt cx="857" cy="2304"/>
              </a:xfrm>
            </p:grpSpPr>
            <p:sp>
              <p:nvSpPr>
                <p:cNvPr id="273419" name="Freeform 6"/>
                <p:cNvSpPr>
                  <a:spLocks/>
                </p:cNvSpPr>
                <p:nvPr/>
              </p:nvSpPr>
              <p:spPr bwMode="auto">
                <a:xfrm>
                  <a:off x="-884" y="1636"/>
                  <a:ext cx="330" cy="401"/>
                </a:xfrm>
                <a:custGeom>
                  <a:avLst/>
                  <a:gdLst>
                    <a:gd name="T0" fmla="*/ 230 w 330"/>
                    <a:gd name="T1" fmla="*/ 126 h 401"/>
                    <a:gd name="T2" fmla="*/ 215 w 330"/>
                    <a:gd name="T3" fmla="*/ 61 h 401"/>
                    <a:gd name="T4" fmla="*/ 180 w 330"/>
                    <a:gd name="T5" fmla="*/ 21 h 401"/>
                    <a:gd name="T6" fmla="*/ 130 w 330"/>
                    <a:gd name="T7" fmla="*/ 0 h 401"/>
                    <a:gd name="T8" fmla="*/ 55 w 330"/>
                    <a:gd name="T9" fmla="*/ 16 h 401"/>
                    <a:gd name="T10" fmla="*/ 15 w 330"/>
                    <a:gd name="T11" fmla="*/ 91 h 401"/>
                    <a:gd name="T12" fmla="*/ 0 w 330"/>
                    <a:gd name="T13" fmla="*/ 166 h 401"/>
                    <a:gd name="T14" fmla="*/ 0 w 330"/>
                    <a:gd name="T15" fmla="*/ 246 h 401"/>
                    <a:gd name="T16" fmla="*/ 15 w 330"/>
                    <a:gd name="T17" fmla="*/ 336 h 401"/>
                    <a:gd name="T18" fmla="*/ 70 w 330"/>
                    <a:gd name="T19" fmla="*/ 391 h 401"/>
                    <a:gd name="T20" fmla="*/ 120 w 330"/>
                    <a:gd name="T21" fmla="*/ 401 h 401"/>
                    <a:gd name="T22" fmla="*/ 185 w 330"/>
                    <a:gd name="T23" fmla="*/ 386 h 401"/>
                    <a:gd name="T24" fmla="*/ 215 w 330"/>
                    <a:gd name="T25" fmla="*/ 326 h 401"/>
                    <a:gd name="T26" fmla="*/ 235 w 330"/>
                    <a:gd name="T27" fmla="*/ 266 h 401"/>
                    <a:gd name="T28" fmla="*/ 245 w 330"/>
                    <a:gd name="T29" fmla="*/ 216 h 401"/>
                    <a:gd name="T30" fmla="*/ 245 w 330"/>
                    <a:gd name="T31" fmla="*/ 181 h 401"/>
                    <a:gd name="T32" fmla="*/ 325 w 330"/>
                    <a:gd name="T33" fmla="*/ 106 h 401"/>
                    <a:gd name="T34" fmla="*/ 330 w 330"/>
                    <a:gd name="T35" fmla="*/ 81 h 401"/>
                    <a:gd name="T36" fmla="*/ 315 w 330"/>
                    <a:gd name="T37" fmla="*/ 71 h 401"/>
                    <a:gd name="T38" fmla="*/ 235 w 330"/>
                    <a:gd name="T39" fmla="*/ 156 h 401"/>
                    <a:gd name="T40" fmla="*/ 230 w 330"/>
                    <a:gd name="T41" fmla="*/ 126 h 40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30"/>
                    <a:gd name="T64" fmla="*/ 0 h 401"/>
                    <a:gd name="T65" fmla="*/ 330 w 330"/>
                    <a:gd name="T66" fmla="*/ 401 h 40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30" h="401">
                      <a:moveTo>
                        <a:pt x="230" y="126"/>
                      </a:moveTo>
                      <a:lnTo>
                        <a:pt x="215" y="61"/>
                      </a:lnTo>
                      <a:lnTo>
                        <a:pt x="180" y="21"/>
                      </a:lnTo>
                      <a:lnTo>
                        <a:pt x="130" y="0"/>
                      </a:lnTo>
                      <a:lnTo>
                        <a:pt x="55" y="16"/>
                      </a:lnTo>
                      <a:lnTo>
                        <a:pt x="15" y="91"/>
                      </a:lnTo>
                      <a:lnTo>
                        <a:pt x="0" y="166"/>
                      </a:lnTo>
                      <a:lnTo>
                        <a:pt x="0" y="246"/>
                      </a:lnTo>
                      <a:lnTo>
                        <a:pt x="15" y="336"/>
                      </a:lnTo>
                      <a:lnTo>
                        <a:pt x="70" y="391"/>
                      </a:lnTo>
                      <a:lnTo>
                        <a:pt x="120" y="401"/>
                      </a:lnTo>
                      <a:lnTo>
                        <a:pt x="185" y="386"/>
                      </a:lnTo>
                      <a:lnTo>
                        <a:pt x="215" y="326"/>
                      </a:lnTo>
                      <a:lnTo>
                        <a:pt x="235" y="266"/>
                      </a:lnTo>
                      <a:lnTo>
                        <a:pt x="245" y="216"/>
                      </a:lnTo>
                      <a:lnTo>
                        <a:pt x="245" y="181"/>
                      </a:lnTo>
                      <a:lnTo>
                        <a:pt x="325" y="106"/>
                      </a:lnTo>
                      <a:lnTo>
                        <a:pt x="330" y="81"/>
                      </a:lnTo>
                      <a:lnTo>
                        <a:pt x="315" y="71"/>
                      </a:lnTo>
                      <a:lnTo>
                        <a:pt x="235" y="156"/>
                      </a:lnTo>
                      <a:lnTo>
                        <a:pt x="230" y="12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73420" name="Freeform 7"/>
                <p:cNvSpPr>
                  <a:spLocks/>
                </p:cNvSpPr>
                <p:nvPr/>
              </p:nvSpPr>
              <p:spPr bwMode="auto">
                <a:xfrm>
                  <a:off x="-810" y="1226"/>
                  <a:ext cx="581" cy="681"/>
                </a:xfrm>
                <a:custGeom>
                  <a:avLst/>
                  <a:gdLst>
                    <a:gd name="T0" fmla="*/ 11 w 581"/>
                    <a:gd name="T1" fmla="*/ 681 h 681"/>
                    <a:gd name="T2" fmla="*/ 0 w 581"/>
                    <a:gd name="T3" fmla="*/ 620 h 681"/>
                    <a:gd name="T4" fmla="*/ 26 w 581"/>
                    <a:gd name="T5" fmla="*/ 540 h 681"/>
                    <a:gd name="T6" fmla="*/ 96 w 581"/>
                    <a:gd name="T7" fmla="*/ 475 h 681"/>
                    <a:gd name="T8" fmla="*/ 196 w 581"/>
                    <a:gd name="T9" fmla="*/ 385 h 681"/>
                    <a:gd name="T10" fmla="*/ 301 w 581"/>
                    <a:gd name="T11" fmla="*/ 285 h 681"/>
                    <a:gd name="T12" fmla="*/ 396 w 581"/>
                    <a:gd name="T13" fmla="*/ 160 h 681"/>
                    <a:gd name="T14" fmla="*/ 426 w 581"/>
                    <a:gd name="T15" fmla="*/ 85 h 681"/>
                    <a:gd name="T16" fmla="*/ 436 w 581"/>
                    <a:gd name="T17" fmla="*/ 0 h 681"/>
                    <a:gd name="T18" fmla="*/ 456 w 581"/>
                    <a:gd name="T19" fmla="*/ 0 h 681"/>
                    <a:gd name="T20" fmla="*/ 446 w 581"/>
                    <a:gd name="T21" fmla="*/ 90 h 681"/>
                    <a:gd name="T22" fmla="*/ 461 w 581"/>
                    <a:gd name="T23" fmla="*/ 90 h 681"/>
                    <a:gd name="T24" fmla="*/ 541 w 581"/>
                    <a:gd name="T25" fmla="*/ 30 h 681"/>
                    <a:gd name="T26" fmla="*/ 556 w 581"/>
                    <a:gd name="T27" fmla="*/ 50 h 681"/>
                    <a:gd name="T28" fmla="*/ 491 w 581"/>
                    <a:gd name="T29" fmla="*/ 95 h 681"/>
                    <a:gd name="T30" fmla="*/ 481 w 581"/>
                    <a:gd name="T31" fmla="*/ 125 h 681"/>
                    <a:gd name="T32" fmla="*/ 501 w 581"/>
                    <a:gd name="T33" fmla="*/ 135 h 681"/>
                    <a:gd name="T34" fmla="*/ 566 w 581"/>
                    <a:gd name="T35" fmla="*/ 135 h 681"/>
                    <a:gd name="T36" fmla="*/ 581 w 581"/>
                    <a:gd name="T37" fmla="*/ 145 h 681"/>
                    <a:gd name="T38" fmla="*/ 576 w 581"/>
                    <a:gd name="T39" fmla="*/ 160 h 681"/>
                    <a:gd name="T40" fmla="*/ 496 w 581"/>
                    <a:gd name="T41" fmla="*/ 155 h 681"/>
                    <a:gd name="T42" fmla="*/ 471 w 581"/>
                    <a:gd name="T43" fmla="*/ 155 h 681"/>
                    <a:gd name="T44" fmla="*/ 466 w 581"/>
                    <a:gd name="T45" fmla="*/ 170 h 681"/>
                    <a:gd name="T46" fmla="*/ 521 w 581"/>
                    <a:gd name="T47" fmla="*/ 245 h 681"/>
                    <a:gd name="T48" fmla="*/ 506 w 581"/>
                    <a:gd name="T49" fmla="*/ 260 h 681"/>
                    <a:gd name="T50" fmla="*/ 451 w 581"/>
                    <a:gd name="T51" fmla="*/ 190 h 681"/>
                    <a:gd name="T52" fmla="*/ 431 w 581"/>
                    <a:gd name="T53" fmla="*/ 190 h 681"/>
                    <a:gd name="T54" fmla="*/ 391 w 581"/>
                    <a:gd name="T55" fmla="*/ 220 h 681"/>
                    <a:gd name="T56" fmla="*/ 321 w 581"/>
                    <a:gd name="T57" fmla="*/ 315 h 681"/>
                    <a:gd name="T58" fmla="*/ 256 w 581"/>
                    <a:gd name="T59" fmla="*/ 395 h 681"/>
                    <a:gd name="T60" fmla="*/ 181 w 581"/>
                    <a:gd name="T61" fmla="*/ 480 h 681"/>
                    <a:gd name="T62" fmla="*/ 126 w 581"/>
                    <a:gd name="T63" fmla="*/ 565 h 681"/>
                    <a:gd name="T64" fmla="*/ 56 w 581"/>
                    <a:gd name="T65" fmla="*/ 675 h 681"/>
                    <a:gd name="T66" fmla="*/ 11 w 581"/>
                    <a:gd name="T67" fmla="*/ 681 h 68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581"/>
                    <a:gd name="T103" fmla="*/ 0 h 681"/>
                    <a:gd name="T104" fmla="*/ 581 w 581"/>
                    <a:gd name="T105" fmla="*/ 681 h 681"/>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581" h="681">
                      <a:moveTo>
                        <a:pt x="11" y="681"/>
                      </a:moveTo>
                      <a:lnTo>
                        <a:pt x="0" y="620"/>
                      </a:lnTo>
                      <a:lnTo>
                        <a:pt x="26" y="540"/>
                      </a:lnTo>
                      <a:lnTo>
                        <a:pt x="96" y="475"/>
                      </a:lnTo>
                      <a:lnTo>
                        <a:pt x="196" y="385"/>
                      </a:lnTo>
                      <a:lnTo>
                        <a:pt x="301" y="285"/>
                      </a:lnTo>
                      <a:lnTo>
                        <a:pt x="396" y="160"/>
                      </a:lnTo>
                      <a:lnTo>
                        <a:pt x="426" y="85"/>
                      </a:lnTo>
                      <a:lnTo>
                        <a:pt x="436" y="0"/>
                      </a:lnTo>
                      <a:lnTo>
                        <a:pt x="456" y="0"/>
                      </a:lnTo>
                      <a:lnTo>
                        <a:pt x="446" y="90"/>
                      </a:lnTo>
                      <a:lnTo>
                        <a:pt x="461" y="90"/>
                      </a:lnTo>
                      <a:lnTo>
                        <a:pt x="541" y="30"/>
                      </a:lnTo>
                      <a:lnTo>
                        <a:pt x="556" y="50"/>
                      </a:lnTo>
                      <a:lnTo>
                        <a:pt x="491" y="95"/>
                      </a:lnTo>
                      <a:lnTo>
                        <a:pt x="481" y="125"/>
                      </a:lnTo>
                      <a:lnTo>
                        <a:pt x="501" y="135"/>
                      </a:lnTo>
                      <a:lnTo>
                        <a:pt x="566" y="135"/>
                      </a:lnTo>
                      <a:lnTo>
                        <a:pt x="581" y="145"/>
                      </a:lnTo>
                      <a:lnTo>
                        <a:pt x="576" y="160"/>
                      </a:lnTo>
                      <a:lnTo>
                        <a:pt x="496" y="155"/>
                      </a:lnTo>
                      <a:lnTo>
                        <a:pt x="471" y="155"/>
                      </a:lnTo>
                      <a:lnTo>
                        <a:pt x="466" y="170"/>
                      </a:lnTo>
                      <a:lnTo>
                        <a:pt x="521" y="245"/>
                      </a:lnTo>
                      <a:lnTo>
                        <a:pt x="506" y="260"/>
                      </a:lnTo>
                      <a:lnTo>
                        <a:pt x="451" y="190"/>
                      </a:lnTo>
                      <a:lnTo>
                        <a:pt x="431" y="190"/>
                      </a:lnTo>
                      <a:lnTo>
                        <a:pt x="391" y="220"/>
                      </a:lnTo>
                      <a:lnTo>
                        <a:pt x="321" y="315"/>
                      </a:lnTo>
                      <a:lnTo>
                        <a:pt x="256" y="395"/>
                      </a:lnTo>
                      <a:lnTo>
                        <a:pt x="181" y="480"/>
                      </a:lnTo>
                      <a:lnTo>
                        <a:pt x="126" y="565"/>
                      </a:lnTo>
                      <a:lnTo>
                        <a:pt x="56" y="675"/>
                      </a:lnTo>
                      <a:lnTo>
                        <a:pt x="11" y="68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73421" name="Freeform 8"/>
                <p:cNvSpPr>
                  <a:spLocks/>
                </p:cNvSpPr>
                <p:nvPr/>
              </p:nvSpPr>
              <p:spPr bwMode="auto">
                <a:xfrm>
                  <a:off x="-749" y="1742"/>
                  <a:ext cx="681" cy="481"/>
                </a:xfrm>
                <a:custGeom>
                  <a:avLst/>
                  <a:gdLst>
                    <a:gd name="T0" fmla="*/ 0 w 681"/>
                    <a:gd name="T1" fmla="*/ 360 h 481"/>
                    <a:gd name="T2" fmla="*/ 5 w 681"/>
                    <a:gd name="T3" fmla="*/ 400 h 481"/>
                    <a:gd name="T4" fmla="*/ 40 w 681"/>
                    <a:gd name="T5" fmla="*/ 430 h 481"/>
                    <a:gd name="T6" fmla="*/ 125 w 681"/>
                    <a:gd name="T7" fmla="*/ 455 h 481"/>
                    <a:gd name="T8" fmla="*/ 215 w 681"/>
                    <a:gd name="T9" fmla="*/ 475 h 481"/>
                    <a:gd name="T10" fmla="*/ 325 w 681"/>
                    <a:gd name="T11" fmla="*/ 481 h 481"/>
                    <a:gd name="T12" fmla="*/ 370 w 681"/>
                    <a:gd name="T13" fmla="*/ 475 h 481"/>
                    <a:gd name="T14" fmla="*/ 440 w 681"/>
                    <a:gd name="T15" fmla="*/ 315 h 481"/>
                    <a:gd name="T16" fmla="*/ 500 w 681"/>
                    <a:gd name="T17" fmla="*/ 190 h 481"/>
                    <a:gd name="T18" fmla="*/ 550 w 681"/>
                    <a:gd name="T19" fmla="*/ 110 h 481"/>
                    <a:gd name="T20" fmla="*/ 570 w 681"/>
                    <a:gd name="T21" fmla="*/ 110 h 481"/>
                    <a:gd name="T22" fmla="*/ 580 w 681"/>
                    <a:gd name="T23" fmla="*/ 125 h 481"/>
                    <a:gd name="T24" fmla="*/ 580 w 681"/>
                    <a:gd name="T25" fmla="*/ 165 h 481"/>
                    <a:gd name="T26" fmla="*/ 560 w 681"/>
                    <a:gd name="T27" fmla="*/ 190 h 481"/>
                    <a:gd name="T28" fmla="*/ 570 w 681"/>
                    <a:gd name="T29" fmla="*/ 200 h 481"/>
                    <a:gd name="T30" fmla="*/ 595 w 681"/>
                    <a:gd name="T31" fmla="*/ 185 h 481"/>
                    <a:gd name="T32" fmla="*/ 600 w 681"/>
                    <a:gd name="T33" fmla="*/ 160 h 481"/>
                    <a:gd name="T34" fmla="*/ 600 w 681"/>
                    <a:gd name="T35" fmla="*/ 115 h 481"/>
                    <a:gd name="T36" fmla="*/ 620 w 681"/>
                    <a:gd name="T37" fmla="*/ 135 h 481"/>
                    <a:gd name="T38" fmla="*/ 635 w 681"/>
                    <a:gd name="T39" fmla="*/ 170 h 481"/>
                    <a:gd name="T40" fmla="*/ 650 w 681"/>
                    <a:gd name="T41" fmla="*/ 165 h 481"/>
                    <a:gd name="T42" fmla="*/ 635 w 681"/>
                    <a:gd name="T43" fmla="*/ 125 h 481"/>
                    <a:gd name="T44" fmla="*/ 615 w 681"/>
                    <a:gd name="T45" fmla="*/ 105 h 481"/>
                    <a:gd name="T46" fmla="*/ 600 w 681"/>
                    <a:gd name="T47" fmla="*/ 90 h 481"/>
                    <a:gd name="T48" fmla="*/ 635 w 681"/>
                    <a:gd name="T49" fmla="*/ 80 h 481"/>
                    <a:gd name="T50" fmla="*/ 670 w 681"/>
                    <a:gd name="T51" fmla="*/ 95 h 481"/>
                    <a:gd name="T52" fmla="*/ 675 w 681"/>
                    <a:gd name="T53" fmla="*/ 75 h 481"/>
                    <a:gd name="T54" fmla="*/ 635 w 681"/>
                    <a:gd name="T55" fmla="*/ 60 h 481"/>
                    <a:gd name="T56" fmla="*/ 595 w 681"/>
                    <a:gd name="T57" fmla="*/ 65 h 481"/>
                    <a:gd name="T58" fmla="*/ 600 w 681"/>
                    <a:gd name="T59" fmla="*/ 40 h 481"/>
                    <a:gd name="T60" fmla="*/ 625 w 681"/>
                    <a:gd name="T61" fmla="*/ 20 h 481"/>
                    <a:gd name="T62" fmla="*/ 660 w 681"/>
                    <a:gd name="T63" fmla="*/ 20 h 481"/>
                    <a:gd name="T64" fmla="*/ 681 w 681"/>
                    <a:gd name="T65" fmla="*/ 10 h 481"/>
                    <a:gd name="T66" fmla="*/ 640 w 681"/>
                    <a:gd name="T67" fmla="*/ 0 h 481"/>
                    <a:gd name="T68" fmla="*/ 605 w 681"/>
                    <a:gd name="T69" fmla="*/ 5 h 481"/>
                    <a:gd name="T70" fmla="*/ 585 w 681"/>
                    <a:gd name="T71" fmla="*/ 20 h 481"/>
                    <a:gd name="T72" fmla="*/ 535 w 681"/>
                    <a:gd name="T73" fmla="*/ 50 h 481"/>
                    <a:gd name="T74" fmla="*/ 510 w 681"/>
                    <a:gd name="T75" fmla="*/ 90 h 481"/>
                    <a:gd name="T76" fmla="*/ 470 w 681"/>
                    <a:gd name="T77" fmla="*/ 155 h 481"/>
                    <a:gd name="T78" fmla="*/ 420 w 681"/>
                    <a:gd name="T79" fmla="*/ 245 h 481"/>
                    <a:gd name="T80" fmla="*/ 360 w 681"/>
                    <a:gd name="T81" fmla="*/ 350 h 481"/>
                    <a:gd name="T82" fmla="*/ 335 w 681"/>
                    <a:gd name="T83" fmla="*/ 410 h 481"/>
                    <a:gd name="T84" fmla="*/ 310 w 681"/>
                    <a:gd name="T85" fmla="*/ 410 h 481"/>
                    <a:gd name="T86" fmla="*/ 215 w 681"/>
                    <a:gd name="T87" fmla="*/ 405 h 481"/>
                    <a:gd name="T88" fmla="*/ 145 w 681"/>
                    <a:gd name="T89" fmla="*/ 375 h 481"/>
                    <a:gd name="T90" fmla="*/ 80 w 681"/>
                    <a:gd name="T91" fmla="*/ 340 h 481"/>
                    <a:gd name="T92" fmla="*/ 30 w 681"/>
                    <a:gd name="T93" fmla="*/ 330 h 481"/>
                    <a:gd name="T94" fmla="*/ 25 w 681"/>
                    <a:gd name="T95" fmla="*/ 330 h 481"/>
                    <a:gd name="T96" fmla="*/ 0 w 681"/>
                    <a:gd name="T97" fmla="*/ 360 h 48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681"/>
                    <a:gd name="T148" fmla="*/ 0 h 481"/>
                    <a:gd name="T149" fmla="*/ 681 w 681"/>
                    <a:gd name="T150" fmla="*/ 481 h 481"/>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681" h="481">
                      <a:moveTo>
                        <a:pt x="0" y="360"/>
                      </a:moveTo>
                      <a:lnTo>
                        <a:pt x="5" y="400"/>
                      </a:lnTo>
                      <a:lnTo>
                        <a:pt x="40" y="430"/>
                      </a:lnTo>
                      <a:lnTo>
                        <a:pt x="125" y="455"/>
                      </a:lnTo>
                      <a:lnTo>
                        <a:pt x="215" y="475"/>
                      </a:lnTo>
                      <a:lnTo>
                        <a:pt x="325" y="481"/>
                      </a:lnTo>
                      <a:lnTo>
                        <a:pt x="370" y="475"/>
                      </a:lnTo>
                      <a:lnTo>
                        <a:pt x="440" y="315"/>
                      </a:lnTo>
                      <a:lnTo>
                        <a:pt x="500" y="190"/>
                      </a:lnTo>
                      <a:lnTo>
                        <a:pt x="550" y="110"/>
                      </a:lnTo>
                      <a:lnTo>
                        <a:pt x="570" y="110"/>
                      </a:lnTo>
                      <a:lnTo>
                        <a:pt x="580" y="125"/>
                      </a:lnTo>
                      <a:lnTo>
                        <a:pt x="580" y="165"/>
                      </a:lnTo>
                      <a:lnTo>
                        <a:pt x="560" y="190"/>
                      </a:lnTo>
                      <a:lnTo>
                        <a:pt x="570" y="200"/>
                      </a:lnTo>
                      <a:lnTo>
                        <a:pt x="595" y="185"/>
                      </a:lnTo>
                      <a:lnTo>
                        <a:pt x="600" y="160"/>
                      </a:lnTo>
                      <a:lnTo>
                        <a:pt x="600" y="115"/>
                      </a:lnTo>
                      <a:lnTo>
                        <a:pt x="620" y="135"/>
                      </a:lnTo>
                      <a:lnTo>
                        <a:pt x="635" y="170"/>
                      </a:lnTo>
                      <a:lnTo>
                        <a:pt x="650" y="165"/>
                      </a:lnTo>
                      <a:lnTo>
                        <a:pt x="635" y="125"/>
                      </a:lnTo>
                      <a:lnTo>
                        <a:pt x="615" y="105"/>
                      </a:lnTo>
                      <a:lnTo>
                        <a:pt x="600" y="90"/>
                      </a:lnTo>
                      <a:lnTo>
                        <a:pt x="635" y="80"/>
                      </a:lnTo>
                      <a:lnTo>
                        <a:pt x="670" y="95"/>
                      </a:lnTo>
                      <a:lnTo>
                        <a:pt x="675" y="75"/>
                      </a:lnTo>
                      <a:lnTo>
                        <a:pt x="635" y="60"/>
                      </a:lnTo>
                      <a:lnTo>
                        <a:pt x="595" y="65"/>
                      </a:lnTo>
                      <a:lnTo>
                        <a:pt x="600" y="40"/>
                      </a:lnTo>
                      <a:lnTo>
                        <a:pt x="625" y="20"/>
                      </a:lnTo>
                      <a:lnTo>
                        <a:pt x="660" y="20"/>
                      </a:lnTo>
                      <a:lnTo>
                        <a:pt x="681" y="10"/>
                      </a:lnTo>
                      <a:lnTo>
                        <a:pt x="640" y="0"/>
                      </a:lnTo>
                      <a:lnTo>
                        <a:pt x="605" y="5"/>
                      </a:lnTo>
                      <a:lnTo>
                        <a:pt x="585" y="20"/>
                      </a:lnTo>
                      <a:lnTo>
                        <a:pt x="535" y="50"/>
                      </a:lnTo>
                      <a:lnTo>
                        <a:pt x="510" y="90"/>
                      </a:lnTo>
                      <a:lnTo>
                        <a:pt x="470" y="155"/>
                      </a:lnTo>
                      <a:lnTo>
                        <a:pt x="420" y="245"/>
                      </a:lnTo>
                      <a:lnTo>
                        <a:pt x="360" y="350"/>
                      </a:lnTo>
                      <a:lnTo>
                        <a:pt x="335" y="410"/>
                      </a:lnTo>
                      <a:lnTo>
                        <a:pt x="310" y="410"/>
                      </a:lnTo>
                      <a:lnTo>
                        <a:pt x="215" y="405"/>
                      </a:lnTo>
                      <a:lnTo>
                        <a:pt x="145" y="375"/>
                      </a:lnTo>
                      <a:lnTo>
                        <a:pt x="80" y="340"/>
                      </a:lnTo>
                      <a:lnTo>
                        <a:pt x="30" y="330"/>
                      </a:lnTo>
                      <a:lnTo>
                        <a:pt x="25" y="330"/>
                      </a:lnTo>
                      <a:lnTo>
                        <a:pt x="0" y="36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73422" name="Freeform 9"/>
                <p:cNvSpPr>
                  <a:spLocks/>
                </p:cNvSpPr>
                <p:nvPr/>
              </p:nvSpPr>
              <p:spPr bwMode="auto">
                <a:xfrm>
                  <a:off x="-925" y="2093"/>
                  <a:ext cx="356" cy="726"/>
                </a:xfrm>
                <a:custGeom>
                  <a:avLst/>
                  <a:gdLst>
                    <a:gd name="T0" fmla="*/ 60 w 356"/>
                    <a:gd name="T1" fmla="*/ 75 h 726"/>
                    <a:gd name="T2" fmla="*/ 110 w 356"/>
                    <a:gd name="T3" fmla="*/ 15 h 726"/>
                    <a:gd name="T4" fmla="*/ 165 w 356"/>
                    <a:gd name="T5" fmla="*/ 0 h 726"/>
                    <a:gd name="T6" fmla="*/ 246 w 356"/>
                    <a:gd name="T7" fmla="*/ 20 h 726"/>
                    <a:gd name="T8" fmla="*/ 261 w 356"/>
                    <a:gd name="T9" fmla="*/ 60 h 726"/>
                    <a:gd name="T10" fmla="*/ 266 w 356"/>
                    <a:gd name="T11" fmla="*/ 135 h 726"/>
                    <a:gd name="T12" fmla="*/ 236 w 356"/>
                    <a:gd name="T13" fmla="*/ 255 h 726"/>
                    <a:gd name="T14" fmla="*/ 221 w 356"/>
                    <a:gd name="T15" fmla="*/ 305 h 726"/>
                    <a:gd name="T16" fmla="*/ 221 w 356"/>
                    <a:gd name="T17" fmla="*/ 360 h 726"/>
                    <a:gd name="T18" fmla="*/ 241 w 356"/>
                    <a:gd name="T19" fmla="*/ 411 h 726"/>
                    <a:gd name="T20" fmla="*/ 271 w 356"/>
                    <a:gd name="T21" fmla="*/ 451 h 726"/>
                    <a:gd name="T22" fmla="*/ 341 w 356"/>
                    <a:gd name="T23" fmla="*/ 511 h 726"/>
                    <a:gd name="T24" fmla="*/ 356 w 356"/>
                    <a:gd name="T25" fmla="*/ 576 h 726"/>
                    <a:gd name="T26" fmla="*/ 346 w 356"/>
                    <a:gd name="T27" fmla="*/ 626 h 726"/>
                    <a:gd name="T28" fmla="*/ 326 w 356"/>
                    <a:gd name="T29" fmla="*/ 666 h 726"/>
                    <a:gd name="T30" fmla="*/ 276 w 356"/>
                    <a:gd name="T31" fmla="*/ 711 h 726"/>
                    <a:gd name="T32" fmla="*/ 236 w 356"/>
                    <a:gd name="T33" fmla="*/ 726 h 726"/>
                    <a:gd name="T34" fmla="*/ 175 w 356"/>
                    <a:gd name="T35" fmla="*/ 721 h 726"/>
                    <a:gd name="T36" fmla="*/ 115 w 356"/>
                    <a:gd name="T37" fmla="*/ 706 h 726"/>
                    <a:gd name="T38" fmla="*/ 80 w 356"/>
                    <a:gd name="T39" fmla="*/ 666 h 726"/>
                    <a:gd name="T40" fmla="*/ 40 w 356"/>
                    <a:gd name="T41" fmla="*/ 601 h 726"/>
                    <a:gd name="T42" fmla="*/ 20 w 356"/>
                    <a:gd name="T43" fmla="*/ 541 h 726"/>
                    <a:gd name="T44" fmla="*/ 0 w 356"/>
                    <a:gd name="T45" fmla="*/ 436 h 726"/>
                    <a:gd name="T46" fmla="*/ 0 w 356"/>
                    <a:gd name="T47" fmla="*/ 320 h 726"/>
                    <a:gd name="T48" fmla="*/ 25 w 356"/>
                    <a:gd name="T49" fmla="*/ 195 h 726"/>
                    <a:gd name="T50" fmla="*/ 45 w 356"/>
                    <a:gd name="T51" fmla="*/ 120 h 726"/>
                    <a:gd name="T52" fmla="*/ 60 w 356"/>
                    <a:gd name="T53" fmla="*/ 75 h 72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56"/>
                    <a:gd name="T82" fmla="*/ 0 h 726"/>
                    <a:gd name="T83" fmla="*/ 356 w 356"/>
                    <a:gd name="T84" fmla="*/ 726 h 72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56" h="726">
                      <a:moveTo>
                        <a:pt x="60" y="75"/>
                      </a:moveTo>
                      <a:lnTo>
                        <a:pt x="110" y="15"/>
                      </a:lnTo>
                      <a:lnTo>
                        <a:pt x="165" y="0"/>
                      </a:lnTo>
                      <a:lnTo>
                        <a:pt x="246" y="20"/>
                      </a:lnTo>
                      <a:lnTo>
                        <a:pt x="261" y="60"/>
                      </a:lnTo>
                      <a:lnTo>
                        <a:pt x="266" y="135"/>
                      </a:lnTo>
                      <a:lnTo>
                        <a:pt x="236" y="255"/>
                      </a:lnTo>
                      <a:lnTo>
                        <a:pt x="221" y="305"/>
                      </a:lnTo>
                      <a:lnTo>
                        <a:pt x="221" y="360"/>
                      </a:lnTo>
                      <a:lnTo>
                        <a:pt x="241" y="411"/>
                      </a:lnTo>
                      <a:lnTo>
                        <a:pt x="271" y="451"/>
                      </a:lnTo>
                      <a:lnTo>
                        <a:pt x="341" y="511"/>
                      </a:lnTo>
                      <a:lnTo>
                        <a:pt x="356" y="576"/>
                      </a:lnTo>
                      <a:lnTo>
                        <a:pt x="346" y="626"/>
                      </a:lnTo>
                      <a:lnTo>
                        <a:pt x="326" y="666"/>
                      </a:lnTo>
                      <a:lnTo>
                        <a:pt x="276" y="711"/>
                      </a:lnTo>
                      <a:lnTo>
                        <a:pt x="236" y="726"/>
                      </a:lnTo>
                      <a:lnTo>
                        <a:pt x="175" y="721"/>
                      </a:lnTo>
                      <a:lnTo>
                        <a:pt x="115" y="706"/>
                      </a:lnTo>
                      <a:lnTo>
                        <a:pt x="80" y="666"/>
                      </a:lnTo>
                      <a:lnTo>
                        <a:pt x="40" y="601"/>
                      </a:lnTo>
                      <a:lnTo>
                        <a:pt x="20" y="541"/>
                      </a:lnTo>
                      <a:lnTo>
                        <a:pt x="0" y="436"/>
                      </a:lnTo>
                      <a:lnTo>
                        <a:pt x="0" y="320"/>
                      </a:lnTo>
                      <a:lnTo>
                        <a:pt x="25" y="195"/>
                      </a:lnTo>
                      <a:lnTo>
                        <a:pt x="45" y="120"/>
                      </a:lnTo>
                      <a:lnTo>
                        <a:pt x="60" y="7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73423" name="Freeform 10"/>
                <p:cNvSpPr>
                  <a:spLocks/>
                </p:cNvSpPr>
                <p:nvPr/>
              </p:nvSpPr>
              <p:spPr bwMode="auto">
                <a:xfrm>
                  <a:off x="-774" y="2694"/>
                  <a:ext cx="300" cy="836"/>
                </a:xfrm>
                <a:custGeom>
                  <a:avLst/>
                  <a:gdLst>
                    <a:gd name="T0" fmla="*/ 30 w 300"/>
                    <a:gd name="T1" fmla="*/ 55 h 836"/>
                    <a:gd name="T2" fmla="*/ 45 w 300"/>
                    <a:gd name="T3" fmla="*/ 10 h 836"/>
                    <a:gd name="T4" fmla="*/ 90 w 300"/>
                    <a:gd name="T5" fmla="*/ 0 h 836"/>
                    <a:gd name="T6" fmla="*/ 130 w 300"/>
                    <a:gd name="T7" fmla="*/ 20 h 836"/>
                    <a:gd name="T8" fmla="*/ 180 w 300"/>
                    <a:gd name="T9" fmla="*/ 105 h 836"/>
                    <a:gd name="T10" fmla="*/ 240 w 300"/>
                    <a:gd name="T11" fmla="*/ 205 h 836"/>
                    <a:gd name="T12" fmla="*/ 285 w 300"/>
                    <a:gd name="T13" fmla="*/ 288 h 836"/>
                    <a:gd name="T14" fmla="*/ 300 w 300"/>
                    <a:gd name="T15" fmla="*/ 375 h 836"/>
                    <a:gd name="T16" fmla="*/ 295 w 300"/>
                    <a:gd name="T17" fmla="*/ 436 h 836"/>
                    <a:gd name="T18" fmla="*/ 250 w 300"/>
                    <a:gd name="T19" fmla="*/ 516 h 836"/>
                    <a:gd name="T20" fmla="*/ 195 w 300"/>
                    <a:gd name="T21" fmla="*/ 571 h 836"/>
                    <a:gd name="T22" fmla="*/ 150 w 300"/>
                    <a:gd name="T23" fmla="*/ 596 h 836"/>
                    <a:gd name="T24" fmla="*/ 80 w 300"/>
                    <a:gd name="T25" fmla="*/ 611 h 836"/>
                    <a:gd name="T26" fmla="*/ 55 w 300"/>
                    <a:gd name="T27" fmla="*/ 636 h 836"/>
                    <a:gd name="T28" fmla="*/ 75 w 300"/>
                    <a:gd name="T29" fmla="*/ 676 h 836"/>
                    <a:gd name="T30" fmla="*/ 110 w 300"/>
                    <a:gd name="T31" fmla="*/ 711 h 836"/>
                    <a:gd name="T32" fmla="*/ 135 w 300"/>
                    <a:gd name="T33" fmla="*/ 776 h 836"/>
                    <a:gd name="T34" fmla="*/ 175 w 300"/>
                    <a:gd name="T35" fmla="*/ 771 h 836"/>
                    <a:gd name="T36" fmla="*/ 200 w 300"/>
                    <a:gd name="T37" fmla="*/ 806 h 836"/>
                    <a:gd name="T38" fmla="*/ 165 w 300"/>
                    <a:gd name="T39" fmla="*/ 836 h 836"/>
                    <a:gd name="T40" fmla="*/ 135 w 300"/>
                    <a:gd name="T41" fmla="*/ 821 h 836"/>
                    <a:gd name="T42" fmla="*/ 100 w 300"/>
                    <a:gd name="T43" fmla="*/ 796 h 836"/>
                    <a:gd name="T44" fmla="*/ 85 w 300"/>
                    <a:gd name="T45" fmla="*/ 731 h 836"/>
                    <a:gd name="T46" fmla="*/ 35 w 300"/>
                    <a:gd name="T47" fmla="*/ 686 h 836"/>
                    <a:gd name="T48" fmla="*/ 0 w 300"/>
                    <a:gd name="T49" fmla="*/ 636 h 836"/>
                    <a:gd name="T50" fmla="*/ 5 w 300"/>
                    <a:gd name="T51" fmla="*/ 601 h 836"/>
                    <a:gd name="T52" fmla="*/ 40 w 300"/>
                    <a:gd name="T53" fmla="*/ 586 h 836"/>
                    <a:gd name="T54" fmla="*/ 125 w 300"/>
                    <a:gd name="T55" fmla="*/ 556 h 836"/>
                    <a:gd name="T56" fmla="*/ 195 w 300"/>
                    <a:gd name="T57" fmla="*/ 516 h 836"/>
                    <a:gd name="T58" fmla="*/ 220 w 300"/>
                    <a:gd name="T59" fmla="*/ 456 h 836"/>
                    <a:gd name="T60" fmla="*/ 235 w 300"/>
                    <a:gd name="T61" fmla="*/ 410 h 836"/>
                    <a:gd name="T62" fmla="*/ 235 w 300"/>
                    <a:gd name="T63" fmla="*/ 370 h 836"/>
                    <a:gd name="T64" fmla="*/ 230 w 300"/>
                    <a:gd name="T65" fmla="*/ 320 h 836"/>
                    <a:gd name="T66" fmla="*/ 210 w 300"/>
                    <a:gd name="T67" fmla="*/ 280 h 836"/>
                    <a:gd name="T68" fmla="*/ 175 w 300"/>
                    <a:gd name="T69" fmla="*/ 220 h 836"/>
                    <a:gd name="T70" fmla="*/ 115 w 300"/>
                    <a:gd name="T71" fmla="*/ 155 h 836"/>
                    <a:gd name="T72" fmla="*/ 75 w 300"/>
                    <a:gd name="T73" fmla="*/ 120 h 836"/>
                    <a:gd name="T74" fmla="*/ 40 w 300"/>
                    <a:gd name="T75" fmla="*/ 80 h 836"/>
                    <a:gd name="T76" fmla="*/ 30 w 300"/>
                    <a:gd name="T77" fmla="*/ 55 h 8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300"/>
                    <a:gd name="T118" fmla="*/ 0 h 836"/>
                    <a:gd name="T119" fmla="*/ 300 w 300"/>
                    <a:gd name="T120" fmla="*/ 836 h 8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300" h="836">
                      <a:moveTo>
                        <a:pt x="30" y="55"/>
                      </a:moveTo>
                      <a:lnTo>
                        <a:pt x="45" y="10"/>
                      </a:lnTo>
                      <a:lnTo>
                        <a:pt x="90" y="0"/>
                      </a:lnTo>
                      <a:lnTo>
                        <a:pt x="130" y="20"/>
                      </a:lnTo>
                      <a:lnTo>
                        <a:pt x="180" y="105"/>
                      </a:lnTo>
                      <a:lnTo>
                        <a:pt x="240" y="205"/>
                      </a:lnTo>
                      <a:lnTo>
                        <a:pt x="285" y="288"/>
                      </a:lnTo>
                      <a:lnTo>
                        <a:pt x="300" y="375"/>
                      </a:lnTo>
                      <a:lnTo>
                        <a:pt x="295" y="436"/>
                      </a:lnTo>
                      <a:lnTo>
                        <a:pt x="250" y="516"/>
                      </a:lnTo>
                      <a:lnTo>
                        <a:pt x="195" y="571"/>
                      </a:lnTo>
                      <a:lnTo>
                        <a:pt x="150" y="596"/>
                      </a:lnTo>
                      <a:lnTo>
                        <a:pt x="80" y="611"/>
                      </a:lnTo>
                      <a:lnTo>
                        <a:pt x="55" y="636"/>
                      </a:lnTo>
                      <a:lnTo>
                        <a:pt x="75" y="676"/>
                      </a:lnTo>
                      <a:lnTo>
                        <a:pt x="110" y="711"/>
                      </a:lnTo>
                      <a:lnTo>
                        <a:pt x="135" y="776"/>
                      </a:lnTo>
                      <a:lnTo>
                        <a:pt x="175" y="771"/>
                      </a:lnTo>
                      <a:lnTo>
                        <a:pt x="200" y="806"/>
                      </a:lnTo>
                      <a:lnTo>
                        <a:pt x="165" y="836"/>
                      </a:lnTo>
                      <a:lnTo>
                        <a:pt x="135" y="821"/>
                      </a:lnTo>
                      <a:lnTo>
                        <a:pt x="100" y="796"/>
                      </a:lnTo>
                      <a:lnTo>
                        <a:pt x="85" y="731"/>
                      </a:lnTo>
                      <a:lnTo>
                        <a:pt x="35" y="686"/>
                      </a:lnTo>
                      <a:lnTo>
                        <a:pt x="0" y="636"/>
                      </a:lnTo>
                      <a:lnTo>
                        <a:pt x="5" y="601"/>
                      </a:lnTo>
                      <a:lnTo>
                        <a:pt x="40" y="586"/>
                      </a:lnTo>
                      <a:lnTo>
                        <a:pt x="125" y="556"/>
                      </a:lnTo>
                      <a:lnTo>
                        <a:pt x="195" y="516"/>
                      </a:lnTo>
                      <a:lnTo>
                        <a:pt x="220" y="456"/>
                      </a:lnTo>
                      <a:lnTo>
                        <a:pt x="235" y="410"/>
                      </a:lnTo>
                      <a:lnTo>
                        <a:pt x="235" y="370"/>
                      </a:lnTo>
                      <a:lnTo>
                        <a:pt x="230" y="320"/>
                      </a:lnTo>
                      <a:lnTo>
                        <a:pt x="210" y="280"/>
                      </a:lnTo>
                      <a:lnTo>
                        <a:pt x="175" y="220"/>
                      </a:lnTo>
                      <a:lnTo>
                        <a:pt x="115" y="155"/>
                      </a:lnTo>
                      <a:lnTo>
                        <a:pt x="75" y="120"/>
                      </a:lnTo>
                      <a:lnTo>
                        <a:pt x="40" y="80"/>
                      </a:lnTo>
                      <a:lnTo>
                        <a:pt x="30" y="5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73424" name="Freeform 11"/>
                <p:cNvSpPr>
                  <a:spLocks/>
                </p:cNvSpPr>
                <p:nvPr/>
              </p:nvSpPr>
              <p:spPr bwMode="auto">
                <a:xfrm>
                  <a:off x="-764" y="2508"/>
                  <a:ext cx="621" cy="441"/>
                </a:xfrm>
                <a:custGeom>
                  <a:avLst/>
                  <a:gdLst>
                    <a:gd name="T0" fmla="*/ 0 w 621"/>
                    <a:gd name="T1" fmla="*/ 225 h 441"/>
                    <a:gd name="T2" fmla="*/ 5 w 621"/>
                    <a:gd name="T3" fmla="*/ 265 h 441"/>
                    <a:gd name="T4" fmla="*/ 80 w 621"/>
                    <a:gd name="T5" fmla="*/ 295 h 441"/>
                    <a:gd name="T6" fmla="*/ 160 w 621"/>
                    <a:gd name="T7" fmla="*/ 300 h 441"/>
                    <a:gd name="T8" fmla="*/ 235 w 621"/>
                    <a:gd name="T9" fmla="*/ 270 h 441"/>
                    <a:gd name="T10" fmla="*/ 290 w 621"/>
                    <a:gd name="T11" fmla="*/ 185 h 441"/>
                    <a:gd name="T12" fmla="*/ 330 w 621"/>
                    <a:gd name="T13" fmla="*/ 100 h 441"/>
                    <a:gd name="T14" fmla="*/ 345 w 621"/>
                    <a:gd name="T15" fmla="*/ 85 h 441"/>
                    <a:gd name="T16" fmla="*/ 370 w 621"/>
                    <a:gd name="T17" fmla="*/ 90 h 441"/>
                    <a:gd name="T18" fmla="*/ 405 w 621"/>
                    <a:gd name="T19" fmla="*/ 160 h 441"/>
                    <a:gd name="T20" fmla="*/ 435 w 621"/>
                    <a:gd name="T21" fmla="*/ 285 h 441"/>
                    <a:gd name="T22" fmla="*/ 455 w 621"/>
                    <a:gd name="T23" fmla="*/ 380 h 441"/>
                    <a:gd name="T24" fmla="*/ 465 w 621"/>
                    <a:gd name="T25" fmla="*/ 430 h 441"/>
                    <a:gd name="T26" fmla="*/ 495 w 621"/>
                    <a:gd name="T27" fmla="*/ 441 h 441"/>
                    <a:gd name="T28" fmla="*/ 520 w 621"/>
                    <a:gd name="T29" fmla="*/ 420 h 441"/>
                    <a:gd name="T30" fmla="*/ 540 w 621"/>
                    <a:gd name="T31" fmla="*/ 350 h 441"/>
                    <a:gd name="T32" fmla="*/ 570 w 621"/>
                    <a:gd name="T33" fmla="*/ 285 h 441"/>
                    <a:gd name="T34" fmla="*/ 585 w 621"/>
                    <a:gd name="T35" fmla="*/ 205 h 441"/>
                    <a:gd name="T36" fmla="*/ 615 w 621"/>
                    <a:gd name="T37" fmla="*/ 200 h 441"/>
                    <a:gd name="T38" fmla="*/ 621 w 621"/>
                    <a:gd name="T39" fmla="*/ 185 h 441"/>
                    <a:gd name="T40" fmla="*/ 600 w 621"/>
                    <a:gd name="T41" fmla="*/ 165 h 441"/>
                    <a:gd name="T42" fmla="*/ 565 w 621"/>
                    <a:gd name="T43" fmla="*/ 170 h 441"/>
                    <a:gd name="T44" fmla="*/ 550 w 621"/>
                    <a:gd name="T45" fmla="*/ 220 h 441"/>
                    <a:gd name="T46" fmla="*/ 545 w 621"/>
                    <a:gd name="T47" fmla="*/ 260 h 441"/>
                    <a:gd name="T48" fmla="*/ 525 w 621"/>
                    <a:gd name="T49" fmla="*/ 315 h 441"/>
                    <a:gd name="T50" fmla="*/ 500 w 621"/>
                    <a:gd name="T51" fmla="*/ 335 h 441"/>
                    <a:gd name="T52" fmla="*/ 480 w 621"/>
                    <a:gd name="T53" fmla="*/ 275 h 441"/>
                    <a:gd name="T54" fmla="*/ 455 w 621"/>
                    <a:gd name="T55" fmla="*/ 170 h 441"/>
                    <a:gd name="T56" fmla="*/ 440 w 621"/>
                    <a:gd name="T57" fmla="*/ 120 h 441"/>
                    <a:gd name="T58" fmla="*/ 410 w 621"/>
                    <a:gd name="T59" fmla="*/ 60 h 441"/>
                    <a:gd name="T60" fmla="*/ 385 w 621"/>
                    <a:gd name="T61" fmla="*/ 15 h 441"/>
                    <a:gd name="T62" fmla="*/ 340 w 621"/>
                    <a:gd name="T63" fmla="*/ 0 h 441"/>
                    <a:gd name="T64" fmla="*/ 320 w 621"/>
                    <a:gd name="T65" fmla="*/ 5 h 441"/>
                    <a:gd name="T66" fmla="*/ 290 w 621"/>
                    <a:gd name="T67" fmla="*/ 70 h 441"/>
                    <a:gd name="T68" fmla="*/ 255 w 621"/>
                    <a:gd name="T69" fmla="*/ 150 h 441"/>
                    <a:gd name="T70" fmla="*/ 220 w 621"/>
                    <a:gd name="T71" fmla="*/ 185 h 441"/>
                    <a:gd name="T72" fmla="*/ 175 w 621"/>
                    <a:gd name="T73" fmla="*/ 220 h 441"/>
                    <a:gd name="T74" fmla="*/ 120 w 621"/>
                    <a:gd name="T75" fmla="*/ 190 h 441"/>
                    <a:gd name="T76" fmla="*/ 55 w 621"/>
                    <a:gd name="T77" fmla="*/ 170 h 441"/>
                    <a:gd name="T78" fmla="*/ 30 w 621"/>
                    <a:gd name="T79" fmla="*/ 190 h 441"/>
                    <a:gd name="T80" fmla="*/ 0 w 621"/>
                    <a:gd name="T81" fmla="*/ 225 h 441"/>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621"/>
                    <a:gd name="T124" fmla="*/ 0 h 441"/>
                    <a:gd name="T125" fmla="*/ 621 w 621"/>
                    <a:gd name="T126" fmla="*/ 441 h 441"/>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621" h="441">
                      <a:moveTo>
                        <a:pt x="0" y="225"/>
                      </a:moveTo>
                      <a:lnTo>
                        <a:pt x="5" y="265"/>
                      </a:lnTo>
                      <a:lnTo>
                        <a:pt x="80" y="295"/>
                      </a:lnTo>
                      <a:lnTo>
                        <a:pt x="160" y="300"/>
                      </a:lnTo>
                      <a:lnTo>
                        <a:pt x="235" y="270"/>
                      </a:lnTo>
                      <a:lnTo>
                        <a:pt x="290" y="185"/>
                      </a:lnTo>
                      <a:lnTo>
                        <a:pt x="330" y="100"/>
                      </a:lnTo>
                      <a:lnTo>
                        <a:pt x="345" y="85"/>
                      </a:lnTo>
                      <a:lnTo>
                        <a:pt x="370" y="90"/>
                      </a:lnTo>
                      <a:lnTo>
                        <a:pt x="405" y="160"/>
                      </a:lnTo>
                      <a:lnTo>
                        <a:pt x="435" y="285"/>
                      </a:lnTo>
                      <a:lnTo>
                        <a:pt x="455" y="380"/>
                      </a:lnTo>
                      <a:lnTo>
                        <a:pt x="465" y="430"/>
                      </a:lnTo>
                      <a:lnTo>
                        <a:pt x="495" y="441"/>
                      </a:lnTo>
                      <a:lnTo>
                        <a:pt x="520" y="420"/>
                      </a:lnTo>
                      <a:lnTo>
                        <a:pt x="540" y="350"/>
                      </a:lnTo>
                      <a:lnTo>
                        <a:pt x="570" y="285"/>
                      </a:lnTo>
                      <a:lnTo>
                        <a:pt x="585" y="205"/>
                      </a:lnTo>
                      <a:lnTo>
                        <a:pt x="615" y="200"/>
                      </a:lnTo>
                      <a:lnTo>
                        <a:pt x="621" y="185"/>
                      </a:lnTo>
                      <a:lnTo>
                        <a:pt x="600" y="165"/>
                      </a:lnTo>
                      <a:lnTo>
                        <a:pt x="565" y="170"/>
                      </a:lnTo>
                      <a:lnTo>
                        <a:pt x="550" y="220"/>
                      </a:lnTo>
                      <a:lnTo>
                        <a:pt x="545" y="260"/>
                      </a:lnTo>
                      <a:lnTo>
                        <a:pt x="525" y="315"/>
                      </a:lnTo>
                      <a:lnTo>
                        <a:pt x="500" y="335"/>
                      </a:lnTo>
                      <a:lnTo>
                        <a:pt x="480" y="275"/>
                      </a:lnTo>
                      <a:lnTo>
                        <a:pt x="455" y="170"/>
                      </a:lnTo>
                      <a:lnTo>
                        <a:pt x="440" y="120"/>
                      </a:lnTo>
                      <a:lnTo>
                        <a:pt x="410" y="60"/>
                      </a:lnTo>
                      <a:lnTo>
                        <a:pt x="385" y="15"/>
                      </a:lnTo>
                      <a:lnTo>
                        <a:pt x="340" y="0"/>
                      </a:lnTo>
                      <a:lnTo>
                        <a:pt x="320" y="5"/>
                      </a:lnTo>
                      <a:lnTo>
                        <a:pt x="290" y="70"/>
                      </a:lnTo>
                      <a:lnTo>
                        <a:pt x="255" y="150"/>
                      </a:lnTo>
                      <a:lnTo>
                        <a:pt x="220" y="185"/>
                      </a:lnTo>
                      <a:lnTo>
                        <a:pt x="175" y="220"/>
                      </a:lnTo>
                      <a:lnTo>
                        <a:pt x="120" y="190"/>
                      </a:lnTo>
                      <a:lnTo>
                        <a:pt x="55" y="170"/>
                      </a:lnTo>
                      <a:lnTo>
                        <a:pt x="30" y="190"/>
                      </a:lnTo>
                      <a:lnTo>
                        <a:pt x="0" y="2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273416" name="Group 12"/>
              <p:cNvGrpSpPr>
                <a:grpSpLocks/>
              </p:cNvGrpSpPr>
              <p:nvPr/>
            </p:nvGrpSpPr>
            <p:grpSpPr bwMode="auto">
              <a:xfrm>
                <a:off x="-1200" y="2038"/>
                <a:ext cx="421" cy="686"/>
                <a:chOff x="-1200" y="2038"/>
                <a:chExt cx="421" cy="686"/>
              </a:xfrm>
            </p:grpSpPr>
            <p:sp>
              <p:nvSpPr>
                <p:cNvPr id="273417" name="Freeform 13"/>
                <p:cNvSpPr>
                  <a:spLocks/>
                </p:cNvSpPr>
                <p:nvPr/>
              </p:nvSpPr>
              <p:spPr bwMode="auto">
                <a:xfrm>
                  <a:off x="-1185" y="2048"/>
                  <a:ext cx="391" cy="656"/>
                </a:xfrm>
                <a:custGeom>
                  <a:avLst/>
                  <a:gdLst>
                    <a:gd name="T0" fmla="*/ 100 w 391"/>
                    <a:gd name="T1" fmla="*/ 95 h 656"/>
                    <a:gd name="T2" fmla="*/ 130 w 391"/>
                    <a:gd name="T3" fmla="*/ 35 h 656"/>
                    <a:gd name="T4" fmla="*/ 150 w 391"/>
                    <a:gd name="T5" fmla="*/ 15 h 656"/>
                    <a:gd name="T6" fmla="*/ 180 w 391"/>
                    <a:gd name="T7" fmla="*/ 5 h 656"/>
                    <a:gd name="T8" fmla="*/ 220 w 391"/>
                    <a:gd name="T9" fmla="*/ 0 h 656"/>
                    <a:gd name="T10" fmla="*/ 270 w 391"/>
                    <a:gd name="T11" fmla="*/ 10 h 656"/>
                    <a:gd name="T12" fmla="*/ 340 w 391"/>
                    <a:gd name="T13" fmla="*/ 45 h 656"/>
                    <a:gd name="T14" fmla="*/ 360 w 391"/>
                    <a:gd name="T15" fmla="*/ 75 h 656"/>
                    <a:gd name="T16" fmla="*/ 380 w 391"/>
                    <a:gd name="T17" fmla="*/ 105 h 656"/>
                    <a:gd name="T18" fmla="*/ 385 w 391"/>
                    <a:gd name="T19" fmla="*/ 135 h 656"/>
                    <a:gd name="T20" fmla="*/ 391 w 391"/>
                    <a:gd name="T21" fmla="*/ 175 h 656"/>
                    <a:gd name="T22" fmla="*/ 391 w 391"/>
                    <a:gd name="T23" fmla="*/ 225 h 656"/>
                    <a:gd name="T24" fmla="*/ 385 w 391"/>
                    <a:gd name="T25" fmla="*/ 275 h 656"/>
                    <a:gd name="T26" fmla="*/ 380 w 391"/>
                    <a:gd name="T27" fmla="*/ 315 h 656"/>
                    <a:gd name="T28" fmla="*/ 380 w 391"/>
                    <a:gd name="T29" fmla="*/ 356 h 656"/>
                    <a:gd name="T30" fmla="*/ 380 w 391"/>
                    <a:gd name="T31" fmla="*/ 391 h 656"/>
                    <a:gd name="T32" fmla="*/ 385 w 391"/>
                    <a:gd name="T33" fmla="*/ 436 h 656"/>
                    <a:gd name="T34" fmla="*/ 391 w 391"/>
                    <a:gd name="T35" fmla="*/ 476 h 656"/>
                    <a:gd name="T36" fmla="*/ 385 w 391"/>
                    <a:gd name="T37" fmla="*/ 506 h 656"/>
                    <a:gd name="T38" fmla="*/ 370 w 391"/>
                    <a:gd name="T39" fmla="*/ 556 h 656"/>
                    <a:gd name="T40" fmla="*/ 350 w 391"/>
                    <a:gd name="T41" fmla="*/ 586 h 656"/>
                    <a:gd name="T42" fmla="*/ 330 w 391"/>
                    <a:gd name="T43" fmla="*/ 611 h 656"/>
                    <a:gd name="T44" fmla="*/ 285 w 391"/>
                    <a:gd name="T45" fmla="*/ 626 h 656"/>
                    <a:gd name="T46" fmla="*/ 235 w 391"/>
                    <a:gd name="T47" fmla="*/ 641 h 656"/>
                    <a:gd name="T48" fmla="*/ 180 w 391"/>
                    <a:gd name="T49" fmla="*/ 646 h 656"/>
                    <a:gd name="T50" fmla="*/ 135 w 391"/>
                    <a:gd name="T51" fmla="*/ 656 h 656"/>
                    <a:gd name="T52" fmla="*/ 80 w 391"/>
                    <a:gd name="T53" fmla="*/ 641 h 656"/>
                    <a:gd name="T54" fmla="*/ 30 w 391"/>
                    <a:gd name="T55" fmla="*/ 591 h 656"/>
                    <a:gd name="T56" fmla="*/ 10 w 391"/>
                    <a:gd name="T57" fmla="*/ 541 h 656"/>
                    <a:gd name="T58" fmla="*/ 0 w 391"/>
                    <a:gd name="T59" fmla="*/ 471 h 656"/>
                    <a:gd name="T60" fmla="*/ 0 w 391"/>
                    <a:gd name="T61" fmla="*/ 391 h 656"/>
                    <a:gd name="T62" fmla="*/ 15 w 391"/>
                    <a:gd name="T63" fmla="*/ 320 h 656"/>
                    <a:gd name="T64" fmla="*/ 30 w 391"/>
                    <a:gd name="T65" fmla="*/ 255 h 656"/>
                    <a:gd name="T66" fmla="*/ 50 w 391"/>
                    <a:gd name="T67" fmla="*/ 200 h 656"/>
                    <a:gd name="T68" fmla="*/ 60 w 391"/>
                    <a:gd name="T69" fmla="*/ 170 h 656"/>
                    <a:gd name="T70" fmla="*/ 75 w 391"/>
                    <a:gd name="T71" fmla="*/ 120 h 656"/>
                    <a:gd name="T72" fmla="*/ 100 w 391"/>
                    <a:gd name="T73" fmla="*/ 95 h 65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91"/>
                    <a:gd name="T112" fmla="*/ 0 h 656"/>
                    <a:gd name="T113" fmla="*/ 391 w 391"/>
                    <a:gd name="T114" fmla="*/ 656 h 65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91" h="656">
                      <a:moveTo>
                        <a:pt x="100" y="95"/>
                      </a:moveTo>
                      <a:lnTo>
                        <a:pt x="130" y="35"/>
                      </a:lnTo>
                      <a:lnTo>
                        <a:pt x="150" y="15"/>
                      </a:lnTo>
                      <a:lnTo>
                        <a:pt x="180" y="5"/>
                      </a:lnTo>
                      <a:lnTo>
                        <a:pt x="220" y="0"/>
                      </a:lnTo>
                      <a:lnTo>
                        <a:pt x="270" y="10"/>
                      </a:lnTo>
                      <a:lnTo>
                        <a:pt x="340" y="45"/>
                      </a:lnTo>
                      <a:lnTo>
                        <a:pt x="360" y="75"/>
                      </a:lnTo>
                      <a:lnTo>
                        <a:pt x="380" y="105"/>
                      </a:lnTo>
                      <a:lnTo>
                        <a:pt x="385" y="135"/>
                      </a:lnTo>
                      <a:lnTo>
                        <a:pt x="391" y="175"/>
                      </a:lnTo>
                      <a:lnTo>
                        <a:pt x="391" y="225"/>
                      </a:lnTo>
                      <a:lnTo>
                        <a:pt x="385" y="275"/>
                      </a:lnTo>
                      <a:lnTo>
                        <a:pt x="380" y="315"/>
                      </a:lnTo>
                      <a:lnTo>
                        <a:pt x="380" y="356"/>
                      </a:lnTo>
                      <a:lnTo>
                        <a:pt x="380" y="391"/>
                      </a:lnTo>
                      <a:lnTo>
                        <a:pt x="385" y="436"/>
                      </a:lnTo>
                      <a:lnTo>
                        <a:pt x="391" y="476"/>
                      </a:lnTo>
                      <a:lnTo>
                        <a:pt x="385" y="506"/>
                      </a:lnTo>
                      <a:lnTo>
                        <a:pt x="370" y="556"/>
                      </a:lnTo>
                      <a:lnTo>
                        <a:pt x="350" y="586"/>
                      </a:lnTo>
                      <a:lnTo>
                        <a:pt x="330" y="611"/>
                      </a:lnTo>
                      <a:lnTo>
                        <a:pt x="285" y="626"/>
                      </a:lnTo>
                      <a:lnTo>
                        <a:pt x="235" y="641"/>
                      </a:lnTo>
                      <a:lnTo>
                        <a:pt x="180" y="646"/>
                      </a:lnTo>
                      <a:lnTo>
                        <a:pt x="135" y="656"/>
                      </a:lnTo>
                      <a:lnTo>
                        <a:pt x="80" y="641"/>
                      </a:lnTo>
                      <a:lnTo>
                        <a:pt x="30" y="591"/>
                      </a:lnTo>
                      <a:lnTo>
                        <a:pt x="10" y="541"/>
                      </a:lnTo>
                      <a:lnTo>
                        <a:pt x="0" y="471"/>
                      </a:lnTo>
                      <a:lnTo>
                        <a:pt x="0" y="391"/>
                      </a:lnTo>
                      <a:lnTo>
                        <a:pt x="15" y="320"/>
                      </a:lnTo>
                      <a:lnTo>
                        <a:pt x="30" y="255"/>
                      </a:lnTo>
                      <a:lnTo>
                        <a:pt x="50" y="200"/>
                      </a:lnTo>
                      <a:lnTo>
                        <a:pt x="60" y="170"/>
                      </a:lnTo>
                      <a:lnTo>
                        <a:pt x="75" y="120"/>
                      </a:lnTo>
                      <a:lnTo>
                        <a:pt x="100" y="95"/>
                      </a:lnTo>
                      <a:close/>
                    </a:path>
                  </a:pathLst>
                </a:custGeom>
                <a:solidFill>
                  <a:srgbClr val="CC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73418" name="Freeform 14"/>
                <p:cNvSpPr>
                  <a:spLocks/>
                </p:cNvSpPr>
                <p:nvPr/>
              </p:nvSpPr>
              <p:spPr bwMode="auto">
                <a:xfrm>
                  <a:off x="-1200" y="2038"/>
                  <a:ext cx="421" cy="686"/>
                </a:xfrm>
                <a:custGeom>
                  <a:avLst/>
                  <a:gdLst>
                    <a:gd name="T0" fmla="*/ 190 w 421"/>
                    <a:gd name="T1" fmla="*/ 25 h 686"/>
                    <a:gd name="T2" fmla="*/ 255 w 421"/>
                    <a:gd name="T3" fmla="*/ 70 h 686"/>
                    <a:gd name="T4" fmla="*/ 240 w 421"/>
                    <a:gd name="T5" fmla="*/ 220 h 686"/>
                    <a:gd name="T6" fmla="*/ 290 w 421"/>
                    <a:gd name="T7" fmla="*/ 95 h 686"/>
                    <a:gd name="T8" fmla="*/ 365 w 421"/>
                    <a:gd name="T9" fmla="*/ 85 h 686"/>
                    <a:gd name="T10" fmla="*/ 395 w 421"/>
                    <a:gd name="T11" fmla="*/ 185 h 686"/>
                    <a:gd name="T12" fmla="*/ 265 w 421"/>
                    <a:gd name="T13" fmla="*/ 240 h 686"/>
                    <a:gd name="T14" fmla="*/ 290 w 421"/>
                    <a:gd name="T15" fmla="*/ 260 h 686"/>
                    <a:gd name="T16" fmla="*/ 395 w 421"/>
                    <a:gd name="T17" fmla="*/ 230 h 686"/>
                    <a:gd name="T18" fmla="*/ 380 w 421"/>
                    <a:gd name="T19" fmla="*/ 386 h 686"/>
                    <a:gd name="T20" fmla="*/ 300 w 421"/>
                    <a:gd name="T21" fmla="*/ 481 h 686"/>
                    <a:gd name="T22" fmla="*/ 200 w 421"/>
                    <a:gd name="T23" fmla="*/ 506 h 686"/>
                    <a:gd name="T24" fmla="*/ 375 w 421"/>
                    <a:gd name="T25" fmla="*/ 486 h 686"/>
                    <a:gd name="T26" fmla="*/ 350 w 421"/>
                    <a:gd name="T27" fmla="*/ 601 h 686"/>
                    <a:gd name="T28" fmla="*/ 225 w 421"/>
                    <a:gd name="T29" fmla="*/ 641 h 686"/>
                    <a:gd name="T30" fmla="*/ 200 w 421"/>
                    <a:gd name="T31" fmla="*/ 516 h 686"/>
                    <a:gd name="T32" fmla="*/ 220 w 421"/>
                    <a:gd name="T33" fmla="*/ 356 h 686"/>
                    <a:gd name="T34" fmla="*/ 235 w 421"/>
                    <a:gd name="T35" fmla="*/ 230 h 686"/>
                    <a:gd name="T36" fmla="*/ 140 w 421"/>
                    <a:gd name="T37" fmla="*/ 145 h 686"/>
                    <a:gd name="T38" fmla="*/ 130 w 421"/>
                    <a:gd name="T39" fmla="*/ 185 h 686"/>
                    <a:gd name="T40" fmla="*/ 220 w 421"/>
                    <a:gd name="T41" fmla="*/ 265 h 686"/>
                    <a:gd name="T42" fmla="*/ 180 w 421"/>
                    <a:gd name="T43" fmla="*/ 421 h 686"/>
                    <a:gd name="T44" fmla="*/ 95 w 421"/>
                    <a:gd name="T45" fmla="*/ 416 h 686"/>
                    <a:gd name="T46" fmla="*/ 50 w 421"/>
                    <a:gd name="T47" fmla="*/ 386 h 686"/>
                    <a:gd name="T48" fmla="*/ 120 w 421"/>
                    <a:gd name="T49" fmla="*/ 481 h 686"/>
                    <a:gd name="T50" fmla="*/ 160 w 421"/>
                    <a:gd name="T51" fmla="*/ 536 h 686"/>
                    <a:gd name="T52" fmla="*/ 185 w 421"/>
                    <a:gd name="T53" fmla="*/ 621 h 686"/>
                    <a:gd name="T54" fmla="*/ 135 w 421"/>
                    <a:gd name="T55" fmla="*/ 651 h 686"/>
                    <a:gd name="T56" fmla="*/ 50 w 421"/>
                    <a:gd name="T57" fmla="*/ 541 h 686"/>
                    <a:gd name="T58" fmla="*/ 35 w 421"/>
                    <a:gd name="T59" fmla="*/ 406 h 686"/>
                    <a:gd name="T60" fmla="*/ 65 w 421"/>
                    <a:gd name="T61" fmla="*/ 240 h 686"/>
                    <a:gd name="T62" fmla="*/ 45 w 421"/>
                    <a:gd name="T63" fmla="*/ 235 h 686"/>
                    <a:gd name="T64" fmla="*/ 0 w 421"/>
                    <a:gd name="T65" fmla="*/ 406 h 686"/>
                    <a:gd name="T66" fmla="*/ 35 w 421"/>
                    <a:gd name="T67" fmla="*/ 611 h 686"/>
                    <a:gd name="T68" fmla="*/ 180 w 421"/>
                    <a:gd name="T69" fmla="*/ 686 h 686"/>
                    <a:gd name="T70" fmla="*/ 275 w 421"/>
                    <a:gd name="T71" fmla="*/ 666 h 686"/>
                    <a:gd name="T72" fmla="*/ 390 w 421"/>
                    <a:gd name="T73" fmla="*/ 581 h 686"/>
                    <a:gd name="T74" fmla="*/ 415 w 421"/>
                    <a:gd name="T75" fmla="*/ 466 h 686"/>
                    <a:gd name="T76" fmla="*/ 410 w 421"/>
                    <a:gd name="T77" fmla="*/ 340 h 686"/>
                    <a:gd name="T78" fmla="*/ 415 w 421"/>
                    <a:gd name="T79" fmla="*/ 175 h 686"/>
                    <a:gd name="T80" fmla="*/ 370 w 421"/>
                    <a:gd name="T81" fmla="*/ 35 h 686"/>
                    <a:gd name="T82" fmla="*/ 225 w 421"/>
                    <a:gd name="T83" fmla="*/ 0 h 686"/>
                    <a:gd name="T84" fmla="*/ 120 w 421"/>
                    <a:gd name="T85" fmla="*/ 80 h 686"/>
                    <a:gd name="T86" fmla="*/ 95 w 421"/>
                    <a:gd name="T87" fmla="*/ 155 h 68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21"/>
                    <a:gd name="T133" fmla="*/ 0 h 686"/>
                    <a:gd name="T134" fmla="*/ 421 w 421"/>
                    <a:gd name="T135" fmla="*/ 686 h 68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21" h="686">
                      <a:moveTo>
                        <a:pt x="130" y="100"/>
                      </a:moveTo>
                      <a:lnTo>
                        <a:pt x="160" y="50"/>
                      </a:lnTo>
                      <a:lnTo>
                        <a:pt x="190" y="25"/>
                      </a:lnTo>
                      <a:lnTo>
                        <a:pt x="250" y="25"/>
                      </a:lnTo>
                      <a:lnTo>
                        <a:pt x="290" y="35"/>
                      </a:lnTo>
                      <a:lnTo>
                        <a:pt x="255" y="70"/>
                      </a:lnTo>
                      <a:lnTo>
                        <a:pt x="235" y="135"/>
                      </a:lnTo>
                      <a:lnTo>
                        <a:pt x="235" y="200"/>
                      </a:lnTo>
                      <a:lnTo>
                        <a:pt x="240" y="220"/>
                      </a:lnTo>
                      <a:lnTo>
                        <a:pt x="255" y="185"/>
                      </a:lnTo>
                      <a:lnTo>
                        <a:pt x="265" y="130"/>
                      </a:lnTo>
                      <a:lnTo>
                        <a:pt x="290" y="95"/>
                      </a:lnTo>
                      <a:lnTo>
                        <a:pt x="305" y="75"/>
                      </a:lnTo>
                      <a:lnTo>
                        <a:pt x="335" y="55"/>
                      </a:lnTo>
                      <a:lnTo>
                        <a:pt x="365" y="85"/>
                      </a:lnTo>
                      <a:lnTo>
                        <a:pt x="390" y="120"/>
                      </a:lnTo>
                      <a:lnTo>
                        <a:pt x="395" y="165"/>
                      </a:lnTo>
                      <a:lnTo>
                        <a:pt x="395" y="185"/>
                      </a:lnTo>
                      <a:lnTo>
                        <a:pt x="360" y="225"/>
                      </a:lnTo>
                      <a:lnTo>
                        <a:pt x="305" y="240"/>
                      </a:lnTo>
                      <a:lnTo>
                        <a:pt x="265" y="240"/>
                      </a:lnTo>
                      <a:lnTo>
                        <a:pt x="250" y="235"/>
                      </a:lnTo>
                      <a:lnTo>
                        <a:pt x="245" y="260"/>
                      </a:lnTo>
                      <a:lnTo>
                        <a:pt x="290" y="260"/>
                      </a:lnTo>
                      <a:lnTo>
                        <a:pt x="350" y="255"/>
                      </a:lnTo>
                      <a:lnTo>
                        <a:pt x="385" y="245"/>
                      </a:lnTo>
                      <a:lnTo>
                        <a:pt x="395" y="230"/>
                      </a:lnTo>
                      <a:lnTo>
                        <a:pt x="395" y="275"/>
                      </a:lnTo>
                      <a:lnTo>
                        <a:pt x="385" y="330"/>
                      </a:lnTo>
                      <a:lnTo>
                        <a:pt x="380" y="386"/>
                      </a:lnTo>
                      <a:lnTo>
                        <a:pt x="390" y="436"/>
                      </a:lnTo>
                      <a:lnTo>
                        <a:pt x="350" y="466"/>
                      </a:lnTo>
                      <a:lnTo>
                        <a:pt x="300" y="481"/>
                      </a:lnTo>
                      <a:lnTo>
                        <a:pt x="245" y="481"/>
                      </a:lnTo>
                      <a:lnTo>
                        <a:pt x="205" y="481"/>
                      </a:lnTo>
                      <a:lnTo>
                        <a:pt x="200" y="506"/>
                      </a:lnTo>
                      <a:lnTo>
                        <a:pt x="260" y="506"/>
                      </a:lnTo>
                      <a:lnTo>
                        <a:pt x="315" y="496"/>
                      </a:lnTo>
                      <a:lnTo>
                        <a:pt x="375" y="486"/>
                      </a:lnTo>
                      <a:lnTo>
                        <a:pt x="395" y="471"/>
                      </a:lnTo>
                      <a:lnTo>
                        <a:pt x="390" y="526"/>
                      </a:lnTo>
                      <a:lnTo>
                        <a:pt x="350" y="601"/>
                      </a:lnTo>
                      <a:lnTo>
                        <a:pt x="310" y="621"/>
                      </a:lnTo>
                      <a:lnTo>
                        <a:pt x="265" y="636"/>
                      </a:lnTo>
                      <a:lnTo>
                        <a:pt x="225" y="641"/>
                      </a:lnTo>
                      <a:lnTo>
                        <a:pt x="200" y="606"/>
                      </a:lnTo>
                      <a:lnTo>
                        <a:pt x="185" y="551"/>
                      </a:lnTo>
                      <a:lnTo>
                        <a:pt x="200" y="516"/>
                      </a:lnTo>
                      <a:lnTo>
                        <a:pt x="200" y="476"/>
                      </a:lnTo>
                      <a:lnTo>
                        <a:pt x="200" y="426"/>
                      </a:lnTo>
                      <a:lnTo>
                        <a:pt x="220" y="356"/>
                      </a:lnTo>
                      <a:lnTo>
                        <a:pt x="240" y="295"/>
                      </a:lnTo>
                      <a:lnTo>
                        <a:pt x="240" y="255"/>
                      </a:lnTo>
                      <a:lnTo>
                        <a:pt x="235" y="230"/>
                      </a:lnTo>
                      <a:lnTo>
                        <a:pt x="205" y="225"/>
                      </a:lnTo>
                      <a:lnTo>
                        <a:pt x="160" y="190"/>
                      </a:lnTo>
                      <a:lnTo>
                        <a:pt x="140" y="145"/>
                      </a:lnTo>
                      <a:lnTo>
                        <a:pt x="120" y="120"/>
                      </a:lnTo>
                      <a:lnTo>
                        <a:pt x="115" y="145"/>
                      </a:lnTo>
                      <a:lnTo>
                        <a:pt x="130" y="185"/>
                      </a:lnTo>
                      <a:lnTo>
                        <a:pt x="160" y="220"/>
                      </a:lnTo>
                      <a:lnTo>
                        <a:pt x="190" y="250"/>
                      </a:lnTo>
                      <a:lnTo>
                        <a:pt x="220" y="265"/>
                      </a:lnTo>
                      <a:lnTo>
                        <a:pt x="200" y="330"/>
                      </a:lnTo>
                      <a:lnTo>
                        <a:pt x="185" y="376"/>
                      </a:lnTo>
                      <a:lnTo>
                        <a:pt x="180" y="421"/>
                      </a:lnTo>
                      <a:lnTo>
                        <a:pt x="170" y="461"/>
                      </a:lnTo>
                      <a:lnTo>
                        <a:pt x="140" y="461"/>
                      </a:lnTo>
                      <a:lnTo>
                        <a:pt x="95" y="416"/>
                      </a:lnTo>
                      <a:lnTo>
                        <a:pt x="70" y="381"/>
                      </a:lnTo>
                      <a:lnTo>
                        <a:pt x="50" y="356"/>
                      </a:lnTo>
                      <a:lnTo>
                        <a:pt x="50" y="386"/>
                      </a:lnTo>
                      <a:lnTo>
                        <a:pt x="70" y="416"/>
                      </a:lnTo>
                      <a:lnTo>
                        <a:pt x="105" y="451"/>
                      </a:lnTo>
                      <a:lnTo>
                        <a:pt x="120" y="481"/>
                      </a:lnTo>
                      <a:lnTo>
                        <a:pt x="150" y="496"/>
                      </a:lnTo>
                      <a:lnTo>
                        <a:pt x="165" y="511"/>
                      </a:lnTo>
                      <a:lnTo>
                        <a:pt x="160" y="536"/>
                      </a:lnTo>
                      <a:lnTo>
                        <a:pt x="165" y="571"/>
                      </a:lnTo>
                      <a:lnTo>
                        <a:pt x="170" y="601"/>
                      </a:lnTo>
                      <a:lnTo>
                        <a:pt x="185" y="621"/>
                      </a:lnTo>
                      <a:lnTo>
                        <a:pt x="190" y="646"/>
                      </a:lnTo>
                      <a:lnTo>
                        <a:pt x="175" y="656"/>
                      </a:lnTo>
                      <a:lnTo>
                        <a:pt x="135" y="651"/>
                      </a:lnTo>
                      <a:lnTo>
                        <a:pt x="95" y="626"/>
                      </a:lnTo>
                      <a:lnTo>
                        <a:pt x="65" y="586"/>
                      </a:lnTo>
                      <a:lnTo>
                        <a:pt x="50" y="541"/>
                      </a:lnTo>
                      <a:lnTo>
                        <a:pt x="35" y="506"/>
                      </a:lnTo>
                      <a:lnTo>
                        <a:pt x="35" y="461"/>
                      </a:lnTo>
                      <a:lnTo>
                        <a:pt x="35" y="406"/>
                      </a:lnTo>
                      <a:lnTo>
                        <a:pt x="45" y="371"/>
                      </a:lnTo>
                      <a:lnTo>
                        <a:pt x="50" y="325"/>
                      </a:lnTo>
                      <a:lnTo>
                        <a:pt x="65" y="240"/>
                      </a:lnTo>
                      <a:lnTo>
                        <a:pt x="90" y="165"/>
                      </a:lnTo>
                      <a:lnTo>
                        <a:pt x="65" y="175"/>
                      </a:lnTo>
                      <a:lnTo>
                        <a:pt x="45" y="235"/>
                      </a:lnTo>
                      <a:lnTo>
                        <a:pt x="20" y="295"/>
                      </a:lnTo>
                      <a:lnTo>
                        <a:pt x="10" y="361"/>
                      </a:lnTo>
                      <a:lnTo>
                        <a:pt x="0" y="406"/>
                      </a:lnTo>
                      <a:lnTo>
                        <a:pt x="0" y="481"/>
                      </a:lnTo>
                      <a:lnTo>
                        <a:pt x="10" y="561"/>
                      </a:lnTo>
                      <a:lnTo>
                        <a:pt x="35" y="611"/>
                      </a:lnTo>
                      <a:lnTo>
                        <a:pt x="75" y="651"/>
                      </a:lnTo>
                      <a:lnTo>
                        <a:pt x="130" y="671"/>
                      </a:lnTo>
                      <a:lnTo>
                        <a:pt x="180" y="686"/>
                      </a:lnTo>
                      <a:lnTo>
                        <a:pt x="215" y="676"/>
                      </a:lnTo>
                      <a:lnTo>
                        <a:pt x="230" y="671"/>
                      </a:lnTo>
                      <a:lnTo>
                        <a:pt x="275" y="666"/>
                      </a:lnTo>
                      <a:lnTo>
                        <a:pt x="325" y="651"/>
                      </a:lnTo>
                      <a:lnTo>
                        <a:pt x="370" y="621"/>
                      </a:lnTo>
                      <a:lnTo>
                        <a:pt x="390" y="581"/>
                      </a:lnTo>
                      <a:lnTo>
                        <a:pt x="415" y="536"/>
                      </a:lnTo>
                      <a:lnTo>
                        <a:pt x="421" y="501"/>
                      </a:lnTo>
                      <a:lnTo>
                        <a:pt x="415" y="466"/>
                      </a:lnTo>
                      <a:lnTo>
                        <a:pt x="410" y="421"/>
                      </a:lnTo>
                      <a:lnTo>
                        <a:pt x="410" y="381"/>
                      </a:lnTo>
                      <a:lnTo>
                        <a:pt x="410" y="340"/>
                      </a:lnTo>
                      <a:lnTo>
                        <a:pt x="415" y="285"/>
                      </a:lnTo>
                      <a:lnTo>
                        <a:pt x="415" y="220"/>
                      </a:lnTo>
                      <a:lnTo>
                        <a:pt x="415" y="175"/>
                      </a:lnTo>
                      <a:lnTo>
                        <a:pt x="410" y="115"/>
                      </a:lnTo>
                      <a:lnTo>
                        <a:pt x="390" y="70"/>
                      </a:lnTo>
                      <a:lnTo>
                        <a:pt x="370" y="35"/>
                      </a:lnTo>
                      <a:lnTo>
                        <a:pt x="320" y="15"/>
                      </a:lnTo>
                      <a:lnTo>
                        <a:pt x="265" y="0"/>
                      </a:lnTo>
                      <a:lnTo>
                        <a:pt x="225" y="0"/>
                      </a:lnTo>
                      <a:lnTo>
                        <a:pt x="170" y="5"/>
                      </a:lnTo>
                      <a:lnTo>
                        <a:pt x="135" y="35"/>
                      </a:lnTo>
                      <a:lnTo>
                        <a:pt x="120" y="80"/>
                      </a:lnTo>
                      <a:lnTo>
                        <a:pt x="80" y="115"/>
                      </a:lnTo>
                      <a:lnTo>
                        <a:pt x="75" y="150"/>
                      </a:lnTo>
                      <a:lnTo>
                        <a:pt x="95" y="155"/>
                      </a:lnTo>
                      <a:lnTo>
                        <a:pt x="120" y="120"/>
                      </a:lnTo>
                      <a:lnTo>
                        <a:pt x="130" y="10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nodeType="withEffect">
                                  <p:stCondLst>
                                    <p:cond delay="0"/>
                                  </p:stCondLst>
                                  <p:childTnLst>
                                    <p:set>
                                      <p:cBhvr>
                                        <p:cTn id="6" dur="1" fill="hold">
                                          <p:stCondLst>
                                            <p:cond delay="0"/>
                                          </p:stCondLst>
                                        </p:cTn>
                                        <p:tgtEl>
                                          <p:spTgt spid="66563">
                                            <p:txEl>
                                              <p:pRg st="4" end="4"/>
                                            </p:txEl>
                                          </p:spTgt>
                                        </p:tgtEl>
                                        <p:attrNameLst>
                                          <p:attrName>style.visibility</p:attrName>
                                        </p:attrNameLst>
                                      </p:cBhvr>
                                      <p:to>
                                        <p:strVal val="visible"/>
                                      </p:to>
                                    </p:set>
                                    <p:anim calcmode="lin" valueType="num">
                                      <p:cBhvr additive="base">
                                        <p:cTn id="7" dur="500" fill="hold"/>
                                        <p:tgtEl>
                                          <p:spTgt spid="66563">
                                            <p:txEl>
                                              <p:pRg st="4" end="4"/>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66563">
                                            <p:txEl>
                                              <p:pRg st="4" end="4"/>
                                            </p:txEl>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nodeType="clickEffect">
                                  <p:stCondLst>
                                    <p:cond delay="0"/>
                                  </p:stCondLst>
                                  <p:childTnLst>
                                    <p:set>
                                      <p:cBhvr>
                                        <p:cTn id="12" dur="1" fill="hold">
                                          <p:stCondLst>
                                            <p:cond delay="0"/>
                                          </p:stCondLst>
                                        </p:cTn>
                                        <p:tgtEl>
                                          <p:spTgt spid="66563">
                                            <p:txEl>
                                              <p:pRg st="5" end="5"/>
                                            </p:txEl>
                                          </p:spTgt>
                                        </p:tgtEl>
                                        <p:attrNameLst>
                                          <p:attrName>style.visibility</p:attrName>
                                        </p:attrNameLst>
                                      </p:cBhvr>
                                      <p:to>
                                        <p:strVal val="visible"/>
                                      </p:to>
                                    </p:set>
                                    <p:anim calcmode="lin" valueType="num">
                                      <p:cBhvr additive="base">
                                        <p:cTn id="13" dur="500" fill="hold"/>
                                        <p:tgtEl>
                                          <p:spTgt spid="66563">
                                            <p:txEl>
                                              <p:pRg st="5" end="5"/>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66563">
                                            <p:txEl>
                                              <p:pRg st="5" end="5"/>
                                            </p:txEl>
                                          </p:spTgt>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nodeType="clickEffect">
                                  <p:stCondLst>
                                    <p:cond delay="0"/>
                                  </p:stCondLst>
                                  <p:childTnLst>
                                    <p:set>
                                      <p:cBhvr>
                                        <p:cTn id="18" dur="1" fill="hold">
                                          <p:stCondLst>
                                            <p:cond delay="0"/>
                                          </p:stCondLst>
                                        </p:cTn>
                                        <p:tgtEl>
                                          <p:spTgt spid="66563">
                                            <p:txEl>
                                              <p:pRg st="6" end="6"/>
                                            </p:txEl>
                                          </p:spTgt>
                                        </p:tgtEl>
                                        <p:attrNameLst>
                                          <p:attrName>style.visibility</p:attrName>
                                        </p:attrNameLst>
                                      </p:cBhvr>
                                      <p:to>
                                        <p:strVal val="visible"/>
                                      </p:to>
                                    </p:set>
                                    <p:anim calcmode="lin" valueType="num">
                                      <p:cBhvr additive="base">
                                        <p:cTn id="19" dur="500" fill="hold"/>
                                        <p:tgtEl>
                                          <p:spTgt spid="66563">
                                            <p:txEl>
                                              <p:pRg st="6" end="6"/>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66563">
                                            <p:txEl>
                                              <p:pRg st="6" end="6"/>
                                            </p:txEl>
                                          </p:spTgt>
                                        </p:tgtEl>
                                        <p:attrNameLst>
                                          <p:attrName>ppt_y</p:attrName>
                                        </p:attrNameLst>
                                      </p:cBhvr>
                                      <p:tavLst>
                                        <p:tav tm="0">
                                          <p:val>
                                            <p:strVal val="#ppt_y"/>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2" fill="hold" nodeType="clickEffect">
                                  <p:stCondLst>
                                    <p:cond delay="0"/>
                                  </p:stCondLst>
                                  <p:childTnLst>
                                    <p:set>
                                      <p:cBhvr>
                                        <p:cTn id="24" dur="1" fill="hold">
                                          <p:stCondLst>
                                            <p:cond delay="0"/>
                                          </p:stCondLst>
                                        </p:cTn>
                                        <p:tgtEl>
                                          <p:spTgt spid="4"/>
                                        </p:tgtEl>
                                        <p:attrNameLst>
                                          <p:attrName>style.visibility</p:attrName>
                                        </p:attrNameLst>
                                      </p:cBhvr>
                                      <p:to>
                                        <p:strVal val="visible"/>
                                      </p:to>
                                    </p:set>
                                    <p:anim calcmode="lin" valueType="num">
                                      <p:cBhvr additive="base">
                                        <p:cTn id="25" dur="500" fill="hold"/>
                                        <p:tgtEl>
                                          <p:spTgt spid="4"/>
                                        </p:tgtEl>
                                        <p:attrNameLst>
                                          <p:attrName>ppt_x</p:attrName>
                                        </p:attrNameLst>
                                      </p:cBhvr>
                                      <p:tavLst>
                                        <p:tav tm="0">
                                          <p:val>
                                            <p:strVal val="1+#ppt_w/2"/>
                                          </p:val>
                                        </p:tav>
                                        <p:tav tm="100000">
                                          <p:val>
                                            <p:strVal val="#ppt_x"/>
                                          </p:val>
                                        </p:tav>
                                      </p:tavLst>
                                    </p:anim>
                                    <p:anim calcmode="lin" valueType="num">
                                      <p:cBhvr additive="base">
                                        <p:cTn id="26" dur="500" fill="hold"/>
                                        <p:tgtEl>
                                          <p:spTgt spid="4"/>
                                        </p:tgtEl>
                                        <p:attrNameLst>
                                          <p:attrName>ppt_y</p:attrName>
                                        </p:attrNameLst>
                                      </p:cBhvr>
                                      <p:tavLst>
                                        <p:tav tm="0">
                                          <p:val>
                                            <p:strVal val="#ppt_y"/>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8" fill="hold" nodeType="clickEffect">
                                  <p:stCondLst>
                                    <p:cond delay="0"/>
                                  </p:stCondLst>
                                  <p:childTnLst>
                                    <p:set>
                                      <p:cBhvr>
                                        <p:cTn id="30" dur="1" fill="hold">
                                          <p:stCondLst>
                                            <p:cond delay="0"/>
                                          </p:stCondLst>
                                        </p:cTn>
                                        <p:tgtEl>
                                          <p:spTgt spid="66563">
                                            <p:txEl>
                                              <p:pRg st="7" end="7"/>
                                            </p:txEl>
                                          </p:spTgt>
                                        </p:tgtEl>
                                        <p:attrNameLst>
                                          <p:attrName>style.visibility</p:attrName>
                                        </p:attrNameLst>
                                      </p:cBhvr>
                                      <p:to>
                                        <p:strVal val="visible"/>
                                      </p:to>
                                    </p:set>
                                    <p:anim calcmode="lin" valueType="num">
                                      <p:cBhvr additive="base">
                                        <p:cTn id="31" dur="500" fill="hold"/>
                                        <p:tgtEl>
                                          <p:spTgt spid="66563">
                                            <p:txEl>
                                              <p:pRg st="7" end="7"/>
                                            </p:txEl>
                                          </p:spTgt>
                                        </p:tgtEl>
                                        <p:attrNameLst>
                                          <p:attrName>ppt_x</p:attrName>
                                        </p:attrNameLst>
                                      </p:cBhvr>
                                      <p:tavLst>
                                        <p:tav tm="0">
                                          <p:val>
                                            <p:strVal val="0-#ppt_w/2"/>
                                          </p:val>
                                        </p:tav>
                                        <p:tav tm="100000">
                                          <p:val>
                                            <p:strVal val="#ppt_x"/>
                                          </p:val>
                                        </p:tav>
                                      </p:tavLst>
                                    </p:anim>
                                    <p:anim calcmode="lin" valueType="num">
                                      <p:cBhvr additive="base">
                                        <p:cTn id="32" dur="500" fill="hold"/>
                                        <p:tgtEl>
                                          <p:spTgt spid="66563">
                                            <p:txEl>
                                              <p:pRg st="7" end="7"/>
                                            </p:txEl>
                                          </p:spTgt>
                                        </p:tgtEl>
                                        <p:attrNameLst>
                                          <p:attrName>ppt_y</p:attrName>
                                        </p:attrNameLst>
                                      </p:cBhvr>
                                      <p:tavLst>
                                        <p:tav tm="0">
                                          <p:val>
                                            <p:strVal val="#ppt_y"/>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8" fill="hold" nodeType="clickEffect">
                                  <p:stCondLst>
                                    <p:cond delay="0"/>
                                  </p:stCondLst>
                                  <p:childTnLst>
                                    <p:set>
                                      <p:cBhvr>
                                        <p:cTn id="36" dur="1" fill="hold">
                                          <p:stCondLst>
                                            <p:cond delay="0"/>
                                          </p:stCondLst>
                                        </p:cTn>
                                        <p:tgtEl>
                                          <p:spTgt spid="66563">
                                            <p:txEl>
                                              <p:pRg st="8" end="8"/>
                                            </p:txEl>
                                          </p:spTgt>
                                        </p:tgtEl>
                                        <p:attrNameLst>
                                          <p:attrName>style.visibility</p:attrName>
                                        </p:attrNameLst>
                                      </p:cBhvr>
                                      <p:to>
                                        <p:strVal val="visible"/>
                                      </p:to>
                                    </p:set>
                                    <p:anim calcmode="lin" valueType="num">
                                      <p:cBhvr additive="base">
                                        <p:cTn id="37" dur="500" fill="hold"/>
                                        <p:tgtEl>
                                          <p:spTgt spid="66563">
                                            <p:txEl>
                                              <p:pRg st="8" end="8"/>
                                            </p:txEl>
                                          </p:spTgt>
                                        </p:tgtEl>
                                        <p:attrNameLst>
                                          <p:attrName>ppt_x</p:attrName>
                                        </p:attrNameLst>
                                      </p:cBhvr>
                                      <p:tavLst>
                                        <p:tav tm="0">
                                          <p:val>
                                            <p:strVal val="0-#ppt_w/2"/>
                                          </p:val>
                                        </p:tav>
                                        <p:tav tm="100000">
                                          <p:val>
                                            <p:strVal val="#ppt_x"/>
                                          </p:val>
                                        </p:tav>
                                      </p:tavLst>
                                    </p:anim>
                                    <p:anim calcmode="lin" valueType="num">
                                      <p:cBhvr additive="base">
                                        <p:cTn id="38" dur="500" fill="hold"/>
                                        <p:tgtEl>
                                          <p:spTgt spid="66563">
                                            <p:txEl>
                                              <p:pRg st="8" end="8"/>
                                            </p:txEl>
                                          </p:spTgt>
                                        </p:tgtEl>
                                        <p:attrNameLst>
                                          <p:attrName>ppt_y</p:attrName>
                                        </p:attrNameLst>
                                      </p:cBhvr>
                                      <p:tavLst>
                                        <p:tav tm="0">
                                          <p:val>
                                            <p:strVal val="#ppt_y"/>
                                          </p:val>
                                        </p:tav>
                                        <p:tav tm="100000">
                                          <p:val>
                                            <p:strVal val="#ppt_y"/>
                                          </p:val>
                                        </p:tav>
                                      </p:tavLst>
                                    </p:anim>
                                  </p:childTnLst>
                                </p:cTn>
                              </p:par>
                            </p:childTnLst>
                          </p:cTn>
                        </p:par>
                      </p:childTnLst>
                    </p:cTn>
                  </p:par>
                  <p:par>
                    <p:cTn id="39" fill="hold" nodeType="clickPar">
                      <p:stCondLst>
                        <p:cond delay="indefinite"/>
                      </p:stCondLst>
                      <p:childTnLst>
                        <p:par>
                          <p:cTn id="40" fill="hold" nodeType="withGroup">
                            <p:stCondLst>
                              <p:cond delay="0"/>
                            </p:stCondLst>
                            <p:childTnLst>
                              <p:par>
                                <p:cTn id="41" presetID="2" presetClass="entr" presetSubtype="8" fill="hold" nodeType="clickEffect">
                                  <p:stCondLst>
                                    <p:cond delay="0"/>
                                  </p:stCondLst>
                                  <p:childTnLst>
                                    <p:set>
                                      <p:cBhvr>
                                        <p:cTn id="42" dur="1" fill="hold">
                                          <p:stCondLst>
                                            <p:cond delay="0"/>
                                          </p:stCondLst>
                                        </p:cTn>
                                        <p:tgtEl>
                                          <p:spTgt spid="66563">
                                            <p:txEl>
                                              <p:pRg st="9" end="9"/>
                                            </p:txEl>
                                          </p:spTgt>
                                        </p:tgtEl>
                                        <p:attrNameLst>
                                          <p:attrName>style.visibility</p:attrName>
                                        </p:attrNameLst>
                                      </p:cBhvr>
                                      <p:to>
                                        <p:strVal val="visible"/>
                                      </p:to>
                                    </p:set>
                                    <p:anim calcmode="lin" valueType="num">
                                      <p:cBhvr additive="base">
                                        <p:cTn id="43" dur="500" fill="hold"/>
                                        <p:tgtEl>
                                          <p:spTgt spid="66563">
                                            <p:txEl>
                                              <p:pRg st="9" end="9"/>
                                            </p:txEl>
                                          </p:spTgt>
                                        </p:tgtEl>
                                        <p:attrNameLst>
                                          <p:attrName>ppt_x</p:attrName>
                                        </p:attrNameLst>
                                      </p:cBhvr>
                                      <p:tavLst>
                                        <p:tav tm="0">
                                          <p:val>
                                            <p:strVal val="0-#ppt_w/2"/>
                                          </p:val>
                                        </p:tav>
                                        <p:tav tm="100000">
                                          <p:val>
                                            <p:strVal val="#ppt_x"/>
                                          </p:val>
                                        </p:tav>
                                      </p:tavLst>
                                    </p:anim>
                                    <p:anim calcmode="lin" valueType="num">
                                      <p:cBhvr additive="base">
                                        <p:cTn id="44" dur="500" fill="hold"/>
                                        <p:tgtEl>
                                          <p:spTgt spid="66563">
                                            <p:txEl>
                                              <p:pRg st="9" end="9"/>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43" name="Rectangle 3" descr="Rectangle: Click to edit Master text styles&#10;Second level&#10;Third level&#10;Fourth level&#10;Fifth level"/>
          <p:cNvSpPr>
            <a:spLocks noGrp="1" noChangeArrowheads="1"/>
          </p:cNvSpPr>
          <p:nvPr>
            <p:ph type="body" idx="1"/>
          </p:nvPr>
        </p:nvSpPr>
        <p:spPr>
          <a:xfrm>
            <a:off x="0" y="637957"/>
            <a:ext cx="8633830" cy="1121679"/>
          </a:xfrm>
          <a:ln w="6350"/>
        </p:spPr>
        <p:txBody>
          <a:bodyPr/>
          <a:lstStyle/>
          <a:p>
            <a:pPr marL="0" indent="0">
              <a:spcBef>
                <a:spcPts val="0"/>
              </a:spcBef>
              <a:buNone/>
            </a:pPr>
            <a:r>
              <a:rPr lang="en-US" sz="2800" dirty="0">
                <a:solidFill>
                  <a:schemeClr val="tx2"/>
                </a:solidFill>
              </a:rPr>
              <a:t>Input: </a:t>
            </a:r>
            <a:r>
              <a:rPr lang="en-US" sz="2800" dirty="0"/>
              <a:t>A string buildings</a:t>
            </a:r>
          </a:p>
          <a:p>
            <a:pPr marL="0" indent="0">
              <a:spcBef>
                <a:spcPts val="0"/>
              </a:spcBef>
              <a:buNone/>
            </a:pPr>
            <a:r>
              <a:rPr lang="en-US" sz="2800" dirty="0">
                <a:solidFill>
                  <a:schemeClr val="tx2"/>
                </a:solidFill>
              </a:rPr>
              <a:t>Output: </a:t>
            </a:r>
            <a:r>
              <a:rPr lang="en-US" sz="2800" dirty="0"/>
              <a:t>For each, who is blocking its left view.</a:t>
            </a:r>
          </a:p>
        </p:txBody>
      </p:sp>
      <p:grpSp>
        <p:nvGrpSpPr>
          <p:cNvPr id="19" name="Group 18"/>
          <p:cNvGrpSpPr/>
          <p:nvPr/>
        </p:nvGrpSpPr>
        <p:grpSpPr>
          <a:xfrm>
            <a:off x="4376788" y="4691778"/>
            <a:ext cx="4614812" cy="2090022"/>
            <a:chOff x="4376788" y="4691778"/>
            <a:chExt cx="4614812" cy="2090022"/>
          </a:xfrm>
        </p:grpSpPr>
        <p:pic>
          <p:nvPicPr>
            <p:cNvPr id="66" name="Picture 2" descr="http://cdn.1001freedownloads.com/vector/thumb/86218/Simple_Houses.png"/>
            <p:cNvPicPr>
              <a:picLocks noChangeAspect="1" noChangeArrowheads="1"/>
            </p:cNvPicPr>
            <p:nvPr/>
          </p:nvPicPr>
          <p:blipFill rotWithShape="1">
            <a:blip r:embed="rId2" cstate="print">
              <a:extLst>
                <a:ext uri="{28A0092B-C50C-407E-A947-70E740481C1C}">
                  <a14:useLocalDpi xmlns:a14="http://schemas.microsoft.com/office/drawing/2010/main" val="0"/>
                </a:ext>
              </a:extLst>
            </a:blip>
            <a:srcRect l="20876" t="47921" r="65704" b="25092"/>
            <a:stretch/>
          </p:blipFill>
          <p:spPr bwMode="auto">
            <a:xfrm>
              <a:off x="5515019" y="6069872"/>
              <a:ext cx="296563" cy="615843"/>
            </a:xfrm>
            <a:prstGeom prst="rect">
              <a:avLst/>
            </a:prstGeom>
            <a:noFill/>
            <a:extLst>
              <a:ext uri="{909E8E84-426E-40DD-AFC4-6F175D3DCCD1}">
                <a14:hiddenFill xmlns:a14="http://schemas.microsoft.com/office/drawing/2010/main">
                  <a:solidFill>
                    <a:srgbClr val="FFFFFF"/>
                  </a:solidFill>
                </a14:hiddenFill>
              </a:ext>
            </a:extLst>
          </p:spPr>
        </p:pic>
        <p:pic>
          <p:nvPicPr>
            <p:cNvPr id="67" name="Picture 4" descr="http://www.aperfectworld.org/clipart/buildings/buildings08g.gif"/>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flipH="1">
              <a:off x="5214036" y="5802894"/>
              <a:ext cx="293775" cy="905090"/>
            </a:xfrm>
            <a:prstGeom prst="rect">
              <a:avLst/>
            </a:prstGeom>
            <a:noFill/>
            <a:extLst>
              <a:ext uri="{909E8E84-426E-40DD-AFC4-6F175D3DCCD1}">
                <a14:hiddenFill xmlns:a14="http://schemas.microsoft.com/office/drawing/2010/main">
                  <a:solidFill>
                    <a:srgbClr val="FFFFFF"/>
                  </a:solidFill>
                </a14:hiddenFill>
              </a:ext>
            </a:extLst>
          </p:spPr>
        </p:pic>
        <p:pic>
          <p:nvPicPr>
            <p:cNvPr id="68" name="Picture 8" descr="http://www.cliparthut.com/clip-arts/46/city-buildings-clip-art-46701.gif"/>
            <p:cNvPicPr>
              <a:picLocks noChangeAspect="1" noChangeArrowheads="1"/>
            </p:cNvPicPr>
            <p:nvPr/>
          </p:nvPicPr>
          <p:blipFill rotWithShape="1">
            <a:blip r:embed="rId4" cstate="print">
              <a:extLst>
                <a:ext uri="{28A0092B-C50C-407E-A947-70E740481C1C}">
                  <a14:useLocalDpi xmlns:a14="http://schemas.microsoft.com/office/drawing/2010/main" val="0"/>
                </a:ext>
              </a:extLst>
            </a:blip>
            <a:srcRect l="30119" t="11703" r="52079"/>
            <a:stretch/>
          </p:blipFill>
          <p:spPr bwMode="auto">
            <a:xfrm>
              <a:off x="6089307" y="5724432"/>
              <a:ext cx="396492" cy="984498"/>
            </a:xfrm>
            <a:prstGeom prst="rect">
              <a:avLst/>
            </a:prstGeom>
            <a:noFill/>
            <a:extLst>
              <a:ext uri="{909E8E84-426E-40DD-AFC4-6F175D3DCCD1}">
                <a14:hiddenFill xmlns:a14="http://schemas.microsoft.com/office/drawing/2010/main">
                  <a:solidFill>
                    <a:srgbClr val="FFFFFF"/>
                  </a:solidFill>
                </a14:hiddenFill>
              </a:ext>
            </a:extLst>
          </p:spPr>
        </p:pic>
        <p:pic>
          <p:nvPicPr>
            <p:cNvPr id="69" name="Picture 16" descr="http://images.clipartpanda.com/skyscraper-clipart-black-and-white-skyscraper-buildings-vector-2-4010935.jpg"/>
            <p:cNvPicPr>
              <a:picLocks noChangeAspect="1" noChangeArrowheads="1"/>
            </p:cNvPicPr>
            <p:nvPr/>
          </p:nvPicPr>
          <p:blipFill rotWithShape="1">
            <a:blip r:embed="rId5" cstate="print">
              <a:extLst>
                <a:ext uri="{28A0092B-C50C-407E-A947-70E740481C1C}">
                  <a14:useLocalDpi xmlns:a14="http://schemas.microsoft.com/office/drawing/2010/main" val="0"/>
                </a:ext>
              </a:extLst>
            </a:blip>
            <a:srcRect l="61778" t="3367" r="4839" b="7159"/>
            <a:stretch/>
          </p:blipFill>
          <p:spPr bwMode="auto">
            <a:xfrm>
              <a:off x="8659665" y="5076205"/>
              <a:ext cx="331935" cy="1584436"/>
            </a:xfrm>
            <a:prstGeom prst="rect">
              <a:avLst/>
            </a:prstGeom>
            <a:noFill/>
            <a:extLst>
              <a:ext uri="{909E8E84-426E-40DD-AFC4-6F175D3DCCD1}">
                <a14:hiddenFill xmlns:a14="http://schemas.microsoft.com/office/drawing/2010/main">
                  <a:solidFill>
                    <a:srgbClr val="FFFFFF"/>
                  </a:solidFill>
                </a14:hiddenFill>
              </a:ext>
            </a:extLst>
          </p:spPr>
        </p:pic>
        <p:pic>
          <p:nvPicPr>
            <p:cNvPr id="70" name="Picture 2" descr="http://cdn.1001freedownloads.com/vector/thumb/86218/Simple_Houses.png"/>
            <p:cNvPicPr>
              <a:picLocks noChangeAspect="1" noChangeArrowheads="1"/>
            </p:cNvPicPr>
            <p:nvPr/>
          </p:nvPicPr>
          <p:blipFill rotWithShape="1">
            <a:blip r:embed="rId6" cstate="print">
              <a:extLst>
                <a:ext uri="{28A0092B-C50C-407E-A947-70E740481C1C}">
                  <a14:useLocalDpi xmlns:a14="http://schemas.microsoft.com/office/drawing/2010/main" val="0"/>
                </a:ext>
              </a:extLst>
            </a:blip>
            <a:srcRect l="78332" t="27668" r="-272" b="49458"/>
            <a:stretch/>
          </p:blipFill>
          <p:spPr bwMode="auto">
            <a:xfrm>
              <a:off x="7823736" y="6154522"/>
              <a:ext cx="273848" cy="589646"/>
            </a:xfrm>
            <a:prstGeom prst="rect">
              <a:avLst/>
            </a:prstGeom>
            <a:noFill/>
            <a:extLst>
              <a:ext uri="{909E8E84-426E-40DD-AFC4-6F175D3DCCD1}">
                <a14:hiddenFill xmlns:a14="http://schemas.microsoft.com/office/drawing/2010/main">
                  <a:solidFill>
                    <a:srgbClr val="FFFFFF"/>
                  </a:solidFill>
                </a14:hiddenFill>
              </a:ext>
            </a:extLst>
          </p:spPr>
        </p:pic>
        <p:pic>
          <p:nvPicPr>
            <p:cNvPr id="71" name="Picture 2" descr="http://cdn.1001freedownloads.com/vector/thumb/86218/Simple_Houses.png"/>
            <p:cNvPicPr>
              <a:picLocks noChangeAspect="1" noChangeArrowheads="1"/>
            </p:cNvPicPr>
            <p:nvPr/>
          </p:nvPicPr>
          <p:blipFill rotWithShape="1">
            <a:blip r:embed="rId7" cstate="print">
              <a:extLst>
                <a:ext uri="{28A0092B-C50C-407E-A947-70E740481C1C}">
                  <a14:useLocalDpi xmlns:a14="http://schemas.microsoft.com/office/drawing/2010/main" val="0"/>
                </a:ext>
              </a:extLst>
            </a:blip>
            <a:srcRect l="717" t="54114" r="80830" b="23013"/>
            <a:stretch/>
          </p:blipFill>
          <p:spPr bwMode="auto">
            <a:xfrm>
              <a:off x="7496859" y="6252907"/>
              <a:ext cx="326341" cy="472392"/>
            </a:xfrm>
            <a:prstGeom prst="rect">
              <a:avLst/>
            </a:prstGeom>
            <a:noFill/>
            <a:extLst>
              <a:ext uri="{909E8E84-426E-40DD-AFC4-6F175D3DCCD1}">
                <a14:hiddenFill xmlns:a14="http://schemas.microsoft.com/office/drawing/2010/main">
                  <a:solidFill>
                    <a:srgbClr val="FFFFFF"/>
                  </a:solidFill>
                </a14:hiddenFill>
              </a:ext>
            </a:extLst>
          </p:spPr>
        </p:pic>
        <p:pic>
          <p:nvPicPr>
            <p:cNvPr id="72" name="Picture 6" descr="Burj Dubai_11"/>
            <p:cNvPicPr>
              <a:picLocks noChangeAspect="1" noChangeArrowheads="1"/>
            </p:cNvPicPr>
            <p:nvPr/>
          </p:nvPicPr>
          <p:blipFill rotWithShape="1">
            <a:blip r:embed="rId8" cstate="print">
              <a:extLst>
                <a:ext uri="{28A0092B-C50C-407E-A947-70E740481C1C}">
                  <a14:useLocalDpi xmlns:a14="http://schemas.microsoft.com/office/drawing/2010/main" val="0"/>
                </a:ext>
              </a:extLst>
            </a:blip>
            <a:srcRect l="24583" t="38231" r="68750" b="14439"/>
            <a:stretch/>
          </p:blipFill>
          <p:spPr bwMode="auto">
            <a:xfrm>
              <a:off x="4818621" y="5217632"/>
              <a:ext cx="326098" cy="1526536"/>
            </a:xfrm>
            <a:prstGeom prst="rect">
              <a:avLst/>
            </a:prstGeom>
            <a:noFill/>
            <a:extLst>
              <a:ext uri="{909E8E84-426E-40DD-AFC4-6F175D3DCCD1}">
                <a14:hiddenFill xmlns:a14="http://schemas.microsoft.com/office/drawing/2010/main">
                  <a:solidFill>
                    <a:srgbClr val="FFFFFF"/>
                  </a:solidFill>
                </a14:hiddenFill>
              </a:ext>
            </a:extLst>
          </p:spPr>
        </p:pic>
        <p:pic>
          <p:nvPicPr>
            <p:cNvPr id="73" name="Picture 4" descr="http://kuusanmaki.com/blog/wp-content/uploads/2007/03/Al_Burj.jpg"/>
            <p:cNvPicPr>
              <a:picLocks noChangeAspect="1" noChangeArrowheads="1"/>
            </p:cNvPicPr>
            <p:nvPr/>
          </p:nvPicPr>
          <p:blipFill rotWithShape="1">
            <a:blip r:embed="rId9" cstate="print">
              <a:extLst>
                <a:ext uri="{28A0092B-C50C-407E-A947-70E740481C1C}">
                  <a14:useLocalDpi xmlns:a14="http://schemas.microsoft.com/office/drawing/2010/main" val="0"/>
                </a:ext>
              </a:extLst>
            </a:blip>
            <a:srcRect l="15643" t="32147" r="66844" b="-3307"/>
            <a:stretch/>
          </p:blipFill>
          <p:spPr bwMode="auto">
            <a:xfrm>
              <a:off x="4376788" y="4691778"/>
              <a:ext cx="415778" cy="2090022"/>
            </a:xfrm>
            <a:prstGeom prst="rect">
              <a:avLst/>
            </a:prstGeom>
            <a:noFill/>
            <a:extLst>
              <a:ext uri="{909E8E84-426E-40DD-AFC4-6F175D3DCCD1}">
                <a14:hiddenFill xmlns:a14="http://schemas.microsoft.com/office/drawing/2010/main">
                  <a:solidFill>
                    <a:srgbClr val="FFFFFF"/>
                  </a:solidFill>
                </a14:hiddenFill>
              </a:ext>
            </a:extLst>
          </p:spPr>
        </p:pic>
        <p:pic>
          <p:nvPicPr>
            <p:cNvPr id="74" name="Picture 4" descr="http://kuusanmaki.com/blog/wp-content/uploads/2007/03/Al_Burj.jpg"/>
            <p:cNvPicPr>
              <a:picLocks noChangeAspect="1" noChangeArrowheads="1"/>
            </p:cNvPicPr>
            <p:nvPr/>
          </p:nvPicPr>
          <p:blipFill rotWithShape="1">
            <a:blip r:embed="rId10" cstate="print">
              <a:extLst>
                <a:ext uri="{28A0092B-C50C-407E-A947-70E740481C1C}">
                  <a14:useLocalDpi xmlns:a14="http://schemas.microsoft.com/office/drawing/2010/main" val="0"/>
                </a:ext>
              </a:extLst>
            </a:blip>
            <a:srcRect l="32017" t="56028" r="53758"/>
            <a:stretch/>
          </p:blipFill>
          <p:spPr bwMode="auto">
            <a:xfrm>
              <a:off x="5815384" y="5564715"/>
              <a:ext cx="289293" cy="1106251"/>
            </a:xfrm>
            <a:prstGeom prst="rect">
              <a:avLst/>
            </a:prstGeom>
            <a:noFill/>
            <a:extLst>
              <a:ext uri="{909E8E84-426E-40DD-AFC4-6F175D3DCCD1}">
                <a14:hiddenFill xmlns:a14="http://schemas.microsoft.com/office/drawing/2010/main">
                  <a:solidFill>
                    <a:srgbClr val="FFFFFF"/>
                  </a:solidFill>
                </a14:hiddenFill>
              </a:ext>
            </a:extLst>
          </p:spPr>
        </p:pic>
        <p:pic>
          <p:nvPicPr>
            <p:cNvPr id="75" name="Picture 4" descr="http://kuusanmaki.com/blog/wp-content/uploads/2007/03/Al_Burj.jpg"/>
            <p:cNvPicPr>
              <a:picLocks noChangeAspect="1" noChangeArrowheads="1"/>
            </p:cNvPicPr>
            <p:nvPr/>
          </p:nvPicPr>
          <p:blipFill rotWithShape="1">
            <a:blip r:embed="rId11" cstate="print">
              <a:extLst>
                <a:ext uri="{28A0092B-C50C-407E-A947-70E740481C1C}">
                  <a14:useLocalDpi xmlns:a14="http://schemas.microsoft.com/office/drawing/2010/main" val="0"/>
                </a:ext>
              </a:extLst>
            </a:blip>
            <a:srcRect l="53129" t="62988" r="29358" b="-616"/>
            <a:stretch/>
          </p:blipFill>
          <p:spPr bwMode="auto">
            <a:xfrm>
              <a:off x="8095040" y="5532332"/>
              <a:ext cx="214053" cy="1137920"/>
            </a:xfrm>
            <a:prstGeom prst="rect">
              <a:avLst/>
            </a:prstGeom>
            <a:noFill/>
            <a:extLst>
              <a:ext uri="{909E8E84-426E-40DD-AFC4-6F175D3DCCD1}">
                <a14:hiddenFill xmlns:a14="http://schemas.microsoft.com/office/drawing/2010/main">
                  <a:solidFill>
                    <a:srgbClr val="FFFFFF"/>
                  </a:solidFill>
                </a14:hiddenFill>
              </a:ext>
            </a:extLst>
          </p:spPr>
        </p:pic>
        <p:pic>
          <p:nvPicPr>
            <p:cNvPr id="76" name="Picture 4" descr="http://kuusanmaki.com/blog/wp-content/uploads/2007/03/Al_Burj.jpg"/>
            <p:cNvPicPr>
              <a:picLocks noChangeAspect="1" noChangeArrowheads="1"/>
            </p:cNvPicPr>
            <p:nvPr/>
          </p:nvPicPr>
          <p:blipFill rotWithShape="1">
            <a:blip r:embed="rId12" cstate="print">
              <a:extLst>
                <a:ext uri="{28A0092B-C50C-407E-A947-70E740481C1C}">
                  <a14:useLocalDpi xmlns:a14="http://schemas.microsoft.com/office/drawing/2010/main" val="0"/>
                </a:ext>
              </a:extLst>
            </a:blip>
            <a:srcRect l="70213" t="72580" r="9667" b="-840"/>
            <a:stretch/>
          </p:blipFill>
          <p:spPr bwMode="auto">
            <a:xfrm>
              <a:off x="8347322" y="5768978"/>
              <a:ext cx="265783" cy="923647"/>
            </a:xfrm>
            <a:prstGeom prst="rect">
              <a:avLst/>
            </a:prstGeom>
            <a:noFill/>
            <a:extLst>
              <a:ext uri="{909E8E84-426E-40DD-AFC4-6F175D3DCCD1}">
                <a14:hiddenFill xmlns:a14="http://schemas.microsoft.com/office/drawing/2010/main">
                  <a:solidFill>
                    <a:srgbClr val="FFFFFF"/>
                  </a:solidFill>
                </a14:hiddenFill>
              </a:ext>
            </a:extLst>
          </p:spPr>
        </p:pic>
        <p:pic>
          <p:nvPicPr>
            <p:cNvPr id="77" name="Picture 4" descr="http://kuusanmaki.com/blog/wp-content/uploads/2007/03/Al_Burj.jpg"/>
            <p:cNvPicPr>
              <a:picLocks noChangeAspect="1" noChangeArrowheads="1"/>
            </p:cNvPicPr>
            <p:nvPr/>
          </p:nvPicPr>
          <p:blipFill rotWithShape="1">
            <a:blip r:embed="rId13" cstate="print">
              <a:extLst>
                <a:ext uri="{28A0092B-C50C-407E-A947-70E740481C1C}">
                  <a14:useLocalDpi xmlns:a14="http://schemas.microsoft.com/office/drawing/2010/main" val="0"/>
                </a:ext>
              </a:extLst>
            </a:blip>
            <a:srcRect l="89879" t="82520" r="61" b="-15"/>
            <a:stretch/>
          </p:blipFill>
          <p:spPr bwMode="auto">
            <a:xfrm>
              <a:off x="6506338" y="5916181"/>
              <a:ext cx="365554" cy="786455"/>
            </a:xfrm>
            <a:prstGeom prst="rect">
              <a:avLst/>
            </a:prstGeom>
            <a:noFill/>
            <a:extLst>
              <a:ext uri="{909E8E84-426E-40DD-AFC4-6F175D3DCCD1}">
                <a14:hiddenFill xmlns:a14="http://schemas.microsoft.com/office/drawing/2010/main">
                  <a:solidFill>
                    <a:srgbClr val="FFFFFF"/>
                  </a:solidFill>
                </a14:hiddenFill>
              </a:ext>
            </a:extLst>
          </p:spPr>
        </p:pic>
        <p:pic>
          <p:nvPicPr>
            <p:cNvPr id="78" name="Picture 2" descr="http://thumbs.dreamstime.com/z/buildings-buildings-icon-set-building-icons-one-layer-36195623.jpg"/>
            <p:cNvPicPr>
              <a:picLocks noChangeAspect="1" noChangeArrowheads="1"/>
            </p:cNvPicPr>
            <p:nvPr/>
          </p:nvPicPr>
          <p:blipFill rotWithShape="1">
            <a:blip r:embed="rId14" cstate="print">
              <a:extLst>
                <a:ext uri="{28A0092B-C50C-407E-A947-70E740481C1C}">
                  <a14:useLocalDpi xmlns:a14="http://schemas.microsoft.com/office/drawing/2010/main" val="0"/>
                </a:ext>
              </a:extLst>
            </a:blip>
            <a:srcRect l="82680" t="80442" r="10085" b="7191"/>
            <a:stretch/>
          </p:blipFill>
          <p:spPr bwMode="auto">
            <a:xfrm>
              <a:off x="6923605" y="6217025"/>
              <a:ext cx="253338" cy="463010"/>
            </a:xfrm>
            <a:prstGeom prst="rect">
              <a:avLst/>
            </a:prstGeom>
            <a:noFill/>
            <a:extLst>
              <a:ext uri="{909E8E84-426E-40DD-AFC4-6F175D3DCCD1}">
                <a14:hiddenFill xmlns:a14="http://schemas.microsoft.com/office/drawing/2010/main">
                  <a:solidFill>
                    <a:srgbClr val="FFFFFF"/>
                  </a:solidFill>
                </a14:hiddenFill>
              </a:ext>
            </a:extLst>
          </p:spPr>
        </p:pic>
        <p:pic>
          <p:nvPicPr>
            <p:cNvPr id="79" name="Picture 2" descr="http://us.cdn2.123rf.com/168nwm/emirsimsek/emirsimsek1002/emirsimsek100200151/6489844-.jpg"/>
            <p:cNvPicPr>
              <a:picLocks noChangeAspect="1" noChangeArrowheads="1"/>
            </p:cNvPicPr>
            <p:nvPr/>
          </p:nvPicPr>
          <p:blipFill rotWithShape="1">
            <a:blip r:embed="rId15" cstate="print">
              <a:extLst>
                <a:ext uri="{28A0092B-C50C-407E-A947-70E740481C1C}">
                  <a14:useLocalDpi xmlns:a14="http://schemas.microsoft.com/office/drawing/2010/main" val="0"/>
                </a:ext>
              </a:extLst>
            </a:blip>
            <a:srcRect l="45432" r="38033" b="66667"/>
            <a:stretch/>
          </p:blipFill>
          <p:spPr bwMode="auto">
            <a:xfrm>
              <a:off x="7195994" y="6068247"/>
              <a:ext cx="307216" cy="619366"/>
            </a:xfrm>
            <a:prstGeom prst="rect">
              <a:avLst/>
            </a:prstGeom>
            <a:noFill/>
            <a:extLst>
              <a:ext uri="{909E8E84-426E-40DD-AFC4-6F175D3DCCD1}">
                <a14:hiddenFill xmlns:a14="http://schemas.microsoft.com/office/drawing/2010/main">
                  <a:solidFill>
                    <a:srgbClr val="FFFFFF"/>
                  </a:solidFill>
                </a14:hiddenFill>
              </a:ext>
            </a:extLst>
          </p:spPr>
        </p:pic>
      </p:grpSp>
      <p:cxnSp>
        <p:nvCxnSpPr>
          <p:cNvPr id="80" name="Straight Arrow Connector 43"/>
          <p:cNvCxnSpPr>
            <a:cxnSpLocks noChangeShapeType="1"/>
          </p:cNvCxnSpPr>
          <p:nvPr/>
        </p:nvCxnSpPr>
        <p:spPr bwMode="auto">
          <a:xfrm flipH="1">
            <a:off x="4668070" y="5260492"/>
            <a:ext cx="313600" cy="0"/>
          </a:xfrm>
          <a:prstGeom prst="straightConnector1">
            <a:avLst/>
          </a:prstGeom>
          <a:noFill/>
          <a:ln w="6350" cap="sq" algn="ctr">
            <a:solidFill>
              <a:schemeClr val="hlink"/>
            </a:solidFill>
            <a:round/>
            <a:headEnd/>
            <a:tailEnd type="arrow" w="med" len="med"/>
          </a:ln>
          <a:extLst>
            <a:ext uri="{909E8E84-426E-40DD-AFC4-6F175D3DCCD1}">
              <a14:hiddenFill xmlns:a14="http://schemas.microsoft.com/office/drawing/2010/main">
                <a:noFill/>
              </a14:hiddenFill>
            </a:ext>
          </a:extLst>
        </p:spPr>
      </p:cxnSp>
      <p:cxnSp>
        <p:nvCxnSpPr>
          <p:cNvPr id="83" name="Straight Arrow Connector 43"/>
          <p:cNvCxnSpPr>
            <a:cxnSpLocks noChangeShapeType="1"/>
          </p:cNvCxnSpPr>
          <p:nvPr/>
        </p:nvCxnSpPr>
        <p:spPr bwMode="auto">
          <a:xfrm flipH="1">
            <a:off x="5041105" y="5803105"/>
            <a:ext cx="313600" cy="0"/>
          </a:xfrm>
          <a:prstGeom prst="straightConnector1">
            <a:avLst/>
          </a:prstGeom>
          <a:noFill/>
          <a:ln w="6350" cap="sq" algn="ctr">
            <a:solidFill>
              <a:schemeClr val="hlink"/>
            </a:solidFill>
            <a:round/>
            <a:headEnd/>
            <a:tailEnd type="arrow" w="med" len="med"/>
          </a:ln>
          <a:extLst>
            <a:ext uri="{909E8E84-426E-40DD-AFC4-6F175D3DCCD1}">
              <a14:hiddenFill xmlns:a14="http://schemas.microsoft.com/office/drawing/2010/main">
                <a:noFill/>
              </a14:hiddenFill>
            </a:ext>
          </a:extLst>
        </p:spPr>
      </p:cxnSp>
      <p:cxnSp>
        <p:nvCxnSpPr>
          <p:cNvPr id="84" name="Straight Arrow Connector 43"/>
          <p:cNvCxnSpPr>
            <a:cxnSpLocks noChangeShapeType="1"/>
          </p:cNvCxnSpPr>
          <p:nvPr/>
        </p:nvCxnSpPr>
        <p:spPr bwMode="auto">
          <a:xfrm flipH="1">
            <a:off x="5461898" y="6098382"/>
            <a:ext cx="176902" cy="0"/>
          </a:xfrm>
          <a:prstGeom prst="straightConnector1">
            <a:avLst/>
          </a:prstGeom>
          <a:noFill/>
          <a:ln w="6350" cap="sq" algn="ctr">
            <a:solidFill>
              <a:schemeClr val="hlink"/>
            </a:solidFill>
            <a:round/>
            <a:headEnd/>
            <a:tailEnd type="arrow" w="med" len="med"/>
          </a:ln>
          <a:extLst>
            <a:ext uri="{909E8E84-426E-40DD-AFC4-6F175D3DCCD1}">
              <a14:hiddenFill xmlns:a14="http://schemas.microsoft.com/office/drawing/2010/main">
                <a:noFill/>
              </a14:hiddenFill>
            </a:ext>
          </a:extLst>
        </p:spPr>
      </p:cxnSp>
      <p:cxnSp>
        <p:nvCxnSpPr>
          <p:cNvPr id="88" name="Straight Arrow Connector 43"/>
          <p:cNvCxnSpPr>
            <a:cxnSpLocks noChangeShapeType="1"/>
          </p:cNvCxnSpPr>
          <p:nvPr/>
        </p:nvCxnSpPr>
        <p:spPr bwMode="auto">
          <a:xfrm flipH="1">
            <a:off x="5029200" y="5605466"/>
            <a:ext cx="914400" cy="0"/>
          </a:xfrm>
          <a:prstGeom prst="straightConnector1">
            <a:avLst/>
          </a:prstGeom>
          <a:noFill/>
          <a:ln w="6350" cap="sq" algn="ctr">
            <a:solidFill>
              <a:schemeClr val="hlink"/>
            </a:solidFill>
            <a:round/>
            <a:headEnd/>
            <a:tailEnd type="arrow" w="med" len="med"/>
          </a:ln>
          <a:extLst>
            <a:ext uri="{909E8E84-426E-40DD-AFC4-6F175D3DCCD1}">
              <a14:hiddenFill xmlns:a14="http://schemas.microsoft.com/office/drawing/2010/main">
                <a:noFill/>
              </a14:hiddenFill>
            </a:ext>
          </a:extLst>
        </p:spPr>
      </p:cxnSp>
      <p:cxnSp>
        <p:nvCxnSpPr>
          <p:cNvPr id="91" name="Straight Arrow Connector 43"/>
          <p:cNvCxnSpPr>
            <a:cxnSpLocks noChangeShapeType="1"/>
          </p:cNvCxnSpPr>
          <p:nvPr/>
        </p:nvCxnSpPr>
        <p:spPr bwMode="auto">
          <a:xfrm flipH="1">
            <a:off x="6019800" y="5723995"/>
            <a:ext cx="253102" cy="0"/>
          </a:xfrm>
          <a:prstGeom prst="straightConnector1">
            <a:avLst/>
          </a:prstGeom>
          <a:noFill/>
          <a:ln w="6350" cap="sq" algn="ctr">
            <a:solidFill>
              <a:schemeClr val="hlink"/>
            </a:solidFill>
            <a:round/>
            <a:headEnd/>
            <a:tailEnd type="arrow" w="med" len="med"/>
          </a:ln>
          <a:extLst>
            <a:ext uri="{909E8E84-426E-40DD-AFC4-6F175D3DCCD1}">
              <a14:hiddenFill xmlns:a14="http://schemas.microsoft.com/office/drawing/2010/main">
                <a:noFill/>
              </a14:hiddenFill>
            </a:ext>
          </a:extLst>
        </p:spPr>
      </p:cxnSp>
      <p:cxnSp>
        <p:nvCxnSpPr>
          <p:cNvPr id="93" name="Straight Arrow Connector 43"/>
          <p:cNvCxnSpPr>
            <a:cxnSpLocks noChangeShapeType="1"/>
          </p:cNvCxnSpPr>
          <p:nvPr/>
        </p:nvCxnSpPr>
        <p:spPr bwMode="auto">
          <a:xfrm flipH="1">
            <a:off x="6400800" y="6019800"/>
            <a:ext cx="313600" cy="0"/>
          </a:xfrm>
          <a:prstGeom prst="straightConnector1">
            <a:avLst/>
          </a:prstGeom>
          <a:noFill/>
          <a:ln w="6350" cap="sq" algn="ctr">
            <a:solidFill>
              <a:schemeClr val="hlink"/>
            </a:solidFill>
            <a:round/>
            <a:headEnd/>
            <a:tailEnd type="arrow" w="med" len="med"/>
          </a:ln>
          <a:extLst>
            <a:ext uri="{909E8E84-426E-40DD-AFC4-6F175D3DCCD1}">
              <a14:hiddenFill xmlns:a14="http://schemas.microsoft.com/office/drawing/2010/main">
                <a:noFill/>
              </a14:hiddenFill>
            </a:ext>
          </a:extLst>
        </p:spPr>
      </p:cxnSp>
      <p:cxnSp>
        <p:nvCxnSpPr>
          <p:cNvPr id="95" name="Straight Arrow Connector 43"/>
          <p:cNvCxnSpPr>
            <a:cxnSpLocks noChangeShapeType="1"/>
          </p:cNvCxnSpPr>
          <p:nvPr/>
        </p:nvCxnSpPr>
        <p:spPr bwMode="auto">
          <a:xfrm flipH="1">
            <a:off x="6786562" y="6356364"/>
            <a:ext cx="246892" cy="137"/>
          </a:xfrm>
          <a:prstGeom prst="straightConnector1">
            <a:avLst/>
          </a:prstGeom>
          <a:noFill/>
          <a:ln w="6350" cap="sq" algn="ctr">
            <a:solidFill>
              <a:schemeClr val="hlink"/>
            </a:solidFill>
            <a:round/>
            <a:headEnd/>
            <a:tailEnd type="arrow" w="med" len="med"/>
          </a:ln>
          <a:extLst>
            <a:ext uri="{909E8E84-426E-40DD-AFC4-6F175D3DCCD1}">
              <a14:hiddenFill xmlns:a14="http://schemas.microsoft.com/office/drawing/2010/main">
                <a:noFill/>
              </a14:hiddenFill>
            </a:ext>
          </a:extLst>
        </p:spPr>
      </p:cxnSp>
      <p:cxnSp>
        <p:nvCxnSpPr>
          <p:cNvPr id="97" name="Straight Arrow Connector 43"/>
          <p:cNvCxnSpPr>
            <a:cxnSpLocks noChangeShapeType="1"/>
          </p:cNvCxnSpPr>
          <p:nvPr/>
        </p:nvCxnSpPr>
        <p:spPr bwMode="auto">
          <a:xfrm flipH="1">
            <a:off x="6769895" y="6098382"/>
            <a:ext cx="551943" cy="0"/>
          </a:xfrm>
          <a:prstGeom prst="straightConnector1">
            <a:avLst/>
          </a:prstGeom>
          <a:noFill/>
          <a:ln w="6350" cap="sq" algn="ctr">
            <a:solidFill>
              <a:schemeClr val="hlink"/>
            </a:solidFill>
            <a:round/>
            <a:headEnd/>
            <a:tailEnd type="arrow" w="med" len="med"/>
          </a:ln>
          <a:extLst>
            <a:ext uri="{909E8E84-426E-40DD-AFC4-6F175D3DCCD1}">
              <a14:hiddenFill xmlns:a14="http://schemas.microsoft.com/office/drawing/2010/main">
                <a:noFill/>
              </a14:hiddenFill>
            </a:ext>
          </a:extLst>
        </p:spPr>
      </p:cxnSp>
      <p:cxnSp>
        <p:nvCxnSpPr>
          <p:cNvPr id="99" name="Straight Arrow Connector 43"/>
          <p:cNvCxnSpPr>
            <a:cxnSpLocks noChangeShapeType="1"/>
          </p:cNvCxnSpPr>
          <p:nvPr/>
        </p:nvCxnSpPr>
        <p:spPr bwMode="auto">
          <a:xfrm flipH="1">
            <a:off x="7386185" y="6299885"/>
            <a:ext cx="274320" cy="0"/>
          </a:xfrm>
          <a:prstGeom prst="straightConnector1">
            <a:avLst/>
          </a:prstGeom>
          <a:noFill/>
          <a:ln w="6350" cap="sq" algn="ctr">
            <a:solidFill>
              <a:schemeClr val="hlink"/>
            </a:solidFill>
            <a:round/>
            <a:headEnd/>
            <a:tailEnd type="arrow" w="med" len="med"/>
          </a:ln>
          <a:extLst>
            <a:ext uri="{909E8E84-426E-40DD-AFC4-6F175D3DCCD1}">
              <a14:hiddenFill xmlns:a14="http://schemas.microsoft.com/office/drawing/2010/main">
                <a:noFill/>
              </a14:hiddenFill>
            </a:ext>
          </a:extLst>
        </p:spPr>
      </p:cxnSp>
      <p:cxnSp>
        <p:nvCxnSpPr>
          <p:cNvPr id="101" name="Straight Arrow Connector 43"/>
          <p:cNvCxnSpPr>
            <a:cxnSpLocks noChangeShapeType="1"/>
          </p:cNvCxnSpPr>
          <p:nvPr/>
        </p:nvCxnSpPr>
        <p:spPr bwMode="auto">
          <a:xfrm flipH="1">
            <a:off x="7376160" y="6217025"/>
            <a:ext cx="576072" cy="0"/>
          </a:xfrm>
          <a:prstGeom prst="straightConnector1">
            <a:avLst/>
          </a:prstGeom>
          <a:noFill/>
          <a:ln w="6350" cap="sq" algn="ctr">
            <a:solidFill>
              <a:schemeClr val="hlink"/>
            </a:solidFill>
            <a:round/>
            <a:headEnd/>
            <a:tailEnd type="arrow" w="med" len="med"/>
          </a:ln>
          <a:extLst>
            <a:ext uri="{909E8E84-426E-40DD-AFC4-6F175D3DCCD1}">
              <a14:hiddenFill xmlns:a14="http://schemas.microsoft.com/office/drawing/2010/main">
                <a:noFill/>
              </a14:hiddenFill>
            </a:ext>
          </a:extLst>
        </p:spPr>
      </p:cxnSp>
      <p:cxnSp>
        <p:nvCxnSpPr>
          <p:cNvPr id="102" name="Straight Arrow Connector 43"/>
          <p:cNvCxnSpPr>
            <a:cxnSpLocks noChangeShapeType="1"/>
          </p:cNvCxnSpPr>
          <p:nvPr/>
        </p:nvCxnSpPr>
        <p:spPr bwMode="auto">
          <a:xfrm flipH="1">
            <a:off x="5029200" y="5532332"/>
            <a:ext cx="3172866" cy="0"/>
          </a:xfrm>
          <a:prstGeom prst="straightConnector1">
            <a:avLst/>
          </a:prstGeom>
          <a:noFill/>
          <a:ln w="6350" cap="sq" algn="ctr">
            <a:solidFill>
              <a:schemeClr val="hlink"/>
            </a:solidFill>
            <a:round/>
            <a:headEnd/>
            <a:tailEnd type="arrow" w="med" len="med"/>
          </a:ln>
          <a:extLst>
            <a:ext uri="{909E8E84-426E-40DD-AFC4-6F175D3DCCD1}">
              <a14:hiddenFill xmlns:a14="http://schemas.microsoft.com/office/drawing/2010/main">
                <a:noFill/>
              </a14:hiddenFill>
            </a:ext>
          </a:extLst>
        </p:spPr>
      </p:cxnSp>
      <p:grpSp>
        <p:nvGrpSpPr>
          <p:cNvPr id="120" name="Group 786"/>
          <p:cNvGrpSpPr>
            <a:grpSpLocks/>
          </p:cNvGrpSpPr>
          <p:nvPr/>
        </p:nvGrpSpPr>
        <p:grpSpPr bwMode="auto">
          <a:xfrm>
            <a:off x="184534" y="1731879"/>
            <a:ext cx="816409" cy="657443"/>
            <a:chOff x="1224" y="2539"/>
            <a:chExt cx="2280" cy="1785"/>
          </a:xfrm>
        </p:grpSpPr>
        <p:sp>
          <p:nvSpPr>
            <p:cNvPr id="121" name="Freeform 787" descr="Green marble"/>
            <p:cNvSpPr>
              <a:spLocks/>
            </p:cNvSpPr>
            <p:nvPr/>
          </p:nvSpPr>
          <p:spPr bwMode="auto">
            <a:xfrm>
              <a:off x="1224" y="2539"/>
              <a:ext cx="2280" cy="1785"/>
            </a:xfrm>
            <a:custGeom>
              <a:avLst/>
              <a:gdLst>
                <a:gd name="T0" fmla="*/ 748 w 2280"/>
                <a:gd name="T1" fmla="*/ 30 h 1785"/>
                <a:gd name="T2" fmla="*/ 1224 w 2280"/>
                <a:gd name="T3" fmla="*/ 305 h 1785"/>
                <a:gd name="T4" fmla="*/ 2184 w 2280"/>
                <a:gd name="T5" fmla="*/ 257 h 1785"/>
                <a:gd name="T6" fmla="*/ 1800 w 2280"/>
                <a:gd name="T7" fmla="*/ 1121 h 1785"/>
                <a:gd name="T8" fmla="*/ 1743 w 2280"/>
                <a:gd name="T9" fmla="*/ 1313 h 1785"/>
                <a:gd name="T10" fmla="*/ 1717 w 2280"/>
                <a:gd name="T11" fmla="*/ 1479 h 1785"/>
                <a:gd name="T12" fmla="*/ 1560 w 2280"/>
                <a:gd name="T13" fmla="*/ 1549 h 1785"/>
                <a:gd name="T14" fmla="*/ 1272 w 2280"/>
                <a:gd name="T15" fmla="*/ 1553 h 1785"/>
                <a:gd name="T16" fmla="*/ 168 w 2280"/>
                <a:gd name="T17" fmla="*/ 1649 h 1785"/>
                <a:gd name="T18" fmla="*/ 264 w 2280"/>
                <a:gd name="T19" fmla="*/ 737 h 1785"/>
                <a:gd name="T20" fmla="*/ 425 w 2280"/>
                <a:gd name="T21" fmla="*/ 126 h 1785"/>
                <a:gd name="T22" fmla="*/ 748 w 2280"/>
                <a:gd name="T23" fmla="*/ 30 h 178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280"/>
                <a:gd name="T37" fmla="*/ 0 h 1785"/>
                <a:gd name="T38" fmla="*/ 2280 w 2280"/>
                <a:gd name="T39" fmla="*/ 1785 h 178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280" h="1785">
                  <a:moveTo>
                    <a:pt x="748" y="30"/>
                  </a:moveTo>
                  <a:cubicBezTo>
                    <a:pt x="881" y="60"/>
                    <a:pt x="985" y="267"/>
                    <a:pt x="1224" y="305"/>
                  </a:cubicBezTo>
                  <a:cubicBezTo>
                    <a:pt x="1463" y="343"/>
                    <a:pt x="2088" y="121"/>
                    <a:pt x="2184" y="257"/>
                  </a:cubicBezTo>
                  <a:cubicBezTo>
                    <a:pt x="2280" y="393"/>
                    <a:pt x="1873" y="945"/>
                    <a:pt x="1800" y="1121"/>
                  </a:cubicBezTo>
                  <a:cubicBezTo>
                    <a:pt x="1727" y="1297"/>
                    <a:pt x="1757" y="1253"/>
                    <a:pt x="1743" y="1313"/>
                  </a:cubicBezTo>
                  <a:cubicBezTo>
                    <a:pt x="1729" y="1373"/>
                    <a:pt x="1747" y="1440"/>
                    <a:pt x="1717" y="1479"/>
                  </a:cubicBezTo>
                  <a:cubicBezTo>
                    <a:pt x="1687" y="1518"/>
                    <a:pt x="1634" y="1537"/>
                    <a:pt x="1560" y="1549"/>
                  </a:cubicBezTo>
                  <a:cubicBezTo>
                    <a:pt x="1486" y="1561"/>
                    <a:pt x="1504" y="1536"/>
                    <a:pt x="1272" y="1553"/>
                  </a:cubicBezTo>
                  <a:cubicBezTo>
                    <a:pt x="1040" y="1570"/>
                    <a:pt x="336" y="1785"/>
                    <a:pt x="168" y="1649"/>
                  </a:cubicBezTo>
                  <a:cubicBezTo>
                    <a:pt x="0" y="1513"/>
                    <a:pt x="221" y="991"/>
                    <a:pt x="264" y="737"/>
                  </a:cubicBezTo>
                  <a:cubicBezTo>
                    <a:pt x="307" y="483"/>
                    <a:pt x="344" y="244"/>
                    <a:pt x="425" y="126"/>
                  </a:cubicBezTo>
                  <a:cubicBezTo>
                    <a:pt x="506" y="8"/>
                    <a:pt x="615" y="0"/>
                    <a:pt x="748" y="30"/>
                  </a:cubicBezTo>
                  <a:close/>
                </a:path>
              </a:pathLst>
            </a:custGeom>
            <a:blipFill dpi="0" rotWithShape="0">
              <a:blip r:embed="rId16" cstate="print"/>
              <a:srcRect/>
              <a:tile tx="0" ty="0" sx="100000" sy="100000" flip="none" algn="tl"/>
            </a:blipFill>
            <a:ln w="9525">
              <a:solidFill>
                <a:srgbClr val="000000"/>
              </a:solidFill>
              <a:round/>
              <a:headEnd/>
              <a:tailEnd/>
            </a:ln>
          </p:spPr>
          <p:txBody>
            <a:bodyPr/>
            <a:lstStyle/>
            <a:p>
              <a:endParaRPr lang="en-US"/>
            </a:p>
          </p:txBody>
        </p:sp>
        <p:grpSp>
          <p:nvGrpSpPr>
            <p:cNvPr id="122" name="Group 788"/>
            <p:cNvGrpSpPr>
              <a:grpSpLocks/>
            </p:cNvGrpSpPr>
            <p:nvPr/>
          </p:nvGrpSpPr>
          <p:grpSpPr bwMode="auto">
            <a:xfrm>
              <a:off x="1584" y="2688"/>
              <a:ext cx="1216" cy="1440"/>
              <a:chOff x="2641" y="1488"/>
              <a:chExt cx="2655" cy="2488"/>
            </a:xfrm>
          </p:grpSpPr>
          <p:grpSp>
            <p:nvGrpSpPr>
              <p:cNvPr id="123" name="Group 789"/>
              <p:cNvGrpSpPr>
                <a:grpSpLocks/>
              </p:cNvGrpSpPr>
              <p:nvPr/>
            </p:nvGrpSpPr>
            <p:grpSpPr bwMode="auto">
              <a:xfrm>
                <a:off x="2641" y="1488"/>
                <a:ext cx="2496" cy="2436"/>
                <a:chOff x="2641" y="1488"/>
                <a:chExt cx="2496" cy="2436"/>
              </a:xfrm>
            </p:grpSpPr>
            <p:sp>
              <p:nvSpPr>
                <p:cNvPr id="128" name="Freeform 790"/>
                <p:cNvSpPr>
                  <a:spLocks/>
                </p:cNvSpPr>
                <p:nvPr/>
              </p:nvSpPr>
              <p:spPr bwMode="auto">
                <a:xfrm>
                  <a:off x="3465" y="1900"/>
                  <a:ext cx="434" cy="514"/>
                </a:xfrm>
                <a:custGeom>
                  <a:avLst/>
                  <a:gdLst>
                    <a:gd name="T0" fmla="*/ 132 w 434"/>
                    <a:gd name="T1" fmla="*/ 186 h 514"/>
                    <a:gd name="T2" fmla="*/ 157 w 434"/>
                    <a:gd name="T3" fmla="*/ 114 h 514"/>
                    <a:gd name="T4" fmla="*/ 189 w 434"/>
                    <a:gd name="T5" fmla="*/ 42 h 514"/>
                    <a:gd name="T6" fmla="*/ 236 w 434"/>
                    <a:gd name="T7" fmla="*/ 6 h 514"/>
                    <a:gd name="T8" fmla="*/ 302 w 434"/>
                    <a:gd name="T9" fmla="*/ 0 h 514"/>
                    <a:gd name="T10" fmla="*/ 355 w 434"/>
                    <a:gd name="T11" fmla="*/ 24 h 514"/>
                    <a:gd name="T12" fmla="*/ 393 w 434"/>
                    <a:gd name="T13" fmla="*/ 63 h 514"/>
                    <a:gd name="T14" fmla="*/ 421 w 434"/>
                    <a:gd name="T15" fmla="*/ 135 h 514"/>
                    <a:gd name="T16" fmla="*/ 434 w 434"/>
                    <a:gd name="T17" fmla="*/ 222 h 514"/>
                    <a:gd name="T18" fmla="*/ 434 w 434"/>
                    <a:gd name="T19" fmla="*/ 312 h 514"/>
                    <a:gd name="T20" fmla="*/ 412 w 434"/>
                    <a:gd name="T21" fmla="*/ 411 h 514"/>
                    <a:gd name="T22" fmla="*/ 355 w 434"/>
                    <a:gd name="T23" fmla="*/ 474 h 514"/>
                    <a:gd name="T24" fmla="*/ 299 w 434"/>
                    <a:gd name="T25" fmla="*/ 514 h 514"/>
                    <a:gd name="T26" fmla="*/ 245 w 434"/>
                    <a:gd name="T27" fmla="*/ 510 h 514"/>
                    <a:gd name="T28" fmla="*/ 198 w 434"/>
                    <a:gd name="T29" fmla="*/ 468 h 514"/>
                    <a:gd name="T30" fmla="*/ 157 w 434"/>
                    <a:gd name="T31" fmla="*/ 396 h 514"/>
                    <a:gd name="T32" fmla="*/ 129 w 434"/>
                    <a:gd name="T33" fmla="*/ 333 h 514"/>
                    <a:gd name="T34" fmla="*/ 129 w 434"/>
                    <a:gd name="T35" fmla="*/ 252 h 514"/>
                    <a:gd name="T36" fmla="*/ 0 w 434"/>
                    <a:gd name="T37" fmla="*/ 234 h 514"/>
                    <a:gd name="T38" fmla="*/ 16 w 434"/>
                    <a:gd name="T39" fmla="*/ 189 h 514"/>
                    <a:gd name="T40" fmla="*/ 132 w 434"/>
                    <a:gd name="T41" fmla="*/ 186 h 51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34"/>
                    <a:gd name="T64" fmla="*/ 0 h 514"/>
                    <a:gd name="T65" fmla="*/ 434 w 434"/>
                    <a:gd name="T66" fmla="*/ 514 h 51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34" h="514">
                      <a:moveTo>
                        <a:pt x="132" y="186"/>
                      </a:moveTo>
                      <a:lnTo>
                        <a:pt x="157" y="114"/>
                      </a:lnTo>
                      <a:lnTo>
                        <a:pt x="189" y="42"/>
                      </a:lnTo>
                      <a:lnTo>
                        <a:pt x="236" y="6"/>
                      </a:lnTo>
                      <a:lnTo>
                        <a:pt x="302" y="0"/>
                      </a:lnTo>
                      <a:lnTo>
                        <a:pt x="355" y="24"/>
                      </a:lnTo>
                      <a:lnTo>
                        <a:pt x="393" y="63"/>
                      </a:lnTo>
                      <a:lnTo>
                        <a:pt x="421" y="135"/>
                      </a:lnTo>
                      <a:lnTo>
                        <a:pt x="434" y="222"/>
                      </a:lnTo>
                      <a:lnTo>
                        <a:pt x="434" y="312"/>
                      </a:lnTo>
                      <a:lnTo>
                        <a:pt x="412" y="411"/>
                      </a:lnTo>
                      <a:lnTo>
                        <a:pt x="355" y="474"/>
                      </a:lnTo>
                      <a:lnTo>
                        <a:pt x="299" y="514"/>
                      </a:lnTo>
                      <a:lnTo>
                        <a:pt x="245" y="510"/>
                      </a:lnTo>
                      <a:lnTo>
                        <a:pt x="198" y="468"/>
                      </a:lnTo>
                      <a:lnTo>
                        <a:pt x="157" y="396"/>
                      </a:lnTo>
                      <a:lnTo>
                        <a:pt x="129" y="333"/>
                      </a:lnTo>
                      <a:lnTo>
                        <a:pt x="129" y="252"/>
                      </a:lnTo>
                      <a:lnTo>
                        <a:pt x="0" y="234"/>
                      </a:lnTo>
                      <a:lnTo>
                        <a:pt x="16" y="189"/>
                      </a:lnTo>
                      <a:lnTo>
                        <a:pt x="132" y="186"/>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9" name="Freeform 791"/>
                <p:cNvSpPr>
                  <a:spLocks/>
                </p:cNvSpPr>
                <p:nvPr/>
              </p:nvSpPr>
              <p:spPr bwMode="auto">
                <a:xfrm>
                  <a:off x="3752" y="1488"/>
                  <a:ext cx="566" cy="1154"/>
                </a:xfrm>
                <a:custGeom>
                  <a:avLst/>
                  <a:gdLst>
                    <a:gd name="T0" fmla="*/ 13 w 566"/>
                    <a:gd name="T1" fmla="*/ 1145 h 1154"/>
                    <a:gd name="T2" fmla="*/ 0 w 566"/>
                    <a:gd name="T3" fmla="*/ 1088 h 1154"/>
                    <a:gd name="T4" fmla="*/ 31 w 566"/>
                    <a:gd name="T5" fmla="*/ 1042 h 1154"/>
                    <a:gd name="T6" fmla="*/ 134 w 566"/>
                    <a:gd name="T7" fmla="*/ 988 h 1154"/>
                    <a:gd name="T8" fmla="*/ 226 w 566"/>
                    <a:gd name="T9" fmla="*/ 927 h 1154"/>
                    <a:gd name="T10" fmla="*/ 313 w 566"/>
                    <a:gd name="T11" fmla="*/ 827 h 1154"/>
                    <a:gd name="T12" fmla="*/ 432 w 566"/>
                    <a:gd name="T13" fmla="*/ 689 h 1154"/>
                    <a:gd name="T14" fmla="*/ 463 w 566"/>
                    <a:gd name="T15" fmla="*/ 634 h 1154"/>
                    <a:gd name="T16" fmla="*/ 479 w 566"/>
                    <a:gd name="T17" fmla="*/ 580 h 1154"/>
                    <a:gd name="T18" fmla="*/ 472 w 566"/>
                    <a:gd name="T19" fmla="*/ 526 h 1154"/>
                    <a:gd name="T20" fmla="*/ 444 w 566"/>
                    <a:gd name="T21" fmla="*/ 426 h 1154"/>
                    <a:gd name="T22" fmla="*/ 376 w 566"/>
                    <a:gd name="T23" fmla="*/ 299 h 1154"/>
                    <a:gd name="T24" fmla="*/ 301 w 566"/>
                    <a:gd name="T25" fmla="*/ 229 h 1154"/>
                    <a:gd name="T26" fmla="*/ 235 w 566"/>
                    <a:gd name="T27" fmla="*/ 190 h 1154"/>
                    <a:gd name="T28" fmla="*/ 181 w 566"/>
                    <a:gd name="T29" fmla="*/ 184 h 1154"/>
                    <a:gd name="T30" fmla="*/ 153 w 566"/>
                    <a:gd name="T31" fmla="*/ 190 h 1154"/>
                    <a:gd name="T32" fmla="*/ 150 w 566"/>
                    <a:gd name="T33" fmla="*/ 163 h 1154"/>
                    <a:gd name="T34" fmla="*/ 215 w 566"/>
                    <a:gd name="T35" fmla="*/ 154 h 1154"/>
                    <a:gd name="T36" fmla="*/ 291 w 566"/>
                    <a:gd name="T37" fmla="*/ 154 h 1154"/>
                    <a:gd name="T38" fmla="*/ 238 w 566"/>
                    <a:gd name="T39" fmla="*/ 93 h 1154"/>
                    <a:gd name="T40" fmla="*/ 206 w 566"/>
                    <a:gd name="T41" fmla="*/ 45 h 1154"/>
                    <a:gd name="T42" fmla="*/ 229 w 566"/>
                    <a:gd name="T43" fmla="*/ 27 h 1154"/>
                    <a:gd name="T44" fmla="*/ 313 w 566"/>
                    <a:gd name="T45" fmla="*/ 109 h 1154"/>
                    <a:gd name="T46" fmla="*/ 329 w 566"/>
                    <a:gd name="T47" fmla="*/ 121 h 1154"/>
                    <a:gd name="T48" fmla="*/ 313 w 566"/>
                    <a:gd name="T49" fmla="*/ 57 h 1154"/>
                    <a:gd name="T50" fmla="*/ 301 w 566"/>
                    <a:gd name="T51" fmla="*/ 9 h 1154"/>
                    <a:gd name="T52" fmla="*/ 313 w 566"/>
                    <a:gd name="T53" fmla="*/ 0 h 1154"/>
                    <a:gd name="T54" fmla="*/ 341 w 566"/>
                    <a:gd name="T55" fmla="*/ 9 h 1154"/>
                    <a:gd name="T56" fmla="*/ 366 w 566"/>
                    <a:gd name="T57" fmla="*/ 121 h 1154"/>
                    <a:gd name="T58" fmla="*/ 379 w 566"/>
                    <a:gd name="T59" fmla="*/ 118 h 1154"/>
                    <a:gd name="T60" fmla="*/ 379 w 566"/>
                    <a:gd name="T61" fmla="*/ 30 h 1154"/>
                    <a:gd name="T62" fmla="*/ 404 w 566"/>
                    <a:gd name="T63" fmla="*/ 21 h 1154"/>
                    <a:gd name="T64" fmla="*/ 422 w 566"/>
                    <a:gd name="T65" fmla="*/ 36 h 1154"/>
                    <a:gd name="T66" fmla="*/ 413 w 566"/>
                    <a:gd name="T67" fmla="*/ 154 h 1154"/>
                    <a:gd name="T68" fmla="*/ 407 w 566"/>
                    <a:gd name="T69" fmla="*/ 202 h 1154"/>
                    <a:gd name="T70" fmla="*/ 422 w 566"/>
                    <a:gd name="T71" fmla="*/ 299 h 1154"/>
                    <a:gd name="T72" fmla="*/ 472 w 566"/>
                    <a:gd name="T73" fmla="*/ 402 h 1154"/>
                    <a:gd name="T74" fmla="*/ 525 w 566"/>
                    <a:gd name="T75" fmla="*/ 520 h 1154"/>
                    <a:gd name="T76" fmla="*/ 566 w 566"/>
                    <a:gd name="T77" fmla="*/ 607 h 1154"/>
                    <a:gd name="T78" fmla="*/ 563 w 566"/>
                    <a:gd name="T79" fmla="*/ 652 h 1154"/>
                    <a:gd name="T80" fmla="*/ 488 w 566"/>
                    <a:gd name="T81" fmla="*/ 734 h 1154"/>
                    <a:gd name="T82" fmla="*/ 385 w 566"/>
                    <a:gd name="T83" fmla="*/ 836 h 1154"/>
                    <a:gd name="T84" fmla="*/ 301 w 566"/>
                    <a:gd name="T85" fmla="*/ 937 h 1154"/>
                    <a:gd name="T86" fmla="*/ 197 w 566"/>
                    <a:gd name="T87" fmla="*/ 1070 h 1154"/>
                    <a:gd name="T88" fmla="*/ 112 w 566"/>
                    <a:gd name="T89" fmla="*/ 1136 h 1154"/>
                    <a:gd name="T90" fmla="*/ 47 w 566"/>
                    <a:gd name="T91" fmla="*/ 1154 h 1154"/>
                    <a:gd name="T92" fmla="*/ 13 w 566"/>
                    <a:gd name="T93" fmla="*/ 1145 h 115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566"/>
                    <a:gd name="T142" fmla="*/ 0 h 1154"/>
                    <a:gd name="T143" fmla="*/ 566 w 566"/>
                    <a:gd name="T144" fmla="*/ 1154 h 115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566" h="1154">
                      <a:moveTo>
                        <a:pt x="13" y="1145"/>
                      </a:moveTo>
                      <a:lnTo>
                        <a:pt x="0" y="1088"/>
                      </a:lnTo>
                      <a:lnTo>
                        <a:pt x="31" y="1042"/>
                      </a:lnTo>
                      <a:lnTo>
                        <a:pt x="134" y="988"/>
                      </a:lnTo>
                      <a:lnTo>
                        <a:pt x="226" y="927"/>
                      </a:lnTo>
                      <a:lnTo>
                        <a:pt x="313" y="827"/>
                      </a:lnTo>
                      <a:lnTo>
                        <a:pt x="432" y="689"/>
                      </a:lnTo>
                      <a:lnTo>
                        <a:pt x="463" y="634"/>
                      </a:lnTo>
                      <a:lnTo>
                        <a:pt x="479" y="580"/>
                      </a:lnTo>
                      <a:lnTo>
                        <a:pt x="472" y="526"/>
                      </a:lnTo>
                      <a:lnTo>
                        <a:pt x="444" y="426"/>
                      </a:lnTo>
                      <a:lnTo>
                        <a:pt x="376" y="299"/>
                      </a:lnTo>
                      <a:lnTo>
                        <a:pt x="301" y="229"/>
                      </a:lnTo>
                      <a:lnTo>
                        <a:pt x="235" y="190"/>
                      </a:lnTo>
                      <a:lnTo>
                        <a:pt x="181" y="184"/>
                      </a:lnTo>
                      <a:lnTo>
                        <a:pt x="153" y="190"/>
                      </a:lnTo>
                      <a:lnTo>
                        <a:pt x="150" y="163"/>
                      </a:lnTo>
                      <a:lnTo>
                        <a:pt x="215" y="154"/>
                      </a:lnTo>
                      <a:lnTo>
                        <a:pt x="291" y="154"/>
                      </a:lnTo>
                      <a:lnTo>
                        <a:pt x="238" y="93"/>
                      </a:lnTo>
                      <a:lnTo>
                        <a:pt x="206" y="45"/>
                      </a:lnTo>
                      <a:lnTo>
                        <a:pt x="229" y="27"/>
                      </a:lnTo>
                      <a:lnTo>
                        <a:pt x="313" y="109"/>
                      </a:lnTo>
                      <a:lnTo>
                        <a:pt x="329" y="121"/>
                      </a:lnTo>
                      <a:lnTo>
                        <a:pt x="313" y="57"/>
                      </a:lnTo>
                      <a:lnTo>
                        <a:pt x="301" y="9"/>
                      </a:lnTo>
                      <a:lnTo>
                        <a:pt x="313" y="0"/>
                      </a:lnTo>
                      <a:lnTo>
                        <a:pt x="341" y="9"/>
                      </a:lnTo>
                      <a:lnTo>
                        <a:pt x="366" y="121"/>
                      </a:lnTo>
                      <a:lnTo>
                        <a:pt x="379" y="118"/>
                      </a:lnTo>
                      <a:lnTo>
                        <a:pt x="379" y="30"/>
                      </a:lnTo>
                      <a:lnTo>
                        <a:pt x="404" y="21"/>
                      </a:lnTo>
                      <a:lnTo>
                        <a:pt x="422" y="36"/>
                      </a:lnTo>
                      <a:lnTo>
                        <a:pt x="413" y="154"/>
                      </a:lnTo>
                      <a:lnTo>
                        <a:pt x="407" y="202"/>
                      </a:lnTo>
                      <a:lnTo>
                        <a:pt x="422" y="299"/>
                      </a:lnTo>
                      <a:lnTo>
                        <a:pt x="472" y="402"/>
                      </a:lnTo>
                      <a:lnTo>
                        <a:pt x="525" y="520"/>
                      </a:lnTo>
                      <a:lnTo>
                        <a:pt x="566" y="607"/>
                      </a:lnTo>
                      <a:lnTo>
                        <a:pt x="563" y="652"/>
                      </a:lnTo>
                      <a:lnTo>
                        <a:pt x="488" y="734"/>
                      </a:lnTo>
                      <a:lnTo>
                        <a:pt x="385" y="836"/>
                      </a:lnTo>
                      <a:lnTo>
                        <a:pt x="301" y="937"/>
                      </a:lnTo>
                      <a:lnTo>
                        <a:pt x="197" y="1070"/>
                      </a:lnTo>
                      <a:lnTo>
                        <a:pt x="112" y="1136"/>
                      </a:lnTo>
                      <a:lnTo>
                        <a:pt x="47" y="1154"/>
                      </a:lnTo>
                      <a:lnTo>
                        <a:pt x="13" y="1145"/>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0" name="Freeform 792"/>
                <p:cNvSpPr>
                  <a:spLocks/>
                </p:cNvSpPr>
                <p:nvPr/>
              </p:nvSpPr>
              <p:spPr bwMode="auto">
                <a:xfrm>
                  <a:off x="2641" y="2564"/>
                  <a:ext cx="1037" cy="581"/>
                </a:xfrm>
                <a:custGeom>
                  <a:avLst/>
                  <a:gdLst>
                    <a:gd name="T0" fmla="*/ 210 w 1037"/>
                    <a:gd name="T1" fmla="*/ 468 h 581"/>
                    <a:gd name="T2" fmla="*/ 361 w 1037"/>
                    <a:gd name="T3" fmla="*/ 462 h 581"/>
                    <a:gd name="T4" fmla="*/ 498 w 1037"/>
                    <a:gd name="T5" fmla="*/ 444 h 581"/>
                    <a:gd name="T6" fmla="*/ 583 w 1037"/>
                    <a:gd name="T7" fmla="*/ 423 h 581"/>
                    <a:gd name="T8" fmla="*/ 705 w 1037"/>
                    <a:gd name="T9" fmla="*/ 354 h 581"/>
                    <a:gd name="T10" fmla="*/ 792 w 1037"/>
                    <a:gd name="T11" fmla="*/ 288 h 581"/>
                    <a:gd name="T12" fmla="*/ 906 w 1037"/>
                    <a:gd name="T13" fmla="*/ 207 h 581"/>
                    <a:gd name="T14" fmla="*/ 959 w 1037"/>
                    <a:gd name="T15" fmla="*/ 156 h 581"/>
                    <a:gd name="T16" fmla="*/ 1000 w 1037"/>
                    <a:gd name="T17" fmla="*/ 120 h 581"/>
                    <a:gd name="T18" fmla="*/ 1037 w 1037"/>
                    <a:gd name="T19" fmla="*/ 81 h 581"/>
                    <a:gd name="T20" fmla="*/ 1037 w 1037"/>
                    <a:gd name="T21" fmla="*/ 39 h 581"/>
                    <a:gd name="T22" fmla="*/ 996 w 1037"/>
                    <a:gd name="T23" fmla="*/ 0 h 581"/>
                    <a:gd name="T24" fmla="*/ 971 w 1037"/>
                    <a:gd name="T25" fmla="*/ 9 h 581"/>
                    <a:gd name="T26" fmla="*/ 903 w 1037"/>
                    <a:gd name="T27" fmla="*/ 90 h 581"/>
                    <a:gd name="T28" fmla="*/ 828 w 1037"/>
                    <a:gd name="T29" fmla="*/ 183 h 581"/>
                    <a:gd name="T30" fmla="*/ 752 w 1037"/>
                    <a:gd name="T31" fmla="*/ 270 h 581"/>
                    <a:gd name="T32" fmla="*/ 642 w 1037"/>
                    <a:gd name="T33" fmla="*/ 342 h 581"/>
                    <a:gd name="T34" fmla="*/ 548 w 1037"/>
                    <a:gd name="T35" fmla="*/ 390 h 581"/>
                    <a:gd name="T36" fmla="*/ 445 w 1037"/>
                    <a:gd name="T37" fmla="*/ 414 h 581"/>
                    <a:gd name="T38" fmla="*/ 301 w 1037"/>
                    <a:gd name="T39" fmla="*/ 417 h 581"/>
                    <a:gd name="T40" fmla="*/ 216 w 1037"/>
                    <a:gd name="T41" fmla="*/ 417 h 581"/>
                    <a:gd name="T42" fmla="*/ 144 w 1037"/>
                    <a:gd name="T43" fmla="*/ 363 h 581"/>
                    <a:gd name="T44" fmla="*/ 125 w 1037"/>
                    <a:gd name="T45" fmla="*/ 327 h 581"/>
                    <a:gd name="T46" fmla="*/ 94 w 1037"/>
                    <a:gd name="T47" fmla="*/ 327 h 581"/>
                    <a:gd name="T48" fmla="*/ 116 w 1037"/>
                    <a:gd name="T49" fmla="*/ 372 h 581"/>
                    <a:gd name="T50" fmla="*/ 150 w 1037"/>
                    <a:gd name="T51" fmla="*/ 414 h 581"/>
                    <a:gd name="T52" fmla="*/ 66 w 1037"/>
                    <a:gd name="T53" fmla="*/ 396 h 581"/>
                    <a:gd name="T54" fmla="*/ 3 w 1037"/>
                    <a:gd name="T55" fmla="*/ 387 h 581"/>
                    <a:gd name="T56" fmla="*/ 3 w 1037"/>
                    <a:gd name="T57" fmla="*/ 405 h 581"/>
                    <a:gd name="T58" fmla="*/ 59 w 1037"/>
                    <a:gd name="T59" fmla="*/ 417 h 581"/>
                    <a:gd name="T60" fmla="*/ 97 w 1037"/>
                    <a:gd name="T61" fmla="*/ 441 h 581"/>
                    <a:gd name="T62" fmla="*/ 131 w 1037"/>
                    <a:gd name="T63" fmla="*/ 444 h 581"/>
                    <a:gd name="T64" fmla="*/ 78 w 1037"/>
                    <a:gd name="T65" fmla="*/ 462 h 581"/>
                    <a:gd name="T66" fmla="*/ 0 w 1037"/>
                    <a:gd name="T67" fmla="*/ 481 h 581"/>
                    <a:gd name="T68" fmla="*/ 3 w 1037"/>
                    <a:gd name="T69" fmla="*/ 499 h 581"/>
                    <a:gd name="T70" fmla="*/ 28 w 1037"/>
                    <a:gd name="T71" fmla="*/ 505 h 581"/>
                    <a:gd name="T72" fmla="*/ 103 w 1037"/>
                    <a:gd name="T73" fmla="*/ 481 h 581"/>
                    <a:gd name="T74" fmla="*/ 150 w 1037"/>
                    <a:gd name="T75" fmla="*/ 477 h 581"/>
                    <a:gd name="T76" fmla="*/ 122 w 1037"/>
                    <a:gd name="T77" fmla="*/ 505 h 581"/>
                    <a:gd name="T78" fmla="*/ 78 w 1037"/>
                    <a:gd name="T79" fmla="*/ 550 h 581"/>
                    <a:gd name="T80" fmla="*/ 59 w 1037"/>
                    <a:gd name="T81" fmla="*/ 562 h 581"/>
                    <a:gd name="T82" fmla="*/ 75 w 1037"/>
                    <a:gd name="T83" fmla="*/ 581 h 581"/>
                    <a:gd name="T84" fmla="*/ 113 w 1037"/>
                    <a:gd name="T85" fmla="*/ 559 h 581"/>
                    <a:gd name="T86" fmla="*/ 163 w 1037"/>
                    <a:gd name="T87" fmla="*/ 514 h 581"/>
                    <a:gd name="T88" fmla="*/ 210 w 1037"/>
                    <a:gd name="T89" fmla="*/ 468 h 581"/>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037"/>
                    <a:gd name="T136" fmla="*/ 0 h 581"/>
                    <a:gd name="T137" fmla="*/ 1037 w 1037"/>
                    <a:gd name="T138" fmla="*/ 581 h 581"/>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037" h="581">
                      <a:moveTo>
                        <a:pt x="210" y="468"/>
                      </a:moveTo>
                      <a:lnTo>
                        <a:pt x="361" y="462"/>
                      </a:lnTo>
                      <a:lnTo>
                        <a:pt x="498" y="444"/>
                      </a:lnTo>
                      <a:lnTo>
                        <a:pt x="583" y="423"/>
                      </a:lnTo>
                      <a:lnTo>
                        <a:pt x="705" y="354"/>
                      </a:lnTo>
                      <a:lnTo>
                        <a:pt x="792" y="288"/>
                      </a:lnTo>
                      <a:lnTo>
                        <a:pt x="906" y="207"/>
                      </a:lnTo>
                      <a:lnTo>
                        <a:pt x="959" y="156"/>
                      </a:lnTo>
                      <a:lnTo>
                        <a:pt x="1000" y="120"/>
                      </a:lnTo>
                      <a:lnTo>
                        <a:pt x="1037" y="81"/>
                      </a:lnTo>
                      <a:lnTo>
                        <a:pt x="1037" y="39"/>
                      </a:lnTo>
                      <a:lnTo>
                        <a:pt x="996" y="0"/>
                      </a:lnTo>
                      <a:lnTo>
                        <a:pt x="971" y="9"/>
                      </a:lnTo>
                      <a:lnTo>
                        <a:pt x="903" y="90"/>
                      </a:lnTo>
                      <a:lnTo>
                        <a:pt x="828" y="183"/>
                      </a:lnTo>
                      <a:lnTo>
                        <a:pt x="752" y="270"/>
                      </a:lnTo>
                      <a:lnTo>
                        <a:pt x="642" y="342"/>
                      </a:lnTo>
                      <a:lnTo>
                        <a:pt x="548" y="390"/>
                      </a:lnTo>
                      <a:lnTo>
                        <a:pt x="445" y="414"/>
                      </a:lnTo>
                      <a:lnTo>
                        <a:pt x="301" y="417"/>
                      </a:lnTo>
                      <a:lnTo>
                        <a:pt x="216" y="417"/>
                      </a:lnTo>
                      <a:lnTo>
                        <a:pt x="144" y="363"/>
                      </a:lnTo>
                      <a:lnTo>
                        <a:pt x="125" y="327"/>
                      </a:lnTo>
                      <a:lnTo>
                        <a:pt x="94" y="327"/>
                      </a:lnTo>
                      <a:lnTo>
                        <a:pt x="116" y="372"/>
                      </a:lnTo>
                      <a:lnTo>
                        <a:pt x="150" y="414"/>
                      </a:lnTo>
                      <a:lnTo>
                        <a:pt x="66" y="396"/>
                      </a:lnTo>
                      <a:lnTo>
                        <a:pt x="3" y="387"/>
                      </a:lnTo>
                      <a:lnTo>
                        <a:pt x="3" y="405"/>
                      </a:lnTo>
                      <a:lnTo>
                        <a:pt x="59" y="417"/>
                      </a:lnTo>
                      <a:lnTo>
                        <a:pt x="97" y="441"/>
                      </a:lnTo>
                      <a:lnTo>
                        <a:pt x="131" y="444"/>
                      </a:lnTo>
                      <a:lnTo>
                        <a:pt x="78" y="462"/>
                      </a:lnTo>
                      <a:lnTo>
                        <a:pt x="0" y="481"/>
                      </a:lnTo>
                      <a:lnTo>
                        <a:pt x="3" y="499"/>
                      </a:lnTo>
                      <a:lnTo>
                        <a:pt x="28" y="505"/>
                      </a:lnTo>
                      <a:lnTo>
                        <a:pt x="103" y="481"/>
                      </a:lnTo>
                      <a:lnTo>
                        <a:pt x="150" y="477"/>
                      </a:lnTo>
                      <a:lnTo>
                        <a:pt x="122" y="505"/>
                      </a:lnTo>
                      <a:lnTo>
                        <a:pt x="78" y="550"/>
                      </a:lnTo>
                      <a:lnTo>
                        <a:pt x="59" y="562"/>
                      </a:lnTo>
                      <a:lnTo>
                        <a:pt x="75" y="581"/>
                      </a:lnTo>
                      <a:lnTo>
                        <a:pt x="113" y="559"/>
                      </a:lnTo>
                      <a:lnTo>
                        <a:pt x="163" y="514"/>
                      </a:lnTo>
                      <a:lnTo>
                        <a:pt x="210" y="468"/>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1" name="Freeform 793"/>
                <p:cNvSpPr>
                  <a:spLocks/>
                </p:cNvSpPr>
                <p:nvPr/>
              </p:nvSpPr>
              <p:spPr bwMode="auto">
                <a:xfrm>
                  <a:off x="3596" y="2504"/>
                  <a:ext cx="608" cy="800"/>
                </a:xfrm>
                <a:custGeom>
                  <a:avLst/>
                  <a:gdLst>
                    <a:gd name="T0" fmla="*/ 38 w 608"/>
                    <a:gd name="T1" fmla="*/ 90 h 800"/>
                    <a:gd name="T2" fmla="*/ 63 w 608"/>
                    <a:gd name="T3" fmla="*/ 27 h 800"/>
                    <a:gd name="T4" fmla="*/ 104 w 608"/>
                    <a:gd name="T5" fmla="*/ 0 h 800"/>
                    <a:gd name="T6" fmla="*/ 141 w 608"/>
                    <a:gd name="T7" fmla="*/ 0 h 800"/>
                    <a:gd name="T8" fmla="*/ 179 w 608"/>
                    <a:gd name="T9" fmla="*/ 18 h 800"/>
                    <a:gd name="T10" fmla="*/ 216 w 608"/>
                    <a:gd name="T11" fmla="*/ 54 h 800"/>
                    <a:gd name="T12" fmla="*/ 235 w 608"/>
                    <a:gd name="T13" fmla="*/ 117 h 800"/>
                    <a:gd name="T14" fmla="*/ 245 w 608"/>
                    <a:gd name="T15" fmla="*/ 180 h 800"/>
                    <a:gd name="T16" fmla="*/ 263 w 608"/>
                    <a:gd name="T17" fmla="*/ 243 h 800"/>
                    <a:gd name="T18" fmla="*/ 298 w 608"/>
                    <a:gd name="T19" fmla="*/ 312 h 800"/>
                    <a:gd name="T20" fmla="*/ 357 w 608"/>
                    <a:gd name="T21" fmla="*/ 384 h 800"/>
                    <a:gd name="T22" fmla="*/ 415 w 608"/>
                    <a:gd name="T23" fmla="*/ 432 h 800"/>
                    <a:gd name="T24" fmla="*/ 499 w 608"/>
                    <a:gd name="T25" fmla="*/ 468 h 800"/>
                    <a:gd name="T26" fmla="*/ 571 w 608"/>
                    <a:gd name="T27" fmla="*/ 522 h 800"/>
                    <a:gd name="T28" fmla="*/ 608 w 608"/>
                    <a:gd name="T29" fmla="*/ 577 h 800"/>
                    <a:gd name="T30" fmla="*/ 602 w 608"/>
                    <a:gd name="T31" fmla="*/ 622 h 800"/>
                    <a:gd name="T32" fmla="*/ 593 w 608"/>
                    <a:gd name="T33" fmla="*/ 676 h 800"/>
                    <a:gd name="T34" fmla="*/ 565 w 608"/>
                    <a:gd name="T35" fmla="*/ 712 h 800"/>
                    <a:gd name="T36" fmla="*/ 518 w 608"/>
                    <a:gd name="T37" fmla="*/ 757 h 800"/>
                    <a:gd name="T38" fmla="*/ 449 w 608"/>
                    <a:gd name="T39" fmla="*/ 790 h 800"/>
                    <a:gd name="T40" fmla="*/ 396 w 608"/>
                    <a:gd name="T41" fmla="*/ 800 h 800"/>
                    <a:gd name="T42" fmla="*/ 320 w 608"/>
                    <a:gd name="T43" fmla="*/ 784 h 800"/>
                    <a:gd name="T44" fmla="*/ 251 w 608"/>
                    <a:gd name="T45" fmla="*/ 748 h 800"/>
                    <a:gd name="T46" fmla="*/ 179 w 608"/>
                    <a:gd name="T47" fmla="*/ 694 h 800"/>
                    <a:gd name="T48" fmla="*/ 129 w 608"/>
                    <a:gd name="T49" fmla="*/ 631 h 800"/>
                    <a:gd name="T50" fmla="*/ 82 w 608"/>
                    <a:gd name="T51" fmla="*/ 550 h 800"/>
                    <a:gd name="T52" fmla="*/ 44 w 608"/>
                    <a:gd name="T53" fmla="*/ 456 h 800"/>
                    <a:gd name="T54" fmla="*/ 19 w 608"/>
                    <a:gd name="T55" fmla="*/ 375 h 800"/>
                    <a:gd name="T56" fmla="*/ 7 w 608"/>
                    <a:gd name="T57" fmla="*/ 297 h 800"/>
                    <a:gd name="T58" fmla="*/ 0 w 608"/>
                    <a:gd name="T59" fmla="*/ 189 h 800"/>
                    <a:gd name="T60" fmla="*/ 19 w 608"/>
                    <a:gd name="T61" fmla="*/ 117 h 800"/>
                    <a:gd name="T62" fmla="*/ 38 w 608"/>
                    <a:gd name="T63" fmla="*/ 90 h 8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08"/>
                    <a:gd name="T97" fmla="*/ 0 h 800"/>
                    <a:gd name="T98" fmla="*/ 608 w 608"/>
                    <a:gd name="T99" fmla="*/ 800 h 80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08" h="800">
                      <a:moveTo>
                        <a:pt x="38" y="90"/>
                      </a:moveTo>
                      <a:lnTo>
                        <a:pt x="63" y="27"/>
                      </a:lnTo>
                      <a:lnTo>
                        <a:pt x="104" y="0"/>
                      </a:lnTo>
                      <a:lnTo>
                        <a:pt x="141" y="0"/>
                      </a:lnTo>
                      <a:lnTo>
                        <a:pt x="179" y="18"/>
                      </a:lnTo>
                      <a:lnTo>
                        <a:pt x="216" y="54"/>
                      </a:lnTo>
                      <a:lnTo>
                        <a:pt x="235" y="117"/>
                      </a:lnTo>
                      <a:lnTo>
                        <a:pt x="245" y="180"/>
                      </a:lnTo>
                      <a:lnTo>
                        <a:pt x="263" y="243"/>
                      </a:lnTo>
                      <a:lnTo>
                        <a:pt x="298" y="312"/>
                      </a:lnTo>
                      <a:lnTo>
                        <a:pt x="357" y="384"/>
                      </a:lnTo>
                      <a:lnTo>
                        <a:pt x="415" y="432"/>
                      </a:lnTo>
                      <a:lnTo>
                        <a:pt x="499" y="468"/>
                      </a:lnTo>
                      <a:lnTo>
                        <a:pt x="571" y="522"/>
                      </a:lnTo>
                      <a:lnTo>
                        <a:pt x="608" y="577"/>
                      </a:lnTo>
                      <a:lnTo>
                        <a:pt x="602" y="622"/>
                      </a:lnTo>
                      <a:lnTo>
                        <a:pt x="593" y="676"/>
                      </a:lnTo>
                      <a:lnTo>
                        <a:pt x="565" y="712"/>
                      </a:lnTo>
                      <a:lnTo>
                        <a:pt x="518" y="757"/>
                      </a:lnTo>
                      <a:lnTo>
                        <a:pt x="449" y="790"/>
                      </a:lnTo>
                      <a:lnTo>
                        <a:pt x="396" y="800"/>
                      </a:lnTo>
                      <a:lnTo>
                        <a:pt x="320" y="784"/>
                      </a:lnTo>
                      <a:lnTo>
                        <a:pt x="251" y="748"/>
                      </a:lnTo>
                      <a:lnTo>
                        <a:pt x="179" y="694"/>
                      </a:lnTo>
                      <a:lnTo>
                        <a:pt x="129" y="631"/>
                      </a:lnTo>
                      <a:lnTo>
                        <a:pt x="82" y="550"/>
                      </a:lnTo>
                      <a:lnTo>
                        <a:pt x="44" y="456"/>
                      </a:lnTo>
                      <a:lnTo>
                        <a:pt x="19" y="375"/>
                      </a:lnTo>
                      <a:lnTo>
                        <a:pt x="7" y="297"/>
                      </a:lnTo>
                      <a:lnTo>
                        <a:pt x="0" y="189"/>
                      </a:lnTo>
                      <a:lnTo>
                        <a:pt x="19" y="117"/>
                      </a:lnTo>
                      <a:lnTo>
                        <a:pt x="38" y="9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2" name="Freeform 794"/>
                <p:cNvSpPr>
                  <a:spLocks/>
                </p:cNvSpPr>
                <p:nvPr/>
              </p:nvSpPr>
              <p:spPr bwMode="auto">
                <a:xfrm>
                  <a:off x="4094" y="2846"/>
                  <a:ext cx="1043" cy="726"/>
                </a:xfrm>
                <a:custGeom>
                  <a:avLst/>
                  <a:gdLst>
                    <a:gd name="T0" fmla="*/ 116 w 1043"/>
                    <a:gd name="T1" fmla="*/ 230 h 726"/>
                    <a:gd name="T2" fmla="*/ 216 w 1043"/>
                    <a:gd name="T3" fmla="*/ 147 h 726"/>
                    <a:gd name="T4" fmla="*/ 338 w 1043"/>
                    <a:gd name="T5" fmla="*/ 72 h 726"/>
                    <a:gd name="T6" fmla="*/ 417 w 1043"/>
                    <a:gd name="T7" fmla="*/ 27 h 726"/>
                    <a:gd name="T8" fmla="*/ 479 w 1043"/>
                    <a:gd name="T9" fmla="*/ 12 h 726"/>
                    <a:gd name="T10" fmla="*/ 529 w 1043"/>
                    <a:gd name="T11" fmla="*/ 0 h 726"/>
                    <a:gd name="T12" fmla="*/ 573 w 1043"/>
                    <a:gd name="T13" fmla="*/ 18 h 726"/>
                    <a:gd name="T14" fmla="*/ 601 w 1043"/>
                    <a:gd name="T15" fmla="*/ 75 h 726"/>
                    <a:gd name="T16" fmla="*/ 620 w 1043"/>
                    <a:gd name="T17" fmla="*/ 230 h 726"/>
                    <a:gd name="T18" fmla="*/ 620 w 1043"/>
                    <a:gd name="T19" fmla="*/ 416 h 726"/>
                    <a:gd name="T20" fmla="*/ 620 w 1043"/>
                    <a:gd name="T21" fmla="*/ 536 h 726"/>
                    <a:gd name="T22" fmla="*/ 642 w 1043"/>
                    <a:gd name="T23" fmla="*/ 609 h 726"/>
                    <a:gd name="T24" fmla="*/ 686 w 1043"/>
                    <a:gd name="T25" fmla="*/ 597 h 726"/>
                    <a:gd name="T26" fmla="*/ 717 w 1043"/>
                    <a:gd name="T27" fmla="*/ 552 h 726"/>
                    <a:gd name="T28" fmla="*/ 779 w 1043"/>
                    <a:gd name="T29" fmla="*/ 500 h 726"/>
                    <a:gd name="T30" fmla="*/ 876 w 1043"/>
                    <a:gd name="T31" fmla="*/ 470 h 726"/>
                    <a:gd name="T32" fmla="*/ 943 w 1043"/>
                    <a:gd name="T33" fmla="*/ 470 h 726"/>
                    <a:gd name="T34" fmla="*/ 1043 w 1043"/>
                    <a:gd name="T35" fmla="*/ 488 h 726"/>
                    <a:gd name="T36" fmla="*/ 1037 w 1043"/>
                    <a:gd name="T37" fmla="*/ 524 h 726"/>
                    <a:gd name="T38" fmla="*/ 1015 w 1043"/>
                    <a:gd name="T39" fmla="*/ 555 h 726"/>
                    <a:gd name="T40" fmla="*/ 981 w 1043"/>
                    <a:gd name="T41" fmla="*/ 561 h 726"/>
                    <a:gd name="T42" fmla="*/ 943 w 1043"/>
                    <a:gd name="T43" fmla="*/ 542 h 726"/>
                    <a:gd name="T44" fmla="*/ 886 w 1043"/>
                    <a:gd name="T45" fmla="*/ 518 h 726"/>
                    <a:gd name="T46" fmla="*/ 829 w 1043"/>
                    <a:gd name="T47" fmla="*/ 518 h 726"/>
                    <a:gd name="T48" fmla="*/ 754 w 1043"/>
                    <a:gd name="T49" fmla="*/ 564 h 726"/>
                    <a:gd name="T50" fmla="*/ 708 w 1043"/>
                    <a:gd name="T51" fmla="*/ 633 h 726"/>
                    <a:gd name="T52" fmla="*/ 698 w 1043"/>
                    <a:gd name="T53" fmla="*/ 690 h 726"/>
                    <a:gd name="T54" fmla="*/ 679 w 1043"/>
                    <a:gd name="T55" fmla="*/ 726 h 726"/>
                    <a:gd name="T56" fmla="*/ 604 w 1043"/>
                    <a:gd name="T57" fmla="*/ 723 h 726"/>
                    <a:gd name="T58" fmla="*/ 601 w 1043"/>
                    <a:gd name="T59" fmla="*/ 669 h 726"/>
                    <a:gd name="T60" fmla="*/ 576 w 1043"/>
                    <a:gd name="T61" fmla="*/ 591 h 726"/>
                    <a:gd name="T62" fmla="*/ 567 w 1043"/>
                    <a:gd name="T63" fmla="*/ 509 h 726"/>
                    <a:gd name="T64" fmla="*/ 573 w 1043"/>
                    <a:gd name="T65" fmla="*/ 401 h 726"/>
                    <a:gd name="T66" fmla="*/ 564 w 1043"/>
                    <a:gd name="T67" fmla="*/ 248 h 726"/>
                    <a:gd name="T68" fmla="*/ 558 w 1043"/>
                    <a:gd name="T69" fmla="*/ 147 h 726"/>
                    <a:gd name="T70" fmla="*/ 539 w 1043"/>
                    <a:gd name="T71" fmla="*/ 111 h 726"/>
                    <a:gd name="T72" fmla="*/ 501 w 1043"/>
                    <a:gd name="T73" fmla="*/ 75 h 726"/>
                    <a:gd name="T74" fmla="*/ 461 w 1043"/>
                    <a:gd name="T75" fmla="*/ 75 h 726"/>
                    <a:gd name="T76" fmla="*/ 403 w 1043"/>
                    <a:gd name="T77" fmla="*/ 111 h 726"/>
                    <a:gd name="T78" fmla="*/ 328 w 1043"/>
                    <a:gd name="T79" fmla="*/ 181 h 726"/>
                    <a:gd name="T80" fmla="*/ 235 w 1043"/>
                    <a:gd name="T81" fmla="*/ 272 h 726"/>
                    <a:gd name="T82" fmla="*/ 141 w 1043"/>
                    <a:gd name="T83" fmla="*/ 356 h 726"/>
                    <a:gd name="T84" fmla="*/ 94 w 1043"/>
                    <a:gd name="T85" fmla="*/ 383 h 726"/>
                    <a:gd name="T86" fmla="*/ 38 w 1043"/>
                    <a:gd name="T87" fmla="*/ 383 h 726"/>
                    <a:gd name="T88" fmla="*/ 0 w 1043"/>
                    <a:gd name="T89" fmla="*/ 344 h 726"/>
                    <a:gd name="T90" fmla="*/ 3 w 1043"/>
                    <a:gd name="T91" fmla="*/ 281 h 726"/>
                    <a:gd name="T92" fmla="*/ 41 w 1043"/>
                    <a:gd name="T93" fmla="*/ 248 h 726"/>
                    <a:gd name="T94" fmla="*/ 84 w 1043"/>
                    <a:gd name="T95" fmla="*/ 239 h 726"/>
                    <a:gd name="T96" fmla="*/ 116 w 1043"/>
                    <a:gd name="T97" fmla="*/ 230 h 72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043"/>
                    <a:gd name="T148" fmla="*/ 0 h 726"/>
                    <a:gd name="T149" fmla="*/ 1043 w 1043"/>
                    <a:gd name="T150" fmla="*/ 726 h 72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043" h="726">
                      <a:moveTo>
                        <a:pt x="116" y="230"/>
                      </a:moveTo>
                      <a:lnTo>
                        <a:pt x="216" y="147"/>
                      </a:lnTo>
                      <a:lnTo>
                        <a:pt x="338" y="72"/>
                      </a:lnTo>
                      <a:lnTo>
                        <a:pt x="417" y="27"/>
                      </a:lnTo>
                      <a:lnTo>
                        <a:pt x="479" y="12"/>
                      </a:lnTo>
                      <a:lnTo>
                        <a:pt x="529" y="0"/>
                      </a:lnTo>
                      <a:lnTo>
                        <a:pt x="573" y="18"/>
                      </a:lnTo>
                      <a:lnTo>
                        <a:pt x="601" y="75"/>
                      </a:lnTo>
                      <a:lnTo>
                        <a:pt x="620" y="230"/>
                      </a:lnTo>
                      <a:lnTo>
                        <a:pt x="620" y="416"/>
                      </a:lnTo>
                      <a:lnTo>
                        <a:pt x="620" y="536"/>
                      </a:lnTo>
                      <a:lnTo>
                        <a:pt x="642" y="609"/>
                      </a:lnTo>
                      <a:lnTo>
                        <a:pt x="686" y="597"/>
                      </a:lnTo>
                      <a:lnTo>
                        <a:pt x="717" y="552"/>
                      </a:lnTo>
                      <a:lnTo>
                        <a:pt x="779" y="500"/>
                      </a:lnTo>
                      <a:lnTo>
                        <a:pt x="876" y="470"/>
                      </a:lnTo>
                      <a:lnTo>
                        <a:pt x="943" y="470"/>
                      </a:lnTo>
                      <a:lnTo>
                        <a:pt x="1043" y="488"/>
                      </a:lnTo>
                      <a:lnTo>
                        <a:pt x="1037" y="524"/>
                      </a:lnTo>
                      <a:lnTo>
                        <a:pt x="1015" y="555"/>
                      </a:lnTo>
                      <a:lnTo>
                        <a:pt x="981" y="561"/>
                      </a:lnTo>
                      <a:lnTo>
                        <a:pt x="943" y="542"/>
                      </a:lnTo>
                      <a:lnTo>
                        <a:pt x="886" y="518"/>
                      </a:lnTo>
                      <a:lnTo>
                        <a:pt x="829" y="518"/>
                      </a:lnTo>
                      <a:lnTo>
                        <a:pt x="754" y="564"/>
                      </a:lnTo>
                      <a:lnTo>
                        <a:pt x="708" y="633"/>
                      </a:lnTo>
                      <a:lnTo>
                        <a:pt x="698" y="690"/>
                      </a:lnTo>
                      <a:lnTo>
                        <a:pt x="679" y="726"/>
                      </a:lnTo>
                      <a:lnTo>
                        <a:pt x="604" y="723"/>
                      </a:lnTo>
                      <a:lnTo>
                        <a:pt x="601" y="669"/>
                      </a:lnTo>
                      <a:lnTo>
                        <a:pt x="576" y="591"/>
                      </a:lnTo>
                      <a:lnTo>
                        <a:pt x="567" y="509"/>
                      </a:lnTo>
                      <a:lnTo>
                        <a:pt x="573" y="401"/>
                      </a:lnTo>
                      <a:lnTo>
                        <a:pt x="564" y="248"/>
                      </a:lnTo>
                      <a:lnTo>
                        <a:pt x="558" y="147"/>
                      </a:lnTo>
                      <a:lnTo>
                        <a:pt x="539" y="111"/>
                      </a:lnTo>
                      <a:lnTo>
                        <a:pt x="501" y="75"/>
                      </a:lnTo>
                      <a:lnTo>
                        <a:pt x="461" y="75"/>
                      </a:lnTo>
                      <a:lnTo>
                        <a:pt x="403" y="111"/>
                      </a:lnTo>
                      <a:lnTo>
                        <a:pt x="328" y="181"/>
                      </a:lnTo>
                      <a:lnTo>
                        <a:pt x="235" y="272"/>
                      </a:lnTo>
                      <a:lnTo>
                        <a:pt x="141" y="356"/>
                      </a:lnTo>
                      <a:lnTo>
                        <a:pt x="94" y="383"/>
                      </a:lnTo>
                      <a:lnTo>
                        <a:pt x="38" y="383"/>
                      </a:lnTo>
                      <a:lnTo>
                        <a:pt x="0" y="344"/>
                      </a:lnTo>
                      <a:lnTo>
                        <a:pt x="3" y="281"/>
                      </a:lnTo>
                      <a:lnTo>
                        <a:pt x="41" y="248"/>
                      </a:lnTo>
                      <a:lnTo>
                        <a:pt x="84" y="239"/>
                      </a:lnTo>
                      <a:lnTo>
                        <a:pt x="116" y="23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3" name="Freeform 795"/>
                <p:cNvSpPr>
                  <a:spLocks/>
                </p:cNvSpPr>
                <p:nvPr/>
              </p:nvSpPr>
              <p:spPr bwMode="auto">
                <a:xfrm>
                  <a:off x="4038" y="3162"/>
                  <a:ext cx="713" cy="762"/>
                </a:xfrm>
                <a:custGeom>
                  <a:avLst/>
                  <a:gdLst>
                    <a:gd name="T0" fmla="*/ 0 w 713"/>
                    <a:gd name="T1" fmla="*/ 64 h 762"/>
                    <a:gd name="T2" fmla="*/ 22 w 713"/>
                    <a:gd name="T3" fmla="*/ 16 h 762"/>
                    <a:gd name="T4" fmla="*/ 69 w 713"/>
                    <a:gd name="T5" fmla="*/ 0 h 762"/>
                    <a:gd name="T6" fmla="*/ 134 w 713"/>
                    <a:gd name="T7" fmla="*/ 7 h 762"/>
                    <a:gd name="T8" fmla="*/ 150 w 713"/>
                    <a:gd name="T9" fmla="*/ 52 h 762"/>
                    <a:gd name="T10" fmla="*/ 125 w 713"/>
                    <a:gd name="T11" fmla="*/ 227 h 762"/>
                    <a:gd name="T12" fmla="*/ 122 w 713"/>
                    <a:gd name="T13" fmla="*/ 360 h 762"/>
                    <a:gd name="T14" fmla="*/ 116 w 713"/>
                    <a:gd name="T15" fmla="*/ 435 h 762"/>
                    <a:gd name="T16" fmla="*/ 116 w 713"/>
                    <a:gd name="T17" fmla="*/ 450 h 762"/>
                    <a:gd name="T18" fmla="*/ 131 w 713"/>
                    <a:gd name="T19" fmla="*/ 524 h 762"/>
                    <a:gd name="T20" fmla="*/ 172 w 713"/>
                    <a:gd name="T21" fmla="*/ 536 h 762"/>
                    <a:gd name="T22" fmla="*/ 225 w 713"/>
                    <a:gd name="T23" fmla="*/ 524 h 762"/>
                    <a:gd name="T24" fmla="*/ 303 w 713"/>
                    <a:gd name="T25" fmla="*/ 481 h 762"/>
                    <a:gd name="T26" fmla="*/ 387 w 713"/>
                    <a:gd name="T27" fmla="*/ 460 h 762"/>
                    <a:gd name="T28" fmla="*/ 482 w 713"/>
                    <a:gd name="T29" fmla="*/ 444 h 762"/>
                    <a:gd name="T30" fmla="*/ 585 w 713"/>
                    <a:gd name="T31" fmla="*/ 432 h 762"/>
                    <a:gd name="T32" fmla="*/ 660 w 713"/>
                    <a:gd name="T33" fmla="*/ 432 h 762"/>
                    <a:gd name="T34" fmla="*/ 694 w 713"/>
                    <a:gd name="T35" fmla="*/ 441 h 762"/>
                    <a:gd name="T36" fmla="*/ 713 w 713"/>
                    <a:gd name="T37" fmla="*/ 463 h 762"/>
                    <a:gd name="T38" fmla="*/ 704 w 713"/>
                    <a:gd name="T39" fmla="*/ 496 h 762"/>
                    <a:gd name="T40" fmla="*/ 657 w 713"/>
                    <a:gd name="T41" fmla="*/ 524 h 762"/>
                    <a:gd name="T42" fmla="*/ 613 w 713"/>
                    <a:gd name="T43" fmla="*/ 563 h 762"/>
                    <a:gd name="T44" fmla="*/ 572 w 713"/>
                    <a:gd name="T45" fmla="*/ 618 h 762"/>
                    <a:gd name="T46" fmla="*/ 547 w 713"/>
                    <a:gd name="T47" fmla="*/ 663 h 762"/>
                    <a:gd name="T48" fmla="*/ 526 w 713"/>
                    <a:gd name="T49" fmla="*/ 708 h 762"/>
                    <a:gd name="T50" fmla="*/ 510 w 713"/>
                    <a:gd name="T51" fmla="*/ 762 h 762"/>
                    <a:gd name="T52" fmla="*/ 488 w 713"/>
                    <a:gd name="T53" fmla="*/ 762 h 762"/>
                    <a:gd name="T54" fmla="*/ 469 w 713"/>
                    <a:gd name="T55" fmla="*/ 741 h 762"/>
                    <a:gd name="T56" fmla="*/ 462 w 713"/>
                    <a:gd name="T57" fmla="*/ 681 h 762"/>
                    <a:gd name="T58" fmla="*/ 507 w 713"/>
                    <a:gd name="T59" fmla="*/ 627 h 762"/>
                    <a:gd name="T60" fmla="*/ 566 w 713"/>
                    <a:gd name="T61" fmla="*/ 563 h 762"/>
                    <a:gd name="T62" fmla="*/ 622 w 713"/>
                    <a:gd name="T63" fmla="*/ 515 h 762"/>
                    <a:gd name="T64" fmla="*/ 647 w 713"/>
                    <a:gd name="T65" fmla="*/ 499 h 762"/>
                    <a:gd name="T66" fmla="*/ 657 w 713"/>
                    <a:gd name="T67" fmla="*/ 478 h 762"/>
                    <a:gd name="T68" fmla="*/ 632 w 713"/>
                    <a:gd name="T69" fmla="*/ 463 h 762"/>
                    <a:gd name="T70" fmla="*/ 547 w 713"/>
                    <a:gd name="T71" fmla="*/ 463 h 762"/>
                    <a:gd name="T72" fmla="*/ 440 w 713"/>
                    <a:gd name="T73" fmla="*/ 481 h 762"/>
                    <a:gd name="T74" fmla="*/ 356 w 713"/>
                    <a:gd name="T75" fmla="*/ 509 h 762"/>
                    <a:gd name="T76" fmla="*/ 265 w 713"/>
                    <a:gd name="T77" fmla="*/ 560 h 762"/>
                    <a:gd name="T78" fmla="*/ 187 w 713"/>
                    <a:gd name="T79" fmla="*/ 596 h 762"/>
                    <a:gd name="T80" fmla="*/ 103 w 713"/>
                    <a:gd name="T81" fmla="*/ 599 h 762"/>
                    <a:gd name="T82" fmla="*/ 69 w 713"/>
                    <a:gd name="T83" fmla="*/ 587 h 762"/>
                    <a:gd name="T84" fmla="*/ 50 w 713"/>
                    <a:gd name="T85" fmla="*/ 542 h 762"/>
                    <a:gd name="T86" fmla="*/ 37 w 713"/>
                    <a:gd name="T87" fmla="*/ 478 h 762"/>
                    <a:gd name="T88" fmla="*/ 31 w 713"/>
                    <a:gd name="T89" fmla="*/ 360 h 762"/>
                    <a:gd name="T90" fmla="*/ 19 w 713"/>
                    <a:gd name="T91" fmla="*/ 151 h 762"/>
                    <a:gd name="T92" fmla="*/ 0 w 713"/>
                    <a:gd name="T93" fmla="*/ 64 h 76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713"/>
                    <a:gd name="T142" fmla="*/ 0 h 762"/>
                    <a:gd name="T143" fmla="*/ 713 w 713"/>
                    <a:gd name="T144" fmla="*/ 762 h 76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713" h="762">
                      <a:moveTo>
                        <a:pt x="0" y="64"/>
                      </a:moveTo>
                      <a:lnTo>
                        <a:pt x="22" y="16"/>
                      </a:lnTo>
                      <a:lnTo>
                        <a:pt x="69" y="0"/>
                      </a:lnTo>
                      <a:lnTo>
                        <a:pt x="134" y="7"/>
                      </a:lnTo>
                      <a:lnTo>
                        <a:pt x="150" y="52"/>
                      </a:lnTo>
                      <a:lnTo>
                        <a:pt x="125" y="227"/>
                      </a:lnTo>
                      <a:lnTo>
                        <a:pt x="122" y="360"/>
                      </a:lnTo>
                      <a:lnTo>
                        <a:pt x="116" y="435"/>
                      </a:lnTo>
                      <a:lnTo>
                        <a:pt x="116" y="450"/>
                      </a:lnTo>
                      <a:lnTo>
                        <a:pt x="131" y="524"/>
                      </a:lnTo>
                      <a:lnTo>
                        <a:pt x="172" y="536"/>
                      </a:lnTo>
                      <a:lnTo>
                        <a:pt x="225" y="524"/>
                      </a:lnTo>
                      <a:lnTo>
                        <a:pt x="303" y="481"/>
                      </a:lnTo>
                      <a:lnTo>
                        <a:pt x="387" y="460"/>
                      </a:lnTo>
                      <a:lnTo>
                        <a:pt x="482" y="444"/>
                      </a:lnTo>
                      <a:lnTo>
                        <a:pt x="585" y="432"/>
                      </a:lnTo>
                      <a:lnTo>
                        <a:pt x="660" y="432"/>
                      </a:lnTo>
                      <a:lnTo>
                        <a:pt x="694" y="441"/>
                      </a:lnTo>
                      <a:lnTo>
                        <a:pt x="713" y="463"/>
                      </a:lnTo>
                      <a:lnTo>
                        <a:pt x="704" y="496"/>
                      </a:lnTo>
                      <a:lnTo>
                        <a:pt x="657" y="524"/>
                      </a:lnTo>
                      <a:lnTo>
                        <a:pt x="613" y="563"/>
                      </a:lnTo>
                      <a:lnTo>
                        <a:pt x="572" y="618"/>
                      </a:lnTo>
                      <a:lnTo>
                        <a:pt x="547" y="663"/>
                      </a:lnTo>
                      <a:lnTo>
                        <a:pt x="526" y="708"/>
                      </a:lnTo>
                      <a:lnTo>
                        <a:pt x="510" y="762"/>
                      </a:lnTo>
                      <a:lnTo>
                        <a:pt x="488" y="762"/>
                      </a:lnTo>
                      <a:lnTo>
                        <a:pt x="469" y="741"/>
                      </a:lnTo>
                      <a:lnTo>
                        <a:pt x="462" y="681"/>
                      </a:lnTo>
                      <a:lnTo>
                        <a:pt x="507" y="627"/>
                      </a:lnTo>
                      <a:lnTo>
                        <a:pt x="566" y="563"/>
                      </a:lnTo>
                      <a:lnTo>
                        <a:pt x="622" y="515"/>
                      </a:lnTo>
                      <a:lnTo>
                        <a:pt x="647" y="499"/>
                      </a:lnTo>
                      <a:lnTo>
                        <a:pt x="657" y="478"/>
                      </a:lnTo>
                      <a:lnTo>
                        <a:pt x="632" y="463"/>
                      </a:lnTo>
                      <a:lnTo>
                        <a:pt x="547" y="463"/>
                      </a:lnTo>
                      <a:lnTo>
                        <a:pt x="440" y="481"/>
                      </a:lnTo>
                      <a:lnTo>
                        <a:pt x="356" y="509"/>
                      </a:lnTo>
                      <a:lnTo>
                        <a:pt x="265" y="560"/>
                      </a:lnTo>
                      <a:lnTo>
                        <a:pt x="187" y="596"/>
                      </a:lnTo>
                      <a:lnTo>
                        <a:pt x="103" y="599"/>
                      </a:lnTo>
                      <a:lnTo>
                        <a:pt x="69" y="587"/>
                      </a:lnTo>
                      <a:lnTo>
                        <a:pt x="50" y="542"/>
                      </a:lnTo>
                      <a:lnTo>
                        <a:pt x="37" y="478"/>
                      </a:lnTo>
                      <a:lnTo>
                        <a:pt x="31" y="360"/>
                      </a:lnTo>
                      <a:lnTo>
                        <a:pt x="19" y="151"/>
                      </a:lnTo>
                      <a:lnTo>
                        <a:pt x="0" y="6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124" name="Group 796"/>
              <p:cNvGrpSpPr>
                <a:grpSpLocks/>
              </p:cNvGrpSpPr>
              <p:nvPr/>
            </p:nvGrpSpPr>
            <p:grpSpPr bwMode="auto">
              <a:xfrm>
                <a:off x="4864" y="3099"/>
                <a:ext cx="432" cy="877"/>
                <a:chOff x="4864" y="3099"/>
                <a:chExt cx="432" cy="877"/>
              </a:xfrm>
            </p:grpSpPr>
            <p:sp>
              <p:nvSpPr>
                <p:cNvPr id="125" name="Freeform 797"/>
                <p:cNvSpPr>
                  <a:spLocks/>
                </p:cNvSpPr>
                <p:nvPr/>
              </p:nvSpPr>
              <p:spPr bwMode="auto">
                <a:xfrm>
                  <a:off x="4956" y="3588"/>
                  <a:ext cx="340" cy="109"/>
                </a:xfrm>
                <a:custGeom>
                  <a:avLst/>
                  <a:gdLst>
                    <a:gd name="T0" fmla="*/ 340 w 340"/>
                    <a:gd name="T1" fmla="*/ 109 h 109"/>
                    <a:gd name="T2" fmla="*/ 165 w 340"/>
                    <a:gd name="T3" fmla="*/ 30 h 109"/>
                    <a:gd name="T4" fmla="*/ 48 w 340"/>
                    <a:gd name="T5" fmla="*/ 0 h 109"/>
                    <a:gd name="T6" fmla="*/ 10 w 340"/>
                    <a:gd name="T7" fmla="*/ 0 h 109"/>
                    <a:gd name="T8" fmla="*/ 0 w 340"/>
                    <a:gd name="T9" fmla="*/ 27 h 109"/>
                    <a:gd name="T10" fmla="*/ 22 w 340"/>
                    <a:gd name="T11" fmla="*/ 48 h 109"/>
                    <a:gd name="T12" fmla="*/ 70 w 340"/>
                    <a:gd name="T13" fmla="*/ 54 h 109"/>
                    <a:gd name="T14" fmla="*/ 184 w 340"/>
                    <a:gd name="T15" fmla="*/ 75 h 109"/>
                    <a:gd name="T16" fmla="*/ 340 w 340"/>
                    <a:gd name="T17" fmla="*/ 109 h 10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40"/>
                    <a:gd name="T28" fmla="*/ 0 h 109"/>
                    <a:gd name="T29" fmla="*/ 340 w 340"/>
                    <a:gd name="T30" fmla="*/ 109 h 10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40" h="109">
                      <a:moveTo>
                        <a:pt x="340" y="109"/>
                      </a:moveTo>
                      <a:lnTo>
                        <a:pt x="165" y="30"/>
                      </a:lnTo>
                      <a:lnTo>
                        <a:pt x="48" y="0"/>
                      </a:lnTo>
                      <a:lnTo>
                        <a:pt x="10" y="0"/>
                      </a:lnTo>
                      <a:lnTo>
                        <a:pt x="0" y="27"/>
                      </a:lnTo>
                      <a:lnTo>
                        <a:pt x="22" y="48"/>
                      </a:lnTo>
                      <a:lnTo>
                        <a:pt x="70" y="54"/>
                      </a:lnTo>
                      <a:lnTo>
                        <a:pt x="184" y="75"/>
                      </a:lnTo>
                      <a:lnTo>
                        <a:pt x="340" y="109"/>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6" name="Freeform 798"/>
                <p:cNvSpPr>
                  <a:spLocks/>
                </p:cNvSpPr>
                <p:nvPr/>
              </p:nvSpPr>
              <p:spPr bwMode="auto">
                <a:xfrm>
                  <a:off x="4864" y="3685"/>
                  <a:ext cx="97" cy="291"/>
                </a:xfrm>
                <a:custGeom>
                  <a:avLst/>
                  <a:gdLst>
                    <a:gd name="T0" fmla="*/ 97 w 97"/>
                    <a:gd name="T1" fmla="*/ 291 h 291"/>
                    <a:gd name="T2" fmla="*/ 94 w 97"/>
                    <a:gd name="T3" fmla="*/ 148 h 291"/>
                    <a:gd name="T4" fmla="*/ 69 w 97"/>
                    <a:gd name="T5" fmla="*/ 39 h 291"/>
                    <a:gd name="T6" fmla="*/ 41 w 97"/>
                    <a:gd name="T7" fmla="*/ 0 h 291"/>
                    <a:gd name="T8" fmla="*/ 19 w 97"/>
                    <a:gd name="T9" fmla="*/ 0 h 291"/>
                    <a:gd name="T10" fmla="*/ 0 w 97"/>
                    <a:gd name="T11" fmla="*/ 12 h 291"/>
                    <a:gd name="T12" fmla="*/ 0 w 97"/>
                    <a:gd name="T13" fmla="*/ 54 h 291"/>
                    <a:gd name="T14" fmla="*/ 47 w 97"/>
                    <a:gd name="T15" fmla="*/ 184 h 291"/>
                    <a:gd name="T16" fmla="*/ 97 w 97"/>
                    <a:gd name="T17" fmla="*/ 291 h 29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7"/>
                    <a:gd name="T28" fmla="*/ 0 h 291"/>
                    <a:gd name="T29" fmla="*/ 97 w 97"/>
                    <a:gd name="T30" fmla="*/ 291 h 29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7" h="291">
                      <a:moveTo>
                        <a:pt x="97" y="291"/>
                      </a:moveTo>
                      <a:lnTo>
                        <a:pt x="94" y="148"/>
                      </a:lnTo>
                      <a:lnTo>
                        <a:pt x="69" y="39"/>
                      </a:lnTo>
                      <a:lnTo>
                        <a:pt x="41" y="0"/>
                      </a:lnTo>
                      <a:lnTo>
                        <a:pt x="19" y="0"/>
                      </a:lnTo>
                      <a:lnTo>
                        <a:pt x="0" y="12"/>
                      </a:lnTo>
                      <a:lnTo>
                        <a:pt x="0" y="54"/>
                      </a:lnTo>
                      <a:lnTo>
                        <a:pt x="47" y="184"/>
                      </a:lnTo>
                      <a:lnTo>
                        <a:pt x="97" y="291"/>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7" name="Freeform 799"/>
                <p:cNvSpPr>
                  <a:spLocks/>
                </p:cNvSpPr>
                <p:nvPr/>
              </p:nvSpPr>
              <p:spPr bwMode="auto">
                <a:xfrm>
                  <a:off x="5004" y="3099"/>
                  <a:ext cx="214" cy="111"/>
                </a:xfrm>
                <a:custGeom>
                  <a:avLst/>
                  <a:gdLst>
                    <a:gd name="T0" fmla="*/ 0 w 214"/>
                    <a:gd name="T1" fmla="*/ 72 h 111"/>
                    <a:gd name="T2" fmla="*/ 42 w 214"/>
                    <a:gd name="T3" fmla="*/ 30 h 111"/>
                    <a:gd name="T4" fmla="*/ 100 w 214"/>
                    <a:gd name="T5" fmla="*/ 3 h 111"/>
                    <a:gd name="T6" fmla="*/ 166 w 214"/>
                    <a:gd name="T7" fmla="*/ 0 h 111"/>
                    <a:gd name="T8" fmla="*/ 214 w 214"/>
                    <a:gd name="T9" fmla="*/ 9 h 111"/>
                    <a:gd name="T10" fmla="*/ 138 w 214"/>
                    <a:gd name="T11" fmla="*/ 18 h 111"/>
                    <a:gd name="T12" fmla="*/ 109 w 214"/>
                    <a:gd name="T13" fmla="*/ 36 h 111"/>
                    <a:gd name="T14" fmla="*/ 81 w 214"/>
                    <a:gd name="T15" fmla="*/ 63 h 111"/>
                    <a:gd name="T16" fmla="*/ 68 w 214"/>
                    <a:gd name="T17" fmla="*/ 93 h 111"/>
                    <a:gd name="T18" fmla="*/ 42 w 214"/>
                    <a:gd name="T19" fmla="*/ 111 h 111"/>
                    <a:gd name="T20" fmla="*/ 10 w 214"/>
                    <a:gd name="T21" fmla="*/ 108 h 111"/>
                    <a:gd name="T22" fmla="*/ 0 w 214"/>
                    <a:gd name="T23" fmla="*/ 72 h 11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14"/>
                    <a:gd name="T37" fmla="*/ 0 h 111"/>
                    <a:gd name="T38" fmla="*/ 214 w 214"/>
                    <a:gd name="T39" fmla="*/ 111 h 11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14" h="111">
                      <a:moveTo>
                        <a:pt x="0" y="72"/>
                      </a:moveTo>
                      <a:lnTo>
                        <a:pt x="42" y="30"/>
                      </a:lnTo>
                      <a:lnTo>
                        <a:pt x="100" y="3"/>
                      </a:lnTo>
                      <a:lnTo>
                        <a:pt x="166" y="0"/>
                      </a:lnTo>
                      <a:lnTo>
                        <a:pt x="214" y="9"/>
                      </a:lnTo>
                      <a:lnTo>
                        <a:pt x="138" y="18"/>
                      </a:lnTo>
                      <a:lnTo>
                        <a:pt x="109" y="36"/>
                      </a:lnTo>
                      <a:lnTo>
                        <a:pt x="81" y="63"/>
                      </a:lnTo>
                      <a:lnTo>
                        <a:pt x="68" y="93"/>
                      </a:lnTo>
                      <a:lnTo>
                        <a:pt x="42" y="111"/>
                      </a:lnTo>
                      <a:lnTo>
                        <a:pt x="10" y="108"/>
                      </a:lnTo>
                      <a:lnTo>
                        <a:pt x="0" y="72"/>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grpSp>
      <p:sp>
        <p:nvSpPr>
          <p:cNvPr id="135" name="Rectangle 3" descr="Rectangle: Click to edit Master text styles&#10;Second level&#10;Third level&#10;Fourth level&#10;Fifth level"/>
          <p:cNvSpPr txBox="1">
            <a:spLocks noChangeArrowheads="1"/>
          </p:cNvSpPr>
          <p:nvPr/>
        </p:nvSpPr>
        <p:spPr bwMode="auto">
          <a:xfrm>
            <a:off x="1193800" y="1600200"/>
            <a:ext cx="8633830" cy="1121679"/>
          </a:xfrm>
          <a:prstGeom prst="rect">
            <a:avLst/>
          </a:prstGeom>
          <a:noFill/>
          <a:ln w="6350">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400">
                <a:solidFill>
                  <a:schemeClr val="tx1"/>
                </a:solidFill>
                <a:latin typeface="+mn-lt"/>
              </a:defRPr>
            </a:lvl3pPr>
            <a:lvl4pPr marL="1600200" indent="-228600" algn="l" rtl="0" eaLnBrk="0" fontAlgn="base" hangingPunct="0">
              <a:spcBef>
                <a:spcPct val="20000"/>
              </a:spcBef>
              <a:spcAft>
                <a:spcPct val="0"/>
              </a:spcAft>
              <a:buChar char="–"/>
              <a:defRPr sz="2000">
                <a:solidFill>
                  <a:schemeClr val="tx1"/>
                </a:solidFill>
                <a:latin typeface="+mn-lt"/>
              </a:defRPr>
            </a:lvl4pPr>
            <a:lvl5pPr marL="2057400" indent="-228600" algn="l" rtl="0" eaLnBrk="0" fontAlgn="base" hangingPunct="0">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a:lstStyle>
          <a:p>
            <a:pPr marL="0" indent="0">
              <a:spcBef>
                <a:spcPts val="0"/>
              </a:spcBef>
              <a:buFontTx/>
              <a:buNone/>
            </a:pPr>
            <a:r>
              <a:rPr lang="en-US" sz="2800" i="0" kern="0" dirty="0"/>
              <a:t>A prefix of the buildings are done.</a:t>
            </a:r>
          </a:p>
          <a:p>
            <a:pPr marL="0" indent="0">
              <a:spcBef>
                <a:spcPts val="0"/>
              </a:spcBef>
              <a:buFontTx/>
              <a:buNone/>
            </a:pPr>
            <a:r>
              <a:rPr lang="en-US" sz="2800" i="0" kern="0" dirty="0"/>
              <a:t>The stack contains the sorted list of candidates </a:t>
            </a:r>
            <a:br>
              <a:rPr lang="en-US" sz="2800" i="0" kern="0" dirty="0"/>
            </a:br>
            <a:r>
              <a:rPr lang="en-US" sz="2800" i="0" kern="0" dirty="0"/>
              <a:t>for the next buildings.</a:t>
            </a:r>
          </a:p>
        </p:txBody>
      </p:sp>
      <p:sp>
        <p:nvSpPr>
          <p:cNvPr id="161" name="Rectangle 3" descr="Rectangle: Click to edit Master text styles&#10;Second level&#10;Third level&#10;Fourth level&#10;Fifth level"/>
          <p:cNvSpPr txBox="1">
            <a:spLocks noChangeArrowheads="1"/>
          </p:cNvSpPr>
          <p:nvPr/>
        </p:nvSpPr>
        <p:spPr bwMode="auto">
          <a:xfrm>
            <a:off x="1193800" y="2844800"/>
            <a:ext cx="8633830" cy="1121679"/>
          </a:xfrm>
          <a:prstGeom prst="rect">
            <a:avLst/>
          </a:prstGeom>
          <a:noFill/>
          <a:ln w="6350">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400">
                <a:solidFill>
                  <a:schemeClr val="tx1"/>
                </a:solidFill>
                <a:latin typeface="+mn-lt"/>
              </a:defRPr>
            </a:lvl3pPr>
            <a:lvl4pPr marL="1600200" indent="-228600" algn="l" rtl="0" eaLnBrk="0" fontAlgn="base" hangingPunct="0">
              <a:spcBef>
                <a:spcPct val="20000"/>
              </a:spcBef>
              <a:spcAft>
                <a:spcPct val="0"/>
              </a:spcAft>
              <a:buChar char="–"/>
              <a:defRPr sz="2000">
                <a:solidFill>
                  <a:schemeClr val="tx1"/>
                </a:solidFill>
                <a:latin typeface="+mn-lt"/>
              </a:defRPr>
            </a:lvl4pPr>
            <a:lvl5pPr marL="2057400" indent="-228600" algn="l" rtl="0" eaLnBrk="0" fontAlgn="base" hangingPunct="0">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a:lstStyle>
          <a:p>
            <a:pPr marL="0" indent="0">
              <a:spcBef>
                <a:spcPts val="0"/>
              </a:spcBef>
              <a:buFontTx/>
              <a:buNone/>
            </a:pPr>
            <a:r>
              <a:rPr lang="en-US" sz="2800" i="0" kern="0" dirty="0"/>
              <a:t>Pop all building that are too short for the next building,</a:t>
            </a:r>
            <a:br>
              <a:rPr lang="en-US" sz="2800" i="0" kern="0" dirty="0"/>
            </a:br>
            <a:r>
              <a:rPr lang="en-US" sz="2800" i="0" kern="0" dirty="0"/>
              <a:t>finding his blocker.</a:t>
            </a:r>
          </a:p>
        </p:txBody>
      </p:sp>
      <p:grpSp>
        <p:nvGrpSpPr>
          <p:cNvPr id="151" name="Group 150"/>
          <p:cNvGrpSpPr/>
          <p:nvPr/>
        </p:nvGrpSpPr>
        <p:grpSpPr>
          <a:xfrm>
            <a:off x="76200" y="4197286"/>
            <a:ext cx="3336381" cy="2597234"/>
            <a:chOff x="3974997" y="4862716"/>
            <a:chExt cx="1874800" cy="668181"/>
          </a:xfrm>
        </p:grpSpPr>
        <p:grpSp>
          <p:nvGrpSpPr>
            <p:cNvPr id="154" name="Group 153"/>
            <p:cNvGrpSpPr/>
            <p:nvPr/>
          </p:nvGrpSpPr>
          <p:grpSpPr>
            <a:xfrm>
              <a:off x="4022344" y="4953955"/>
              <a:ext cx="1827453" cy="576942"/>
              <a:chOff x="4022344" y="4953955"/>
              <a:chExt cx="1827453" cy="576942"/>
            </a:xfrm>
          </p:grpSpPr>
          <p:cxnSp>
            <p:nvCxnSpPr>
              <p:cNvPr id="156" name="Straight Connector 155"/>
              <p:cNvCxnSpPr/>
              <p:nvPr/>
            </p:nvCxnSpPr>
            <p:spPr bwMode="auto">
              <a:xfrm flipH="1">
                <a:off x="4022344" y="4953997"/>
                <a:ext cx="1811197" cy="0"/>
              </a:xfrm>
              <a:prstGeom prst="line">
                <a:avLst/>
              </a:prstGeom>
              <a:noFill/>
              <a:ln w="25400" cap="flat" cmpd="sng" algn="ctr">
                <a:solidFill>
                  <a:srgbClr val="CC00CC"/>
                </a:solidFill>
                <a:prstDash val="solid"/>
                <a:round/>
                <a:headEnd type="none" w="med" len="med"/>
                <a:tailEnd type="none" w="med" len="med"/>
              </a:ln>
              <a:effectLst/>
            </p:spPr>
          </p:cxnSp>
          <p:cxnSp>
            <p:nvCxnSpPr>
              <p:cNvPr id="157" name="Straight Connector 156"/>
              <p:cNvCxnSpPr/>
              <p:nvPr/>
            </p:nvCxnSpPr>
            <p:spPr bwMode="auto">
              <a:xfrm flipH="1">
                <a:off x="4029431" y="4953955"/>
                <a:ext cx="5270" cy="576942"/>
              </a:xfrm>
              <a:prstGeom prst="line">
                <a:avLst/>
              </a:prstGeom>
              <a:noFill/>
              <a:ln w="25400" cap="flat" cmpd="sng" algn="ctr">
                <a:solidFill>
                  <a:srgbClr val="CC00CC"/>
                </a:solidFill>
                <a:prstDash val="solid"/>
                <a:round/>
                <a:headEnd type="none" w="med" len="med"/>
                <a:tailEnd type="none" w="med" len="med"/>
              </a:ln>
              <a:effectLst/>
            </p:spPr>
          </p:cxnSp>
          <p:cxnSp>
            <p:nvCxnSpPr>
              <p:cNvPr id="158" name="Straight Connector 157"/>
              <p:cNvCxnSpPr/>
              <p:nvPr/>
            </p:nvCxnSpPr>
            <p:spPr bwMode="auto">
              <a:xfrm flipH="1">
                <a:off x="4038600" y="5523471"/>
                <a:ext cx="1811197" cy="0"/>
              </a:xfrm>
              <a:prstGeom prst="line">
                <a:avLst/>
              </a:prstGeom>
              <a:noFill/>
              <a:ln w="25400" cap="flat" cmpd="sng" algn="ctr">
                <a:solidFill>
                  <a:srgbClr val="CC00CC"/>
                </a:solidFill>
                <a:prstDash val="solid"/>
                <a:round/>
                <a:headEnd type="none" w="med" len="med"/>
                <a:tailEnd type="none" w="med" len="med"/>
              </a:ln>
              <a:effectLst/>
            </p:spPr>
          </p:cxnSp>
        </p:grpSp>
        <p:sp>
          <p:nvSpPr>
            <p:cNvPr id="155" name="Rectangle 154"/>
            <p:cNvSpPr/>
            <p:nvPr/>
          </p:nvSpPr>
          <p:spPr>
            <a:xfrm>
              <a:off x="3974997" y="4862716"/>
              <a:ext cx="471007" cy="102935"/>
            </a:xfrm>
            <a:prstGeom prst="rect">
              <a:avLst/>
            </a:prstGeom>
          </p:spPr>
          <p:txBody>
            <a:bodyPr wrap="square">
              <a:spAutoFit/>
            </a:bodyPr>
            <a:lstStyle/>
            <a:p>
              <a:r>
                <a:rPr lang="en-US" sz="2000" i="0" dirty="0">
                  <a:solidFill>
                    <a:srgbClr val="CC00CC"/>
                  </a:solidFill>
                  <a:latin typeface="+mj-lt"/>
                </a:rPr>
                <a:t>Stack</a:t>
              </a:r>
            </a:p>
          </p:txBody>
        </p:sp>
      </p:grpSp>
      <p:pic>
        <p:nvPicPr>
          <p:cNvPr id="86" name="Picture 8" descr="http://www.cliparthut.com/clip-arts/46/city-buildings-clip-art-46701.gif"/>
          <p:cNvPicPr>
            <a:picLocks noChangeAspect="1" noChangeArrowheads="1"/>
          </p:cNvPicPr>
          <p:nvPr/>
        </p:nvPicPr>
        <p:blipFill rotWithShape="1">
          <a:blip r:embed="rId4" cstate="print">
            <a:extLst>
              <a:ext uri="{28A0092B-C50C-407E-A947-70E740481C1C}">
                <a14:useLocalDpi xmlns:a14="http://schemas.microsoft.com/office/drawing/2010/main" val="0"/>
              </a:ext>
            </a:extLst>
          </a:blip>
          <a:srcRect l="30119" t="11703" r="52079"/>
          <a:stretch/>
        </p:blipFill>
        <p:spPr bwMode="auto">
          <a:xfrm>
            <a:off x="1302623" y="5715000"/>
            <a:ext cx="396492" cy="984498"/>
          </a:xfrm>
          <a:prstGeom prst="rect">
            <a:avLst/>
          </a:prstGeom>
          <a:noFill/>
          <a:extLst>
            <a:ext uri="{909E8E84-426E-40DD-AFC4-6F175D3DCCD1}">
              <a14:hiddenFill xmlns:a14="http://schemas.microsoft.com/office/drawing/2010/main">
                <a:solidFill>
                  <a:srgbClr val="FFFFFF"/>
                </a:solidFill>
              </a14:hiddenFill>
            </a:ext>
          </a:extLst>
        </p:spPr>
      </p:pic>
      <p:pic>
        <p:nvPicPr>
          <p:cNvPr id="89" name="Picture 2" descr="http://cdn.1001freedownloads.com/vector/thumb/86218/Simple_Houses.png"/>
          <p:cNvPicPr>
            <a:picLocks noChangeAspect="1" noChangeArrowheads="1"/>
          </p:cNvPicPr>
          <p:nvPr/>
        </p:nvPicPr>
        <p:blipFill rotWithShape="1">
          <a:blip r:embed="rId6" cstate="print">
            <a:extLst>
              <a:ext uri="{28A0092B-C50C-407E-A947-70E740481C1C}">
                <a14:useLocalDpi xmlns:a14="http://schemas.microsoft.com/office/drawing/2010/main" val="0"/>
              </a:ext>
            </a:extLst>
          </a:blip>
          <a:srcRect l="78332" t="27668" r="-272" b="49458"/>
          <a:stretch/>
        </p:blipFill>
        <p:spPr bwMode="auto">
          <a:xfrm>
            <a:off x="2428875" y="6182275"/>
            <a:ext cx="273848" cy="589646"/>
          </a:xfrm>
          <a:prstGeom prst="rect">
            <a:avLst/>
          </a:prstGeom>
          <a:noFill/>
          <a:extLst>
            <a:ext uri="{909E8E84-426E-40DD-AFC4-6F175D3DCCD1}">
              <a14:hiddenFill xmlns:a14="http://schemas.microsoft.com/office/drawing/2010/main">
                <a:solidFill>
                  <a:srgbClr val="FFFFFF"/>
                </a:solidFill>
              </a14:hiddenFill>
            </a:ext>
          </a:extLst>
        </p:spPr>
      </p:pic>
      <p:pic>
        <p:nvPicPr>
          <p:cNvPr id="92" name="Picture 6" descr="Burj Dubai_11"/>
          <p:cNvPicPr>
            <a:picLocks noChangeAspect="1" noChangeArrowheads="1"/>
          </p:cNvPicPr>
          <p:nvPr/>
        </p:nvPicPr>
        <p:blipFill rotWithShape="1">
          <a:blip r:embed="rId8" cstate="print">
            <a:extLst>
              <a:ext uri="{28A0092B-C50C-407E-A947-70E740481C1C}">
                <a14:useLocalDpi xmlns:a14="http://schemas.microsoft.com/office/drawing/2010/main" val="0"/>
              </a:ext>
            </a:extLst>
          </a:blip>
          <a:srcRect l="24583" t="38231" r="68750" b="14439"/>
          <a:stretch/>
        </p:blipFill>
        <p:spPr bwMode="auto">
          <a:xfrm>
            <a:off x="665721" y="5179064"/>
            <a:ext cx="326098" cy="1526536"/>
          </a:xfrm>
          <a:prstGeom prst="rect">
            <a:avLst/>
          </a:prstGeom>
          <a:noFill/>
          <a:extLst>
            <a:ext uri="{909E8E84-426E-40DD-AFC4-6F175D3DCCD1}">
              <a14:hiddenFill xmlns:a14="http://schemas.microsoft.com/office/drawing/2010/main">
                <a:solidFill>
                  <a:srgbClr val="FFFFFF"/>
                </a:solidFill>
              </a14:hiddenFill>
            </a:ext>
          </a:extLst>
        </p:spPr>
      </p:pic>
      <p:pic>
        <p:nvPicPr>
          <p:cNvPr id="94" name="Picture 4" descr="http://kuusanmaki.com/blog/wp-content/uploads/2007/03/Al_Burj.jpg"/>
          <p:cNvPicPr>
            <a:picLocks noChangeAspect="1" noChangeArrowheads="1"/>
          </p:cNvPicPr>
          <p:nvPr/>
        </p:nvPicPr>
        <p:blipFill rotWithShape="1">
          <a:blip r:embed="rId9" cstate="print">
            <a:extLst>
              <a:ext uri="{28A0092B-C50C-407E-A947-70E740481C1C}">
                <a14:useLocalDpi xmlns:a14="http://schemas.microsoft.com/office/drawing/2010/main" val="0"/>
              </a:ext>
            </a:extLst>
          </a:blip>
          <a:srcRect l="15643" t="32147" r="66844" b="-3307"/>
          <a:stretch/>
        </p:blipFill>
        <p:spPr bwMode="auto">
          <a:xfrm>
            <a:off x="223888" y="4686300"/>
            <a:ext cx="415778" cy="2090022"/>
          </a:xfrm>
          <a:prstGeom prst="rect">
            <a:avLst/>
          </a:prstGeom>
          <a:noFill/>
          <a:extLst>
            <a:ext uri="{909E8E84-426E-40DD-AFC4-6F175D3DCCD1}">
              <a14:hiddenFill xmlns:a14="http://schemas.microsoft.com/office/drawing/2010/main">
                <a:solidFill>
                  <a:srgbClr val="FFFFFF"/>
                </a:solidFill>
              </a14:hiddenFill>
            </a:ext>
          </a:extLst>
        </p:spPr>
      </p:pic>
      <p:pic>
        <p:nvPicPr>
          <p:cNvPr id="96" name="Picture 4" descr="http://kuusanmaki.com/blog/wp-content/uploads/2007/03/Al_Burj.jpg"/>
          <p:cNvPicPr>
            <a:picLocks noChangeAspect="1" noChangeArrowheads="1"/>
          </p:cNvPicPr>
          <p:nvPr/>
        </p:nvPicPr>
        <p:blipFill rotWithShape="1">
          <a:blip r:embed="rId10" cstate="print">
            <a:extLst>
              <a:ext uri="{28A0092B-C50C-407E-A947-70E740481C1C}">
                <a14:useLocalDpi xmlns:a14="http://schemas.microsoft.com/office/drawing/2010/main" val="0"/>
              </a:ext>
            </a:extLst>
          </a:blip>
          <a:srcRect l="32017" t="56028" r="53758"/>
          <a:stretch/>
        </p:blipFill>
        <p:spPr bwMode="auto">
          <a:xfrm>
            <a:off x="1028700" y="5562600"/>
            <a:ext cx="289293" cy="1106251"/>
          </a:xfrm>
          <a:prstGeom prst="rect">
            <a:avLst/>
          </a:prstGeom>
          <a:noFill/>
          <a:extLst>
            <a:ext uri="{909E8E84-426E-40DD-AFC4-6F175D3DCCD1}">
              <a14:hiddenFill xmlns:a14="http://schemas.microsoft.com/office/drawing/2010/main">
                <a:solidFill>
                  <a:srgbClr val="FFFFFF"/>
                </a:solidFill>
              </a14:hiddenFill>
            </a:ext>
          </a:extLst>
        </p:spPr>
      </p:pic>
      <p:pic>
        <p:nvPicPr>
          <p:cNvPr id="103" name="Picture 4" descr="http://kuusanmaki.com/blog/wp-content/uploads/2007/03/Al_Burj.jpg"/>
          <p:cNvPicPr>
            <a:picLocks noChangeAspect="1" noChangeArrowheads="1"/>
          </p:cNvPicPr>
          <p:nvPr/>
        </p:nvPicPr>
        <p:blipFill rotWithShape="1">
          <a:blip r:embed="rId13" cstate="print">
            <a:extLst>
              <a:ext uri="{28A0092B-C50C-407E-A947-70E740481C1C}">
                <a14:useLocalDpi xmlns:a14="http://schemas.microsoft.com/office/drawing/2010/main" val="0"/>
              </a:ext>
            </a:extLst>
          </a:blip>
          <a:srcRect l="89879" t="82520" r="61" b="-15"/>
          <a:stretch/>
        </p:blipFill>
        <p:spPr bwMode="auto">
          <a:xfrm>
            <a:off x="1719654" y="5943600"/>
            <a:ext cx="365554" cy="786455"/>
          </a:xfrm>
          <a:prstGeom prst="rect">
            <a:avLst/>
          </a:prstGeom>
          <a:noFill/>
          <a:extLst>
            <a:ext uri="{909E8E84-426E-40DD-AFC4-6F175D3DCCD1}">
              <a14:hiddenFill xmlns:a14="http://schemas.microsoft.com/office/drawing/2010/main">
                <a:solidFill>
                  <a:srgbClr val="FFFFFF"/>
                </a:solidFill>
              </a14:hiddenFill>
            </a:ext>
          </a:extLst>
        </p:spPr>
      </p:pic>
      <p:pic>
        <p:nvPicPr>
          <p:cNvPr id="107" name="Picture 2" descr="http://us.cdn2.123rf.com/168nwm/emirsimsek/emirsimsek1002/emirsimsek100200151/6489844-.jpg"/>
          <p:cNvPicPr>
            <a:picLocks noChangeAspect="1" noChangeArrowheads="1"/>
          </p:cNvPicPr>
          <p:nvPr/>
        </p:nvPicPr>
        <p:blipFill rotWithShape="1">
          <a:blip r:embed="rId15" cstate="print">
            <a:extLst>
              <a:ext uri="{28A0092B-C50C-407E-A947-70E740481C1C}">
                <a14:useLocalDpi xmlns:a14="http://schemas.microsoft.com/office/drawing/2010/main" val="0"/>
              </a:ext>
            </a:extLst>
          </a:blip>
          <a:srcRect l="45432" r="38033" b="66667"/>
          <a:stretch/>
        </p:blipFill>
        <p:spPr bwMode="auto">
          <a:xfrm>
            <a:off x="2105025" y="6096000"/>
            <a:ext cx="307216" cy="619366"/>
          </a:xfrm>
          <a:prstGeom prst="rect">
            <a:avLst/>
          </a:prstGeom>
          <a:noFill/>
          <a:extLst>
            <a:ext uri="{909E8E84-426E-40DD-AFC4-6F175D3DCCD1}">
              <a14:hiddenFill xmlns:a14="http://schemas.microsoft.com/office/drawing/2010/main">
                <a:solidFill>
                  <a:srgbClr val="FFFFFF"/>
                </a:solidFill>
              </a14:hiddenFill>
            </a:ext>
          </a:extLst>
        </p:spPr>
      </p:pic>
      <p:sp>
        <p:nvSpPr>
          <p:cNvPr id="108" name="Down Arrow 107"/>
          <p:cNvSpPr/>
          <p:nvPr/>
        </p:nvSpPr>
        <p:spPr>
          <a:xfrm>
            <a:off x="4503811" y="4371941"/>
            <a:ext cx="207889" cy="479459"/>
          </a:xfrm>
          <a:prstGeom prst="downArrow">
            <a:avLst/>
          </a:prstGeom>
          <a:solidFill>
            <a:schemeClr val="tx2"/>
          </a:solidFill>
          <a:ln>
            <a:solidFill>
              <a:srgbClr val="FF0000"/>
            </a:solidFill>
          </a:ln>
        </p:spPr>
        <p:txBody>
          <a:bodyPr vert="horz" wrap="non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50000"/>
              </a:spcBef>
              <a:spcAft>
                <a:spcPct val="0"/>
              </a:spcAft>
              <a:buClrTx/>
              <a:buSzTx/>
              <a:buFontTx/>
              <a:buNone/>
              <a:tabLst/>
            </a:pPr>
            <a:endParaRPr kumimoji="0" lang="en-US" sz="3000" b="0" i="1" u="none" strike="noStrike" cap="none" normalizeH="0" baseline="0">
              <a:ln>
                <a:noFill/>
              </a:ln>
              <a:solidFill>
                <a:schemeClr val="tx1"/>
              </a:solidFill>
              <a:effectLst/>
              <a:latin typeface="Times New Roman" pitchFamily="18" charset="0"/>
            </a:endParaRPr>
          </a:p>
        </p:txBody>
      </p:sp>
      <p:sp>
        <p:nvSpPr>
          <p:cNvPr id="109" name="Down Arrow 108"/>
          <p:cNvSpPr/>
          <p:nvPr/>
        </p:nvSpPr>
        <p:spPr>
          <a:xfrm>
            <a:off x="4872111" y="4752941"/>
            <a:ext cx="207889" cy="479459"/>
          </a:xfrm>
          <a:prstGeom prst="downArrow">
            <a:avLst/>
          </a:prstGeom>
          <a:solidFill>
            <a:schemeClr val="tx2"/>
          </a:solidFill>
          <a:ln>
            <a:solidFill>
              <a:srgbClr val="FF0000"/>
            </a:solidFill>
          </a:ln>
        </p:spPr>
        <p:txBody>
          <a:bodyPr vert="horz" wrap="non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50000"/>
              </a:spcBef>
              <a:spcAft>
                <a:spcPct val="0"/>
              </a:spcAft>
              <a:buClrTx/>
              <a:buSzTx/>
              <a:buFontTx/>
              <a:buNone/>
              <a:tabLst/>
            </a:pPr>
            <a:endParaRPr kumimoji="0" lang="en-US" sz="3000" b="0" i="1" u="none" strike="noStrike" cap="none" normalizeH="0" baseline="0">
              <a:ln>
                <a:noFill/>
              </a:ln>
              <a:solidFill>
                <a:schemeClr val="tx1"/>
              </a:solidFill>
              <a:effectLst/>
              <a:latin typeface="Times New Roman" pitchFamily="18" charset="0"/>
            </a:endParaRPr>
          </a:p>
        </p:txBody>
      </p:sp>
      <p:sp>
        <p:nvSpPr>
          <p:cNvPr id="110" name="Down Arrow 109"/>
          <p:cNvSpPr/>
          <p:nvPr/>
        </p:nvSpPr>
        <p:spPr>
          <a:xfrm>
            <a:off x="5265811" y="5299041"/>
            <a:ext cx="207889" cy="479459"/>
          </a:xfrm>
          <a:prstGeom prst="downArrow">
            <a:avLst/>
          </a:prstGeom>
          <a:solidFill>
            <a:schemeClr val="tx2"/>
          </a:solidFill>
          <a:ln>
            <a:solidFill>
              <a:srgbClr val="FF0000"/>
            </a:solidFill>
          </a:ln>
        </p:spPr>
        <p:txBody>
          <a:bodyPr vert="horz" wrap="non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50000"/>
              </a:spcBef>
              <a:spcAft>
                <a:spcPct val="0"/>
              </a:spcAft>
              <a:buClrTx/>
              <a:buSzTx/>
              <a:buFontTx/>
              <a:buNone/>
              <a:tabLst/>
            </a:pPr>
            <a:endParaRPr kumimoji="0" lang="en-US" sz="3000" b="0" i="1" u="none" strike="noStrike" cap="none" normalizeH="0" baseline="0">
              <a:ln>
                <a:noFill/>
              </a:ln>
              <a:solidFill>
                <a:schemeClr val="tx1"/>
              </a:solidFill>
              <a:effectLst/>
              <a:latin typeface="Times New Roman" pitchFamily="18" charset="0"/>
            </a:endParaRPr>
          </a:p>
        </p:txBody>
      </p:sp>
      <p:sp>
        <p:nvSpPr>
          <p:cNvPr id="111" name="Down Arrow 110"/>
          <p:cNvSpPr/>
          <p:nvPr/>
        </p:nvSpPr>
        <p:spPr>
          <a:xfrm>
            <a:off x="5545211" y="5616541"/>
            <a:ext cx="207889" cy="479459"/>
          </a:xfrm>
          <a:prstGeom prst="downArrow">
            <a:avLst/>
          </a:prstGeom>
          <a:solidFill>
            <a:schemeClr val="tx2"/>
          </a:solidFill>
          <a:ln>
            <a:solidFill>
              <a:srgbClr val="FF0000"/>
            </a:solidFill>
          </a:ln>
        </p:spPr>
        <p:txBody>
          <a:bodyPr vert="horz" wrap="non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50000"/>
              </a:spcBef>
              <a:spcAft>
                <a:spcPct val="0"/>
              </a:spcAft>
              <a:buClrTx/>
              <a:buSzTx/>
              <a:buFontTx/>
              <a:buNone/>
              <a:tabLst/>
            </a:pPr>
            <a:endParaRPr kumimoji="0" lang="en-US" sz="3000" b="0" i="1" u="none" strike="noStrike" cap="none" normalizeH="0" baseline="0">
              <a:ln>
                <a:noFill/>
              </a:ln>
              <a:solidFill>
                <a:schemeClr val="tx1"/>
              </a:solidFill>
              <a:effectLst/>
              <a:latin typeface="Times New Roman" pitchFamily="18" charset="0"/>
            </a:endParaRPr>
          </a:p>
        </p:txBody>
      </p:sp>
      <p:sp>
        <p:nvSpPr>
          <p:cNvPr id="112" name="Down Arrow 111"/>
          <p:cNvSpPr/>
          <p:nvPr/>
        </p:nvSpPr>
        <p:spPr>
          <a:xfrm>
            <a:off x="5881418" y="5178813"/>
            <a:ext cx="207889" cy="479459"/>
          </a:xfrm>
          <a:prstGeom prst="downArrow">
            <a:avLst/>
          </a:prstGeom>
          <a:solidFill>
            <a:schemeClr val="tx2"/>
          </a:solidFill>
          <a:ln>
            <a:solidFill>
              <a:srgbClr val="FF0000"/>
            </a:solidFill>
          </a:ln>
        </p:spPr>
        <p:txBody>
          <a:bodyPr vert="horz" wrap="non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50000"/>
              </a:spcBef>
              <a:spcAft>
                <a:spcPct val="0"/>
              </a:spcAft>
              <a:buClrTx/>
              <a:buSzTx/>
              <a:buFontTx/>
              <a:buNone/>
              <a:tabLst/>
            </a:pPr>
            <a:endParaRPr kumimoji="0" lang="en-US" sz="3000" b="0" i="1" u="none" strike="noStrike" cap="none" normalizeH="0" baseline="0">
              <a:ln>
                <a:noFill/>
              </a:ln>
              <a:solidFill>
                <a:schemeClr val="tx1"/>
              </a:solidFill>
              <a:effectLst/>
              <a:latin typeface="Times New Roman" pitchFamily="18" charset="0"/>
            </a:endParaRPr>
          </a:p>
        </p:txBody>
      </p:sp>
      <p:sp>
        <p:nvSpPr>
          <p:cNvPr id="113" name="Down Arrow 112"/>
          <p:cNvSpPr/>
          <p:nvPr/>
        </p:nvSpPr>
        <p:spPr>
          <a:xfrm>
            <a:off x="6183608" y="5244973"/>
            <a:ext cx="207889" cy="479459"/>
          </a:xfrm>
          <a:prstGeom prst="downArrow">
            <a:avLst/>
          </a:prstGeom>
          <a:solidFill>
            <a:schemeClr val="tx2"/>
          </a:solidFill>
          <a:ln>
            <a:solidFill>
              <a:srgbClr val="FF0000"/>
            </a:solidFill>
          </a:ln>
        </p:spPr>
        <p:txBody>
          <a:bodyPr vert="horz" wrap="non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50000"/>
              </a:spcBef>
              <a:spcAft>
                <a:spcPct val="0"/>
              </a:spcAft>
              <a:buClrTx/>
              <a:buSzTx/>
              <a:buFontTx/>
              <a:buNone/>
              <a:tabLst/>
            </a:pPr>
            <a:endParaRPr kumimoji="0" lang="en-US" sz="3000" b="0" i="1" u="none" strike="noStrike" cap="none" normalizeH="0" baseline="0">
              <a:ln>
                <a:noFill/>
              </a:ln>
              <a:solidFill>
                <a:schemeClr val="tx1"/>
              </a:solidFill>
              <a:effectLst/>
              <a:latin typeface="Times New Roman" pitchFamily="18" charset="0"/>
            </a:endParaRPr>
          </a:p>
        </p:txBody>
      </p:sp>
      <p:sp>
        <p:nvSpPr>
          <p:cNvPr id="114" name="Down Arrow 113"/>
          <p:cNvSpPr/>
          <p:nvPr/>
        </p:nvSpPr>
        <p:spPr>
          <a:xfrm>
            <a:off x="6585170" y="5540341"/>
            <a:ext cx="207889" cy="479459"/>
          </a:xfrm>
          <a:prstGeom prst="downArrow">
            <a:avLst/>
          </a:prstGeom>
          <a:solidFill>
            <a:schemeClr val="tx2"/>
          </a:solidFill>
          <a:ln>
            <a:solidFill>
              <a:srgbClr val="FF0000"/>
            </a:solidFill>
          </a:ln>
        </p:spPr>
        <p:txBody>
          <a:bodyPr vert="horz" wrap="non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50000"/>
              </a:spcBef>
              <a:spcAft>
                <a:spcPct val="0"/>
              </a:spcAft>
              <a:buClrTx/>
              <a:buSzTx/>
              <a:buFontTx/>
              <a:buNone/>
              <a:tabLst/>
            </a:pPr>
            <a:endParaRPr kumimoji="0" lang="en-US" sz="3000" b="0" i="1" u="none" strike="noStrike" cap="none" normalizeH="0" baseline="0">
              <a:ln>
                <a:noFill/>
              </a:ln>
              <a:solidFill>
                <a:schemeClr val="tx1"/>
              </a:solidFill>
              <a:effectLst/>
              <a:latin typeface="Times New Roman" pitchFamily="18" charset="0"/>
            </a:endParaRPr>
          </a:p>
        </p:txBody>
      </p:sp>
      <p:sp>
        <p:nvSpPr>
          <p:cNvPr id="115" name="Down Arrow 114"/>
          <p:cNvSpPr/>
          <p:nvPr/>
        </p:nvSpPr>
        <p:spPr>
          <a:xfrm>
            <a:off x="6904111" y="5854700"/>
            <a:ext cx="207889" cy="479459"/>
          </a:xfrm>
          <a:prstGeom prst="downArrow">
            <a:avLst/>
          </a:prstGeom>
          <a:solidFill>
            <a:schemeClr val="tx2"/>
          </a:solidFill>
          <a:ln>
            <a:solidFill>
              <a:srgbClr val="FF0000"/>
            </a:solidFill>
          </a:ln>
        </p:spPr>
        <p:txBody>
          <a:bodyPr vert="horz" wrap="non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50000"/>
              </a:spcBef>
              <a:spcAft>
                <a:spcPct val="0"/>
              </a:spcAft>
              <a:buClrTx/>
              <a:buSzTx/>
              <a:buFontTx/>
              <a:buNone/>
              <a:tabLst/>
            </a:pPr>
            <a:endParaRPr kumimoji="0" lang="en-US" sz="3000" b="0" i="1" u="none" strike="noStrike" cap="none" normalizeH="0" baseline="0">
              <a:ln>
                <a:noFill/>
              </a:ln>
              <a:solidFill>
                <a:schemeClr val="tx1"/>
              </a:solidFill>
              <a:effectLst/>
              <a:latin typeface="Times New Roman" pitchFamily="18" charset="0"/>
            </a:endParaRPr>
          </a:p>
        </p:txBody>
      </p:sp>
      <p:sp>
        <p:nvSpPr>
          <p:cNvPr id="116" name="Down Arrow 115"/>
          <p:cNvSpPr/>
          <p:nvPr/>
        </p:nvSpPr>
        <p:spPr>
          <a:xfrm>
            <a:off x="7235752" y="5626100"/>
            <a:ext cx="207889" cy="479459"/>
          </a:xfrm>
          <a:prstGeom prst="downArrow">
            <a:avLst/>
          </a:prstGeom>
          <a:solidFill>
            <a:schemeClr val="tx2"/>
          </a:solidFill>
          <a:ln>
            <a:solidFill>
              <a:srgbClr val="FF0000"/>
            </a:solidFill>
          </a:ln>
        </p:spPr>
        <p:txBody>
          <a:bodyPr vert="horz" wrap="non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50000"/>
              </a:spcBef>
              <a:spcAft>
                <a:spcPct val="0"/>
              </a:spcAft>
              <a:buClrTx/>
              <a:buSzTx/>
              <a:buFontTx/>
              <a:buNone/>
              <a:tabLst/>
            </a:pPr>
            <a:endParaRPr kumimoji="0" lang="en-US" sz="3000" b="0" i="1" u="none" strike="noStrike" cap="none" normalizeH="0" baseline="0">
              <a:ln>
                <a:noFill/>
              </a:ln>
              <a:solidFill>
                <a:schemeClr val="tx1"/>
              </a:solidFill>
              <a:effectLst/>
              <a:latin typeface="Times New Roman" pitchFamily="18" charset="0"/>
            </a:endParaRPr>
          </a:p>
        </p:txBody>
      </p:sp>
      <p:sp>
        <p:nvSpPr>
          <p:cNvPr id="117" name="Down Arrow 116"/>
          <p:cNvSpPr/>
          <p:nvPr/>
        </p:nvSpPr>
        <p:spPr>
          <a:xfrm>
            <a:off x="7567393" y="5819741"/>
            <a:ext cx="207889" cy="479459"/>
          </a:xfrm>
          <a:prstGeom prst="downArrow">
            <a:avLst/>
          </a:prstGeom>
          <a:solidFill>
            <a:schemeClr val="tx2"/>
          </a:solidFill>
          <a:ln>
            <a:solidFill>
              <a:srgbClr val="FF0000"/>
            </a:solidFill>
          </a:ln>
        </p:spPr>
        <p:txBody>
          <a:bodyPr vert="horz" wrap="non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50000"/>
              </a:spcBef>
              <a:spcAft>
                <a:spcPct val="0"/>
              </a:spcAft>
              <a:buClrTx/>
              <a:buSzTx/>
              <a:buFontTx/>
              <a:buNone/>
              <a:tabLst/>
            </a:pPr>
            <a:endParaRPr kumimoji="0" lang="en-US" sz="3000" b="0" i="1" u="none" strike="noStrike" cap="none" normalizeH="0" baseline="0">
              <a:ln>
                <a:noFill/>
              </a:ln>
              <a:solidFill>
                <a:schemeClr val="tx1"/>
              </a:solidFill>
              <a:effectLst/>
              <a:latin typeface="Times New Roman" pitchFamily="18" charset="0"/>
            </a:endParaRPr>
          </a:p>
        </p:txBody>
      </p:sp>
      <p:sp>
        <p:nvSpPr>
          <p:cNvPr id="118" name="Down Arrow 117"/>
          <p:cNvSpPr/>
          <p:nvPr/>
        </p:nvSpPr>
        <p:spPr>
          <a:xfrm>
            <a:off x="7848234" y="5727700"/>
            <a:ext cx="207889" cy="479459"/>
          </a:xfrm>
          <a:prstGeom prst="downArrow">
            <a:avLst/>
          </a:prstGeom>
          <a:solidFill>
            <a:schemeClr val="tx2"/>
          </a:solidFill>
          <a:ln>
            <a:solidFill>
              <a:srgbClr val="FF0000"/>
            </a:solidFill>
          </a:ln>
        </p:spPr>
        <p:txBody>
          <a:bodyPr vert="horz" wrap="non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50000"/>
              </a:spcBef>
              <a:spcAft>
                <a:spcPct val="0"/>
              </a:spcAft>
              <a:buClrTx/>
              <a:buSzTx/>
              <a:buFontTx/>
              <a:buNone/>
              <a:tabLst/>
            </a:pPr>
            <a:endParaRPr kumimoji="0" lang="en-US" sz="3000" b="0" i="1" u="none" strike="noStrike" cap="none" normalizeH="0" baseline="0">
              <a:ln>
                <a:noFill/>
              </a:ln>
              <a:solidFill>
                <a:schemeClr val="tx1"/>
              </a:solidFill>
              <a:effectLst/>
              <a:latin typeface="Times New Roman" pitchFamily="18" charset="0"/>
            </a:endParaRPr>
          </a:p>
        </p:txBody>
      </p:sp>
      <p:sp>
        <p:nvSpPr>
          <p:cNvPr id="119" name="Down Arrow 118"/>
          <p:cNvSpPr/>
          <p:nvPr/>
        </p:nvSpPr>
        <p:spPr>
          <a:xfrm>
            <a:off x="8103675" y="5194300"/>
            <a:ext cx="207889" cy="479459"/>
          </a:xfrm>
          <a:prstGeom prst="downArrow">
            <a:avLst/>
          </a:prstGeom>
          <a:solidFill>
            <a:schemeClr val="tx2"/>
          </a:solidFill>
          <a:ln>
            <a:solidFill>
              <a:srgbClr val="FF0000"/>
            </a:solidFill>
          </a:ln>
        </p:spPr>
        <p:txBody>
          <a:bodyPr vert="horz" wrap="non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50000"/>
              </a:spcBef>
              <a:spcAft>
                <a:spcPct val="0"/>
              </a:spcAft>
              <a:buClrTx/>
              <a:buSzTx/>
              <a:buFontTx/>
              <a:buNone/>
              <a:tabLst/>
            </a:pPr>
            <a:endParaRPr kumimoji="0" lang="en-US" sz="3000" b="0" i="1" u="none" strike="noStrike" cap="none" normalizeH="0" baseline="0">
              <a:ln>
                <a:noFill/>
              </a:ln>
              <a:solidFill>
                <a:schemeClr val="tx1"/>
              </a:solidFill>
              <a:effectLst/>
              <a:latin typeface="Times New Roman" pitchFamily="18" charset="0"/>
            </a:endParaRPr>
          </a:p>
        </p:txBody>
      </p:sp>
      <p:sp>
        <p:nvSpPr>
          <p:cNvPr id="137" name="Rectangle 2"/>
          <p:cNvSpPr>
            <a:spLocks noGrp="1" noChangeArrowheads="1"/>
          </p:cNvSpPr>
          <p:nvPr>
            <p:ph type="title"/>
          </p:nvPr>
        </p:nvSpPr>
        <p:spPr>
          <a:xfrm>
            <a:off x="254000" y="76200"/>
            <a:ext cx="8636000" cy="566738"/>
          </a:xfrm>
        </p:spPr>
        <p:txBody>
          <a:bodyPr/>
          <a:lstStyle/>
          <a:p>
            <a:r>
              <a:rPr lang="en-US" altLang="en-US"/>
              <a:t>Amortized Time Complexity</a:t>
            </a:r>
          </a:p>
        </p:txBody>
      </p:sp>
    </p:spTree>
    <p:extLst>
      <p:ext uri="{BB962C8B-B14F-4D97-AF65-F5344CB8AC3E}">
        <p14:creationId xmlns:p14="http://schemas.microsoft.com/office/powerpoint/2010/main" val="296936097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161">
                                            <p:txEl>
                                              <p:pRg st="0" end="0"/>
                                            </p:txEl>
                                          </p:spTgt>
                                        </p:tgtEl>
                                        <p:attrNameLst>
                                          <p:attrName>style.visibility</p:attrName>
                                        </p:attrNameLst>
                                      </p:cBhvr>
                                      <p:to>
                                        <p:strVal val="visible"/>
                                      </p:to>
                                    </p:set>
                                    <p:anim calcmode="lin" valueType="num">
                                      <p:cBhvr additive="base">
                                        <p:cTn id="7" dur="500" fill="hold"/>
                                        <p:tgtEl>
                                          <p:spTgt spid="161">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161">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1" fill="hold" grpId="0" nodeType="clickEffect">
                                  <p:stCondLst>
                                    <p:cond delay="0"/>
                                  </p:stCondLst>
                                  <p:childTnLst>
                                    <p:set>
                                      <p:cBhvr>
                                        <p:cTn id="12" dur="1" fill="hold">
                                          <p:stCondLst>
                                            <p:cond delay="0"/>
                                          </p:stCondLst>
                                        </p:cTn>
                                        <p:tgtEl>
                                          <p:spTgt spid="119"/>
                                        </p:tgtEl>
                                        <p:attrNameLst>
                                          <p:attrName>style.visibility</p:attrName>
                                        </p:attrNameLst>
                                      </p:cBhvr>
                                      <p:to>
                                        <p:strVal val="visible"/>
                                      </p:to>
                                    </p:set>
                                    <p:anim calcmode="lin" valueType="num">
                                      <p:cBhvr additive="base">
                                        <p:cTn id="13" dur="500" fill="hold"/>
                                        <p:tgtEl>
                                          <p:spTgt spid="119"/>
                                        </p:tgtEl>
                                        <p:attrNameLst>
                                          <p:attrName>ppt_x</p:attrName>
                                        </p:attrNameLst>
                                      </p:cBhvr>
                                      <p:tavLst>
                                        <p:tav tm="0">
                                          <p:val>
                                            <p:strVal val="#ppt_x"/>
                                          </p:val>
                                        </p:tav>
                                        <p:tav tm="100000">
                                          <p:val>
                                            <p:strVal val="#ppt_x"/>
                                          </p:val>
                                        </p:tav>
                                      </p:tavLst>
                                    </p:anim>
                                    <p:anim calcmode="lin" valueType="num">
                                      <p:cBhvr additive="base">
                                        <p:cTn id="14" dur="500" fill="hold"/>
                                        <p:tgtEl>
                                          <p:spTgt spid="119"/>
                                        </p:tgtEl>
                                        <p:attrNameLst>
                                          <p:attrName>ppt_y</p:attrName>
                                        </p:attrNameLst>
                                      </p:cBhvr>
                                      <p:tavLst>
                                        <p:tav tm="0">
                                          <p:val>
                                            <p:strVal val="0-#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xit" presetSubtype="2" fill="hold" nodeType="clickEffect">
                                  <p:stCondLst>
                                    <p:cond delay="0"/>
                                  </p:stCondLst>
                                  <p:childTnLst>
                                    <p:anim calcmode="lin" valueType="num">
                                      <p:cBhvr additive="base">
                                        <p:cTn id="18" dur="500"/>
                                        <p:tgtEl>
                                          <p:spTgt spid="89"/>
                                        </p:tgtEl>
                                        <p:attrNameLst>
                                          <p:attrName>ppt_x</p:attrName>
                                        </p:attrNameLst>
                                      </p:cBhvr>
                                      <p:tavLst>
                                        <p:tav tm="0">
                                          <p:val>
                                            <p:strVal val="ppt_x"/>
                                          </p:val>
                                        </p:tav>
                                        <p:tav tm="100000">
                                          <p:val>
                                            <p:strVal val="1+ppt_w/2"/>
                                          </p:val>
                                        </p:tav>
                                      </p:tavLst>
                                    </p:anim>
                                    <p:anim calcmode="lin" valueType="num">
                                      <p:cBhvr additive="base">
                                        <p:cTn id="19" dur="500"/>
                                        <p:tgtEl>
                                          <p:spTgt spid="89"/>
                                        </p:tgtEl>
                                        <p:attrNameLst>
                                          <p:attrName>ppt_y</p:attrName>
                                        </p:attrNameLst>
                                      </p:cBhvr>
                                      <p:tavLst>
                                        <p:tav tm="0">
                                          <p:val>
                                            <p:strVal val="ppt_y"/>
                                          </p:val>
                                        </p:tav>
                                        <p:tav tm="100000">
                                          <p:val>
                                            <p:strVal val="ppt_y"/>
                                          </p:val>
                                        </p:tav>
                                      </p:tavLst>
                                    </p:anim>
                                    <p:set>
                                      <p:cBhvr>
                                        <p:cTn id="20" dur="1" fill="hold">
                                          <p:stCondLst>
                                            <p:cond delay="499"/>
                                          </p:stCondLst>
                                        </p:cTn>
                                        <p:tgtEl>
                                          <p:spTgt spid="89"/>
                                        </p:tgtEl>
                                        <p:attrNameLst>
                                          <p:attrName>style.visibility</p:attrName>
                                        </p:attrNameLst>
                                      </p:cBhvr>
                                      <p:to>
                                        <p:strVal val="hidden"/>
                                      </p:to>
                                    </p:set>
                                  </p:childTnLst>
                                </p:cTn>
                              </p:par>
                            </p:childTnLst>
                          </p:cTn>
                        </p:par>
                      </p:childTnLst>
                    </p:cTn>
                  </p:par>
                  <p:par>
                    <p:cTn id="21" fill="hold">
                      <p:stCondLst>
                        <p:cond delay="indefinite"/>
                      </p:stCondLst>
                      <p:childTnLst>
                        <p:par>
                          <p:cTn id="22" fill="hold">
                            <p:stCondLst>
                              <p:cond delay="0"/>
                            </p:stCondLst>
                            <p:childTnLst>
                              <p:par>
                                <p:cTn id="23" presetID="2" presetClass="exit" presetSubtype="2" fill="hold" nodeType="clickEffect">
                                  <p:stCondLst>
                                    <p:cond delay="0"/>
                                  </p:stCondLst>
                                  <p:childTnLst>
                                    <p:anim calcmode="lin" valueType="num">
                                      <p:cBhvr additive="base">
                                        <p:cTn id="24" dur="500"/>
                                        <p:tgtEl>
                                          <p:spTgt spid="107"/>
                                        </p:tgtEl>
                                        <p:attrNameLst>
                                          <p:attrName>ppt_x</p:attrName>
                                        </p:attrNameLst>
                                      </p:cBhvr>
                                      <p:tavLst>
                                        <p:tav tm="0">
                                          <p:val>
                                            <p:strVal val="ppt_x"/>
                                          </p:val>
                                        </p:tav>
                                        <p:tav tm="100000">
                                          <p:val>
                                            <p:strVal val="1+ppt_w/2"/>
                                          </p:val>
                                        </p:tav>
                                      </p:tavLst>
                                    </p:anim>
                                    <p:anim calcmode="lin" valueType="num">
                                      <p:cBhvr additive="base">
                                        <p:cTn id="25" dur="500"/>
                                        <p:tgtEl>
                                          <p:spTgt spid="107"/>
                                        </p:tgtEl>
                                        <p:attrNameLst>
                                          <p:attrName>ppt_y</p:attrName>
                                        </p:attrNameLst>
                                      </p:cBhvr>
                                      <p:tavLst>
                                        <p:tav tm="0">
                                          <p:val>
                                            <p:strVal val="ppt_y"/>
                                          </p:val>
                                        </p:tav>
                                        <p:tav tm="100000">
                                          <p:val>
                                            <p:strVal val="ppt_y"/>
                                          </p:val>
                                        </p:tav>
                                      </p:tavLst>
                                    </p:anim>
                                    <p:set>
                                      <p:cBhvr>
                                        <p:cTn id="26" dur="1" fill="hold">
                                          <p:stCondLst>
                                            <p:cond delay="499"/>
                                          </p:stCondLst>
                                        </p:cTn>
                                        <p:tgtEl>
                                          <p:spTgt spid="107"/>
                                        </p:tgtEl>
                                        <p:attrNameLst>
                                          <p:attrName>style.visibility</p:attrName>
                                        </p:attrNameLst>
                                      </p:cBhvr>
                                      <p:to>
                                        <p:strVal val="hidden"/>
                                      </p:to>
                                    </p:set>
                                  </p:childTnLst>
                                </p:cTn>
                              </p:par>
                            </p:childTnLst>
                          </p:cTn>
                        </p:par>
                      </p:childTnLst>
                    </p:cTn>
                  </p:par>
                  <p:par>
                    <p:cTn id="27" fill="hold">
                      <p:stCondLst>
                        <p:cond delay="indefinite"/>
                      </p:stCondLst>
                      <p:childTnLst>
                        <p:par>
                          <p:cTn id="28" fill="hold">
                            <p:stCondLst>
                              <p:cond delay="0"/>
                            </p:stCondLst>
                            <p:childTnLst>
                              <p:par>
                                <p:cTn id="29" presetID="2" presetClass="exit" presetSubtype="2" fill="hold" nodeType="clickEffect">
                                  <p:stCondLst>
                                    <p:cond delay="0"/>
                                  </p:stCondLst>
                                  <p:childTnLst>
                                    <p:anim calcmode="lin" valueType="num">
                                      <p:cBhvr additive="base">
                                        <p:cTn id="30" dur="500"/>
                                        <p:tgtEl>
                                          <p:spTgt spid="103"/>
                                        </p:tgtEl>
                                        <p:attrNameLst>
                                          <p:attrName>ppt_x</p:attrName>
                                        </p:attrNameLst>
                                      </p:cBhvr>
                                      <p:tavLst>
                                        <p:tav tm="0">
                                          <p:val>
                                            <p:strVal val="ppt_x"/>
                                          </p:val>
                                        </p:tav>
                                        <p:tav tm="100000">
                                          <p:val>
                                            <p:strVal val="1+ppt_w/2"/>
                                          </p:val>
                                        </p:tav>
                                      </p:tavLst>
                                    </p:anim>
                                    <p:anim calcmode="lin" valueType="num">
                                      <p:cBhvr additive="base">
                                        <p:cTn id="31" dur="500"/>
                                        <p:tgtEl>
                                          <p:spTgt spid="103"/>
                                        </p:tgtEl>
                                        <p:attrNameLst>
                                          <p:attrName>ppt_y</p:attrName>
                                        </p:attrNameLst>
                                      </p:cBhvr>
                                      <p:tavLst>
                                        <p:tav tm="0">
                                          <p:val>
                                            <p:strVal val="ppt_y"/>
                                          </p:val>
                                        </p:tav>
                                        <p:tav tm="100000">
                                          <p:val>
                                            <p:strVal val="ppt_y"/>
                                          </p:val>
                                        </p:tav>
                                      </p:tavLst>
                                    </p:anim>
                                    <p:set>
                                      <p:cBhvr>
                                        <p:cTn id="32" dur="1" fill="hold">
                                          <p:stCondLst>
                                            <p:cond delay="499"/>
                                          </p:stCondLst>
                                        </p:cTn>
                                        <p:tgtEl>
                                          <p:spTgt spid="103"/>
                                        </p:tgtEl>
                                        <p:attrNameLst>
                                          <p:attrName>style.visibility</p:attrName>
                                        </p:attrNameLst>
                                      </p:cBhvr>
                                      <p:to>
                                        <p:strVal val="hidden"/>
                                      </p:to>
                                    </p:set>
                                  </p:childTnLst>
                                </p:cTn>
                              </p:par>
                            </p:childTnLst>
                          </p:cTn>
                        </p:par>
                      </p:childTnLst>
                    </p:cTn>
                  </p:par>
                  <p:par>
                    <p:cTn id="33" fill="hold">
                      <p:stCondLst>
                        <p:cond delay="indefinite"/>
                      </p:stCondLst>
                      <p:childTnLst>
                        <p:par>
                          <p:cTn id="34" fill="hold">
                            <p:stCondLst>
                              <p:cond delay="0"/>
                            </p:stCondLst>
                            <p:childTnLst>
                              <p:par>
                                <p:cTn id="35" presetID="2" presetClass="exit" presetSubtype="2" fill="hold" nodeType="clickEffect">
                                  <p:stCondLst>
                                    <p:cond delay="0"/>
                                  </p:stCondLst>
                                  <p:childTnLst>
                                    <p:anim calcmode="lin" valueType="num">
                                      <p:cBhvr additive="base">
                                        <p:cTn id="36" dur="500"/>
                                        <p:tgtEl>
                                          <p:spTgt spid="86"/>
                                        </p:tgtEl>
                                        <p:attrNameLst>
                                          <p:attrName>ppt_x</p:attrName>
                                        </p:attrNameLst>
                                      </p:cBhvr>
                                      <p:tavLst>
                                        <p:tav tm="0">
                                          <p:val>
                                            <p:strVal val="ppt_x"/>
                                          </p:val>
                                        </p:tav>
                                        <p:tav tm="100000">
                                          <p:val>
                                            <p:strVal val="1+ppt_w/2"/>
                                          </p:val>
                                        </p:tav>
                                      </p:tavLst>
                                    </p:anim>
                                    <p:anim calcmode="lin" valueType="num">
                                      <p:cBhvr additive="base">
                                        <p:cTn id="37" dur="500"/>
                                        <p:tgtEl>
                                          <p:spTgt spid="86"/>
                                        </p:tgtEl>
                                        <p:attrNameLst>
                                          <p:attrName>ppt_y</p:attrName>
                                        </p:attrNameLst>
                                      </p:cBhvr>
                                      <p:tavLst>
                                        <p:tav tm="0">
                                          <p:val>
                                            <p:strVal val="ppt_y"/>
                                          </p:val>
                                        </p:tav>
                                        <p:tav tm="100000">
                                          <p:val>
                                            <p:strVal val="ppt_y"/>
                                          </p:val>
                                        </p:tav>
                                      </p:tavLst>
                                    </p:anim>
                                    <p:set>
                                      <p:cBhvr>
                                        <p:cTn id="38" dur="1" fill="hold">
                                          <p:stCondLst>
                                            <p:cond delay="499"/>
                                          </p:stCondLst>
                                        </p:cTn>
                                        <p:tgtEl>
                                          <p:spTgt spid="86"/>
                                        </p:tgtEl>
                                        <p:attrNameLst>
                                          <p:attrName>style.visibility</p:attrName>
                                        </p:attrNameLst>
                                      </p:cBhvr>
                                      <p:to>
                                        <p:strVal val="hidden"/>
                                      </p:to>
                                    </p:set>
                                  </p:childTnLst>
                                </p:cTn>
                              </p:par>
                            </p:childTnLst>
                          </p:cTn>
                        </p:par>
                      </p:childTnLst>
                    </p:cTn>
                  </p:par>
                  <p:par>
                    <p:cTn id="39" fill="hold">
                      <p:stCondLst>
                        <p:cond delay="indefinite"/>
                      </p:stCondLst>
                      <p:childTnLst>
                        <p:par>
                          <p:cTn id="40" fill="hold">
                            <p:stCondLst>
                              <p:cond delay="0"/>
                            </p:stCondLst>
                            <p:childTnLst>
                              <p:par>
                                <p:cTn id="41" presetID="2" presetClass="exit" presetSubtype="2" fill="hold" nodeType="clickEffect">
                                  <p:stCondLst>
                                    <p:cond delay="0"/>
                                  </p:stCondLst>
                                  <p:childTnLst>
                                    <p:anim calcmode="lin" valueType="num">
                                      <p:cBhvr additive="base">
                                        <p:cTn id="42" dur="500"/>
                                        <p:tgtEl>
                                          <p:spTgt spid="96"/>
                                        </p:tgtEl>
                                        <p:attrNameLst>
                                          <p:attrName>ppt_x</p:attrName>
                                        </p:attrNameLst>
                                      </p:cBhvr>
                                      <p:tavLst>
                                        <p:tav tm="0">
                                          <p:val>
                                            <p:strVal val="ppt_x"/>
                                          </p:val>
                                        </p:tav>
                                        <p:tav tm="100000">
                                          <p:val>
                                            <p:strVal val="1+ppt_w/2"/>
                                          </p:val>
                                        </p:tav>
                                      </p:tavLst>
                                    </p:anim>
                                    <p:anim calcmode="lin" valueType="num">
                                      <p:cBhvr additive="base">
                                        <p:cTn id="43" dur="500"/>
                                        <p:tgtEl>
                                          <p:spTgt spid="96"/>
                                        </p:tgtEl>
                                        <p:attrNameLst>
                                          <p:attrName>ppt_y</p:attrName>
                                        </p:attrNameLst>
                                      </p:cBhvr>
                                      <p:tavLst>
                                        <p:tav tm="0">
                                          <p:val>
                                            <p:strVal val="ppt_y"/>
                                          </p:val>
                                        </p:tav>
                                        <p:tav tm="100000">
                                          <p:val>
                                            <p:strVal val="ppt_y"/>
                                          </p:val>
                                        </p:tav>
                                      </p:tavLst>
                                    </p:anim>
                                    <p:set>
                                      <p:cBhvr>
                                        <p:cTn id="44" dur="1" fill="hold">
                                          <p:stCondLst>
                                            <p:cond delay="499"/>
                                          </p:stCondLst>
                                        </p:cTn>
                                        <p:tgtEl>
                                          <p:spTgt spid="96"/>
                                        </p:tgtEl>
                                        <p:attrNameLst>
                                          <p:attrName>style.visibility</p:attrName>
                                        </p:attrNameLst>
                                      </p:cBhvr>
                                      <p:to>
                                        <p:strVal val="hidden"/>
                                      </p:to>
                                    </p:set>
                                  </p:childTnLst>
                                </p:cTn>
                              </p:par>
                            </p:childTnLst>
                          </p:cTn>
                        </p:par>
                      </p:childTnLst>
                    </p:cTn>
                  </p:par>
                  <p:par>
                    <p:cTn id="45" fill="hold">
                      <p:stCondLst>
                        <p:cond delay="indefinite"/>
                      </p:stCondLst>
                      <p:childTnLst>
                        <p:par>
                          <p:cTn id="46" fill="hold">
                            <p:stCondLst>
                              <p:cond delay="0"/>
                            </p:stCondLst>
                            <p:childTnLst>
                              <p:par>
                                <p:cTn id="47" presetID="2" presetClass="entr" presetSubtype="2" fill="hold" nodeType="clickEffect">
                                  <p:stCondLst>
                                    <p:cond delay="0"/>
                                  </p:stCondLst>
                                  <p:childTnLst>
                                    <p:set>
                                      <p:cBhvr>
                                        <p:cTn id="48" dur="1" fill="hold">
                                          <p:stCondLst>
                                            <p:cond delay="0"/>
                                          </p:stCondLst>
                                        </p:cTn>
                                        <p:tgtEl>
                                          <p:spTgt spid="102"/>
                                        </p:tgtEl>
                                        <p:attrNameLst>
                                          <p:attrName>style.visibility</p:attrName>
                                        </p:attrNameLst>
                                      </p:cBhvr>
                                      <p:to>
                                        <p:strVal val="visible"/>
                                      </p:to>
                                    </p:set>
                                    <p:anim calcmode="lin" valueType="num">
                                      <p:cBhvr additive="base">
                                        <p:cTn id="49" dur="500" fill="hold"/>
                                        <p:tgtEl>
                                          <p:spTgt spid="102"/>
                                        </p:tgtEl>
                                        <p:attrNameLst>
                                          <p:attrName>ppt_x</p:attrName>
                                        </p:attrNameLst>
                                      </p:cBhvr>
                                      <p:tavLst>
                                        <p:tav tm="0">
                                          <p:val>
                                            <p:strVal val="1+#ppt_w/2"/>
                                          </p:val>
                                        </p:tav>
                                        <p:tav tm="100000">
                                          <p:val>
                                            <p:strVal val="#ppt_x"/>
                                          </p:val>
                                        </p:tav>
                                      </p:tavLst>
                                    </p:anim>
                                    <p:anim calcmode="lin" valueType="num">
                                      <p:cBhvr additive="base">
                                        <p:cTn id="50" dur="500" fill="hold"/>
                                        <p:tgtEl>
                                          <p:spTgt spid="10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9" grpId="0" animBg="1"/>
    </p:bldLst>
  </p:timing>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43" name="Rectangle 3" descr="Rectangle: Click to edit Master text styles&#10;Second level&#10;Third level&#10;Fourth level&#10;Fifth level"/>
          <p:cNvSpPr>
            <a:spLocks noGrp="1" noChangeArrowheads="1"/>
          </p:cNvSpPr>
          <p:nvPr>
            <p:ph type="body" idx="1"/>
          </p:nvPr>
        </p:nvSpPr>
        <p:spPr>
          <a:xfrm>
            <a:off x="0" y="637957"/>
            <a:ext cx="8633830" cy="1121679"/>
          </a:xfrm>
          <a:ln w="6350"/>
        </p:spPr>
        <p:txBody>
          <a:bodyPr/>
          <a:lstStyle/>
          <a:p>
            <a:pPr marL="0" indent="0">
              <a:spcBef>
                <a:spcPts val="0"/>
              </a:spcBef>
              <a:buNone/>
            </a:pPr>
            <a:r>
              <a:rPr lang="en-US" sz="2800" dirty="0">
                <a:solidFill>
                  <a:schemeClr val="tx2"/>
                </a:solidFill>
              </a:rPr>
              <a:t>Input: </a:t>
            </a:r>
            <a:r>
              <a:rPr lang="en-US" sz="2800" dirty="0"/>
              <a:t>A string buildings</a:t>
            </a:r>
          </a:p>
          <a:p>
            <a:pPr marL="0" indent="0">
              <a:spcBef>
                <a:spcPts val="0"/>
              </a:spcBef>
              <a:buNone/>
            </a:pPr>
            <a:r>
              <a:rPr lang="en-US" sz="2800" dirty="0">
                <a:solidFill>
                  <a:schemeClr val="tx2"/>
                </a:solidFill>
              </a:rPr>
              <a:t>Output: </a:t>
            </a:r>
            <a:r>
              <a:rPr lang="en-US" sz="2800" dirty="0"/>
              <a:t>For each, who is blocking its left view.</a:t>
            </a:r>
          </a:p>
        </p:txBody>
      </p:sp>
      <p:grpSp>
        <p:nvGrpSpPr>
          <p:cNvPr id="19" name="Group 18"/>
          <p:cNvGrpSpPr/>
          <p:nvPr/>
        </p:nvGrpSpPr>
        <p:grpSpPr>
          <a:xfrm>
            <a:off x="4376788" y="4691778"/>
            <a:ext cx="4614812" cy="2090022"/>
            <a:chOff x="4376788" y="4691778"/>
            <a:chExt cx="4614812" cy="2090022"/>
          </a:xfrm>
        </p:grpSpPr>
        <p:pic>
          <p:nvPicPr>
            <p:cNvPr id="66" name="Picture 2" descr="http://cdn.1001freedownloads.com/vector/thumb/86218/Simple_Houses.png"/>
            <p:cNvPicPr>
              <a:picLocks noChangeAspect="1" noChangeArrowheads="1"/>
            </p:cNvPicPr>
            <p:nvPr/>
          </p:nvPicPr>
          <p:blipFill rotWithShape="1">
            <a:blip r:embed="rId2" cstate="print">
              <a:extLst>
                <a:ext uri="{28A0092B-C50C-407E-A947-70E740481C1C}">
                  <a14:useLocalDpi xmlns:a14="http://schemas.microsoft.com/office/drawing/2010/main" val="0"/>
                </a:ext>
              </a:extLst>
            </a:blip>
            <a:srcRect l="20876" t="47921" r="65704" b="25092"/>
            <a:stretch/>
          </p:blipFill>
          <p:spPr bwMode="auto">
            <a:xfrm>
              <a:off x="5515019" y="6069872"/>
              <a:ext cx="296563" cy="615843"/>
            </a:xfrm>
            <a:prstGeom prst="rect">
              <a:avLst/>
            </a:prstGeom>
            <a:noFill/>
            <a:extLst>
              <a:ext uri="{909E8E84-426E-40DD-AFC4-6F175D3DCCD1}">
                <a14:hiddenFill xmlns:a14="http://schemas.microsoft.com/office/drawing/2010/main">
                  <a:solidFill>
                    <a:srgbClr val="FFFFFF"/>
                  </a:solidFill>
                </a14:hiddenFill>
              </a:ext>
            </a:extLst>
          </p:spPr>
        </p:pic>
        <p:pic>
          <p:nvPicPr>
            <p:cNvPr id="67" name="Picture 4" descr="http://www.aperfectworld.org/clipart/buildings/buildings08g.gif"/>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flipH="1">
              <a:off x="5214036" y="5802894"/>
              <a:ext cx="293775" cy="905090"/>
            </a:xfrm>
            <a:prstGeom prst="rect">
              <a:avLst/>
            </a:prstGeom>
            <a:noFill/>
            <a:extLst>
              <a:ext uri="{909E8E84-426E-40DD-AFC4-6F175D3DCCD1}">
                <a14:hiddenFill xmlns:a14="http://schemas.microsoft.com/office/drawing/2010/main">
                  <a:solidFill>
                    <a:srgbClr val="FFFFFF"/>
                  </a:solidFill>
                </a14:hiddenFill>
              </a:ext>
            </a:extLst>
          </p:spPr>
        </p:pic>
        <p:pic>
          <p:nvPicPr>
            <p:cNvPr id="68" name="Picture 8" descr="http://www.cliparthut.com/clip-arts/46/city-buildings-clip-art-46701.gif"/>
            <p:cNvPicPr>
              <a:picLocks noChangeAspect="1" noChangeArrowheads="1"/>
            </p:cNvPicPr>
            <p:nvPr/>
          </p:nvPicPr>
          <p:blipFill rotWithShape="1">
            <a:blip r:embed="rId4" cstate="print">
              <a:extLst>
                <a:ext uri="{28A0092B-C50C-407E-A947-70E740481C1C}">
                  <a14:useLocalDpi xmlns:a14="http://schemas.microsoft.com/office/drawing/2010/main" val="0"/>
                </a:ext>
              </a:extLst>
            </a:blip>
            <a:srcRect l="30119" t="11703" r="52079"/>
            <a:stretch/>
          </p:blipFill>
          <p:spPr bwMode="auto">
            <a:xfrm>
              <a:off x="6089307" y="5724432"/>
              <a:ext cx="396492" cy="984498"/>
            </a:xfrm>
            <a:prstGeom prst="rect">
              <a:avLst/>
            </a:prstGeom>
            <a:noFill/>
            <a:extLst>
              <a:ext uri="{909E8E84-426E-40DD-AFC4-6F175D3DCCD1}">
                <a14:hiddenFill xmlns:a14="http://schemas.microsoft.com/office/drawing/2010/main">
                  <a:solidFill>
                    <a:srgbClr val="FFFFFF"/>
                  </a:solidFill>
                </a14:hiddenFill>
              </a:ext>
            </a:extLst>
          </p:spPr>
        </p:pic>
        <p:pic>
          <p:nvPicPr>
            <p:cNvPr id="69" name="Picture 16" descr="http://images.clipartpanda.com/skyscraper-clipart-black-and-white-skyscraper-buildings-vector-2-4010935.jpg"/>
            <p:cNvPicPr>
              <a:picLocks noChangeAspect="1" noChangeArrowheads="1"/>
            </p:cNvPicPr>
            <p:nvPr/>
          </p:nvPicPr>
          <p:blipFill rotWithShape="1">
            <a:blip r:embed="rId5" cstate="print">
              <a:extLst>
                <a:ext uri="{28A0092B-C50C-407E-A947-70E740481C1C}">
                  <a14:useLocalDpi xmlns:a14="http://schemas.microsoft.com/office/drawing/2010/main" val="0"/>
                </a:ext>
              </a:extLst>
            </a:blip>
            <a:srcRect l="61778" t="3367" r="4839" b="7159"/>
            <a:stretch/>
          </p:blipFill>
          <p:spPr bwMode="auto">
            <a:xfrm>
              <a:off x="8659665" y="5076205"/>
              <a:ext cx="331935" cy="1584436"/>
            </a:xfrm>
            <a:prstGeom prst="rect">
              <a:avLst/>
            </a:prstGeom>
            <a:noFill/>
            <a:extLst>
              <a:ext uri="{909E8E84-426E-40DD-AFC4-6F175D3DCCD1}">
                <a14:hiddenFill xmlns:a14="http://schemas.microsoft.com/office/drawing/2010/main">
                  <a:solidFill>
                    <a:srgbClr val="FFFFFF"/>
                  </a:solidFill>
                </a14:hiddenFill>
              </a:ext>
            </a:extLst>
          </p:spPr>
        </p:pic>
        <p:pic>
          <p:nvPicPr>
            <p:cNvPr id="70" name="Picture 2" descr="http://cdn.1001freedownloads.com/vector/thumb/86218/Simple_Houses.png"/>
            <p:cNvPicPr>
              <a:picLocks noChangeAspect="1" noChangeArrowheads="1"/>
            </p:cNvPicPr>
            <p:nvPr/>
          </p:nvPicPr>
          <p:blipFill rotWithShape="1">
            <a:blip r:embed="rId6" cstate="print">
              <a:extLst>
                <a:ext uri="{28A0092B-C50C-407E-A947-70E740481C1C}">
                  <a14:useLocalDpi xmlns:a14="http://schemas.microsoft.com/office/drawing/2010/main" val="0"/>
                </a:ext>
              </a:extLst>
            </a:blip>
            <a:srcRect l="78332" t="27668" r="-272" b="49458"/>
            <a:stretch/>
          </p:blipFill>
          <p:spPr bwMode="auto">
            <a:xfrm>
              <a:off x="7823736" y="6154522"/>
              <a:ext cx="273848" cy="589646"/>
            </a:xfrm>
            <a:prstGeom prst="rect">
              <a:avLst/>
            </a:prstGeom>
            <a:noFill/>
            <a:extLst>
              <a:ext uri="{909E8E84-426E-40DD-AFC4-6F175D3DCCD1}">
                <a14:hiddenFill xmlns:a14="http://schemas.microsoft.com/office/drawing/2010/main">
                  <a:solidFill>
                    <a:srgbClr val="FFFFFF"/>
                  </a:solidFill>
                </a14:hiddenFill>
              </a:ext>
            </a:extLst>
          </p:spPr>
        </p:pic>
        <p:pic>
          <p:nvPicPr>
            <p:cNvPr id="71" name="Picture 2" descr="http://cdn.1001freedownloads.com/vector/thumb/86218/Simple_Houses.png"/>
            <p:cNvPicPr>
              <a:picLocks noChangeAspect="1" noChangeArrowheads="1"/>
            </p:cNvPicPr>
            <p:nvPr/>
          </p:nvPicPr>
          <p:blipFill rotWithShape="1">
            <a:blip r:embed="rId7" cstate="print">
              <a:extLst>
                <a:ext uri="{28A0092B-C50C-407E-A947-70E740481C1C}">
                  <a14:useLocalDpi xmlns:a14="http://schemas.microsoft.com/office/drawing/2010/main" val="0"/>
                </a:ext>
              </a:extLst>
            </a:blip>
            <a:srcRect l="717" t="54114" r="80830" b="23013"/>
            <a:stretch/>
          </p:blipFill>
          <p:spPr bwMode="auto">
            <a:xfrm>
              <a:off x="7496859" y="6252907"/>
              <a:ext cx="326341" cy="472392"/>
            </a:xfrm>
            <a:prstGeom prst="rect">
              <a:avLst/>
            </a:prstGeom>
            <a:noFill/>
            <a:extLst>
              <a:ext uri="{909E8E84-426E-40DD-AFC4-6F175D3DCCD1}">
                <a14:hiddenFill xmlns:a14="http://schemas.microsoft.com/office/drawing/2010/main">
                  <a:solidFill>
                    <a:srgbClr val="FFFFFF"/>
                  </a:solidFill>
                </a14:hiddenFill>
              </a:ext>
            </a:extLst>
          </p:spPr>
        </p:pic>
        <p:pic>
          <p:nvPicPr>
            <p:cNvPr id="72" name="Picture 6" descr="Burj Dubai_11"/>
            <p:cNvPicPr>
              <a:picLocks noChangeAspect="1" noChangeArrowheads="1"/>
            </p:cNvPicPr>
            <p:nvPr/>
          </p:nvPicPr>
          <p:blipFill rotWithShape="1">
            <a:blip r:embed="rId8" cstate="print">
              <a:extLst>
                <a:ext uri="{28A0092B-C50C-407E-A947-70E740481C1C}">
                  <a14:useLocalDpi xmlns:a14="http://schemas.microsoft.com/office/drawing/2010/main" val="0"/>
                </a:ext>
              </a:extLst>
            </a:blip>
            <a:srcRect l="24583" t="38231" r="68750" b="14439"/>
            <a:stretch/>
          </p:blipFill>
          <p:spPr bwMode="auto">
            <a:xfrm>
              <a:off x="4818621" y="5217632"/>
              <a:ext cx="326098" cy="1526536"/>
            </a:xfrm>
            <a:prstGeom prst="rect">
              <a:avLst/>
            </a:prstGeom>
            <a:noFill/>
            <a:extLst>
              <a:ext uri="{909E8E84-426E-40DD-AFC4-6F175D3DCCD1}">
                <a14:hiddenFill xmlns:a14="http://schemas.microsoft.com/office/drawing/2010/main">
                  <a:solidFill>
                    <a:srgbClr val="FFFFFF"/>
                  </a:solidFill>
                </a14:hiddenFill>
              </a:ext>
            </a:extLst>
          </p:spPr>
        </p:pic>
        <p:pic>
          <p:nvPicPr>
            <p:cNvPr id="73" name="Picture 4" descr="http://kuusanmaki.com/blog/wp-content/uploads/2007/03/Al_Burj.jpg"/>
            <p:cNvPicPr>
              <a:picLocks noChangeAspect="1" noChangeArrowheads="1"/>
            </p:cNvPicPr>
            <p:nvPr/>
          </p:nvPicPr>
          <p:blipFill rotWithShape="1">
            <a:blip r:embed="rId9" cstate="print">
              <a:extLst>
                <a:ext uri="{28A0092B-C50C-407E-A947-70E740481C1C}">
                  <a14:useLocalDpi xmlns:a14="http://schemas.microsoft.com/office/drawing/2010/main" val="0"/>
                </a:ext>
              </a:extLst>
            </a:blip>
            <a:srcRect l="15643" t="32147" r="66844" b="-3307"/>
            <a:stretch/>
          </p:blipFill>
          <p:spPr bwMode="auto">
            <a:xfrm>
              <a:off x="4376788" y="4691778"/>
              <a:ext cx="415778" cy="2090022"/>
            </a:xfrm>
            <a:prstGeom prst="rect">
              <a:avLst/>
            </a:prstGeom>
            <a:noFill/>
            <a:extLst>
              <a:ext uri="{909E8E84-426E-40DD-AFC4-6F175D3DCCD1}">
                <a14:hiddenFill xmlns:a14="http://schemas.microsoft.com/office/drawing/2010/main">
                  <a:solidFill>
                    <a:srgbClr val="FFFFFF"/>
                  </a:solidFill>
                </a14:hiddenFill>
              </a:ext>
            </a:extLst>
          </p:spPr>
        </p:pic>
        <p:pic>
          <p:nvPicPr>
            <p:cNvPr id="74" name="Picture 4" descr="http://kuusanmaki.com/blog/wp-content/uploads/2007/03/Al_Burj.jpg"/>
            <p:cNvPicPr>
              <a:picLocks noChangeAspect="1" noChangeArrowheads="1"/>
            </p:cNvPicPr>
            <p:nvPr/>
          </p:nvPicPr>
          <p:blipFill rotWithShape="1">
            <a:blip r:embed="rId10" cstate="print">
              <a:extLst>
                <a:ext uri="{28A0092B-C50C-407E-A947-70E740481C1C}">
                  <a14:useLocalDpi xmlns:a14="http://schemas.microsoft.com/office/drawing/2010/main" val="0"/>
                </a:ext>
              </a:extLst>
            </a:blip>
            <a:srcRect l="32017" t="56028" r="53758"/>
            <a:stretch/>
          </p:blipFill>
          <p:spPr bwMode="auto">
            <a:xfrm>
              <a:off x="5815384" y="5564715"/>
              <a:ext cx="289293" cy="1106251"/>
            </a:xfrm>
            <a:prstGeom prst="rect">
              <a:avLst/>
            </a:prstGeom>
            <a:noFill/>
            <a:extLst>
              <a:ext uri="{909E8E84-426E-40DD-AFC4-6F175D3DCCD1}">
                <a14:hiddenFill xmlns:a14="http://schemas.microsoft.com/office/drawing/2010/main">
                  <a:solidFill>
                    <a:srgbClr val="FFFFFF"/>
                  </a:solidFill>
                </a14:hiddenFill>
              </a:ext>
            </a:extLst>
          </p:spPr>
        </p:pic>
        <p:pic>
          <p:nvPicPr>
            <p:cNvPr id="75" name="Picture 4" descr="http://kuusanmaki.com/blog/wp-content/uploads/2007/03/Al_Burj.jpg"/>
            <p:cNvPicPr>
              <a:picLocks noChangeAspect="1" noChangeArrowheads="1"/>
            </p:cNvPicPr>
            <p:nvPr/>
          </p:nvPicPr>
          <p:blipFill rotWithShape="1">
            <a:blip r:embed="rId11" cstate="print">
              <a:extLst>
                <a:ext uri="{28A0092B-C50C-407E-A947-70E740481C1C}">
                  <a14:useLocalDpi xmlns:a14="http://schemas.microsoft.com/office/drawing/2010/main" val="0"/>
                </a:ext>
              </a:extLst>
            </a:blip>
            <a:srcRect l="53129" t="62988" r="29358" b="-616"/>
            <a:stretch/>
          </p:blipFill>
          <p:spPr bwMode="auto">
            <a:xfrm>
              <a:off x="8095040" y="5532332"/>
              <a:ext cx="214053" cy="1137920"/>
            </a:xfrm>
            <a:prstGeom prst="rect">
              <a:avLst/>
            </a:prstGeom>
            <a:noFill/>
            <a:extLst>
              <a:ext uri="{909E8E84-426E-40DD-AFC4-6F175D3DCCD1}">
                <a14:hiddenFill xmlns:a14="http://schemas.microsoft.com/office/drawing/2010/main">
                  <a:solidFill>
                    <a:srgbClr val="FFFFFF"/>
                  </a:solidFill>
                </a14:hiddenFill>
              </a:ext>
            </a:extLst>
          </p:spPr>
        </p:pic>
        <p:pic>
          <p:nvPicPr>
            <p:cNvPr id="76" name="Picture 4" descr="http://kuusanmaki.com/blog/wp-content/uploads/2007/03/Al_Burj.jpg"/>
            <p:cNvPicPr>
              <a:picLocks noChangeAspect="1" noChangeArrowheads="1"/>
            </p:cNvPicPr>
            <p:nvPr/>
          </p:nvPicPr>
          <p:blipFill rotWithShape="1">
            <a:blip r:embed="rId12" cstate="print">
              <a:extLst>
                <a:ext uri="{28A0092B-C50C-407E-A947-70E740481C1C}">
                  <a14:useLocalDpi xmlns:a14="http://schemas.microsoft.com/office/drawing/2010/main" val="0"/>
                </a:ext>
              </a:extLst>
            </a:blip>
            <a:srcRect l="70213" t="72580" r="9667" b="-840"/>
            <a:stretch/>
          </p:blipFill>
          <p:spPr bwMode="auto">
            <a:xfrm>
              <a:off x="8347322" y="5768978"/>
              <a:ext cx="265783" cy="923647"/>
            </a:xfrm>
            <a:prstGeom prst="rect">
              <a:avLst/>
            </a:prstGeom>
            <a:noFill/>
            <a:extLst>
              <a:ext uri="{909E8E84-426E-40DD-AFC4-6F175D3DCCD1}">
                <a14:hiddenFill xmlns:a14="http://schemas.microsoft.com/office/drawing/2010/main">
                  <a:solidFill>
                    <a:srgbClr val="FFFFFF"/>
                  </a:solidFill>
                </a14:hiddenFill>
              </a:ext>
            </a:extLst>
          </p:spPr>
        </p:pic>
        <p:pic>
          <p:nvPicPr>
            <p:cNvPr id="77" name="Picture 4" descr="http://kuusanmaki.com/blog/wp-content/uploads/2007/03/Al_Burj.jpg"/>
            <p:cNvPicPr>
              <a:picLocks noChangeAspect="1" noChangeArrowheads="1"/>
            </p:cNvPicPr>
            <p:nvPr/>
          </p:nvPicPr>
          <p:blipFill rotWithShape="1">
            <a:blip r:embed="rId13" cstate="print">
              <a:extLst>
                <a:ext uri="{28A0092B-C50C-407E-A947-70E740481C1C}">
                  <a14:useLocalDpi xmlns:a14="http://schemas.microsoft.com/office/drawing/2010/main" val="0"/>
                </a:ext>
              </a:extLst>
            </a:blip>
            <a:srcRect l="89879" t="82520" r="61" b="-15"/>
            <a:stretch/>
          </p:blipFill>
          <p:spPr bwMode="auto">
            <a:xfrm>
              <a:off x="6506338" y="5916181"/>
              <a:ext cx="365554" cy="786455"/>
            </a:xfrm>
            <a:prstGeom prst="rect">
              <a:avLst/>
            </a:prstGeom>
            <a:noFill/>
            <a:extLst>
              <a:ext uri="{909E8E84-426E-40DD-AFC4-6F175D3DCCD1}">
                <a14:hiddenFill xmlns:a14="http://schemas.microsoft.com/office/drawing/2010/main">
                  <a:solidFill>
                    <a:srgbClr val="FFFFFF"/>
                  </a:solidFill>
                </a14:hiddenFill>
              </a:ext>
            </a:extLst>
          </p:spPr>
        </p:pic>
        <p:pic>
          <p:nvPicPr>
            <p:cNvPr id="78" name="Picture 2" descr="http://thumbs.dreamstime.com/z/buildings-buildings-icon-set-building-icons-one-layer-36195623.jpg"/>
            <p:cNvPicPr>
              <a:picLocks noChangeAspect="1" noChangeArrowheads="1"/>
            </p:cNvPicPr>
            <p:nvPr/>
          </p:nvPicPr>
          <p:blipFill rotWithShape="1">
            <a:blip r:embed="rId14" cstate="print">
              <a:extLst>
                <a:ext uri="{28A0092B-C50C-407E-A947-70E740481C1C}">
                  <a14:useLocalDpi xmlns:a14="http://schemas.microsoft.com/office/drawing/2010/main" val="0"/>
                </a:ext>
              </a:extLst>
            </a:blip>
            <a:srcRect l="82680" t="80442" r="10085" b="7191"/>
            <a:stretch/>
          </p:blipFill>
          <p:spPr bwMode="auto">
            <a:xfrm>
              <a:off x="6923605" y="6217025"/>
              <a:ext cx="253338" cy="463010"/>
            </a:xfrm>
            <a:prstGeom prst="rect">
              <a:avLst/>
            </a:prstGeom>
            <a:noFill/>
            <a:extLst>
              <a:ext uri="{909E8E84-426E-40DD-AFC4-6F175D3DCCD1}">
                <a14:hiddenFill xmlns:a14="http://schemas.microsoft.com/office/drawing/2010/main">
                  <a:solidFill>
                    <a:srgbClr val="FFFFFF"/>
                  </a:solidFill>
                </a14:hiddenFill>
              </a:ext>
            </a:extLst>
          </p:spPr>
        </p:pic>
        <p:pic>
          <p:nvPicPr>
            <p:cNvPr id="79" name="Picture 2" descr="http://us.cdn2.123rf.com/168nwm/emirsimsek/emirsimsek1002/emirsimsek100200151/6489844-.jpg"/>
            <p:cNvPicPr>
              <a:picLocks noChangeAspect="1" noChangeArrowheads="1"/>
            </p:cNvPicPr>
            <p:nvPr/>
          </p:nvPicPr>
          <p:blipFill rotWithShape="1">
            <a:blip r:embed="rId15" cstate="print">
              <a:extLst>
                <a:ext uri="{28A0092B-C50C-407E-A947-70E740481C1C}">
                  <a14:useLocalDpi xmlns:a14="http://schemas.microsoft.com/office/drawing/2010/main" val="0"/>
                </a:ext>
              </a:extLst>
            </a:blip>
            <a:srcRect l="45432" r="38033" b="66667"/>
            <a:stretch/>
          </p:blipFill>
          <p:spPr bwMode="auto">
            <a:xfrm>
              <a:off x="7195994" y="6068247"/>
              <a:ext cx="307216" cy="619366"/>
            </a:xfrm>
            <a:prstGeom prst="rect">
              <a:avLst/>
            </a:prstGeom>
            <a:noFill/>
            <a:extLst>
              <a:ext uri="{909E8E84-426E-40DD-AFC4-6F175D3DCCD1}">
                <a14:hiddenFill xmlns:a14="http://schemas.microsoft.com/office/drawing/2010/main">
                  <a:solidFill>
                    <a:srgbClr val="FFFFFF"/>
                  </a:solidFill>
                </a14:hiddenFill>
              </a:ext>
            </a:extLst>
          </p:spPr>
        </p:pic>
      </p:grpSp>
      <p:cxnSp>
        <p:nvCxnSpPr>
          <p:cNvPr id="80" name="Straight Arrow Connector 43"/>
          <p:cNvCxnSpPr>
            <a:cxnSpLocks noChangeShapeType="1"/>
          </p:cNvCxnSpPr>
          <p:nvPr/>
        </p:nvCxnSpPr>
        <p:spPr bwMode="auto">
          <a:xfrm flipH="1">
            <a:off x="4668070" y="5260492"/>
            <a:ext cx="313600" cy="0"/>
          </a:xfrm>
          <a:prstGeom prst="straightConnector1">
            <a:avLst/>
          </a:prstGeom>
          <a:noFill/>
          <a:ln w="6350" cap="sq" algn="ctr">
            <a:solidFill>
              <a:schemeClr val="hlink"/>
            </a:solidFill>
            <a:round/>
            <a:headEnd/>
            <a:tailEnd type="arrow" w="med" len="med"/>
          </a:ln>
          <a:extLst>
            <a:ext uri="{909E8E84-426E-40DD-AFC4-6F175D3DCCD1}">
              <a14:hiddenFill xmlns:a14="http://schemas.microsoft.com/office/drawing/2010/main">
                <a:noFill/>
              </a14:hiddenFill>
            </a:ext>
          </a:extLst>
        </p:spPr>
      </p:cxnSp>
      <p:cxnSp>
        <p:nvCxnSpPr>
          <p:cNvPr id="83" name="Straight Arrow Connector 43"/>
          <p:cNvCxnSpPr>
            <a:cxnSpLocks noChangeShapeType="1"/>
          </p:cNvCxnSpPr>
          <p:nvPr/>
        </p:nvCxnSpPr>
        <p:spPr bwMode="auto">
          <a:xfrm flipH="1">
            <a:off x="5041105" y="5803105"/>
            <a:ext cx="313600" cy="0"/>
          </a:xfrm>
          <a:prstGeom prst="straightConnector1">
            <a:avLst/>
          </a:prstGeom>
          <a:noFill/>
          <a:ln w="6350" cap="sq" algn="ctr">
            <a:solidFill>
              <a:schemeClr val="hlink"/>
            </a:solidFill>
            <a:round/>
            <a:headEnd/>
            <a:tailEnd type="arrow" w="med" len="med"/>
          </a:ln>
          <a:extLst>
            <a:ext uri="{909E8E84-426E-40DD-AFC4-6F175D3DCCD1}">
              <a14:hiddenFill xmlns:a14="http://schemas.microsoft.com/office/drawing/2010/main">
                <a:noFill/>
              </a14:hiddenFill>
            </a:ext>
          </a:extLst>
        </p:spPr>
      </p:cxnSp>
      <p:cxnSp>
        <p:nvCxnSpPr>
          <p:cNvPr id="84" name="Straight Arrow Connector 43"/>
          <p:cNvCxnSpPr>
            <a:cxnSpLocks noChangeShapeType="1"/>
          </p:cNvCxnSpPr>
          <p:nvPr/>
        </p:nvCxnSpPr>
        <p:spPr bwMode="auto">
          <a:xfrm flipH="1">
            <a:off x="5461898" y="6098382"/>
            <a:ext cx="176902" cy="0"/>
          </a:xfrm>
          <a:prstGeom prst="straightConnector1">
            <a:avLst/>
          </a:prstGeom>
          <a:noFill/>
          <a:ln w="6350" cap="sq" algn="ctr">
            <a:solidFill>
              <a:schemeClr val="hlink"/>
            </a:solidFill>
            <a:round/>
            <a:headEnd/>
            <a:tailEnd type="arrow" w="med" len="med"/>
          </a:ln>
          <a:extLst>
            <a:ext uri="{909E8E84-426E-40DD-AFC4-6F175D3DCCD1}">
              <a14:hiddenFill xmlns:a14="http://schemas.microsoft.com/office/drawing/2010/main">
                <a:noFill/>
              </a14:hiddenFill>
            </a:ext>
          </a:extLst>
        </p:spPr>
      </p:cxnSp>
      <p:cxnSp>
        <p:nvCxnSpPr>
          <p:cNvPr id="88" name="Straight Arrow Connector 43"/>
          <p:cNvCxnSpPr>
            <a:cxnSpLocks noChangeShapeType="1"/>
          </p:cNvCxnSpPr>
          <p:nvPr/>
        </p:nvCxnSpPr>
        <p:spPr bwMode="auto">
          <a:xfrm flipH="1">
            <a:off x="5029200" y="5605466"/>
            <a:ext cx="914400" cy="0"/>
          </a:xfrm>
          <a:prstGeom prst="straightConnector1">
            <a:avLst/>
          </a:prstGeom>
          <a:noFill/>
          <a:ln w="6350" cap="sq" algn="ctr">
            <a:solidFill>
              <a:schemeClr val="hlink"/>
            </a:solidFill>
            <a:round/>
            <a:headEnd/>
            <a:tailEnd type="arrow" w="med" len="med"/>
          </a:ln>
          <a:extLst>
            <a:ext uri="{909E8E84-426E-40DD-AFC4-6F175D3DCCD1}">
              <a14:hiddenFill xmlns:a14="http://schemas.microsoft.com/office/drawing/2010/main">
                <a:noFill/>
              </a14:hiddenFill>
            </a:ext>
          </a:extLst>
        </p:spPr>
      </p:cxnSp>
      <p:cxnSp>
        <p:nvCxnSpPr>
          <p:cNvPr id="91" name="Straight Arrow Connector 43"/>
          <p:cNvCxnSpPr>
            <a:cxnSpLocks noChangeShapeType="1"/>
          </p:cNvCxnSpPr>
          <p:nvPr/>
        </p:nvCxnSpPr>
        <p:spPr bwMode="auto">
          <a:xfrm flipH="1">
            <a:off x="6019800" y="5723995"/>
            <a:ext cx="253102" cy="0"/>
          </a:xfrm>
          <a:prstGeom prst="straightConnector1">
            <a:avLst/>
          </a:prstGeom>
          <a:noFill/>
          <a:ln w="6350" cap="sq" algn="ctr">
            <a:solidFill>
              <a:schemeClr val="hlink"/>
            </a:solidFill>
            <a:round/>
            <a:headEnd/>
            <a:tailEnd type="arrow" w="med" len="med"/>
          </a:ln>
          <a:extLst>
            <a:ext uri="{909E8E84-426E-40DD-AFC4-6F175D3DCCD1}">
              <a14:hiddenFill xmlns:a14="http://schemas.microsoft.com/office/drawing/2010/main">
                <a:noFill/>
              </a14:hiddenFill>
            </a:ext>
          </a:extLst>
        </p:spPr>
      </p:cxnSp>
      <p:cxnSp>
        <p:nvCxnSpPr>
          <p:cNvPr id="93" name="Straight Arrow Connector 43"/>
          <p:cNvCxnSpPr>
            <a:cxnSpLocks noChangeShapeType="1"/>
          </p:cNvCxnSpPr>
          <p:nvPr/>
        </p:nvCxnSpPr>
        <p:spPr bwMode="auto">
          <a:xfrm flipH="1">
            <a:off x="6400800" y="6019800"/>
            <a:ext cx="313600" cy="0"/>
          </a:xfrm>
          <a:prstGeom prst="straightConnector1">
            <a:avLst/>
          </a:prstGeom>
          <a:noFill/>
          <a:ln w="6350" cap="sq" algn="ctr">
            <a:solidFill>
              <a:schemeClr val="hlink"/>
            </a:solidFill>
            <a:round/>
            <a:headEnd/>
            <a:tailEnd type="arrow" w="med" len="med"/>
          </a:ln>
          <a:extLst>
            <a:ext uri="{909E8E84-426E-40DD-AFC4-6F175D3DCCD1}">
              <a14:hiddenFill xmlns:a14="http://schemas.microsoft.com/office/drawing/2010/main">
                <a:noFill/>
              </a14:hiddenFill>
            </a:ext>
          </a:extLst>
        </p:spPr>
      </p:cxnSp>
      <p:cxnSp>
        <p:nvCxnSpPr>
          <p:cNvPr id="95" name="Straight Arrow Connector 43"/>
          <p:cNvCxnSpPr>
            <a:cxnSpLocks noChangeShapeType="1"/>
          </p:cNvCxnSpPr>
          <p:nvPr/>
        </p:nvCxnSpPr>
        <p:spPr bwMode="auto">
          <a:xfrm flipH="1">
            <a:off x="6786562" y="6356364"/>
            <a:ext cx="246892" cy="137"/>
          </a:xfrm>
          <a:prstGeom prst="straightConnector1">
            <a:avLst/>
          </a:prstGeom>
          <a:noFill/>
          <a:ln w="6350" cap="sq" algn="ctr">
            <a:solidFill>
              <a:schemeClr val="hlink"/>
            </a:solidFill>
            <a:round/>
            <a:headEnd/>
            <a:tailEnd type="arrow" w="med" len="med"/>
          </a:ln>
          <a:extLst>
            <a:ext uri="{909E8E84-426E-40DD-AFC4-6F175D3DCCD1}">
              <a14:hiddenFill xmlns:a14="http://schemas.microsoft.com/office/drawing/2010/main">
                <a:noFill/>
              </a14:hiddenFill>
            </a:ext>
          </a:extLst>
        </p:spPr>
      </p:cxnSp>
      <p:cxnSp>
        <p:nvCxnSpPr>
          <p:cNvPr id="97" name="Straight Arrow Connector 43"/>
          <p:cNvCxnSpPr>
            <a:cxnSpLocks noChangeShapeType="1"/>
          </p:cNvCxnSpPr>
          <p:nvPr/>
        </p:nvCxnSpPr>
        <p:spPr bwMode="auto">
          <a:xfrm flipH="1">
            <a:off x="6769895" y="6098382"/>
            <a:ext cx="551943" cy="0"/>
          </a:xfrm>
          <a:prstGeom prst="straightConnector1">
            <a:avLst/>
          </a:prstGeom>
          <a:noFill/>
          <a:ln w="6350" cap="sq" algn="ctr">
            <a:solidFill>
              <a:schemeClr val="hlink"/>
            </a:solidFill>
            <a:round/>
            <a:headEnd/>
            <a:tailEnd type="arrow" w="med" len="med"/>
          </a:ln>
          <a:extLst>
            <a:ext uri="{909E8E84-426E-40DD-AFC4-6F175D3DCCD1}">
              <a14:hiddenFill xmlns:a14="http://schemas.microsoft.com/office/drawing/2010/main">
                <a:noFill/>
              </a14:hiddenFill>
            </a:ext>
          </a:extLst>
        </p:spPr>
      </p:cxnSp>
      <p:cxnSp>
        <p:nvCxnSpPr>
          <p:cNvPr id="99" name="Straight Arrow Connector 43"/>
          <p:cNvCxnSpPr>
            <a:cxnSpLocks noChangeShapeType="1"/>
          </p:cNvCxnSpPr>
          <p:nvPr/>
        </p:nvCxnSpPr>
        <p:spPr bwMode="auto">
          <a:xfrm flipH="1">
            <a:off x="7386185" y="6299885"/>
            <a:ext cx="274320" cy="0"/>
          </a:xfrm>
          <a:prstGeom prst="straightConnector1">
            <a:avLst/>
          </a:prstGeom>
          <a:noFill/>
          <a:ln w="6350" cap="sq" algn="ctr">
            <a:solidFill>
              <a:schemeClr val="hlink"/>
            </a:solidFill>
            <a:round/>
            <a:headEnd/>
            <a:tailEnd type="arrow" w="med" len="med"/>
          </a:ln>
          <a:extLst>
            <a:ext uri="{909E8E84-426E-40DD-AFC4-6F175D3DCCD1}">
              <a14:hiddenFill xmlns:a14="http://schemas.microsoft.com/office/drawing/2010/main">
                <a:noFill/>
              </a14:hiddenFill>
            </a:ext>
          </a:extLst>
        </p:spPr>
      </p:cxnSp>
      <p:cxnSp>
        <p:nvCxnSpPr>
          <p:cNvPr id="101" name="Straight Arrow Connector 43"/>
          <p:cNvCxnSpPr>
            <a:cxnSpLocks noChangeShapeType="1"/>
          </p:cNvCxnSpPr>
          <p:nvPr/>
        </p:nvCxnSpPr>
        <p:spPr bwMode="auto">
          <a:xfrm flipH="1">
            <a:off x="7376160" y="6217025"/>
            <a:ext cx="576072" cy="0"/>
          </a:xfrm>
          <a:prstGeom prst="straightConnector1">
            <a:avLst/>
          </a:prstGeom>
          <a:noFill/>
          <a:ln w="6350" cap="sq" algn="ctr">
            <a:solidFill>
              <a:schemeClr val="hlink"/>
            </a:solidFill>
            <a:round/>
            <a:headEnd/>
            <a:tailEnd type="arrow" w="med" len="med"/>
          </a:ln>
          <a:extLst>
            <a:ext uri="{909E8E84-426E-40DD-AFC4-6F175D3DCCD1}">
              <a14:hiddenFill xmlns:a14="http://schemas.microsoft.com/office/drawing/2010/main">
                <a:noFill/>
              </a14:hiddenFill>
            </a:ext>
          </a:extLst>
        </p:spPr>
      </p:cxnSp>
      <p:cxnSp>
        <p:nvCxnSpPr>
          <p:cNvPr id="102" name="Straight Arrow Connector 43"/>
          <p:cNvCxnSpPr>
            <a:cxnSpLocks noChangeShapeType="1"/>
          </p:cNvCxnSpPr>
          <p:nvPr/>
        </p:nvCxnSpPr>
        <p:spPr bwMode="auto">
          <a:xfrm flipH="1">
            <a:off x="5029200" y="5532332"/>
            <a:ext cx="3172866" cy="0"/>
          </a:xfrm>
          <a:prstGeom prst="straightConnector1">
            <a:avLst/>
          </a:prstGeom>
          <a:noFill/>
          <a:ln w="6350" cap="sq" algn="ctr">
            <a:solidFill>
              <a:schemeClr val="hlink"/>
            </a:solidFill>
            <a:round/>
            <a:headEnd/>
            <a:tailEnd type="arrow" w="med" len="med"/>
          </a:ln>
          <a:extLst>
            <a:ext uri="{909E8E84-426E-40DD-AFC4-6F175D3DCCD1}">
              <a14:hiddenFill xmlns:a14="http://schemas.microsoft.com/office/drawing/2010/main">
                <a:noFill/>
              </a14:hiddenFill>
            </a:ext>
          </a:extLst>
        </p:spPr>
      </p:cxnSp>
      <p:grpSp>
        <p:nvGrpSpPr>
          <p:cNvPr id="151" name="Group 150"/>
          <p:cNvGrpSpPr/>
          <p:nvPr/>
        </p:nvGrpSpPr>
        <p:grpSpPr>
          <a:xfrm>
            <a:off x="76200" y="4197286"/>
            <a:ext cx="3336381" cy="2597234"/>
            <a:chOff x="3974997" y="4862716"/>
            <a:chExt cx="1874800" cy="668181"/>
          </a:xfrm>
        </p:grpSpPr>
        <p:grpSp>
          <p:nvGrpSpPr>
            <p:cNvPr id="154" name="Group 153"/>
            <p:cNvGrpSpPr/>
            <p:nvPr/>
          </p:nvGrpSpPr>
          <p:grpSpPr>
            <a:xfrm>
              <a:off x="4022344" y="4953955"/>
              <a:ext cx="1827453" cy="576942"/>
              <a:chOff x="4022344" y="4953955"/>
              <a:chExt cx="1827453" cy="576942"/>
            </a:xfrm>
          </p:grpSpPr>
          <p:cxnSp>
            <p:nvCxnSpPr>
              <p:cNvPr id="156" name="Straight Connector 155"/>
              <p:cNvCxnSpPr/>
              <p:nvPr/>
            </p:nvCxnSpPr>
            <p:spPr bwMode="auto">
              <a:xfrm flipH="1">
                <a:off x="4022344" y="4953997"/>
                <a:ext cx="1811197" cy="0"/>
              </a:xfrm>
              <a:prstGeom prst="line">
                <a:avLst/>
              </a:prstGeom>
              <a:noFill/>
              <a:ln w="25400" cap="flat" cmpd="sng" algn="ctr">
                <a:solidFill>
                  <a:srgbClr val="CC00CC"/>
                </a:solidFill>
                <a:prstDash val="solid"/>
                <a:round/>
                <a:headEnd type="none" w="med" len="med"/>
                <a:tailEnd type="none" w="med" len="med"/>
              </a:ln>
              <a:effectLst/>
            </p:spPr>
          </p:cxnSp>
          <p:cxnSp>
            <p:nvCxnSpPr>
              <p:cNvPr id="157" name="Straight Connector 156"/>
              <p:cNvCxnSpPr/>
              <p:nvPr/>
            </p:nvCxnSpPr>
            <p:spPr bwMode="auto">
              <a:xfrm flipH="1">
                <a:off x="4029431" y="4953955"/>
                <a:ext cx="5270" cy="576942"/>
              </a:xfrm>
              <a:prstGeom prst="line">
                <a:avLst/>
              </a:prstGeom>
              <a:noFill/>
              <a:ln w="25400" cap="flat" cmpd="sng" algn="ctr">
                <a:solidFill>
                  <a:srgbClr val="CC00CC"/>
                </a:solidFill>
                <a:prstDash val="solid"/>
                <a:round/>
                <a:headEnd type="none" w="med" len="med"/>
                <a:tailEnd type="none" w="med" len="med"/>
              </a:ln>
              <a:effectLst/>
            </p:spPr>
          </p:cxnSp>
          <p:cxnSp>
            <p:nvCxnSpPr>
              <p:cNvPr id="158" name="Straight Connector 157"/>
              <p:cNvCxnSpPr/>
              <p:nvPr/>
            </p:nvCxnSpPr>
            <p:spPr bwMode="auto">
              <a:xfrm flipH="1">
                <a:off x="4038600" y="5523471"/>
                <a:ext cx="1811197" cy="0"/>
              </a:xfrm>
              <a:prstGeom prst="line">
                <a:avLst/>
              </a:prstGeom>
              <a:noFill/>
              <a:ln w="25400" cap="flat" cmpd="sng" algn="ctr">
                <a:solidFill>
                  <a:srgbClr val="CC00CC"/>
                </a:solidFill>
                <a:prstDash val="solid"/>
                <a:round/>
                <a:headEnd type="none" w="med" len="med"/>
                <a:tailEnd type="none" w="med" len="med"/>
              </a:ln>
              <a:effectLst/>
            </p:spPr>
          </p:cxnSp>
        </p:grpSp>
        <p:sp>
          <p:nvSpPr>
            <p:cNvPr id="155" name="Rectangle 154"/>
            <p:cNvSpPr/>
            <p:nvPr/>
          </p:nvSpPr>
          <p:spPr>
            <a:xfrm>
              <a:off x="3974997" y="4862716"/>
              <a:ext cx="471007" cy="102935"/>
            </a:xfrm>
            <a:prstGeom prst="rect">
              <a:avLst/>
            </a:prstGeom>
          </p:spPr>
          <p:txBody>
            <a:bodyPr wrap="square">
              <a:spAutoFit/>
            </a:bodyPr>
            <a:lstStyle/>
            <a:p>
              <a:r>
                <a:rPr lang="en-US" sz="2000" i="0" dirty="0">
                  <a:solidFill>
                    <a:srgbClr val="CC00CC"/>
                  </a:solidFill>
                  <a:latin typeface="+mj-lt"/>
                </a:rPr>
                <a:t>Stack</a:t>
              </a:r>
            </a:p>
          </p:txBody>
        </p:sp>
      </p:grpSp>
      <p:pic>
        <p:nvPicPr>
          <p:cNvPr id="94" name="Picture 4" descr="http://kuusanmaki.com/blog/wp-content/uploads/2007/03/Al_Burj.jpg"/>
          <p:cNvPicPr>
            <a:picLocks noChangeAspect="1" noChangeArrowheads="1"/>
          </p:cNvPicPr>
          <p:nvPr/>
        </p:nvPicPr>
        <p:blipFill rotWithShape="1">
          <a:blip r:embed="rId9" cstate="print">
            <a:extLst>
              <a:ext uri="{28A0092B-C50C-407E-A947-70E740481C1C}">
                <a14:useLocalDpi xmlns:a14="http://schemas.microsoft.com/office/drawing/2010/main" val="0"/>
              </a:ext>
            </a:extLst>
          </a:blip>
          <a:srcRect l="15643" t="32147" r="66844" b="-3307"/>
          <a:stretch/>
        </p:blipFill>
        <p:spPr bwMode="auto">
          <a:xfrm>
            <a:off x="223888" y="4686300"/>
            <a:ext cx="415778" cy="2090022"/>
          </a:xfrm>
          <a:prstGeom prst="rect">
            <a:avLst/>
          </a:prstGeom>
          <a:noFill/>
          <a:extLst>
            <a:ext uri="{909E8E84-426E-40DD-AFC4-6F175D3DCCD1}">
              <a14:hiddenFill xmlns:a14="http://schemas.microsoft.com/office/drawing/2010/main">
                <a:solidFill>
                  <a:srgbClr val="FFFFFF"/>
                </a:solidFill>
              </a14:hiddenFill>
            </a:ext>
          </a:extLst>
        </p:spPr>
      </p:pic>
      <p:sp>
        <p:nvSpPr>
          <p:cNvPr id="108" name="Down Arrow 107"/>
          <p:cNvSpPr/>
          <p:nvPr/>
        </p:nvSpPr>
        <p:spPr>
          <a:xfrm>
            <a:off x="4503811" y="4371941"/>
            <a:ext cx="207889" cy="479459"/>
          </a:xfrm>
          <a:prstGeom prst="downArrow">
            <a:avLst/>
          </a:prstGeom>
          <a:solidFill>
            <a:schemeClr val="tx2"/>
          </a:solidFill>
          <a:ln>
            <a:solidFill>
              <a:srgbClr val="FF0000"/>
            </a:solidFill>
          </a:ln>
        </p:spPr>
        <p:txBody>
          <a:bodyPr vert="horz" wrap="non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50000"/>
              </a:spcBef>
              <a:spcAft>
                <a:spcPct val="0"/>
              </a:spcAft>
              <a:buClrTx/>
              <a:buSzTx/>
              <a:buFontTx/>
              <a:buNone/>
              <a:tabLst/>
            </a:pPr>
            <a:endParaRPr kumimoji="0" lang="en-US" sz="3000" b="0" i="1" u="none" strike="noStrike" cap="none" normalizeH="0" baseline="0">
              <a:ln>
                <a:noFill/>
              </a:ln>
              <a:solidFill>
                <a:schemeClr val="tx1"/>
              </a:solidFill>
              <a:effectLst/>
              <a:latin typeface="Times New Roman" pitchFamily="18" charset="0"/>
            </a:endParaRPr>
          </a:p>
        </p:txBody>
      </p:sp>
      <p:sp>
        <p:nvSpPr>
          <p:cNvPr id="109" name="Down Arrow 108"/>
          <p:cNvSpPr/>
          <p:nvPr/>
        </p:nvSpPr>
        <p:spPr>
          <a:xfrm>
            <a:off x="4872111" y="4752941"/>
            <a:ext cx="207889" cy="479459"/>
          </a:xfrm>
          <a:prstGeom prst="downArrow">
            <a:avLst/>
          </a:prstGeom>
          <a:solidFill>
            <a:schemeClr val="tx2"/>
          </a:solidFill>
          <a:ln>
            <a:solidFill>
              <a:srgbClr val="FF0000"/>
            </a:solidFill>
          </a:ln>
        </p:spPr>
        <p:txBody>
          <a:bodyPr vert="horz" wrap="non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50000"/>
              </a:spcBef>
              <a:spcAft>
                <a:spcPct val="0"/>
              </a:spcAft>
              <a:buClrTx/>
              <a:buSzTx/>
              <a:buFontTx/>
              <a:buNone/>
              <a:tabLst/>
            </a:pPr>
            <a:endParaRPr kumimoji="0" lang="en-US" sz="3000" b="0" i="1" u="none" strike="noStrike" cap="none" normalizeH="0" baseline="0">
              <a:ln>
                <a:noFill/>
              </a:ln>
              <a:solidFill>
                <a:schemeClr val="tx1"/>
              </a:solidFill>
              <a:effectLst/>
              <a:latin typeface="Times New Roman" pitchFamily="18" charset="0"/>
            </a:endParaRPr>
          </a:p>
        </p:txBody>
      </p:sp>
      <p:sp>
        <p:nvSpPr>
          <p:cNvPr id="110" name="Down Arrow 109"/>
          <p:cNvSpPr/>
          <p:nvPr/>
        </p:nvSpPr>
        <p:spPr>
          <a:xfrm>
            <a:off x="5265811" y="5299041"/>
            <a:ext cx="207889" cy="479459"/>
          </a:xfrm>
          <a:prstGeom prst="downArrow">
            <a:avLst/>
          </a:prstGeom>
          <a:solidFill>
            <a:schemeClr val="tx2"/>
          </a:solidFill>
          <a:ln>
            <a:solidFill>
              <a:srgbClr val="FF0000"/>
            </a:solidFill>
          </a:ln>
        </p:spPr>
        <p:txBody>
          <a:bodyPr vert="horz" wrap="non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50000"/>
              </a:spcBef>
              <a:spcAft>
                <a:spcPct val="0"/>
              </a:spcAft>
              <a:buClrTx/>
              <a:buSzTx/>
              <a:buFontTx/>
              <a:buNone/>
              <a:tabLst/>
            </a:pPr>
            <a:endParaRPr kumimoji="0" lang="en-US" sz="3000" b="0" i="1" u="none" strike="noStrike" cap="none" normalizeH="0" baseline="0">
              <a:ln>
                <a:noFill/>
              </a:ln>
              <a:solidFill>
                <a:schemeClr val="tx1"/>
              </a:solidFill>
              <a:effectLst/>
              <a:latin typeface="Times New Roman" pitchFamily="18" charset="0"/>
            </a:endParaRPr>
          </a:p>
        </p:txBody>
      </p:sp>
      <p:sp>
        <p:nvSpPr>
          <p:cNvPr id="111" name="Down Arrow 110"/>
          <p:cNvSpPr/>
          <p:nvPr/>
        </p:nvSpPr>
        <p:spPr>
          <a:xfrm>
            <a:off x="5545211" y="5616541"/>
            <a:ext cx="207889" cy="479459"/>
          </a:xfrm>
          <a:prstGeom prst="downArrow">
            <a:avLst/>
          </a:prstGeom>
          <a:solidFill>
            <a:schemeClr val="tx2"/>
          </a:solidFill>
          <a:ln>
            <a:solidFill>
              <a:srgbClr val="FF0000"/>
            </a:solidFill>
          </a:ln>
        </p:spPr>
        <p:txBody>
          <a:bodyPr vert="horz" wrap="non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50000"/>
              </a:spcBef>
              <a:spcAft>
                <a:spcPct val="0"/>
              </a:spcAft>
              <a:buClrTx/>
              <a:buSzTx/>
              <a:buFontTx/>
              <a:buNone/>
              <a:tabLst/>
            </a:pPr>
            <a:endParaRPr kumimoji="0" lang="en-US" sz="3000" b="0" i="1" u="none" strike="noStrike" cap="none" normalizeH="0" baseline="0">
              <a:ln>
                <a:noFill/>
              </a:ln>
              <a:solidFill>
                <a:schemeClr val="tx1"/>
              </a:solidFill>
              <a:effectLst/>
              <a:latin typeface="Times New Roman" pitchFamily="18" charset="0"/>
            </a:endParaRPr>
          </a:p>
        </p:txBody>
      </p:sp>
      <p:sp>
        <p:nvSpPr>
          <p:cNvPr id="112" name="Down Arrow 111"/>
          <p:cNvSpPr/>
          <p:nvPr/>
        </p:nvSpPr>
        <p:spPr>
          <a:xfrm>
            <a:off x="5881418" y="5178813"/>
            <a:ext cx="207889" cy="479459"/>
          </a:xfrm>
          <a:prstGeom prst="downArrow">
            <a:avLst/>
          </a:prstGeom>
          <a:solidFill>
            <a:schemeClr val="tx2"/>
          </a:solidFill>
          <a:ln>
            <a:solidFill>
              <a:srgbClr val="FF0000"/>
            </a:solidFill>
          </a:ln>
        </p:spPr>
        <p:txBody>
          <a:bodyPr vert="horz" wrap="non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50000"/>
              </a:spcBef>
              <a:spcAft>
                <a:spcPct val="0"/>
              </a:spcAft>
              <a:buClrTx/>
              <a:buSzTx/>
              <a:buFontTx/>
              <a:buNone/>
              <a:tabLst/>
            </a:pPr>
            <a:endParaRPr kumimoji="0" lang="en-US" sz="3000" b="0" i="1" u="none" strike="noStrike" cap="none" normalizeH="0" baseline="0">
              <a:ln>
                <a:noFill/>
              </a:ln>
              <a:solidFill>
                <a:schemeClr val="tx1"/>
              </a:solidFill>
              <a:effectLst/>
              <a:latin typeface="Times New Roman" pitchFamily="18" charset="0"/>
            </a:endParaRPr>
          </a:p>
        </p:txBody>
      </p:sp>
      <p:sp>
        <p:nvSpPr>
          <p:cNvPr id="113" name="Down Arrow 112"/>
          <p:cNvSpPr/>
          <p:nvPr/>
        </p:nvSpPr>
        <p:spPr>
          <a:xfrm>
            <a:off x="6183608" y="5244973"/>
            <a:ext cx="207889" cy="479459"/>
          </a:xfrm>
          <a:prstGeom prst="downArrow">
            <a:avLst/>
          </a:prstGeom>
          <a:solidFill>
            <a:schemeClr val="tx2"/>
          </a:solidFill>
          <a:ln>
            <a:solidFill>
              <a:srgbClr val="FF0000"/>
            </a:solidFill>
          </a:ln>
        </p:spPr>
        <p:txBody>
          <a:bodyPr vert="horz" wrap="non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50000"/>
              </a:spcBef>
              <a:spcAft>
                <a:spcPct val="0"/>
              </a:spcAft>
              <a:buClrTx/>
              <a:buSzTx/>
              <a:buFontTx/>
              <a:buNone/>
              <a:tabLst/>
            </a:pPr>
            <a:endParaRPr kumimoji="0" lang="en-US" sz="3000" b="0" i="1" u="none" strike="noStrike" cap="none" normalizeH="0" baseline="0">
              <a:ln>
                <a:noFill/>
              </a:ln>
              <a:solidFill>
                <a:schemeClr val="tx1"/>
              </a:solidFill>
              <a:effectLst/>
              <a:latin typeface="Times New Roman" pitchFamily="18" charset="0"/>
            </a:endParaRPr>
          </a:p>
        </p:txBody>
      </p:sp>
      <p:sp>
        <p:nvSpPr>
          <p:cNvPr id="114" name="Down Arrow 113"/>
          <p:cNvSpPr/>
          <p:nvPr/>
        </p:nvSpPr>
        <p:spPr>
          <a:xfrm>
            <a:off x="6585170" y="5540341"/>
            <a:ext cx="207889" cy="479459"/>
          </a:xfrm>
          <a:prstGeom prst="downArrow">
            <a:avLst/>
          </a:prstGeom>
          <a:solidFill>
            <a:schemeClr val="tx2"/>
          </a:solidFill>
          <a:ln>
            <a:solidFill>
              <a:srgbClr val="FF0000"/>
            </a:solidFill>
          </a:ln>
        </p:spPr>
        <p:txBody>
          <a:bodyPr vert="horz" wrap="non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50000"/>
              </a:spcBef>
              <a:spcAft>
                <a:spcPct val="0"/>
              </a:spcAft>
              <a:buClrTx/>
              <a:buSzTx/>
              <a:buFontTx/>
              <a:buNone/>
              <a:tabLst/>
            </a:pPr>
            <a:endParaRPr kumimoji="0" lang="en-US" sz="3000" b="0" i="1" u="none" strike="noStrike" cap="none" normalizeH="0" baseline="0">
              <a:ln>
                <a:noFill/>
              </a:ln>
              <a:solidFill>
                <a:schemeClr val="tx1"/>
              </a:solidFill>
              <a:effectLst/>
              <a:latin typeface="Times New Roman" pitchFamily="18" charset="0"/>
            </a:endParaRPr>
          </a:p>
        </p:txBody>
      </p:sp>
      <p:sp>
        <p:nvSpPr>
          <p:cNvPr id="115" name="Down Arrow 114"/>
          <p:cNvSpPr/>
          <p:nvPr/>
        </p:nvSpPr>
        <p:spPr>
          <a:xfrm>
            <a:off x="6904111" y="5854700"/>
            <a:ext cx="207889" cy="479459"/>
          </a:xfrm>
          <a:prstGeom prst="downArrow">
            <a:avLst/>
          </a:prstGeom>
          <a:solidFill>
            <a:schemeClr val="tx2"/>
          </a:solidFill>
          <a:ln>
            <a:solidFill>
              <a:srgbClr val="FF0000"/>
            </a:solidFill>
          </a:ln>
        </p:spPr>
        <p:txBody>
          <a:bodyPr vert="horz" wrap="non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50000"/>
              </a:spcBef>
              <a:spcAft>
                <a:spcPct val="0"/>
              </a:spcAft>
              <a:buClrTx/>
              <a:buSzTx/>
              <a:buFontTx/>
              <a:buNone/>
              <a:tabLst/>
            </a:pPr>
            <a:endParaRPr kumimoji="0" lang="en-US" sz="3000" b="0" i="1" u="none" strike="noStrike" cap="none" normalizeH="0" baseline="0">
              <a:ln>
                <a:noFill/>
              </a:ln>
              <a:solidFill>
                <a:schemeClr val="tx1"/>
              </a:solidFill>
              <a:effectLst/>
              <a:latin typeface="Times New Roman" pitchFamily="18" charset="0"/>
            </a:endParaRPr>
          </a:p>
        </p:txBody>
      </p:sp>
      <p:sp>
        <p:nvSpPr>
          <p:cNvPr id="116" name="Down Arrow 115"/>
          <p:cNvSpPr/>
          <p:nvPr/>
        </p:nvSpPr>
        <p:spPr>
          <a:xfrm>
            <a:off x="7235752" y="5626100"/>
            <a:ext cx="207889" cy="479459"/>
          </a:xfrm>
          <a:prstGeom prst="downArrow">
            <a:avLst/>
          </a:prstGeom>
          <a:solidFill>
            <a:schemeClr val="tx2"/>
          </a:solidFill>
          <a:ln>
            <a:solidFill>
              <a:srgbClr val="FF0000"/>
            </a:solidFill>
          </a:ln>
        </p:spPr>
        <p:txBody>
          <a:bodyPr vert="horz" wrap="non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50000"/>
              </a:spcBef>
              <a:spcAft>
                <a:spcPct val="0"/>
              </a:spcAft>
              <a:buClrTx/>
              <a:buSzTx/>
              <a:buFontTx/>
              <a:buNone/>
              <a:tabLst/>
            </a:pPr>
            <a:endParaRPr kumimoji="0" lang="en-US" sz="3000" b="0" i="1" u="none" strike="noStrike" cap="none" normalizeH="0" baseline="0">
              <a:ln>
                <a:noFill/>
              </a:ln>
              <a:solidFill>
                <a:schemeClr val="tx1"/>
              </a:solidFill>
              <a:effectLst/>
              <a:latin typeface="Times New Roman" pitchFamily="18" charset="0"/>
            </a:endParaRPr>
          </a:p>
        </p:txBody>
      </p:sp>
      <p:sp>
        <p:nvSpPr>
          <p:cNvPr id="117" name="Down Arrow 116"/>
          <p:cNvSpPr/>
          <p:nvPr/>
        </p:nvSpPr>
        <p:spPr>
          <a:xfrm>
            <a:off x="7567393" y="5819741"/>
            <a:ext cx="207889" cy="479459"/>
          </a:xfrm>
          <a:prstGeom prst="downArrow">
            <a:avLst/>
          </a:prstGeom>
          <a:solidFill>
            <a:schemeClr val="tx2"/>
          </a:solidFill>
          <a:ln>
            <a:solidFill>
              <a:srgbClr val="FF0000"/>
            </a:solidFill>
          </a:ln>
        </p:spPr>
        <p:txBody>
          <a:bodyPr vert="horz" wrap="non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50000"/>
              </a:spcBef>
              <a:spcAft>
                <a:spcPct val="0"/>
              </a:spcAft>
              <a:buClrTx/>
              <a:buSzTx/>
              <a:buFontTx/>
              <a:buNone/>
              <a:tabLst/>
            </a:pPr>
            <a:endParaRPr kumimoji="0" lang="en-US" sz="3000" b="0" i="1" u="none" strike="noStrike" cap="none" normalizeH="0" baseline="0">
              <a:ln>
                <a:noFill/>
              </a:ln>
              <a:solidFill>
                <a:schemeClr val="tx1"/>
              </a:solidFill>
              <a:effectLst/>
              <a:latin typeface="Times New Roman" pitchFamily="18" charset="0"/>
            </a:endParaRPr>
          </a:p>
        </p:txBody>
      </p:sp>
      <p:sp>
        <p:nvSpPr>
          <p:cNvPr id="118" name="Down Arrow 117"/>
          <p:cNvSpPr/>
          <p:nvPr/>
        </p:nvSpPr>
        <p:spPr>
          <a:xfrm>
            <a:off x="7848234" y="5727700"/>
            <a:ext cx="207889" cy="479459"/>
          </a:xfrm>
          <a:prstGeom prst="downArrow">
            <a:avLst/>
          </a:prstGeom>
          <a:solidFill>
            <a:schemeClr val="tx2"/>
          </a:solidFill>
          <a:ln>
            <a:solidFill>
              <a:srgbClr val="FF0000"/>
            </a:solidFill>
          </a:ln>
        </p:spPr>
        <p:txBody>
          <a:bodyPr vert="horz" wrap="non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50000"/>
              </a:spcBef>
              <a:spcAft>
                <a:spcPct val="0"/>
              </a:spcAft>
              <a:buClrTx/>
              <a:buSzTx/>
              <a:buFontTx/>
              <a:buNone/>
              <a:tabLst/>
            </a:pPr>
            <a:endParaRPr kumimoji="0" lang="en-US" sz="3000" b="0" i="1" u="none" strike="noStrike" cap="none" normalizeH="0" baseline="0">
              <a:ln>
                <a:noFill/>
              </a:ln>
              <a:solidFill>
                <a:schemeClr val="tx1"/>
              </a:solidFill>
              <a:effectLst/>
              <a:latin typeface="Times New Roman" pitchFamily="18" charset="0"/>
            </a:endParaRPr>
          </a:p>
        </p:txBody>
      </p:sp>
      <p:sp>
        <p:nvSpPr>
          <p:cNvPr id="119" name="Down Arrow 118"/>
          <p:cNvSpPr/>
          <p:nvPr/>
        </p:nvSpPr>
        <p:spPr>
          <a:xfrm>
            <a:off x="8103675" y="5194300"/>
            <a:ext cx="207889" cy="479459"/>
          </a:xfrm>
          <a:prstGeom prst="downArrow">
            <a:avLst/>
          </a:prstGeom>
          <a:solidFill>
            <a:schemeClr val="tx2"/>
          </a:solidFill>
          <a:ln>
            <a:solidFill>
              <a:srgbClr val="FF0000"/>
            </a:solidFill>
          </a:ln>
        </p:spPr>
        <p:txBody>
          <a:bodyPr vert="horz" wrap="non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50000"/>
              </a:spcBef>
              <a:spcAft>
                <a:spcPct val="0"/>
              </a:spcAft>
              <a:buClrTx/>
              <a:buSzTx/>
              <a:buFontTx/>
              <a:buNone/>
              <a:tabLst/>
            </a:pPr>
            <a:endParaRPr kumimoji="0" lang="en-US" sz="3000" b="0" i="1" u="none" strike="noStrike" cap="none" normalizeH="0" baseline="0">
              <a:ln>
                <a:noFill/>
              </a:ln>
              <a:solidFill>
                <a:schemeClr val="tx1"/>
              </a:solidFill>
              <a:effectLst/>
              <a:latin typeface="Times New Roman" pitchFamily="18" charset="0"/>
            </a:endParaRPr>
          </a:p>
        </p:txBody>
      </p:sp>
      <p:sp>
        <p:nvSpPr>
          <p:cNvPr id="137" name="Rectangle 3" descr="Rectangle: Click to edit Master text styles&#10;Second level&#10;Third level&#10;Fourth level&#10;Fifth level"/>
          <p:cNvSpPr txBox="1">
            <a:spLocks noChangeArrowheads="1"/>
          </p:cNvSpPr>
          <p:nvPr/>
        </p:nvSpPr>
        <p:spPr bwMode="auto">
          <a:xfrm>
            <a:off x="1193800" y="1600200"/>
            <a:ext cx="8633830" cy="1121679"/>
          </a:xfrm>
          <a:prstGeom prst="rect">
            <a:avLst/>
          </a:prstGeom>
          <a:noFill/>
          <a:ln w="6350">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400">
                <a:solidFill>
                  <a:schemeClr val="tx1"/>
                </a:solidFill>
                <a:latin typeface="+mn-lt"/>
              </a:defRPr>
            </a:lvl3pPr>
            <a:lvl4pPr marL="1600200" indent="-228600" algn="l" rtl="0" eaLnBrk="0" fontAlgn="base" hangingPunct="0">
              <a:spcBef>
                <a:spcPct val="20000"/>
              </a:spcBef>
              <a:spcAft>
                <a:spcPct val="0"/>
              </a:spcAft>
              <a:buChar char="–"/>
              <a:defRPr sz="2000">
                <a:solidFill>
                  <a:schemeClr val="tx1"/>
                </a:solidFill>
                <a:latin typeface="+mn-lt"/>
              </a:defRPr>
            </a:lvl4pPr>
            <a:lvl5pPr marL="2057400" indent="-228600" algn="l" rtl="0" eaLnBrk="0" fontAlgn="base" hangingPunct="0">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a:lstStyle>
          <a:p>
            <a:pPr marL="0" indent="0">
              <a:spcBef>
                <a:spcPts val="0"/>
              </a:spcBef>
              <a:buNone/>
            </a:pPr>
            <a:r>
              <a:rPr lang="en-US" sz="2800" i="0" kern="0" dirty="0"/>
              <a:t>For each building, must pop the stack searching back.</a:t>
            </a:r>
          </a:p>
          <a:p>
            <a:pPr marL="0" indent="0">
              <a:spcBef>
                <a:spcPts val="0"/>
              </a:spcBef>
              <a:buNone/>
            </a:pPr>
            <a:r>
              <a:rPr lang="en-US" sz="2800" i="0" kern="0" dirty="0"/>
              <a:t>May have to pop </a:t>
            </a:r>
            <a:r>
              <a:rPr lang="en-US" sz="2800" i="0" kern="0" dirty="0">
                <a:solidFill>
                  <a:schemeClr val="accent1"/>
                </a:solidFill>
              </a:rPr>
              <a:t>O(</a:t>
            </a:r>
            <a:r>
              <a:rPr lang="en-US" sz="2800" kern="0" dirty="0">
                <a:solidFill>
                  <a:schemeClr val="accent1"/>
                </a:solidFill>
              </a:rPr>
              <a:t>n</a:t>
            </a:r>
            <a:r>
              <a:rPr lang="en-US" sz="2800" i="0" kern="0" dirty="0">
                <a:solidFill>
                  <a:schemeClr val="accent1"/>
                </a:solidFill>
              </a:rPr>
              <a:t>)</a:t>
            </a:r>
            <a:r>
              <a:rPr lang="en-US" sz="2800" i="0" kern="0" dirty="0"/>
              <a:t> buildings.</a:t>
            </a:r>
          </a:p>
          <a:p>
            <a:pPr marL="0" indent="0">
              <a:spcBef>
                <a:spcPts val="0"/>
              </a:spcBef>
              <a:buFontTx/>
              <a:buNone/>
            </a:pPr>
            <a:r>
              <a:rPr lang="en-US" sz="2800" i="0" kern="0" dirty="0"/>
              <a:t>Time = </a:t>
            </a:r>
            <a:r>
              <a:rPr lang="en-US" sz="2800" i="0" kern="0" dirty="0">
                <a:solidFill>
                  <a:schemeClr val="accent1"/>
                </a:solidFill>
              </a:rPr>
              <a:t>O(</a:t>
            </a:r>
            <a:r>
              <a:rPr lang="en-US" sz="2800" kern="0" dirty="0">
                <a:solidFill>
                  <a:schemeClr val="accent1"/>
                </a:solidFill>
              </a:rPr>
              <a:t>n</a:t>
            </a:r>
            <a:r>
              <a:rPr lang="en-US" sz="2800" kern="0" baseline="30000" dirty="0">
                <a:solidFill>
                  <a:schemeClr val="accent1"/>
                </a:solidFill>
              </a:rPr>
              <a:t>2</a:t>
            </a:r>
            <a:r>
              <a:rPr lang="en-US" sz="2800" i="0" kern="0" dirty="0">
                <a:solidFill>
                  <a:schemeClr val="accent1"/>
                </a:solidFill>
              </a:rPr>
              <a:t>)</a:t>
            </a:r>
            <a:r>
              <a:rPr lang="en-US" sz="2800" i="0" kern="0" dirty="0"/>
              <a:t>.</a:t>
            </a:r>
          </a:p>
        </p:txBody>
      </p:sp>
      <p:pic>
        <p:nvPicPr>
          <p:cNvPr id="138" name="Picture 9" descr="j0078707"/>
          <p:cNvPicPr>
            <a:picLocks noChangeAspect="1" noChangeArrowheads="1"/>
          </p:cNvPicPr>
          <p:nvPr/>
        </p:nvPicPr>
        <p:blipFill>
          <a:blip r:embed="rId16" cstate="print">
            <a:extLst>
              <a:ext uri="{28A0092B-C50C-407E-A947-70E740481C1C}">
                <a14:useLocalDpi xmlns:a14="http://schemas.microsoft.com/office/drawing/2010/main" val="0"/>
              </a:ext>
            </a:extLst>
          </a:blip>
          <a:srcRect/>
          <a:stretch>
            <a:fillRect/>
          </a:stretch>
        </p:blipFill>
        <p:spPr bwMode="auto">
          <a:xfrm flipH="1">
            <a:off x="292398" y="1600201"/>
            <a:ext cx="622002"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2" name="Group 1"/>
          <p:cNvGrpSpPr/>
          <p:nvPr/>
        </p:nvGrpSpPr>
        <p:grpSpPr>
          <a:xfrm>
            <a:off x="304800" y="3029653"/>
            <a:ext cx="2893771" cy="1008947"/>
            <a:chOff x="1754429" y="3029653"/>
            <a:chExt cx="2893771" cy="1008947"/>
          </a:xfrm>
        </p:grpSpPr>
        <p:grpSp>
          <p:nvGrpSpPr>
            <p:cNvPr id="139" name="Group 2"/>
            <p:cNvGrpSpPr>
              <a:grpSpLocks/>
            </p:cNvGrpSpPr>
            <p:nvPr/>
          </p:nvGrpSpPr>
          <p:grpSpPr bwMode="auto">
            <a:xfrm>
              <a:off x="1754429" y="3036242"/>
              <a:ext cx="912570" cy="1002358"/>
              <a:chOff x="2065" y="1551"/>
              <a:chExt cx="1628" cy="1988"/>
            </a:xfrm>
          </p:grpSpPr>
          <p:sp>
            <p:nvSpPr>
              <p:cNvPr id="140" name="Freeform 3"/>
              <p:cNvSpPr>
                <a:spLocks/>
              </p:cNvSpPr>
              <p:nvPr/>
            </p:nvSpPr>
            <p:spPr bwMode="auto">
              <a:xfrm>
                <a:off x="2778" y="1977"/>
                <a:ext cx="331" cy="334"/>
              </a:xfrm>
              <a:custGeom>
                <a:avLst/>
                <a:gdLst>
                  <a:gd name="T0" fmla="*/ 255 w 331"/>
                  <a:gd name="T1" fmla="*/ 212 h 334"/>
                  <a:gd name="T2" fmla="*/ 284 w 331"/>
                  <a:gd name="T3" fmla="*/ 141 h 334"/>
                  <a:gd name="T4" fmla="*/ 279 w 331"/>
                  <a:gd name="T5" fmla="*/ 85 h 334"/>
                  <a:gd name="T6" fmla="*/ 270 w 331"/>
                  <a:gd name="T7" fmla="*/ 38 h 334"/>
                  <a:gd name="T8" fmla="*/ 227 w 331"/>
                  <a:gd name="T9" fmla="*/ 5 h 334"/>
                  <a:gd name="T10" fmla="*/ 166 w 331"/>
                  <a:gd name="T11" fmla="*/ 0 h 334"/>
                  <a:gd name="T12" fmla="*/ 118 w 331"/>
                  <a:gd name="T13" fmla="*/ 5 h 334"/>
                  <a:gd name="T14" fmla="*/ 47 w 331"/>
                  <a:gd name="T15" fmla="*/ 47 h 334"/>
                  <a:gd name="T16" fmla="*/ 14 w 331"/>
                  <a:gd name="T17" fmla="*/ 113 h 334"/>
                  <a:gd name="T18" fmla="*/ 0 w 331"/>
                  <a:gd name="T19" fmla="*/ 193 h 334"/>
                  <a:gd name="T20" fmla="*/ 14 w 331"/>
                  <a:gd name="T21" fmla="*/ 282 h 334"/>
                  <a:gd name="T22" fmla="*/ 43 w 331"/>
                  <a:gd name="T23" fmla="*/ 315 h 334"/>
                  <a:gd name="T24" fmla="*/ 95 w 331"/>
                  <a:gd name="T25" fmla="*/ 334 h 334"/>
                  <a:gd name="T26" fmla="*/ 147 w 331"/>
                  <a:gd name="T27" fmla="*/ 329 h 334"/>
                  <a:gd name="T28" fmla="*/ 203 w 331"/>
                  <a:gd name="T29" fmla="*/ 306 h 334"/>
                  <a:gd name="T30" fmla="*/ 241 w 331"/>
                  <a:gd name="T31" fmla="*/ 273 h 334"/>
                  <a:gd name="T32" fmla="*/ 303 w 331"/>
                  <a:gd name="T33" fmla="*/ 325 h 334"/>
                  <a:gd name="T34" fmla="*/ 331 w 331"/>
                  <a:gd name="T35" fmla="*/ 325 h 334"/>
                  <a:gd name="T36" fmla="*/ 331 w 331"/>
                  <a:gd name="T37" fmla="*/ 296 h 334"/>
                  <a:gd name="T38" fmla="*/ 317 w 331"/>
                  <a:gd name="T39" fmla="*/ 273 h 334"/>
                  <a:gd name="T40" fmla="*/ 255 w 331"/>
                  <a:gd name="T41" fmla="*/ 212 h 3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31"/>
                  <a:gd name="T64" fmla="*/ 0 h 334"/>
                  <a:gd name="T65" fmla="*/ 331 w 331"/>
                  <a:gd name="T66" fmla="*/ 334 h 3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31" h="334">
                    <a:moveTo>
                      <a:pt x="255" y="212"/>
                    </a:moveTo>
                    <a:lnTo>
                      <a:pt x="284" y="141"/>
                    </a:lnTo>
                    <a:lnTo>
                      <a:pt x="279" y="85"/>
                    </a:lnTo>
                    <a:lnTo>
                      <a:pt x="270" y="38"/>
                    </a:lnTo>
                    <a:lnTo>
                      <a:pt x="227" y="5"/>
                    </a:lnTo>
                    <a:lnTo>
                      <a:pt x="166" y="0"/>
                    </a:lnTo>
                    <a:lnTo>
                      <a:pt x="118" y="5"/>
                    </a:lnTo>
                    <a:lnTo>
                      <a:pt x="47" y="47"/>
                    </a:lnTo>
                    <a:lnTo>
                      <a:pt x="14" y="113"/>
                    </a:lnTo>
                    <a:lnTo>
                      <a:pt x="0" y="193"/>
                    </a:lnTo>
                    <a:lnTo>
                      <a:pt x="14" y="282"/>
                    </a:lnTo>
                    <a:lnTo>
                      <a:pt x="43" y="315"/>
                    </a:lnTo>
                    <a:lnTo>
                      <a:pt x="95" y="334"/>
                    </a:lnTo>
                    <a:lnTo>
                      <a:pt x="147" y="329"/>
                    </a:lnTo>
                    <a:lnTo>
                      <a:pt x="203" y="306"/>
                    </a:lnTo>
                    <a:lnTo>
                      <a:pt x="241" y="273"/>
                    </a:lnTo>
                    <a:lnTo>
                      <a:pt x="303" y="325"/>
                    </a:lnTo>
                    <a:lnTo>
                      <a:pt x="331" y="325"/>
                    </a:lnTo>
                    <a:lnTo>
                      <a:pt x="331" y="296"/>
                    </a:lnTo>
                    <a:lnTo>
                      <a:pt x="317" y="273"/>
                    </a:lnTo>
                    <a:lnTo>
                      <a:pt x="255" y="21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1" name="Freeform 4"/>
              <p:cNvSpPr>
                <a:spLocks/>
              </p:cNvSpPr>
              <p:nvPr/>
            </p:nvSpPr>
            <p:spPr bwMode="auto">
              <a:xfrm>
                <a:off x="2811" y="1929"/>
                <a:ext cx="303" cy="127"/>
              </a:xfrm>
              <a:custGeom>
                <a:avLst/>
                <a:gdLst>
                  <a:gd name="T0" fmla="*/ 234 w 303"/>
                  <a:gd name="T1" fmla="*/ 127 h 127"/>
                  <a:gd name="T2" fmla="*/ 303 w 303"/>
                  <a:gd name="T3" fmla="*/ 117 h 127"/>
                  <a:gd name="T4" fmla="*/ 303 w 303"/>
                  <a:gd name="T5" fmla="*/ 90 h 127"/>
                  <a:gd name="T6" fmla="*/ 223 w 303"/>
                  <a:gd name="T7" fmla="*/ 110 h 127"/>
                  <a:gd name="T8" fmla="*/ 213 w 303"/>
                  <a:gd name="T9" fmla="*/ 100 h 127"/>
                  <a:gd name="T10" fmla="*/ 265 w 303"/>
                  <a:gd name="T11" fmla="*/ 61 h 127"/>
                  <a:gd name="T12" fmla="*/ 246 w 303"/>
                  <a:gd name="T13" fmla="*/ 51 h 127"/>
                  <a:gd name="T14" fmla="*/ 199 w 303"/>
                  <a:gd name="T15" fmla="*/ 81 h 127"/>
                  <a:gd name="T16" fmla="*/ 180 w 303"/>
                  <a:gd name="T17" fmla="*/ 71 h 127"/>
                  <a:gd name="T18" fmla="*/ 253 w 303"/>
                  <a:gd name="T19" fmla="*/ 24 h 127"/>
                  <a:gd name="T20" fmla="*/ 239 w 303"/>
                  <a:gd name="T21" fmla="*/ 0 h 127"/>
                  <a:gd name="T22" fmla="*/ 147 w 303"/>
                  <a:gd name="T23" fmla="*/ 71 h 127"/>
                  <a:gd name="T24" fmla="*/ 85 w 303"/>
                  <a:gd name="T25" fmla="*/ 90 h 127"/>
                  <a:gd name="T26" fmla="*/ 69 w 303"/>
                  <a:gd name="T27" fmla="*/ 66 h 127"/>
                  <a:gd name="T28" fmla="*/ 50 w 303"/>
                  <a:gd name="T29" fmla="*/ 17 h 127"/>
                  <a:gd name="T30" fmla="*/ 28 w 303"/>
                  <a:gd name="T31" fmla="*/ 37 h 127"/>
                  <a:gd name="T32" fmla="*/ 52 w 303"/>
                  <a:gd name="T33" fmla="*/ 85 h 127"/>
                  <a:gd name="T34" fmla="*/ 38 w 303"/>
                  <a:gd name="T35" fmla="*/ 95 h 127"/>
                  <a:gd name="T36" fmla="*/ 14 w 303"/>
                  <a:gd name="T37" fmla="*/ 51 h 127"/>
                  <a:gd name="T38" fmla="*/ 0 w 303"/>
                  <a:gd name="T39" fmla="*/ 76 h 127"/>
                  <a:gd name="T40" fmla="*/ 17 w 303"/>
                  <a:gd name="T41" fmla="*/ 120 h 127"/>
                  <a:gd name="T42" fmla="*/ 133 w 303"/>
                  <a:gd name="T43" fmla="*/ 105 h 127"/>
                  <a:gd name="T44" fmla="*/ 234 w 303"/>
                  <a:gd name="T45" fmla="*/ 127 h 12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03"/>
                  <a:gd name="T70" fmla="*/ 0 h 127"/>
                  <a:gd name="T71" fmla="*/ 303 w 303"/>
                  <a:gd name="T72" fmla="*/ 127 h 127"/>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03" h="127">
                    <a:moveTo>
                      <a:pt x="234" y="127"/>
                    </a:moveTo>
                    <a:lnTo>
                      <a:pt x="303" y="117"/>
                    </a:lnTo>
                    <a:lnTo>
                      <a:pt x="303" y="90"/>
                    </a:lnTo>
                    <a:lnTo>
                      <a:pt x="223" y="110"/>
                    </a:lnTo>
                    <a:lnTo>
                      <a:pt x="213" y="100"/>
                    </a:lnTo>
                    <a:lnTo>
                      <a:pt x="265" y="61"/>
                    </a:lnTo>
                    <a:lnTo>
                      <a:pt x="246" y="51"/>
                    </a:lnTo>
                    <a:lnTo>
                      <a:pt x="199" y="81"/>
                    </a:lnTo>
                    <a:lnTo>
                      <a:pt x="180" y="71"/>
                    </a:lnTo>
                    <a:lnTo>
                      <a:pt x="253" y="24"/>
                    </a:lnTo>
                    <a:lnTo>
                      <a:pt x="239" y="0"/>
                    </a:lnTo>
                    <a:lnTo>
                      <a:pt x="147" y="71"/>
                    </a:lnTo>
                    <a:lnTo>
                      <a:pt x="85" y="90"/>
                    </a:lnTo>
                    <a:lnTo>
                      <a:pt x="69" y="66"/>
                    </a:lnTo>
                    <a:lnTo>
                      <a:pt x="50" y="17"/>
                    </a:lnTo>
                    <a:lnTo>
                      <a:pt x="28" y="37"/>
                    </a:lnTo>
                    <a:lnTo>
                      <a:pt x="52" y="85"/>
                    </a:lnTo>
                    <a:lnTo>
                      <a:pt x="38" y="95"/>
                    </a:lnTo>
                    <a:lnTo>
                      <a:pt x="14" y="51"/>
                    </a:lnTo>
                    <a:lnTo>
                      <a:pt x="0" y="76"/>
                    </a:lnTo>
                    <a:lnTo>
                      <a:pt x="17" y="120"/>
                    </a:lnTo>
                    <a:lnTo>
                      <a:pt x="133" y="105"/>
                    </a:lnTo>
                    <a:lnTo>
                      <a:pt x="234" y="127"/>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2" name="Freeform 5"/>
              <p:cNvSpPr>
                <a:spLocks/>
              </p:cNvSpPr>
              <p:nvPr/>
            </p:nvSpPr>
            <p:spPr bwMode="auto">
              <a:xfrm>
                <a:off x="2890" y="1839"/>
                <a:ext cx="518" cy="632"/>
              </a:xfrm>
              <a:custGeom>
                <a:avLst/>
                <a:gdLst>
                  <a:gd name="T0" fmla="*/ 14 w 518"/>
                  <a:gd name="T1" fmla="*/ 623 h 632"/>
                  <a:gd name="T2" fmla="*/ 0 w 518"/>
                  <a:gd name="T3" fmla="*/ 595 h 632"/>
                  <a:gd name="T4" fmla="*/ 9 w 518"/>
                  <a:gd name="T5" fmla="*/ 567 h 632"/>
                  <a:gd name="T6" fmla="*/ 42 w 518"/>
                  <a:gd name="T7" fmla="*/ 539 h 632"/>
                  <a:gd name="T8" fmla="*/ 126 w 518"/>
                  <a:gd name="T9" fmla="*/ 525 h 632"/>
                  <a:gd name="T10" fmla="*/ 233 w 518"/>
                  <a:gd name="T11" fmla="*/ 534 h 632"/>
                  <a:gd name="T12" fmla="*/ 369 w 518"/>
                  <a:gd name="T13" fmla="*/ 516 h 632"/>
                  <a:gd name="T14" fmla="*/ 453 w 518"/>
                  <a:gd name="T15" fmla="*/ 474 h 632"/>
                  <a:gd name="T16" fmla="*/ 471 w 518"/>
                  <a:gd name="T17" fmla="*/ 451 h 632"/>
                  <a:gd name="T18" fmla="*/ 457 w 518"/>
                  <a:gd name="T19" fmla="*/ 390 h 632"/>
                  <a:gd name="T20" fmla="*/ 420 w 518"/>
                  <a:gd name="T21" fmla="*/ 256 h 632"/>
                  <a:gd name="T22" fmla="*/ 364 w 518"/>
                  <a:gd name="T23" fmla="*/ 177 h 632"/>
                  <a:gd name="T24" fmla="*/ 327 w 518"/>
                  <a:gd name="T25" fmla="*/ 153 h 632"/>
                  <a:gd name="T26" fmla="*/ 322 w 518"/>
                  <a:gd name="T27" fmla="*/ 130 h 632"/>
                  <a:gd name="T28" fmla="*/ 341 w 518"/>
                  <a:gd name="T29" fmla="*/ 121 h 632"/>
                  <a:gd name="T30" fmla="*/ 355 w 518"/>
                  <a:gd name="T31" fmla="*/ 98 h 632"/>
                  <a:gd name="T32" fmla="*/ 327 w 518"/>
                  <a:gd name="T33" fmla="*/ 65 h 632"/>
                  <a:gd name="T34" fmla="*/ 294 w 518"/>
                  <a:gd name="T35" fmla="*/ 70 h 632"/>
                  <a:gd name="T36" fmla="*/ 275 w 518"/>
                  <a:gd name="T37" fmla="*/ 46 h 632"/>
                  <a:gd name="T38" fmla="*/ 299 w 518"/>
                  <a:gd name="T39" fmla="*/ 14 h 632"/>
                  <a:gd name="T40" fmla="*/ 341 w 518"/>
                  <a:gd name="T41" fmla="*/ 0 h 632"/>
                  <a:gd name="T42" fmla="*/ 392 w 518"/>
                  <a:gd name="T43" fmla="*/ 14 h 632"/>
                  <a:gd name="T44" fmla="*/ 411 w 518"/>
                  <a:gd name="T45" fmla="*/ 60 h 632"/>
                  <a:gd name="T46" fmla="*/ 406 w 518"/>
                  <a:gd name="T47" fmla="*/ 121 h 632"/>
                  <a:gd name="T48" fmla="*/ 373 w 518"/>
                  <a:gd name="T49" fmla="*/ 144 h 632"/>
                  <a:gd name="T50" fmla="*/ 411 w 518"/>
                  <a:gd name="T51" fmla="*/ 181 h 632"/>
                  <a:gd name="T52" fmla="*/ 457 w 518"/>
                  <a:gd name="T53" fmla="*/ 237 h 632"/>
                  <a:gd name="T54" fmla="*/ 485 w 518"/>
                  <a:gd name="T55" fmla="*/ 339 h 632"/>
                  <a:gd name="T56" fmla="*/ 518 w 518"/>
                  <a:gd name="T57" fmla="*/ 455 h 632"/>
                  <a:gd name="T58" fmla="*/ 518 w 518"/>
                  <a:gd name="T59" fmla="*/ 502 h 632"/>
                  <a:gd name="T60" fmla="*/ 504 w 518"/>
                  <a:gd name="T61" fmla="*/ 511 h 632"/>
                  <a:gd name="T62" fmla="*/ 420 w 518"/>
                  <a:gd name="T63" fmla="*/ 548 h 632"/>
                  <a:gd name="T64" fmla="*/ 322 w 518"/>
                  <a:gd name="T65" fmla="*/ 576 h 632"/>
                  <a:gd name="T66" fmla="*/ 154 w 518"/>
                  <a:gd name="T67" fmla="*/ 599 h 632"/>
                  <a:gd name="T68" fmla="*/ 56 w 518"/>
                  <a:gd name="T69" fmla="*/ 632 h 632"/>
                  <a:gd name="T70" fmla="*/ 14 w 518"/>
                  <a:gd name="T71" fmla="*/ 623 h 6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18"/>
                  <a:gd name="T109" fmla="*/ 0 h 632"/>
                  <a:gd name="T110" fmla="*/ 518 w 518"/>
                  <a:gd name="T111" fmla="*/ 632 h 63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18" h="632">
                    <a:moveTo>
                      <a:pt x="14" y="623"/>
                    </a:moveTo>
                    <a:lnTo>
                      <a:pt x="0" y="595"/>
                    </a:lnTo>
                    <a:lnTo>
                      <a:pt x="9" y="567"/>
                    </a:lnTo>
                    <a:lnTo>
                      <a:pt x="42" y="539"/>
                    </a:lnTo>
                    <a:lnTo>
                      <a:pt x="126" y="525"/>
                    </a:lnTo>
                    <a:lnTo>
                      <a:pt x="233" y="534"/>
                    </a:lnTo>
                    <a:lnTo>
                      <a:pt x="369" y="516"/>
                    </a:lnTo>
                    <a:lnTo>
                      <a:pt x="453" y="474"/>
                    </a:lnTo>
                    <a:lnTo>
                      <a:pt x="471" y="451"/>
                    </a:lnTo>
                    <a:lnTo>
                      <a:pt x="457" y="390"/>
                    </a:lnTo>
                    <a:lnTo>
                      <a:pt x="420" y="256"/>
                    </a:lnTo>
                    <a:lnTo>
                      <a:pt x="364" y="177"/>
                    </a:lnTo>
                    <a:lnTo>
                      <a:pt x="327" y="153"/>
                    </a:lnTo>
                    <a:lnTo>
                      <a:pt x="322" y="130"/>
                    </a:lnTo>
                    <a:lnTo>
                      <a:pt x="341" y="121"/>
                    </a:lnTo>
                    <a:lnTo>
                      <a:pt x="355" y="98"/>
                    </a:lnTo>
                    <a:lnTo>
                      <a:pt x="327" y="65"/>
                    </a:lnTo>
                    <a:lnTo>
                      <a:pt x="294" y="70"/>
                    </a:lnTo>
                    <a:lnTo>
                      <a:pt x="275" y="46"/>
                    </a:lnTo>
                    <a:lnTo>
                      <a:pt x="299" y="14"/>
                    </a:lnTo>
                    <a:lnTo>
                      <a:pt x="341" y="0"/>
                    </a:lnTo>
                    <a:lnTo>
                      <a:pt x="392" y="14"/>
                    </a:lnTo>
                    <a:lnTo>
                      <a:pt x="411" y="60"/>
                    </a:lnTo>
                    <a:lnTo>
                      <a:pt x="406" y="121"/>
                    </a:lnTo>
                    <a:lnTo>
                      <a:pt x="373" y="144"/>
                    </a:lnTo>
                    <a:lnTo>
                      <a:pt x="411" y="181"/>
                    </a:lnTo>
                    <a:lnTo>
                      <a:pt x="457" y="237"/>
                    </a:lnTo>
                    <a:lnTo>
                      <a:pt x="485" y="339"/>
                    </a:lnTo>
                    <a:lnTo>
                      <a:pt x="518" y="455"/>
                    </a:lnTo>
                    <a:lnTo>
                      <a:pt x="518" y="502"/>
                    </a:lnTo>
                    <a:lnTo>
                      <a:pt x="504" y="511"/>
                    </a:lnTo>
                    <a:lnTo>
                      <a:pt x="420" y="548"/>
                    </a:lnTo>
                    <a:lnTo>
                      <a:pt x="322" y="576"/>
                    </a:lnTo>
                    <a:lnTo>
                      <a:pt x="154" y="599"/>
                    </a:lnTo>
                    <a:lnTo>
                      <a:pt x="56" y="632"/>
                    </a:lnTo>
                    <a:lnTo>
                      <a:pt x="14" y="6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3" name="Freeform 6"/>
              <p:cNvSpPr>
                <a:spLocks/>
              </p:cNvSpPr>
              <p:nvPr/>
            </p:nvSpPr>
            <p:spPr bwMode="auto">
              <a:xfrm>
                <a:off x="3189" y="2046"/>
                <a:ext cx="47" cy="86"/>
              </a:xfrm>
              <a:custGeom>
                <a:avLst/>
                <a:gdLst>
                  <a:gd name="T0" fmla="*/ 10 w 47"/>
                  <a:gd name="T1" fmla="*/ 32 h 86"/>
                  <a:gd name="T2" fmla="*/ 28 w 47"/>
                  <a:gd name="T3" fmla="*/ 75 h 86"/>
                  <a:gd name="T4" fmla="*/ 35 w 47"/>
                  <a:gd name="T5" fmla="*/ 86 h 86"/>
                  <a:gd name="T6" fmla="*/ 43 w 47"/>
                  <a:gd name="T7" fmla="*/ 85 h 86"/>
                  <a:gd name="T8" fmla="*/ 47 w 47"/>
                  <a:gd name="T9" fmla="*/ 73 h 86"/>
                  <a:gd name="T10" fmla="*/ 1 w 47"/>
                  <a:gd name="T11" fmla="*/ 0 h 86"/>
                  <a:gd name="T12" fmla="*/ 0 w 47"/>
                  <a:gd name="T13" fmla="*/ 15 h 86"/>
                  <a:gd name="T14" fmla="*/ 10 w 47"/>
                  <a:gd name="T15" fmla="*/ 32 h 86"/>
                  <a:gd name="T16" fmla="*/ 0 60000 65536"/>
                  <a:gd name="T17" fmla="*/ 0 60000 65536"/>
                  <a:gd name="T18" fmla="*/ 0 60000 65536"/>
                  <a:gd name="T19" fmla="*/ 0 60000 65536"/>
                  <a:gd name="T20" fmla="*/ 0 60000 65536"/>
                  <a:gd name="T21" fmla="*/ 0 60000 65536"/>
                  <a:gd name="T22" fmla="*/ 0 60000 65536"/>
                  <a:gd name="T23" fmla="*/ 0 60000 65536"/>
                  <a:gd name="T24" fmla="*/ 0 w 47"/>
                  <a:gd name="T25" fmla="*/ 0 h 86"/>
                  <a:gd name="T26" fmla="*/ 47 w 47"/>
                  <a:gd name="T27" fmla="*/ 86 h 8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7" h="86">
                    <a:moveTo>
                      <a:pt x="10" y="32"/>
                    </a:moveTo>
                    <a:lnTo>
                      <a:pt x="28" y="75"/>
                    </a:lnTo>
                    <a:lnTo>
                      <a:pt x="35" y="86"/>
                    </a:lnTo>
                    <a:lnTo>
                      <a:pt x="43" y="85"/>
                    </a:lnTo>
                    <a:lnTo>
                      <a:pt x="47" y="73"/>
                    </a:lnTo>
                    <a:lnTo>
                      <a:pt x="1" y="0"/>
                    </a:lnTo>
                    <a:lnTo>
                      <a:pt x="0" y="15"/>
                    </a:lnTo>
                    <a:lnTo>
                      <a:pt x="10"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4" name="Freeform 7"/>
              <p:cNvSpPr>
                <a:spLocks/>
              </p:cNvSpPr>
              <p:nvPr/>
            </p:nvSpPr>
            <p:spPr bwMode="auto">
              <a:xfrm>
                <a:off x="3142" y="1561"/>
                <a:ext cx="551" cy="452"/>
              </a:xfrm>
              <a:custGeom>
                <a:avLst/>
                <a:gdLst>
                  <a:gd name="T0" fmla="*/ 93 w 551"/>
                  <a:gd name="T1" fmla="*/ 345 h 452"/>
                  <a:gd name="T2" fmla="*/ 0 w 551"/>
                  <a:gd name="T3" fmla="*/ 373 h 452"/>
                  <a:gd name="T4" fmla="*/ 9 w 551"/>
                  <a:gd name="T5" fmla="*/ 410 h 452"/>
                  <a:gd name="T6" fmla="*/ 140 w 551"/>
                  <a:gd name="T7" fmla="*/ 345 h 452"/>
                  <a:gd name="T8" fmla="*/ 9 w 551"/>
                  <a:gd name="T9" fmla="*/ 429 h 452"/>
                  <a:gd name="T10" fmla="*/ 23 w 551"/>
                  <a:gd name="T11" fmla="*/ 452 h 452"/>
                  <a:gd name="T12" fmla="*/ 121 w 551"/>
                  <a:gd name="T13" fmla="*/ 382 h 452"/>
                  <a:gd name="T14" fmla="*/ 196 w 551"/>
                  <a:gd name="T15" fmla="*/ 345 h 452"/>
                  <a:gd name="T16" fmla="*/ 313 w 551"/>
                  <a:gd name="T17" fmla="*/ 312 h 452"/>
                  <a:gd name="T18" fmla="*/ 434 w 551"/>
                  <a:gd name="T19" fmla="*/ 312 h 452"/>
                  <a:gd name="T20" fmla="*/ 546 w 551"/>
                  <a:gd name="T21" fmla="*/ 308 h 452"/>
                  <a:gd name="T22" fmla="*/ 551 w 551"/>
                  <a:gd name="T23" fmla="*/ 275 h 452"/>
                  <a:gd name="T24" fmla="*/ 430 w 551"/>
                  <a:gd name="T25" fmla="*/ 284 h 452"/>
                  <a:gd name="T26" fmla="*/ 313 w 551"/>
                  <a:gd name="T27" fmla="*/ 294 h 452"/>
                  <a:gd name="T28" fmla="*/ 196 w 551"/>
                  <a:gd name="T29" fmla="*/ 322 h 452"/>
                  <a:gd name="T30" fmla="*/ 177 w 551"/>
                  <a:gd name="T31" fmla="*/ 326 h 452"/>
                  <a:gd name="T32" fmla="*/ 313 w 551"/>
                  <a:gd name="T33" fmla="*/ 261 h 452"/>
                  <a:gd name="T34" fmla="*/ 448 w 551"/>
                  <a:gd name="T35" fmla="*/ 172 h 452"/>
                  <a:gd name="T36" fmla="*/ 453 w 551"/>
                  <a:gd name="T37" fmla="*/ 140 h 452"/>
                  <a:gd name="T38" fmla="*/ 350 w 551"/>
                  <a:gd name="T39" fmla="*/ 210 h 452"/>
                  <a:gd name="T40" fmla="*/ 224 w 551"/>
                  <a:gd name="T41" fmla="*/ 284 h 452"/>
                  <a:gd name="T42" fmla="*/ 168 w 551"/>
                  <a:gd name="T43" fmla="*/ 303 h 452"/>
                  <a:gd name="T44" fmla="*/ 271 w 551"/>
                  <a:gd name="T45" fmla="*/ 224 h 452"/>
                  <a:gd name="T46" fmla="*/ 332 w 551"/>
                  <a:gd name="T47" fmla="*/ 135 h 452"/>
                  <a:gd name="T48" fmla="*/ 360 w 551"/>
                  <a:gd name="T49" fmla="*/ 47 h 452"/>
                  <a:gd name="T50" fmla="*/ 332 w 551"/>
                  <a:gd name="T51" fmla="*/ 0 h 452"/>
                  <a:gd name="T52" fmla="*/ 318 w 551"/>
                  <a:gd name="T53" fmla="*/ 103 h 452"/>
                  <a:gd name="T54" fmla="*/ 266 w 551"/>
                  <a:gd name="T55" fmla="*/ 196 h 452"/>
                  <a:gd name="T56" fmla="*/ 191 w 551"/>
                  <a:gd name="T57" fmla="*/ 256 h 452"/>
                  <a:gd name="T58" fmla="*/ 93 w 551"/>
                  <a:gd name="T59" fmla="*/ 345 h 45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51"/>
                  <a:gd name="T91" fmla="*/ 0 h 452"/>
                  <a:gd name="T92" fmla="*/ 551 w 551"/>
                  <a:gd name="T93" fmla="*/ 452 h 45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51" h="452">
                    <a:moveTo>
                      <a:pt x="93" y="345"/>
                    </a:moveTo>
                    <a:lnTo>
                      <a:pt x="0" y="373"/>
                    </a:lnTo>
                    <a:lnTo>
                      <a:pt x="9" y="410"/>
                    </a:lnTo>
                    <a:lnTo>
                      <a:pt x="140" y="345"/>
                    </a:lnTo>
                    <a:lnTo>
                      <a:pt x="9" y="429"/>
                    </a:lnTo>
                    <a:lnTo>
                      <a:pt x="23" y="452"/>
                    </a:lnTo>
                    <a:lnTo>
                      <a:pt x="121" y="382"/>
                    </a:lnTo>
                    <a:lnTo>
                      <a:pt x="196" y="345"/>
                    </a:lnTo>
                    <a:lnTo>
                      <a:pt x="313" y="312"/>
                    </a:lnTo>
                    <a:lnTo>
                      <a:pt x="434" y="312"/>
                    </a:lnTo>
                    <a:lnTo>
                      <a:pt x="546" y="308"/>
                    </a:lnTo>
                    <a:lnTo>
                      <a:pt x="551" y="275"/>
                    </a:lnTo>
                    <a:lnTo>
                      <a:pt x="430" y="284"/>
                    </a:lnTo>
                    <a:lnTo>
                      <a:pt x="313" y="294"/>
                    </a:lnTo>
                    <a:lnTo>
                      <a:pt x="196" y="322"/>
                    </a:lnTo>
                    <a:lnTo>
                      <a:pt x="177" y="326"/>
                    </a:lnTo>
                    <a:lnTo>
                      <a:pt x="313" y="261"/>
                    </a:lnTo>
                    <a:lnTo>
                      <a:pt x="448" y="172"/>
                    </a:lnTo>
                    <a:lnTo>
                      <a:pt x="453" y="140"/>
                    </a:lnTo>
                    <a:lnTo>
                      <a:pt x="350" y="210"/>
                    </a:lnTo>
                    <a:lnTo>
                      <a:pt x="224" y="284"/>
                    </a:lnTo>
                    <a:lnTo>
                      <a:pt x="168" y="303"/>
                    </a:lnTo>
                    <a:lnTo>
                      <a:pt x="271" y="224"/>
                    </a:lnTo>
                    <a:lnTo>
                      <a:pt x="332" y="135"/>
                    </a:lnTo>
                    <a:lnTo>
                      <a:pt x="360" y="47"/>
                    </a:lnTo>
                    <a:lnTo>
                      <a:pt x="332" y="0"/>
                    </a:lnTo>
                    <a:lnTo>
                      <a:pt x="318" y="103"/>
                    </a:lnTo>
                    <a:lnTo>
                      <a:pt x="266" y="196"/>
                    </a:lnTo>
                    <a:lnTo>
                      <a:pt x="191" y="256"/>
                    </a:lnTo>
                    <a:lnTo>
                      <a:pt x="93" y="34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5" name="Freeform 8"/>
              <p:cNvSpPr>
                <a:spLocks/>
              </p:cNvSpPr>
              <p:nvPr/>
            </p:nvSpPr>
            <p:spPr bwMode="auto">
              <a:xfrm>
                <a:off x="3135" y="2056"/>
                <a:ext cx="31" cy="92"/>
              </a:xfrm>
              <a:custGeom>
                <a:avLst/>
                <a:gdLst>
                  <a:gd name="T0" fmla="*/ 16 w 31"/>
                  <a:gd name="T1" fmla="*/ 32 h 92"/>
                  <a:gd name="T2" fmla="*/ 6 w 31"/>
                  <a:gd name="T3" fmla="*/ 77 h 92"/>
                  <a:gd name="T4" fmla="*/ 0 w 31"/>
                  <a:gd name="T5" fmla="*/ 87 h 92"/>
                  <a:gd name="T6" fmla="*/ 9 w 31"/>
                  <a:gd name="T7" fmla="*/ 92 h 92"/>
                  <a:gd name="T8" fmla="*/ 22 w 31"/>
                  <a:gd name="T9" fmla="*/ 85 h 92"/>
                  <a:gd name="T10" fmla="*/ 31 w 31"/>
                  <a:gd name="T11" fmla="*/ 0 h 92"/>
                  <a:gd name="T12" fmla="*/ 19 w 31"/>
                  <a:gd name="T13" fmla="*/ 12 h 92"/>
                  <a:gd name="T14" fmla="*/ 16 w 31"/>
                  <a:gd name="T15" fmla="*/ 32 h 92"/>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92"/>
                  <a:gd name="T26" fmla="*/ 31 w 31"/>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92">
                    <a:moveTo>
                      <a:pt x="16" y="32"/>
                    </a:moveTo>
                    <a:lnTo>
                      <a:pt x="6" y="77"/>
                    </a:lnTo>
                    <a:lnTo>
                      <a:pt x="0" y="87"/>
                    </a:lnTo>
                    <a:lnTo>
                      <a:pt x="9" y="92"/>
                    </a:lnTo>
                    <a:lnTo>
                      <a:pt x="22" y="85"/>
                    </a:lnTo>
                    <a:lnTo>
                      <a:pt x="31" y="0"/>
                    </a:lnTo>
                    <a:lnTo>
                      <a:pt x="19" y="12"/>
                    </a:lnTo>
                    <a:lnTo>
                      <a:pt x="16"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6" name="Freeform 9"/>
              <p:cNvSpPr>
                <a:spLocks/>
              </p:cNvSpPr>
              <p:nvPr/>
            </p:nvSpPr>
            <p:spPr bwMode="auto">
              <a:xfrm>
                <a:off x="3098" y="1812"/>
                <a:ext cx="27" cy="92"/>
              </a:xfrm>
              <a:custGeom>
                <a:avLst/>
                <a:gdLst>
                  <a:gd name="T0" fmla="*/ 17 w 27"/>
                  <a:gd name="T1" fmla="*/ 62 h 92"/>
                  <a:gd name="T2" fmla="*/ 7 w 27"/>
                  <a:gd name="T3" fmla="*/ 17 h 92"/>
                  <a:gd name="T4" fmla="*/ 0 w 27"/>
                  <a:gd name="T5" fmla="*/ 5 h 92"/>
                  <a:gd name="T6" fmla="*/ 14 w 27"/>
                  <a:gd name="T7" fmla="*/ 0 h 92"/>
                  <a:gd name="T8" fmla="*/ 27 w 27"/>
                  <a:gd name="T9" fmla="*/ 7 h 92"/>
                  <a:gd name="T10" fmla="*/ 24 w 27"/>
                  <a:gd name="T11" fmla="*/ 92 h 92"/>
                  <a:gd name="T12" fmla="*/ 14 w 27"/>
                  <a:gd name="T13" fmla="*/ 80 h 92"/>
                  <a:gd name="T14" fmla="*/ 17 w 27"/>
                  <a:gd name="T15" fmla="*/ 62 h 92"/>
                  <a:gd name="T16" fmla="*/ 0 60000 65536"/>
                  <a:gd name="T17" fmla="*/ 0 60000 65536"/>
                  <a:gd name="T18" fmla="*/ 0 60000 65536"/>
                  <a:gd name="T19" fmla="*/ 0 60000 65536"/>
                  <a:gd name="T20" fmla="*/ 0 60000 65536"/>
                  <a:gd name="T21" fmla="*/ 0 60000 65536"/>
                  <a:gd name="T22" fmla="*/ 0 60000 65536"/>
                  <a:gd name="T23" fmla="*/ 0 60000 65536"/>
                  <a:gd name="T24" fmla="*/ 0 w 27"/>
                  <a:gd name="T25" fmla="*/ 0 h 92"/>
                  <a:gd name="T26" fmla="*/ 27 w 27"/>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7" h="92">
                    <a:moveTo>
                      <a:pt x="17" y="62"/>
                    </a:moveTo>
                    <a:lnTo>
                      <a:pt x="7" y="17"/>
                    </a:lnTo>
                    <a:lnTo>
                      <a:pt x="0" y="5"/>
                    </a:lnTo>
                    <a:lnTo>
                      <a:pt x="14" y="0"/>
                    </a:lnTo>
                    <a:lnTo>
                      <a:pt x="27" y="7"/>
                    </a:lnTo>
                    <a:lnTo>
                      <a:pt x="24" y="92"/>
                    </a:lnTo>
                    <a:lnTo>
                      <a:pt x="14" y="80"/>
                    </a:lnTo>
                    <a:lnTo>
                      <a:pt x="17" y="6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7" name="Freeform 10"/>
              <p:cNvSpPr>
                <a:spLocks/>
              </p:cNvSpPr>
              <p:nvPr/>
            </p:nvSpPr>
            <p:spPr bwMode="auto">
              <a:xfrm>
                <a:off x="3038" y="1831"/>
                <a:ext cx="66" cy="73"/>
              </a:xfrm>
              <a:custGeom>
                <a:avLst/>
                <a:gdLst>
                  <a:gd name="T0" fmla="*/ 40 w 66"/>
                  <a:gd name="T1" fmla="*/ 50 h 73"/>
                  <a:gd name="T2" fmla="*/ 8 w 66"/>
                  <a:gd name="T3" fmla="*/ 15 h 73"/>
                  <a:gd name="T4" fmla="*/ 0 w 66"/>
                  <a:gd name="T5" fmla="*/ 8 h 73"/>
                  <a:gd name="T6" fmla="*/ 3 w 66"/>
                  <a:gd name="T7" fmla="*/ 0 h 73"/>
                  <a:gd name="T8" fmla="*/ 18 w 66"/>
                  <a:gd name="T9" fmla="*/ 3 h 73"/>
                  <a:gd name="T10" fmla="*/ 66 w 66"/>
                  <a:gd name="T11" fmla="*/ 73 h 73"/>
                  <a:gd name="T12" fmla="*/ 53 w 66"/>
                  <a:gd name="T13" fmla="*/ 68 h 73"/>
                  <a:gd name="T14" fmla="*/ 40 w 66"/>
                  <a:gd name="T15" fmla="*/ 50 h 73"/>
                  <a:gd name="T16" fmla="*/ 0 60000 65536"/>
                  <a:gd name="T17" fmla="*/ 0 60000 65536"/>
                  <a:gd name="T18" fmla="*/ 0 60000 65536"/>
                  <a:gd name="T19" fmla="*/ 0 60000 65536"/>
                  <a:gd name="T20" fmla="*/ 0 60000 65536"/>
                  <a:gd name="T21" fmla="*/ 0 60000 65536"/>
                  <a:gd name="T22" fmla="*/ 0 60000 65536"/>
                  <a:gd name="T23" fmla="*/ 0 60000 65536"/>
                  <a:gd name="T24" fmla="*/ 0 w 66"/>
                  <a:gd name="T25" fmla="*/ 0 h 73"/>
                  <a:gd name="T26" fmla="*/ 66 w 66"/>
                  <a:gd name="T27" fmla="*/ 73 h 7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6" h="73">
                    <a:moveTo>
                      <a:pt x="40" y="50"/>
                    </a:moveTo>
                    <a:lnTo>
                      <a:pt x="8" y="15"/>
                    </a:lnTo>
                    <a:lnTo>
                      <a:pt x="0" y="8"/>
                    </a:lnTo>
                    <a:lnTo>
                      <a:pt x="3" y="0"/>
                    </a:lnTo>
                    <a:lnTo>
                      <a:pt x="18" y="3"/>
                    </a:lnTo>
                    <a:lnTo>
                      <a:pt x="66" y="73"/>
                    </a:lnTo>
                    <a:lnTo>
                      <a:pt x="53" y="68"/>
                    </a:lnTo>
                    <a:lnTo>
                      <a:pt x="40" y="5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8" name="Freeform 11"/>
              <p:cNvSpPr>
                <a:spLocks/>
              </p:cNvSpPr>
              <p:nvPr/>
            </p:nvSpPr>
            <p:spPr bwMode="auto">
              <a:xfrm>
                <a:off x="2440" y="1819"/>
                <a:ext cx="421" cy="670"/>
              </a:xfrm>
              <a:custGeom>
                <a:avLst/>
                <a:gdLst>
                  <a:gd name="T0" fmla="*/ 64 w 421"/>
                  <a:gd name="T1" fmla="*/ 299 h 670"/>
                  <a:gd name="T2" fmla="*/ 191 w 421"/>
                  <a:gd name="T3" fmla="*/ 378 h 670"/>
                  <a:gd name="T4" fmla="*/ 308 w 421"/>
                  <a:gd name="T5" fmla="*/ 468 h 670"/>
                  <a:gd name="T6" fmla="*/ 393 w 421"/>
                  <a:gd name="T7" fmla="*/ 563 h 670"/>
                  <a:gd name="T8" fmla="*/ 421 w 421"/>
                  <a:gd name="T9" fmla="*/ 607 h 670"/>
                  <a:gd name="T10" fmla="*/ 414 w 421"/>
                  <a:gd name="T11" fmla="*/ 649 h 670"/>
                  <a:gd name="T12" fmla="*/ 386 w 421"/>
                  <a:gd name="T13" fmla="*/ 670 h 670"/>
                  <a:gd name="T14" fmla="*/ 332 w 421"/>
                  <a:gd name="T15" fmla="*/ 670 h 670"/>
                  <a:gd name="T16" fmla="*/ 294 w 421"/>
                  <a:gd name="T17" fmla="*/ 591 h 670"/>
                  <a:gd name="T18" fmla="*/ 233 w 421"/>
                  <a:gd name="T19" fmla="*/ 503 h 670"/>
                  <a:gd name="T20" fmla="*/ 148 w 421"/>
                  <a:gd name="T21" fmla="*/ 427 h 670"/>
                  <a:gd name="T22" fmla="*/ 61 w 421"/>
                  <a:gd name="T23" fmla="*/ 348 h 670"/>
                  <a:gd name="T24" fmla="*/ 5 w 421"/>
                  <a:gd name="T25" fmla="*/ 313 h 670"/>
                  <a:gd name="T26" fmla="*/ 0 w 421"/>
                  <a:gd name="T27" fmla="*/ 287 h 670"/>
                  <a:gd name="T28" fmla="*/ 28 w 421"/>
                  <a:gd name="T29" fmla="*/ 230 h 670"/>
                  <a:gd name="T30" fmla="*/ 96 w 421"/>
                  <a:gd name="T31" fmla="*/ 155 h 670"/>
                  <a:gd name="T32" fmla="*/ 202 w 421"/>
                  <a:gd name="T33" fmla="*/ 104 h 670"/>
                  <a:gd name="T34" fmla="*/ 289 w 421"/>
                  <a:gd name="T35" fmla="*/ 83 h 670"/>
                  <a:gd name="T36" fmla="*/ 289 w 421"/>
                  <a:gd name="T37" fmla="*/ 37 h 670"/>
                  <a:gd name="T38" fmla="*/ 346 w 421"/>
                  <a:gd name="T39" fmla="*/ 0 h 670"/>
                  <a:gd name="T40" fmla="*/ 395 w 421"/>
                  <a:gd name="T41" fmla="*/ 0 h 670"/>
                  <a:gd name="T42" fmla="*/ 402 w 421"/>
                  <a:gd name="T43" fmla="*/ 21 h 670"/>
                  <a:gd name="T44" fmla="*/ 381 w 421"/>
                  <a:gd name="T45" fmla="*/ 42 h 670"/>
                  <a:gd name="T46" fmla="*/ 346 w 421"/>
                  <a:gd name="T47" fmla="*/ 42 h 670"/>
                  <a:gd name="T48" fmla="*/ 332 w 421"/>
                  <a:gd name="T49" fmla="*/ 72 h 670"/>
                  <a:gd name="T50" fmla="*/ 329 w 421"/>
                  <a:gd name="T51" fmla="*/ 121 h 670"/>
                  <a:gd name="T52" fmla="*/ 303 w 421"/>
                  <a:gd name="T53" fmla="*/ 121 h 670"/>
                  <a:gd name="T54" fmla="*/ 273 w 421"/>
                  <a:gd name="T55" fmla="*/ 118 h 670"/>
                  <a:gd name="T56" fmla="*/ 202 w 421"/>
                  <a:gd name="T57" fmla="*/ 141 h 670"/>
                  <a:gd name="T58" fmla="*/ 132 w 421"/>
                  <a:gd name="T59" fmla="*/ 183 h 670"/>
                  <a:gd name="T60" fmla="*/ 82 w 421"/>
                  <a:gd name="T61" fmla="*/ 239 h 670"/>
                  <a:gd name="T62" fmla="*/ 64 w 421"/>
                  <a:gd name="T63" fmla="*/ 299 h 67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21"/>
                  <a:gd name="T97" fmla="*/ 0 h 670"/>
                  <a:gd name="T98" fmla="*/ 421 w 421"/>
                  <a:gd name="T99" fmla="*/ 670 h 67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21" h="670">
                    <a:moveTo>
                      <a:pt x="64" y="299"/>
                    </a:moveTo>
                    <a:lnTo>
                      <a:pt x="191" y="378"/>
                    </a:lnTo>
                    <a:lnTo>
                      <a:pt x="308" y="468"/>
                    </a:lnTo>
                    <a:lnTo>
                      <a:pt x="393" y="563"/>
                    </a:lnTo>
                    <a:lnTo>
                      <a:pt x="421" y="607"/>
                    </a:lnTo>
                    <a:lnTo>
                      <a:pt x="414" y="649"/>
                    </a:lnTo>
                    <a:lnTo>
                      <a:pt x="386" y="670"/>
                    </a:lnTo>
                    <a:lnTo>
                      <a:pt x="332" y="670"/>
                    </a:lnTo>
                    <a:lnTo>
                      <a:pt x="294" y="591"/>
                    </a:lnTo>
                    <a:lnTo>
                      <a:pt x="233" y="503"/>
                    </a:lnTo>
                    <a:lnTo>
                      <a:pt x="148" y="427"/>
                    </a:lnTo>
                    <a:lnTo>
                      <a:pt x="61" y="348"/>
                    </a:lnTo>
                    <a:lnTo>
                      <a:pt x="5" y="313"/>
                    </a:lnTo>
                    <a:lnTo>
                      <a:pt x="0" y="287"/>
                    </a:lnTo>
                    <a:lnTo>
                      <a:pt x="28" y="230"/>
                    </a:lnTo>
                    <a:lnTo>
                      <a:pt x="96" y="155"/>
                    </a:lnTo>
                    <a:lnTo>
                      <a:pt x="202" y="104"/>
                    </a:lnTo>
                    <a:lnTo>
                      <a:pt x="289" y="83"/>
                    </a:lnTo>
                    <a:lnTo>
                      <a:pt x="289" y="37"/>
                    </a:lnTo>
                    <a:lnTo>
                      <a:pt x="346" y="0"/>
                    </a:lnTo>
                    <a:lnTo>
                      <a:pt x="395" y="0"/>
                    </a:lnTo>
                    <a:lnTo>
                      <a:pt x="402" y="21"/>
                    </a:lnTo>
                    <a:lnTo>
                      <a:pt x="381" y="42"/>
                    </a:lnTo>
                    <a:lnTo>
                      <a:pt x="346" y="42"/>
                    </a:lnTo>
                    <a:lnTo>
                      <a:pt x="332" y="72"/>
                    </a:lnTo>
                    <a:lnTo>
                      <a:pt x="329" y="121"/>
                    </a:lnTo>
                    <a:lnTo>
                      <a:pt x="303" y="121"/>
                    </a:lnTo>
                    <a:lnTo>
                      <a:pt x="273" y="118"/>
                    </a:lnTo>
                    <a:lnTo>
                      <a:pt x="202" y="141"/>
                    </a:lnTo>
                    <a:lnTo>
                      <a:pt x="132" y="183"/>
                    </a:lnTo>
                    <a:lnTo>
                      <a:pt x="82" y="239"/>
                    </a:lnTo>
                    <a:lnTo>
                      <a:pt x="64" y="29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9" name="Freeform 12"/>
              <p:cNvSpPr>
                <a:spLocks/>
              </p:cNvSpPr>
              <p:nvPr/>
            </p:nvSpPr>
            <p:spPr bwMode="auto">
              <a:xfrm>
                <a:off x="2500" y="1551"/>
                <a:ext cx="346" cy="396"/>
              </a:xfrm>
              <a:custGeom>
                <a:avLst/>
                <a:gdLst>
                  <a:gd name="T0" fmla="*/ 292 w 346"/>
                  <a:gd name="T1" fmla="*/ 288 h 396"/>
                  <a:gd name="T2" fmla="*/ 346 w 346"/>
                  <a:gd name="T3" fmla="*/ 340 h 396"/>
                  <a:gd name="T4" fmla="*/ 334 w 346"/>
                  <a:gd name="T5" fmla="*/ 359 h 396"/>
                  <a:gd name="T6" fmla="*/ 278 w 346"/>
                  <a:gd name="T7" fmla="*/ 312 h 396"/>
                  <a:gd name="T8" fmla="*/ 271 w 346"/>
                  <a:gd name="T9" fmla="*/ 316 h 396"/>
                  <a:gd name="T10" fmla="*/ 318 w 346"/>
                  <a:gd name="T11" fmla="*/ 375 h 396"/>
                  <a:gd name="T12" fmla="*/ 304 w 346"/>
                  <a:gd name="T13" fmla="*/ 396 h 396"/>
                  <a:gd name="T14" fmla="*/ 254 w 346"/>
                  <a:gd name="T15" fmla="*/ 333 h 396"/>
                  <a:gd name="T16" fmla="*/ 214 w 346"/>
                  <a:gd name="T17" fmla="*/ 309 h 396"/>
                  <a:gd name="T18" fmla="*/ 108 w 346"/>
                  <a:gd name="T19" fmla="*/ 260 h 396"/>
                  <a:gd name="T20" fmla="*/ 52 w 346"/>
                  <a:gd name="T21" fmla="*/ 246 h 396"/>
                  <a:gd name="T22" fmla="*/ 49 w 346"/>
                  <a:gd name="T23" fmla="*/ 218 h 396"/>
                  <a:gd name="T24" fmla="*/ 141 w 346"/>
                  <a:gd name="T25" fmla="*/ 241 h 396"/>
                  <a:gd name="T26" fmla="*/ 221 w 346"/>
                  <a:gd name="T27" fmla="*/ 281 h 396"/>
                  <a:gd name="T28" fmla="*/ 247 w 346"/>
                  <a:gd name="T29" fmla="*/ 302 h 396"/>
                  <a:gd name="T30" fmla="*/ 179 w 346"/>
                  <a:gd name="T31" fmla="*/ 232 h 396"/>
                  <a:gd name="T32" fmla="*/ 64 w 346"/>
                  <a:gd name="T33" fmla="*/ 162 h 396"/>
                  <a:gd name="T34" fmla="*/ 0 w 346"/>
                  <a:gd name="T35" fmla="*/ 129 h 396"/>
                  <a:gd name="T36" fmla="*/ 7 w 346"/>
                  <a:gd name="T37" fmla="*/ 108 h 396"/>
                  <a:gd name="T38" fmla="*/ 56 w 346"/>
                  <a:gd name="T39" fmla="*/ 129 h 396"/>
                  <a:gd name="T40" fmla="*/ 148 w 346"/>
                  <a:gd name="T41" fmla="*/ 183 h 396"/>
                  <a:gd name="T42" fmla="*/ 219 w 346"/>
                  <a:gd name="T43" fmla="*/ 232 h 396"/>
                  <a:gd name="T44" fmla="*/ 268 w 346"/>
                  <a:gd name="T45" fmla="*/ 284 h 396"/>
                  <a:gd name="T46" fmla="*/ 193 w 346"/>
                  <a:gd name="T47" fmla="*/ 176 h 396"/>
                  <a:gd name="T48" fmla="*/ 141 w 346"/>
                  <a:gd name="T49" fmla="*/ 84 h 396"/>
                  <a:gd name="T50" fmla="*/ 122 w 346"/>
                  <a:gd name="T51" fmla="*/ 0 h 396"/>
                  <a:gd name="T52" fmla="*/ 148 w 346"/>
                  <a:gd name="T53" fmla="*/ 0 h 396"/>
                  <a:gd name="T54" fmla="*/ 165 w 346"/>
                  <a:gd name="T55" fmla="*/ 73 h 396"/>
                  <a:gd name="T56" fmla="*/ 226 w 346"/>
                  <a:gd name="T57" fmla="*/ 178 h 396"/>
                  <a:gd name="T58" fmla="*/ 268 w 346"/>
                  <a:gd name="T59" fmla="*/ 246 h 396"/>
                  <a:gd name="T60" fmla="*/ 292 w 346"/>
                  <a:gd name="T61" fmla="*/ 288 h 39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46"/>
                  <a:gd name="T94" fmla="*/ 0 h 396"/>
                  <a:gd name="T95" fmla="*/ 346 w 346"/>
                  <a:gd name="T96" fmla="*/ 396 h 39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46" h="396">
                    <a:moveTo>
                      <a:pt x="292" y="288"/>
                    </a:moveTo>
                    <a:lnTo>
                      <a:pt x="346" y="340"/>
                    </a:lnTo>
                    <a:lnTo>
                      <a:pt x="334" y="359"/>
                    </a:lnTo>
                    <a:lnTo>
                      <a:pt x="278" y="312"/>
                    </a:lnTo>
                    <a:lnTo>
                      <a:pt x="271" y="316"/>
                    </a:lnTo>
                    <a:lnTo>
                      <a:pt x="318" y="375"/>
                    </a:lnTo>
                    <a:lnTo>
                      <a:pt x="304" y="396"/>
                    </a:lnTo>
                    <a:lnTo>
                      <a:pt x="254" y="333"/>
                    </a:lnTo>
                    <a:lnTo>
                      <a:pt x="214" y="309"/>
                    </a:lnTo>
                    <a:lnTo>
                      <a:pt x="108" y="260"/>
                    </a:lnTo>
                    <a:lnTo>
                      <a:pt x="52" y="246"/>
                    </a:lnTo>
                    <a:lnTo>
                      <a:pt x="49" y="218"/>
                    </a:lnTo>
                    <a:lnTo>
                      <a:pt x="141" y="241"/>
                    </a:lnTo>
                    <a:lnTo>
                      <a:pt x="221" y="281"/>
                    </a:lnTo>
                    <a:lnTo>
                      <a:pt x="247" y="302"/>
                    </a:lnTo>
                    <a:lnTo>
                      <a:pt x="179" y="232"/>
                    </a:lnTo>
                    <a:lnTo>
                      <a:pt x="64" y="162"/>
                    </a:lnTo>
                    <a:lnTo>
                      <a:pt x="0" y="129"/>
                    </a:lnTo>
                    <a:lnTo>
                      <a:pt x="7" y="108"/>
                    </a:lnTo>
                    <a:lnTo>
                      <a:pt x="56" y="129"/>
                    </a:lnTo>
                    <a:lnTo>
                      <a:pt x="148" y="183"/>
                    </a:lnTo>
                    <a:lnTo>
                      <a:pt x="219" y="232"/>
                    </a:lnTo>
                    <a:lnTo>
                      <a:pt x="268" y="284"/>
                    </a:lnTo>
                    <a:lnTo>
                      <a:pt x="193" y="176"/>
                    </a:lnTo>
                    <a:lnTo>
                      <a:pt x="141" y="84"/>
                    </a:lnTo>
                    <a:lnTo>
                      <a:pt x="122" y="0"/>
                    </a:lnTo>
                    <a:lnTo>
                      <a:pt x="148" y="0"/>
                    </a:lnTo>
                    <a:lnTo>
                      <a:pt x="165" y="73"/>
                    </a:lnTo>
                    <a:lnTo>
                      <a:pt x="226" y="178"/>
                    </a:lnTo>
                    <a:lnTo>
                      <a:pt x="268" y="246"/>
                    </a:lnTo>
                    <a:lnTo>
                      <a:pt x="292" y="28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0" name="Freeform 13"/>
              <p:cNvSpPr>
                <a:spLocks/>
              </p:cNvSpPr>
              <p:nvPr/>
            </p:nvSpPr>
            <p:spPr bwMode="auto">
              <a:xfrm>
                <a:off x="2880" y="1821"/>
                <a:ext cx="67" cy="75"/>
              </a:xfrm>
              <a:custGeom>
                <a:avLst/>
                <a:gdLst>
                  <a:gd name="T0" fmla="*/ 21 w 67"/>
                  <a:gd name="T1" fmla="*/ 52 h 75"/>
                  <a:gd name="T2" fmla="*/ 49 w 67"/>
                  <a:gd name="T3" fmla="*/ 16 h 75"/>
                  <a:gd name="T4" fmla="*/ 54 w 67"/>
                  <a:gd name="T5" fmla="*/ 0 h 75"/>
                  <a:gd name="T6" fmla="*/ 64 w 67"/>
                  <a:gd name="T7" fmla="*/ 5 h 75"/>
                  <a:gd name="T8" fmla="*/ 67 w 67"/>
                  <a:gd name="T9" fmla="*/ 18 h 75"/>
                  <a:gd name="T10" fmla="*/ 0 w 67"/>
                  <a:gd name="T11" fmla="*/ 75 h 75"/>
                  <a:gd name="T12" fmla="*/ 5 w 67"/>
                  <a:gd name="T13" fmla="*/ 59 h 75"/>
                  <a:gd name="T14" fmla="*/ 21 w 67"/>
                  <a:gd name="T15" fmla="*/ 52 h 75"/>
                  <a:gd name="T16" fmla="*/ 0 60000 65536"/>
                  <a:gd name="T17" fmla="*/ 0 60000 65536"/>
                  <a:gd name="T18" fmla="*/ 0 60000 65536"/>
                  <a:gd name="T19" fmla="*/ 0 60000 65536"/>
                  <a:gd name="T20" fmla="*/ 0 60000 65536"/>
                  <a:gd name="T21" fmla="*/ 0 60000 65536"/>
                  <a:gd name="T22" fmla="*/ 0 60000 65536"/>
                  <a:gd name="T23" fmla="*/ 0 60000 65536"/>
                  <a:gd name="T24" fmla="*/ 0 w 67"/>
                  <a:gd name="T25" fmla="*/ 0 h 75"/>
                  <a:gd name="T26" fmla="*/ 67 w 67"/>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7" h="75">
                    <a:moveTo>
                      <a:pt x="21" y="52"/>
                    </a:moveTo>
                    <a:lnTo>
                      <a:pt x="49" y="16"/>
                    </a:lnTo>
                    <a:lnTo>
                      <a:pt x="54" y="0"/>
                    </a:lnTo>
                    <a:lnTo>
                      <a:pt x="64" y="5"/>
                    </a:lnTo>
                    <a:lnTo>
                      <a:pt x="67" y="18"/>
                    </a:lnTo>
                    <a:lnTo>
                      <a:pt x="0" y="75"/>
                    </a:lnTo>
                    <a:lnTo>
                      <a:pt x="5" y="59"/>
                    </a:lnTo>
                    <a:lnTo>
                      <a:pt x="21" y="5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2" name="Freeform 14"/>
              <p:cNvSpPr>
                <a:spLocks/>
              </p:cNvSpPr>
              <p:nvPr/>
            </p:nvSpPr>
            <p:spPr bwMode="auto">
              <a:xfrm>
                <a:off x="2857" y="1782"/>
                <a:ext cx="41" cy="89"/>
              </a:xfrm>
              <a:custGeom>
                <a:avLst/>
                <a:gdLst>
                  <a:gd name="T0" fmla="*/ 15 w 41"/>
                  <a:gd name="T1" fmla="*/ 59 h 89"/>
                  <a:gd name="T2" fmla="*/ 21 w 41"/>
                  <a:gd name="T3" fmla="*/ 17 h 89"/>
                  <a:gd name="T4" fmla="*/ 18 w 41"/>
                  <a:gd name="T5" fmla="*/ 2 h 89"/>
                  <a:gd name="T6" fmla="*/ 32 w 41"/>
                  <a:gd name="T7" fmla="*/ 0 h 89"/>
                  <a:gd name="T8" fmla="*/ 41 w 41"/>
                  <a:gd name="T9" fmla="*/ 12 h 89"/>
                  <a:gd name="T10" fmla="*/ 6 w 41"/>
                  <a:gd name="T11" fmla="*/ 89 h 89"/>
                  <a:gd name="T12" fmla="*/ 0 w 41"/>
                  <a:gd name="T13" fmla="*/ 74 h 89"/>
                  <a:gd name="T14" fmla="*/ 15 w 41"/>
                  <a:gd name="T15" fmla="*/ 59 h 89"/>
                  <a:gd name="T16" fmla="*/ 0 60000 65536"/>
                  <a:gd name="T17" fmla="*/ 0 60000 65536"/>
                  <a:gd name="T18" fmla="*/ 0 60000 65536"/>
                  <a:gd name="T19" fmla="*/ 0 60000 65536"/>
                  <a:gd name="T20" fmla="*/ 0 60000 65536"/>
                  <a:gd name="T21" fmla="*/ 0 60000 65536"/>
                  <a:gd name="T22" fmla="*/ 0 60000 65536"/>
                  <a:gd name="T23" fmla="*/ 0 60000 65536"/>
                  <a:gd name="T24" fmla="*/ 0 w 41"/>
                  <a:gd name="T25" fmla="*/ 0 h 89"/>
                  <a:gd name="T26" fmla="*/ 41 w 41"/>
                  <a:gd name="T27" fmla="*/ 89 h 8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1" h="89">
                    <a:moveTo>
                      <a:pt x="15" y="59"/>
                    </a:moveTo>
                    <a:lnTo>
                      <a:pt x="21" y="17"/>
                    </a:lnTo>
                    <a:lnTo>
                      <a:pt x="18" y="2"/>
                    </a:lnTo>
                    <a:lnTo>
                      <a:pt x="32" y="0"/>
                    </a:lnTo>
                    <a:lnTo>
                      <a:pt x="41" y="12"/>
                    </a:lnTo>
                    <a:lnTo>
                      <a:pt x="6" y="89"/>
                    </a:lnTo>
                    <a:lnTo>
                      <a:pt x="0" y="74"/>
                    </a:lnTo>
                    <a:lnTo>
                      <a:pt x="15" y="5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3" name="Freeform 15"/>
              <p:cNvSpPr>
                <a:spLocks/>
              </p:cNvSpPr>
              <p:nvPr/>
            </p:nvSpPr>
            <p:spPr bwMode="auto">
              <a:xfrm>
                <a:off x="2666" y="1960"/>
                <a:ext cx="80" cy="66"/>
              </a:xfrm>
              <a:custGeom>
                <a:avLst/>
                <a:gdLst>
                  <a:gd name="T0" fmla="*/ 49 w 80"/>
                  <a:gd name="T1" fmla="*/ 18 h 66"/>
                  <a:gd name="T2" fmla="*/ 8 w 80"/>
                  <a:gd name="T3" fmla="*/ 48 h 66"/>
                  <a:gd name="T4" fmla="*/ 0 w 80"/>
                  <a:gd name="T5" fmla="*/ 55 h 66"/>
                  <a:gd name="T6" fmla="*/ 3 w 80"/>
                  <a:gd name="T7" fmla="*/ 63 h 66"/>
                  <a:gd name="T8" fmla="*/ 15 w 80"/>
                  <a:gd name="T9" fmla="*/ 66 h 66"/>
                  <a:gd name="T10" fmla="*/ 80 w 80"/>
                  <a:gd name="T11" fmla="*/ 0 h 66"/>
                  <a:gd name="T12" fmla="*/ 65 w 80"/>
                  <a:gd name="T13" fmla="*/ 5 h 66"/>
                  <a:gd name="T14" fmla="*/ 49 w 80"/>
                  <a:gd name="T15" fmla="*/ 18 h 66"/>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66"/>
                  <a:gd name="T26" fmla="*/ 80 w 80"/>
                  <a:gd name="T27" fmla="*/ 66 h 6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66">
                    <a:moveTo>
                      <a:pt x="49" y="18"/>
                    </a:moveTo>
                    <a:lnTo>
                      <a:pt x="8" y="48"/>
                    </a:lnTo>
                    <a:lnTo>
                      <a:pt x="0" y="55"/>
                    </a:lnTo>
                    <a:lnTo>
                      <a:pt x="3" y="63"/>
                    </a:lnTo>
                    <a:lnTo>
                      <a:pt x="15" y="66"/>
                    </a:lnTo>
                    <a:lnTo>
                      <a:pt x="80" y="0"/>
                    </a:lnTo>
                    <a:lnTo>
                      <a:pt x="65" y="5"/>
                    </a:lnTo>
                    <a:lnTo>
                      <a:pt x="49"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9" name="Freeform 16"/>
              <p:cNvSpPr>
                <a:spLocks/>
              </p:cNvSpPr>
              <p:nvPr/>
            </p:nvSpPr>
            <p:spPr bwMode="auto">
              <a:xfrm>
                <a:off x="2689" y="1989"/>
                <a:ext cx="81" cy="75"/>
              </a:xfrm>
              <a:custGeom>
                <a:avLst/>
                <a:gdLst>
                  <a:gd name="T0" fmla="*/ 52 w 81"/>
                  <a:gd name="T1" fmla="*/ 24 h 75"/>
                  <a:gd name="T2" fmla="*/ 7 w 81"/>
                  <a:gd name="T3" fmla="*/ 63 h 75"/>
                  <a:gd name="T4" fmla="*/ 0 w 81"/>
                  <a:gd name="T5" fmla="*/ 70 h 75"/>
                  <a:gd name="T6" fmla="*/ 7 w 81"/>
                  <a:gd name="T7" fmla="*/ 75 h 75"/>
                  <a:gd name="T8" fmla="*/ 22 w 81"/>
                  <a:gd name="T9" fmla="*/ 75 h 75"/>
                  <a:gd name="T10" fmla="*/ 81 w 81"/>
                  <a:gd name="T11" fmla="*/ 0 h 75"/>
                  <a:gd name="T12" fmla="*/ 66 w 81"/>
                  <a:gd name="T13" fmla="*/ 7 h 75"/>
                  <a:gd name="T14" fmla="*/ 52 w 81"/>
                  <a:gd name="T15" fmla="*/ 24 h 75"/>
                  <a:gd name="T16" fmla="*/ 0 60000 65536"/>
                  <a:gd name="T17" fmla="*/ 0 60000 65536"/>
                  <a:gd name="T18" fmla="*/ 0 60000 65536"/>
                  <a:gd name="T19" fmla="*/ 0 60000 65536"/>
                  <a:gd name="T20" fmla="*/ 0 60000 65536"/>
                  <a:gd name="T21" fmla="*/ 0 60000 65536"/>
                  <a:gd name="T22" fmla="*/ 0 60000 65536"/>
                  <a:gd name="T23" fmla="*/ 0 60000 65536"/>
                  <a:gd name="T24" fmla="*/ 0 w 81"/>
                  <a:gd name="T25" fmla="*/ 0 h 75"/>
                  <a:gd name="T26" fmla="*/ 81 w 81"/>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1" h="75">
                    <a:moveTo>
                      <a:pt x="52" y="24"/>
                    </a:moveTo>
                    <a:lnTo>
                      <a:pt x="7" y="63"/>
                    </a:lnTo>
                    <a:lnTo>
                      <a:pt x="0" y="70"/>
                    </a:lnTo>
                    <a:lnTo>
                      <a:pt x="7" y="75"/>
                    </a:lnTo>
                    <a:lnTo>
                      <a:pt x="22" y="75"/>
                    </a:lnTo>
                    <a:lnTo>
                      <a:pt x="81" y="0"/>
                    </a:lnTo>
                    <a:lnTo>
                      <a:pt x="66" y="7"/>
                    </a:lnTo>
                    <a:lnTo>
                      <a:pt x="52" y="2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0" name="Freeform 17"/>
              <p:cNvSpPr>
                <a:spLocks/>
              </p:cNvSpPr>
              <p:nvPr/>
            </p:nvSpPr>
            <p:spPr bwMode="auto">
              <a:xfrm>
                <a:off x="2627" y="2366"/>
                <a:ext cx="325" cy="574"/>
              </a:xfrm>
              <a:custGeom>
                <a:avLst/>
                <a:gdLst>
                  <a:gd name="T0" fmla="*/ 24 w 325"/>
                  <a:gd name="T1" fmla="*/ 219 h 574"/>
                  <a:gd name="T2" fmla="*/ 57 w 325"/>
                  <a:gd name="T3" fmla="*/ 131 h 574"/>
                  <a:gd name="T4" fmla="*/ 118 w 325"/>
                  <a:gd name="T5" fmla="*/ 61 h 574"/>
                  <a:gd name="T6" fmla="*/ 179 w 325"/>
                  <a:gd name="T7" fmla="*/ 14 h 574"/>
                  <a:gd name="T8" fmla="*/ 231 w 325"/>
                  <a:gd name="T9" fmla="*/ 0 h 574"/>
                  <a:gd name="T10" fmla="*/ 283 w 325"/>
                  <a:gd name="T11" fmla="*/ 0 h 574"/>
                  <a:gd name="T12" fmla="*/ 311 w 325"/>
                  <a:gd name="T13" fmla="*/ 23 h 574"/>
                  <a:gd name="T14" fmla="*/ 325 w 325"/>
                  <a:gd name="T15" fmla="*/ 61 h 574"/>
                  <a:gd name="T16" fmla="*/ 320 w 325"/>
                  <a:gd name="T17" fmla="*/ 126 h 574"/>
                  <a:gd name="T18" fmla="*/ 278 w 325"/>
                  <a:gd name="T19" fmla="*/ 187 h 574"/>
                  <a:gd name="T20" fmla="*/ 250 w 325"/>
                  <a:gd name="T21" fmla="*/ 219 h 574"/>
                  <a:gd name="T22" fmla="*/ 221 w 325"/>
                  <a:gd name="T23" fmla="*/ 266 h 574"/>
                  <a:gd name="T24" fmla="*/ 217 w 325"/>
                  <a:gd name="T25" fmla="*/ 322 h 574"/>
                  <a:gd name="T26" fmla="*/ 236 w 325"/>
                  <a:gd name="T27" fmla="*/ 387 h 574"/>
                  <a:gd name="T28" fmla="*/ 245 w 325"/>
                  <a:gd name="T29" fmla="*/ 481 h 574"/>
                  <a:gd name="T30" fmla="*/ 226 w 325"/>
                  <a:gd name="T31" fmla="*/ 541 h 574"/>
                  <a:gd name="T32" fmla="*/ 174 w 325"/>
                  <a:gd name="T33" fmla="*/ 574 h 574"/>
                  <a:gd name="T34" fmla="*/ 113 w 325"/>
                  <a:gd name="T35" fmla="*/ 574 h 574"/>
                  <a:gd name="T36" fmla="*/ 57 w 325"/>
                  <a:gd name="T37" fmla="*/ 555 h 574"/>
                  <a:gd name="T38" fmla="*/ 24 w 325"/>
                  <a:gd name="T39" fmla="*/ 499 h 574"/>
                  <a:gd name="T40" fmla="*/ 0 w 325"/>
                  <a:gd name="T41" fmla="*/ 415 h 574"/>
                  <a:gd name="T42" fmla="*/ 0 w 325"/>
                  <a:gd name="T43" fmla="*/ 313 h 574"/>
                  <a:gd name="T44" fmla="*/ 9 w 325"/>
                  <a:gd name="T45" fmla="*/ 252 h 574"/>
                  <a:gd name="T46" fmla="*/ 33 w 325"/>
                  <a:gd name="T47" fmla="*/ 187 h 574"/>
                  <a:gd name="T48" fmla="*/ 52 w 325"/>
                  <a:gd name="T49" fmla="*/ 140 h 574"/>
                  <a:gd name="T50" fmla="*/ 24 w 325"/>
                  <a:gd name="T51" fmla="*/ 219 h 57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25"/>
                  <a:gd name="T79" fmla="*/ 0 h 574"/>
                  <a:gd name="T80" fmla="*/ 325 w 325"/>
                  <a:gd name="T81" fmla="*/ 574 h 57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25" h="574">
                    <a:moveTo>
                      <a:pt x="24" y="219"/>
                    </a:moveTo>
                    <a:lnTo>
                      <a:pt x="57" y="131"/>
                    </a:lnTo>
                    <a:lnTo>
                      <a:pt x="118" y="61"/>
                    </a:lnTo>
                    <a:lnTo>
                      <a:pt x="179" y="14"/>
                    </a:lnTo>
                    <a:lnTo>
                      <a:pt x="231" y="0"/>
                    </a:lnTo>
                    <a:lnTo>
                      <a:pt x="283" y="0"/>
                    </a:lnTo>
                    <a:lnTo>
                      <a:pt x="311" y="23"/>
                    </a:lnTo>
                    <a:lnTo>
                      <a:pt x="325" y="61"/>
                    </a:lnTo>
                    <a:lnTo>
                      <a:pt x="320" y="126"/>
                    </a:lnTo>
                    <a:lnTo>
                      <a:pt x="278" y="187"/>
                    </a:lnTo>
                    <a:lnTo>
                      <a:pt x="250" y="219"/>
                    </a:lnTo>
                    <a:lnTo>
                      <a:pt x="221" y="266"/>
                    </a:lnTo>
                    <a:lnTo>
                      <a:pt x="217" y="322"/>
                    </a:lnTo>
                    <a:lnTo>
                      <a:pt x="236" y="387"/>
                    </a:lnTo>
                    <a:lnTo>
                      <a:pt x="245" y="481"/>
                    </a:lnTo>
                    <a:lnTo>
                      <a:pt x="226" y="541"/>
                    </a:lnTo>
                    <a:lnTo>
                      <a:pt x="174" y="574"/>
                    </a:lnTo>
                    <a:lnTo>
                      <a:pt x="113" y="574"/>
                    </a:lnTo>
                    <a:lnTo>
                      <a:pt x="57" y="555"/>
                    </a:lnTo>
                    <a:lnTo>
                      <a:pt x="24" y="499"/>
                    </a:lnTo>
                    <a:lnTo>
                      <a:pt x="0" y="415"/>
                    </a:lnTo>
                    <a:lnTo>
                      <a:pt x="0" y="313"/>
                    </a:lnTo>
                    <a:lnTo>
                      <a:pt x="9" y="252"/>
                    </a:lnTo>
                    <a:lnTo>
                      <a:pt x="33" y="187"/>
                    </a:lnTo>
                    <a:lnTo>
                      <a:pt x="52" y="140"/>
                    </a:lnTo>
                    <a:lnTo>
                      <a:pt x="24" y="21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2" name="Freeform 18"/>
              <p:cNvSpPr>
                <a:spLocks/>
              </p:cNvSpPr>
              <p:nvPr/>
            </p:nvSpPr>
            <p:spPr bwMode="auto">
              <a:xfrm>
                <a:off x="2608" y="2861"/>
                <a:ext cx="366" cy="678"/>
              </a:xfrm>
              <a:custGeom>
                <a:avLst/>
                <a:gdLst>
                  <a:gd name="T0" fmla="*/ 156 w 366"/>
                  <a:gd name="T1" fmla="*/ 9 h 678"/>
                  <a:gd name="T2" fmla="*/ 184 w 366"/>
                  <a:gd name="T3" fmla="*/ 0 h 678"/>
                  <a:gd name="T4" fmla="*/ 234 w 366"/>
                  <a:gd name="T5" fmla="*/ 23 h 678"/>
                  <a:gd name="T6" fmla="*/ 307 w 366"/>
                  <a:gd name="T7" fmla="*/ 128 h 678"/>
                  <a:gd name="T8" fmla="*/ 361 w 366"/>
                  <a:gd name="T9" fmla="*/ 218 h 678"/>
                  <a:gd name="T10" fmla="*/ 366 w 366"/>
                  <a:gd name="T11" fmla="*/ 267 h 678"/>
                  <a:gd name="T12" fmla="*/ 335 w 366"/>
                  <a:gd name="T13" fmla="*/ 327 h 678"/>
                  <a:gd name="T14" fmla="*/ 269 w 366"/>
                  <a:gd name="T15" fmla="*/ 381 h 678"/>
                  <a:gd name="T16" fmla="*/ 165 w 366"/>
                  <a:gd name="T17" fmla="*/ 439 h 678"/>
                  <a:gd name="T18" fmla="*/ 92 w 366"/>
                  <a:gd name="T19" fmla="*/ 485 h 678"/>
                  <a:gd name="T20" fmla="*/ 73 w 366"/>
                  <a:gd name="T21" fmla="*/ 515 h 678"/>
                  <a:gd name="T22" fmla="*/ 97 w 366"/>
                  <a:gd name="T23" fmla="*/ 527 h 678"/>
                  <a:gd name="T24" fmla="*/ 172 w 366"/>
                  <a:gd name="T25" fmla="*/ 571 h 678"/>
                  <a:gd name="T26" fmla="*/ 217 w 366"/>
                  <a:gd name="T27" fmla="*/ 641 h 678"/>
                  <a:gd name="T28" fmla="*/ 208 w 366"/>
                  <a:gd name="T29" fmla="*/ 657 h 678"/>
                  <a:gd name="T30" fmla="*/ 172 w 366"/>
                  <a:gd name="T31" fmla="*/ 678 h 678"/>
                  <a:gd name="T32" fmla="*/ 130 w 366"/>
                  <a:gd name="T33" fmla="*/ 678 h 678"/>
                  <a:gd name="T34" fmla="*/ 125 w 366"/>
                  <a:gd name="T35" fmla="*/ 618 h 678"/>
                  <a:gd name="T36" fmla="*/ 94 w 366"/>
                  <a:gd name="T37" fmla="*/ 583 h 678"/>
                  <a:gd name="T38" fmla="*/ 40 w 366"/>
                  <a:gd name="T39" fmla="*/ 546 h 678"/>
                  <a:gd name="T40" fmla="*/ 0 w 366"/>
                  <a:gd name="T41" fmla="*/ 539 h 678"/>
                  <a:gd name="T42" fmla="*/ 2 w 366"/>
                  <a:gd name="T43" fmla="*/ 506 h 678"/>
                  <a:gd name="T44" fmla="*/ 38 w 366"/>
                  <a:gd name="T45" fmla="*/ 478 h 678"/>
                  <a:gd name="T46" fmla="*/ 128 w 366"/>
                  <a:gd name="T47" fmla="*/ 423 h 678"/>
                  <a:gd name="T48" fmla="*/ 231 w 366"/>
                  <a:gd name="T49" fmla="*/ 367 h 678"/>
                  <a:gd name="T50" fmla="*/ 293 w 366"/>
                  <a:gd name="T51" fmla="*/ 302 h 678"/>
                  <a:gd name="T52" fmla="*/ 312 w 366"/>
                  <a:gd name="T53" fmla="*/ 267 h 678"/>
                  <a:gd name="T54" fmla="*/ 312 w 366"/>
                  <a:gd name="T55" fmla="*/ 235 h 678"/>
                  <a:gd name="T56" fmla="*/ 286 w 366"/>
                  <a:gd name="T57" fmla="*/ 174 h 678"/>
                  <a:gd name="T58" fmla="*/ 191 w 366"/>
                  <a:gd name="T59" fmla="*/ 93 h 678"/>
                  <a:gd name="T60" fmla="*/ 132 w 366"/>
                  <a:gd name="T61" fmla="*/ 53 h 678"/>
                  <a:gd name="T62" fmla="*/ 156 w 366"/>
                  <a:gd name="T63" fmla="*/ 9 h 67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66"/>
                  <a:gd name="T97" fmla="*/ 0 h 678"/>
                  <a:gd name="T98" fmla="*/ 366 w 366"/>
                  <a:gd name="T99" fmla="*/ 678 h 67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66" h="678">
                    <a:moveTo>
                      <a:pt x="156" y="9"/>
                    </a:moveTo>
                    <a:lnTo>
                      <a:pt x="184" y="0"/>
                    </a:lnTo>
                    <a:lnTo>
                      <a:pt x="234" y="23"/>
                    </a:lnTo>
                    <a:lnTo>
                      <a:pt x="307" y="128"/>
                    </a:lnTo>
                    <a:lnTo>
                      <a:pt x="361" y="218"/>
                    </a:lnTo>
                    <a:lnTo>
                      <a:pt x="366" y="267"/>
                    </a:lnTo>
                    <a:lnTo>
                      <a:pt x="335" y="327"/>
                    </a:lnTo>
                    <a:lnTo>
                      <a:pt x="269" y="381"/>
                    </a:lnTo>
                    <a:lnTo>
                      <a:pt x="165" y="439"/>
                    </a:lnTo>
                    <a:lnTo>
                      <a:pt x="92" y="485"/>
                    </a:lnTo>
                    <a:lnTo>
                      <a:pt x="73" y="515"/>
                    </a:lnTo>
                    <a:lnTo>
                      <a:pt x="97" y="527"/>
                    </a:lnTo>
                    <a:lnTo>
                      <a:pt x="172" y="571"/>
                    </a:lnTo>
                    <a:lnTo>
                      <a:pt x="217" y="641"/>
                    </a:lnTo>
                    <a:lnTo>
                      <a:pt x="208" y="657"/>
                    </a:lnTo>
                    <a:lnTo>
                      <a:pt x="172" y="678"/>
                    </a:lnTo>
                    <a:lnTo>
                      <a:pt x="130" y="678"/>
                    </a:lnTo>
                    <a:lnTo>
                      <a:pt x="125" y="618"/>
                    </a:lnTo>
                    <a:lnTo>
                      <a:pt x="94" y="583"/>
                    </a:lnTo>
                    <a:lnTo>
                      <a:pt x="40" y="546"/>
                    </a:lnTo>
                    <a:lnTo>
                      <a:pt x="0" y="539"/>
                    </a:lnTo>
                    <a:lnTo>
                      <a:pt x="2" y="506"/>
                    </a:lnTo>
                    <a:lnTo>
                      <a:pt x="38" y="478"/>
                    </a:lnTo>
                    <a:lnTo>
                      <a:pt x="128" y="423"/>
                    </a:lnTo>
                    <a:lnTo>
                      <a:pt x="231" y="367"/>
                    </a:lnTo>
                    <a:lnTo>
                      <a:pt x="293" y="302"/>
                    </a:lnTo>
                    <a:lnTo>
                      <a:pt x="312" y="267"/>
                    </a:lnTo>
                    <a:lnTo>
                      <a:pt x="312" y="235"/>
                    </a:lnTo>
                    <a:lnTo>
                      <a:pt x="286" y="174"/>
                    </a:lnTo>
                    <a:lnTo>
                      <a:pt x="191" y="93"/>
                    </a:lnTo>
                    <a:lnTo>
                      <a:pt x="132" y="53"/>
                    </a:lnTo>
                    <a:lnTo>
                      <a:pt x="156" y="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3" name="Freeform 19"/>
              <p:cNvSpPr>
                <a:spLocks/>
              </p:cNvSpPr>
              <p:nvPr/>
            </p:nvSpPr>
            <p:spPr bwMode="auto">
              <a:xfrm>
                <a:off x="2065" y="2761"/>
                <a:ext cx="694" cy="361"/>
              </a:xfrm>
              <a:custGeom>
                <a:avLst/>
                <a:gdLst>
                  <a:gd name="T0" fmla="*/ 508 w 694"/>
                  <a:gd name="T1" fmla="*/ 23 h 361"/>
                  <a:gd name="T2" fmla="*/ 601 w 694"/>
                  <a:gd name="T3" fmla="*/ 0 h 361"/>
                  <a:gd name="T4" fmla="*/ 694 w 694"/>
                  <a:gd name="T5" fmla="*/ 28 h 361"/>
                  <a:gd name="T6" fmla="*/ 694 w 694"/>
                  <a:gd name="T7" fmla="*/ 70 h 361"/>
                  <a:gd name="T8" fmla="*/ 657 w 694"/>
                  <a:gd name="T9" fmla="*/ 98 h 361"/>
                  <a:gd name="T10" fmla="*/ 582 w 694"/>
                  <a:gd name="T11" fmla="*/ 98 h 361"/>
                  <a:gd name="T12" fmla="*/ 461 w 694"/>
                  <a:gd name="T13" fmla="*/ 94 h 361"/>
                  <a:gd name="T14" fmla="*/ 391 w 694"/>
                  <a:gd name="T15" fmla="*/ 94 h 361"/>
                  <a:gd name="T16" fmla="*/ 377 w 694"/>
                  <a:gd name="T17" fmla="*/ 113 h 361"/>
                  <a:gd name="T18" fmla="*/ 363 w 694"/>
                  <a:gd name="T19" fmla="*/ 216 h 361"/>
                  <a:gd name="T20" fmla="*/ 303 w 694"/>
                  <a:gd name="T21" fmla="*/ 309 h 361"/>
                  <a:gd name="T22" fmla="*/ 200 w 694"/>
                  <a:gd name="T23" fmla="*/ 347 h 361"/>
                  <a:gd name="T24" fmla="*/ 172 w 694"/>
                  <a:gd name="T25" fmla="*/ 361 h 361"/>
                  <a:gd name="T26" fmla="*/ 135 w 694"/>
                  <a:gd name="T27" fmla="*/ 352 h 361"/>
                  <a:gd name="T28" fmla="*/ 84 w 694"/>
                  <a:gd name="T29" fmla="*/ 272 h 361"/>
                  <a:gd name="T30" fmla="*/ 5 w 694"/>
                  <a:gd name="T31" fmla="*/ 225 h 361"/>
                  <a:gd name="T32" fmla="*/ 0 w 694"/>
                  <a:gd name="T33" fmla="*/ 206 h 361"/>
                  <a:gd name="T34" fmla="*/ 56 w 694"/>
                  <a:gd name="T35" fmla="*/ 155 h 361"/>
                  <a:gd name="T36" fmla="*/ 98 w 694"/>
                  <a:gd name="T37" fmla="*/ 183 h 361"/>
                  <a:gd name="T38" fmla="*/ 140 w 694"/>
                  <a:gd name="T39" fmla="*/ 272 h 361"/>
                  <a:gd name="T40" fmla="*/ 158 w 694"/>
                  <a:gd name="T41" fmla="*/ 328 h 361"/>
                  <a:gd name="T42" fmla="*/ 247 w 694"/>
                  <a:gd name="T43" fmla="*/ 291 h 361"/>
                  <a:gd name="T44" fmla="*/ 303 w 694"/>
                  <a:gd name="T45" fmla="*/ 230 h 361"/>
                  <a:gd name="T46" fmla="*/ 326 w 694"/>
                  <a:gd name="T47" fmla="*/ 155 h 361"/>
                  <a:gd name="T48" fmla="*/ 349 w 694"/>
                  <a:gd name="T49" fmla="*/ 42 h 361"/>
                  <a:gd name="T50" fmla="*/ 396 w 694"/>
                  <a:gd name="T51" fmla="*/ 33 h 361"/>
                  <a:gd name="T52" fmla="*/ 508 w 694"/>
                  <a:gd name="T53" fmla="*/ 23 h 36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94"/>
                  <a:gd name="T82" fmla="*/ 0 h 361"/>
                  <a:gd name="T83" fmla="*/ 694 w 694"/>
                  <a:gd name="T84" fmla="*/ 361 h 361"/>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94" h="361">
                    <a:moveTo>
                      <a:pt x="508" y="23"/>
                    </a:moveTo>
                    <a:lnTo>
                      <a:pt x="601" y="0"/>
                    </a:lnTo>
                    <a:lnTo>
                      <a:pt x="694" y="28"/>
                    </a:lnTo>
                    <a:lnTo>
                      <a:pt x="694" y="70"/>
                    </a:lnTo>
                    <a:lnTo>
                      <a:pt x="657" y="98"/>
                    </a:lnTo>
                    <a:lnTo>
                      <a:pt x="582" y="98"/>
                    </a:lnTo>
                    <a:lnTo>
                      <a:pt x="461" y="94"/>
                    </a:lnTo>
                    <a:lnTo>
                      <a:pt x="391" y="94"/>
                    </a:lnTo>
                    <a:lnTo>
                      <a:pt x="377" y="113"/>
                    </a:lnTo>
                    <a:lnTo>
                      <a:pt x="363" y="216"/>
                    </a:lnTo>
                    <a:lnTo>
                      <a:pt x="303" y="309"/>
                    </a:lnTo>
                    <a:lnTo>
                      <a:pt x="200" y="347"/>
                    </a:lnTo>
                    <a:lnTo>
                      <a:pt x="172" y="361"/>
                    </a:lnTo>
                    <a:lnTo>
                      <a:pt x="135" y="352"/>
                    </a:lnTo>
                    <a:lnTo>
                      <a:pt x="84" y="272"/>
                    </a:lnTo>
                    <a:lnTo>
                      <a:pt x="5" y="225"/>
                    </a:lnTo>
                    <a:lnTo>
                      <a:pt x="0" y="206"/>
                    </a:lnTo>
                    <a:lnTo>
                      <a:pt x="56" y="155"/>
                    </a:lnTo>
                    <a:lnTo>
                      <a:pt x="98" y="183"/>
                    </a:lnTo>
                    <a:lnTo>
                      <a:pt x="140" y="272"/>
                    </a:lnTo>
                    <a:lnTo>
                      <a:pt x="158" y="328"/>
                    </a:lnTo>
                    <a:lnTo>
                      <a:pt x="247" y="291"/>
                    </a:lnTo>
                    <a:lnTo>
                      <a:pt x="303" y="230"/>
                    </a:lnTo>
                    <a:lnTo>
                      <a:pt x="326" y="155"/>
                    </a:lnTo>
                    <a:lnTo>
                      <a:pt x="349" y="42"/>
                    </a:lnTo>
                    <a:lnTo>
                      <a:pt x="396" y="33"/>
                    </a:lnTo>
                    <a:lnTo>
                      <a:pt x="508" y="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164" name="AutoShape 25"/>
            <p:cNvSpPr>
              <a:spLocks noChangeArrowheads="1"/>
            </p:cNvSpPr>
            <p:nvPr/>
          </p:nvSpPr>
          <p:spPr bwMode="auto">
            <a:xfrm>
              <a:off x="2743199" y="3029653"/>
              <a:ext cx="1905001" cy="932747"/>
            </a:xfrm>
            <a:prstGeom prst="wedgeRectCallout">
              <a:avLst>
                <a:gd name="adj1" fmla="val -66884"/>
                <a:gd name="adj2" fmla="val -13845"/>
              </a:avLst>
            </a:prstGeom>
            <a:noFill/>
            <a:ln w="38100">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r>
                <a:rPr lang="en-CA" altLang="en-US" sz="2800" i="0" dirty="0"/>
                <a:t>Oops. </a:t>
              </a:r>
              <a:br>
                <a:rPr lang="en-CA" altLang="en-US" sz="2800" i="0" dirty="0"/>
              </a:br>
              <a:r>
                <a:rPr lang="en-CA" altLang="en-US" sz="2800" i="0" dirty="0"/>
                <a:t>No better!</a:t>
              </a:r>
              <a:endParaRPr lang="en-US" altLang="en-US" sz="2800" i="0" dirty="0"/>
            </a:p>
          </p:txBody>
        </p:sp>
      </p:grpSp>
      <p:sp>
        <p:nvSpPr>
          <p:cNvPr id="165" name="Rectangle 3" descr="Rectangle: Click to edit Master text styles&#10;Second level&#10;Third level&#10;Fourth level&#10;Fifth level"/>
          <p:cNvSpPr txBox="1">
            <a:spLocks noChangeArrowheads="1"/>
          </p:cNvSpPr>
          <p:nvPr/>
        </p:nvSpPr>
        <p:spPr bwMode="auto">
          <a:xfrm>
            <a:off x="3733800" y="2993121"/>
            <a:ext cx="8633830" cy="1121679"/>
          </a:xfrm>
          <a:prstGeom prst="rect">
            <a:avLst/>
          </a:prstGeom>
          <a:noFill/>
          <a:ln w="6350">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400">
                <a:solidFill>
                  <a:schemeClr val="tx1"/>
                </a:solidFill>
                <a:latin typeface="+mn-lt"/>
              </a:defRPr>
            </a:lvl3pPr>
            <a:lvl4pPr marL="1600200" indent="-228600" algn="l" rtl="0" eaLnBrk="0" fontAlgn="base" hangingPunct="0">
              <a:spcBef>
                <a:spcPct val="20000"/>
              </a:spcBef>
              <a:spcAft>
                <a:spcPct val="0"/>
              </a:spcAft>
              <a:buChar char="–"/>
              <a:defRPr sz="2000">
                <a:solidFill>
                  <a:schemeClr val="tx1"/>
                </a:solidFill>
                <a:latin typeface="+mn-lt"/>
              </a:defRPr>
            </a:lvl4pPr>
            <a:lvl5pPr marL="2057400" indent="-228600" algn="l" rtl="0" eaLnBrk="0" fontAlgn="base" hangingPunct="0">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a:lstStyle>
          <a:p>
            <a:pPr marL="0" indent="0">
              <a:spcBef>
                <a:spcPts val="0"/>
              </a:spcBef>
              <a:buNone/>
            </a:pPr>
            <a:r>
              <a:rPr lang="en-US" sz="2800" i="0" kern="0" dirty="0"/>
              <a:t>But each building, is popped </a:t>
            </a:r>
            <a:br>
              <a:rPr lang="en-US" sz="2800" i="0" kern="0" dirty="0"/>
            </a:br>
            <a:r>
              <a:rPr lang="en-US" sz="2800" i="0" kern="0" dirty="0"/>
              <a:t>at most once.</a:t>
            </a:r>
          </a:p>
          <a:p>
            <a:pPr marL="0" indent="0">
              <a:spcBef>
                <a:spcPts val="0"/>
              </a:spcBef>
              <a:buFontTx/>
              <a:buNone/>
            </a:pPr>
            <a:r>
              <a:rPr lang="en-US" sz="2800" i="0" kern="0" dirty="0"/>
              <a:t>Time = </a:t>
            </a:r>
            <a:r>
              <a:rPr lang="en-US" sz="2800" i="0" kern="0" dirty="0">
                <a:solidFill>
                  <a:schemeClr val="accent1"/>
                </a:solidFill>
              </a:rPr>
              <a:t>O(</a:t>
            </a:r>
            <a:r>
              <a:rPr lang="en-US" sz="2800" kern="0" dirty="0">
                <a:solidFill>
                  <a:schemeClr val="accent1"/>
                </a:solidFill>
              </a:rPr>
              <a:t>n</a:t>
            </a:r>
            <a:r>
              <a:rPr lang="en-US" sz="2800" i="0" kern="0" dirty="0">
                <a:solidFill>
                  <a:schemeClr val="accent1"/>
                </a:solidFill>
              </a:rPr>
              <a:t>)</a:t>
            </a:r>
            <a:r>
              <a:rPr lang="en-US" sz="2800" i="0" kern="0" dirty="0"/>
              <a:t>.</a:t>
            </a:r>
          </a:p>
        </p:txBody>
      </p:sp>
      <p:pic>
        <p:nvPicPr>
          <p:cNvPr id="81" name="Picture 6" descr="Burj Dubai_11"/>
          <p:cNvPicPr>
            <a:picLocks noChangeAspect="1" noChangeArrowheads="1"/>
          </p:cNvPicPr>
          <p:nvPr/>
        </p:nvPicPr>
        <p:blipFill rotWithShape="1">
          <a:blip r:embed="rId8" cstate="print">
            <a:extLst>
              <a:ext uri="{28A0092B-C50C-407E-A947-70E740481C1C}">
                <a14:useLocalDpi xmlns:a14="http://schemas.microsoft.com/office/drawing/2010/main" val="0"/>
              </a:ext>
            </a:extLst>
          </a:blip>
          <a:srcRect l="24583" t="38231" r="68750" b="14439"/>
          <a:stretch/>
        </p:blipFill>
        <p:spPr bwMode="auto">
          <a:xfrm>
            <a:off x="665721" y="5179064"/>
            <a:ext cx="326098" cy="1526536"/>
          </a:xfrm>
          <a:prstGeom prst="rect">
            <a:avLst/>
          </a:prstGeom>
          <a:noFill/>
          <a:extLst>
            <a:ext uri="{909E8E84-426E-40DD-AFC4-6F175D3DCCD1}">
              <a14:hiddenFill xmlns:a14="http://schemas.microsoft.com/office/drawing/2010/main">
                <a:solidFill>
                  <a:srgbClr val="FFFFFF"/>
                </a:solidFill>
              </a14:hiddenFill>
            </a:ext>
          </a:extLst>
        </p:spPr>
      </p:pic>
      <p:sp>
        <p:nvSpPr>
          <p:cNvPr id="82" name="Rectangle 2"/>
          <p:cNvSpPr>
            <a:spLocks noGrp="1" noChangeArrowheads="1"/>
          </p:cNvSpPr>
          <p:nvPr>
            <p:ph type="title"/>
          </p:nvPr>
        </p:nvSpPr>
        <p:spPr>
          <a:xfrm>
            <a:off x="254000" y="76200"/>
            <a:ext cx="8636000" cy="566738"/>
          </a:xfrm>
        </p:spPr>
        <p:txBody>
          <a:bodyPr/>
          <a:lstStyle/>
          <a:p>
            <a:r>
              <a:rPr lang="en-US" altLang="en-US"/>
              <a:t>Amortized Time Complexity</a:t>
            </a:r>
          </a:p>
        </p:txBody>
      </p:sp>
    </p:spTree>
    <p:extLst>
      <p:ext uri="{BB962C8B-B14F-4D97-AF65-F5344CB8AC3E}">
        <p14:creationId xmlns:p14="http://schemas.microsoft.com/office/powerpoint/2010/main" val="259838588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138"/>
                                        </p:tgtEl>
                                        <p:attrNameLst>
                                          <p:attrName>style.visibility</p:attrName>
                                        </p:attrNameLst>
                                      </p:cBhvr>
                                      <p:to>
                                        <p:strVal val="visible"/>
                                      </p:to>
                                    </p:set>
                                    <p:anim calcmode="lin" valueType="num">
                                      <p:cBhvr additive="base">
                                        <p:cTn id="7" dur="500" fill="hold"/>
                                        <p:tgtEl>
                                          <p:spTgt spid="138"/>
                                        </p:tgtEl>
                                        <p:attrNameLst>
                                          <p:attrName>ppt_x</p:attrName>
                                        </p:attrNameLst>
                                      </p:cBhvr>
                                      <p:tavLst>
                                        <p:tav tm="0">
                                          <p:val>
                                            <p:strVal val="0-#ppt_w/2"/>
                                          </p:val>
                                        </p:tav>
                                        <p:tav tm="100000">
                                          <p:val>
                                            <p:strVal val="#ppt_x"/>
                                          </p:val>
                                        </p:tav>
                                      </p:tavLst>
                                    </p:anim>
                                    <p:anim calcmode="lin" valueType="num">
                                      <p:cBhvr additive="base">
                                        <p:cTn id="8" dur="500" fill="hold"/>
                                        <p:tgtEl>
                                          <p:spTgt spid="138"/>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nodeType="clickEffect">
                                  <p:stCondLst>
                                    <p:cond delay="0"/>
                                  </p:stCondLst>
                                  <p:childTnLst>
                                    <p:set>
                                      <p:cBhvr>
                                        <p:cTn id="12" dur="1" fill="hold">
                                          <p:stCondLst>
                                            <p:cond delay="0"/>
                                          </p:stCondLst>
                                        </p:cTn>
                                        <p:tgtEl>
                                          <p:spTgt spid="137">
                                            <p:txEl>
                                              <p:pRg st="0" end="0"/>
                                            </p:txEl>
                                          </p:spTgt>
                                        </p:tgtEl>
                                        <p:attrNameLst>
                                          <p:attrName>style.visibility</p:attrName>
                                        </p:attrNameLst>
                                      </p:cBhvr>
                                      <p:to>
                                        <p:strVal val="visible"/>
                                      </p:to>
                                    </p:set>
                                    <p:anim calcmode="lin" valueType="num">
                                      <p:cBhvr additive="base">
                                        <p:cTn id="13" dur="500" fill="hold"/>
                                        <p:tgtEl>
                                          <p:spTgt spid="137">
                                            <p:txEl>
                                              <p:pRg st="0" end="0"/>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137">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nodeType="clickEffect">
                                  <p:stCondLst>
                                    <p:cond delay="0"/>
                                  </p:stCondLst>
                                  <p:childTnLst>
                                    <p:set>
                                      <p:cBhvr>
                                        <p:cTn id="18" dur="1" fill="hold">
                                          <p:stCondLst>
                                            <p:cond delay="0"/>
                                          </p:stCondLst>
                                        </p:cTn>
                                        <p:tgtEl>
                                          <p:spTgt spid="137">
                                            <p:txEl>
                                              <p:pRg st="1" end="1"/>
                                            </p:txEl>
                                          </p:spTgt>
                                        </p:tgtEl>
                                        <p:attrNameLst>
                                          <p:attrName>style.visibility</p:attrName>
                                        </p:attrNameLst>
                                      </p:cBhvr>
                                      <p:to>
                                        <p:strVal val="visible"/>
                                      </p:to>
                                    </p:set>
                                    <p:anim calcmode="lin" valueType="num">
                                      <p:cBhvr additive="base">
                                        <p:cTn id="19" dur="500" fill="hold"/>
                                        <p:tgtEl>
                                          <p:spTgt spid="137">
                                            <p:txEl>
                                              <p:pRg st="1" end="1"/>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137">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8" fill="hold" nodeType="clickEffect">
                                  <p:stCondLst>
                                    <p:cond delay="0"/>
                                  </p:stCondLst>
                                  <p:childTnLst>
                                    <p:set>
                                      <p:cBhvr>
                                        <p:cTn id="24" dur="1" fill="hold">
                                          <p:stCondLst>
                                            <p:cond delay="0"/>
                                          </p:stCondLst>
                                        </p:cTn>
                                        <p:tgtEl>
                                          <p:spTgt spid="137">
                                            <p:txEl>
                                              <p:pRg st="2" end="2"/>
                                            </p:txEl>
                                          </p:spTgt>
                                        </p:tgtEl>
                                        <p:attrNameLst>
                                          <p:attrName>style.visibility</p:attrName>
                                        </p:attrNameLst>
                                      </p:cBhvr>
                                      <p:to>
                                        <p:strVal val="visible"/>
                                      </p:to>
                                    </p:set>
                                    <p:anim calcmode="lin" valueType="num">
                                      <p:cBhvr additive="base">
                                        <p:cTn id="25" dur="500" fill="hold"/>
                                        <p:tgtEl>
                                          <p:spTgt spid="137">
                                            <p:txEl>
                                              <p:pRg st="2" end="2"/>
                                            </p:tx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137">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8" fill="hold" nodeType="clickEffect">
                                  <p:stCondLst>
                                    <p:cond delay="0"/>
                                  </p:stCondLst>
                                  <p:childTnLst>
                                    <p:set>
                                      <p:cBhvr>
                                        <p:cTn id="30" dur="1" fill="hold">
                                          <p:stCondLst>
                                            <p:cond delay="0"/>
                                          </p:stCondLst>
                                        </p:cTn>
                                        <p:tgtEl>
                                          <p:spTgt spid="2"/>
                                        </p:tgtEl>
                                        <p:attrNameLst>
                                          <p:attrName>style.visibility</p:attrName>
                                        </p:attrNameLst>
                                      </p:cBhvr>
                                      <p:to>
                                        <p:strVal val="visible"/>
                                      </p:to>
                                    </p:set>
                                    <p:anim calcmode="lin" valueType="num">
                                      <p:cBhvr additive="base">
                                        <p:cTn id="31" dur="500" fill="hold"/>
                                        <p:tgtEl>
                                          <p:spTgt spid="2"/>
                                        </p:tgtEl>
                                        <p:attrNameLst>
                                          <p:attrName>ppt_x</p:attrName>
                                        </p:attrNameLst>
                                      </p:cBhvr>
                                      <p:tavLst>
                                        <p:tav tm="0">
                                          <p:val>
                                            <p:strVal val="0-#ppt_w/2"/>
                                          </p:val>
                                        </p:tav>
                                        <p:tav tm="100000">
                                          <p:val>
                                            <p:strVal val="#ppt_x"/>
                                          </p:val>
                                        </p:tav>
                                      </p:tavLst>
                                    </p:anim>
                                    <p:anim calcmode="lin" valueType="num">
                                      <p:cBhvr additive="base">
                                        <p:cTn id="32" dur="500" fill="hold"/>
                                        <p:tgtEl>
                                          <p:spTgt spid="2"/>
                                        </p:tgtEl>
                                        <p:attrNameLst>
                                          <p:attrName>ppt_y</p:attrName>
                                        </p:attrNameLst>
                                      </p:cBhvr>
                                      <p:tavLst>
                                        <p:tav tm="0">
                                          <p:val>
                                            <p:strVal val="#ppt_y"/>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8" fill="hold" nodeType="clickEffect">
                                  <p:stCondLst>
                                    <p:cond delay="0"/>
                                  </p:stCondLst>
                                  <p:childTnLst>
                                    <p:set>
                                      <p:cBhvr>
                                        <p:cTn id="36" dur="1" fill="hold">
                                          <p:stCondLst>
                                            <p:cond delay="0"/>
                                          </p:stCondLst>
                                        </p:cTn>
                                        <p:tgtEl>
                                          <p:spTgt spid="165">
                                            <p:txEl>
                                              <p:pRg st="0" end="0"/>
                                            </p:txEl>
                                          </p:spTgt>
                                        </p:tgtEl>
                                        <p:attrNameLst>
                                          <p:attrName>style.visibility</p:attrName>
                                        </p:attrNameLst>
                                      </p:cBhvr>
                                      <p:to>
                                        <p:strVal val="visible"/>
                                      </p:to>
                                    </p:set>
                                    <p:anim calcmode="lin" valueType="num">
                                      <p:cBhvr additive="base">
                                        <p:cTn id="37" dur="500" fill="hold"/>
                                        <p:tgtEl>
                                          <p:spTgt spid="165">
                                            <p:txEl>
                                              <p:pRg st="0" end="0"/>
                                            </p:txEl>
                                          </p:spTgt>
                                        </p:tgtEl>
                                        <p:attrNameLst>
                                          <p:attrName>ppt_x</p:attrName>
                                        </p:attrNameLst>
                                      </p:cBhvr>
                                      <p:tavLst>
                                        <p:tav tm="0">
                                          <p:val>
                                            <p:strVal val="0-#ppt_w/2"/>
                                          </p:val>
                                        </p:tav>
                                        <p:tav tm="100000">
                                          <p:val>
                                            <p:strVal val="#ppt_x"/>
                                          </p:val>
                                        </p:tav>
                                      </p:tavLst>
                                    </p:anim>
                                    <p:anim calcmode="lin" valueType="num">
                                      <p:cBhvr additive="base">
                                        <p:cTn id="38" dur="500" fill="hold"/>
                                        <p:tgtEl>
                                          <p:spTgt spid="165">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2" presetClass="entr" presetSubtype="8" fill="hold" nodeType="clickEffect">
                                  <p:stCondLst>
                                    <p:cond delay="0"/>
                                  </p:stCondLst>
                                  <p:childTnLst>
                                    <p:set>
                                      <p:cBhvr>
                                        <p:cTn id="42" dur="1" fill="hold">
                                          <p:stCondLst>
                                            <p:cond delay="0"/>
                                          </p:stCondLst>
                                        </p:cTn>
                                        <p:tgtEl>
                                          <p:spTgt spid="165">
                                            <p:txEl>
                                              <p:pRg st="1" end="1"/>
                                            </p:txEl>
                                          </p:spTgt>
                                        </p:tgtEl>
                                        <p:attrNameLst>
                                          <p:attrName>style.visibility</p:attrName>
                                        </p:attrNameLst>
                                      </p:cBhvr>
                                      <p:to>
                                        <p:strVal val="visible"/>
                                      </p:to>
                                    </p:set>
                                    <p:anim calcmode="lin" valueType="num">
                                      <p:cBhvr additive="base">
                                        <p:cTn id="43" dur="500" fill="hold"/>
                                        <p:tgtEl>
                                          <p:spTgt spid="165">
                                            <p:txEl>
                                              <p:pRg st="1" end="1"/>
                                            </p:txEl>
                                          </p:spTgt>
                                        </p:tgtEl>
                                        <p:attrNameLst>
                                          <p:attrName>ppt_x</p:attrName>
                                        </p:attrNameLst>
                                      </p:cBhvr>
                                      <p:tavLst>
                                        <p:tav tm="0">
                                          <p:val>
                                            <p:strVal val="0-#ppt_w/2"/>
                                          </p:val>
                                        </p:tav>
                                        <p:tav tm="100000">
                                          <p:val>
                                            <p:strVal val="#ppt_x"/>
                                          </p:val>
                                        </p:tav>
                                      </p:tavLst>
                                    </p:anim>
                                    <p:anim calcmode="lin" valueType="num">
                                      <p:cBhvr additive="base">
                                        <p:cTn id="44" dur="500" fill="hold"/>
                                        <p:tgtEl>
                                          <p:spTgt spid="165">
                                            <p:txEl>
                                              <p:pRg st="1" end="1"/>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4434" name="Rectangle 2"/>
          <p:cNvSpPr>
            <a:spLocks noGrp="1" noChangeArrowheads="1"/>
          </p:cNvSpPr>
          <p:nvPr>
            <p:ph type="title"/>
          </p:nvPr>
        </p:nvSpPr>
        <p:spPr/>
        <p:txBody>
          <a:bodyPr/>
          <a:lstStyle/>
          <a:p>
            <a:pPr eaLnBrk="1" hangingPunct="1"/>
            <a:r>
              <a:rPr lang="en-US" altLang="en-US"/>
              <a:t>Which Input of size n?</a:t>
            </a:r>
            <a:endParaRPr lang="en-CA" altLang="en-US"/>
          </a:p>
        </p:txBody>
      </p:sp>
      <p:sp>
        <p:nvSpPr>
          <p:cNvPr id="30723" name="Rectangle 3"/>
          <p:cNvSpPr>
            <a:spLocks noGrp="1" noChangeArrowheads="1"/>
          </p:cNvSpPr>
          <p:nvPr>
            <p:ph type="body" idx="1"/>
          </p:nvPr>
        </p:nvSpPr>
        <p:spPr/>
        <p:txBody>
          <a:bodyPr/>
          <a:lstStyle/>
          <a:p>
            <a:pPr algn="ctr" eaLnBrk="1" hangingPunct="1">
              <a:buFontTx/>
              <a:buNone/>
            </a:pPr>
            <a:r>
              <a:rPr lang="en-US" altLang="en-US"/>
              <a:t>There are 2</a:t>
            </a:r>
            <a:r>
              <a:rPr lang="en-US" altLang="en-US" baseline="30000"/>
              <a:t>n </a:t>
            </a:r>
            <a:r>
              <a:rPr lang="en-US" altLang="en-US"/>
              <a:t>inputs of size n.</a:t>
            </a:r>
            <a:br>
              <a:rPr lang="en-US" altLang="en-US"/>
            </a:br>
            <a:r>
              <a:rPr lang="en-US" altLang="en-US"/>
              <a:t>Which do we consider</a:t>
            </a:r>
            <a:br>
              <a:rPr lang="en-US" altLang="en-US"/>
            </a:br>
            <a:r>
              <a:rPr lang="en-US" altLang="en-US"/>
              <a:t>for the time T(n)?</a:t>
            </a:r>
            <a:endParaRPr lang="en-CA" altLang="en-US"/>
          </a:p>
        </p:txBody>
      </p:sp>
      <p:grpSp>
        <p:nvGrpSpPr>
          <p:cNvPr id="274436" name="Group 4"/>
          <p:cNvGrpSpPr>
            <a:grpSpLocks/>
          </p:cNvGrpSpPr>
          <p:nvPr/>
        </p:nvGrpSpPr>
        <p:grpSpPr bwMode="auto">
          <a:xfrm>
            <a:off x="7315200" y="685800"/>
            <a:ext cx="401638" cy="1143000"/>
            <a:chOff x="5760" y="720"/>
            <a:chExt cx="1021" cy="2477"/>
          </a:xfrm>
        </p:grpSpPr>
        <p:grpSp>
          <p:nvGrpSpPr>
            <p:cNvPr id="274437" name="Group 5"/>
            <p:cNvGrpSpPr>
              <a:grpSpLocks/>
            </p:cNvGrpSpPr>
            <p:nvPr/>
          </p:nvGrpSpPr>
          <p:grpSpPr bwMode="auto">
            <a:xfrm>
              <a:off x="5760" y="901"/>
              <a:ext cx="916" cy="2296"/>
              <a:chOff x="5760" y="901"/>
              <a:chExt cx="916" cy="2296"/>
            </a:xfrm>
          </p:grpSpPr>
          <p:sp>
            <p:nvSpPr>
              <p:cNvPr id="274441" name="Freeform 6"/>
              <p:cNvSpPr>
                <a:spLocks/>
              </p:cNvSpPr>
              <p:nvPr/>
            </p:nvSpPr>
            <p:spPr bwMode="auto">
              <a:xfrm>
                <a:off x="5993" y="991"/>
                <a:ext cx="538" cy="525"/>
              </a:xfrm>
              <a:custGeom>
                <a:avLst/>
                <a:gdLst>
                  <a:gd name="T0" fmla="*/ 164 w 538"/>
                  <a:gd name="T1" fmla="*/ 222 h 525"/>
                  <a:gd name="T2" fmla="*/ 211 w 538"/>
                  <a:gd name="T3" fmla="*/ 152 h 525"/>
                  <a:gd name="T4" fmla="*/ 263 w 538"/>
                  <a:gd name="T5" fmla="*/ 100 h 525"/>
                  <a:gd name="T6" fmla="*/ 316 w 538"/>
                  <a:gd name="T7" fmla="*/ 35 h 525"/>
                  <a:gd name="T8" fmla="*/ 380 w 538"/>
                  <a:gd name="T9" fmla="*/ 6 h 525"/>
                  <a:gd name="T10" fmla="*/ 432 w 538"/>
                  <a:gd name="T11" fmla="*/ 0 h 525"/>
                  <a:gd name="T12" fmla="*/ 485 w 538"/>
                  <a:gd name="T13" fmla="*/ 17 h 525"/>
                  <a:gd name="T14" fmla="*/ 514 w 538"/>
                  <a:gd name="T15" fmla="*/ 59 h 525"/>
                  <a:gd name="T16" fmla="*/ 538 w 538"/>
                  <a:gd name="T17" fmla="*/ 135 h 525"/>
                  <a:gd name="T18" fmla="*/ 531 w 538"/>
                  <a:gd name="T19" fmla="*/ 216 h 525"/>
                  <a:gd name="T20" fmla="*/ 508 w 538"/>
                  <a:gd name="T21" fmla="*/ 286 h 525"/>
                  <a:gd name="T22" fmla="*/ 450 w 538"/>
                  <a:gd name="T23" fmla="*/ 368 h 525"/>
                  <a:gd name="T24" fmla="*/ 386 w 538"/>
                  <a:gd name="T25" fmla="*/ 426 h 525"/>
                  <a:gd name="T26" fmla="*/ 316 w 538"/>
                  <a:gd name="T27" fmla="*/ 478 h 525"/>
                  <a:gd name="T28" fmla="*/ 240 w 538"/>
                  <a:gd name="T29" fmla="*/ 513 h 525"/>
                  <a:gd name="T30" fmla="*/ 176 w 538"/>
                  <a:gd name="T31" fmla="*/ 525 h 525"/>
                  <a:gd name="T32" fmla="*/ 147 w 538"/>
                  <a:gd name="T33" fmla="*/ 508 h 525"/>
                  <a:gd name="T34" fmla="*/ 123 w 538"/>
                  <a:gd name="T35" fmla="*/ 438 h 525"/>
                  <a:gd name="T36" fmla="*/ 129 w 538"/>
                  <a:gd name="T37" fmla="*/ 345 h 525"/>
                  <a:gd name="T38" fmla="*/ 17 w 538"/>
                  <a:gd name="T39" fmla="*/ 350 h 525"/>
                  <a:gd name="T40" fmla="*/ 0 w 538"/>
                  <a:gd name="T41" fmla="*/ 333 h 525"/>
                  <a:gd name="T42" fmla="*/ 17 w 538"/>
                  <a:gd name="T43" fmla="*/ 298 h 525"/>
                  <a:gd name="T44" fmla="*/ 135 w 538"/>
                  <a:gd name="T45" fmla="*/ 292 h 525"/>
                  <a:gd name="T46" fmla="*/ 164 w 538"/>
                  <a:gd name="T47" fmla="*/ 222 h 52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538"/>
                  <a:gd name="T73" fmla="*/ 0 h 525"/>
                  <a:gd name="T74" fmla="*/ 538 w 538"/>
                  <a:gd name="T75" fmla="*/ 525 h 525"/>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538" h="525">
                    <a:moveTo>
                      <a:pt x="164" y="222"/>
                    </a:moveTo>
                    <a:lnTo>
                      <a:pt x="211" y="152"/>
                    </a:lnTo>
                    <a:lnTo>
                      <a:pt x="263" y="100"/>
                    </a:lnTo>
                    <a:lnTo>
                      <a:pt x="316" y="35"/>
                    </a:lnTo>
                    <a:lnTo>
                      <a:pt x="380" y="6"/>
                    </a:lnTo>
                    <a:lnTo>
                      <a:pt x="432" y="0"/>
                    </a:lnTo>
                    <a:lnTo>
                      <a:pt x="485" y="17"/>
                    </a:lnTo>
                    <a:lnTo>
                      <a:pt x="514" y="59"/>
                    </a:lnTo>
                    <a:lnTo>
                      <a:pt x="538" y="135"/>
                    </a:lnTo>
                    <a:lnTo>
                      <a:pt x="531" y="216"/>
                    </a:lnTo>
                    <a:lnTo>
                      <a:pt x="508" y="286"/>
                    </a:lnTo>
                    <a:lnTo>
                      <a:pt x="450" y="368"/>
                    </a:lnTo>
                    <a:lnTo>
                      <a:pt x="386" y="426"/>
                    </a:lnTo>
                    <a:lnTo>
                      <a:pt x="316" y="478"/>
                    </a:lnTo>
                    <a:lnTo>
                      <a:pt x="240" y="513"/>
                    </a:lnTo>
                    <a:lnTo>
                      <a:pt x="176" y="525"/>
                    </a:lnTo>
                    <a:lnTo>
                      <a:pt x="147" y="508"/>
                    </a:lnTo>
                    <a:lnTo>
                      <a:pt x="123" y="438"/>
                    </a:lnTo>
                    <a:lnTo>
                      <a:pt x="129" y="345"/>
                    </a:lnTo>
                    <a:lnTo>
                      <a:pt x="17" y="350"/>
                    </a:lnTo>
                    <a:lnTo>
                      <a:pt x="0" y="333"/>
                    </a:lnTo>
                    <a:lnTo>
                      <a:pt x="17" y="298"/>
                    </a:lnTo>
                    <a:lnTo>
                      <a:pt x="135" y="292"/>
                    </a:lnTo>
                    <a:lnTo>
                      <a:pt x="164" y="222"/>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74442" name="Freeform 7"/>
              <p:cNvSpPr>
                <a:spLocks/>
              </p:cNvSpPr>
              <p:nvPr/>
            </p:nvSpPr>
            <p:spPr bwMode="auto">
              <a:xfrm>
                <a:off x="5964" y="1544"/>
                <a:ext cx="373" cy="772"/>
              </a:xfrm>
              <a:custGeom>
                <a:avLst/>
                <a:gdLst>
                  <a:gd name="T0" fmla="*/ 106 w 373"/>
                  <a:gd name="T1" fmla="*/ 65 h 772"/>
                  <a:gd name="T2" fmla="*/ 158 w 373"/>
                  <a:gd name="T3" fmla="*/ 18 h 772"/>
                  <a:gd name="T4" fmla="*/ 239 w 373"/>
                  <a:gd name="T5" fmla="*/ 0 h 772"/>
                  <a:gd name="T6" fmla="*/ 309 w 373"/>
                  <a:gd name="T7" fmla="*/ 12 h 772"/>
                  <a:gd name="T8" fmla="*/ 361 w 373"/>
                  <a:gd name="T9" fmla="*/ 59 h 772"/>
                  <a:gd name="T10" fmla="*/ 373 w 373"/>
                  <a:gd name="T11" fmla="*/ 94 h 772"/>
                  <a:gd name="T12" fmla="*/ 373 w 373"/>
                  <a:gd name="T13" fmla="*/ 141 h 772"/>
                  <a:gd name="T14" fmla="*/ 350 w 373"/>
                  <a:gd name="T15" fmla="*/ 182 h 772"/>
                  <a:gd name="T16" fmla="*/ 309 w 373"/>
                  <a:gd name="T17" fmla="*/ 252 h 772"/>
                  <a:gd name="T18" fmla="*/ 292 w 373"/>
                  <a:gd name="T19" fmla="*/ 334 h 772"/>
                  <a:gd name="T20" fmla="*/ 286 w 373"/>
                  <a:gd name="T21" fmla="*/ 403 h 772"/>
                  <a:gd name="T22" fmla="*/ 303 w 373"/>
                  <a:gd name="T23" fmla="*/ 479 h 772"/>
                  <a:gd name="T24" fmla="*/ 350 w 373"/>
                  <a:gd name="T25" fmla="*/ 549 h 772"/>
                  <a:gd name="T26" fmla="*/ 367 w 373"/>
                  <a:gd name="T27" fmla="*/ 619 h 772"/>
                  <a:gd name="T28" fmla="*/ 361 w 373"/>
                  <a:gd name="T29" fmla="*/ 683 h 772"/>
                  <a:gd name="T30" fmla="*/ 327 w 373"/>
                  <a:gd name="T31" fmla="*/ 737 h 772"/>
                  <a:gd name="T32" fmla="*/ 280 w 373"/>
                  <a:gd name="T33" fmla="*/ 766 h 772"/>
                  <a:gd name="T34" fmla="*/ 222 w 373"/>
                  <a:gd name="T35" fmla="*/ 772 h 772"/>
                  <a:gd name="T36" fmla="*/ 152 w 373"/>
                  <a:gd name="T37" fmla="*/ 772 h 772"/>
                  <a:gd name="T38" fmla="*/ 100 w 373"/>
                  <a:gd name="T39" fmla="*/ 742 h 772"/>
                  <a:gd name="T40" fmla="*/ 46 w 373"/>
                  <a:gd name="T41" fmla="*/ 654 h 772"/>
                  <a:gd name="T42" fmla="*/ 12 w 373"/>
                  <a:gd name="T43" fmla="*/ 578 h 772"/>
                  <a:gd name="T44" fmla="*/ 0 w 373"/>
                  <a:gd name="T45" fmla="*/ 462 h 772"/>
                  <a:gd name="T46" fmla="*/ 12 w 373"/>
                  <a:gd name="T47" fmla="*/ 357 h 772"/>
                  <a:gd name="T48" fmla="*/ 35 w 373"/>
                  <a:gd name="T49" fmla="*/ 246 h 772"/>
                  <a:gd name="T50" fmla="*/ 71 w 373"/>
                  <a:gd name="T51" fmla="*/ 135 h 772"/>
                  <a:gd name="T52" fmla="*/ 106 w 373"/>
                  <a:gd name="T53" fmla="*/ 65 h 772"/>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73"/>
                  <a:gd name="T82" fmla="*/ 0 h 772"/>
                  <a:gd name="T83" fmla="*/ 373 w 373"/>
                  <a:gd name="T84" fmla="*/ 772 h 772"/>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73" h="772">
                    <a:moveTo>
                      <a:pt x="106" y="65"/>
                    </a:moveTo>
                    <a:lnTo>
                      <a:pt x="158" y="18"/>
                    </a:lnTo>
                    <a:lnTo>
                      <a:pt x="239" y="0"/>
                    </a:lnTo>
                    <a:lnTo>
                      <a:pt x="309" y="12"/>
                    </a:lnTo>
                    <a:lnTo>
                      <a:pt x="361" y="59"/>
                    </a:lnTo>
                    <a:lnTo>
                      <a:pt x="373" y="94"/>
                    </a:lnTo>
                    <a:lnTo>
                      <a:pt x="373" y="141"/>
                    </a:lnTo>
                    <a:lnTo>
                      <a:pt x="350" y="182"/>
                    </a:lnTo>
                    <a:lnTo>
                      <a:pt x="309" y="252"/>
                    </a:lnTo>
                    <a:lnTo>
                      <a:pt x="292" y="334"/>
                    </a:lnTo>
                    <a:lnTo>
                      <a:pt x="286" y="403"/>
                    </a:lnTo>
                    <a:lnTo>
                      <a:pt x="303" y="479"/>
                    </a:lnTo>
                    <a:lnTo>
                      <a:pt x="350" y="549"/>
                    </a:lnTo>
                    <a:lnTo>
                      <a:pt x="367" y="619"/>
                    </a:lnTo>
                    <a:lnTo>
                      <a:pt x="361" y="683"/>
                    </a:lnTo>
                    <a:lnTo>
                      <a:pt x="327" y="737"/>
                    </a:lnTo>
                    <a:lnTo>
                      <a:pt x="280" y="766"/>
                    </a:lnTo>
                    <a:lnTo>
                      <a:pt x="222" y="772"/>
                    </a:lnTo>
                    <a:lnTo>
                      <a:pt x="152" y="772"/>
                    </a:lnTo>
                    <a:lnTo>
                      <a:pt x="100" y="742"/>
                    </a:lnTo>
                    <a:lnTo>
                      <a:pt x="46" y="654"/>
                    </a:lnTo>
                    <a:lnTo>
                      <a:pt x="12" y="578"/>
                    </a:lnTo>
                    <a:lnTo>
                      <a:pt x="0" y="462"/>
                    </a:lnTo>
                    <a:lnTo>
                      <a:pt x="12" y="357"/>
                    </a:lnTo>
                    <a:lnTo>
                      <a:pt x="35" y="246"/>
                    </a:lnTo>
                    <a:lnTo>
                      <a:pt x="71" y="135"/>
                    </a:lnTo>
                    <a:lnTo>
                      <a:pt x="106" y="65"/>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74443" name="Freeform 8"/>
              <p:cNvSpPr>
                <a:spLocks/>
              </p:cNvSpPr>
              <p:nvPr/>
            </p:nvSpPr>
            <p:spPr bwMode="auto">
              <a:xfrm>
                <a:off x="6262" y="1569"/>
                <a:ext cx="414" cy="694"/>
              </a:xfrm>
              <a:custGeom>
                <a:avLst/>
                <a:gdLst>
                  <a:gd name="T0" fmla="*/ 0 w 414"/>
                  <a:gd name="T1" fmla="*/ 34 h 694"/>
                  <a:gd name="T2" fmla="*/ 5 w 414"/>
                  <a:gd name="T3" fmla="*/ 5 h 694"/>
                  <a:gd name="T4" fmla="*/ 69 w 414"/>
                  <a:gd name="T5" fmla="*/ 0 h 694"/>
                  <a:gd name="T6" fmla="*/ 104 w 414"/>
                  <a:gd name="T7" fmla="*/ 29 h 694"/>
                  <a:gd name="T8" fmla="*/ 157 w 414"/>
                  <a:gd name="T9" fmla="*/ 105 h 694"/>
                  <a:gd name="T10" fmla="*/ 226 w 414"/>
                  <a:gd name="T11" fmla="*/ 204 h 694"/>
                  <a:gd name="T12" fmla="*/ 291 w 414"/>
                  <a:gd name="T13" fmla="*/ 274 h 694"/>
                  <a:gd name="T14" fmla="*/ 408 w 414"/>
                  <a:gd name="T15" fmla="*/ 402 h 694"/>
                  <a:gd name="T16" fmla="*/ 414 w 414"/>
                  <a:gd name="T17" fmla="*/ 431 h 694"/>
                  <a:gd name="T18" fmla="*/ 390 w 414"/>
                  <a:gd name="T19" fmla="*/ 449 h 694"/>
                  <a:gd name="T20" fmla="*/ 332 w 414"/>
                  <a:gd name="T21" fmla="*/ 472 h 694"/>
                  <a:gd name="T22" fmla="*/ 250 w 414"/>
                  <a:gd name="T23" fmla="*/ 490 h 694"/>
                  <a:gd name="T24" fmla="*/ 151 w 414"/>
                  <a:gd name="T25" fmla="*/ 496 h 694"/>
                  <a:gd name="T26" fmla="*/ 116 w 414"/>
                  <a:gd name="T27" fmla="*/ 501 h 694"/>
                  <a:gd name="T28" fmla="*/ 104 w 414"/>
                  <a:gd name="T29" fmla="*/ 525 h 694"/>
                  <a:gd name="T30" fmla="*/ 127 w 414"/>
                  <a:gd name="T31" fmla="*/ 565 h 694"/>
                  <a:gd name="T32" fmla="*/ 209 w 414"/>
                  <a:gd name="T33" fmla="*/ 635 h 694"/>
                  <a:gd name="T34" fmla="*/ 268 w 414"/>
                  <a:gd name="T35" fmla="*/ 653 h 694"/>
                  <a:gd name="T36" fmla="*/ 280 w 414"/>
                  <a:gd name="T37" fmla="*/ 676 h 694"/>
                  <a:gd name="T38" fmla="*/ 255 w 414"/>
                  <a:gd name="T39" fmla="*/ 694 h 694"/>
                  <a:gd name="T40" fmla="*/ 203 w 414"/>
                  <a:gd name="T41" fmla="*/ 694 h 694"/>
                  <a:gd name="T42" fmla="*/ 133 w 414"/>
                  <a:gd name="T43" fmla="*/ 653 h 694"/>
                  <a:gd name="T44" fmla="*/ 75 w 414"/>
                  <a:gd name="T45" fmla="*/ 595 h 694"/>
                  <a:gd name="T46" fmla="*/ 40 w 414"/>
                  <a:gd name="T47" fmla="*/ 542 h 694"/>
                  <a:gd name="T48" fmla="*/ 40 w 414"/>
                  <a:gd name="T49" fmla="*/ 501 h 694"/>
                  <a:gd name="T50" fmla="*/ 63 w 414"/>
                  <a:gd name="T51" fmla="*/ 472 h 694"/>
                  <a:gd name="T52" fmla="*/ 98 w 414"/>
                  <a:gd name="T53" fmla="*/ 461 h 694"/>
                  <a:gd name="T54" fmla="*/ 151 w 414"/>
                  <a:gd name="T55" fmla="*/ 455 h 694"/>
                  <a:gd name="T56" fmla="*/ 209 w 414"/>
                  <a:gd name="T57" fmla="*/ 455 h 694"/>
                  <a:gd name="T58" fmla="*/ 280 w 414"/>
                  <a:gd name="T59" fmla="*/ 443 h 694"/>
                  <a:gd name="T60" fmla="*/ 315 w 414"/>
                  <a:gd name="T61" fmla="*/ 431 h 694"/>
                  <a:gd name="T62" fmla="*/ 332 w 414"/>
                  <a:gd name="T63" fmla="*/ 414 h 694"/>
                  <a:gd name="T64" fmla="*/ 326 w 414"/>
                  <a:gd name="T65" fmla="*/ 397 h 694"/>
                  <a:gd name="T66" fmla="*/ 274 w 414"/>
                  <a:gd name="T67" fmla="*/ 350 h 694"/>
                  <a:gd name="T68" fmla="*/ 191 w 414"/>
                  <a:gd name="T69" fmla="*/ 268 h 694"/>
                  <a:gd name="T70" fmla="*/ 116 w 414"/>
                  <a:gd name="T71" fmla="*/ 199 h 694"/>
                  <a:gd name="T72" fmla="*/ 34 w 414"/>
                  <a:gd name="T73" fmla="*/ 123 h 694"/>
                  <a:gd name="T74" fmla="*/ 5 w 414"/>
                  <a:gd name="T75" fmla="*/ 69 h 694"/>
                  <a:gd name="T76" fmla="*/ 0 w 414"/>
                  <a:gd name="T77" fmla="*/ 34 h 694"/>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414"/>
                  <a:gd name="T118" fmla="*/ 0 h 694"/>
                  <a:gd name="T119" fmla="*/ 414 w 414"/>
                  <a:gd name="T120" fmla="*/ 694 h 694"/>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414" h="694">
                    <a:moveTo>
                      <a:pt x="0" y="34"/>
                    </a:moveTo>
                    <a:lnTo>
                      <a:pt x="5" y="5"/>
                    </a:lnTo>
                    <a:lnTo>
                      <a:pt x="69" y="0"/>
                    </a:lnTo>
                    <a:lnTo>
                      <a:pt x="104" y="29"/>
                    </a:lnTo>
                    <a:lnTo>
                      <a:pt x="157" y="105"/>
                    </a:lnTo>
                    <a:lnTo>
                      <a:pt x="226" y="204"/>
                    </a:lnTo>
                    <a:lnTo>
                      <a:pt x="291" y="274"/>
                    </a:lnTo>
                    <a:lnTo>
                      <a:pt x="408" y="402"/>
                    </a:lnTo>
                    <a:lnTo>
                      <a:pt x="414" y="431"/>
                    </a:lnTo>
                    <a:lnTo>
                      <a:pt x="390" y="449"/>
                    </a:lnTo>
                    <a:lnTo>
                      <a:pt x="332" y="472"/>
                    </a:lnTo>
                    <a:lnTo>
                      <a:pt x="250" y="490"/>
                    </a:lnTo>
                    <a:lnTo>
                      <a:pt x="151" y="496"/>
                    </a:lnTo>
                    <a:lnTo>
                      <a:pt x="116" y="501"/>
                    </a:lnTo>
                    <a:lnTo>
                      <a:pt x="104" y="525"/>
                    </a:lnTo>
                    <a:lnTo>
                      <a:pt x="127" y="565"/>
                    </a:lnTo>
                    <a:lnTo>
                      <a:pt x="209" y="635"/>
                    </a:lnTo>
                    <a:lnTo>
                      <a:pt x="268" y="653"/>
                    </a:lnTo>
                    <a:lnTo>
                      <a:pt x="280" y="676"/>
                    </a:lnTo>
                    <a:lnTo>
                      <a:pt x="255" y="694"/>
                    </a:lnTo>
                    <a:lnTo>
                      <a:pt x="203" y="694"/>
                    </a:lnTo>
                    <a:lnTo>
                      <a:pt x="133" y="653"/>
                    </a:lnTo>
                    <a:lnTo>
                      <a:pt x="75" y="595"/>
                    </a:lnTo>
                    <a:lnTo>
                      <a:pt x="40" y="542"/>
                    </a:lnTo>
                    <a:lnTo>
                      <a:pt x="40" y="501"/>
                    </a:lnTo>
                    <a:lnTo>
                      <a:pt x="63" y="472"/>
                    </a:lnTo>
                    <a:lnTo>
                      <a:pt x="98" y="461"/>
                    </a:lnTo>
                    <a:lnTo>
                      <a:pt x="151" y="455"/>
                    </a:lnTo>
                    <a:lnTo>
                      <a:pt x="209" y="455"/>
                    </a:lnTo>
                    <a:lnTo>
                      <a:pt x="280" y="443"/>
                    </a:lnTo>
                    <a:lnTo>
                      <a:pt x="315" y="431"/>
                    </a:lnTo>
                    <a:lnTo>
                      <a:pt x="332" y="414"/>
                    </a:lnTo>
                    <a:lnTo>
                      <a:pt x="326" y="397"/>
                    </a:lnTo>
                    <a:lnTo>
                      <a:pt x="274" y="350"/>
                    </a:lnTo>
                    <a:lnTo>
                      <a:pt x="191" y="268"/>
                    </a:lnTo>
                    <a:lnTo>
                      <a:pt x="116" y="199"/>
                    </a:lnTo>
                    <a:lnTo>
                      <a:pt x="34" y="123"/>
                    </a:lnTo>
                    <a:lnTo>
                      <a:pt x="5" y="69"/>
                    </a:lnTo>
                    <a:lnTo>
                      <a:pt x="0" y="3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74444" name="Freeform 9"/>
              <p:cNvSpPr>
                <a:spLocks/>
              </p:cNvSpPr>
              <p:nvPr/>
            </p:nvSpPr>
            <p:spPr bwMode="auto">
              <a:xfrm>
                <a:off x="5993" y="2151"/>
                <a:ext cx="449" cy="1046"/>
              </a:xfrm>
              <a:custGeom>
                <a:avLst/>
                <a:gdLst>
                  <a:gd name="T0" fmla="*/ 222 w 449"/>
                  <a:gd name="T1" fmla="*/ 0 h 1046"/>
                  <a:gd name="T2" fmla="*/ 286 w 449"/>
                  <a:gd name="T3" fmla="*/ 12 h 1046"/>
                  <a:gd name="T4" fmla="*/ 315 w 449"/>
                  <a:gd name="T5" fmla="*/ 59 h 1046"/>
                  <a:gd name="T6" fmla="*/ 309 w 449"/>
                  <a:gd name="T7" fmla="*/ 170 h 1046"/>
                  <a:gd name="T8" fmla="*/ 298 w 449"/>
                  <a:gd name="T9" fmla="*/ 287 h 1046"/>
                  <a:gd name="T10" fmla="*/ 298 w 449"/>
                  <a:gd name="T11" fmla="*/ 409 h 1046"/>
                  <a:gd name="T12" fmla="*/ 356 w 449"/>
                  <a:gd name="T13" fmla="*/ 555 h 1046"/>
                  <a:gd name="T14" fmla="*/ 402 w 449"/>
                  <a:gd name="T15" fmla="*/ 660 h 1046"/>
                  <a:gd name="T16" fmla="*/ 426 w 449"/>
                  <a:gd name="T17" fmla="*/ 766 h 1046"/>
                  <a:gd name="T18" fmla="*/ 420 w 449"/>
                  <a:gd name="T19" fmla="*/ 859 h 1046"/>
                  <a:gd name="T20" fmla="*/ 420 w 449"/>
                  <a:gd name="T21" fmla="*/ 894 h 1046"/>
                  <a:gd name="T22" fmla="*/ 443 w 449"/>
                  <a:gd name="T23" fmla="*/ 929 h 1046"/>
                  <a:gd name="T24" fmla="*/ 449 w 449"/>
                  <a:gd name="T25" fmla="*/ 964 h 1046"/>
                  <a:gd name="T26" fmla="*/ 432 w 449"/>
                  <a:gd name="T27" fmla="*/ 981 h 1046"/>
                  <a:gd name="T28" fmla="*/ 385 w 449"/>
                  <a:gd name="T29" fmla="*/ 970 h 1046"/>
                  <a:gd name="T30" fmla="*/ 298 w 449"/>
                  <a:gd name="T31" fmla="*/ 958 h 1046"/>
                  <a:gd name="T32" fmla="*/ 193 w 449"/>
                  <a:gd name="T33" fmla="*/ 981 h 1046"/>
                  <a:gd name="T34" fmla="*/ 123 w 449"/>
                  <a:gd name="T35" fmla="*/ 1022 h 1046"/>
                  <a:gd name="T36" fmla="*/ 88 w 449"/>
                  <a:gd name="T37" fmla="*/ 1046 h 1046"/>
                  <a:gd name="T38" fmla="*/ 53 w 449"/>
                  <a:gd name="T39" fmla="*/ 1046 h 1046"/>
                  <a:gd name="T40" fmla="*/ 0 w 449"/>
                  <a:gd name="T41" fmla="*/ 970 h 1046"/>
                  <a:gd name="T42" fmla="*/ 6 w 449"/>
                  <a:gd name="T43" fmla="*/ 958 h 1046"/>
                  <a:gd name="T44" fmla="*/ 112 w 449"/>
                  <a:gd name="T45" fmla="*/ 923 h 1046"/>
                  <a:gd name="T46" fmla="*/ 234 w 449"/>
                  <a:gd name="T47" fmla="*/ 906 h 1046"/>
                  <a:gd name="T48" fmla="*/ 321 w 449"/>
                  <a:gd name="T49" fmla="*/ 900 h 1046"/>
                  <a:gd name="T50" fmla="*/ 373 w 449"/>
                  <a:gd name="T51" fmla="*/ 900 h 1046"/>
                  <a:gd name="T52" fmla="*/ 385 w 449"/>
                  <a:gd name="T53" fmla="*/ 865 h 1046"/>
                  <a:gd name="T54" fmla="*/ 368 w 449"/>
                  <a:gd name="T55" fmla="*/ 766 h 1046"/>
                  <a:gd name="T56" fmla="*/ 327 w 449"/>
                  <a:gd name="T57" fmla="*/ 660 h 1046"/>
                  <a:gd name="T58" fmla="*/ 263 w 449"/>
                  <a:gd name="T59" fmla="*/ 526 h 1046"/>
                  <a:gd name="T60" fmla="*/ 210 w 449"/>
                  <a:gd name="T61" fmla="*/ 409 h 1046"/>
                  <a:gd name="T62" fmla="*/ 187 w 449"/>
                  <a:gd name="T63" fmla="*/ 304 h 1046"/>
                  <a:gd name="T64" fmla="*/ 181 w 449"/>
                  <a:gd name="T65" fmla="*/ 188 h 1046"/>
                  <a:gd name="T66" fmla="*/ 181 w 449"/>
                  <a:gd name="T67" fmla="*/ 76 h 1046"/>
                  <a:gd name="T68" fmla="*/ 205 w 449"/>
                  <a:gd name="T69" fmla="*/ 30 h 1046"/>
                  <a:gd name="T70" fmla="*/ 222 w 449"/>
                  <a:gd name="T71" fmla="*/ 0 h 104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449"/>
                  <a:gd name="T109" fmla="*/ 0 h 1046"/>
                  <a:gd name="T110" fmla="*/ 449 w 449"/>
                  <a:gd name="T111" fmla="*/ 1046 h 104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449" h="1046">
                    <a:moveTo>
                      <a:pt x="222" y="0"/>
                    </a:moveTo>
                    <a:lnTo>
                      <a:pt x="286" y="12"/>
                    </a:lnTo>
                    <a:lnTo>
                      <a:pt x="315" y="59"/>
                    </a:lnTo>
                    <a:lnTo>
                      <a:pt x="309" y="170"/>
                    </a:lnTo>
                    <a:lnTo>
                      <a:pt x="298" y="287"/>
                    </a:lnTo>
                    <a:lnTo>
                      <a:pt x="298" y="409"/>
                    </a:lnTo>
                    <a:lnTo>
                      <a:pt x="356" y="555"/>
                    </a:lnTo>
                    <a:lnTo>
                      <a:pt x="402" y="660"/>
                    </a:lnTo>
                    <a:lnTo>
                      <a:pt x="426" y="766"/>
                    </a:lnTo>
                    <a:lnTo>
                      <a:pt x="420" y="859"/>
                    </a:lnTo>
                    <a:lnTo>
                      <a:pt x="420" y="894"/>
                    </a:lnTo>
                    <a:lnTo>
                      <a:pt x="443" y="929"/>
                    </a:lnTo>
                    <a:lnTo>
                      <a:pt x="449" y="964"/>
                    </a:lnTo>
                    <a:lnTo>
                      <a:pt x="432" y="981"/>
                    </a:lnTo>
                    <a:lnTo>
                      <a:pt x="385" y="970"/>
                    </a:lnTo>
                    <a:lnTo>
                      <a:pt x="298" y="958"/>
                    </a:lnTo>
                    <a:lnTo>
                      <a:pt x="193" y="981"/>
                    </a:lnTo>
                    <a:lnTo>
                      <a:pt x="123" y="1022"/>
                    </a:lnTo>
                    <a:lnTo>
                      <a:pt x="88" y="1046"/>
                    </a:lnTo>
                    <a:lnTo>
                      <a:pt x="53" y="1046"/>
                    </a:lnTo>
                    <a:lnTo>
                      <a:pt x="0" y="970"/>
                    </a:lnTo>
                    <a:lnTo>
                      <a:pt x="6" y="958"/>
                    </a:lnTo>
                    <a:lnTo>
                      <a:pt x="112" y="923"/>
                    </a:lnTo>
                    <a:lnTo>
                      <a:pt x="234" y="906"/>
                    </a:lnTo>
                    <a:lnTo>
                      <a:pt x="321" y="900"/>
                    </a:lnTo>
                    <a:lnTo>
                      <a:pt x="373" y="900"/>
                    </a:lnTo>
                    <a:lnTo>
                      <a:pt x="385" y="865"/>
                    </a:lnTo>
                    <a:lnTo>
                      <a:pt x="368" y="766"/>
                    </a:lnTo>
                    <a:lnTo>
                      <a:pt x="327" y="660"/>
                    </a:lnTo>
                    <a:lnTo>
                      <a:pt x="263" y="526"/>
                    </a:lnTo>
                    <a:lnTo>
                      <a:pt x="210" y="409"/>
                    </a:lnTo>
                    <a:lnTo>
                      <a:pt x="187" y="304"/>
                    </a:lnTo>
                    <a:lnTo>
                      <a:pt x="181" y="188"/>
                    </a:lnTo>
                    <a:lnTo>
                      <a:pt x="181" y="76"/>
                    </a:lnTo>
                    <a:lnTo>
                      <a:pt x="205" y="30"/>
                    </a:lnTo>
                    <a:lnTo>
                      <a:pt x="222"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74445" name="Freeform 10"/>
              <p:cNvSpPr>
                <a:spLocks/>
              </p:cNvSpPr>
              <p:nvPr/>
            </p:nvSpPr>
            <p:spPr bwMode="auto">
              <a:xfrm>
                <a:off x="5772" y="2181"/>
                <a:ext cx="373" cy="870"/>
              </a:xfrm>
              <a:custGeom>
                <a:avLst/>
                <a:gdLst>
                  <a:gd name="T0" fmla="*/ 280 w 373"/>
                  <a:gd name="T1" fmla="*/ 0 h 870"/>
                  <a:gd name="T2" fmla="*/ 332 w 373"/>
                  <a:gd name="T3" fmla="*/ 0 h 870"/>
                  <a:gd name="T4" fmla="*/ 350 w 373"/>
                  <a:gd name="T5" fmla="*/ 35 h 870"/>
                  <a:gd name="T6" fmla="*/ 361 w 373"/>
                  <a:gd name="T7" fmla="*/ 112 h 870"/>
                  <a:gd name="T8" fmla="*/ 350 w 373"/>
                  <a:gd name="T9" fmla="*/ 193 h 870"/>
                  <a:gd name="T10" fmla="*/ 321 w 373"/>
                  <a:gd name="T11" fmla="*/ 356 h 870"/>
                  <a:gd name="T12" fmla="*/ 326 w 373"/>
                  <a:gd name="T13" fmla="*/ 426 h 870"/>
                  <a:gd name="T14" fmla="*/ 361 w 373"/>
                  <a:gd name="T15" fmla="*/ 566 h 870"/>
                  <a:gd name="T16" fmla="*/ 373 w 373"/>
                  <a:gd name="T17" fmla="*/ 665 h 870"/>
                  <a:gd name="T18" fmla="*/ 373 w 373"/>
                  <a:gd name="T19" fmla="*/ 742 h 870"/>
                  <a:gd name="T20" fmla="*/ 356 w 373"/>
                  <a:gd name="T21" fmla="*/ 759 h 870"/>
                  <a:gd name="T22" fmla="*/ 303 w 373"/>
                  <a:gd name="T23" fmla="*/ 771 h 870"/>
                  <a:gd name="T24" fmla="*/ 232 w 373"/>
                  <a:gd name="T25" fmla="*/ 788 h 870"/>
                  <a:gd name="T26" fmla="*/ 163 w 373"/>
                  <a:gd name="T27" fmla="*/ 823 h 870"/>
                  <a:gd name="T28" fmla="*/ 93 w 373"/>
                  <a:gd name="T29" fmla="*/ 870 h 870"/>
                  <a:gd name="T30" fmla="*/ 64 w 373"/>
                  <a:gd name="T31" fmla="*/ 870 h 870"/>
                  <a:gd name="T32" fmla="*/ 0 w 373"/>
                  <a:gd name="T33" fmla="*/ 818 h 870"/>
                  <a:gd name="T34" fmla="*/ 6 w 373"/>
                  <a:gd name="T35" fmla="*/ 794 h 870"/>
                  <a:gd name="T36" fmla="*/ 87 w 373"/>
                  <a:gd name="T37" fmla="*/ 759 h 870"/>
                  <a:gd name="T38" fmla="*/ 227 w 373"/>
                  <a:gd name="T39" fmla="*/ 724 h 870"/>
                  <a:gd name="T40" fmla="*/ 292 w 373"/>
                  <a:gd name="T41" fmla="*/ 700 h 870"/>
                  <a:gd name="T42" fmla="*/ 303 w 373"/>
                  <a:gd name="T43" fmla="*/ 677 h 870"/>
                  <a:gd name="T44" fmla="*/ 303 w 373"/>
                  <a:gd name="T45" fmla="*/ 578 h 870"/>
                  <a:gd name="T46" fmla="*/ 280 w 373"/>
                  <a:gd name="T47" fmla="*/ 450 h 870"/>
                  <a:gd name="T48" fmla="*/ 268 w 373"/>
                  <a:gd name="T49" fmla="*/ 368 h 870"/>
                  <a:gd name="T50" fmla="*/ 257 w 373"/>
                  <a:gd name="T51" fmla="*/ 240 h 870"/>
                  <a:gd name="T52" fmla="*/ 251 w 373"/>
                  <a:gd name="T53" fmla="*/ 100 h 870"/>
                  <a:gd name="T54" fmla="*/ 257 w 373"/>
                  <a:gd name="T55" fmla="*/ 35 h 870"/>
                  <a:gd name="T56" fmla="*/ 280 w 373"/>
                  <a:gd name="T57" fmla="*/ 0 h 87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73"/>
                  <a:gd name="T88" fmla="*/ 0 h 870"/>
                  <a:gd name="T89" fmla="*/ 373 w 373"/>
                  <a:gd name="T90" fmla="*/ 870 h 87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73" h="870">
                    <a:moveTo>
                      <a:pt x="280" y="0"/>
                    </a:moveTo>
                    <a:lnTo>
                      <a:pt x="332" y="0"/>
                    </a:lnTo>
                    <a:lnTo>
                      <a:pt x="350" y="35"/>
                    </a:lnTo>
                    <a:lnTo>
                      <a:pt x="361" y="112"/>
                    </a:lnTo>
                    <a:lnTo>
                      <a:pt x="350" y="193"/>
                    </a:lnTo>
                    <a:lnTo>
                      <a:pt x="321" y="356"/>
                    </a:lnTo>
                    <a:lnTo>
                      <a:pt x="326" y="426"/>
                    </a:lnTo>
                    <a:lnTo>
                      <a:pt x="361" y="566"/>
                    </a:lnTo>
                    <a:lnTo>
                      <a:pt x="373" y="665"/>
                    </a:lnTo>
                    <a:lnTo>
                      <a:pt x="373" y="742"/>
                    </a:lnTo>
                    <a:lnTo>
                      <a:pt x="356" y="759"/>
                    </a:lnTo>
                    <a:lnTo>
                      <a:pt x="303" y="771"/>
                    </a:lnTo>
                    <a:lnTo>
                      <a:pt x="232" y="788"/>
                    </a:lnTo>
                    <a:lnTo>
                      <a:pt x="163" y="823"/>
                    </a:lnTo>
                    <a:lnTo>
                      <a:pt x="93" y="870"/>
                    </a:lnTo>
                    <a:lnTo>
                      <a:pt x="64" y="870"/>
                    </a:lnTo>
                    <a:lnTo>
                      <a:pt x="0" y="818"/>
                    </a:lnTo>
                    <a:lnTo>
                      <a:pt x="6" y="794"/>
                    </a:lnTo>
                    <a:lnTo>
                      <a:pt x="87" y="759"/>
                    </a:lnTo>
                    <a:lnTo>
                      <a:pt x="227" y="724"/>
                    </a:lnTo>
                    <a:lnTo>
                      <a:pt x="292" y="700"/>
                    </a:lnTo>
                    <a:lnTo>
                      <a:pt x="303" y="677"/>
                    </a:lnTo>
                    <a:lnTo>
                      <a:pt x="303" y="578"/>
                    </a:lnTo>
                    <a:lnTo>
                      <a:pt x="280" y="450"/>
                    </a:lnTo>
                    <a:lnTo>
                      <a:pt x="268" y="368"/>
                    </a:lnTo>
                    <a:lnTo>
                      <a:pt x="257" y="240"/>
                    </a:lnTo>
                    <a:lnTo>
                      <a:pt x="251" y="100"/>
                    </a:lnTo>
                    <a:lnTo>
                      <a:pt x="257" y="35"/>
                    </a:lnTo>
                    <a:lnTo>
                      <a:pt x="280"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74446" name="Freeform 11"/>
              <p:cNvSpPr>
                <a:spLocks/>
              </p:cNvSpPr>
              <p:nvPr/>
            </p:nvSpPr>
            <p:spPr bwMode="auto">
              <a:xfrm>
                <a:off x="5760" y="901"/>
                <a:ext cx="612" cy="776"/>
              </a:xfrm>
              <a:custGeom>
                <a:avLst/>
                <a:gdLst>
                  <a:gd name="T0" fmla="*/ 326 w 612"/>
                  <a:gd name="T1" fmla="*/ 776 h 776"/>
                  <a:gd name="T2" fmla="*/ 355 w 612"/>
                  <a:gd name="T3" fmla="*/ 740 h 776"/>
                  <a:gd name="T4" fmla="*/ 344 w 612"/>
                  <a:gd name="T5" fmla="*/ 688 h 776"/>
                  <a:gd name="T6" fmla="*/ 321 w 612"/>
                  <a:gd name="T7" fmla="*/ 618 h 776"/>
                  <a:gd name="T8" fmla="*/ 232 w 612"/>
                  <a:gd name="T9" fmla="*/ 536 h 776"/>
                  <a:gd name="T10" fmla="*/ 145 w 612"/>
                  <a:gd name="T11" fmla="*/ 461 h 776"/>
                  <a:gd name="T12" fmla="*/ 104 w 612"/>
                  <a:gd name="T13" fmla="*/ 379 h 776"/>
                  <a:gd name="T14" fmla="*/ 87 w 612"/>
                  <a:gd name="T15" fmla="*/ 251 h 776"/>
                  <a:gd name="T16" fmla="*/ 186 w 612"/>
                  <a:gd name="T17" fmla="*/ 216 h 776"/>
                  <a:gd name="T18" fmla="*/ 344 w 612"/>
                  <a:gd name="T19" fmla="*/ 199 h 776"/>
                  <a:gd name="T20" fmla="*/ 408 w 612"/>
                  <a:gd name="T21" fmla="*/ 205 h 776"/>
                  <a:gd name="T22" fmla="*/ 425 w 612"/>
                  <a:gd name="T23" fmla="*/ 222 h 776"/>
                  <a:gd name="T24" fmla="*/ 454 w 612"/>
                  <a:gd name="T25" fmla="*/ 193 h 776"/>
                  <a:gd name="T26" fmla="*/ 443 w 612"/>
                  <a:gd name="T27" fmla="*/ 164 h 776"/>
                  <a:gd name="T28" fmla="*/ 460 w 612"/>
                  <a:gd name="T29" fmla="*/ 111 h 776"/>
                  <a:gd name="T30" fmla="*/ 507 w 612"/>
                  <a:gd name="T31" fmla="*/ 64 h 776"/>
                  <a:gd name="T32" fmla="*/ 542 w 612"/>
                  <a:gd name="T33" fmla="*/ 52 h 776"/>
                  <a:gd name="T34" fmla="*/ 588 w 612"/>
                  <a:gd name="T35" fmla="*/ 81 h 776"/>
                  <a:gd name="T36" fmla="*/ 612 w 612"/>
                  <a:gd name="T37" fmla="*/ 52 h 776"/>
                  <a:gd name="T38" fmla="*/ 571 w 612"/>
                  <a:gd name="T39" fmla="*/ 0 h 776"/>
                  <a:gd name="T40" fmla="*/ 518 w 612"/>
                  <a:gd name="T41" fmla="*/ 0 h 776"/>
                  <a:gd name="T42" fmla="*/ 454 w 612"/>
                  <a:gd name="T43" fmla="*/ 29 h 776"/>
                  <a:gd name="T44" fmla="*/ 414 w 612"/>
                  <a:gd name="T45" fmla="*/ 105 h 776"/>
                  <a:gd name="T46" fmla="*/ 361 w 612"/>
                  <a:gd name="T47" fmla="*/ 141 h 776"/>
                  <a:gd name="T48" fmla="*/ 280 w 612"/>
                  <a:gd name="T49" fmla="*/ 152 h 776"/>
                  <a:gd name="T50" fmla="*/ 133 w 612"/>
                  <a:gd name="T51" fmla="*/ 170 h 776"/>
                  <a:gd name="T52" fmla="*/ 17 w 612"/>
                  <a:gd name="T53" fmla="*/ 205 h 776"/>
                  <a:gd name="T54" fmla="*/ 0 w 612"/>
                  <a:gd name="T55" fmla="*/ 234 h 776"/>
                  <a:gd name="T56" fmla="*/ 11 w 612"/>
                  <a:gd name="T57" fmla="*/ 327 h 776"/>
                  <a:gd name="T58" fmla="*/ 52 w 612"/>
                  <a:gd name="T59" fmla="*/ 455 h 776"/>
                  <a:gd name="T60" fmla="*/ 110 w 612"/>
                  <a:gd name="T61" fmla="*/ 560 h 776"/>
                  <a:gd name="T62" fmla="*/ 168 w 612"/>
                  <a:gd name="T63" fmla="*/ 653 h 776"/>
                  <a:gd name="T64" fmla="*/ 221 w 612"/>
                  <a:gd name="T65" fmla="*/ 717 h 776"/>
                  <a:gd name="T66" fmla="*/ 274 w 612"/>
                  <a:gd name="T67" fmla="*/ 764 h 776"/>
                  <a:gd name="T68" fmla="*/ 326 w 612"/>
                  <a:gd name="T69" fmla="*/ 776 h 77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612"/>
                  <a:gd name="T106" fmla="*/ 0 h 776"/>
                  <a:gd name="T107" fmla="*/ 612 w 612"/>
                  <a:gd name="T108" fmla="*/ 776 h 77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612" h="776">
                    <a:moveTo>
                      <a:pt x="326" y="776"/>
                    </a:moveTo>
                    <a:lnTo>
                      <a:pt x="355" y="740"/>
                    </a:lnTo>
                    <a:lnTo>
                      <a:pt x="344" y="688"/>
                    </a:lnTo>
                    <a:lnTo>
                      <a:pt x="321" y="618"/>
                    </a:lnTo>
                    <a:lnTo>
                      <a:pt x="232" y="536"/>
                    </a:lnTo>
                    <a:lnTo>
                      <a:pt x="145" y="461"/>
                    </a:lnTo>
                    <a:lnTo>
                      <a:pt x="104" y="379"/>
                    </a:lnTo>
                    <a:lnTo>
                      <a:pt x="87" y="251"/>
                    </a:lnTo>
                    <a:lnTo>
                      <a:pt x="186" y="216"/>
                    </a:lnTo>
                    <a:lnTo>
                      <a:pt x="344" y="199"/>
                    </a:lnTo>
                    <a:lnTo>
                      <a:pt x="408" y="205"/>
                    </a:lnTo>
                    <a:lnTo>
                      <a:pt x="425" y="222"/>
                    </a:lnTo>
                    <a:lnTo>
                      <a:pt x="454" y="193"/>
                    </a:lnTo>
                    <a:lnTo>
                      <a:pt x="443" y="164"/>
                    </a:lnTo>
                    <a:lnTo>
                      <a:pt x="460" y="111"/>
                    </a:lnTo>
                    <a:lnTo>
                      <a:pt x="507" y="64"/>
                    </a:lnTo>
                    <a:lnTo>
                      <a:pt x="542" y="52"/>
                    </a:lnTo>
                    <a:lnTo>
                      <a:pt x="588" y="81"/>
                    </a:lnTo>
                    <a:lnTo>
                      <a:pt x="612" y="52"/>
                    </a:lnTo>
                    <a:lnTo>
                      <a:pt x="571" y="0"/>
                    </a:lnTo>
                    <a:lnTo>
                      <a:pt x="518" y="0"/>
                    </a:lnTo>
                    <a:lnTo>
                      <a:pt x="454" y="29"/>
                    </a:lnTo>
                    <a:lnTo>
                      <a:pt x="414" y="105"/>
                    </a:lnTo>
                    <a:lnTo>
                      <a:pt x="361" y="141"/>
                    </a:lnTo>
                    <a:lnTo>
                      <a:pt x="280" y="152"/>
                    </a:lnTo>
                    <a:lnTo>
                      <a:pt x="133" y="170"/>
                    </a:lnTo>
                    <a:lnTo>
                      <a:pt x="17" y="205"/>
                    </a:lnTo>
                    <a:lnTo>
                      <a:pt x="0" y="234"/>
                    </a:lnTo>
                    <a:lnTo>
                      <a:pt x="11" y="327"/>
                    </a:lnTo>
                    <a:lnTo>
                      <a:pt x="52" y="455"/>
                    </a:lnTo>
                    <a:lnTo>
                      <a:pt x="110" y="560"/>
                    </a:lnTo>
                    <a:lnTo>
                      <a:pt x="168" y="653"/>
                    </a:lnTo>
                    <a:lnTo>
                      <a:pt x="221" y="717"/>
                    </a:lnTo>
                    <a:lnTo>
                      <a:pt x="274" y="764"/>
                    </a:lnTo>
                    <a:lnTo>
                      <a:pt x="326" y="776"/>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274438" name="Group 12"/>
            <p:cNvGrpSpPr>
              <a:grpSpLocks/>
            </p:cNvGrpSpPr>
            <p:nvPr/>
          </p:nvGrpSpPr>
          <p:grpSpPr bwMode="auto">
            <a:xfrm>
              <a:off x="6571" y="720"/>
              <a:ext cx="210" cy="264"/>
              <a:chOff x="6571" y="720"/>
              <a:chExt cx="210" cy="264"/>
            </a:xfrm>
          </p:grpSpPr>
          <p:sp>
            <p:nvSpPr>
              <p:cNvPr id="274439" name="Freeform 13"/>
              <p:cNvSpPr>
                <a:spLocks/>
              </p:cNvSpPr>
              <p:nvPr/>
            </p:nvSpPr>
            <p:spPr bwMode="auto">
              <a:xfrm>
                <a:off x="6612" y="720"/>
                <a:ext cx="169" cy="192"/>
              </a:xfrm>
              <a:custGeom>
                <a:avLst/>
                <a:gdLst>
                  <a:gd name="T0" fmla="*/ 52 w 169"/>
                  <a:gd name="T1" fmla="*/ 12 h 192"/>
                  <a:gd name="T2" fmla="*/ 99 w 169"/>
                  <a:gd name="T3" fmla="*/ 0 h 192"/>
                  <a:gd name="T4" fmla="*/ 157 w 169"/>
                  <a:gd name="T5" fmla="*/ 17 h 192"/>
                  <a:gd name="T6" fmla="*/ 169 w 169"/>
                  <a:gd name="T7" fmla="*/ 58 h 192"/>
                  <a:gd name="T8" fmla="*/ 163 w 169"/>
                  <a:gd name="T9" fmla="*/ 111 h 192"/>
                  <a:gd name="T10" fmla="*/ 134 w 169"/>
                  <a:gd name="T11" fmla="*/ 145 h 192"/>
                  <a:gd name="T12" fmla="*/ 93 w 169"/>
                  <a:gd name="T13" fmla="*/ 151 h 192"/>
                  <a:gd name="T14" fmla="*/ 52 w 169"/>
                  <a:gd name="T15" fmla="*/ 151 h 192"/>
                  <a:gd name="T16" fmla="*/ 34 w 169"/>
                  <a:gd name="T17" fmla="*/ 169 h 192"/>
                  <a:gd name="T18" fmla="*/ 34 w 169"/>
                  <a:gd name="T19" fmla="*/ 180 h 192"/>
                  <a:gd name="T20" fmla="*/ 23 w 169"/>
                  <a:gd name="T21" fmla="*/ 192 h 192"/>
                  <a:gd name="T22" fmla="*/ 0 w 169"/>
                  <a:gd name="T23" fmla="*/ 186 h 192"/>
                  <a:gd name="T24" fmla="*/ 5 w 169"/>
                  <a:gd name="T25" fmla="*/ 157 h 192"/>
                  <a:gd name="T26" fmla="*/ 23 w 169"/>
                  <a:gd name="T27" fmla="*/ 134 h 192"/>
                  <a:gd name="T28" fmla="*/ 58 w 169"/>
                  <a:gd name="T29" fmla="*/ 116 h 192"/>
                  <a:gd name="T30" fmla="*/ 93 w 169"/>
                  <a:gd name="T31" fmla="*/ 122 h 192"/>
                  <a:gd name="T32" fmla="*/ 122 w 169"/>
                  <a:gd name="T33" fmla="*/ 116 h 192"/>
                  <a:gd name="T34" fmla="*/ 139 w 169"/>
                  <a:gd name="T35" fmla="*/ 87 h 192"/>
                  <a:gd name="T36" fmla="*/ 139 w 169"/>
                  <a:gd name="T37" fmla="*/ 52 h 192"/>
                  <a:gd name="T38" fmla="*/ 122 w 169"/>
                  <a:gd name="T39" fmla="*/ 35 h 192"/>
                  <a:gd name="T40" fmla="*/ 99 w 169"/>
                  <a:gd name="T41" fmla="*/ 35 h 192"/>
                  <a:gd name="T42" fmla="*/ 75 w 169"/>
                  <a:gd name="T43" fmla="*/ 41 h 192"/>
                  <a:gd name="T44" fmla="*/ 58 w 169"/>
                  <a:gd name="T45" fmla="*/ 52 h 192"/>
                  <a:gd name="T46" fmla="*/ 40 w 169"/>
                  <a:gd name="T47" fmla="*/ 41 h 192"/>
                  <a:gd name="T48" fmla="*/ 52 w 169"/>
                  <a:gd name="T49" fmla="*/ 12 h 192"/>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69"/>
                  <a:gd name="T76" fmla="*/ 0 h 192"/>
                  <a:gd name="T77" fmla="*/ 169 w 169"/>
                  <a:gd name="T78" fmla="*/ 192 h 192"/>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69" h="192">
                    <a:moveTo>
                      <a:pt x="52" y="12"/>
                    </a:moveTo>
                    <a:lnTo>
                      <a:pt x="99" y="0"/>
                    </a:lnTo>
                    <a:lnTo>
                      <a:pt x="157" y="17"/>
                    </a:lnTo>
                    <a:lnTo>
                      <a:pt x="169" y="58"/>
                    </a:lnTo>
                    <a:lnTo>
                      <a:pt x="163" y="111"/>
                    </a:lnTo>
                    <a:lnTo>
                      <a:pt x="134" y="145"/>
                    </a:lnTo>
                    <a:lnTo>
                      <a:pt x="93" y="151"/>
                    </a:lnTo>
                    <a:lnTo>
                      <a:pt x="52" y="151"/>
                    </a:lnTo>
                    <a:lnTo>
                      <a:pt x="34" y="169"/>
                    </a:lnTo>
                    <a:lnTo>
                      <a:pt x="34" y="180"/>
                    </a:lnTo>
                    <a:lnTo>
                      <a:pt x="23" y="192"/>
                    </a:lnTo>
                    <a:lnTo>
                      <a:pt x="0" y="186"/>
                    </a:lnTo>
                    <a:lnTo>
                      <a:pt x="5" y="157"/>
                    </a:lnTo>
                    <a:lnTo>
                      <a:pt x="23" y="134"/>
                    </a:lnTo>
                    <a:lnTo>
                      <a:pt x="58" y="116"/>
                    </a:lnTo>
                    <a:lnTo>
                      <a:pt x="93" y="122"/>
                    </a:lnTo>
                    <a:lnTo>
                      <a:pt x="122" y="116"/>
                    </a:lnTo>
                    <a:lnTo>
                      <a:pt x="139" y="87"/>
                    </a:lnTo>
                    <a:lnTo>
                      <a:pt x="139" y="52"/>
                    </a:lnTo>
                    <a:lnTo>
                      <a:pt x="122" y="35"/>
                    </a:lnTo>
                    <a:lnTo>
                      <a:pt x="99" y="35"/>
                    </a:lnTo>
                    <a:lnTo>
                      <a:pt x="75" y="41"/>
                    </a:lnTo>
                    <a:lnTo>
                      <a:pt x="58" y="52"/>
                    </a:lnTo>
                    <a:lnTo>
                      <a:pt x="40" y="41"/>
                    </a:lnTo>
                    <a:lnTo>
                      <a:pt x="52" y="1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74440" name="Oval 14"/>
              <p:cNvSpPr>
                <a:spLocks noChangeArrowheads="1"/>
              </p:cNvSpPr>
              <p:nvPr/>
            </p:nvSpPr>
            <p:spPr bwMode="auto">
              <a:xfrm>
                <a:off x="6571" y="936"/>
                <a:ext cx="49" cy="48"/>
              </a:xfrm>
              <a:prstGeom prst="ellipse">
                <a:avLst/>
              </a:pr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i="0">
                  <a:solidFill>
                    <a:srgbClr val="FFFFFF"/>
                  </a:solidFill>
                </a:endParaRPr>
              </a:p>
            </p:txBody>
          </p:sp>
        </p:gr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grpId="0" nodeType="withEffect">
                                  <p:stCondLst>
                                    <p:cond delay="0"/>
                                  </p:stCondLst>
                                  <p:childTnLst>
                                    <p:set>
                                      <p:cBhvr>
                                        <p:cTn id="6" dur="1" fill="hold">
                                          <p:stCondLst>
                                            <p:cond delay="0"/>
                                          </p:stCondLst>
                                        </p:cTn>
                                        <p:tgtEl>
                                          <p:spTgt spid="30723">
                                            <p:txEl>
                                              <p:pRg st="0" end="0"/>
                                            </p:txEl>
                                          </p:spTgt>
                                        </p:tgtEl>
                                        <p:attrNameLst>
                                          <p:attrName>style.visibility</p:attrName>
                                        </p:attrNameLst>
                                      </p:cBhvr>
                                      <p:to>
                                        <p:strVal val="visible"/>
                                      </p:to>
                                    </p:set>
                                    <p:anim calcmode="lin" valueType="num">
                                      <p:cBhvr additive="base">
                                        <p:cTn id="7" dur="500" fill="hold"/>
                                        <p:tgtEl>
                                          <p:spTgt spid="30723">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30723">
                                            <p:txEl>
                                              <p:pRg st="0" end="0"/>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723" grpId="0" build="p"/>
    </p:bldLst>
  </p:timing>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5458" name="Rectangle 2"/>
          <p:cNvSpPr>
            <a:spLocks noGrp="1" noChangeArrowheads="1"/>
          </p:cNvSpPr>
          <p:nvPr>
            <p:ph type="title"/>
          </p:nvPr>
        </p:nvSpPr>
        <p:spPr/>
        <p:txBody>
          <a:bodyPr/>
          <a:lstStyle/>
          <a:p>
            <a:pPr eaLnBrk="1" hangingPunct="1"/>
            <a:r>
              <a:rPr lang="en-US" altLang="en-US"/>
              <a:t>Which Input of size n?</a:t>
            </a:r>
            <a:endParaRPr lang="en-CA" altLang="en-US"/>
          </a:p>
        </p:txBody>
      </p:sp>
      <p:graphicFrame>
        <p:nvGraphicFramePr>
          <p:cNvPr id="736259" name="Group 3"/>
          <p:cNvGraphicFramePr>
            <a:graphicFrameLocks noGrp="1"/>
          </p:cNvGraphicFramePr>
          <p:nvPr>
            <p:extLst>
              <p:ext uri="{D42A27DB-BD31-4B8C-83A1-F6EECF244321}">
                <p14:modId xmlns:p14="http://schemas.microsoft.com/office/powerpoint/2010/main" val="1665056416"/>
              </p:ext>
            </p:extLst>
          </p:nvPr>
        </p:nvGraphicFramePr>
        <p:xfrm>
          <a:off x="1066800" y="1905000"/>
          <a:ext cx="7696200" cy="3981449"/>
        </p:xfrm>
        <a:graphic>
          <a:graphicData uri="http://schemas.openxmlformats.org/drawingml/2006/table">
            <a:tbl>
              <a:tblPr/>
              <a:tblGrid>
                <a:gridCol w="3459832">
                  <a:extLst>
                    <a:ext uri="{9D8B030D-6E8A-4147-A177-3AD203B41FA5}">
                      <a16:colId xmlns:a16="http://schemas.microsoft.com/office/drawing/2014/main" val="20000"/>
                    </a:ext>
                  </a:extLst>
                </a:gridCol>
                <a:gridCol w="4236368">
                  <a:extLst>
                    <a:ext uri="{9D8B030D-6E8A-4147-A177-3AD203B41FA5}">
                      <a16:colId xmlns:a16="http://schemas.microsoft.com/office/drawing/2014/main" val="20001"/>
                    </a:ext>
                  </a:extLst>
                </a:gridCol>
              </a:tblGrid>
              <a:tr h="1164560">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3200" b="0" i="0" u="none" strike="noStrike" cap="none" normalizeH="0" baseline="0" dirty="0">
                          <a:ln>
                            <a:noFill/>
                          </a:ln>
                          <a:solidFill>
                            <a:schemeClr val="tx1"/>
                          </a:solidFill>
                          <a:effectLst/>
                          <a:latin typeface="Times New Roman" pitchFamily="18" charset="0"/>
                        </a:rPr>
                        <a:t>Typical Input     </a:t>
                      </a:r>
                    </a:p>
                    <a:p>
                      <a:pPr marL="0" marR="0" lvl="0" indent="0" algn="l" defTabSz="914400" rtl="0" eaLnBrk="1" fontAlgn="base" latinLnBrk="0" hangingPunct="1">
                        <a:lnSpc>
                          <a:spcPct val="100000"/>
                        </a:lnSpc>
                        <a:spcBef>
                          <a:spcPct val="20000"/>
                        </a:spcBef>
                        <a:spcAft>
                          <a:spcPct val="0"/>
                        </a:spcAft>
                        <a:buClrTx/>
                        <a:buSzTx/>
                        <a:buFontTx/>
                        <a:buNone/>
                        <a:tabLst/>
                      </a:pPr>
                      <a:endParaRPr kumimoji="0" lang="en-CA" sz="3200" b="0" i="0" u="none" strike="noStrike" cap="none" normalizeH="0" baseline="0" dirty="0">
                        <a:ln>
                          <a:noFill/>
                        </a:ln>
                        <a:solidFill>
                          <a:schemeClr val="tx1"/>
                        </a:solidFill>
                        <a:effectLst/>
                        <a:latin typeface="Times New Roman" pitchFamily="18" charset="0"/>
                      </a:endParaRPr>
                    </a:p>
                  </a:txBody>
                  <a:tcPr marT="45734" marB="45734" horzOverflow="overflow">
                    <a:lnL cap="flat">
                      <a:noFill/>
                    </a:lnL>
                    <a:lnR>
                      <a:noFill/>
                    </a:lnR>
                    <a:lnT cap="flat">
                      <a:noFill/>
                    </a:lnT>
                    <a:lnB>
                      <a:noFill/>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3200" b="0" i="0" u="none" strike="noStrike" cap="none" normalizeH="0" baseline="0" dirty="0">
                          <a:ln>
                            <a:noFill/>
                          </a:ln>
                          <a:solidFill>
                            <a:schemeClr val="hlink"/>
                          </a:solidFill>
                          <a:effectLst/>
                          <a:latin typeface="Times New Roman" pitchFamily="18" charset="0"/>
                        </a:rPr>
                        <a:t>But what is typical?</a:t>
                      </a:r>
                      <a:endParaRPr kumimoji="0" lang="en-CA" sz="3200" b="0" i="0" u="none" strike="noStrike" cap="none" normalizeH="0" baseline="0" dirty="0">
                        <a:ln>
                          <a:noFill/>
                        </a:ln>
                        <a:solidFill>
                          <a:schemeClr val="hlink"/>
                        </a:solidFill>
                        <a:effectLst/>
                        <a:latin typeface="Times New Roman" pitchFamily="18" charset="0"/>
                      </a:endParaRPr>
                    </a:p>
                  </a:txBody>
                  <a:tcPr marT="45734" marB="45734" horzOverflow="overflow">
                    <a:lnL>
                      <a:noFill/>
                    </a:lnL>
                    <a:lnR cap="flat">
                      <a:noFill/>
                    </a:lnR>
                    <a:lnT cap="flat">
                      <a:noFill/>
                    </a:lnT>
                    <a:lnB>
                      <a:noFill/>
                    </a:lnB>
                    <a:lnTlToBr>
                      <a:noFill/>
                    </a:lnTlToBr>
                    <a:lnBlToTr>
                      <a:noFill/>
                    </a:lnBlToTr>
                    <a:noFill/>
                  </a:tcPr>
                </a:tc>
                <a:extLst>
                  <a:ext uri="{0D108BD9-81ED-4DB2-BD59-A6C34878D82A}">
                    <a16:rowId xmlns:a16="http://schemas.microsoft.com/office/drawing/2014/main" val="10000"/>
                  </a:ext>
                </a:extLst>
              </a:tr>
              <a:tr h="1164560">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3200" b="0" i="0" u="none" strike="noStrike" cap="none" normalizeH="0" baseline="0" dirty="0">
                          <a:ln>
                            <a:noFill/>
                          </a:ln>
                          <a:solidFill>
                            <a:schemeClr val="tx1"/>
                          </a:solidFill>
                          <a:effectLst/>
                          <a:latin typeface="Times New Roman" pitchFamily="18" charset="0"/>
                        </a:rPr>
                        <a:t>Average Case</a:t>
                      </a:r>
                    </a:p>
                    <a:p>
                      <a:pPr marL="0" marR="0" lvl="0" indent="0" algn="l" defTabSz="914400" rtl="0" eaLnBrk="1" fontAlgn="base" latinLnBrk="0" hangingPunct="1">
                        <a:lnSpc>
                          <a:spcPct val="100000"/>
                        </a:lnSpc>
                        <a:spcBef>
                          <a:spcPct val="20000"/>
                        </a:spcBef>
                        <a:spcAft>
                          <a:spcPct val="0"/>
                        </a:spcAft>
                        <a:buClrTx/>
                        <a:buSzTx/>
                        <a:buFontTx/>
                        <a:buNone/>
                        <a:tabLst/>
                      </a:pPr>
                      <a:endParaRPr kumimoji="0" lang="en-CA" sz="3200" b="0" i="0" u="none" strike="noStrike" cap="none" normalizeH="0" baseline="0" dirty="0">
                        <a:ln>
                          <a:noFill/>
                        </a:ln>
                        <a:solidFill>
                          <a:schemeClr val="tx1"/>
                        </a:solidFill>
                        <a:effectLst/>
                        <a:latin typeface="Times New Roman" pitchFamily="18" charset="0"/>
                      </a:endParaRPr>
                    </a:p>
                  </a:txBody>
                  <a:tcPr marT="45734" marB="45734" horzOverflow="overflow">
                    <a:lnL cap="flat">
                      <a:noFill/>
                    </a:lnL>
                    <a:lnR>
                      <a:noFill/>
                    </a:lnR>
                    <a:lnT>
                      <a:noFill/>
                    </a:lnT>
                    <a:lnB>
                      <a:noFill/>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3200" b="0" i="0" u="none" strike="noStrike" cap="none" normalizeH="0" baseline="0">
                          <a:ln>
                            <a:noFill/>
                          </a:ln>
                          <a:solidFill>
                            <a:schemeClr val="hlink"/>
                          </a:solidFill>
                          <a:effectLst/>
                          <a:latin typeface="Times New Roman" pitchFamily="18" charset="0"/>
                        </a:rPr>
                        <a:t>For what distribution?</a:t>
                      </a:r>
                      <a:endParaRPr kumimoji="0" lang="en-CA" sz="3200" b="0" i="0" u="none" strike="noStrike" cap="none" normalizeH="0" baseline="0">
                        <a:ln>
                          <a:noFill/>
                        </a:ln>
                        <a:solidFill>
                          <a:schemeClr val="hlink"/>
                        </a:solidFill>
                        <a:effectLst/>
                        <a:latin typeface="Times New Roman" pitchFamily="18" charset="0"/>
                      </a:endParaRPr>
                    </a:p>
                  </a:txBody>
                  <a:tcPr marT="45734" marB="45734" horzOverflow="overflow">
                    <a:lnL>
                      <a:noFill/>
                    </a:lnL>
                    <a:lnR cap="flat">
                      <a:noFill/>
                    </a:lnR>
                    <a:lnT>
                      <a:noFill/>
                    </a:lnT>
                    <a:lnB>
                      <a:noFill/>
                    </a:lnB>
                    <a:lnTlToBr>
                      <a:noFill/>
                    </a:lnTlToBr>
                    <a:lnBlToTr>
                      <a:noFill/>
                    </a:lnBlToTr>
                    <a:noFill/>
                  </a:tcPr>
                </a:tc>
                <a:extLst>
                  <a:ext uri="{0D108BD9-81ED-4DB2-BD59-A6C34878D82A}">
                    <a16:rowId xmlns:a16="http://schemas.microsoft.com/office/drawing/2014/main" val="10001"/>
                  </a:ext>
                </a:extLst>
              </a:tr>
              <a:tr h="1652329">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3200" b="0" i="0" u="none" strike="noStrike" cap="none" normalizeH="0" baseline="0" dirty="0">
                          <a:ln>
                            <a:noFill/>
                          </a:ln>
                          <a:solidFill>
                            <a:schemeClr val="tx1"/>
                          </a:solidFill>
                          <a:effectLst/>
                          <a:latin typeface="Times New Roman" pitchFamily="18" charset="0"/>
                        </a:rPr>
                        <a:t>Worst Case</a:t>
                      </a:r>
                      <a:endParaRPr kumimoji="0" lang="en-CA" sz="3200" b="0" i="0" u="none" strike="noStrike" cap="none" normalizeH="0" baseline="0" dirty="0">
                        <a:ln>
                          <a:noFill/>
                        </a:ln>
                        <a:solidFill>
                          <a:schemeClr val="tx1"/>
                        </a:solidFill>
                        <a:effectLst/>
                        <a:latin typeface="Times New Roman" pitchFamily="18" charset="0"/>
                      </a:endParaRPr>
                    </a:p>
                    <a:p>
                      <a:pPr marL="0" marR="0" lvl="0" indent="0" algn="l" defTabSz="914400" rtl="0" eaLnBrk="1" fontAlgn="base" latinLnBrk="0" hangingPunct="1">
                        <a:lnSpc>
                          <a:spcPct val="100000"/>
                        </a:lnSpc>
                        <a:spcBef>
                          <a:spcPct val="20000"/>
                        </a:spcBef>
                        <a:spcAft>
                          <a:spcPct val="0"/>
                        </a:spcAft>
                        <a:buClrTx/>
                        <a:buSzTx/>
                        <a:buFontTx/>
                        <a:buNone/>
                        <a:tabLst/>
                      </a:pPr>
                      <a:endParaRPr kumimoji="0" lang="en-CA" sz="3200" b="0" i="0" u="none" strike="noStrike" cap="none" normalizeH="0" baseline="0" dirty="0">
                        <a:ln>
                          <a:noFill/>
                        </a:ln>
                        <a:solidFill>
                          <a:schemeClr val="tx1"/>
                        </a:solidFill>
                        <a:effectLst/>
                        <a:latin typeface="Times New Roman" pitchFamily="18" charset="0"/>
                      </a:endParaRPr>
                    </a:p>
                  </a:txBody>
                  <a:tcPr marT="45734" marB="45734" horzOverflow="overflow">
                    <a:lnL cap="flat">
                      <a:noFill/>
                    </a:lnL>
                    <a:lnR>
                      <a:noFill/>
                    </a:lnR>
                    <a:lnT>
                      <a:noFill/>
                    </a:lnT>
                    <a:lnB cap="flat">
                      <a:noFill/>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Char char="•"/>
                        <a:tabLst/>
                      </a:pPr>
                      <a:r>
                        <a:rPr kumimoji="0" lang="en-US" sz="3200" b="0" i="0" u="none" strike="noStrike" cap="none" normalizeH="0" baseline="0" dirty="0">
                          <a:ln>
                            <a:noFill/>
                          </a:ln>
                          <a:solidFill>
                            <a:srgbClr val="66FF66"/>
                          </a:solidFill>
                          <a:effectLst/>
                          <a:latin typeface="Times New Roman" pitchFamily="18" charset="0"/>
                        </a:rPr>
                        <a:t>Time for all inputs is bound.</a:t>
                      </a:r>
                    </a:p>
                    <a:p>
                      <a:pPr marL="0" marR="0" lvl="0" indent="0" algn="l" defTabSz="914400" rtl="0" eaLnBrk="1" fontAlgn="base" latinLnBrk="0" hangingPunct="1">
                        <a:lnSpc>
                          <a:spcPct val="100000"/>
                        </a:lnSpc>
                        <a:spcBef>
                          <a:spcPct val="20000"/>
                        </a:spcBef>
                        <a:spcAft>
                          <a:spcPct val="0"/>
                        </a:spcAft>
                        <a:buClrTx/>
                        <a:buSzTx/>
                        <a:buFontTx/>
                        <a:buChar char="•"/>
                        <a:tabLst/>
                      </a:pPr>
                      <a:r>
                        <a:rPr kumimoji="0" lang="en-US" sz="3200" b="0" i="0" u="none" strike="noStrike" cap="none" normalizeH="0" baseline="0" dirty="0">
                          <a:ln>
                            <a:noFill/>
                          </a:ln>
                          <a:solidFill>
                            <a:srgbClr val="66FF66"/>
                          </a:solidFill>
                          <a:effectLst/>
                          <a:latin typeface="Times New Roman" pitchFamily="18" charset="0"/>
                        </a:rPr>
                        <a:t>Easiest to compute</a:t>
                      </a:r>
                      <a:endParaRPr kumimoji="0" lang="en-CA" sz="3200" b="0" i="0" u="none" strike="noStrike" cap="none" normalizeH="0" baseline="0" dirty="0">
                        <a:ln>
                          <a:noFill/>
                        </a:ln>
                        <a:solidFill>
                          <a:srgbClr val="66FF66"/>
                        </a:solidFill>
                        <a:effectLst/>
                        <a:latin typeface="Times New Roman" pitchFamily="18" charset="0"/>
                      </a:endParaRPr>
                    </a:p>
                  </a:txBody>
                  <a:tcPr marT="45734" marB="45734" horzOverflow="overflow">
                    <a:lnL>
                      <a:noFill/>
                    </a:lnL>
                    <a:lnR cap="flat">
                      <a:noFill/>
                    </a:lnR>
                    <a:lnT>
                      <a:noFill/>
                    </a:lnT>
                    <a:lnB cap="flat">
                      <a:noFill/>
                    </a:lnB>
                    <a:lnTlToBr>
                      <a:noFill/>
                    </a:lnTlToBr>
                    <a:lnBlToTr>
                      <a:noFill/>
                    </a:lnBlToTr>
                    <a:noFill/>
                  </a:tcPr>
                </a:tc>
                <a:extLst>
                  <a:ext uri="{0D108BD9-81ED-4DB2-BD59-A6C34878D82A}">
                    <a16:rowId xmlns:a16="http://schemas.microsoft.com/office/drawing/2014/main" val="10002"/>
                  </a:ext>
                </a:extLst>
              </a:tr>
            </a:tbl>
          </a:graphicData>
        </a:graphic>
      </p:graphicFrame>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736259"/>
                                        </p:tgtEl>
                                        <p:attrNameLst>
                                          <p:attrName>style.visibility</p:attrName>
                                        </p:attrNameLst>
                                      </p:cBhvr>
                                      <p:to>
                                        <p:strVal val="visible"/>
                                      </p:to>
                                    </p:set>
                                    <p:anim calcmode="lin" valueType="num">
                                      <p:cBhvr additive="base">
                                        <p:cTn id="7" dur="500" fill="hold"/>
                                        <p:tgtEl>
                                          <p:spTgt spid="736259"/>
                                        </p:tgtEl>
                                        <p:attrNameLst>
                                          <p:attrName>ppt_x</p:attrName>
                                        </p:attrNameLst>
                                      </p:cBhvr>
                                      <p:tavLst>
                                        <p:tav tm="0">
                                          <p:val>
                                            <p:strVal val="#ppt_x"/>
                                          </p:val>
                                        </p:tav>
                                        <p:tav tm="100000">
                                          <p:val>
                                            <p:strVal val="#ppt_x"/>
                                          </p:val>
                                        </p:tav>
                                      </p:tavLst>
                                    </p:anim>
                                    <p:anim calcmode="lin" valueType="num">
                                      <p:cBhvr additive="base">
                                        <p:cTn id="8" dur="500" fill="hold"/>
                                        <p:tgtEl>
                                          <p:spTgt spid="73625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theme/theme1.xml><?xml version="1.0" encoding="utf-8"?>
<a:theme xmlns:a="http://schemas.openxmlformats.org/drawingml/2006/main" name="Default Design">
  <a:themeElements>
    <a:clrScheme name="">
      <a:dk1>
        <a:srgbClr val="000000"/>
      </a:dk1>
      <a:lt1>
        <a:srgbClr val="FFFFFF"/>
      </a:lt1>
      <a:dk2>
        <a:srgbClr val="000066"/>
      </a:dk2>
      <a:lt2>
        <a:srgbClr val="FFFF00"/>
      </a:lt2>
      <a:accent1>
        <a:srgbClr val="FF9900"/>
      </a:accent1>
      <a:accent2>
        <a:srgbClr val="00FFFF"/>
      </a:accent2>
      <a:accent3>
        <a:srgbClr val="AAAAB8"/>
      </a:accent3>
      <a:accent4>
        <a:srgbClr val="DADADA"/>
      </a:accent4>
      <a:accent5>
        <a:srgbClr val="FFCAAA"/>
      </a:accent5>
      <a:accent6>
        <a:srgbClr val="00E7E7"/>
      </a:accent6>
      <a:hlink>
        <a:srgbClr val="FF0000"/>
      </a:hlink>
      <a:folHlink>
        <a:srgbClr val="969696"/>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wrap="none">
        <a:spAutoFit/>
      </a:bodyPr>
      <a:lstStyle>
        <a:defPPr>
          <a:defRPr sz="2800" i="0" dirty="0" smtClean="0"/>
        </a:defPPr>
      </a:lstStyle>
    </a:spDef>
    <a:lnDef>
      <a:spPr bwMode="auto">
        <a:xfrm>
          <a:off x="0" y="0"/>
          <a:ext cx="1" cy="1"/>
        </a:xfrm>
        <a:custGeom>
          <a:avLst/>
          <a:gdLst/>
          <a:ahLst/>
          <a:cxnLst/>
          <a:rect l="0" t="0" r="0" b="0"/>
          <a:pathLst/>
        </a:custGeom>
        <a:noFill/>
        <a:ln w="25400" cap="flat" cmpd="sng" algn="ctr">
          <a:solidFill>
            <a:schemeClr val="hlink"/>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l" defTabSz="914400" rtl="0" eaLnBrk="1" fontAlgn="base" latinLnBrk="0" hangingPunct="1">
          <a:lnSpc>
            <a:spcPct val="100000"/>
          </a:lnSpc>
          <a:spcBef>
            <a:spcPct val="50000"/>
          </a:spcBef>
          <a:spcAft>
            <a:spcPct val="0"/>
          </a:spcAft>
          <a:buClrTx/>
          <a:buSzTx/>
          <a:buFontTx/>
          <a:buNone/>
          <a:tabLst/>
          <a:defRPr kumimoji="0" lang="en-CA" sz="3000" b="0" i="1" u="none" strike="noStrike" cap="none" normalizeH="0" baseline="0" smtClean="0">
            <a:ln>
              <a:noFill/>
            </a:ln>
            <a:solidFill>
              <a:schemeClr val="tx1"/>
            </a:solidFill>
            <a:effectLst/>
            <a:latin typeface="Times New Roman" pitchFamily="18" charset="0"/>
          </a:defRPr>
        </a:defPPr>
      </a:lstStyle>
    </a:lnDef>
    <a:txDef>
      <a:spPr>
        <a:noFill/>
      </a:spPr>
      <a:bodyPr wrap="square" rtlCol="0">
        <a:spAutoFit/>
      </a:bodyPr>
      <a:lstStyle>
        <a:defPPr>
          <a:defRPr i="0" dirty="0" smtClean="0"/>
        </a:defPPr>
      </a:lstStyle>
    </a:tx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0.xml><?xml version="1.0" encoding="utf-8"?>
<a:theme xmlns:a="http://schemas.openxmlformats.org/drawingml/2006/main" name="15_Default Design">
  <a:themeElements>
    <a:clrScheme name="">
      <a:dk1>
        <a:srgbClr val="000000"/>
      </a:dk1>
      <a:lt1>
        <a:srgbClr val="FFFFFF"/>
      </a:lt1>
      <a:dk2>
        <a:srgbClr val="000066"/>
      </a:dk2>
      <a:lt2>
        <a:srgbClr val="FFFF00"/>
      </a:lt2>
      <a:accent1>
        <a:srgbClr val="FF9900"/>
      </a:accent1>
      <a:accent2>
        <a:srgbClr val="00FFFF"/>
      </a:accent2>
      <a:accent3>
        <a:srgbClr val="AAAAB8"/>
      </a:accent3>
      <a:accent4>
        <a:srgbClr val="DADADA"/>
      </a:accent4>
      <a:accent5>
        <a:srgbClr val="FFCAAA"/>
      </a:accent5>
      <a:accent6>
        <a:srgbClr val="00E7E7"/>
      </a:accent6>
      <a:hlink>
        <a:srgbClr val="FF0000"/>
      </a:hlink>
      <a:folHlink>
        <a:srgbClr val="969696"/>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38100" cap="flat" cmpd="sng" algn="ctr">
          <a:solidFill>
            <a:schemeClr val="hlink"/>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r" defTabSz="914400" rtl="0" eaLnBrk="1" fontAlgn="base" latinLnBrk="0" hangingPunct="1">
          <a:lnSpc>
            <a:spcPct val="100000"/>
          </a:lnSpc>
          <a:spcBef>
            <a:spcPct val="0"/>
          </a:spcBef>
          <a:spcAft>
            <a:spcPct val="0"/>
          </a:spcAft>
          <a:buClrTx/>
          <a:buSzTx/>
          <a:buFontTx/>
          <a:buNone/>
          <a:tabLst/>
          <a:defRPr kumimoji="0" lang="en-CA" sz="3200" b="0" i="0" u="none" strike="noStrike" cap="none" normalizeH="0" baseline="0" smtClean="0">
            <a:ln>
              <a:noFill/>
            </a:ln>
            <a:solidFill>
              <a:schemeClr val="tx1"/>
            </a:solidFill>
            <a:effectLst/>
            <a:latin typeface="Times New Roman" pitchFamily="18" charset="0"/>
          </a:defRPr>
        </a:defPPr>
      </a:lstStyle>
    </a:spDef>
    <a:lnDef>
      <a:spPr bwMode="auto">
        <a:xfrm>
          <a:off x="0" y="0"/>
          <a:ext cx="1" cy="1"/>
        </a:xfrm>
        <a:custGeom>
          <a:avLst/>
          <a:gdLst/>
          <a:ahLst/>
          <a:cxnLst/>
          <a:rect l="0" t="0" r="0" b="0"/>
          <a:pathLst/>
        </a:custGeom>
        <a:noFill/>
        <a:ln w="38100" cap="flat" cmpd="sng" algn="ctr">
          <a:solidFill>
            <a:schemeClr val="hlink"/>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r" defTabSz="914400" rtl="0" eaLnBrk="1" fontAlgn="base" latinLnBrk="0" hangingPunct="1">
          <a:lnSpc>
            <a:spcPct val="100000"/>
          </a:lnSpc>
          <a:spcBef>
            <a:spcPct val="0"/>
          </a:spcBef>
          <a:spcAft>
            <a:spcPct val="0"/>
          </a:spcAft>
          <a:buClrTx/>
          <a:buSzTx/>
          <a:buFontTx/>
          <a:buNone/>
          <a:tabLst/>
          <a:defRPr kumimoji="0" lang="en-CA" sz="3200" b="0" i="0" u="none" strike="noStrike" cap="none" normalizeH="0" baseline="0" smtClean="0">
            <a:ln>
              <a:noFill/>
            </a:ln>
            <a:solidFill>
              <a:schemeClr val="tx1"/>
            </a:solidFill>
            <a:effectLst/>
            <a:latin typeface="Times New Roman" pitchFamily="18"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1.xml><?xml version="1.0" encoding="utf-8"?>
<a:theme xmlns:a="http://schemas.openxmlformats.org/drawingml/2006/main" name="16_Default Design">
  <a:themeElements>
    <a:clrScheme name="">
      <a:dk1>
        <a:srgbClr val="000000"/>
      </a:dk1>
      <a:lt1>
        <a:srgbClr val="FFFFFF"/>
      </a:lt1>
      <a:dk2>
        <a:srgbClr val="000066"/>
      </a:dk2>
      <a:lt2>
        <a:srgbClr val="FFFF00"/>
      </a:lt2>
      <a:accent1>
        <a:srgbClr val="FF9900"/>
      </a:accent1>
      <a:accent2>
        <a:srgbClr val="00FFFF"/>
      </a:accent2>
      <a:accent3>
        <a:srgbClr val="AAAAB8"/>
      </a:accent3>
      <a:accent4>
        <a:srgbClr val="DADADA"/>
      </a:accent4>
      <a:accent5>
        <a:srgbClr val="FFCAAA"/>
      </a:accent5>
      <a:accent6>
        <a:srgbClr val="00E7E7"/>
      </a:accent6>
      <a:hlink>
        <a:srgbClr val="FF0000"/>
      </a:hlink>
      <a:folHlink>
        <a:srgbClr val="969696"/>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38100" cap="flat" cmpd="sng" algn="ctr">
          <a:solidFill>
            <a:schemeClr val="hlink"/>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r" defTabSz="914400" rtl="0" eaLnBrk="1" fontAlgn="base" latinLnBrk="0" hangingPunct="1">
          <a:lnSpc>
            <a:spcPct val="100000"/>
          </a:lnSpc>
          <a:spcBef>
            <a:spcPct val="0"/>
          </a:spcBef>
          <a:spcAft>
            <a:spcPct val="0"/>
          </a:spcAft>
          <a:buClrTx/>
          <a:buSzTx/>
          <a:buFontTx/>
          <a:buNone/>
          <a:tabLst/>
          <a:defRPr kumimoji="0" lang="en-CA" sz="3200" b="0" i="0" u="none" strike="noStrike" cap="none" normalizeH="0" baseline="0" smtClean="0">
            <a:ln>
              <a:noFill/>
            </a:ln>
            <a:solidFill>
              <a:schemeClr val="tx1"/>
            </a:solidFill>
            <a:effectLst/>
            <a:latin typeface="Times New Roman" pitchFamily="18" charset="0"/>
          </a:defRPr>
        </a:defPPr>
      </a:lstStyle>
    </a:spDef>
    <a:lnDef>
      <a:spPr bwMode="auto">
        <a:xfrm>
          <a:off x="0" y="0"/>
          <a:ext cx="1" cy="1"/>
        </a:xfrm>
        <a:custGeom>
          <a:avLst/>
          <a:gdLst/>
          <a:ahLst/>
          <a:cxnLst/>
          <a:rect l="0" t="0" r="0" b="0"/>
          <a:pathLst/>
        </a:custGeom>
        <a:noFill/>
        <a:ln w="38100" cap="flat" cmpd="sng" algn="ctr">
          <a:solidFill>
            <a:schemeClr val="hlink"/>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r" defTabSz="914400" rtl="0" eaLnBrk="1" fontAlgn="base" latinLnBrk="0" hangingPunct="1">
          <a:lnSpc>
            <a:spcPct val="100000"/>
          </a:lnSpc>
          <a:spcBef>
            <a:spcPct val="0"/>
          </a:spcBef>
          <a:spcAft>
            <a:spcPct val="0"/>
          </a:spcAft>
          <a:buClrTx/>
          <a:buSzTx/>
          <a:buFontTx/>
          <a:buNone/>
          <a:tabLst/>
          <a:defRPr kumimoji="0" lang="en-CA" sz="3200" b="0" i="0" u="none" strike="noStrike" cap="none" normalizeH="0" baseline="0" smtClean="0">
            <a:ln>
              <a:noFill/>
            </a:ln>
            <a:solidFill>
              <a:schemeClr val="tx1"/>
            </a:solidFill>
            <a:effectLst/>
            <a:latin typeface="Times New Roman" pitchFamily="18"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2.xml><?xml version="1.0" encoding="utf-8"?>
<a:theme xmlns:a="http://schemas.openxmlformats.org/drawingml/2006/main" name="17_Default Design">
  <a:themeElements>
    <a:clrScheme name="">
      <a:dk1>
        <a:srgbClr val="000000"/>
      </a:dk1>
      <a:lt1>
        <a:srgbClr val="FFFFFF"/>
      </a:lt1>
      <a:dk2>
        <a:srgbClr val="000066"/>
      </a:dk2>
      <a:lt2>
        <a:srgbClr val="FFFF00"/>
      </a:lt2>
      <a:accent1>
        <a:srgbClr val="FF9900"/>
      </a:accent1>
      <a:accent2>
        <a:srgbClr val="00FFFF"/>
      </a:accent2>
      <a:accent3>
        <a:srgbClr val="AAAAB8"/>
      </a:accent3>
      <a:accent4>
        <a:srgbClr val="DADADA"/>
      </a:accent4>
      <a:accent5>
        <a:srgbClr val="FFCAAA"/>
      </a:accent5>
      <a:accent6>
        <a:srgbClr val="00E7E7"/>
      </a:accent6>
      <a:hlink>
        <a:srgbClr val="FF0000"/>
      </a:hlink>
      <a:folHlink>
        <a:srgbClr val="969696"/>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38100" cap="flat" cmpd="sng" algn="ctr">
          <a:solidFill>
            <a:schemeClr val="hlink"/>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r" defTabSz="914400" rtl="0" eaLnBrk="1" fontAlgn="base" latinLnBrk="0" hangingPunct="1">
          <a:lnSpc>
            <a:spcPct val="100000"/>
          </a:lnSpc>
          <a:spcBef>
            <a:spcPct val="0"/>
          </a:spcBef>
          <a:spcAft>
            <a:spcPct val="0"/>
          </a:spcAft>
          <a:buClrTx/>
          <a:buSzTx/>
          <a:buFontTx/>
          <a:buNone/>
          <a:tabLst/>
          <a:defRPr kumimoji="0" lang="en-CA" sz="3200" b="0" i="0" u="none" strike="noStrike" cap="none" normalizeH="0" baseline="0" smtClean="0">
            <a:ln>
              <a:noFill/>
            </a:ln>
            <a:solidFill>
              <a:schemeClr val="tx1"/>
            </a:solidFill>
            <a:effectLst/>
            <a:latin typeface="Times New Roman" pitchFamily="18" charset="0"/>
          </a:defRPr>
        </a:defPPr>
      </a:lstStyle>
    </a:spDef>
    <a:lnDef>
      <a:spPr bwMode="auto">
        <a:xfrm>
          <a:off x="0" y="0"/>
          <a:ext cx="1" cy="1"/>
        </a:xfrm>
        <a:custGeom>
          <a:avLst/>
          <a:gdLst/>
          <a:ahLst/>
          <a:cxnLst/>
          <a:rect l="0" t="0" r="0" b="0"/>
          <a:pathLst/>
        </a:custGeom>
        <a:noFill/>
        <a:ln w="38100" cap="flat" cmpd="sng" algn="ctr">
          <a:solidFill>
            <a:schemeClr val="hlink"/>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r" defTabSz="914400" rtl="0" eaLnBrk="1" fontAlgn="base" latinLnBrk="0" hangingPunct="1">
          <a:lnSpc>
            <a:spcPct val="100000"/>
          </a:lnSpc>
          <a:spcBef>
            <a:spcPct val="0"/>
          </a:spcBef>
          <a:spcAft>
            <a:spcPct val="0"/>
          </a:spcAft>
          <a:buClrTx/>
          <a:buSzTx/>
          <a:buFontTx/>
          <a:buNone/>
          <a:tabLst/>
          <a:defRPr kumimoji="0" lang="en-CA" sz="3200" b="0" i="0" u="none" strike="noStrike" cap="none" normalizeH="0" baseline="0" smtClean="0">
            <a:ln>
              <a:noFill/>
            </a:ln>
            <a:solidFill>
              <a:schemeClr val="tx1"/>
            </a:solidFill>
            <a:effectLst/>
            <a:latin typeface="Times New Roman" pitchFamily="18"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3.xml><?xml version="1.0" encoding="utf-8"?>
<a:theme xmlns:a="http://schemas.openxmlformats.org/drawingml/2006/main" name="18_Default Design">
  <a:themeElements>
    <a:clrScheme name="">
      <a:dk1>
        <a:srgbClr val="000000"/>
      </a:dk1>
      <a:lt1>
        <a:srgbClr val="FFFFFF"/>
      </a:lt1>
      <a:dk2>
        <a:srgbClr val="000066"/>
      </a:dk2>
      <a:lt2>
        <a:srgbClr val="FFFF00"/>
      </a:lt2>
      <a:accent1>
        <a:srgbClr val="FF9900"/>
      </a:accent1>
      <a:accent2>
        <a:srgbClr val="00FFFF"/>
      </a:accent2>
      <a:accent3>
        <a:srgbClr val="AAAAB8"/>
      </a:accent3>
      <a:accent4>
        <a:srgbClr val="DADADA"/>
      </a:accent4>
      <a:accent5>
        <a:srgbClr val="FFCAAA"/>
      </a:accent5>
      <a:accent6>
        <a:srgbClr val="00E7E7"/>
      </a:accent6>
      <a:hlink>
        <a:srgbClr val="FF0000"/>
      </a:hlink>
      <a:folHlink>
        <a:srgbClr val="969696"/>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38100" cap="flat" cmpd="sng" algn="ctr">
          <a:solidFill>
            <a:schemeClr val="hlink"/>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r" defTabSz="914400" rtl="0" eaLnBrk="1" fontAlgn="base" latinLnBrk="0" hangingPunct="1">
          <a:lnSpc>
            <a:spcPct val="100000"/>
          </a:lnSpc>
          <a:spcBef>
            <a:spcPct val="0"/>
          </a:spcBef>
          <a:spcAft>
            <a:spcPct val="0"/>
          </a:spcAft>
          <a:buClrTx/>
          <a:buSzTx/>
          <a:buFontTx/>
          <a:buNone/>
          <a:tabLst/>
          <a:defRPr kumimoji="0" lang="en-CA" sz="3200" b="0" i="0" u="none" strike="noStrike" cap="none" normalizeH="0" baseline="0" smtClean="0">
            <a:ln>
              <a:noFill/>
            </a:ln>
            <a:solidFill>
              <a:schemeClr val="tx1"/>
            </a:solidFill>
            <a:effectLst/>
            <a:latin typeface="Times New Roman" pitchFamily="18" charset="0"/>
          </a:defRPr>
        </a:defPPr>
      </a:lstStyle>
    </a:spDef>
    <a:lnDef>
      <a:spPr bwMode="auto">
        <a:xfrm>
          <a:off x="0" y="0"/>
          <a:ext cx="1" cy="1"/>
        </a:xfrm>
        <a:custGeom>
          <a:avLst/>
          <a:gdLst/>
          <a:ahLst/>
          <a:cxnLst/>
          <a:rect l="0" t="0" r="0" b="0"/>
          <a:pathLst/>
        </a:custGeom>
        <a:noFill/>
        <a:ln w="38100" cap="flat" cmpd="sng" algn="ctr">
          <a:solidFill>
            <a:schemeClr val="hlink"/>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r" defTabSz="914400" rtl="0" eaLnBrk="1" fontAlgn="base" latinLnBrk="0" hangingPunct="1">
          <a:lnSpc>
            <a:spcPct val="100000"/>
          </a:lnSpc>
          <a:spcBef>
            <a:spcPct val="0"/>
          </a:spcBef>
          <a:spcAft>
            <a:spcPct val="0"/>
          </a:spcAft>
          <a:buClrTx/>
          <a:buSzTx/>
          <a:buFontTx/>
          <a:buNone/>
          <a:tabLst/>
          <a:defRPr kumimoji="0" lang="en-CA" sz="3200" b="0" i="0" u="none" strike="noStrike" cap="none" normalizeH="0" baseline="0" smtClean="0">
            <a:ln>
              <a:noFill/>
            </a:ln>
            <a:solidFill>
              <a:schemeClr val="tx1"/>
            </a:solidFill>
            <a:effectLst/>
            <a:latin typeface="Times New Roman" pitchFamily="18"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4.xml><?xml version="1.0" encoding="utf-8"?>
<a:theme xmlns:a="http://schemas.openxmlformats.org/drawingml/2006/main" name="19_Default Design">
  <a:themeElements>
    <a:clrScheme name="">
      <a:dk1>
        <a:srgbClr val="000000"/>
      </a:dk1>
      <a:lt1>
        <a:srgbClr val="FFFFFF"/>
      </a:lt1>
      <a:dk2>
        <a:srgbClr val="000066"/>
      </a:dk2>
      <a:lt2>
        <a:srgbClr val="FFFF00"/>
      </a:lt2>
      <a:accent1>
        <a:srgbClr val="FF9900"/>
      </a:accent1>
      <a:accent2>
        <a:srgbClr val="00FFFF"/>
      </a:accent2>
      <a:accent3>
        <a:srgbClr val="AAAAB8"/>
      </a:accent3>
      <a:accent4>
        <a:srgbClr val="DADADA"/>
      </a:accent4>
      <a:accent5>
        <a:srgbClr val="FFCAAA"/>
      </a:accent5>
      <a:accent6>
        <a:srgbClr val="00E7E7"/>
      </a:accent6>
      <a:hlink>
        <a:srgbClr val="FF0000"/>
      </a:hlink>
      <a:folHlink>
        <a:srgbClr val="969696"/>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38100" cap="flat" cmpd="sng" algn="ctr">
          <a:solidFill>
            <a:schemeClr val="hlink"/>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r" defTabSz="914400" rtl="0" eaLnBrk="1" fontAlgn="base" latinLnBrk="0" hangingPunct="1">
          <a:lnSpc>
            <a:spcPct val="100000"/>
          </a:lnSpc>
          <a:spcBef>
            <a:spcPct val="0"/>
          </a:spcBef>
          <a:spcAft>
            <a:spcPct val="0"/>
          </a:spcAft>
          <a:buClrTx/>
          <a:buSzTx/>
          <a:buFontTx/>
          <a:buNone/>
          <a:tabLst/>
          <a:defRPr kumimoji="0" lang="en-CA" sz="3200" b="0" i="0" u="none" strike="noStrike" cap="none" normalizeH="0" baseline="0" smtClean="0">
            <a:ln>
              <a:noFill/>
            </a:ln>
            <a:solidFill>
              <a:schemeClr val="tx1"/>
            </a:solidFill>
            <a:effectLst/>
            <a:latin typeface="Times New Roman" pitchFamily="18" charset="0"/>
          </a:defRPr>
        </a:defPPr>
      </a:lstStyle>
    </a:spDef>
    <a:lnDef>
      <a:spPr bwMode="auto">
        <a:xfrm>
          <a:off x="0" y="0"/>
          <a:ext cx="1" cy="1"/>
        </a:xfrm>
        <a:custGeom>
          <a:avLst/>
          <a:gdLst/>
          <a:ahLst/>
          <a:cxnLst/>
          <a:rect l="0" t="0" r="0" b="0"/>
          <a:pathLst/>
        </a:custGeom>
        <a:noFill/>
        <a:ln w="38100" cap="flat" cmpd="sng" algn="ctr">
          <a:solidFill>
            <a:schemeClr val="hlink"/>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r" defTabSz="914400" rtl="0" eaLnBrk="1" fontAlgn="base" latinLnBrk="0" hangingPunct="1">
          <a:lnSpc>
            <a:spcPct val="100000"/>
          </a:lnSpc>
          <a:spcBef>
            <a:spcPct val="0"/>
          </a:spcBef>
          <a:spcAft>
            <a:spcPct val="0"/>
          </a:spcAft>
          <a:buClrTx/>
          <a:buSzTx/>
          <a:buFontTx/>
          <a:buNone/>
          <a:tabLst/>
          <a:defRPr kumimoji="0" lang="en-CA" sz="3200" b="0" i="0" u="none" strike="noStrike" cap="none" normalizeH="0" baseline="0" smtClean="0">
            <a:ln>
              <a:noFill/>
            </a:ln>
            <a:solidFill>
              <a:schemeClr val="tx1"/>
            </a:solidFill>
            <a:effectLst/>
            <a:latin typeface="Times New Roman" pitchFamily="18"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5.xml><?xml version="1.0" encoding="utf-8"?>
<a:theme xmlns:a="http://schemas.openxmlformats.org/drawingml/2006/main" name="20_Default Design">
  <a:themeElements>
    <a:clrScheme name="">
      <a:dk1>
        <a:srgbClr val="000000"/>
      </a:dk1>
      <a:lt1>
        <a:srgbClr val="FFFFFF"/>
      </a:lt1>
      <a:dk2>
        <a:srgbClr val="000066"/>
      </a:dk2>
      <a:lt2>
        <a:srgbClr val="FFFF00"/>
      </a:lt2>
      <a:accent1>
        <a:srgbClr val="FF9900"/>
      </a:accent1>
      <a:accent2>
        <a:srgbClr val="00FFFF"/>
      </a:accent2>
      <a:accent3>
        <a:srgbClr val="AAAAB8"/>
      </a:accent3>
      <a:accent4>
        <a:srgbClr val="DADADA"/>
      </a:accent4>
      <a:accent5>
        <a:srgbClr val="FFCAAA"/>
      </a:accent5>
      <a:accent6>
        <a:srgbClr val="00E7E7"/>
      </a:accent6>
      <a:hlink>
        <a:srgbClr val="FF0000"/>
      </a:hlink>
      <a:folHlink>
        <a:srgbClr val="969696"/>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38100" cap="flat" cmpd="sng" algn="ctr">
          <a:solidFill>
            <a:schemeClr val="hlink"/>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r" defTabSz="914400" rtl="0" eaLnBrk="1" fontAlgn="base" latinLnBrk="0" hangingPunct="1">
          <a:lnSpc>
            <a:spcPct val="100000"/>
          </a:lnSpc>
          <a:spcBef>
            <a:spcPct val="0"/>
          </a:spcBef>
          <a:spcAft>
            <a:spcPct val="0"/>
          </a:spcAft>
          <a:buClrTx/>
          <a:buSzTx/>
          <a:buFontTx/>
          <a:buNone/>
          <a:tabLst/>
          <a:defRPr kumimoji="0" lang="en-CA" sz="3200" b="0" i="0" u="none" strike="noStrike" cap="none" normalizeH="0" baseline="0" smtClean="0">
            <a:ln>
              <a:noFill/>
            </a:ln>
            <a:solidFill>
              <a:schemeClr val="tx1"/>
            </a:solidFill>
            <a:effectLst/>
            <a:latin typeface="Times New Roman" pitchFamily="18" charset="0"/>
          </a:defRPr>
        </a:defPPr>
      </a:lstStyle>
    </a:spDef>
    <a:lnDef>
      <a:spPr bwMode="auto">
        <a:xfrm>
          <a:off x="0" y="0"/>
          <a:ext cx="1" cy="1"/>
        </a:xfrm>
        <a:custGeom>
          <a:avLst/>
          <a:gdLst/>
          <a:ahLst/>
          <a:cxnLst/>
          <a:rect l="0" t="0" r="0" b="0"/>
          <a:pathLst/>
        </a:custGeom>
        <a:noFill/>
        <a:ln w="38100" cap="flat" cmpd="sng" algn="ctr">
          <a:solidFill>
            <a:schemeClr val="hlink"/>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r" defTabSz="914400" rtl="0" eaLnBrk="1" fontAlgn="base" latinLnBrk="0" hangingPunct="1">
          <a:lnSpc>
            <a:spcPct val="100000"/>
          </a:lnSpc>
          <a:spcBef>
            <a:spcPct val="0"/>
          </a:spcBef>
          <a:spcAft>
            <a:spcPct val="0"/>
          </a:spcAft>
          <a:buClrTx/>
          <a:buSzTx/>
          <a:buFontTx/>
          <a:buNone/>
          <a:tabLst/>
          <a:defRPr kumimoji="0" lang="en-CA" sz="3200" b="0" i="0" u="none" strike="noStrike" cap="none" normalizeH="0" baseline="0" smtClean="0">
            <a:ln>
              <a:noFill/>
            </a:ln>
            <a:solidFill>
              <a:schemeClr val="tx1"/>
            </a:solidFill>
            <a:effectLst/>
            <a:latin typeface="Times New Roman" pitchFamily="18"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6.xml><?xml version="1.0" encoding="utf-8"?>
<a:theme xmlns:a="http://schemas.openxmlformats.org/drawingml/2006/main" name="21_Default Design">
  <a:themeElements>
    <a:clrScheme name="">
      <a:dk1>
        <a:srgbClr val="000000"/>
      </a:dk1>
      <a:lt1>
        <a:srgbClr val="FFFFFF"/>
      </a:lt1>
      <a:dk2>
        <a:srgbClr val="000066"/>
      </a:dk2>
      <a:lt2>
        <a:srgbClr val="FFFF00"/>
      </a:lt2>
      <a:accent1>
        <a:srgbClr val="FF9900"/>
      </a:accent1>
      <a:accent2>
        <a:srgbClr val="00FFFF"/>
      </a:accent2>
      <a:accent3>
        <a:srgbClr val="AAAAB8"/>
      </a:accent3>
      <a:accent4>
        <a:srgbClr val="DADADA"/>
      </a:accent4>
      <a:accent5>
        <a:srgbClr val="FFCAAA"/>
      </a:accent5>
      <a:accent6>
        <a:srgbClr val="00E7E7"/>
      </a:accent6>
      <a:hlink>
        <a:srgbClr val="FF0000"/>
      </a:hlink>
      <a:folHlink>
        <a:srgbClr val="969696"/>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38100" cap="flat" cmpd="sng" algn="ctr">
          <a:solidFill>
            <a:schemeClr val="hlink"/>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r" defTabSz="914400" rtl="0" eaLnBrk="1" fontAlgn="base" latinLnBrk="0" hangingPunct="1">
          <a:lnSpc>
            <a:spcPct val="100000"/>
          </a:lnSpc>
          <a:spcBef>
            <a:spcPct val="0"/>
          </a:spcBef>
          <a:spcAft>
            <a:spcPct val="0"/>
          </a:spcAft>
          <a:buClrTx/>
          <a:buSzTx/>
          <a:buFontTx/>
          <a:buNone/>
          <a:tabLst/>
          <a:defRPr kumimoji="0" lang="en-CA" sz="3200" b="0" i="0" u="none" strike="noStrike" cap="none" normalizeH="0" baseline="0" smtClean="0">
            <a:ln>
              <a:noFill/>
            </a:ln>
            <a:solidFill>
              <a:schemeClr val="tx1"/>
            </a:solidFill>
            <a:effectLst/>
            <a:latin typeface="Times New Roman" pitchFamily="18" charset="0"/>
          </a:defRPr>
        </a:defPPr>
      </a:lstStyle>
    </a:spDef>
    <a:lnDef>
      <a:spPr bwMode="auto">
        <a:xfrm>
          <a:off x="0" y="0"/>
          <a:ext cx="1" cy="1"/>
        </a:xfrm>
        <a:custGeom>
          <a:avLst/>
          <a:gdLst/>
          <a:ahLst/>
          <a:cxnLst/>
          <a:rect l="0" t="0" r="0" b="0"/>
          <a:pathLst/>
        </a:custGeom>
        <a:noFill/>
        <a:ln w="38100" cap="flat" cmpd="sng" algn="ctr">
          <a:solidFill>
            <a:schemeClr val="hlink"/>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r" defTabSz="914400" rtl="0" eaLnBrk="1" fontAlgn="base" latinLnBrk="0" hangingPunct="1">
          <a:lnSpc>
            <a:spcPct val="100000"/>
          </a:lnSpc>
          <a:spcBef>
            <a:spcPct val="0"/>
          </a:spcBef>
          <a:spcAft>
            <a:spcPct val="0"/>
          </a:spcAft>
          <a:buClrTx/>
          <a:buSzTx/>
          <a:buFontTx/>
          <a:buNone/>
          <a:tabLst/>
          <a:defRPr kumimoji="0" lang="en-CA" sz="3200" b="0" i="0" u="none" strike="noStrike" cap="none" normalizeH="0" baseline="0" smtClean="0">
            <a:ln>
              <a:noFill/>
            </a:ln>
            <a:solidFill>
              <a:schemeClr val="tx1"/>
            </a:solidFill>
            <a:effectLst/>
            <a:latin typeface="Times New Roman" pitchFamily="18"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7.xml><?xml version="1.0" encoding="utf-8"?>
<a:theme xmlns:a="http://schemas.openxmlformats.org/drawingml/2006/main" name="22_Default Design">
  <a:themeElements>
    <a:clrScheme name="">
      <a:dk1>
        <a:srgbClr val="000000"/>
      </a:dk1>
      <a:lt1>
        <a:srgbClr val="FFFFFF"/>
      </a:lt1>
      <a:dk2>
        <a:srgbClr val="000066"/>
      </a:dk2>
      <a:lt2>
        <a:srgbClr val="FFFF00"/>
      </a:lt2>
      <a:accent1>
        <a:srgbClr val="FF9900"/>
      </a:accent1>
      <a:accent2>
        <a:srgbClr val="00FFFF"/>
      </a:accent2>
      <a:accent3>
        <a:srgbClr val="AAAAB8"/>
      </a:accent3>
      <a:accent4>
        <a:srgbClr val="DADADA"/>
      </a:accent4>
      <a:accent5>
        <a:srgbClr val="FFCAAA"/>
      </a:accent5>
      <a:accent6>
        <a:srgbClr val="00E7E7"/>
      </a:accent6>
      <a:hlink>
        <a:srgbClr val="FF0000"/>
      </a:hlink>
      <a:folHlink>
        <a:srgbClr val="969696"/>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38100" cap="flat" cmpd="sng" algn="ctr">
          <a:solidFill>
            <a:schemeClr val="hlink"/>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r" defTabSz="914400" rtl="0" eaLnBrk="1" fontAlgn="base" latinLnBrk="0" hangingPunct="1">
          <a:lnSpc>
            <a:spcPct val="100000"/>
          </a:lnSpc>
          <a:spcBef>
            <a:spcPct val="0"/>
          </a:spcBef>
          <a:spcAft>
            <a:spcPct val="0"/>
          </a:spcAft>
          <a:buClrTx/>
          <a:buSzTx/>
          <a:buFontTx/>
          <a:buNone/>
          <a:tabLst/>
          <a:defRPr kumimoji="0" lang="en-CA" sz="3200" b="0" i="0" u="none" strike="noStrike" cap="none" normalizeH="0" baseline="0" smtClean="0">
            <a:ln>
              <a:noFill/>
            </a:ln>
            <a:solidFill>
              <a:schemeClr val="tx1"/>
            </a:solidFill>
            <a:effectLst/>
            <a:latin typeface="Times New Roman" pitchFamily="18" charset="0"/>
          </a:defRPr>
        </a:defPPr>
      </a:lstStyle>
    </a:spDef>
    <a:lnDef>
      <a:spPr bwMode="auto">
        <a:xfrm>
          <a:off x="0" y="0"/>
          <a:ext cx="1" cy="1"/>
        </a:xfrm>
        <a:custGeom>
          <a:avLst/>
          <a:gdLst/>
          <a:ahLst/>
          <a:cxnLst/>
          <a:rect l="0" t="0" r="0" b="0"/>
          <a:pathLst/>
        </a:custGeom>
        <a:noFill/>
        <a:ln w="38100" cap="flat" cmpd="sng" algn="ctr">
          <a:solidFill>
            <a:schemeClr val="hlink"/>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r" defTabSz="914400" rtl="0" eaLnBrk="1" fontAlgn="base" latinLnBrk="0" hangingPunct="1">
          <a:lnSpc>
            <a:spcPct val="100000"/>
          </a:lnSpc>
          <a:spcBef>
            <a:spcPct val="0"/>
          </a:spcBef>
          <a:spcAft>
            <a:spcPct val="0"/>
          </a:spcAft>
          <a:buClrTx/>
          <a:buSzTx/>
          <a:buFontTx/>
          <a:buNone/>
          <a:tabLst/>
          <a:defRPr kumimoji="0" lang="en-CA" sz="3200" b="0" i="0" u="none" strike="noStrike" cap="none" normalizeH="0" baseline="0" smtClean="0">
            <a:ln>
              <a:noFill/>
            </a:ln>
            <a:solidFill>
              <a:schemeClr val="tx1"/>
            </a:solidFill>
            <a:effectLst/>
            <a:latin typeface="Times New Roman" pitchFamily="18"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8.xml><?xml version="1.0" encoding="utf-8"?>
<a:theme xmlns:a="http://schemas.openxmlformats.org/drawingml/2006/main" name="23_Default Design">
  <a:themeElements>
    <a:clrScheme name="">
      <a:dk1>
        <a:srgbClr val="000000"/>
      </a:dk1>
      <a:lt1>
        <a:srgbClr val="FFFFFF"/>
      </a:lt1>
      <a:dk2>
        <a:srgbClr val="000066"/>
      </a:dk2>
      <a:lt2>
        <a:srgbClr val="FFFF00"/>
      </a:lt2>
      <a:accent1>
        <a:srgbClr val="FF9900"/>
      </a:accent1>
      <a:accent2>
        <a:srgbClr val="00FFFF"/>
      </a:accent2>
      <a:accent3>
        <a:srgbClr val="AAAAB8"/>
      </a:accent3>
      <a:accent4>
        <a:srgbClr val="DADADA"/>
      </a:accent4>
      <a:accent5>
        <a:srgbClr val="FFCAAA"/>
      </a:accent5>
      <a:accent6>
        <a:srgbClr val="00E7E7"/>
      </a:accent6>
      <a:hlink>
        <a:srgbClr val="FF0000"/>
      </a:hlink>
      <a:folHlink>
        <a:srgbClr val="969696"/>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38100" cap="flat" cmpd="sng" algn="ctr">
          <a:solidFill>
            <a:schemeClr val="hlink"/>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r" defTabSz="914400" rtl="0" eaLnBrk="1" fontAlgn="base" latinLnBrk="0" hangingPunct="1">
          <a:lnSpc>
            <a:spcPct val="100000"/>
          </a:lnSpc>
          <a:spcBef>
            <a:spcPct val="0"/>
          </a:spcBef>
          <a:spcAft>
            <a:spcPct val="0"/>
          </a:spcAft>
          <a:buClrTx/>
          <a:buSzTx/>
          <a:buFontTx/>
          <a:buNone/>
          <a:tabLst/>
          <a:defRPr kumimoji="0" lang="en-CA" sz="3200" b="0" i="0" u="none" strike="noStrike" cap="none" normalizeH="0" baseline="0" smtClean="0">
            <a:ln>
              <a:noFill/>
            </a:ln>
            <a:solidFill>
              <a:schemeClr val="tx1"/>
            </a:solidFill>
            <a:effectLst/>
            <a:latin typeface="Times New Roman" pitchFamily="18" charset="0"/>
          </a:defRPr>
        </a:defPPr>
      </a:lstStyle>
    </a:spDef>
    <a:lnDef>
      <a:spPr bwMode="auto">
        <a:xfrm>
          <a:off x="0" y="0"/>
          <a:ext cx="1" cy="1"/>
        </a:xfrm>
        <a:custGeom>
          <a:avLst/>
          <a:gdLst/>
          <a:ahLst/>
          <a:cxnLst/>
          <a:rect l="0" t="0" r="0" b="0"/>
          <a:pathLst/>
        </a:custGeom>
        <a:noFill/>
        <a:ln w="38100" cap="flat" cmpd="sng" algn="ctr">
          <a:solidFill>
            <a:schemeClr val="hlink"/>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r" defTabSz="914400" rtl="0" eaLnBrk="1" fontAlgn="base" latinLnBrk="0" hangingPunct="1">
          <a:lnSpc>
            <a:spcPct val="100000"/>
          </a:lnSpc>
          <a:spcBef>
            <a:spcPct val="0"/>
          </a:spcBef>
          <a:spcAft>
            <a:spcPct val="0"/>
          </a:spcAft>
          <a:buClrTx/>
          <a:buSzTx/>
          <a:buFontTx/>
          <a:buNone/>
          <a:tabLst/>
          <a:defRPr kumimoji="0" lang="en-CA" sz="3200" b="0" i="0" u="none" strike="noStrike" cap="none" normalizeH="0" baseline="0" smtClean="0">
            <a:ln>
              <a:noFill/>
            </a:ln>
            <a:solidFill>
              <a:schemeClr val="tx1"/>
            </a:solidFill>
            <a:effectLst/>
            <a:latin typeface="Times New Roman" pitchFamily="18"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9.xml><?xml version="1.0" encoding="utf-8"?>
<a:theme xmlns:a="http://schemas.openxmlformats.org/drawingml/2006/main" name="24_Default Design">
  <a:themeElements>
    <a:clrScheme name="">
      <a:dk1>
        <a:srgbClr val="000000"/>
      </a:dk1>
      <a:lt1>
        <a:srgbClr val="FFFFFF"/>
      </a:lt1>
      <a:dk2>
        <a:srgbClr val="000066"/>
      </a:dk2>
      <a:lt2>
        <a:srgbClr val="FFFF00"/>
      </a:lt2>
      <a:accent1>
        <a:srgbClr val="FF9900"/>
      </a:accent1>
      <a:accent2>
        <a:srgbClr val="00FFFF"/>
      </a:accent2>
      <a:accent3>
        <a:srgbClr val="AAAAB8"/>
      </a:accent3>
      <a:accent4>
        <a:srgbClr val="DADADA"/>
      </a:accent4>
      <a:accent5>
        <a:srgbClr val="FFCAAA"/>
      </a:accent5>
      <a:accent6>
        <a:srgbClr val="00E7E7"/>
      </a:accent6>
      <a:hlink>
        <a:srgbClr val="FF0000"/>
      </a:hlink>
      <a:folHlink>
        <a:srgbClr val="969696"/>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38100" cap="flat" cmpd="sng" algn="ctr">
          <a:solidFill>
            <a:schemeClr val="hlink"/>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r" defTabSz="914400" rtl="0" eaLnBrk="1" fontAlgn="base" latinLnBrk="0" hangingPunct="1">
          <a:lnSpc>
            <a:spcPct val="100000"/>
          </a:lnSpc>
          <a:spcBef>
            <a:spcPct val="0"/>
          </a:spcBef>
          <a:spcAft>
            <a:spcPct val="0"/>
          </a:spcAft>
          <a:buClrTx/>
          <a:buSzTx/>
          <a:buFontTx/>
          <a:buNone/>
          <a:tabLst/>
          <a:defRPr kumimoji="0" lang="en-CA" sz="3200" b="0" i="0" u="none" strike="noStrike" cap="none" normalizeH="0" baseline="0" smtClean="0">
            <a:ln>
              <a:noFill/>
            </a:ln>
            <a:solidFill>
              <a:schemeClr val="tx1"/>
            </a:solidFill>
            <a:effectLst/>
            <a:latin typeface="Times New Roman" pitchFamily="18" charset="0"/>
          </a:defRPr>
        </a:defPPr>
      </a:lstStyle>
    </a:spDef>
    <a:lnDef>
      <a:spPr bwMode="auto">
        <a:xfrm>
          <a:off x="0" y="0"/>
          <a:ext cx="1" cy="1"/>
        </a:xfrm>
        <a:custGeom>
          <a:avLst/>
          <a:gdLst/>
          <a:ahLst/>
          <a:cxnLst/>
          <a:rect l="0" t="0" r="0" b="0"/>
          <a:pathLst/>
        </a:custGeom>
        <a:noFill/>
        <a:ln w="38100" cap="flat" cmpd="sng" algn="ctr">
          <a:solidFill>
            <a:schemeClr val="hlink"/>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r" defTabSz="914400" rtl="0" eaLnBrk="1" fontAlgn="base" latinLnBrk="0" hangingPunct="1">
          <a:lnSpc>
            <a:spcPct val="100000"/>
          </a:lnSpc>
          <a:spcBef>
            <a:spcPct val="0"/>
          </a:spcBef>
          <a:spcAft>
            <a:spcPct val="0"/>
          </a:spcAft>
          <a:buClrTx/>
          <a:buSzTx/>
          <a:buFontTx/>
          <a:buNone/>
          <a:tabLst/>
          <a:defRPr kumimoji="0" lang="en-CA" sz="3200" b="0" i="0" u="none" strike="noStrike" cap="none" normalizeH="0" baseline="0" smtClean="0">
            <a:ln>
              <a:noFill/>
            </a:ln>
            <a:solidFill>
              <a:schemeClr val="tx1"/>
            </a:solidFill>
            <a:effectLst/>
            <a:latin typeface="Times New Roman" pitchFamily="18"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xml><?xml version="1.0" encoding="utf-8"?>
<a:theme xmlns:a="http://schemas.openxmlformats.org/drawingml/2006/main" name="3_Default Design">
  <a:themeElements>
    <a:clrScheme name="Default Design 3">
      <a:dk1>
        <a:srgbClr val="000000"/>
      </a:dk1>
      <a:lt1>
        <a:srgbClr val="FFFFFF"/>
      </a:lt1>
      <a:dk2>
        <a:srgbClr val="000066"/>
      </a:dk2>
      <a:lt2>
        <a:srgbClr val="FFFF00"/>
      </a:lt2>
      <a:accent1>
        <a:srgbClr val="CC9900"/>
      </a:accent1>
      <a:accent2>
        <a:srgbClr val="FFCC66"/>
      </a:accent2>
      <a:accent3>
        <a:srgbClr val="AAAAB8"/>
      </a:accent3>
      <a:accent4>
        <a:srgbClr val="DADADA"/>
      </a:accent4>
      <a:accent5>
        <a:srgbClr val="E2CAAA"/>
      </a:accent5>
      <a:accent6>
        <a:srgbClr val="E7B95C"/>
      </a:accent6>
      <a:hlink>
        <a:srgbClr val="FF0000"/>
      </a:hlink>
      <a:folHlink>
        <a:srgbClr val="FFFF99"/>
      </a:folHlink>
    </a:clrScheme>
    <a:fontScheme name="Default Design">
      <a:majorFont>
        <a:latin typeface="Arial Rounded MT Bold"/>
        <a:ea typeface=""/>
        <a:cs typeface=""/>
      </a:majorFont>
      <a:minorFont>
        <a:latin typeface="Comic Sans M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38100" cap="sq" cmpd="sng" algn="ctr">
          <a:solidFill>
            <a:schemeClr val="hlink"/>
          </a:solidFill>
          <a:prstDash val="solid"/>
          <a:round/>
          <a:headEnd type="none" w="med" len="med"/>
          <a:tailEnd type="none" w="med" len="med"/>
        </a:ln>
        <a:effectLst/>
      </a:spPr>
      <a:bodyPr vert="horz" wrap="square" lIns="274320" tIns="45720" rIns="274320" bIns="4572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800" b="0" i="0" u="none" strike="noStrike" cap="none" normalizeH="0" baseline="0" smtClean="0">
            <a:ln>
              <a:noFill/>
            </a:ln>
            <a:solidFill>
              <a:schemeClr val="tx1"/>
            </a:solidFill>
            <a:effectLst>
              <a:outerShdw blurRad="38100" dist="38100" dir="2700000" algn="tl">
                <a:srgbClr val="000000">
                  <a:alpha val="43137"/>
                </a:srgbClr>
              </a:outerShdw>
            </a:effectLst>
            <a:latin typeface="Times New Roman" pitchFamily="18" charset="0"/>
          </a:defRPr>
        </a:defPPr>
      </a:lstStyle>
    </a:spDef>
    <a:lnDef>
      <a:spPr bwMode="auto">
        <a:xfrm>
          <a:off x="0" y="0"/>
          <a:ext cx="1" cy="1"/>
        </a:xfrm>
        <a:custGeom>
          <a:avLst/>
          <a:gdLst/>
          <a:ahLst/>
          <a:cxnLst/>
          <a:rect l="0" t="0" r="0" b="0"/>
          <a:pathLst/>
        </a:custGeom>
        <a:noFill/>
        <a:ln w="38100" cap="sq" cmpd="sng" algn="ctr">
          <a:solidFill>
            <a:schemeClr val="hlink"/>
          </a:solidFill>
          <a:prstDash val="solid"/>
          <a:round/>
          <a:headEnd type="none" w="med" len="med"/>
          <a:tailEnd type="none" w="med" len="med"/>
        </a:ln>
        <a:effectLst/>
      </a:spPr>
      <a:bodyPr vert="horz" wrap="square" lIns="274320" tIns="45720" rIns="274320" bIns="4572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800" b="0" i="0" u="none" strike="noStrike" cap="none" normalizeH="0" baseline="0" smtClean="0">
            <a:ln>
              <a:noFill/>
            </a:ln>
            <a:solidFill>
              <a:schemeClr val="tx1"/>
            </a:solidFill>
            <a:effectLst>
              <a:outerShdw blurRad="38100" dist="38100" dir="2700000" algn="tl">
                <a:srgbClr val="000000">
                  <a:alpha val="43137"/>
                </a:srgbClr>
              </a:outerShdw>
            </a:effectLst>
            <a:latin typeface="Times New Roman" pitchFamily="18" charset="0"/>
          </a:defRPr>
        </a:defPPr>
      </a:lstStyle>
    </a:lnDef>
  </a:objectDefaults>
  <a:extraClrSchemeLst>
    <a:extraClrScheme>
      <a:clrScheme name="Default Design 1">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FFFFFF"/>
        </a:lt2>
        <a:accent1>
          <a:srgbClr val="DDDDDD"/>
        </a:accent1>
        <a:accent2>
          <a:srgbClr val="4D4D4D"/>
        </a:accent2>
        <a:accent3>
          <a:srgbClr val="FFFFFF"/>
        </a:accent3>
        <a:accent4>
          <a:srgbClr val="000000"/>
        </a:accent4>
        <a:accent5>
          <a:srgbClr val="EBEBEB"/>
        </a:accent5>
        <a:accent6>
          <a:srgbClr val="454545"/>
        </a:accent6>
        <a:hlink>
          <a:srgbClr val="333333"/>
        </a:hlink>
        <a:folHlink>
          <a:srgbClr val="080808"/>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66"/>
        </a:dk2>
        <a:lt2>
          <a:srgbClr val="FFFF00"/>
        </a:lt2>
        <a:accent1>
          <a:srgbClr val="CC9900"/>
        </a:accent1>
        <a:accent2>
          <a:srgbClr val="FFCC66"/>
        </a:accent2>
        <a:accent3>
          <a:srgbClr val="AAAAB8"/>
        </a:accent3>
        <a:accent4>
          <a:srgbClr val="DADADA"/>
        </a:accent4>
        <a:accent5>
          <a:srgbClr val="E2CAAA"/>
        </a:accent5>
        <a:accent6>
          <a:srgbClr val="E7B95C"/>
        </a:accent6>
        <a:hlink>
          <a:srgbClr val="FF0000"/>
        </a:hlink>
        <a:folHlink>
          <a:srgbClr val="FFFF99"/>
        </a:folHlink>
      </a:clrScheme>
      <a:clrMap bg1="dk2" tx1="lt1" bg2="dk1" tx2="lt2" accent1="accent1" accent2="accent2" accent3="accent3" accent4="accent4" accent5="accent5" accent6="accent6" hlink="hlink" folHlink="folHlink"/>
    </a:extraClrScheme>
  </a:extraClrSchemeLst>
</a:theme>
</file>

<file path=ppt/theme/theme20.xml><?xml version="1.0" encoding="utf-8"?>
<a:theme xmlns:a="http://schemas.openxmlformats.org/drawingml/2006/main" name="25_Default Design">
  <a:themeElements>
    <a:clrScheme name="">
      <a:dk1>
        <a:srgbClr val="000000"/>
      </a:dk1>
      <a:lt1>
        <a:srgbClr val="FFFFFF"/>
      </a:lt1>
      <a:dk2>
        <a:srgbClr val="000066"/>
      </a:dk2>
      <a:lt2>
        <a:srgbClr val="FFFF00"/>
      </a:lt2>
      <a:accent1>
        <a:srgbClr val="FF9900"/>
      </a:accent1>
      <a:accent2>
        <a:srgbClr val="00FFFF"/>
      </a:accent2>
      <a:accent3>
        <a:srgbClr val="AAAAB8"/>
      </a:accent3>
      <a:accent4>
        <a:srgbClr val="DADADA"/>
      </a:accent4>
      <a:accent5>
        <a:srgbClr val="FFCAAA"/>
      </a:accent5>
      <a:accent6>
        <a:srgbClr val="00E7E7"/>
      </a:accent6>
      <a:hlink>
        <a:srgbClr val="FF0000"/>
      </a:hlink>
      <a:folHlink>
        <a:srgbClr val="969696"/>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38100" cap="flat" cmpd="sng" algn="ctr">
          <a:solidFill>
            <a:schemeClr val="hlink"/>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r" defTabSz="914400" rtl="0" eaLnBrk="1" fontAlgn="base" latinLnBrk="0" hangingPunct="1">
          <a:lnSpc>
            <a:spcPct val="100000"/>
          </a:lnSpc>
          <a:spcBef>
            <a:spcPct val="0"/>
          </a:spcBef>
          <a:spcAft>
            <a:spcPct val="0"/>
          </a:spcAft>
          <a:buClrTx/>
          <a:buSzTx/>
          <a:buFontTx/>
          <a:buNone/>
          <a:tabLst/>
          <a:defRPr kumimoji="0" lang="en-CA" sz="3200" b="0" i="0" u="none" strike="noStrike" cap="none" normalizeH="0" baseline="0" smtClean="0">
            <a:ln>
              <a:noFill/>
            </a:ln>
            <a:solidFill>
              <a:schemeClr val="tx1"/>
            </a:solidFill>
            <a:effectLst/>
            <a:latin typeface="Times New Roman" pitchFamily="18" charset="0"/>
          </a:defRPr>
        </a:defPPr>
      </a:lstStyle>
    </a:spDef>
    <a:lnDef>
      <a:spPr bwMode="auto">
        <a:xfrm>
          <a:off x="0" y="0"/>
          <a:ext cx="1" cy="1"/>
        </a:xfrm>
        <a:custGeom>
          <a:avLst/>
          <a:gdLst/>
          <a:ahLst/>
          <a:cxnLst/>
          <a:rect l="0" t="0" r="0" b="0"/>
          <a:pathLst/>
        </a:custGeom>
        <a:noFill/>
        <a:ln w="38100" cap="flat" cmpd="sng" algn="ctr">
          <a:solidFill>
            <a:schemeClr val="hlink"/>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r" defTabSz="914400" rtl="0" eaLnBrk="1" fontAlgn="base" latinLnBrk="0" hangingPunct="1">
          <a:lnSpc>
            <a:spcPct val="100000"/>
          </a:lnSpc>
          <a:spcBef>
            <a:spcPct val="0"/>
          </a:spcBef>
          <a:spcAft>
            <a:spcPct val="0"/>
          </a:spcAft>
          <a:buClrTx/>
          <a:buSzTx/>
          <a:buFontTx/>
          <a:buNone/>
          <a:tabLst/>
          <a:defRPr kumimoji="0" lang="en-CA" sz="3200" b="0" i="0" u="none" strike="noStrike" cap="none" normalizeH="0" baseline="0" smtClean="0">
            <a:ln>
              <a:noFill/>
            </a:ln>
            <a:solidFill>
              <a:schemeClr val="tx1"/>
            </a:solidFill>
            <a:effectLst/>
            <a:latin typeface="Times New Roman" pitchFamily="18"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1.xml><?xml version="1.0" encoding="utf-8"?>
<a:theme xmlns:a="http://schemas.openxmlformats.org/drawingml/2006/main" name="26_Default Design">
  <a:themeElements>
    <a:clrScheme name="">
      <a:dk1>
        <a:srgbClr val="000000"/>
      </a:dk1>
      <a:lt1>
        <a:srgbClr val="FFFFFF"/>
      </a:lt1>
      <a:dk2>
        <a:srgbClr val="000066"/>
      </a:dk2>
      <a:lt2>
        <a:srgbClr val="FFFF00"/>
      </a:lt2>
      <a:accent1>
        <a:srgbClr val="FF9900"/>
      </a:accent1>
      <a:accent2>
        <a:srgbClr val="00FFFF"/>
      </a:accent2>
      <a:accent3>
        <a:srgbClr val="AAAAB8"/>
      </a:accent3>
      <a:accent4>
        <a:srgbClr val="DADADA"/>
      </a:accent4>
      <a:accent5>
        <a:srgbClr val="FFCAAA"/>
      </a:accent5>
      <a:accent6>
        <a:srgbClr val="00E7E7"/>
      </a:accent6>
      <a:hlink>
        <a:srgbClr val="FF0000"/>
      </a:hlink>
      <a:folHlink>
        <a:srgbClr val="969696"/>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38100" cap="flat" cmpd="sng" algn="ctr">
          <a:solidFill>
            <a:schemeClr val="hlink"/>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r" defTabSz="914400" rtl="0" eaLnBrk="1" fontAlgn="base" latinLnBrk="0" hangingPunct="1">
          <a:lnSpc>
            <a:spcPct val="100000"/>
          </a:lnSpc>
          <a:spcBef>
            <a:spcPct val="0"/>
          </a:spcBef>
          <a:spcAft>
            <a:spcPct val="0"/>
          </a:spcAft>
          <a:buClrTx/>
          <a:buSzTx/>
          <a:buFontTx/>
          <a:buNone/>
          <a:tabLst/>
          <a:defRPr kumimoji="0" lang="en-CA" sz="3200" b="0" i="0" u="none" strike="noStrike" cap="none" normalizeH="0" baseline="0" smtClean="0">
            <a:ln>
              <a:noFill/>
            </a:ln>
            <a:solidFill>
              <a:schemeClr val="tx1"/>
            </a:solidFill>
            <a:effectLst/>
            <a:latin typeface="Times New Roman" pitchFamily="18" charset="0"/>
          </a:defRPr>
        </a:defPPr>
      </a:lstStyle>
    </a:spDef>
    <a:lnDef>
      <a:spPr bwMode="auto">
        <a:xfrm>
          <a:off x="0" y="0"/>
          <a:ext cx="1" cy="1"/>
        </a:xfrm>
        <a:custGeom>
          <a:avLst/>
          <a:gdLst/>
          <a:ahLst/>
          <a:cxnLst/>
          <a:rect l="0" t="0" r="0" b="0"/>
          <a:pathLst/>
        </a:custGeom>
        <a:noFill/>
        <a:ln w="38100" cap="flat" cmpd="sng" algn="ctr">
          <a:solidFill>
            <a:schemeClr val="hlink"/>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r" defTabSz="914400" rtl="0" eaLnBrk="1" fontAlgn="base" latinLnBrk="0" hangingPunct="1">
          <a:lnSpc>
            <a:spcPct val="100000"/>
          </a:lnSpc>
          <a:spcBef>
            <a:spcPct val="0"/>
          </a:spcBef>
          <a:spcAft>
            <a:spcPct val="0"/>
          </a:spcAft>
          <a:buClrTx/>
          <a:buSzTx/>
          <a:buFontTx/>
          <a:buNone/>
          <a:tabLst/>
          <a:defRPr kumimoji="0" lang="en-CA" sz="3200" b="0" i="0" u="none" strike="noStrike" cap="none" normalizeH="0" baseline="0" smtClean="0">
            <a:ln>
              <a:noFill/>
            </a:ln>
            <a:solidFill>
              <a:schemeClr val="tx1"/>
            </a:solidFill>
            <a:effectLst/>
            <a:latin typeface="Times New Roman" pitchFamily="18"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2.xml><?xml version="1.0" encoding="utf-8"?>
<a:theme xmlns:a="http://schemas.openxmlformats.org/drawingml/2006/main" name="27_Default Design">
  <a:themeElements>
    <a:clrScheme name="">
      <a:dk1>
        <a:srgbClr val="000000"/>
      </a:dk1>
      <a:lt1>
        <a:srgbClr val="FFFFFF"/>
      </a:lt1>
      <a:dk2>
        <a:srgbClr val="000066"/>
      </a:dk2>
      <a:lt2>
        <a:srgbClr val="FFFF00"/>
      </a:lt2>
      <a:accent1>
        <a:srgbClr val="FF9900"/>
      </a:accent1>
      <a:accent2>
        <a:srgbClr val="00FFFF"/>
      </a:accent2>
      <a:accent3>
        <a:srgbClr val="AAAAB8"/>
      </a:accent3>
      <a:accent4>
        <a:srgbClr val="DADADA"/>
      </a:accent4>
      <a:accent5>
        <a:srgbClr val="FFCAAA"/>
      </a:accent5>
      <a:accent6>
        <a:srgbClr val="00E7E7"/>
      </a:accent6>
      <a:hlink>
        <a:srgbClr val="FF0000"/>
      </a:hlink>
      <a:folHlink>
        <a:srgbClr val="969696"/>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38100" cap="flat" cmpd="sng" algn="ctr">
          <a:solidFill>
            <a:schemeClr val="hlink"/>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r" defTabSz="914400" rtl="0" eaLnBrk="1" fontAlgn="base" latinLnBrk="0" hangingPunct="1">
          <a:lnSpc>
            <a:spcPct val="100000"/>
          </a:lnSpc>
          <a:spcBef>
            <a:spcPct val="0"/>
          </a:spcBef>
          <a:spcAft>
            <a:spcPct val="0"/>
          </a:spcAft>
          <a:buClrTx/>
          <a:buSzTx/>
          <a:buFontTx/>
          <a:buNone/>
          <a:tabLst/>
          <a:defRPr kumimoji="0" lang="en-CA" sz="3200" b="0" i="0" u="none" strike="noStrike" cap="none" normalizeH="0" baseline="0" smtClean="0">
            <a:ln>
              <a:noFill/>
            </a:ln>
            <a:solidFill>
              <a:schemeClr val="tx1"/>
            </a:solidFill>
            <a:effectLst/>
            <a:latin typeface="Times New Roman" pitchFamily="18" charset="0"/>
          </a:defRPr>
        </a:defPPr>
      </a:lstStyle>
    </a:spDef>
    <a:lnDef>
      <a:spPr bwMode="auto">
        <a:xfrm>
          <a:off x="0" y="0"/>
          <a:ext cx="1" cy="1"/>
        </a:xfrm>
        <a:custGeom>
          <a:avLst/>
          <a:gdLst/>
          <a:ahLst/>
          <a:cxnLst/>
          <a:rect l="0" t="0" r="0" b="0"/>
          <a:pathLst/>
        </a:custGeom>
        <a:noFill/>
        <a:ln w="38100" cap="flat" cmpd="sng" algn="ctr">
          <a:solidFill>
            <a:schemeClr val="hlink"/>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r" defTabSz="914400" rtl="0" eaLnBrk="1" fontAlgn="base" latinLnBrk="0" hangingPunct="1">
          <a:lnSpc>
            <a:spcPct val="100000"/>
          </a:lnSpc>
          <a:spcBef>
            <a:spcPct val="0"/>
          </a:spcBef>
          <a:spcAft>
            <a:spcPct val="0"/>
          </a:spcAft>
          <a:buClrTx/>
          <a:buSzTx/>
          <a:buFontTx/>
          <a:buNone/>
          <a:tabLst/>
          <a:defRPr kumimoji="0" lang="en-CA" sz="3200" b="0" i="0" u="none" strike="noStrike" cap="none" normalizeH="0" baseline="0" smtClean="0">
            <a:ln>
              <a:noFill/>
            </a:ln>
            <a:solidFill>
              <a:schemeClr val="tx1"/>
            </a:solidFill>
            <a:effectLst/>
            <a:latin typeface="Times New Roman" pitchFamily="18"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3.xml><?xml version="1.0" encoding="utf-8"?>
<a:theme xmlns:a="http://schemas.openxmlformats.org/drawingml/2006/main" name="28_Default Design">
  <a:themeElements>
    <a:clrScheme name="">
      <a:dk1>
        <a:srgbClr val="000000"/>
      </a:dk1>
      <a:lt1>
        <a:srgbClr val="FFFFFF"/>
      </a:lt1>
      <a:dk2>
        <a:srgbClr val="000066"/>
      </a:dk2>
      <a:lt2>
        <a:srgbClr val="FFFF00"/>
      </a:lt2>
      <a:accent1>
        <a:srgbClr val="FF9900"/>
      </a:accent1>
      <a:accent2>
        <a:srgbClr val="00FFFF"/>
      </a:accent2>
      <a:accent3>
        <a:srgbClr val="AAAAB8"/>
      </a:accent3>
      <a:accent4>
        <a:srgbClr val="DADADA"/>
      </a:accent4>
      <a:accent5>
        <a:srgbClr val="FFCAAA"/>
      </a:accent5>
      <a:accent6>
        <a:srgbClr val="00E7E7"/>
      </a:accent6>
      <a:hlink>
        <a:srgbClr val="FF0000"/>
      </a:hlink>
      <a:folHlink>
        <a:srgbClr val="969696"/>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38100" cap="flat" cmpd="sng" algn="ctr">
          <a:solidFill>
            <a:schemeClr val="hlink"/>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r" defTabSz="914400" rtl="0" eaLnBrk="1" fontAlgn="base" latinLnBrk="0" hangingPunct="1">
          <a:lnSpc>
            <a:spcPct val="100000"/>
          </a:lnSpc>
          <a:spcBef>
            <a:spcPct val="0"/>
          </a:spcBef>
          <a:spcAft>
            <a:spcPct val="0"/>
          </a:spcAft>
          <a:buClrTx/>
          <a:buSzTx/>
          <a:buFontTx/>
          <a:buNone/>
          <a:tabLst/>
          <a:defRPr kumimoji="0" lang="en-CA" sz="3200" b="0" i="0" u="none" strike="noStrike" cap="none" normalizeH="0" baseline="0" smtClean="0">
            <a:ln>
              <a:noFill/>
            </a:ln>
            <a:solidFill>
              <a:schemeClr val="tx1"/>
            </a:solidFill>
            <a:effectLst/>
            <a:latin typeface="Times New Roman" pitchFamily="18" charset="0"/>
          </a:defRPr>
        </a:defPPr>
      </a:lstStyle>
    </a:spDef>
    <a:lnDef>
      <a:spPr bwMode="auto">
        <a:xfrm>
          <a:off x="0" y="0"/>
          <a:ext cx="1" cy="1"/>
        </a:xfrm>
        <a:custGeom>
          <a:avLst/>
          <a:gdLst/>
          <a:ahLst/>
          <a:cxnLst/>
          <a:rect l="0" t="0" r="0" b="0"/>
          <a:pathLst/>
        </a:custGeom>
        <a:noFill/>
        <a:ln w="38100" cap="flat" cmpd="sng" algn="ctr">
          <a:solidFill>
            <a:schemeClr val="hlink"/>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r" defTabSz="914400" rtl="0" eaLnBrk="1" fontAlgn="base" latinLnBrk="0" hangingPunct="1">
          <a:lnSpc>
            <a:spcPct val="100000"/>
          </a:lnSpc>
          <a:spcBef>
            <a:spcPct val="0"/>
          </a:spcBef>
          <a:spcAft>
            <a:spcPct val="0"/>
          </a:spcAft>
          <a:buClrTx/>
          <a:buSzTx/>
          <a:buFontTx/>
          <a:buNone/>
          <a:tabLst/>
          <a:defRPr kumimoji="0" lang="en-CA" sz="3200" b="0" i="0" u="none" strike="noStrike" cap="none" normalizeH="0" baseline="0" smtClean="0">
            <a:ln>
              <a:noFill/>
            </a:ln>
            <a:solidFill>
              <a:schemeClr val="tx1"/>
            </a:solidFill>
            <a:effectLst/>
            <a:latin typeface="Times New Roman" pitchFamily="18"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4.xml><?xml version="1.0" encoding="utf-8"?>
<a:theme xmlns:a="http://schemas.openxmlformats.org/drawingml/2006/main" name="29_Default Design">
  <a:themeElements>
    <a:clrScheme name="">
      <a:dk1>
        <a:srgbClr val="000000"/>
      </a:dk1>
      <a:lt1>
        <a:srgbClr val="FFFFFF"/>
      </a:lt1>
      <a:dk2>
        <a:srgbClr val="000066"/>
      </a:dk2>
      <a:lt2>
        <a:srgbClr val="FFFF00"/>
      </a:lt2>
      <a:accent1>
        <a:srgbClr val="FF9900"/>
      </a:accent1>
      <a:accent2>
        <a:srgbClr val="00FFFF"/>
      </a:accent2>
      <a:accent3>
        <a:srgbClr val="AAAAB8"/>
      </a:accent3>
      <a:accent4>
        <a:srgbClr val="DADADA"/>
      </a:accent4>
      <a:accent5>
        <a:srgbClr val="FFCAAA"/>
      </a:accent5>
      <a:accent6>
        <a:srgbClr val="00E7E7"/>
      </a:accent6>
      <a:hlink>
        <a:srgbClr val="FF0000"/>
      </a:hlink>
      <a:folHlink>
        <a:srgbClr val="969696"/>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38100" cap="flat" cmpd="sng" algn="ctr">
          <a:solidFill>
            <a:schemeClr val="hlink"/>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r" defTabSz="914400" rtl="0" eaLnBrk="1" fontAlgn="base" latinLnBrk="0" hangingPunct="1">
          <a:lnSpc>
            <a:spcPct val="100000"/>
          </a:lnSpc>
          <a:spcBef>
            <a:spcPct val="0"/>
          </a:spcBef>
          <a:spcAft>
            <a:spcPct val="0"/>
          </a:spcAft>
          <a:buClrTx/>
          <a:buSzTx/>
          <a:buFontTx/>
          <a:buNone/>
          <a:tabLst/>
          <a:defRPr kumimoji="0" lang="en-CA" sz="3200" b="0" i="0" u="none" strike="noStrike" cap="none" normalizeH="0" baseline="0" smtClean="0">
            <a:ln>
              <a:noFill/>
            </a:ln>
            <a:solidFill>
              <a:schemeClr val="tx1"/>
            </a:solidFill>
            <a:effectLst/>
            <a:latin typeface="Times New Roman" pitchFamily="18" charset="0"/>
          </a:defRPr>
        </a:defPPr>
      </a:lstStyle>
    </a:spDef>
    <a:lnDef>
      <a:spPr bwMode="auto">
        <a:xfrm>
          <a:off x="0" y="0"/>
          <a:ext cx="1" cy="1"/>
        </a:xfrm>
        <a:custGeom>
          <a:avLst/>
          <a:gdLst/>
          <a:ahLst/>
          <a:cxnLst/>
          <a:rect l="0" t="0" r="0" b="0"/>
          <a:pathLst/>
        </a:custGeom>
        <a:noFill/>
        <a:ln w="38100" cap="flat" cmpd="sng" algn="ctr">
          <a:solidFill>
            <a:schemeClr val="hlink"/>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r" defTabSz="914400" rtl="0" eaLnBrk="1" fontAlgn="base" latinLnBrk="0" hangingPunct="1">
          <a:lnSpc>
            <a:spcPct val="100000"/>
          </a:lnSpc>
          <a:spcBef>
            <a:spcPct val="0"/>
          </a:spcBef>
          <a:spcAft>
            <a:spcPct val="0"/>
          </a:spcAft>
          <a:buClrTx/>
          <a:buSzTx/>
          <a:buFontTx/>
          <a:buNone/>
          <a:tabLst/>
          <a:defRPr kumimoji="0" lang="en-CA" sz="3200" b="0" i="0" u="none" strike="noStrike" cap="none" normalizeH="0" baseline="0" smtClean="0">
            <a:ln>
              <a:noFill/>
            </a:ln>
            <a:solidFill>
              <a:schemeClr val="tx1"/>
            </a:solidFill>
            <a:effectLst/>
            <a:latin typeface="Times New Roman" pitchFamily="18"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5.xml><?xml version="1.0" encoding="utf-8"?>
<a:theme xmlns:a="http://schemas.openxmlformats.org/drawingml/2006/main" name="30_Default Design">
  <a:themeElements>
    <a:clrScheme name="">
      <a:dk1>
        <a:srgbClr val="000000"/>
      </a:dk1>
      <a:lt1>
        <a:srgbClr val="FFFFFF"/>
      </a:lt1>
      <a:dk2>
        <a:srgbClr val="000066"/>
      </a:dk2>
      <a:lt2>
        <a:srgbClr val="FFFF00"/>
      </a:lt2>
      <a:accent1>
        <a:srgbClr val="FF9900"/>
      </a:accent1>
      <a:accent2>
        <a:srgbClr val="00FFFF"/>
      </a:accent2>
      <a:accent3>
        <a:srgbClr val="AAAAB8"/>
      </a:accent3>
      <a:accent4>
        <a:srgbClr val="DADADA"/>
      </a:accent4>
      <a:accent5>
        <a:srgbClr val="FFCAAA"/>
      </a:accent5>
      <a:accent6>
        <a:srgbClr val="00E7E7"/>
      </a:accent6>
      <a:hlink>
        <a:srgbClr val="FF0000"/>
      </a:hlink>
      <a:folHlink>
        <a:srgbClr val="969696"/>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38100" cap="flat" cmpd="sng" algn="ctr">
          <a:solidFill>
            <a:schemeClr val="hlink"/>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r" defTabSz="914400" rtl="0" eaLnBrk="1" fontAlgn="base" latinLnBrk="0" hangingPunct="1">
          <a:lnSpc>
            <a:spcPct val="100000"/>
          </a:lnSpc>
          <a:spcBef>
            <a:spcPct val="0"/>
          </a:spcBef>
          <a:spcAft>
            <a:spcPct val="0"/>
          </a:spcAft>
          <a:buClrTx/>
          <a:buSzTx/>
          <a:buFontTx/>
          <a:buNone/>
          <a:tabLst/>
          <a:defRPr kumimoji="0" lang="en-CA" sz="3200" b="0" i="0" u="none" strike="noStrike" cap="none" normalizeH="0" baseline="0" smtClean="0">
            <a:ln>
              <a:noFill/>
            </a:ln>
            <a:solidFill>
              <a:schemeClr val="tx1"/>
            </a:solidFill>
            <a:effectLst/>
            <a:latin typeface="Times New Roman" pitchFamily="18" charset="0"/>
          </a:defRPr>
        </a:defPPr>
      </a:lstStyle>
    </a:spDef>
    <a:lnDef>
      <a:spPr bwMode="auto">
        <a:xfrm>
          <a:off x="0" y="0"/>
          <a:ext cx="1" cy="1"/>
        </a:xfrm>
        <a:custGeom>
          <a:avLst/>
          <a:gdLst/>
          <a:ahLst/>
          <a:cxnLst/>
          <a:rect l="0" t="0" r="0" b="0"/>
          <a:pathLst/>
        </a:custGeom>
        <a:noFill/>
        <a:ln w="38100" cap="flat" cmpd="sng" algn="ctr">
          <a:solidFill>
            <a:schemeClr val="hlink"/>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r" defTabSz="914400" rtl="0" eaLnBrk="1" fontAlgn="base" latinLnBrk="0" hangingPunct="1">
          <a:lnSpc>
            <a:spcPct val="100000"/>
          </a:lnSpc>
          <a:spcBef>
            <a:spcPct val="0"/>
          </a:spcBef>
          <a:spcAft>
            <a:spcPct val="0"/>
          </a:spcAft>
          <a:buClrTx/>
          <a:buSzTx/>
          <a:buFontTx/>
          <a:buNone/>
          <a:tabLst/>
          <a:defRPr kumimoji="0" lang="en-CA" sz="3200" b="0" i="0" u="none" strike="noStrike" cap="none" normalizeH="0" baseline="0" smtClean="0">
            <a:ln>
              <a:noFill/>
            </a:ln>
            <a:solidFill>
              <a:schemeClr val="tx1"/>
            </a:solidFill>
            <a:effectLst/>
            <a:latin typeface="Times New Roman" pitchFamily="18"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6.xml><?xml version="1.0" encoding="utf-8"?>
<a:theme xmlns:a="http://schemas.openxmlformats.org/drawingml/2006/main" name="31_Default Design">
  <a:themeElements>
    <a:clrScheme name="">
      <a:dk1>
        <a:srgbClr val="000000"/>
      </a:dk1>
      <a:lt1>
        <a:srgbClr val="FFFFFF"/>
      </a:lt1>
      <a:dk2>
        <a:srgbClr val="000066"/>
      </a:dk2>
      <a:lt2>
        <a:srgbClr val="FFFF00"/>
      </a:lt2>
      <a:accent1>
        <a:srgbClr val="FF9900"/>
      </a:accent1>
      <a:accent2>
        <a:srgbClr val="00FFFF"/>
      </a:accent2>
      <a:accent3>
        <a:srgbClr val="AAAAB8"/>
      </a:accent3>
      <a:accent4>
        <a:srgbClr val="DADADA"/>
      </a:accent4>
      <a:accent5>
        <a:srgbClr val="FFCAAA"/>
      </a:accent5>
      <a:accent6>
        <a:srgbClr val="00E7E7"/>
      </a:accent6>
      <a:hlink>
        <a:srgbClr val="FF0000"/>
      </a:hlink>
      <a:folHlink>
        <a:srgbClr val="969696"/>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38100" cap="flat" cmpd="sng" algn="ctr">
          <a:solidFill>
            <a:schemeClr val="hlink"/>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r" defTabSz="914400" rtl="0" eaLnBrk="1" fontAlgn="base" latinLnBrk="0" hangingPunct="1">
          <a:lnSpc>
            <a:spcPct val="100000"/>
          </a:lnSpc>
          <a:spcBef>
            <a:spcPct val="0"/>
          </a:spcBef>
          <a:spcAft>
            <a:spcPct val="0"/>
          </a:spcAft>
          <a:buClrTx/>
          <a:buSzTx/>
          <a:buFontTx/>
          <a:buNone/>
          <a:tabLst/>
          <a:defRPr kumimoji="0" lang="en-CA" sz="3200" b="0" i="0" u="none" strike="noStrike" cap="none" normalizeH="0" baseline="0" smtClean="0">
            <a:ln>
              <a:noFill/>
            </a:ln>
            <a:solidFill>
              <a:schemeClr val="tx1"/>
            </a:solidFill>
            <a:effectLst/>
            <a:latin typeface="Times New Roman" pitchFamily="18" charset="0"/>
          </a:defRPr>
        </a:defPPr>
      </a:lstStyle>
    </a:spDef>
    <a:lnDef>
      <a:spPr bwMode="auto">
        <a:xfrm>
          <a:off x="0" y="0"/>
          <a:ext cx="1" cy="1"/>
        </a:xfrm>
        <a:custGeom>
          <a:avLst/>
          <a:gdLst/>
          <a:ahLst/>
          <a:cxnLst/>
          <a:rect l="0" t="0" r="0" b="0"/>
          <a:pathLst/>
        </a:custGeom>
        <a:noFill/>
        <a:ln w="38100" cap="flat" cmpd="sng" algn="ctr">
          <a:solidFill>
            <a:schemeClr val="hlink"/>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r" defTabSz="914400" rtl="0" eaLnBrk="1" fontAlgn="base" latinLnBrk="0" hangingPunct="1">
          <a:lnSpc>
            <a:spcPct val="100000"/>
          </a:lnSpc>
          <a:spcBef>
            <a:spcPct val="0"/>
          </a:spcBef>
          <a:spcAft>
            <a:spcPct val="0"/>
          </a:spcAft>
          <a:buClrTx/>
          <a:buSzTx/>
          <a:buFontTx/>
          <a:buNone/>
          <a:tabLst/>
          <a:defRPr kumimoji="0" lang="en-CA" sz="3200" b="0" i="0" u="none" strike="noStrike" cap="none" normalizeH="0" baseline="0" smtClean="0">
            <a:ln>
              <a:noFill/>
            </a:ln>
            <a:solidFill>
              <a:schemeClr val="tx1"/>
            </a:solidFill>
            <a:effectLst/>
            <a:latin typeface="Times New Roman" pitchFamily="18"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7.xml><?xml version="1.0" encoding="utf-8"?>
<a:theme xmlns:a="http://schemas.openxmlformats.org/drawingml/2006/main" name="32_Default Design">
  <a:themeElements>
    <a:clrScheme name="">
      <a:dk1>
        <a:srgbClr val="000000"/>
      </a:dk1>
      <a:lt1>
        <a:srgbClr val="FFFFFF"/>
      </a:lt1>
      <a:dk2>
        <a:srgbClr val="000066"/>
      </a:dk2>
      <a:lt2>
        <a:srgbClr val="FFFF00"/>
      </a:lt2>
      <a:accent1>
        <a:srgbClr val="FF9900"/>
      </a:accent1>
      <a:accent2>
        <a:srgbClr val="00FFFF"/>
      </a:accent2>
      <a:accent3>
        <a:srgbClr val="AAAAB8"/>
      </a:accent3>
      <a:accent4>
        <a:srgbClr val="DADADA"/>
      </a:accent4>
      <a:accent5>
        <a:srgbClr val="FFCAAA"/>
      </a:accent5>
      <a:accent6>
        <a:srgbClr val="00E7E7"/>
      </a:accent6>
      <a:hlink>
        <a:srgbClr val="FF0000"/>
      </a:hlink>
      <a:folHlink>
        <a:srgbClr val="969696"/>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38100" cap="flat" cmpd="sng" algn="ctr">
          <a:solidFill>
            <a:schemeClr val="hlink"/>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r" defTabSz="914400" rtl="0" eaLnBrk="1" fontAlgn="base" latinLnBrk="0" hangingPunct="1">
          <a:lnSpc>
            <a:spcPct val="100000"/>
          </a:lnSpc>
          <a:spcBef>
            <a:spcPct val="0"/>
          </a:spcBef>
          <a:spcAft>
            <a:spcPct val="0"/>
          </a:spcAft>
          <a:buClrTx/>
          <a:buSzTx/>
          <a:buFontTx/>
          <a:buNone/>
          <a:tabLst/>
          <a:defRPr kumimoji="0" lang="en-CA" sz="3200" b="0" i="0" u="none" strike="noStrike" cap="none" normalizeH="0" baseline="0" smtClean="0">
            <a:ln>
              <a:noFill/>
            </a:ln>
            <a:solidFill>
              <a:schemeClr val="tx1"/>
            </a:solidFill>
            <a:effectLst/>
            <a:latin typeface="Times New Roman" pitchFamily="18" charset="0"/>
          </a:defRPr>
        </a:defPPr>
      </a:lstStyle>
    </a:spDef>
    <a:lnDef>
      <a:spPr bwMode="auto">
        <a:xfrm>
          <a:off x="0" y="0"/>
          <a:ext cx="1" cy="1"/>
        </a:xfrm>
        <a:custGeom>
          <a:avLst/>
          <a:gdLst/>
          <a:ahLst/>
          <a:cxnLst/>
          <a:rect l="0" t="0" r="0" b="0"/>
          <a:pathLst/>
        </a:custGeom>
        <a:noFill/>
        <a:ln w="38100" cap="flat" cmpd="sng" algn="ctr">
          <a:solidFill>
            <a:schemeClr val="hlink"/>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r" defTabSz="914400" rtl="0" eaLnBrk="1" fontAlgn="base" latinLnBrk="0" hangingPunct="1">
          <a:lnSpc>
            <a:spcPct val="100000"/>
          </a:lnSpc>
          <a:spcBef>
            <a:spcPct val="0"/>
          </a:spcBef>
          <a:spcAft>
            <a:spcPct val="0"/>
          </a:spcAft>
          <a:buClrTx/>
          <a:buSzTx/>
          <a:buFontTx/>
          <a:buNone/>
          <a:tabLst/>
          <a:defRPr kumimoji="0" lang="en-CA" sz="3200" b="0" i="0" u="none" strike="noStrike" cap="none" normalizeH="0" baseline="0" smtClean="0">
            <a:ln>
              <a:noFill/>
            </a:ln>
            <a:solidFill>
              <a:schemeClr val="tx1"/>
            </a:solidFill>
            <a:effectLst/>
            <a:latin typeface="Times New Roman" pitchFamily="18"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8.xml><?xml version="1.0" encoding="utf-8"?>
<a:theme xmlns:a="http://schemas.openxmlformats.org/drawingml/2006/main" name="33_Default Design">
  <a:themeElements>
    <a:clrScheme name="">
      <a:dk1>
        <a:srgbClr val="000000"/>
      </a:dk1>
      <a:lt1>
        <a:srgbClr val="FFFFFF"/>
      </a:lt1>
      <a:dk2>
        <a:srgbClr val="000066"/>
      </a:dk2>
      <a:lt2>
        <a:srgbClr val="FFFF00"/>
      </a:lt2>
      <a:accent1>
        <a:srgbClr val="FF9900"/>
      </a:accent1>
      <a:accent2>
        <a:srgbClr val="00FFFF"/>
      </a:accent2>
      <a:accent3>
        <a:srgbClr val="AAAAB8"/>
      </a:accent3>
      <a:accent4>
        <a:srgbClr val="DADADA"/>
      </a:accent4>
      <a:accent5>
        <a:srgbClr val="FFCAAA"/>
      </a:accent5>
      <a:accent6>
        <a:srgbClr val="00E7E7"/>
      </a:accent6>
      <a:hlink>
        <a:srgbClr val="FF0000"/>
      </a:hlink>
      <a:folHlink>
        <a:srgbClr val="969696"/>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38100" cap="flat" cmpd="sng" algn="ctr">
          <a:solidFill>
            <a:schemeClr val="hlink"/>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r" defTabSz="914400" rtl="0" eaLnBrk="1" fontAlgn="base" latinLnBrk="0" hangingPunct="1">
          <a:lnSpc>
            <a:spcPct val="100000"/>
          </a:lnSpc>
          <a:spcBef>
            <a:spcPct val="0"/>
          </a:spcBef>
          <a:spcAft>
            <a:spcPct val="0"/>
          </a:spcAft>
          <a:buClrTx/>
          <a:buSzTx/>
          <a:buFontTx/>
          <a:buNone/>
          <a:tabLst/>
          <a:defRPr kumimoji="0" lang="en-CA" sz="3200" b="0" i="0" u="none" strike="noStrike" cap="none" normalizeH="0" baseline="0" smtClean="0">
            <a:ln>
              <a:noFill/>
            </a:ln>
            <a:solidFill>
              <a:schemeClr val="tx1"/>
            </a:solidFill>
            <a:effectLst/>
            <a:latin typeface="Times New Roman" pitchFamily="18" charset="0"/>
          </a:defRPr>
        </a:defPPr>
      </a:lstStyle>
    </a:spDef>
    <a:lnDef>
      <a:spPr bwMode="auto">
        <a:xfrm>
          <a:off x="0" y="0"/>
          <a:ext cx="1" cy="1"/>
        </a:xfrm>
        <a:custGeom>
          <a:avLst/>
          <a:gdLst/>
          <a:ahLst/>
          <a:cxnLst/>
          <a:rect l="0" t="0" r="0" b="0"/>
          <a:pathLst/>
        </a:custGeom>
        <a:noFill/>
        <a:ln w="38100" cap="flat" cmpd="sng" algn="ctr">
          <a:solidFill>
            <a:schemeClr val="hlink"/>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r" defTabSz="914400" rtl="0" eaLnBrk="1" fontAlgn="base" latinLnBrk="0" hangingPunct="1">
          <a:lnSpc>
            <a:spcPct val="100000"/>
          </a:lnSpc>
          <a:spcBef>
            <a:spcPct val="0"/>
          </a:spcBef>
          <a:spcAft>
            <a:spcPct val="0"/>
          </a:spcAft>
          <a:buClrTx/>
          <a:buSzTx/>
          <a:buFontTx/>
          <a:buNone/>
          <a:tabLst/>
          <a:defRPr kumimoji="0" lang="en-CA" sz="3200" b="0" i="0" u="none" strike="noStrike" cap="none" normalizeH="0" baseline="0" smtClean="0">
            <a:ln>
              <a:noFill/>
            </a:ln>
            <a:solidFill>
              <a:schemeClr val="tx1"/>
            </a:solidFill>
            <a:effectLst/>
            <a:latin typeface="Times New Roman" pitchFamily="18"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9.xml><?xml version="1.0" encoding="utf-8"?>
<a:theme xmlns:a="http://schemas.openxmlformats.org/drawingml/2006/main" name="34_Default Design">
  <a:themeElements>
    <a:clrScheme name="">
      <a:dk1>
        <a:srgbClr val="000000"/>
      </a:dk1>
      <a:lt1>
        <a:srgbClr val="FFFFFF"/>
      </a:lt1>
      <a:dk2>
        <a:srgbClr val="000066"/>
      </a:dk2>
      <a:lt2>
        <a:srgbClr val="FFFF00"/>
      </a:lt2>
      <a:accent1>
        <a:srgbClr val="FF9900"/>
      </a:accent1>
      <a:accent2>
        <a:srgbClr val="00FFFF"/>
      </a:accent2>
      <a:accent3>
        <a:srgbClr val="AAAAB8"/>
      </a:accent3>
      <a:accent4>
        <a:srgbClr val="DADADA"/>
      </a:accent4>
      <a:accent5>
        <a:srgbClr val="FFCAAA"/>
      </a:accent5>
      <a:accent6>
        <a:srgbClr val="00E7E7"/>
      </a:accent6>
      <a:hlink>
        <a:srgbClr val="FF0000"/>
      </a:hlink>
      <a:folHlink>
        <a:srgbClr val="969696"/>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38100" cap="flat" cmpd="sng" algn="ctr">
          <a:solidFill>
            <a:schemeClr val="hlink"/>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r" defTabSz="914400" rtl="0" eaLnBrk="1" fontAlgn="base" latinLnBrk="0" hangingPunct="1">
          <a:lnSpc>
            <a:spcPct val="100000"/>
          </a:lnSpc>
          <a:spcBef>
            <a:spcPct val="0"/>
          </a:spcBef>
          <a:spcAft>
            <a:spcPct val="0"/>
          </a:spcAft>
          <a:buClrTx/>
          <a:buSzTx/>
          <a:buFontTx/>
          <a:buNone/>
          <a:tabLst/>
          <a:defRPr kumimoji="0" lang="en-CA" sz="3200" b="0" i="0" u="none" strike="noStrike" cap="none" normalizeH="0" baseline="0" smtClean="0">
            <a:ln>
              <a:noFill/>
            </a:ln>
            <a:solidFill>
              <a:schemeClr val="tx1"/>
            </a:solidFill>
            <a:effectLst/>
            <a:latin typeface="Times New Roman" pitchFamily="18" charset="0"/>
          </a:defRPr>
        </a:defPPr>
      </a:lstStyle>
    </a:spDef>
    <a:lnDef>
      <a:spPr bwMode="auto">
        <a:xfrm>
          <a:off x="0" y="0"/>
          <a:ext cx="1" cy="1"/>
        </a:xfrm>
        <a:custGeom>
          <a:avLst/>
          <a:gdLst/>
          <a:ahLst/>
          <a:cxnLst/>
          <a:rect l="0" t="0" r="0" b="0"/>
          <a:pathLst/>
        </a:custGeom>
        <a:noFill/>
        <a:ln w="38100" cap="flat" cmpd="sng" algn="ctr">
          <a:solidFill>
            <a:schemeClr val="hlink"/>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r" defTabSz="914400" rtl="0" eaLnBrk="1" fontAlgn="base" latinLnBrk="0" hangingPunct="1">
          <a:lnSpc>
            <a:spcPct val="100000"/>
          </a:lnSpc>
          <a:spcBef>
            <a:spcPct val="0"/>
          </a:spcBef>
          <a:spcAft>
            <a:spcPct val="0"/>
          </a:spcAft>
          <a:buClrTx/>
          <a:buSzTx/>
          <a:buFontTx/>
          <a:buNone/>
          <a:tabLst/>
          <a:defRPr kumimoji="0" lang="en-CA" sz="3200" b="0" i="0" u="none" strike="noStrike" cap="none" normalizeH="0" baseline="0" smtClean="0">
            <a:ln>
              <a:noFill/>
            </a:ln>
            <a:solidFill>
              <a:schemeClr val="tx1"/>
            </a:solidFill>
            <a:effectLst/>
            <a:latin typeface="Times New Roman" pitchFamily="18"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xml><?xml version="1.0" encoding="utf-8"?>
<a:theme xmlns:a="http://schemas.openxmlformats.org/drawingml/2006/main" name="4_Default Design">
  <a:themeElements>
    <a:clrScheme name="Default Design 3">
      <a:dk1>
        <a:srgbClr val="000000"/>
      </a:dk1>
      <a:lt1>
        <a:srgbClr val="FFFFFF"/>
      </a:lt1>
      <a:dk2>
        <a:srgbClr val="000066"/>
      </a:dk2>
      <a:lt2>
        <a:srgbClr val="FFFF00"/>
      </a:lt2>
      <a:accent1>
        <a:srgbClr val="CC9900"/>
      </a:accent1>
      <a:accent2>
        <a:srgbClr val="FFCC66"/>
      </a:accent2>
      <a:accent3>
        <a:srgbClr val="AAAAB8"/>
      </a:accent3>
      <a:accent4>
        <a:srgbClr val="DADADA"/>
      </a:accent4>
      <a:accent5>
        <a:srgbClr val="E2CAAA"/>
      </a:accent5>
      <a:accent6>
        <a:srgbClr val="E7B95C"/>
      </a:accent6>
      <a:hlink>
        <a:srgbClr val="FF0000"/>
      </a:hlink>
      <a:folHlink>
        <a:srgbClr val="FFFF99"/>
      </a:folHlink>
    </a:clrScheme>
    <a:fontScheme name="Default Design">
      <a:majorFont>
        <a:latin typeface="Arial Rounded MT Bold"/>
        <a:ea typeface=""/>
        <a:cs typeface=""/>
      </a:majorFont>
      <a:minorFont>
        <a:latin typeface="Comic Sans M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38100" cap="sq" cmpd="sng" algn="ctr">
          <a:solidFill>
            <a:schemeClr val="hlink"/>
          </a:solidFill>
          <a:prstDash val="solid"/>
          <a:round/>
          <a:headEnd type="none" w="med" len="med"/>
          <a:tailEnd type="none" w="med" len="med"/>
        </a:ln>
        <a:effectLst/>
      </a:spPr>
      <a:bodyPr vert="horz" wrap="square" lIns="274320" tIns="45720" rIns="274320" bIns="4572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800" b="0" i="0" u="none" strike="noStrike" cap="none" normalizeH="0" baseline="0" smtClean="0">
            <a:ln>
              <a:noFill/>
            </a:ln>
            <a:solidFill>
              <a:schemeClr val="tx1"/>
            </a:solidFill>
            <a:effectLst>
              <a:outerShdw blurRad="38100" dist="38100" dir="2700000" algn="tl">
                <a:srgbClr val="000000">
                  <a:alpha val="43137"/>
                </a:srgbClr>
              </a:outerShdw>
            </a:effectLst>
            <a:latin typeface="Times New Roman" pitchFamily="18" charset="0"/>
          </a:defRPr>
        </a:defPPr>
      </a:lstStyle>
    </a:spDef>
    <a:lnDef>
      <a:spPr bwMode="auto">
        <a:xfrm>
          <a:off x="0" y="0"/>
          <a:ext cx="1" cy="1"/>
        </a:xfrm>
        <a:custGeom>
          <a:avLst/>
          <a:gdLst/>
          <a:ahLst/>
          <a:cxnLst/>
          <a:rect l="0" t="0" r="0" b="0"/>
          <a:pathLst/>
        </a:custGeom>
        <a:noFill/>
        <a:ln w="38100" cap="sq" cmpd="sng" algn="ctr">
          <a:solidFill>
            <a:schemeClr val="hlink"/>
          </a:solidFill>
          <a:prstDash val="solid"/>
          <a:round/>
          <a:headEnd type="none" w="med" len="med"/>
          <a:tailEnd type="none" w="med" len="med"/>
        </a:ln>
        <a:effectLst/>
      </a:spPr>
      <a:bodyPr vert="horz" wrap="square" lIns="274320" tIns="45720" rIns="274320" bIns="4572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800" b="0" i="0" u="none" strike="noStrike" cap="none" normalizeH="0" baseline="0" smtClean="0">
            <a:ln>
              <a:noFill/>
            </a:ln>
            <a:solidFill>
              <a:schemeClr val="tx1"/>
            </a:solidFill>
            <a:effectLst>
              <a:outerShdw blurRad="38100" dist="38100" dir="2700000" algn="tl">
                <a:srgbClr val="000000">
                  <a:alpha val="43137"/>
                </a:srgbClr>
              </a:outerShdw>
            </a:effectLst>
            <a:latin typeface="Times New Roman" pitchFamily="18" charset="0"/>
          </a:defRPr>
        </a:defPPr>
      </a:lstStyle>
    </a:lnDef>
  </a:objectDefaults>
  <a:extraClrSchemeLst>
    <a:extraClrScheme>
      <a:clrScheme name="Default Design 1">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FFFFFF"/>
        </a:lt2>
        <a:accent1>
          <a:srgbClr val="DDDDDD"/>
        </a:accent1>
        <a:accent2>
          <a:srgbClr val="4D4D4D"/>
        </a:accent2>
        <a:accent3>
          <a:srgbClr val="FFFFFF"/>
        </a:accent3>
        <a:accent4>
          <a:srgbClr val="000000"/>
        </a:accent4>
        <a:accent5>
          <a:srgbClr val="EBEBEB"/>
        </a:accent5>
        <a:accent6>
          <a:srgbClr val="454545"/>
        </a:accent6>
        <a:hlink>
          <a:srgbClr val="333333"/>
        </a:hlink>
        <a:folHlink>
          <a:srgbClr val="080808"/>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66"/>
        </a:dk2>
        <a:lt2>
          <a:srgbClr val="FFFF00"/>
        </a:lt2>
        <a:accent1>
          <a:srgbClr val="CC9900"/>
        </a:accent1>
        <a:accent2>
          <a:srgbClr val="FFCC66"/>
        </a:accent2>
        <a:accent3>
          <a:srgbClr val="AAAAB8"/>
        </a:accent3>
        <a:accent4>
          <a:srgbClr val="DADADA"/>
        </a:accent4>
        <a:accent5>
          <a:srgbClr val="E2CAAA"/>
        </a:accent5>
        <a:accent6>
          <a:srgbClr val="E7B95C"/>
        </a:accent6>
        <a:hlink>
          <a:srgbClr val="FF0000"/>
        </a:hlink>
        <a:folHlink>
          <a:srgbClr val="FFFF99"/>
        </a:folHlink>
      </a:clrScheme>
      <a:clrMap bg1="dk2" tx1="lt1" bg2="dk1" tx2="lt2" accent1="accent1" accent2="accent2" accent3="accent3" accent4="accent4" accent5="accent5" accent6="accent6" hlink="hlink" folHlink="folHlink"/>
    </a:extraClrScheme>
  </a:extraClrSchemeLst>
</a:theme>
</file>

<file path=ppt/theme/theme30.xml><?xml version="1.0" encoding="utf-8"?>
<a:theme xmlns:a="http://schemas.openxmlformats.org/drawingml/2006/main" name="35_Default Design">
  <a:themeElements>
    <a:clrScheme name="">
      <a:dk1>
        <a:srgbClr val="000000"/>
      </a:dk1>
      <a:lt1>
        <a:srgbClr val="FFFFFF"/>
      </a:lt1>
      <a:dk2>
        <a:srgbClr val="000066"/>
      </a:dk2>
      <a:lt2>
        <a:srgbClr val="FFFF00"/>
      </a:lt2>
      <a:accent1>
        <a:srgbClr val="FF9900"/>
      </a:accent1>
      <a:accent2>
        <a:srgbClr val="00FFFF"/>
      </a:accent2>
      <a:accent3>
        <a:srgbClr val="AAAAB8"/>
      </a:accent3>
      <a:accent4>
        <a:srgbClr val="DADADA"/>
      </a:accent4>
      <a:accent5>
        <a:srgbClr val="FFCAAA"/>
      </a:accent5>
      <a:accent6>
        <a:srgbClr val="00E7E7"/>
      </a:accent6>
      <a:hlink>
        <a:srgbClr val="FF0000"/>
      </a:hlink>
      <a:folHlink>
        <a:srgbClr val="969696"/>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38100" cap="flat" cmpd="sng" algn="ctr">
          <a:solidFill>
            <a:schemeClr val="hlink"/>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r" defTabSz="914400" rtl="0" eaLnBrk="1" fontAlgn="base" latinLnBrk="0" hangingPunct="1">
          <a:lnSpc>
            <a:spcPct val="100000"/>
          </a:lnSpc>
          <a:spcBef>
            <a:spcPct val="0"/>
          </a:spcBef>
          <a:spcAft>
            <a:spcPct val="0"/>
          </a:spcAft>
          <a:buClrTx/>
          <a:buSzTx/>
          <a:buFontTx/>
          <a:buNone/>
          <a:tabLst/>
          <a:defRPr kumimoji="0" lang="en-CA" sz="3200" b="0" i="0" u="none" strike="noStrike" cap="none" normalizeH="0" baseline="0" smtClean="0">
            <a:ln>
              <a:noFill/>
            </a:ln>
            <a:solidFill>
              <a:schemeClr val="tx1"/>
            </a:solidFill>
            <a:effectLst/>
            <a:latin typeface="Times New Roman" pitchFamily="18" charset="0"/>
          </a:defRPr>
        </a:defPPr>
      </a:lstStyle>
    </a:spDef>
    <a:lnDef>
      <a:spPr bwMode="auto">
        <a:xfrm>
          <a:off x="0" y="0"/>
          <a:ext cx="1" cy="1"/>
        </a:xfrm>
        <a:custGeom>
          <a:avLst/>
          <a:gdLst/>
          <a:ahLst/>
          <a:cxnLst/>
          <a:rect l="0" t="0" r="0" b="0"/>
          <a:pathLst/>
        </a:custGeom>
        <a:noFill/>
        <a:ln w="38100" cap="flat" cmpd="sng" algn="ctr">
          <a:solidFill>
            <a:schemeClr val="hlink"/>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r" defTabSz="914400" rtl="0" eaLnBrk="1" fontAlgn="base" latinLnBrk="0" hangingPunct="1">
          <a:lnSpc>
            <a:spcPct val="100000"/>
          </a:lnSpc>
          <a:spcBef>
            <a:spcPct val="0"/>
          </a:spcBef>
          <a:spcAft>
            <a:spcPct val="0"/>
          </a:spcAft>
          <a:buClrTx/>
          <a:buSzTx/>
          <a:buFontTx/>
          <a:buNone/>
          <a:tabLst/>
          <a:defRPr kumimoji="0" lang="en-CA" sz="3200" b="0" i="0" u="none" strike="noStrike" cap="none" normalizeH="0" baseline="0" smtClean="0">
            <a:ln>
              <a:noFill/>
            </a:ln>
            <a:solidFill>
              <a:schemeClr val="tx1"/>
            </a:solidFill>
            <a:effectLst/>
            <a:latin typeface="Times New Roman" pitchFamily="18"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1.xml><?xml version="1.0" encoding="utf-8"?>
<a:theme xmlns:a="http://schemas.openxmlformats.org/drawingml/2006/main" name="36_Default Design">
  <a:themeElements>
    <a:clrScheme name="">
      <a:dk1>
        <a:srgbClr val="000000"/>
      </a:dk1>
      <a:lt1>
        <a:srgbClr val="FFFFFF"/>
      </a:lt1>
      <a:dk2>
        <a:srgbClr val="000066"/>
      </a:dk2>
      <a:lt2>
        <a:srgbClr val="FFFF00"/>
      </a:lt2>
      <a:accent1>
        <a:srgbClr val="FF9900"/>
      </a:accent1>
      <a:accent2>
        <a:srgbClr val="00FFFF"/>
      </a:accent2>
      <a:accent3>
        <a:srgbClr val="AAAAB8"/>
      </a:accent3>
      <a:accent4>
        <a:srgbClr val="DADADA"/>
      </a:accent4>
      <a:accent5>
        <a:srgbClr val="FFCAAA"/>
      </a:accent5>
      <a:accent6>
        <a:srgbClr val="00E7E7"/>
      </a:accent6>
      <a:hlink>
        <a:srgbClr val="FF0000"/>
      </a:hlink>
      <a:folHlink>
        <a:srgbClr val="969696"/>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38100" cap="flat" cmpd="sng" algn="ctr">
          <a:solidFill>
            <a:schemeClr val="hlink"/>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r" defTabSz="914400" rtl="0" eaLnBrk="1" fontAlgn="base" latinLnBrk="0" hangingPunct="1">
          <a:lnSpc>
            <a:spcPct val="100000"/>
          </a:lnSpc>
          <a:spcBef>
            <a:spcPct val="0"/>
          </a:spcBef>
          <a:spcAft>
            <a:spcPct val="0"/>
          </a:spcAft>
          <a:buClrTx/>
          <a:buSzTx/>
          <a:buFontTx/>
          <a:buNone/>
          <a:tabLst/>
          <a:defRPr kumimoji="0" lang="en-CA" sz="3200" b="0" i="0" u="none" strike="noStrike" cap="none" normalizeH="0" baseline="0" smtClean="0">
            <a:ln>
              <a:noFill/>
            </a:ln>
            <a:solidFill>
              <a:schemeClr val="tx1"/>
            </a:solidFill>
            <a:effectLst/>
            <a:latin typeface="Times New Roman" pitchFamily="18" charset="0"/>
          </a:defRPr>
        </a:defPPr>
      </a:lstStyle>
    </a:spDef>
    <a:lnDef>
      <a:spPr bwMode="auto">
        <a:xfrm>
          <a:off x="0" y="0"/>
          <a:ext cx="1" cy="1"/>
        </a:xfrm>
        <a:custGeom>
          <a:avLst/>
          <a:gdLst/>
          <a:ahLst/>
          <a:cxnLst/>
          <a:rect l="0" t="0" r="0" b="0"/>
          <a:pathLst/>
        </a:custGeom>
        <a:noFill/>
        <a:ln w="38100" cap="flat" cmpd="sng" algn="ctr">
          <a:solidFill>
            <a:schemeClr val="hlink"/>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r" defTabSz="914400" rtl="0" eaLnBrk="1" fontAlgn="base" latinLnBrk="0" hangingPunct="1">
          <a:lnSpc>
            <a:spcPct val="100000"/>
          </a:lnSpc>
          <a:spcBef>
            <a:spcPct val="0"/>
          </a:spcBef>
          <a:spcAft>
            <a:spcPct val="0"/>
          </a:spcAft>
          <a:buClrTx/>
          <a:buSzTx/>
          <a:buFontTx/>
          <a:buNone/>
          <a:tabLst/>
          <a:defRPr kumimoji="0" lang="en-CA" sz="3200" b="0" i="0" u="none" strike="noStrike" cap="none" normalizeH="0" baseline="0" smtClean="0">
            <a:ln>
              <a:noFill/>
            </a:ln>
            <a:solidFill>
              <a:schemeClr val="tx1"/>
            </a:solidFill>
            <a:effectLst/>
            <a:latin typeface="Times New Roman" pitchFamily="18"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2.xml><?xml version="1.0" encoding="utf-8"?>
<a:theme xmlns:a="http://schemas.openxmlformats.org/drawingml/2006/main" name="37_Default Design">
  <a:themeElements>
    <a:clrScheme name="">
      <a:dk1>
        <a:srgbClr val="000000"/>
      </a:dk1>
      <a:lt1>
        <a:srgbClr val="FFFFFF"/>
      </a:lt1>
      <a:dk2>
        <a:srgbClr val="000066"/>
      </a:dk2>
      <a:lt2>
        <a:srgbClr val="FFFF00"/>
      </a:lt2>
      <a:accent1>
        <a:srgbClr val="FF9900"/>
      </a:accent1>
      <a:accent2>
        <a:srgbClr val="00FFFF"/>
      </a:accent2>
      <a:accent3>
        <a:srgbClr val="AAAAB8"/>
      </a:accent3>
      <a:accent4>
        <a:srgbClr val="DADADA"/>
      </a:accent4>
      <a:accent5>
        <a:srgbClr val="FFCAAA"/>
      </a:accent5>
      <a:accent6>
        <a:srgbClr val="00E7E7"/>
      </a:accent6>
      <a:hlink>
        <a:srgbClr val="FF0000"/>
      </a:hlink>
      <a:folHlink>
        <a:srgbClr val="969696"/>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38100" cap="flat" cmpd="sng" algn="ctr">
          <a:solidFill>
            <a:schemeClr val="hlink"/>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r" defTabSz="914400" rtl="0" eaLnBrk="1" fontAlgn="base" latinLnBrk="0" hangingPunct="1">
          <a:lnSpc>
            <a:spcPct val="100000"/>
          </a:lnSpc>
          <a:spcBef>
            <a:spcPct val="0"/>
          </a:spcBef>
          <a:spcAft>
            <a:spcPct val="0"/>
          </a:spcAft>
          <a:buClrTx/>
          <a:buSzTx/>
          <a:buFontTx/>
          <a:buNone/>
          <a:tabLst/>
          <a:defRPr kumimoji="0" lang="en-CA" sz="3200" b="0" i="0" u="none" strike="noStrike" cap="none" normalizeH="0" baseline="0" smtClean="0">
            <a:ln>
              <a:noFill/>
            </a:ln>
            <a:solidFill>
              <a:schemeClr val="tx1"/>
            </a:solidFill>
            <a:effectLst/>
            <a:latin typeface="Times New Roman" pitchFamily="18" charset="0"/>
          </a:defRPr>
        </a:defPPr>
      </a:lstStyle>
    </a:spDef>
    <a:lnDef>
      <a:spPr bwMode="auto">
        <a:xfrm>
          <a:off x="0" y="0"/>
          <a:ext cx="1" cy="1"/>
        </a:xfrm>
        <a:custGeom>
          <a:avLst/>
          <a:gdLst/>
          <a:ahLst/>
          <a:cxnLst/>
          <a:rect l="0" t="0" r="0" b="0"/>
          <a:pathLst/>
        </a:custGeom>
        <a:noFill/>
        <a:ln w="38100" cap="flat" cmpd="sng" algn="ctr">
          <a:solidFill>
            <a:schemeClr val="hlink"/>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r" defTabSz="914400" rtl="0" eaLnBrk="1" fontAlgn="base" latinLnBrk="0" hangingPunct="1">
          <a:lnSpc>
            <a:spcPct val="100000"/>
          </a:lnSpc>
          <a:spcBef>
            <a:spcPct val="0"/>
          </a:spcBef>
          <a:spcAft>
            <a:spcPct val="0"/>
          </a:spcAft>
          <a:buClrTx/>
          <a:buSzTx/>
          <a:buFontTx/>
          <a:buNone/>
          <a:tabLst/>
          <a:defRPr kumimoji="0" lang="en-CA" sz="3200" b="0" i="0" u="none" strike="noStrike" cap="none" normalizeH="0" baseline="0" smtClean="0">
            <a:ln>
              <a:noFill/>
            </a:ln>
            <a:solidFill>
              <a:schemeClr val="tx1"/>
            </a:solidFill>
            <a:effectLst/>
            <a:latin typeface="Times New Roman" pitchFamily="18"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3.xml><?xml version="1.0" encoding="utf-8"?>
<a:theme xmlns:a="http://schemas.openxmlformats.org/drawingml/2006/main" name="38_Default Design">
  <a:themeElements>
    <a:clrScheme name="">
      <a:dk1>
        <a:srgbClr val="000000"/>
      </a:dk1>
      <a:lt1>
        <a:srgbClr val="FFFFFF"/>
      </a:lt1>
      <a:dk2>
        <a:srgbClr val="000066"/>
      </a:dk2>
      <a:lt2>
        <a:srgbClr val="FFFF00"/>
      </a:lt2>
      <a:accent1>
        <a:srgbClr val="FF9900"/>
      </a:accent1>
      <a:accent2>
        <a:srgbClr val="00FFFF"/>
      </a:accent2>
      <a:accent3>
        <a:srgbClr val="AAAAB8"/>
      </a:accent3>
      <a:accent4>
        <a:srgbClr val="DADADA"/>
      </a:accent4>
      <a:accent5>
        <a:srgbClr val="FFCAAA"/>
      </a:accent5>
      <a:accent6>
        <a:srgbClr val="00E7E7"/>
      </a:accent6>
      <a:hlink>
        <a:srgbClr val="FF0000"/>
      </a:hlink>
      <a:folHlink>
        <a:srgbClr val="969696"/>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38100" cap="flat" cmpd="sng" algn="ctr">
          <a:solidFill>
            <a:schemeClr val="hlink"/>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r" defTabSz="914400" rtl="0" eaLnBrk="1" fontAlgn="base" latinLnBrk="0" hangingPunct="1">
          <a:lnSpc>
            <a:spcPct val="100000"/>
          </a:lnSpc>
          <a:spcBef>
            <a:spcPct val="0"/>
          </a:spcBef>
          <a:spcAft>
            <a:spcPct val="0"/>
          </a:spcAft>
          <a:buClrTx/>
          <a:buSzTx/>
          <a:buFontTx/>
          <a:buNone/>
          <a:tabLst/>
          <a:defRPr kumimoji="0" lang="en-CA" sz="3200" b="0" i="0" u="none" strike="noStrike" cap="none" normalizeH="0" baseline="0" smtClean="0">
            <a:ln>
              <a:noFill/>
            </a:ln>
            <a:solidFill>
              <a:schemeClr val="tx1"/>
            </a:solidFill>
            <a:effectLst/>
            <a:latin typeface="Times New Roman" pitchFamily="18" charset="0"/>
          </a:defRPr>
        </a:defPPr>
      </a:lstStyle>
    </a:spDef>
    <a:lnDef>
      <a:spPr bwMode="auto">
        <a:xfrm>
          <a:off x="0" y="0"/>
          <a:ext cx="1" cy="1"/>
        </a:xfrm>
        <a:custGeom>
          <a:avLst/>
          <a:gdLst/>
          <a:ahLst/>
          <a:cxnLst/>
          <a:rect l="0" t="0" r="0" b="0"/>
          <a:pathLst/>
        </a:custGeom>
        <a:noFill/>
        <a:ln w="38100" cap="flat" cmpd="sng" algn="ctr">
          <a:solidFill>
            <a:schemeClr val="hlink"/>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r" defTabSz="914400" rtl="0" eaLnBrk="1" fontAlgn="base" latinLnBrk="0" hangingPunct="1">
          <a:lnSpc>
            <a:spcPct val="100000"/>
          </a:lnSpc>
          <a:spcBef>
            <a:spcPct val="0"/>
          </a:spcBef>
          <a:spcAft>
            <a:spcPct val="0"/>
          </a:spcAft>
          <a:buClrTx/>
          <a:buSzTx/>
          <a:buFontTx/>
          <a:buNone/>
          <a:tabLst/>
          <a:defRPr kumimoji="0" lang="en-CA" sz="3200" b="0" i="0" u="none" strike="noStrike" cap="none" normalizeH="0" baseline="0" smtClean="0">
            <a:ln>
              <a:noFill/>
            </a:ln>
            <a:solidFill>
              <a:schemeClr val="tx1"/>
            </a:solidFill>
            <a:effectLst/>
            <a:latin typeface="Times New Roman" pitchFamily="18"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4.xml><?xml version="1.0" encoding="utf-8"?>
<a:theme xmlns:a="http://schemas.openxmlformats.org/drawingml/2006/main" name="39_Default Design">
  <a:themeElements>
    <a:clrScheme name="">
      <a:dk1>
        <a:srgbClr val="000000"/>
      </a:dk1>
      <a:lt1>
        <a:srgbClr val="FFFFFF"/>
      </a:lt1>
      <a:dk2>
        <a:srgbClr val="000066"/>
      </a:dk2>
      <a:lt2>
        <a:srgbClr val="FFFF00"/>
      </a:lt2>
      <a:accent1>
        <a:srgbClr val="FF9900"/>
      </a:accent1>
      <a:accent2>
        <a:srgbClr val="00FFFF"/>
      </a:accent2>
      <a:accent3>
        <a:srgbClr val="AAAAB8"/>
      </a:accent3>
      <a:accent4>
        <a:srgbClr val="DADADA"/>
      </a:accent4>
      <a:accent5>
        <a:srgbClr val="FFCAAA"/>
      </a:accent5>
      <a:accent6>
        <a:srgbClr val="00E7E7"/>
      </a:accent6>
      <a:hlink>
        <a:srgbClr val="FF0000"/>
      </a:hlink>
      <a:folHlink>
        <a:srgbClr val="969696"/>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38100" cap="flat" cmpd="sng" algn="ctr">
          <a:solidFill>
            <a:schemeClr val="hlink"/>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r" defTabSz="914400" rtl="0" eaLnBrk="1" fontAlgn="base" latinLnBrk="0" hangingPunct="1">
          <a:lnSpc>
            <a:spcPct val="100000"/>
          </a:lnSpc>
          <a:spcBef>
            <a:spcPct val="0"/>
          </a:spcBef>
          <a:spcAft>
            <a:spcPct val="0"/>
          </a:spcAft>
          <a:buClrTx/>
          <a:buSzTx/>
          <a:buFontTx/>
          <a:buNone/>
          <a:tabLst/>
          <a:defRPr kumimoji="0" lang="en-CA" sz="3200" b="0" i="0" u="none" strike="noStrike" cap="none" normalizeH="0" baseline="0" smtClean="0">
            <a:ln>
              <a:noFill/>
            </a:ln>
            <a:solidFill>
              <a:schemeClr val="tx1"/>
            </a:solidFill>
            <a:effectLst/>
            <a:latin typeface="Times New Roman" pitchFamily="18" charset="0"/>
          </a:defRPr>
        </a:defPPr>
      </a:lstStyle>
    </a:spDef>
    <a:lnDef>
      <a:spPr bwMode="auto">
        <a:xfrm>
          <a:off x="0" y="0"/>
          <a:ext cx="1" cy="1"/>
        </a:xfrm>
        <a:custGeom>
          <a:avLst/>
          <a:gdLst/>
          <a:ahLst/>
          <a:cxnLst/>
          <a:rect l="0" t="0" r="0" b="0"/>
          <a:pathLst/>
        </a:custGeom>
        <a:noFill/>
        <a:ln w="38100" cap="flat" cmpd="sng" algn="ctr">
          <a:solidFill>
            <a:schemeClr val="hlink"/>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r" defTabSz="914400" rtl="0" eaLnBrk="1" fontAlgn="base" latinLnBrk="0" hangingPunct="1">
          <a:lnSpc>
            <a:spcPct val="100000"/>
          </a:lnSpc>
          <a:spcBef>
            <a:spcPct val="0"/>
          </a:spcBef>
          <a:spcAft>
            <a:spcPct val="0"/>
          </a:spcAft>
          <a:buClrTx/>
          <a:buSzTx/>
          <a:buFontTx/>
          <a:buNone/>
          <a:tabLst/>
          <a:defRPr kumimoji="0" lang="en-CA" sz="3200" b="0" i="0" u="none" strike="noStrike" cap="none" normalizeH="0" baseline="0" smtClean="0">
            <a:ln>
              <a:noFill/>
            </a:ln>
            <a:solidFill>
              <a:schemeClr val="tx1"/>
            </a:solidFill>
            <a:effectLst/>
            <a:latin typeface="Times New Roman" pitchFamily="18"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5.xml><?xml version="1.0" encoding="utf-8"?>
<a:theme xmlns:a="http://schemas.openxmlformats.org/drawingml/2006/main" name="40_Default Design">
  <a:themeElements>
    <a:clrScheme name="">
      <a:dk1>
        <a:srgbClr val="000000"/>
      </a:dk1>
      <a:lt1>
        <a:srgbClr val="FFFFFF"/>
      </a:lt1>
      <a:dk2>
        <a:srgbClr val="000066"/>
      </a:dk2>
      <a:lt2>
        <a:srgbClr val="FFFF00"/>
      </a:lt2>
      <a:accent1>
        <a:srgbClr val="FF9900"/>
      </a:accent1>
      <a:accent2>
        <a:srgbClr val="00FFFF"/>
      </a:accent2>
      <a:accent3>
        <a:srgbClr val="AAAAB8"/>
      </a:accent3>
      <a:accent4>
        <a:srgbClr val="DADADA"/>
      </a:accent4>
      <a:accent5>
        <a:srgbClr val="FFCAAA"/>
      </a:accent5>
      <a:accent6>
        <a:srgbClr val="00E7E7"/>
      </a:accent6>
      <a:hlink>
        <a:srgbClr val="FF0000"/>
      </a:hlink>
      <a:folHlink>
        <a:srgbClr val="969696"/>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38100" cap="flat" cmpd="sng" algn="ctr">
          <a:solidFill>
            <a:schemeClr val="hlink"/>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r" defTabSz="914400" rtl="0" eaLnBrk="1" fontAlgn="base" latinLnBrk="0" hangingPunct="1">
          <a:lnSpc>
            <a:spcPct val="100000"/>
          </a:lnSpc>
          <a:spcBef>
            <a:spcPct val="0"/>
          </a:spcBef>
          <a:spcAft>
            <a:spcPct val="0"/>
          </a:spcAft>
          <a:buClrTx/>
          <a:buSzTx/>
          <a:buFontTx/>
          <a:buNone/>
          <a:tabLst/>
          <a:defRPr kumimoji="0" lang="en-CA" sz="3200" b="0" i="0" u="none" strike="noStrike" cap="none" normalizeH="0" baseline="0" smtClean="0">
            <a:ln>
              <a:noFill/>
            </a:ln>
            <a:solidFill>
              <a:schemeClr val="tx1"/>
            </a:solidFill>
            <a:effectLst/>
            <a:latin typeface="Times New Roman" pitchFamily="18" charset="0"/>
          </a:defRPr>
        </a:defPPr>
      </a:lstStyle>
    </a:spDef>
    <a:lnDef>
      <a:spPr bwMode="auto">
        <a:xfrm>
          <a:off x="0" y="0"/>
          <a:ext cx="1" cy="1"/>
        </a:xfrm>
        <a:custGeom>
          <a:avLst/>
          <a:gdLst/>
          <a:ahLst/>
          <a:cxnLst/>
          <a:rect l="0" t="0" r="0" b="0"/>
          <a:pathLst/>
        </a:custGeom>
        <a:noFill/>
        <a:ln w="38100" cap="flat" cmpd="sng" algn="ctr">
          <a:solidFill>
            <a:schemeClr val="hlink"/>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r" defTabSz="914400" rtl="0" eaLnBrk="1" fontAlgn="base" latinLnBrk="0" hangingPunct="1">
          <a:lnSpc>
            <a:spcPct val="100000"/>
          </a:lnSpc>
          <a:spcBef>
            <a:spcPct val="0"/>
          </a:spcBef>
          <a:spcAft>
            <a:spcPct val="0"/>
          </a:spcAft>
          <a:buClrTx/>
          <a:buSzTx/>
          <a:buFontTx/>
          <a:buNone/>
          <a:tabLst/>
          <a:defRPr kumimoji="0" lang="en-CA" sz="3200" b="0" i="0" u="none" strike="noStrike" cap="none" normalizeH="0" baseline="0" smtClean="0">
            <a:ln>
              <a:noFill/>
            </a:ln>
            <a:solidFill>
              <a:schemeClr val="tx1"/>
            </a:solidFill>
            <a:effectLst/>
            <a:latin typeface="Times New Roman" pitchFamily="18"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6.xml><?xml version="1.0" encoding="utf-8"?>
<a:theme xmlns:a="http://schemas.openxmlformats.org/drawingml/2006/main" name="41_Default Design">
  <a:themeElements>
    <a:clrScheme name="">
      <a:dk1>
        <a:srgbClr val="000000"/>
      </a:dk1>
      <a:lt1>
        <a:srgbClr val="FFFFFF"/>
      </a:lt1>
      <a:dk2>
        <a:srgbClr val="000066"/>
      </a:dk2>
      <a:lt2>
        <a:srgbClr val="FFFF00"/>
      </a:lt2>
      <a:accent1>
        <a:srgbClr val="FF9900"/>
      </a:accent1>
      <a:accent2>
        <a:srgbClr val="00FFFF"/>
      </a:accent2>
      <a:accent3>
        <a:srgbClr val="AAAAB8"/>
      </a:accent3>
      <a:accent4>
        <a:srgbClr val="DADADA"/>
      </a:accent4>
      <a:accent5>
        <a:srgbClr val="FFCAAA"/>
      </a:accent5>
      <a:accent6>
        <a:srgbClr val="00E7E7"/>
      </a:accent6>
      <a:hlink>
        <a:srgbClr val="FF0000"/>
      </a:hlink>
      <a:folHlink>
        <a:srgbClr val="969696"/>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38100" cap="flat" cmpd="sng" algn="ctr">
          <a:solidFill>
            <a:schemeClr val="hlink"/>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r" defTabSz="914400" rtl="0" eaLnBrk="1" fontAlgn="base" latinLnBrk="0" hangingPunct="1">
          <a:lnSpc>
            <a:spcPct val="100000"/>
          </a:lnSpc>
          <a:spcBef>
            <a:spcPct val="0"/>
          </a:spcBef>
          <a:spcAft>
            <a:spcPct val="0"/>
          </a:spcAft>
          <a:buClrTx/>
          <a:buSzTx/>
          <a:buFontTx/>
          <a:buNone/>
          <a:tabLst/>
          <a:defRPr kumimoji="0" lang="en-CA" sz="3200" b="0" i="0" u="none" strike="noStrike" cap="none" normalizeH="0" baseline="0" smtClean="0">
            <a:ln>
              <a:noFill/>
            </a:ln>
            <a:solidFill>
              <a:schemeClr val="tx1"/>
            </a:solidFill>
            <a:effectLst/>
            <a:latin typeface="Times New Roman" pitchFamily="18" charset="0"/>
          </a:defRPr>
        </a:defPPr>
      </a:lstStyle>
    </a:spDef>
    <a:lnDef>
      <a:spPr bwMode="auto">
        <a:xfrm>
          <a:off x="0" y="0"/>
          <a:ext cx="1" cy="1"/>
        </a:xfrm>
        <a:custGeom>
          <a:avLst/>
          <a:gdLst/>
          <a:ahLst/>
          <a:cxnLst/>
          <a:rect l="0" t="0" r="0" b="0"/>
          <a:pathLst/>
        </a:custGeom>
        <a:noFill/>
        <a:ln w="38100" cap="flat" cmpd="sng" algn="ctr">
          <a:solidFill>
            <a:schemeClr val="hlink"/>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r" defTabSz="914400" rtl="0" eaLnBrk="1" fontAlgn="base" latinLnBrk="0" hangingPunct="1">
          <a:lnSpc>
            <a:spcPct val="100000"/>
          </a:lnSpc>
          <a:spcBef>
            <a:spcPct val="0"/>
          </a:spcBef>
          <a:spcAft>
            <a:spcPct val="0"/>
          </a:spcAft>
          <a:buClrTx/>
          <a:buSzTx/>
          <a:buFontTx/>
          <a:buNone/>
          <a:tabLst/>
          <a:defRPr kumimoji="0" lang="en-CA" sz="3200" b="0" i="0" u="none" strike="noStrike" cap="none" normalizeH="0" baseline="0" smtClean="0">
            <a:ln>
              <a:noFill/>
            </a:ln>
            <a:solidFill>
              <a:schemeClr val="tx1"/>
            </a:solidFill>
            <a:effectLst/>
            <a:latin typeface="Times New Roman" pitchFamily="18"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7.xml><?xml version="1.0" encoding="utf-8"?>
<a:theme xmlns:a="http://schemas.openxmlformats.org/drawingml/2006/main" name="42_Default Design">
  <a:themeElements>
    <a:clrScheme name="">
      <a:dk1>
        <a:srgbClr val="000000"/>
      </a:dk1>
      <a:lt1>
        <a:srgbClr val="FFFFFF"/>
      </a:lt1>
      <a:dk2>
        <a:srgbClr val="000066"/>
      </a:dk2>
      <a:lt2>
        <a:srgbClr val="FFFF00"/>
      </a:lt2>
      <a:accent1>
        <a:srgbClr val="FF9900"/>
      </a:accent1>
      <a:accent2>
        <a:srgbClr val="00FFFF"/>
      </a:accent2>
      <a:accent3>
        <a:srgbClr val="AAAAB8"/>
      </a:accent3>
      <a:accent4>
        <a:srgbClr val="DADADA"/>
      </a:accent4>
      <a:accent5>
        <a:srgbClr val="FFCAAA"/>
      </a:accent5>
      <a:accent6>
        <a:srgbClr val="00E7E7"/>
      </a:accent6>
      <a:hlink>
        <a:srgbClr val="FF0000"/>
      </a:hlink>
      <a:folHlink>
        <a:srgbClr val="969696"/>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38100" cap="flat" cmpd="sng" algn="ctr">
          <a:solidFill>
            <a:schemeClr val="hlink"/>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r" defTabSz="914400" rtl="0" eaLnBrk="1" fontAlgn="base" latinLnBrk="0" hangingPunct="1">
          <a:lnSpc>
            <a:spcPct val="100000"/>
          </a:lnSpc>
          <a:spcBef>
            <a:spcPct val="0"/>
          </a:spcBef>
          <a:spcAft>
            <a:spcPct val="0"/>
          </a:spcAft>
          <a:buClrTx/>
          <a:buSzTx/>
          <a:buFontTx/>
          <a:buNone/>
          <a:tabLst/>
          <a:defRPr kumimoji="0" lang="en-CA" sz="3200" b="0" i="0" u="none" strike="noStrike" cap="none" normalizeH="0" baseline="0" smtClean="0">
            <a:ln>
              <a:noFill/>
            </a:ln>
            <a:solidFill>
              <a:schemeClr val="tx1"/>
            </a:solidFill>
            <a:effectLst/>
            <a:latin typeface="Times New Roman" pitchFamily="18" charset="0"/>
          </a:defRPr>
        </a:defPPr>
      </a:lstStyle>
    </a:spDef>
    <a:lnDef>
      <a:spPr bwMode="auto">
        <a:xfrm>
          <a:off x="0" y="0"/>
          <a:ext cx="1" cy="1"/>
        </a:xfrm>
        <a:custGeom>
          <a:avLst/>
          <a:gdLst/>
          <a:ahLst/>
          <a:cxnLst/>
          <a:rect l="0" t="0" r="0" b="0"/>
          <a:pathLst/>
        </a:custGeom>
        <a:noFill/>
        <a:ln w="38100" cap="flat" cmpd="sng" algn="ctr">
          <a:solidFill>
            <a:schemeClr val="hlink"/>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r" defTabSz="914400" rtl="0" eaLnBrk="1" fontAlgn="base" latinLnBrk="0" hangingPunct="1">
          <a:lnSpc>
            <a:spcPct val="100000"/>
          </a:lnSpc>
          <a:spcBef>
            <a:spcPct val="0"/>
          </a:spcBef>
          <a:spcAft>
            <a:spcPct val="0"/>
          </a:spcAft>
          <a:buClrTx/>
          <a:buSzTx/>
          <a:buFontTx/>
          <a:buNone/>
          <a:tabLst/>
          <a:defRPr kumimoji="0" lang="en-CA" sz="3200" b="0" i="0" u="none" strike="noStrike" cap="none" normalizeH="0" baseline="0" smtClean="0">
            <a:ln>
              <a:noFill/>
            </a:ln>
            <a:solidFill>
              <a:schemeClr val="tx1"/>
            </a:solidFill>
            <a:effectLst/>
            <a:latin typeface="Times New Roman" pitchFamily="18"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8.xml><?xml version="1.0" encoding="utf-8"?>
<a:theme xmlns:a="http://schemas.openxmlformats.org/drawingml/2006/main" name="43_Default Design">
  <a:themeElements>
    <a:clrScheme name="">
      <a:dk1>
        <a:srgbClr val="000000"/>
      </a:dk1>
      <a:lt1>
        <a:srgbClr val="FFFFFF"/>
      </a:lt1>
      <a:dk2>
        <a:srgbClr val="000066"/>
      </a:dk2>
      <a:lt2>
        <a:srgbClr val="FFFF00"/>
      </a:lt2>
      <a:accent1>
        <a:srgbClr val="FF9900"/>
      </a:accent1>
      <a:accent2>
        <a:srgbClr val="00FFFF"/>
      </a:accent2>
      <a:accent3>
        <a:srgbClr val="AAAAB8"/>
      </a:accent3>
      <a:accent4>
        <a:srgbClr val="DADADA"/>
      </a:accent4>
      <a:accent5>
        <a:srgbClr val="FFCAAA"/>
      </a:accent5>
      <a:accent6>
        <a:srgbClr val="00E7E7"/>
      </a:accent6>
      <a:hlink>
        <a:srgbClr val="FF0000"/>
      </a:hlink>
      <a:folHlink>
        <a:srgbClr val="969696"/>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38100" cap="flat" cmpd="sng" algn="ctr">
          <a:solidFill>
            <a:schemeClr val="hlink"/>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r" defTabSz="914400" rtl="0" eaLnBrk="1" fontAlgn="base" latinLnBrk="0" hangingPunct="1">
          <a:lnSpc>
            <a:spcPct val="100000"/>
          </a:lnSpc>
          <a:spcBef>
            <a:spcPct val="0"/>
          </a:spcBef>
          <a:spcAft>
            <a:spcPct val="0"/>
          </a:spcAft>
          <a:buClrTx/>
          <a:buSzTx/>
          <a:buFontTx/>
          <a:buNone/>
          <a:tabLst/>
          <a:defRPr kumimoji="0" lang="en-CA" sz="3200" b="0" i="0" u="none" strike="noStrike" cap="none" normalizeH="0" baseline="0" smtClean="0">
            <a:ln>
              <a:noFill/>
            </a:ln>
            <a:solidFill>
              <a:schemeClr val="tx1"/>
            </a:solidFill>
            <a:effectLst/>
            <a:latin typeface="Times New Roman" pitchFamily="18" charset="0"/>
          </a:defRPr>
        </a:defPPr>
      </a:lstStyle>
    </a:spDef>
    <a:lnDef>
      <a:spPr bwMode="auto">
        <a:xfrm>
          <a:off x="0" y="0"/>
          <a:ext cx="1" cy="1"/>
        </a:xfrm>
        <a:custGeom>
          <a:avLst/>
          <a:gdLst/>
          <a:ahLst/>
          <a:cxnLst/>
          <a:rect l="0" t="0" r="0" b="0"/>
          <a:pathLst/>
        </a:custGeom>
        <a:noFill/>
        <a:ln w="38100" cap="flat" cmpd="sng" algn="ctr">
          <a:solidFill>
            <a:schemeClr val="hlink"/>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r" defTabSz="914400" rtl="0" eaLnBrk="1" fontAlgn="base" latinLnBrk="0" hangingPunct="1">
          <a:lnSpc>
            <a:spcPct val="100000"/>
          </a:lnSpc>
          <a:spcBef>
            <a:spcPct val="0"/>
          </a:spcBef>
          <a:spcAft>
            <a:spcPct val="0"/>
          </a:spcAft>
          <a:buClrTx/>
          <a:buSzTx/>
          <a:buFontTx/>
          <a:buNone/>
          <a:tabLst/>
          <a:defRPr kumimoji="0" lang="en-CA" sz="3200" b="0" i="0" u="none" strike="noStrike" cap="none" normalizeH="0" baseline="0" smtClean="0">
            <a:ln>
              <a:noFill/>
            </a:ln>
            <a:solidFill>
              <a:schemeClr val="tx1"/>
            </a:solidFill>
            <a:effectLst/>
            <a:latin typeface="Times New Roman" pitchFamily="18"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9.xml><?xml version="1.0" encoding="utf-8"?>
<a:theme xmlns:a="http://schemas.openxmlformats.org/drawingml/2006/main" name="44_Default Design">
  <a:themeElements>
    <a:clrScheme name="">
      <a:dk1>
        <a:srgbClr val="000000"/>
      </a:dk1>
      <a:lt1>
        <a:srgbClr val="FFFFFF"/>
      </a:lt1>
      <a:dk2>
        <a:srgbClr val="000066"/>
      </a:dk2>
      <a:lt2>
        <a:srgbClr val="FFFF00"/>
      </a:lt2>
      <a:accent1>
        <a:srgbClr val="FF9900"/>
      </a:accent1>
      <a:accent2>
        <a:srgbClr val="00FFFF"/>
      </a:accent2>
      <a:accent3>
        <a:srgbClr val="AAAAB8"/>
      </a:accent3>
      <a:accent4>
        <a:srgbClr val="DADADA"/>
      </a:accent4>
      <a:accent5>
        <a:srgbClr val="FFCAAA"/>
      </a:accent5>
      <a:accent6>
        <a:srgbClr val="00E7E7"/>
      </a:accent6>
      <a:hlink>
        <a:srgbClr val="FF0000"/>
      </a:hlink>
      <a:folHlink>
        <a:srgbClr val="969696"/>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38100" cap="flat" cmpd="sng" algn="ctr">
          <a:solidFill>
            <a:schemeClr val="hlink"/>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r" defTabSz="914400" rtl="0" eaLnBrk="1" fontAlgn="base" latinLnBrk="0" hangingPunct="1">
          <a:lnSpc>
            <a:spcPct val="100000"/>
          </a:lnSpc>
          <a:spcBef>
            <a:spcPct val="0"/>
          </a:spcBef>
          <a:spcAft>
            <a:spcPct val="0"/>
          </a:spcAft>
          <a:buClrTx/>
          <a:buSzTx/>
          <a:buFontTx/>
          <a:buNone/>
          <a:tabLst/>
          <a:defRPr kumimoji="0" lang="en-CA" sz="3200" b="0" i="0" u="none" strike="noStrike" cap="none" normalizeH="0" baseline="0" smtClean="0">
            <a:ln>
              <a:noFill/>
            </a:ln>
            <a:solidFill>
              <a:schemeClr val="tx1"/>
            </a:solidFill>
            <a:effectLst/>
            <a:latin typeface="Times New Roman" pitchFamily="18" charset="0"/>
          </a:defRPr>
        </a:defPPr>
      </a:lstStyle>
    </a:spDef>
    <a:lnDef>
      <a:spPr bwMode="auto">
        <a:xfrm>
          <a:off x="0" y="0"/>
          <a:ext cx="1" cy="1"/>
        </a:xfrm>
        <a:custGeom>
          <a:avLst/>
          <a:gdLst/>
          <a:ahLst/>
          <a:cxnLst/>
          <a:rect l="0" t="0" r="0" b="0"/>
          <a:pathLst/>
        </a:custGeom>
        <a:noFill/>
        <a:ln w="38100" cap="flat" cmpd="sng" algn="ctr">
          <a:solidFill>
            <a:schemeClr val="hlink"/>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r" defTabSz="914400" rtl="0" eaLnBrk="1" fontAlgn="base" latinLnBrk="0" hangingPunct="1">
          <a:lnSpc>
            <a:spcPct val="100000"/>
          </a:lnSpc>
          <a:spcBef>
            <a:spcPct val="0"/>
          </a:spcBef>
          <a:spcAft>
            <a:spcPct val="0"/>
          </a:spcAft>
          <a:buClrTx/>
          <a:buSzTx/>
          <a:buFontTx/>
          <a:buNone/>
          <a:tabLst/>
          <a:defRPr kumimoji="0" lang="en-CA" sz="3200" b="0" i="0" u="none" strike="noStrike" cap="none" normalizeH="0" baseline="0" smtClean="0">
            <a:ln>
              <a:noFill/>
            </a:ln>
            <a:solidFill>
              <a:schemeClr val="tx1"/>
            </a:solidFill>
            <a:effectLst/>
            <a:latin typeface="Times New Roman" pitchFamily="18"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xml><?xml version="1.0" encoding="utf-8"?>
<a:theme xmlns:a="http://schemas.openxmlformats.org/drawingml/2006/main" name="5_Default Design">
  <a:themeElements>
    <a:clrScheme name="Default Design 3">
      <a:dk1>
        <a:srgbClr val="000000"/>
      </a:dk1>
      <a:lt1>
        <a:srgbClr val="FFFFFF"/>
      </a:lt1>
      <a:dk2>
        <a:srgbClr val="000066"/>
      </a:dk2>
      <a:lt2>
        <a:srgbClr val="FFFF00"/>
      </a:lt2>
      <a:accent1>
        <a:srgbClr val="CC9900"/>
      </a:accent1>
      <a:accent2>
        <a:srgbClr val="FFCC66"/>
      </a:accent2>
      <a:accent3>
        <a:srgbClr val="AAAAB8"/>
      </a:accent3>
      <a:accent4>
        <a:srgbClr val="DADADA"/>
      </a:accent4>
      <a:accent5>
        <a:srgbClr val="E2CAAA"/>
      </a:accent5>
      <a:accent6>
        <a:srgbClr val="E7B95C"/>
      </a:accent6>
      <a:hlink>
        <a:srgbClr val="FF0000"/>
      </a:hlink>
      <a:folHlink>
        <a:srgbClr val="FFFF99"/>
      </a:folHlink>
    </a:clrScheme>
    <a:fontScheme name="Custom 1">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38100" cap="sq" cmpd="sng" algn="ctr">
          <a:solidFill>
            <a:schemeClr val="hlink"/>
          </a:solidFill>
          <a:prstDash val="solid"/>
          <a:round/>
          <a:headEnd type="none" w="med" len="med"/>
          <a:tailEnd type="none" w="med" len="med"/>
        </a:ln>
        <a:effectLst/>
      </a:spPr>
      <a:bodyPr vert="horz" wrap="square" lIns="274320" tIns="45720" rIns="274320" bIns="4572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800" b="0" i="0" u="none" strike="noStrike" cap="none" normalizeH="0" baseline="0" smtClean="0">
            <a:ln>
              <a:noFill/>
            </a:ln>
            <a:solidFill>
              <a:schemeClr val="tx1"/>
            </a:solidFill>
            <a:effectLst>
              <a:outerShdw blurRad="38100" dist="38100" dir="2700000" algn="tl">
                <a:srgbClr val="000000">
                  <a:alpha val="43137"/>
                </a:srgbClr>
              </a:outerShdw>
            </a:effectLst>
            <a:latin typeface="Times New Roman" pitchFamily="18" charset="0"/>
          </a:defRPr>
        </a:defPPr>
      </a:lstStyle>
    </a:spDef>
    <a:lnDef>
      <a:spPr bwMode="auto">
        <a:xfrm>
          <a:off x="0" y="0"/>
          <a:ext cx="1" cy="1"/>
        </a:xfrm>
        <a:custGeom>
          <a:avLst/>
          <a:gdLst/>
          <a:ahLst/>
          <a:cxnLst/>
          <a:rect l="0" t="0" r="0" b="0"/>
          <a:pathLst/>
        </a:custGeom>
        <a:noFill/>
        <a:ln w="38100" cap="sq" cmpd="sng" algn="ctr">
          <a:solidFill>
            <a:schemeClr val="hlink"/>
          </a:solidFill>
          <a:prstDash val="solid"/>
          <a:round/>
          <a:headEnd type="none" w="med" len="med"/>
          <a:tailEnd type="none" w="med" len="med"/>
        </a:ln>
        <a:effectLst/>
      </a:spPr>
      <a:bodyPr vert="horz" wrap="square" lIns="274320" tIns="45720" rIns="274320" bIns="4572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800" b="0" i="0" u="none" strike="noStrike" cap="none" normalizeH="0" baseline="0" smtClean="0">
            <a:ln>
              <a:noFill/>
            </a:ln>
            <a:solidFill>
              <a:schemeClr val="tx1"/>
            </a:solidFill>
            <a:effectLst>
              <a:outerShdw blurRad="38100" dist="38100" dir="2700000" algn="tl">
                <a:srgbClr val="000000">
                  <a:alpha val="43137"/>
                </a:srgbClr>
              </a:outerShdw>
            </a:effectLst>
            <a:latin typeface="Times New Roman" pitchFamily="18" charset="0"/>
          </a:defRPr>
        </a:defPPr>
      </a:lstStyle>
    </a:lnDef>
  </a:objectDefaults>
  <a:extraClrSchemeLst>
    <a:extraClrScheme>
      <a:clrScheme name="Default Design 1">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FFFFFF"/>
        </a:lt2>
        <a:accent1>
          <a:srgbClr val="DDDDDD"/>
        </a:accent1>
        <a:accent2>
          <a:srgbClr val="4D4D4D"/>
        </a:accent2>
        <a:accent3>
          <a:srgbClr val="FFFFFF"/>
        </a:accent3>
        <a:accent4>
          <a:srgbClr val="000000"/>
        </a:accent4>
        <a:accent5>
          <a:srgbClr val="EBEBEB"/>
        </a:accent5>
        <a:accent6>
          <a:srgbClr val="454545"/>
        </a:accent6>
        <a:hlink>
          <a:srgbClr val="333333"/>
        </a:hlink>
        <a:folHlink>
          <a:srgbClr val="080808"/>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66"/>
        </a:dk2>
        <a:lt2>
          <a:srgbClr val="FFFF00"/>
        </a:lt2>
        <a:accent1>
          <a:srgbClr val="CC9900"/>
        </a:accent1>
        <a:accent2>
          <a:srgbClr val="FFCC66"/>
        </a:accent2>
        <a:accent3>
          <a:srgbClr val="AAAAB8"/>
        </a:accent3>
        <a:accent4>
          <a:srgbClr val="DADADA"/>
        </a:accent4>
        <a:accent5>
          <a:srgbClr val="E2CAAA"/>
        </a:accent5>
        <a:accent6>
          <a:srgbClr val="E7B95C"/>
        </a:accent6>
        <a:hlink>
          <a:srgbClr val="FF0000"/>
        </a:hlink>
        <a:folHlink>
          <a:srgbClr val="FFFF99"/>
        </a:folHlink>
      </a:clrScheme>
      <a:clrMap bg1="dk2" tx1="lt1" bg2="dk1" tx2="lt2" accent1="accent1" accent2="accent2" accent3="accent3" accent4="accent4" accent5="accent5" accent6="accent6" hlink="hlink" folHlink="folHlink"/>
    </a:extraClrScheme>
  </a:extraClrSchemeLst>
</a:theme>
</file>

<file path=ppt/theme/theme40.xml><?xml version="1.0" encoding="utf-8"?>
<a:theme xmlns:a="http://schemas.openxmlformats.org/drawingml/2006/main" name="45_Default Design">
  <a:themeElements>
    <a:clrScheme name="">
      <a:dk1>
        <a:srgbClr val="000000"/>
      </a:dk1>
      <a:lt1>
        <a:srgbClr val="FFFFFF"/>
      </a:lt1>
      <a:dk2>
        <a:srgbClr val="000066"/>
      </a:dk2>
      <a:lt2>
        <a:srgbClr val="FFFF00"/>
      </a:lt2>
      <a:accent1>
        <a:srgbClr val="FF9900"/>
      </a:accent1>
      <a:accent2>
        <a:srgbClr val="00FFFF"/>
      </a:accent2>
      <a:accent3>
        <a:srgbClr val="AAAAB8"/>
      </a:accent3>
      <a:accent4>
        <a:srgbClr val="DADADA"/>
      </a:accent4>
      <a:accent5>
        <a:srgbClr val="FFCAAA"/>
      </a:accent5>
      <a:accent6>
        <a:srgbClr val="00E7E7"/>
      </a:accent6>
      <a:hlink>
        <a:srgbClr val="FF0000"/>
      </a:hlink>
      <a:folHlink>
        <a:srgbClr val="969696"/>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38100" cap="flat" cmpd="sng" algn="ctr">
          <a:solidFill>
            <a:schemeClr val="hlink"/>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r" defTabSz="914400" rtl="0" eaLnBrk="1" fontAlgn="base" latinLnBrk="0" hangingPunct="1">
          <a:lnSpc>
            <a:spcPct val="100000"/>
          </a:lnSpc>
          <a:spcBef>
            <a:spcPct val="0"/>
          </a:spcBef>
          <a:spcAft>
            <a:spcPct val="0"/>
          </a:spcAft>
          <a:buClrTx/>
          <a:buSzTx/>
          <a:buFontTx/>
          <a:buNone/>
          <a:tabLst/>
          <a:defRPr kumimoji="0" lang="en-CA" sz="3200" b="0" i="0" u="none" strike="noStrike" cap="none" normalizeH="0" baseline="0" smtClean="0">
            <a:ln>
              <a:noFill/>
            </a:ln>
            <a:solidFill>
              <a:schemeClr val="tx1"/>
            </a:solidFill>
            <a:effectLst/>
            <a:latin typeface="Times New Roman" pitchFamily="18" charset="0"/>
          </a:defRPr>
        </a:defPPr>
      </a:lstStyle>
    </a:spDef>
    <a:lnDef>
      <a:spPr bwMode="auto">
        <a:xfrm>
          <a:off x="0" y="0"/>
          <a:ext cx="1" cy="1"/>
        </a:xfrm>
        <a:custGeom>
          <a:avLst/>
          <a:gdLst/>
          <a:ahLst/>
          <a:cxnLst/>
          <a:rect l="0" t="0" r="0" b="0"/>
          <a:pathLst/>
        </a:custGeom>
        <a:noFill/>
        <a:ln w="38100" cap="flat" cmpd="sng" algn="ctr">
          <a:solidFill>
            <a:schemeClr val="hlink"/>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r" defTabSz="914400" rtl="0" eaLnBrk="1" fontAlgn="base" latinLnBrk="0" hangingPunct="1">
          <a:lnSpc>
            <a:spcPct val="100000"/>
          </a:lnSpc>
          <a:spcBef>
            <a:spcPct val="0"/>
          </a:spcBef>
          <a:spcAft>
            <a:spcPct val="0"/>
          </a:spcAft>
          <a:buClrTx/>
          <a:buSzTx/>
          <a:buFontTx/>
          <a:buNone/>
          <a:tabLst/>
          <a:defRPr kumimoji="0" lang="en-CA" sz="3200" b="0" i="0" u="none" strike="noStrike" cap="none" normalizeH="0" baseline="0" smtClean="0">
            <a:ln>
              <a:noFill/>
            </a:ln>
            <a:solidFill>
              <a:schemeClr val="tx1"/>
            </a:solidFill>
            <a:effectLst/>
            <a:latin typeface="Times New Roman" pitchFamily="18"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1.xml><?xml version="1.0" encoding="utf-8"?>
<a:theme xmlns:a="http://schemas.openxmlformats.org/drawingml/2006/main" name="46_Default Design">
  <a:themeElements>
    <a:clrScheme name="">
      <a:dk1>
        <a:srgbClr val="000000"/>
      </a:dk1>
      <a:lt1>
        <a:srgbClr val="FFFFFF"/>
      </a:lt1>
      <a:dk2>
        <a:srgbClr val="000066"/>
      </a:dk2>
      <a:lt2>
        <a:srgbClr val="FFFF00"/>
      </a:lt2>
      <a:accent1>
        <a:srgbClr val="FF9900"/>
      </a:accent1>
      <a:accent2>
        <a:srgbClr val="00FFFF"/>
      </a:accent2>
      <a:accent3>
        <a:srgbClr val="AAAAB8"/>
      </a:accent3>
      <a:accent4>
        <a:srgbClr val="DADADA"/>
      </a:accent4>
      <a:accent5>
        <a:srgbClr val="FFCAAA"/>
      </a:accent5>
      <a:accent6>
        <a:srgbClr val="00E7E7"/>
      </a:accent6>
      <a:hlink>
        <a:srgbClr val="FF0000"/>
      </a:hlink>
      <a:folHlink>
        <a:srgbClr val="969696"/>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38100" cap="flat" cmpd="sng" algn="ctr">
          <a:solidFill>
            <a:schemeClr val="hlink"/>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r" defTabSz="914400" rtl="0" eaLnBrk="1" fontAlgn="base" latinLnBrk="0" hangingPunct="1">
          <a:lnSpc>
            <a:spcPct val="100000"/>
          </a:lnSpc>
          <a:spcBef>
            <a:spcPct val="0"/>
          </a:spcBef>
          <a:spcAft>
            <a:spcPct val="0"/>
          </a:spcAft>
          <a:buClrTx/>
          <a:buSzTx/>
          <a:buFontTx/>
          <a:buNone/>
          <a:tabLst/>
          <a:defRPr kumimoji="0" lang="en-CA" sz="3200" b="0" i="0" u="none" strike="noStrike" cap="none" normalizeH="0" baseline="0" smtClean="0">
            <a:ln>
              <a:noFill/>
            </a:ln>
            <a:solidFill>
              <a:schemeClr val="tx1"/>
            </a:solidFill>
            <a:effectLst/>
            <a:latin typeface="Times New Roman" pitchFamily="18" charset="0"/>
          </a:defRPr>
        </a:defPPr>
      </a:lstStyle>
    </a:spDef>
    <a:lnDef>
      <a:spPr bwMode="auto">
        <a:xfrm>
          <a:off x="0" y="0"/>
          <a:ext cx="1" cy="1"/>
        </a:xfrm>
        <a:custGeom>
          <a:avLst/>
          <a:gdLst/>
          <a:ahLst/>
          <a:cxnLst/>
          <a:rect l="0" t="0" r="0" b="0"/>
          <a:pathLst/>
        </a:custGeom>
        <a:noFill/>
        <a:ln w="38100" cap="flat" cmpd="sng" algn="ctr">
          <a:solidFill>
            <a:schemeClr val="hlink"/>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r" defTabSz="914400" rtl="0" eaLnBrk="1" fontAlgn="base" latinLnBrk="0" hangingPunct="1">
          <a:lnSpc>
            <a:spcPct val="100000"/>
          </a:lnSpc>
          <a:spcBef>
            <a:spcPct val="0"/>
          </a:spcBef>
          <a:spcAft>
            <a:spcPct val="0"/>
          </a:spcAft>
          <a:buClrTx/>
          <a:buSzTx/>
          <a:buFontTx/>
          <a:buNone/>
          <a:tabLst/>
          <a:defRPr kumimoji="0" lang="en-CA" sz="3200" b="0" i="0" u="none" strike="noStrike" cap="none" normalizeH="0" baseline="0" smtClean="0">
            <a:ln>
              <a:noFill/>
            </a:ln>
            <a:solidFill>
              <a:schemeClr val="tx1"/>
            </a:solidFill>
            <a:effectLst/>
            <a:latin typeface="Times New Roman" pitchFamily="18"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2.xml><?xml version="1.0" encoding="utf-8"?>
<a:theme xmlns:a="http://schemas.openxmlformats.org/drawingml/2006/main" name="47_Default Design">
  <a:themeElements>
    <a:clrScheme name="">
      <a:dk1>
        <a:srgbClr val="000000"/>
      </a:dk1>
      <a:lt1>
        <a:srgbClr val="FFFFFF"/>
      </a:lt1>
      <a:dk2>
        <a:srgbClr val="000066"/>
      </a:dk2>
      <a:lt2>
        <a:srgbClr val="FFFF00"/>
      </a:lt2>
      <a:accent1>
        <a:srgbClr val="FF9900"/>
      </a:accent1>
      <a:accent2>
        <a:srgbClr val="00FFFF"/>
      </a:accent2>
      <a:accent3>
        <a:srgbClr val="AAAAB8"/>
      </a:accent3>
      <a:accent4>
        <a:srgbClr val="DADADA"/>
      </a:accent4>
      <a:accent5>
        <a:srgbClr val="FFCAAA"/>
      </a:accent5>
      <a:accent6>
        <a:srgbClr val="00E7E7"/>
      </a:accent6>
      <a:hlink>
        <a:srgbClr val="FF0000"/>
      </a:hlink>
      <a:folHlink>
        <a:srgbClr val="969696"/>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38100" cap="flat" cmpd="sng" algn="ctr">
          <a:solidFill>
            <a:schemeClr val="hlink"/>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r" defTabSz="914400" rtl="0" eaLnBrk="1" fontAlgn="base" latinLnBrk="0" hangingPunct="1">
          <a:lnSpc>
            <a:spcPct val="100000"/>
          </a:lnSpc>
          <a:spcBef>
            <a:spcPct val="0"/>
          </a:spcBef>
          <a:spcAft>
            <a:spcPct val="0"/>
          </a:spcAft>
          <a:buClrTx/>
          <a:buSzTx/>
          <a:buFontTx/>
          <a:buNone/>
          <a:tabLst/>
          <a:defRPr kumimoji="0" lang="en-CA" sz="3200" b="0" i="0" u="none" strike="noStrike" cap="none" normalizeH="0" baseline="0" smtClean="0">
            <a:ln>
              <a:noFill/>
            </a:ln>
            <a:solidFill>
              <a:schemeClr val="tx1"/>
            </a:solidFill>
            <a:effectLst/>
            <a:latin typeface="Times New Roman" pitchFamily="18" charset="0"/>
          </a:defRPr>
        </a:defPPr>
      </a:lstStyle>
    </a:spDef>
    <a:lnDef>
      <a:spPr bwMode="auto">
        <a:xfrm>
          <a:off x="0" y="0"/>
          <a:ext cx="1" cy="1"/>
        </a:xfrm>
        <a:custGeom>
          <a:avLst/>
          <a:gdLst/>
          <a:ahLst/>
          <a:cxnLst/>
          <a:rect l="0" t="0" r="0" b="0"/>
          <a:pathLst/>
        </a:custGeom>
        <a:noFill/>
        <a:ln w="38100" cap="flat" cmpd="sng" algn="ctr">
          <a:solidFill>
            <a:schemeClr val="hlink"/>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r" defTabSz="914400" rtl="0" eaLnBrk="1" fontAlgn="base" latinLnBrk="0" hangingPunct="1">
          <a:lnSpc>
            <a:spcPct val="100000"/>
          </a:lnSpc>
          <a:spcBef>
            <a:spcPct val="0"/>
          </a:spcBef>
          <a:spcAft>
            <a:spcPct val="0"/>
          </a:spcAft>
          <a:buClrTx/>
          <a:buSzTx/>
          <a:buFontTx/>
          <a:buNone/>
          <a:tabLst/>
          <a:defRPr kumimoji="0" lang="en-CA" sz="3200" b="0" i="0" u="none" strike="noStrike" cap="none" normalizeH="0" baseline="0" smtClean="0">
            <a:ln>
              <a:noFill/>
            </a:ln>
            <a:solidFill>
              <a:schemeClr val="tx1"/>
            </a:solidFill>
            <a:effectLst/>
            <a:latin typeface="Times New Roman" pitchFamily="18"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3.xml><?xml version="1.0" encoding="utf-8"?>
<a:theme xmlns:a="http://schemas.openxmlformats.org/drawingml/2006/main" name="48_Default Design">
  <a:themeElements>
    <a:clrScheme name="">
      <a:dk1>
        <a:srgbClr val="000000"/>
      </a:dk1>
      <a:lt1>
        <a:srgbClr val="FFFFFF"/>
      </a:lt1>
      <a:dk2>
        <a:srgbClr val="000066"/>
      </a:dk2>
      <a:lt2>
        <a:srgbClr val="FFFF00"/>
      </a:lt2>
      <a:accent1>
        <a:srgbClr val="FF9900"/>
      </a:accent1>
      <a:accent2>
        <a:srgbClr val="00FFFF"/>
      </a:accent2>
      <a:accent3>
        <a:srgbClr val="AAAAB8"/>
      </a:accent3>
      <a:accent4>
        <a:srgbClr val="DADADA"/>
      </a:accent4>
      <a:accent5>
        <a:srgbClr val="FFCAAA"/>
      </a:accent5>
      <a:accent6>
        <a:srgbClr val="00E7E7"/>
      </a:accent6>
      <a:hlink>
        <a:srgbClr val="FF0000"/>
      </a:hlink>
      <a:folHlink>
        <a:srgbClr val="969696"/>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38100" cap="flat" cmpd="sng" algn="ctr">
          <a:solidFill>
            <a:schemeClr val="hlink"/>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r" defTabSz="914400" rtl="0" eaLnBrk="1" fontAlgn="base" latinLnBrk="0" hangingPunct="1">
          <a:lnSpc>
            <a:spcPct val="100000"/>
          </a:lnSpc>
          <a:spcBef>
            <a:spcPct val="0"/>
          </a:spcBef>
          <a:spcAft>
            <a:spcPct val="0"/>
          </a:spcAft>
          <a:buClrTx/>
          <a:buSzTx/>
          <a:buFontTx/>
          <a:buNone/>
          <a:tabLst/>
          <a:defRPr kumimoji="0" lang="en-CA" sz="3200" b="0" i="0" u="none" strike="noStrike" cap="none" normalizeH="0" baseline="0" smtClean="0">
            <a:ln>
              <a:noFill/>
            </a:ln>
            <a:solidFill>
              <a:schemeClr val="tx1"/>
            </a:solidFill>
            <a:effectLst/>
            <a:latin typeface="Times New Roman" pitchFamily="18" charset="0"/>
          </a:defRPr>
        </a:defPPr>
      </a:lstStyle>
    </a:spDef>
    <a:lnDef>
      <a:spPr bwMode="auto">
        <a:xfrm>
          <a:off x="0" y="0"/>
          <a:ext cx="1" cy="1"/>
        </a:xfrm>
        <a:custGeom>
          <a:avLst/>
          <a:gdLst/>
          <a:ahLst/>
          <a:cxnLst/>
          <a:rect l="0" t="0" r="0" b="0"/>
          <a:pathLst/>
        </a:custGeom>
        <a:noFill/>
        <a:ln w="38100" cap="flat" cmpd="sng" algn="ctr">
          <a:solidFill>
            <a:schemeClr val="hlink"/>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r" defTabSz="914400" rtl="0" eaLnBrk="1" fontAlgn="base" latinLnBrk="0" hangingPunct="1">
          <a:lnSpc>
            <a:spcPct val="100000"/>
          </a:lnSpc>
          <a:spcBef>
            <a:spcPct val="0"/>
          </a:spcBef>
          <a:spcAft>
            <a:spcPct val="0"/>
          </a:spcAft>
          <a:buClrTx/>
          <a:buSzTx/>
          <a:buFontTx/>
          <a:buNone/>
          <a:tabLst/>
          <a:defRPr kumimoji="0" lang="en-CA" sz="3200" b="0" i="0" u="none" strike="noStrike" cap="none" normalizeH="0" baseline="0" smtClean="0">
            <a:ln>
              <a:noFill/>
            </a:ln>
            <a:solidFill>
              <a:schemeClr val="tx1"/>
            </a:solidFill>
            <a:effectLst/>
            <a:latin typeface="Times New Roman" pitchFamily="18"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4.xml><?xml version="1.0" encoding="utf-8"?>
<a:theme xmlns:a="http://schemas.openxmlformats.org/drawingml/2006/main" name="49_Default Design">
  <a:themeElements>
    <a:clrScheme name="">
      <a:dk1>
        <a:srgbClr val="000000"/>
      </a:dk1>
      <a:lt1>
        <a:srgbClr val="FFFFFF"/>
      </a:lt1>
      <a:dk2>
        <a:srgbClr val="000066"/>
      </a:dk2>
      <a:lt2>
        <a:srgbClr val="FFFF00"/>
      </a:lt2>
      <a:accent1>
        <a:srgbClr val="FF9900"/>
      </a:accent1>
      <a:accent2>
        <a:srgbClr val="00FFFF"/>
      </a:accent2>
      <a:accent3>
        <a:srgbClr val="AAAAB8"/>
      </a:accent3>
      <a:accent4>
        <a:srgbClr val="DADADA"/>
      </a:accent4>
      <a:accent5>
        <a:srgbClr val="FFCAAA"/>
      </a:accent5>
      <a:accent6>
        <a:srgbClr val="00E7E7"/>
      </a:accent6>
      <a:hlink>
        <a:srgbClr val="FF0000"/>
      </a:hlink>
      <a:folHlink>
        <a:srgbClr val="969696"/>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38100" cap="flat" cmpd="sng" algn="ctr">
          <a:solidFill>
            <a:schemeClr val="hlink"/>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r" defTabSz="914400" rtl="0" eaLnBrk="1" fontAlgn="base" latinLnBrk="0" hangingPunct="1">
          <a:lnSpc>
            <a:spcPct val="100000"/>
          </a:lnSpc>
          <a:spcBef>
            <a:spcPct val="0"/>
          </a:spcBef>
          <a:spcAft>
            <a:spcPct val="0"/>
          </a:spcAft>
          <a:buClrTx/>
          <a:buSzTx/>
          <a:buFontTx/>
          <a:buNone/>
          <a:tabLst/>
          <a:defRPr kumimoji="0" lang="en-CA" sz="3200" b="0" i="0" u="none" strike="noStrike" cap="none" normalizeH="0" baseline="0" smtClean="0">
            <a:ln>
              <a:noFill/>
            </a:ln>
            <a:solidFill>
              <a:schemeClr val="tx1"/>
            </a:solidFill>
            <a:effectLst/>
            <a:latin typeface="Times New Roman" pitchFamily="18" charset="0"/>
          </a:defRPr>
        </a:defPPr>
      </a:lstStyle>
    </a:spDef>
    <a:lnDef>
      <a:spPr bwMode="auto">
        <a:xfrm>
          <a:off x="0" y="0"/>
          <a:ext cx="1" cy="1"/>
        </a:xfrm>
        <a:custGeom>
          <a:avLst/>
          <a:gdLst/>
          <a:ahLst/>
          <a:cxnLst/>
          <a:rect l="0" t="0" r="0" b="0"/>
          <a:pathLst/>
        </a:custGeom>
        <a:noFill/>
        <a:ln w="38100" cap="flat" cmpd="sng" algn="ctr">
          <a:solidFill>
            <a:schemeClr val="hlink"/>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r" defTabSz="914400" rtl="0" eaLnBrk="1" fontAlgn="base" latinLnBrk="0" hangingPunct="1">
          <a:lnSpc>
            <a:spcPct val="100000"/>
          </a:lnSpc>
          <a:spcBef>
            <a:spcPct val="0"/>
          </a:spcBef>
          <a:spcAft>
            <a:spcPct val="0"/>
          </a:spcAft>
          <a:buClrTx/>
          <a:buSzTx/>
          <a:buFontTx/>
          <a:buNone/>
          <a:tabLst/>
          <a:defRPr kumimoji="0" lang="en-CA" sz="3200" b="0" i="0" u="none" strike="noStrike" cap="none" normalizeH="0" baseline="0" smtClean="0">
            <a:ln>
              <a:noFill/>
            </a:ln>
            <a:solidFill>
              <a:schemeClr val="tx1"/>
            </a:solidFill>
            <a:effectLst/>
            <a:latin typeface="Times New Roman" pitchFamily="18"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5.xml><?xml version="1.0" encoding="utf-8"?>
<a:theme xmlns:a="http://schemas.openxmlformats.org/drawingml/2006/main" name="50_Default Design">
  <a:themeElements>
    <a:clrScheme name="">
      <a:dk1>
        <a:srgbClr val="000000"/>
      </a:dk1>
      <a:lt1>
        <a:srgbClr val="FFFFFF"/>
      </a:lt1>
      <a:dk2>
        <a:srgbClr val="000066"/>
      </a:dk2>
      <a:lt2>
        <a:srgbClr val="FFFF00"/>
      </a:lt2>
      <a:accent1>
        <a:srgbClr val="FF9900"/>
      </a:accent1>
      <a:accent2>
        <a:srgbClr val="00FFFF"/>
      </a:accent2>
      <a:accent3>
        <a:srgbClr val="AAAAB8"/>
      </a:accent3>
      <a:accent4>
        <a:srgbClr val="DADADA"/>
      </a:accent4>
      <a:accent5>
        <a:srgbClr val="FFCAAA"/>
      </a:accent5>
      <a:accent6>
        <a:srgbClr val="00E7E7"/>
      </a:accent6>
      <a:hlink>
        <a:srgbClr val="FF0000"/>
      </a:hlink>
      <a:folHlink>
        <a:srgbClr val="969696"/>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38100" cap="flat" cmpd="sng" algn="ctr">
          <a:solidFill>
            <a:schemeClr val="hlink"/>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r" defTabSz="914400" rtl="0" eaLnBrk="1" fontAlgn="base" latinLnBrk="0" hangingPunct="1">
          <a:lnSpc>
            <a:spcPct val="100000"/>
          </a:lnSpc>
          <a:spcBef>
            <a:spcPct val="0"/>
          </a:spcBef>
          <a:spcAft>
            <a:spcPct val="0"/>
          </a:spcAft>
          <a:buClrTx/>
          <a:buSzTx/>
          <a:buFontTx/>
          <a:buNone/>
          <a:tabLst/>
          <a:defRPr kumimoji="0" lang="en-CA" sz="3200" b="0" i="0" u="none" strike="noStrike" cap="none" normalizeH="0" baseline="0" smtClean="0">
            <a:ln>
              <a:noFill/>
            </a:ln>
            <a:solidFill>
              <a:schemeClr val="tx1"/>
            </a:solidFill>
            <a:effectLst/>
            <a:latin typeface="Times New Roman" pitchFamily="18" charset="0"/>
          </a:defRPr>
        </a:defPPr>
      </a:lstStyle>
    </a:spDef>
    <a:lnDef>
      <a:spPr bwMode="auto">
        <a:xfrm>
          <a:off x="0" y="0"/>
          <a:ext cx="1" cy="1"/>
        </a:xfrm>
        <a:custGeom>
          <a:avLst/>
          <a:gdLst/>
          <a:ahLst/>
          <a:cxnLst/>
          <a:rect l="0" t="0" r="0" b="0"/>
          <a:pathLst/>
        </a:custGeom>
        <a:noFill/>
        <a:ln w="38100" cap="flat" cmpd="sng" algn="ctr">
          <a:solidFill>
            <a:schemeClr val="hlink"/>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r" defTabSz="914400" rtl="0" eaLnBrk="1" fontAlgn="base" latinLnBrk="0" hangingPunct="1">
          <a:lnSpc>
            <a:spcPct val="100000"/>
          </a:lnSpc>
          <a:spcBef>
            <a:spcPct val="0"/>
          </a:spcBef>
          <a:spcAft>
            <a:spcPct val="0"/>
          </a:spcAft>
          <a:buClrTx/>
          <a:buSzTx/>
          <a:buFontTx/>
          <a:buNone/>
          <a:tabLst/>
          <a:defRPr kumimoji="0" lang="en-CA" sz="3200" b="0" i="0" u="none" strike="noStrike" cap="none" normalizeH="0" baseline="0" smtClean="0">
            <a:ln>
              <a:noFill/>
            </a:ln>
            <a:solidFill>
              <a:schemeClr val="tx1"/>
            </a:solidFill>
            <a:effectLst/>
            <a:latin typeface="Times New Roman" pitchFamily="18"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6.xml><?xml version="1.0" encoding="utf-8"?>
<a:theme xmlns:a="http://schemas.openxmlformats.org/drawingml/2006/main" name="51_Default Design">
  <a:themeElements>
    <a:clrScheme name="">
      <a:dk1>
        <a:srgbClr val="000000"/>
      </a:dk1>
      <a:lt1>
        <a:srgbClr val="FFFFFF"/>
      </a:lt1>
      <a:dk2>
        <a:srgbClr val="000066"/>
      </a:dk2>
      <a:lt2>
        <a:srgbClr val="FFFF00"/>
      </a:lt2>
      <a:accent1>
        <a:srgbClr val="FF9900"/>
      </a:accent1>
      <a:accent2>
        <a:srgbClr val="00FFFF"/>
      </a:accent2>
      <a:accent3>
        <a:srgbClr val="AAAAB8"/>
      </a:accent3>
      <a:accent4>
        <a:srgbClr val="DADADA"/>
      </a:accent4>
      <a:accent5>
        <a:srgbClr val="FFCAAA"/>
      </a:accent5>
      <a:accent6>
        <a:srgbClr val="00E7E7"/>
      </a:accent6>
      <a:hlink>
        <a:srgbClr val="FF0000"/>
      </a:hlink>
      <a:folHlink>
        <a:srgbClr val="969696"/>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38100" cap="flat" cmpd="sng" algn="ctr">
          <a:solidFill>
            <a:schemeClr val="hlink"/>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r" defTabSz="914400" rtl="0" eaLnBrk="1" fontAlgn="base" latinLnBrk="0" hangingPunct="1">
          <a:lnSpc>
            <a:spcPct val="100000"/>
          </a:lnSpc>
          <a:spcBef>
            <a:spcPct val="0"/>
          </a:spcBef>
          <a:spcAft>
            <a:spcPct val="0"/>
          </a:spcAft>
          <a:buClrTx/>
          <a:buSzTx/>
          <a:buFontTx/>
          <a:buNone/>
          <a:tabLst/>
          <a:defRPr kumimoji="0" lang="en-CA" sz="3200" b="0" i="0" u="none" strike="noStrike" cap="none" normalizeH="0" baseline="0" smtClean="0">
            <a:ln>
              <a:noFill/>
            </a:ln>
            <a:solidFill>
              <a:schemeClr val="tx1"/>
            </a:solidFill>
            <a:effectLst/>
            <a:latin typeface="Times New Roman" pitchFamily="18" charset="0"/>
          </a:defRPr>
        </a:defPPr>
      </a:lstStyle>
    </a:spDef>
    <a:lnDef>
      <a:spPr bwMode="auto">
        <a:xfrm>
          <a:off x="0" y="0"/>
          <a:ext cx="1" cy="1"/>
        </a:xfrm>
        <a:custGeom>
          <a:avLst/>
          <a:gdLst/>
          <a:ahLst/>
          <a:cxnLst/>
          <a:rect l="0" t="0" r="0" b="0"/>
          <a:pathLst/>
        </a:custGeom>
        <a:noFill/>
        <a:ln w="38100" cap="flat" cmpd="sng" algn="ctr">
          <a:solidFill>
            <a:schemeClr val="hlink"/>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r" defTabSz="914400" rtl="0" eaLnBrk="1" fontAlgn="base" latinLnBrk="0" hangingPunct="1">
          <a:lnSpc>
            <a:spcPct val="100000"/>
          </a:lnSpc>
          <a:spcBef>
            <a:spcPct val="0"/>
          </a:spcBef>
          <a:spcAft>
            <a:spcPct val="0"/>
          </a:spcAft>
          <a:buClrTx/>
          <a:buSzTx/>
          <a:buFontTx/>
          <a:buNone/>
          <a:tabLst/>
          <a:defRPr kumimoji="0" lang="en-CA" sz="3200" b="0" i="0" u="none" strike="noStrike" cap="none" normalizeH="0" baseline="0" smtClean="0">
            <a:ln>
              <a:noFill/>
            </a:ln>
            <a:solidFill>
              <a:schemeClr val="tx1"/>
            </a:solidFill>
            <a:effectLst/>
            <a:latin typeface="Times New Roman" pitchFamily="18"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7.xml><?xml version="1.0" encoding="utf-8"?>
<a:theme xmlns:a="http://schemas.openxmlformats.org/drawingml/2006/main" name="52_Default Design">
  <a:themeElements>
    <a:clrScheme name="">
      <a:dk1>
        <a:srgbClr val="000000"/>
      </a:dk1>
      <a:lt1>
        <a:srgbClr val="FFFFFF"/>
      </a:lt1>
      <a:dk2>
        <a:srgbClr val="000066"/>
      </a:dk2>
      <a:lt2>
        <a:srgbClr val="FFFF00"/>
      </a:lt2>
      <a:accent1>
        <a:srgbClr val="FF9900"/>
      </a:accent1>
      <a:accent2>
        <a:srgbClr val="00FFFF"/>
      </a:accent2>
      <a:accent3>
        <a:srgbClr val="AAAAB8"/>
      </a:accent3>
      <a:accent4>
        <a:srgbClr val="DADADA"/>
      </a:accent4>
      <a:accent5>
        <a:srgbClr val="FFCAAA"/>
      </a:accent5>
      <a:accent6>
        <a:srgbClr val="00E7E7"/>
      </a:accent6>
      <a:hlink>
        <a:srgbClr val="FF0000"/>
      </a:hlink>
      <a:folHlink>
        <a:srgbClr val="969696"/>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38100" cap="flat" cmpd="sng" algn="ctr">
          <a:solidFill>
            <a:schemeClr val="hlink"/>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r" defTabSz="914400" rtl="0" eaLnBrk="1" fontAlgn="base" latinLnBrk="0" hangingPunct="1">
          <a:lnSpc>
            <a:spcPct val="100000"/>
          </a:lnSpc>
          <a:spcBef>
            <a:spcPct val="0"/>
          </a:spcBef>
          <a:spcAft>
            <a:spcPct val="0"/>
          </a:spcAft>
          <a:buClrTx/>
          <a:buSzTx/>
          <a:buFontTx/>
          <a:buNone/>
          <a:tabLst/>
          <a:defRPr kumimoji="0" lang="en-CA" sz="3200" b="0" i="0" u="none" strike="noStrike" cap="none" normalizeH="0" baseline="0" smtClean="0">
            <a:ln>
              <a:noFill/>
            </a:ln>
            <a:solidFill>
              <a:schemeClr val="tx1"/>
            </a:solidFill>
            <a:effectLst/>
            <a:latin typeface="Times New Roman" pitchFamily="18" charset="0"/>
          </a:defRPr>
        </a:defPPr>
      </a:lstStyle>
    </a:spDef>
    <a:lnDef>
      <a:spPr bwMode="auto">
        <a:xfrm>
          <a:off x="0" y="0"/>
          <a:ext cx="1" cy="1"/>
        </a:xfrm>
        <a:custGeom>
          <a:avLst/>
          <a:gdLst/>
          <a:ahLst/>
          <a:cxnLst/>
          <a:rect l="0" t="0" r="0" b="0"/>
          <a:pathLst/>
        </a:custGeom>
        <a:noFill/>
        <a:ln w="38100" cap="flat" cmpd="sng" algn="ctr">
          <a:solidFill>
            <a:schemeClr val="hlink"/>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r" defTabSz="914400" rtl="0" eaLnBrk="1" fontAlgn="base" latinLnBrk="0" hangingPunct="1">
          <a:lnSpc>
            <a:spcPct val="100000"/>
          </a:lnSpc>
          <a:spcBef>
            <a:spcPct val="0"/>
          </a:spcBef>
          <a:spcAft>
            <a:spcPct val="0"/>
          </a:spcAft>
          <a:buClrTx/>
          <a:buSzTx/>
          <a:buFontTx/>
          <a:buNone/>
          <a:tabLst/>
          <a:defRPr kumimoji="0" lang="en-CA" sz="3200" b="0" i="0" u="none" strike="noStrike" cap="none" normalizeH="0" baseline="0" smtClean="0">
            <a:ln>
              <a:noFill/>
            </a:ln>
            <a:solidFill>
              <a:schemeClr val="tx1"/>
            </a:solidFill>
            <a:effectLst/>
            <a:latin typeface="Times New Roman" pitchFamily="18"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8.xml><?xml version="1.0" encoding="utf-8"?>
<a:theme xmlns:a="http://schemas.openxmlformats.org/drawingml/2006/main" name="53_Default Design">
  <a:themeElements>
    <a:clrScheme name="">
      <a:dk1>
        <a:srgbClr val="000000"/>
      </a:dk1>
      <a:lt1>
        <a:srgbClr val="FFFFFF"/>
      </a:lt1>
      <a:dk2>
        <a:srgbClr val="000066"/>
      </a:dk2>
      <a:lt2>
        <a:srgbClr val="FFFF00"/>
      </a:lt2>
      <a:accent1>
        <a:srgbClr val="FF9900"/>
      </a:accent1>
      <a:accent2>
        <a:srgbClr val="00FFFF"/>
      </a:accent2>
      <a:accent3>
        <a:srgbClr val="AAAAB8"/>
      </a:accent3>
      <a:accent4>
        <a:srgbClr val="DADADA"/>
      </a:accent4>
      <a:accent5>
        <a:srgbClr val="FFCAAA"/>
      </a:accent5>
      <a:accent6>
        <a:srgbClr val="00E7E7"/>
      </a:accent6>
      <a:hlink>
        <a:srgbClr val="FF0000"/>
      </a:hlink>
      <a:folHlink>
        <a:srgbClr val="969696"/>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38100" cap="flat" cmpd="sng" algn="ctr">
          <a:solidFill>
            <a:schemeClr val="hlink"/>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r" defTabSz="914400" rtl="0" eaLnBrk="1" fontAlgn="base" latinLnBrk="0" hangingPunct="1">
          <a:lnSpc>
            <a:spcPct val="100000"/>
          </a:lnSpc>
          <a:spcBef>
            <a:spcPct val="0"/>
          </a:spcBef>
          <a:spcAft>
            <a:spcPct val="0"/>
          </a:spcAft>
          <a:buClrTx/>
          <a:buSzTx/>
          <a:buFontTx/>
          <a:buNone/>
          <a:tabLst/>
          <a:defRPr kumimoji="0" lang="en-CA" sz="3200" b="0" i="0" u="none" strike="noStrike" cap="none" normalizeH="0" baseline="0" smtClean="0">
            <a:ln>
              <a:noFill/>
            </a:ln>
            <a:solidFill>
              <a:schemeClr val="tx1"/>
            </a:solidFill>
            <a:effectLst/>
            <a:latin typeface="Times New Roman" pitchFamily="18" charset="0"/>
          </a:defRPr>
        </a:defPPr>
      </a:lstStyle>
    </a:spDef>
    <a:lnDef>
      <a:spPr bwMode="auto">
        <a:xfrm>
          <a:off x="0" y="0"/>
          <a:ext cx="1" cy="1"/>
        </a:xfrm>
        <a:custGeom>
          <a:avLst/>
          <a:gdLst/>
          <a:ahLst/>
          <a:cxnLst/>
          <a:rect l="0" t="0" r="0" b="0"/>
          <a:pathLst/>
        </a:custGeom>
        <a:noFill/>
        <a:ln w="38100" cap="flat" cmpd="sng" algn="ctr">
          <a:solidFill>
            <a:schemeClr val="hlink"/>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r" defTabSz="914400" rtl="0" eaLnBrk="1" fontAlgn="base" latinLnBrk="0" hangingPunct="1">
          <a:lnSpc>
            <a:spcPct val="100000"/>
          </a:lnSpc>
          <a:spcBef>
            <a:spcPct val="0"/>
          </a:spcBef>
          <a:spcAft>
            <a:spcPct val="0"/>
          </a:spcAft>
          <a:buClrTx/>
          <a:buSzTx/>
          <a:buFontTx/>
          <a:buNone/>
          <a:tabLst/>
          <a:defRPr kumimoji="0" lang="en-CA" sz="3200" b="0" i="0" u="none" strike="noStrike" cap="none" normalizeH="0" baseline="0" smtClean="0">
            <a:ln>
              <a:noFill/>
            </a:ln>
            <a:solidFill>
              <a:schemeClr val="tx1"/>
            </a:solidFill>
            <a:effectLst/>
            <a:latin typeface="Times New Roman" pitchFamily="18"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9.xml><?xml version="1.0" encoding="utf-8"?>
<a:theme xmlns:a="http://schemas.openxmlformats.org/drawingml/2006/main" name="54_Default Design">
  <a:themeElements>
    <a:clrScheme name="">
      <a:dk1>
        <a:srgbClr val="000000"/>
      </a:dk1>
      <a:lt1>
        <a:srgbClr val="FFFFFF"/>
      </a:lt1>
      <a:dk2>
        <a:srgbClr val="000066"/>
      </a:dk2>
      <a:lt2>
        <a:srgbClr val="FFFF00"/>
      </a:lt2>
      <a:accent1>
        <a:srgbClr val="FF9900"/>
      </a:accent1>
      <a:accent2>
        <a:srgbClr val="00FFFF"/>
      </a:accent2>
      <a:accent3>
        <a:srgbClr val="AAAAB8"/>
      </a:accent3>
      <a:accent4>
        <a:srgbClr val="DADADA"/>
      </a:accent4>
      <a:accent5>
        <a:srgbClr val="FFCAAA"/>
      </a:accent5>
      <a:accent6>
        <a:srgbClr val="00E7E7"/>
      </a:accent6>
      <a:hlink>
        <a:srgbClr val="FF0000"/>
      </a:hlink>
      <a:folHlink>
        <a:srgbClr val="969696"/>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38100" cap="flat" cmpd="sng" algn="ctr">
          <a:solidFill>
            <a:schemeClr val="hlink"/>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r" defTabSz="914400" rtl="0" eaLnBrk="1" fontAlgn="base" latinLnBrk="0" hangingPunct="1">
          <a:lnSpc>
            <a:spcPct val="100000"/>
          </a:lnSpc>
          <a:spcBef>
            <a:spcPct val="0"/>
          </a:spcBef>
          <a:spcAft>
            <a:spcPct val="0"/>
          </a:spcAft>
          <a:buClrTx/>
          <a:buSzTx/>
          <a:buFontTx/>
          <a:buNone/>
          <a:tabLst/>
          <a:defRPr kumimoji="0" lang="en-CA" sz="3200" b="0" i="0" u="none" strike="noStrike" cap="none" normalizeH="0" baseline="0" smtClean="0">
            <a:ln>
              <a:noFill/>
            </a:ln>
            <a:solidFill>
              <a:schemeClr val="tx1"/>
            </a:solidFill>
            <a:effectLst/>
            <a:latin typeface="Times New Roman" pitchFamily="18" charset="0"/>
          </a:defRPr>
        </a:defPPr>
      </a:lstStyle>
    </a:spDef>
    <a:lnDef>
      <a:spPr bwMode="auto">
        <a:xfrm>
          <a:off x="0" y="0"/>
          <a:ext cx="1" cy="1"/>
        </a:xfrm>
        <a:custGeom>
          <a:avLst/>
          <a:gdLst/>
          <a:ahLst/>
          <a:cxnLst/>
          <a:rect l="0" t="0" r="0" b="0"/>
          <a:pathLst/>
        </a:custGeom>
        <a:noFill/>
        <a:ln w="38100" cap="flat" cmpd="sng" algn="ctr">
          <a:solidFill>
            <a:schemeClr val="hlink"/>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r" defTabSz="914400" rtl="0" eaLnBrk="1" fontAlgn="base" latinLnBrk="0" hangingPunct="1">
          <a:lnSpc>
            <a:spcPct val="100000"/>
          </a:lnSpc>
          <a:spcBef>
            <a:spcPct val="0"/>
          </a:spcBef>
          <a:spcAft>
            <a:spcPct val="0"/>
          </a:spcAft>
          <a:buClrTx/>
          <a:buSzTx/>
          <a:buFontTx/>
          <a:buNone/>
          <a:tabLst/>
          <a:defRPr kumimoji="0" lang="en-CA" sz="3200" b="0" i="0" u="none" strike="noStrike" cap="none" normalizeH="0" baseline="0" smtClean="0">
            <a:ln>
              <a:noFill/>
            </a:ln>
            <a:solidFill>
              <a:schemeClr val="tx1"/>
            </a:solidFill>
            <a:effectLst/>
            <a:latin typeface="Times New Roman" pitchFamily="18"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xml><?xml version="1.0" encoding="utf-8"?>
<a:theme xmlns:a="http://schemas.openxmlformats.org/drawingml/2006/main" name="6_Default Design">
  <a:themeElements>
    <a:clrScheme name="Default Design 3">
      <a:dk1>
        <a:srgbClr val="000000"/>
      </a:dk1>
      <a:lt1>
        <a:srgbClr val="FFFFFF"/>
      </a:lt1>
      <a:dk2>
        <a:srgbClr val="000066"/>
      </a:dk2>
      <a:lt2>
        <a:srgbClr val="FFFF00"/>
      </a:lt2>
      <a:accent1>
        <a:srgbClr val="CC9900"/>
      </a:accent1>
      <a:accent2>
        <a:srgbClr val="FFCC66"/>
      </a:accent2>
      <a:accent3>
        <a:srgbClr val="AAAAB8"/>
      </a:accent3>
      <a:accent4>
        <a:srgbClr val="DADADA"/>
      </a:accent4>
      <a:accent5>
        <a:srgbClr val="E2CAAA"/>
      </a:accent5>
      <a:accent6>
        <a:srgbClr val="E7B95C"/>
      </a:accent6>
      <a:hlink>
        <a:srgbClr val="FF0000"/>
      </a:hlink>
      <a:folHlink>
        <a:srgbClr val="FFFF99"/>
      </a:folHlink>
    </a:clrScheme>
    <a:fontScheme name="Default Design">
      <a:majorFont>
        <a:latin typeface="Arial Rounded MT Bold"/>
        <a:ea typeface=""/>
        <a:cs typeface=""/>
      </a:majorFont>
      <a:minorFont>
        <a:latin typeface="Comic Sans M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38100" cap="sq" cmpd="sng" algn="ctr">
          <a:solidFill>
            <a:schemeClr val="hlink"/>
          </a:solidFill>
          <a:prstDash val="solid"/>
          <a:round/>
          <a:headEnd type="none" w="med" len="med"/>
          <a:tailEnd type="none" w="med" len="med"/>
        </a:ln>
        <a:effectLst/>
      </a:spPr>
      <a:bodyPr vert="horz" wrap="square" lIns="274320" tIns="45720" rIns="274320" bIns="4572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800" b="0" i="0" u="none" strike="noStrike" cap="none" normalizeH="0" baseline="0" smtClean="0">
            <a:ln>
              <a:noFill/>
            </a:ln>
            <a:solidFill>
              <a:schemeClr val="tx1"/>
            </a:solidFill>
            <a:effectLst>
              <a:outerShdw blurRad="38100" dist="38100" dir="2700000" algn="tl">
                <a:srgbClr val="000000">
                  <a:alpha val="43137"/>
                </a:srgbClr>
              </a:outerShdw>
            </a:effectLst>
            <a:latin typeface="Times New Roman" pitchFamily="18" charset="0"/>
          </a:defRPr>
        </a:defPPr>
      </a:lstStyle>
    </a:spDef>
    <a:lnDef>
      <a:spPr bwMode="auto">
        <a:xfrm>
          <a:off x="0" y="0"/>
          <a:ext cx="1" cy="1"/>
        </a:xfrm>
        <a:custGeom>
          <a:avLst/>
          <a:gdLst/>
          <a:ahLst/>
          <a:cxnLst/>
          <a:rect l="0" t="0" r="0" b="0"/>
          <a:pathLst/>
        </a:custGeom>
        <a:noFill/>
        <a:ln w="38100" cap="sq" cmpd="sng" algn="ctr">
          <a:solidFill>
            <a:schemeClr val="hlink"/>
          </a:solidFill>
          <a:prstDash val="solid"/>
          <a:round/>
          <a:headEnd type="none" w="med" len="med"/>
          <a:tailEnd type="none" w="med" len="med"/>
        </a:ln>
        <a:effectLst/>
      </a:spPr>
      <a:bodyPr vert="horz" wrap="square" lIns="274320" tIns="45720" rIns="274320" bIns="4572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800" b="0" i="0" u="none" strike="noStrike" cap="none" normalizeH="0" baseline="0" smtClean="0">
            <a:ln>
              <a:noFill/>
            </a:ln>
            <a:solidFill>
              <a:schemeClr val="tx1"/>
            </a:solidFill>
            <a:effectLst>
              <a:outerShdw blurRad="38100" dist="38100" dir="2700000" algn="tl">
                <a:srgbClr val="000000">
                  <a:alpha val="43137"/>
                </a:srgbClr>
              </a:outerShdw>
            </a:effectLst>
            <a:latin typeface="Times New Roman" pitchFamily="18" charset="0"/>
          </a:defRPr>
        </a:defPPr>
      </a:lstStyle>
    </a:lnDef>
  </a:objectDefaults>
  <a:extraClrSchemeLst>
    <a:extraClrScheme>
      <a:clrScheme name="Default Design 1">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FFFFFF"/>
        </a:lt2>
        <a:accent1>
          <a:srgbClr val="DDDDDD"/>
        </a:accent1>
        <a:accent2>
          <a:srgbClr val="4D4D4D"/>
        </a:accent2>
        <a:accent3>
          <a:srgbClr val="FFFFFF"/>
        </a:accent3>
        <a:accent4>
          <a:srgbClr val="000000"/>
        </a:accent4>
        <a:accent5>
          <a:srgbClr val="EBEBEB"/>
        </a:accent5>
        <a:accent6>
          <a:srgbClr val="454545"/>
        </a:accent6>
        <a:hlink>
          <a:srgbClr val="333333"/>
        </a:hlink>
        <a:folHlink>
          <a:srgbClr val="080808"/>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66"/>
        </a:dk2>
        <a:lt2>
          <a:srgbClr val="FFFF00"/>
        </a:lt2>
        <a:accent1>
          <a:srgbClr val="CC9900"/>
        </a:accent1>
        <a:accent2>
          <a:srgbClr val="FFCC66"/>
        </a:accent2>
        <a:accent3>
          <a:srgbClr val="AAAAB8"/>
        </a:accent3>
        <a:accent4>
          <a:srgbClr val="DADADA"/>
        </a:accent4>
        <a:accent5>
          <a:srgbClr val="E2CAAA"/>
        </a:accent5>
        <a:accent6>
          <a:srgbClr val="E7B95C"/>
        </a:accent6>
        <a:hlink>
          <a:srgbClr val="FF0000"/>
        </a:hlink>
        <a:folHlink>
          <a:srgbClr val="FFFF99"/>
        </a:folHlink>
      </a:clrScheme>
      <a:clrMap bg1="dk2" tx1="lt1" bg2="dk1" tx2="lt2" accent1="accent1" accent2="accent2" accent3="accent3" accent4="accent4" accent5="accent5" accent6="accent6" hlink="hlink" folHlink="folHlink"/>
    </a:extraClrScheme>
  </a:extraClrSchemeLst>
</a:theme>
</file>

<file path=ppt/theme/theme50.xml><?xml version="1.0" encoding="utf-8"?>
<a:theme xmlns:a="http://schemas.openxmlformats.org/drawingml/2006/main" name="55_Default Design">
  <a:themeElements>
    <a:clrScheme name="">
      <a:dk1>
        <a:srgbClr val="000000"/>
      </a:dk1>
      <a:lt1>
        <a:srgbClr val="FFFFFF"/>
      </a:lt1>
      <a:dk2>
        <a:srgbClr val="000066"/>
      </a:dk2>
      <a:lt2>
        <a:srgbClr val="FFFF00"/>
      </a:lt2>
      <a:accent1>
        <a:srgbClr val="FF9900"/>
      </a:accent1>
      <a:accent2>
        <a:srgbClr val="00FFFF"/>
      </a:accent2>
      <a:accent3>
        <a:srgbClr val="AAAAB8"/>
      </a:accent3>
      <a:accent4>
        <a:srgbClr val="DADADA"/>
      </a:accent4>
      <a:accent5>
        <a:srgbClr val="FFCAAA"/>
      </a:accent5>
      <a:accent6>
        <a:srgbClr val="00E7E7"/>
      </a:accent6>
      <a:hlink>
        <a:srgbClr val="FF0000"/>
      </a:hlink>
      <a:folHlink>
        <a:srgbClr val="969696"/>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38100" cap="flat" cmpd="sng" algn="ctr">
          <a:solidFill>
            <a:schemeClr val="hlink"/>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r" defTabSz="914400" rtl="0" eaLnBrk="1" fontAlgn="base" latinLnBrk="0" hangingPunct="1">
          <a:lnSpc>
            <a:spcPct val="100000"/>
          </a:lnSpc>
          <a:spcBef>
            <a:spcPct val="0"/>
          </a:spcBef>
          <a:spcAft>
            <a:spcPct val="0"/>
          </a:spcAft>
          <a:buClrTx/>
          <a:buSzTx/>
          <a:buFontTx/>
          <a:buNone/>
          <a:tabLst/>
          <a:defRPr kumimoji="0" lang="en-CA" sz="3200" b="0" i="0" u="none" strike="noStrike" cap="none" normalizeH="0" baseline="0" smtClean="0">
            <a:ln>
              <a:noFill/>
            </a:ln>
            <a:solidFill>
              <a:schemeClr val="tx1"/>
            </a:solidFill>
            <a:effectLst/>
            <a:latin typeface="Times New Roman" pitchFamily="18" charset="0"/>
          </a:defRPr>
        </a:defPPr>
      </a:lstStyle>
    </a:spDef>
    <a:lnDef>
      <a:spPr bwMode="auto">
        <a:xfrm>
          <a:off x="0" y="0"/>
          <a:ext cx="1" cy="1"/>
        </a:xfrm>
        <a:custGeom>
          <a:avLst/>
          <a:gdLst/>
          <a:ahLst/>
          <a:cxnLst/>
          <a:rect l="0" t="0" r="0" b="0"/>
          <a:pathLst/>
        </a:custGeom>
        <a:noFill/>
        <a:ln w="38100" cap="flat" cmpd="sng" algn="ctr">
          <a:solidFill>
            <a:schemeClr val="hlink"/>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r" defTabSz="914400" rtl="0" eaLnBrk="1" fontAlgn="base" latinLnBrk="0" hangingPunct="1">
          <a:lnSpc>
            <a:spcPct val="100000"/>
          </a:lnSpc>
          <a:spcBef>
            <a:spcPct val="0"/>
          </a:spcBef>
          <a:spcAft>
            <a:spcPct val="0"/>
          </a:spcAft>
          <a:buClrTx/>
          <a:buSzTx/>
          <a:buFontTx/>
          <a:buNone/>
          <a:tabLst/>
          <a:defRPr kumimoji="0" lang="en-CA" sz="3200" b="0" i="0" u="none" strike="noStrike" cap="none" normalizeH="0" baseline="0" smtClean="0">
            <a:ln>
              <a:noFill/>
            </a:ln>
            <a:solidFill>
              <a:schemeClr val="tx1"/>
            </a:solidFill>
            <a:effectLst/>
            <a:latin typeface="Times New Roman" pitchFamily="18"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1.xml><?xml version="1.0" encoding="utf-8"?>
<a:theme xmlns:a="http://schemas.openxmlformats.org/drawingml/2006/main" name="14_Default Design">
  <a:themeElements>
    <a:clrScheme name="">
      <a:dk1>
        <a:srgbClr val="000000"/>
      </a:dk1>
      <a:lt1>
        <a:srgbClr val="FFFFFF"/>
      </a:lt1>
      <a:dk2>
        <a:srgbClr val="000066"/>
      </a:dk2>
      <a:lt2>
        <a:srgbClr val="FFFF00"/>
      </a:lt2>
      <a:accent1>
        <a:srgbClr val="FF9900"/>
      </a:accent1>
      <a:accent2>
        <a:srgbClr val="00FFFF"/>
      </a:accent2>
      <a:accent3>
        <a:srgbClr val="AAAAB8"/>
      </a:accent3>
      <a:accent4>
        <a:srgbClr val="DADADA"/>
      </a:accent4>
      <a:accent5>
        <a:srgbClr val="FFCAAA"/>
      </a:accent5>
      <a:accent6>
        <a:srgbClr val="00E7E7"/>
      </a:accent6>
      <a:hlink>
        <a:srgbClr val="FF0000"/>
      </a:hlink>
      <a:folHlink>
        <a:srgbClr val="969696"/>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38100" cap="flat" cmpd="sng" algn="ctr">
          <a:solidFill>
            <a:schemeClr val="hlink"/>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r" defTabSz="914400" rtl="0" eaLnBrk="1" fontAlgn="base" latinLnBrk="0" hangingPunct="1">
          <a:lnSpc>
            <a:spcPct val="100000"/>
          </a:lnSpc>
          <a:spcBef>
            <a:spcPct val="0"/>
          </a:spcBef>
          <a:spcAft>
            <a:spcPct val="0"/>
          </a:spcAft>
          <a:buClrTx/>
          <a:buSzTx/>
          <a:buFontTx/>
          <a:buNone/>
          <a:tabLst/>
          <a:defRPr kumimoji="0" lang="en-CA" sz="3200" b="0" i="0" u="none" strike="noStrike" cap="none" normalizeH="0" baseline="0" smtClean="0">
            <a:ln>
              <a:noFill/>
            </a:ln>
            <a:solidFill>
              <a:schemeClr val="tx1"/>
            </a:solidFill>
            <a:effectLst/>
            <a:latin typeface="Times New Roman" pitchFamily="18" charset="0"/>
          </a:defRPr>
        </a:defPPr>
      </a:lstStyle>
    </a:spDef>
    <a:lnDef>
      <a:spPr bwMode="auto">
        <a:xfrm>
          <a:off x="0" y="0"/>
          <a:ext cx="1" cy="1"/>
        </a:xfrm>
        <a:custGeom>
          <a:avLst/>
          <a:gdLst/>
          <a:ahLst/>
          <a:cxnLst/>
          <a:rect l="0" t="0" r="0" b="0"/>
          <a:pathLst/>
        </a:custGeom>
        <a:noFill/>
        <a:ln w="38100" cap="flat" cmpd="sng" algn="ctr">
          <a:solidFill>
            <a:schemeClr val="hlink"/>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r" defTabSz="914400" rtl="0" eaLnBrk="1" fontAlgn="base" latinLnBrk="0" hangingPunct="1">
          <a:lnSpc>
            <a:spcPct val="100000"/>
          </a:lnSpc>
          <a:spcBef>
            <a:spcPct val="0"/>
          </a:spcBef>
          <a:spcAft>
            <a:spcPct val="0"/>
          </a:spcAft>
          <a:buClrTx/>
          <a:buSzTx/>
          <a:buFontTx/>
          <a:buNone/>
          <a:tabLst/>
          <a:defRPr kumimoji="0" lang="en-CA" sz="3200" b="0" i="0" u="none" strike="noStrike" cap="none" normalizeH="0" baseline="0" smtClean="0">
            <a:ln>
              <a:noFill/>
            </a:ln>
            <a:solidFill>
              <a:schemeClr val="tx1"/>
            </a:solidFill>
            <a:effectLst/>
            <a:latin typeface="Times New Roman" pitchFamily="18"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2.xml><?xml version="1.0" encoding="utf-8"?>
<a:theme xmlns:a="http://schemas.openxmlformats.org/drawingml/2006/main" name="56_Default Design">
  <a:themeElements>
    <a:clrScheme name="">
      <a:dk1>
        <a:srgbClr val="000000"/>
      </a:dk1>
      <a:lt1>
        <a:srgbClr val="FFFFFF"/>
      </a:lt1>
      <a:dk2>
        <a:srgbClr val="000066"/>
      </a:dk2>
      <a:lt2>
        <a:srgbClr val="FFFF00"/>
      </a:lt2>
      <a:accent1>
        <a:srgbClr val="FF9900"/>
      </a:accent1>
      <a:accent2>
        <a:srgbClr val="00FFFF"/>
      </a:accent2>
      <a:accent3>
        <a:srgbClr val="AAAAB8"/>
      </a:accent3>
      <a:accent4>
        <a:srgbClr val="DADADA"/>
      </a:accent4>
      <a:accent5>
        <a:srgbClr val="FFCAAA"/>
      </a:accent5>
      <a:accent6>
        <a:srgbClr val="00E7E7"/>
      </a:accent6>
      <a:hlink>
        <a:srgbClr val="FF0000"/>
      </a:hlink>
      <a:folHlink>
        <a:srgbClr val="969696"/>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38100" cap="flat" cmpd="sng" algn="ctr">
          <a:solidFill>
            <a:schemeClr val="hlink"/>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r" defTabSz="914400" rtl="0" eaLnBrk="1" fontAlgn="base" latinLnBrk="0" hangingPunct="1">
          <a:lnSpc>
            <a:spcPct val="100000"/>
          </a:lnSpc>
          <a:spcBef>
            <a:spcPct val="0"/>
          </a:spcBef>
          <a:spcAft>
            <a:spcPct val="0"/>
          </a:spcAft>
          <a:buClrTx/>
          <a:buSzTx/>
          <a:buFontTx/>
          <a:buNone/>
          <a:tabLst/>
          <a:defRPr kumimoji="0" lang="en-CA" sz="3200" b="0" i="0" u="none" strike="noStrike" cap="none" normalizeH="0" baseline="0" smtClean="0">
            <a:ln>
              <a:noFill/>
            </a:ln>
            <a:solidFill>
              <a:schemeClr val="tx1"/>
            </a:solidFill>
            <a:effectLst/>
            <a:latin typeface="Times New Roman" pitchFamily="18" charset="0"/>
          </a:defRPr>
        </a:defPPr>
      </a:lstStyle>
    </a:spDef>
    <a:lnDef>
      <a:spPr bwMode="auto">
        <a:xfrm>
          <a:off x="0" y="0"/>
          <a:ext cx="1" cy="1"/>
        </a:xfrm>
        <a:custGeom>
          <a:avLst/>
          <a:gdLst/>
          <a:ahLst/>
          <a:cxnLst/>
          <a:rect l="0" t="0" r="0" b="0"/>
          <a:pathLst/>
        </a:custGeom>
        <a:noFill/>
        <a:ln w="38100" cap="flat" cmpd="sng" algn="ctr">
          <a:solidFill>
            <a:schemeClr val="hlink"/>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r" defTabSz="914400" rtl="0" eaLnBrk="1" fontAlgn="base" latinLnBrk="0" hangingPunct="1">
          <a:lnSpc>
            <a:spcPct val="100000"/>
          </a:lnSpc>
          <a:spcBef>
            <a:spcPct val="0"/>
          </a:spcBef>
          <a:spcAft>
            <a:spcPct val="0"/>
          </a:spcAft>
          <a:buClrTx/>
          <a:buSzTx/>
          <a:buFontTx/>
          <a:buNone/>
          <a:tabLst/>
          <a:defRPr kumimoji="0" lang="en-CA" sz="3200" b="0" i="0" u="none" strike="noStrike" cap="none" normalizeH="0" baseline="0" smtClean="0">
            <a:ln>
              <a:noFill/>
            </a:ln>
            <a:solidFill>
              <a:schemeClr val="tx1"/>
            </a:solidFill>
            <a:effectLst/>
            <a:latin typeface="Times New Roman" pitchFamily="18"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3.xml><?xml version="1.0" encoding="utf-8"?>
<a:theme xmlns:a="http://schemas.openxmlformats.org/drawingml/2006/main" name="57_Default Design">
  <a:themeElements>
    <a:clrScheme name="">
      <a:dk1>
        <a:srgbClr val="000000"/>
      </a:dk1>
      <a:lt1>
        <a:srgbClr val="FFFFFF"/>
      </a:lt1>
      <a:dk2>
        <a:srgbClr val="000066"/>
      </a:dk2>
      <a:lt2>
        <a:srgbClr val="FFFF00"/>
      </a:lt2>
      <a:accent1>
        <a:srgbClr val="FF9900"/>
      </a:accent1>
      <a:accent2>
        <a:srgbClr val="00FFFF"/>
      </a:accent2>
      <a:accent3>
        <a:srgbClr val="AAAAB8"/>
      </a:accent3>
      <a:accent4>
        <a:srgbClr val="DADADA"/>
      </a:accent4>
      <a:accent5>
        <a:srgbClr val="FFCAAA"/>
      </a:accent5>
      <a:accent6>
        <a:srgbClr val="00E7E7"/>
      </a:accent6>
      <a:hlink>
        <a:srgbClr val="FF0000"/>
      </a:hlink>
      <a:folHlink>
        <a:srgbClr val="969696"/>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38100" cap="flat" cmpd="sng" algn="ctr">
          <a:solidFill>
            <a:schemeClr val="hlink"/>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r" defTabSz="914400" rtl="0" eaLnBrk="1" fontAlgn="base" latinLnBrk="0" hangingPunct="1">
          <a:lnSpc>
            <a:spcPct val="100000"/>
          </a:lnSpc>
          <a:spcBef>
            <a:spcPct val="0"/>
          </a:spcBef>
          <a:spcAft>
            <a:spcPct val="0"/>
          </a:spcAft>
          <a:buClrTx/>
          <a:buSzTx/>
          <a:buFontTx/>
          <a:buNone/>
          <a:tabLst/>
          <a:defRPr kumimoji="0" lang="en-CA" sz="3200" b="0" i="0" u="none" strike="noStrike" cap="none" normalizeH="0" baseline="0" smtClean="0">
            <a:ln>
              <a:noFill/>
            </a:ln>
            <a:solidFill>
              <a:schemeClr val="tx1"/>
            </a:solidFill>
            <a:effectLst/>
            <a:latin typeface="Times New Roman" pitchFamily="18" charset="0"/>
          </a:defRPr>
        </a:defPPr>
      </a:lstStyle>
    </a:spDef>
    <a:lnDef>
      <a:spPr bwMode="auto">
        <a:xfrm>
          <a:off x="0" y="0"/>
          <a:ext cx="1" cy="1"/>
        </a:xfrm>
        <a:custGeom>
          <a:avLst/>
          <a:gdLst/>
          <a:ahLst/>
          <a:cxnLst/>
          <a:rect l="0" t="0" r="0" b="0"/>
          <a:pathLst/>
        </a:custGeom>
        <a:noFill/>
        <a:ln w="38100" cap="flat" cmpd="sng" algn="ctr">
          <a:solidFill>
            <a:schemeClr val="hlink"/>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r" defTabSz="914400" rtl="0" eaLnBrk="1" fontAlgn="base" latinLnBrk="0" hangingPunct="1">
          <a:lnSpc>
            <a:spcPct val="100000"/>
          </a:lnSpc>
          <a:spcBef>
            <a:spcPct val="0"/>
          </a:spcBef>
          <a:spcAft>
            <a:spcPct val="0"/>
          </a:spcAft>
          <a:buClrTx/>
          <a:buSzTx/>
          <a:buFontTx/>
          <a:buNone/>
          <a:tabLst/>
          <a:defRPr kumimoji="0" lang="en-CA" sz="3200" b="0" i="0" u="none" strike="noStrike" cap="none" normalizeH="0" baseline="0" smtClean="0">
            <a:ln>
              <a:noFill/>
            </a:ln>
            <a:solidFill>
              <a:schemeClr val="tx1"/>
            </a:solidFill>
            <a:effectLst/>
            <a:latin typeface="Times New Roman" pitchFamily="18"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4.xml><?xml version="1.0" encoding="utf-8"?>
<a:theme xmlns:a="http://schemas.openxmlformats.org/drawingml/2006/main" name="58_Default Design">
  <a:themeElements>
    <a:clrScheme name="">
      <a:dk1>
        <a:srgbClr val="000000"/>
      </a:dk1>
      <a:lt1>
        <a:srgbClr val="FFFFFF"/>
      </a:lt1>
      <a:dk2>
        <a:srgbClr val="000066"/>
      </a:dk2>
      <a:lt2>
        <a:srgbClr val="FFFF00"/>
      </a:lt2>
      <a:accent1>
        <a:srgbClr val="FF9900"/>
      </a:accent1>
      <a:accent2>
        <a:srgbClr val="00FFFF"/>
      </a:accent2>
      <a:accent3>
        <a:srgbClr val="AAAAB8"/>
      </a:accent3>
      <a:accent4>
        <a:srgbClr val="DADADA"/>
      </a:accent4>
      <a:accent5>
        <a:srgbClr val="FFCAAA"/>
      </a:accent5>
      <a:accent6>
        <a:srgbClr val="00E7E7"/>
      </a:accent6>
      <a:hlink>
        <a:srgbClr val="FF0000"/>
      </a:hlink>
      <a:folHlink>
        <a:srgbClr val="969696"/>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38100" cap="flat" cmpd="sng" algn="ctr">
          <a:solidFill>
            <a:schemeClr val="hlink"/>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r" defTabSz="914400" rtl="0" eaLnBrk="1" fontAlgn="base" latinLnBrk="0" hangingPunct="1">
          <a:lnSpc>
            <a:spcPct val="100000"/>
          </a:lnSpc>
          <a:spcBef>
            <a:spcPct val="0"/>
          </a:spcBef>
          <a:spcAft>
            <a:spcPct val="0"/>
          </a:spcAft>
          <a:buClrTx/>
          <a:buSzTx/>
          <a:buFontTx/>
          <a:buNone/>
          <a:tabLst/>
          <a:defRPr kumimoji="0" lang="en-CA" sz="3200" b="0" i="0" u="none" strike="noStrike" cap="none" normalizeH="0" baseline="0" smtClean="0">
            <a:ln>
              <a:noFill/>
            </a:ln>
            <a:solidFill>
              <a:schemeClr val="tx1"/>
            </a:solidFill>
            <a:effectLst/>
            <a:latin typeface="Times New Roman" pitchFamily="18" charset="0"/>
          </a:defRPr>
        </a:defPPr>
      </a:lstStyle>
    </a:spDef>
    <a:lnDef>
      <a:spPr bwMode="auto">
        <a:xfrm>
          <a:off x="0" y="0"/>
          <a:ext cx="1" cy="1"/>
        </a:xfrm>
        <a:custGeom>
          <a:avLst/>
          <a:gdLst/>
          <a:ahLst/>
          <a:cxnLst/>
          <a:rect l="0" t="0" r="0" b="0"/>
          <a:pathLst/>
        </a:custGeom>
        <a:noFill/>
        <a:ln w="38100" cap="flat" cmpd="sng" algn="ctr">
          <a:solidFill>
            <a:schemeClr val="hlink"/>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r" defTabSz="914400" rtl="0" eaLnBrk="1" fontAlgn="base" latinLnBrk="0" hangingPunct="1">
          <a:lnSpc>
            <a:spcPct val="100000"/>
          </a:lnSpc>
          <a:spcBef>
            <a:spcPct val="0"/>
          </a:spcBef>
          <a:spcAft>
            <a:spcPct val="0"/>
          </a:spcAft>
          <a:buClrTx/>
          <a:buSzTx/>
          <a:buFontTx/>
          <a:buNone/>
          <a:tabLst/>
          <a:defRPr kumimoji="0" lang="en-CA" sz="3200" b="0" i="0" u="none" strike="noStrike" cap="none" normalizeH="0" baseline="0" smtClean="0">
            <a:ln>
              <a:noFill/>
            </a:ln>
            <a:solidFill>
              <a:schemeClr val="tx1"/>
            </a:solidFill>
            <a:effectLst/>
            <a:latin typeface="Times New Roman" pitchFamily="18"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5.xml><?xml version="1.0" encoding="utf-8"?>
<a:theme xmlns:a="http://schemas.openxmlformats.org/drawingml/2006/main" name="59_Default Design">
  <a:themeElements>
    <a:clrScheme name="">
      <a:dk1>
        <a:srgbClr val="000000"/>
      </a:dk1>
      <a:lt1>
        <a:srgbClr val="FFFFFF"/>
      </a:lt1>
      <a:dk2>
        <a:srgbClr val="000066"/>
      </a:dk2>
      <a:lt2>
        <a:srgbClr val="FFFF00"/>
      </a:lt2>
      <a:accent1>
        <a:srgbClr val="FF9900"/>
      </a:accent1>
      <a:accent2>
        <a:srgbClr val="00FFFF"/>
      </a:accent2>
      <a:accent3>
        <a:srgbClr val="AAAAB8"/>
      </a:accent3>
      <a:accent4>
        <a:srgbClr val="DADADA"/>
      </a:accent4>
      <a:accent5>
        <a:srgbClr val="FFCAAA"/>
      </a:accent5>
      <a:accent6>
        <a:srgbClr val="00E7E7"/>
      </a:accent6>
      <a:hlink>
        <a:srgbClr val="FF0000"/>
      </a:hlink>
      <a:folHlink>
        <a:srgbClr val="969696"/>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38100" cap="flat" cmpd="sng" algn="ctr">
          <a:solidFill>
            <a:schemeClr val="hlink"/>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r" defTabSz="914400" rtl="0" eaLnBrk="1" fontAlgn="base" latinLnBrk="0" hangingPunct="1">
          <a:lnSpc>
            <a:spcPct val="100000"/>
          </a:lnSpc>
          <a:spcBef>
            <a:spcPct val="0"/>
          </a:spcBef>
          <a:spcAft>
            <a:spcPct val="0"/>
          </a:spcAft>
          <a:buClrTx/>
          <a:buSzTx/>
          <a:buFontTx/>
          <a:buNone/>
          <a:tabLst/>
          <a:defRPr kumimoji="0" lang="en-CA" sz="3200" b="0" i="0" u="none" strike="noStrike" cap="none" normalizeH="0" baseline="0" smtClean="0">
            <a:ln>
              <a:noFill/>
            </a:ln>
            <a:solidFill>
              <a:schemeClr val="tx1"/>
            </a:solidFill>
            <a:effectLst/>
            <a:latin typeface="Times New Roman" pitchFamily="18" charset="0"/>
          </a:defRPr>
        </a:defPPr>
      </a:lstStyle>
    </a:spDef>
    <a:lnDef>
      <a:spPr bwMode="auto">
        <a:xfrm>
          <a:off x="0" y="0"/>
          <a:ext cx="1" cy="1"/>
        </a:xfrm>
        <a:custGeom>
          <a:avLst/>
          <a:gdLst/>
          <a:ahLst/>
          <a:cxnLst/>
          <a:rect l="0" t="0" r="0" b="0"/>
          <a:pathLst/>
        </a:custGeom>
        <a:noFill/>
        <a:ln w="38100" cap="flat" cmpd="sng" algn="ctr">
          <a:solidFill>
            <a:schemeClr val="hlink"/>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r" defTabSz="914400" rtl="0" eaLnBrk="1" fontAlgn="base" latinLnBrk="0" hangingPunct="1">
          <a:lnSpc>
            <a:spcPct val="100000"/>
          </a:lnSpc>
          <a:spcBef>
            <a:spcPct val="0"/>
          </a:spcBef>
          <a:spcAft>
            <a:spcPct val="0"/>
          </a:spcAft>
          <a:buClrTx/>
          <a:buSzTx/>
          <a:buFontTx/>
          <a:buNone/>
          <a:tabLst/>
          <a:defRPr kumimoji="0" lang="en-CA" sz="3200" b="0" i="0" u="none" strike="noStrike" cap="none" normalizeH="0" baseline="0" smtClean="0">
            <a:ln>
              <a:noFill/>
            </a:ln>
            <a:solidFill>
              <a:schemeClr val="tx1"/>
            </a:solidFill>
            <a:effectLst/>
            <a:latin typeface="Times New Roman" pitchFamily="18"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6.xml><?xml version="1.0" encoding="utf-8"?>
<a:theme xmlns:a="http://schemas.openxmlformats.org/drawingml/2006/main" name="60_Default Design">
  <a:themeElements>
    <a:clrScheme name="">
      <a:dk1>
        <a:srgbClr val="000000"/>
      </a:dk1>
      <a:lt1>
        <a:srgbClr val="FFFFFF"/>
      </a:lt1>
      <a:dk2>
        <a:srgbClr val="000066"/>
      </a:dk2>
      <a:lt2>
        <a:srgbClr val="FFFF00"/>
      </a:lt2>
      <a:accent1>
        <a:srgbClr val="FF9900"/>
      </a:accent1>
      <a:accent2>
        <a:srgbClr val="00FFFF"/>
      </a:accent2>
      <a:accent3>
        <a:srgbClr val="AAAAB8"/>
      </a:accent3>
      <a:accent4>
        <a:srgbClr val="DADADA"/>
      </a:accent4>
      <a:accent5>
        <a:srgbClr val="FFCAAA"/>
      </a:accent5>
      <a:accent6>
        <a:srgbClr val="00E7E7"/>
      </a:accent6>
      <a:hlink>
        <a:srgbClr val="FF0000"/>
      </a:hlink>
      <a:folHlink>
        <a:srgbClr val="969696"/>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38100" cap="flat" cmpd="sng" algn="ctr">
          <a:solidFill>
            <a:schemeClr val="hlink"/>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r" defTabSz="914400" rtl="0" eaLnBrk="1" fontAlgn="base" latinLnBrk="0" hangingPunct="1">
          <a:lnSpc>
            <a:spcPct val="100000"/>
          </a:lnSpc>
          <a:spcBef>
            <a:spcPct val="0"/>
          </a:spcBef>
          <a:spcAft>
            <a:spcPct val="0"/>
          </a:spcAft>
          <a:buClrTx/>
          <a:buSzTx/>
          <a:buFontTx/>
          <a:buNone/>
          <a:tabLst/>
          <a:defRPr kumimoji="0" lang="en-CA" sz="3200" b="0" i="0" u="none" strike="noStrike" cap="none" normalizeH="0" baseline="0" smtClean="0">
            <a:ln>
              <a:noFill/>
            </a:ln>
            <a:solidFill>
              <a:schemeClr val="tx1"/>
            </a:solidFill>
            <a:effectLst/>
            <a:latin typeface="Times New Roman" pitchFamily="18" charset="0"/>
          </a:defRPr>
        </a:defPPr>
      </a:lstStyle>
    </a:spDef>
    <a:lnDef>
      <a:spPr bwMode="auto">
        <a:xfrm>
          <a:off x="0" y="0"/>
          <a:ext cx="1" cy="1"/>
        </a:xfrm>
        <a:custGeom>
          <a:avLst/>
          <a:gdLst/>
          <a:ahLst/>
          <a:cxnLst/>
          <a:rect l="0" t="0" r="0" b="0"/>
          <a:pathLst/>
        </a:custGeom>
        <a:noFill/>
        <a:ln w="38100" cap="flat" cmpd="sng" algn="ctr">
          <a:solidFill>
            <a:schemeClr val="hlink"/>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r" defTabSz="914400" rtl="0" eaLnBrk="1" fontAlgn="base" latinLnBrk="0" hangingPunct="1">
          <a:lnSpc>
            <a:spcPct val="100000"/>
          </a:lnSpc>
          <a:spcBef>
            <a:spcPct val="0"/>
          </a:spcBef>
          <a:spcAft>
            <a:spcPct val="0"/>
          </a:spcAft>
          <a:buClrTx/>
          <a:buSzTx/>
          <a:buFontTx/>
          <a:buNone/>
          <a:tabLst/>
          <a:defRPr kumimoji="0" lang="en-CA" sz="3200" b="0" i="0" u="none" strike="noStrike" cap="none" normalizeH="0" baseline="0" smtClean="0">
            <a:ln>
              <a:noFill/>
            </a:ln>
            <a:solidFill>
              <a:schemeClr val="tx1"/>
            </a:solidFill>
            <a:effectLst/>
            <a:latin typeface="Times New Roman" pitchFamily="18"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7.xml><?xml version="1.0" encoding="utf-8"?>
<a:theme xmlns:a="http://schemas.openxmlformats.org/drawingml/2006/main" name="61_Default Design">
  <a:themeElements>
    <a:clrScheme name="">
      <a:dk1>
        <a:srgbClr val="000000"/>
      </a:dk1>
      <a:lt1>
        <a:srgbClr val="FFFFFF"/>
      </a:lt1>
      <a:dk2>
        <a:srgbClr val="000066"/>
      </a:dk2>
      <a:lt2>
        <a:srgbClr val="FFFF00"/>
      </a:lt2>
      <a:accent1>
        <a:srgbClr val="FF9900"/>
      </a:accent1>
      <a:accent2>
        <a:srgbClr val="00FFFF"/>
      </a:accent2>
      <a:accent3>
        <a:srgbClr val="AAAAB8"/>
      </a:accent3>
      <a:accent4>
        <a:srgbClr val="DADADA"/>
      </a:accent4>
      <a:accent5>
        <a:srgbClr val="FFCAAA"/>
      </a:accent5>
      <a:accent6>
        <a:srgbClr val="00E7E7"/>
      </a:accent6>
      <a:hlink>
        <a:srgbClr val="FF0000"/>
      </a:hlink>
      <a:folHlink>
        <a:srgbClr val="969696"/>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38100" cap="flat" cmpd="sng" algn="ctr">
          <a:solidFill>
            <a:schemeClr val="hlink"/>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r" defTabSz="914400" rtl="0" eaLnBrk="1" fontAlgn="base" latinLnBrk="0" hangingPunct="1">
          <a:lnSpc>
            <a:spcPct val="100000"/>
          </a:lnSpc>
          <a:spcBef>
            <a:spcPct val="0"/>
          </a:spcBef>
          <a:spcAft>
            <a:spcPct val="0"/>
          </a:spcAft>
          <a:buClrTx/>
          <a:buSzTx/>
          <a:buFontTx/>
          <a:buNone/>
          <a:tabLst/>
          <a:defRPr kumimoji="0" lang="en-CA" sz="3200" b="0" i="0" u="none" strike="noStrike" cap="none" normalizeH="0" baseline="0" smtClean="0">
            <a:ln>
              <a:noFill/>
            </a:ln>
            <a:solidFill>
              <a:schemeClr val="tx1"/>
            </a:solidFill>
            <a:effectLst/>
            <a:latin typeface="Times New Roman" pitchFamily="18" charset="0"/>
          </a:defRPr>
        </a:defPPr>
      </a:lstStyle>
    </a:spDef>
    <a:lnDef>
      <a:spPr bwMode="auto">
        <a:xfrm>
          <a:off x="0" y="0"/>
          <a:ext cx="1" cy="1"/>
        </a:xfrm>
        <a:custGeom>
          <a:avLst/>
          <a:gdLst/>
          <a:ahLst/>
          <a:cxnLst/>
          <a:rect l="0" t="0" r="0" b="0"/>
          <a:pathLst/>
        </a:custGeom>
        <a:noFill/>
        <a:ln w="38100" cap="flat" cmpd="sng" algn="ctr">
          <a:solidFill>
            <a:schemeClr val="hlink"/>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r" defTabSz="914400" rtl="0" eaLnBrk="1" fontAlgn="base" latinLnBrk="0" hangingPunct="1">
          <a:lnSpc>
            <a:spcPct val="100000"/>
          </a:lnSpc>
          <a:spcBef>
            <a:spcPct val="0"/>
          </a:spcBef>
          <a:spcAft>
            <a:spcPct val="0"/>
          </a:spcAft>
          <a:buClrTx/>
          <a:buSzTx/>
          <a:buFontTx/>
          <a:buNone/>
          <a:tabLst/>
          <a:defRPr kumimoji="0" lang="en-CA" sz="3200" b="0" i="0" u="none" strike="noStrike" cap="none" normalizeH="0" baseline="0" smtClean="0">
            <a:ln>
              <a:noFill/>
            </a:ln>
            <a:solidFill>
              <a:schemeClr val="tx1"/>
            </a:solidFill>
            <a:effectLst/>
            <a:latin typeface="Times New Roman" pitchFamily="18"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8.xml><?xml version="1.0" encoding="utf-8"?>
<a:theme xmlns:a="http://schemas.openxmlformats.org/drawingml/2006/main" name="63_Default Design">
  <a:themeElements>
    <a:clrScheme name="">
      <a:dk1>
        <a:srgbClr val="000000"/>
      </a:dk1>
      <a:lt1>
        <a:srgbClr val="FFFFFF"/>
      </a:lt1>
      <a:dk2>
        <a:srgbClr val="000066"/>
      </a:dk2>
      <a:lt2>
        <a:srgbClr val="FFFF00"/>
      </a:lt2>
      <a:accent1>
        <a:srgbClr val="FF9900"/>
      </a:accent1>
      <a:accent2>
        <a:srgbClr val="00FFFF"/>
      </a:accent2>
      <a:accent3>
        <a:srgbClr val="AAAAB8"/>
      </a:accent3>
      <a:accent4>
        <a:srgbClr val="DADADA"/>
      </a:accent4>
      <a:accent5>
        <a:srgbClr val="FFCAAA"/>
      </a:accent5>
      <a:accent6>
        <a:srgbClr val="00E7E7"/>
      </a:accent6>
      <a:hlink>
        <a:srgbClr val="FF0000"/>
      </a:hlink>
      <a:folHlink>
        <a:srgbClr val="969696"/>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38100" cap="flat" cmpd="sng" algn="ctr">
          <a:solidFill>
            <a:schemeClr val="hlink"/>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r" defTabSz="914400" rtl="0" eaLnBrk="1" fontAlgn="base" latinLnBrk="0" hangingPunct="1">
          <a:lnSpc>
            <a:spcPct val="100000"/>
          </a:lnSpc>
          <a:spcBef>
            <a:spcPct val="0"/>
          </a:spcBef>
          <a:spcAft>
            <a:spcPct val="0"/>
          </a:spcAft>
          <a:buClrTx/>
          <a:buSzTx/>
          <a:buFontTx/>
          <a:buNone/>
          <a:tabLst/>
          <a:defRPr kumimoji="0" lang="en-CA" sz="3200" b="0" i="0" u="none" strike="noStrike" cap="none" normalizeH="0" baseline="0" smtClean="0">
            <a:ln>
              <a:noFill/>
            </a:ln>
            <a:solidFill>
              <a:schemeClr val="tx1"/>
            </a:solidFill>
            <a:effectLst/>
            <a:latin typeface="Times New Roman" pitchFamily="18" charset="0"/>
          </a:defRPr>
        </a:defPPr>
      </a:lstStyle>
    </a:spDef>
    <a:lnDef>
      <a:spPr bwMode="auto">
        <a:xfrm>
          <a:off x="0" y="0"/>
          <a:ext cx="1" cy="1"/>
        </a:xfrm>
        <a:custGeom>
          <a:avLst/>
          <a:gdLst/>
          <a:ahLst/>
          <a:cxnLst/>
          <a:rect l="0" t="0" r="0" b="0"/>
          <a:pathLst/>
        </a:custGeom>
        <a:noFill/>
        <a:ln w="38100" cap="flat" cmpd="sng" algn="ctr">
          <a:solidFill>
            <a:schemeClr val="hlink"/>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r" defTabSz="914400" rtl="0" eaLnBrk="1" fontAlgn="base" latinLnBrk="0" hangingPunct="1">
          <a:lnSpc>
            <a:spcPct val="100000"/>
          </a:lnSpc>
          <a:spcBef>
            <a:spcPct val="0"/>
          </a:spcBef>
          <a:spcAft>
            <a:spcPct val="0"/>
          </a:spcAft>
          <a:buClrTx/>
          <a:buSzTx/>
          <a:buFontTx/>
          <a:buNone/>
          <a:tabLst/>
          <a:defRPr kumimoji="0" lang="en-CA" sz="3200" b="0" i="0" u="none" strike="noStrike" cap="none" normalizeH="0" baseline="0" smtClean="0">
            <a:ln>
              <a:noFill/>
            </a:ln>
            <a:solidFill>
              <a:schemeClr val="tx1"/>
            </a:solidFill>
            <a:effectLst/>
            <a:latin typeface="Times New Roman" pitchFamily="18"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9.xml><?xml version="1.0" encoding="utf-8"?>
<a:theme xmlns:a="http://schemas.openxmlformats.org/drawingml/2006/main" name="64_Default Design">
  <a:themeElements>
    <a:clrScheme name="">
      <a:dk1>
        <a:srgbClr val="000000"/>
      </a:dk1>
      <a:lt1>
        <a:srgbClr val="FFFFFF"/>
      </a:lt1>
      <a:dk2>
        <a:srgbClr val="000066"/>
      </a:dk2>
      <a:lt2>
        <a:srgbClr val="FFFF00"/>
      </a:lt2>
      <a:accent1>
        <a:srgbClr val="FF9900"/>
      </a:accent1>
      <a:accent2>
        <a:srgbClr val="00FFFF"/>
      </a:accent2>
      <a:accent3>
        <a:srgbClr val="AAAAB8"/>
      </a:accent3>
      <a:accent4>
        <a:srgbClr val="DADADA"/>
      </a:accent4>
      <a:accent5>
        <a:srgbClr val="FFCAAA"/>
      </a:accent5>
      <a:accent6>
        <a:srgbClr val="00E7E7"/>
      </a:accent6>
      <a:hlink>
        <a:srgbClr val="FF0000"/>
      </a:hlink>
      <a:folHlink>
        <a:srgbClr val="969696"/>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38100" cap="flat" cmpd="sng" algn="ctr">
          <a:solidFill>
            <a:schemeClr val="hlink"/>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r" defTabSz="914400" rtl="0" eaLnBrk="1" fontAlgn="base" latinLnBrk="0" hangingPunct="1">
          <a:lnSpc>
            <a:spcPct val="100000"/>
          </a:lnSpc>
          <a:spcBef>
            <a:spcPct val="0"/>
          </a:spcBef>
          <a:spcAft>
            <a:spcPct val="0"/>
          </a:spcAft>
          <a:buClrTx/>
          <a:buSzTx/>
          <a:buFontTx/>
          <a:buNone/>
          <a:tabLst/>
          <a:defRPr kumimoji="0" lang="en-CA" sz="3200" b="0" i="0" u="none" strike="noStrike" cap="none" normalizeH="0" baseline="0" smtClean="0">
            <a:ln>
              <a:noFill/>
            </a:ln>
            <a:solidFill>
              <a:schemeClr val="tx1"/>
            </a:solidFill>
            <a:effectLst/>
            <a:latin typeface="Times New Roman" pitchFamily="18" charset="0"/>
          </a:defRPr>
        </a:defPPr>
      </a:lstStyle>
    </a:spDef>
    <a:lnDef>
      <a:spPr bwMode="auto">
        <a:xfrm>
          <a:off x="0" y="0"/>
          <a:ext cx="1" cy="1"/>
        </a:xfrm>
        <a:custGeom>
          <a:avLst/>
          <a:gdLst/>
          <a:ahLst/>
          <a:cxnLst/>
          <a:rect l="0" t="0" r="0" b="0"/>
          <a:pathLst/>
        </a:custGeom>
        <a:noFill/>
        <a:ln w="38100" cap="flat" cmpd="sng" algn="ctr">
          <a:solidFill>
            <a:schemeClr val="hlink"/>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r" defTabSz="914400" rtl="0" eaLnBrk="1" fontAlgn="base" latinLnBrk="0" hangingPunct="1">
          <a:lnSpc>
            <a:spcPct val="100000"/>
          </a:lnSpc>
          <a:spcBef>
            <a:spcPct val="0"/>
          </a:spcBef>
          <a:spcAft>
            <a:spcPct val="0"/>
          </a:spcAft>
          <a:buClrTx/>
          <a:buSzTx/>
          <a:buFontTx/>
          <a:buNone/>
          <a:tabLst/>
          <a:defRPr kumimoji="0" lang="en-CA" sz="3200" b="0" i="0" u="none" strike="noStrike" cap="none" normalizeH="0" baseline="0" smtClean="0">
            <a:ln>
              <a:noFill/>
            </a:ln>
            <a:solidFill>
              <a:schemeClr val="tx1"/>
            </a:solidFill>
            <a:effectLst/>
            <a:latin typeface="Times New Roman" pitchFamily="18"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xml><?xml version="1.0" encoding="utf-8"?>
<a:theme xmlns:a="http://schemas.openxmlformats.org/drawingml/2006/main" name="1_Default Design">
  <a:themeElements>
    <a:clrScheme name="">
      <a:dk1>
        <a:srgbClr val="000000"/>
      </a:dk1>
      <a:lt1>
        <a:srgbClr val="FFFFFF"/>
      </a:lt1>
      <a:dk2>
        <a:srgbClr val="000066"/>
      </a:dk2>
      <a:lt2>
        <a:srgbClr val="FFFF00"/>
      </a:lt2>
      <a:accent1>
        <a:srgbClr val="FF9900"/>
      </a:accent1>
      <a:accent2>
        <a:srgbClr val="00FFFF"/>
      </a:accent2>
      <a:accent3>
        <a:srgbClr val="AAAAB8"/>
      </a:accent3>
      <a:accent4>
        <a:srgbClr val="DADADA"/>
      </a:accent4>
      <a:accent5>
        <a:srgbClr val="FFCAAA"/>
      </a:accent5>
      <a:accent6>
        <a:srgbClr val="00E7E7"/>
      </a:accent6>
      <a:hlink>
        <a:srgbClr val="FF0000"/>
      </a:hlink>
      <a:folHlink>
        <a:srgbClr val="969696"/>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noFill/>
        <a:ln>
          <a:solidFill>
            <a:srgbClr val="FF0000"/>
          </a:solidFill>
        </a:ln>
      </a:spPr>
      <a:bodyPr vert="horz" wrap="none" lIns="91440" tIns="45720" rIns="91440" bIns="45720" numCol="1" rtlCol="0" anchor="ctr" anchorCtr="0" compatLnSpc="1">
        <a:prstTxWarp prst="textNoShape">
          <a:avLst/>
        </a:prstTxWarp>
      </a:bodyPr>
      <a:lstStyle>
        <a:defPPr marL="0" marR="0" indent="0" algn="l" defTabSz="914400" rtl="0" eaLnBrk="1" fontAlgn="base" latinLnBrk="0" hangingPunct="1">
          <a:lnSpc>
            <a:spcPct val="100000"/>
          </a:lnSpc>
          <a:spcBef>
            <a:spcPct val="50000"/>
          </a:spcBef>
          <a:spcAft>
            <a:spcPct val="0"/>
          </a:spcAft>
          <a:buClrTx/>
          <a:buSzTx/>
          <a:buFontTx/>
          <a:buNone/>
          <a:tabLst/>
          <a:defRPr kumimoji="0" sz="3000" b="0" i="1" u="none" strike="noStrike" cap="none" normalizeH="0" baseline="0" smtClean="0">
            <a:ln>
              <a:noFill/>
            </a:ln>
            <a:solidFill>
              <a:schemeClr val="tx1"/>
            </a:solidFill>
            <a:effectLst/>
            <a:latin typeface="Times New Roman" pitchFamily="18" charset="0"/>
          </a:defRPr>
        </a:defPPr>
      </a:lstStyle>
    </a:spDef>
    <a:lnDef>
      <a:spPr bwMode="auto">
        <a:xfrm>
          <a:off x="0" y="0"/>
          <a:ext cx="1" cy="1"/>
        </a:xfrm>
        <a:custGeom>
          <a:avLst/>
          <a:gdLst/>
          <a:ahLst/>
          <a:cxnLst/>
          <a:rect l="0" t="0" r="0" b="0"/>
          <a:pathLst/>
        </a:custGeom>
        <a:noFill/>
        <a:ln w="25400" cap="flat" cmpd="sng" algn="ctr">
          <a:solidFill>
            <a:schemeClr val="hlink"/>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l" defTabSz="914400" rtl="0" eaLnBrk="1" fontAlgn="base" latinLnBrk="0" hangingPunct="1">
          <a:lnSpc>
            <a:spcPct val="100000"/>
          </a:lnSpc>
          <a:spcBef>
            <a:spcPct val="50000"/>
          </a:spcBef>
          <a:spcAft>
            <a:spcPct val="0"/>
          </a:spcAft>
          <a:buClrTx/>
          <a:buSzTx/>
          <a:buFontTx/>
          <a:buNone/>
          <a:tabLst/>
          <a:defRPr kumimoji="0" lang="en-CA" sz="3000" b="0" i="1" u="none" strike="noStrike" cap="none" normalizeH="0" baseline="0" smtClean="0">
            <a:ln>
              <a:noFill/>
            </a:ln>
            <a:solidFill>
              <a:schemeClr val="tx1"/>
            </a:solidFill>
            <a:effectLst/>
            <a:latin typeface="Times New Roman" pitchFamily="18" charset="0"/>
          </a:defRPr>
        </a:defPPr>
      </a:lstStyle>
    </a:lnDef>
    <a:txDef>
      <a:spPr>
        <a:noFill/>
      </a:spPr>
      <a:bodyPr wrap="square" rtlCol="0">
        <a:spAutoFit/>
      </a:bodyPr>
      <a:lstStyle>
        <a:defPPr>
          <a:defRPr i="0" dirty="0" smtClean="0"/>
        </a:defPPr>
      </a:lstStyle>
    </a:tx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0.xml><?xml version="1.0" encoding="utf-8"?>
<a:theme xmlns:a="http://schemas.openxmlformats.org/drawingml/2006/main" name="65_Default Design">
  <a:themeElements>
    <a:clrScheme name="">
      <a:dk1>
        <a:srgbClr val="000000"/>
      </a:dk1>
      <a:lt1>
        <a:srgbClr val="FFFFFF"/>
      </a:lt1>
      <a:dk2>
        <a:srgbClr val="000066"/>
      </a:dk2>
      <a:lt2>
        <a:srgbClr val="FFFF00"/>
      </a:lt2>
      <a:accent1>
        <a:srgbClr val="FF9900"/>
      </a:accent1>
      <a:accent2>
        <a:srgbClr val="00FFFF"/>
      </a:accent2>
      <a:accent3>
        <a:srgbClr val="AAAAB8"/>
      </a:accent3>
      <a:accent4>
        <a:srgbClr val="DADADA"/>
      </a:accent4>
      <a:accent5>
        <a:srgbClr val="FFCAAA"/>
      </a:accent5>
      <a:accent6>
        <a:srgbClr val="00E7E7"/>
      </a:accent6>
      <a:hlink>
        <a:srgbClr val="FF0000"/>
      </a:hlink>
      <a:folHlink>
        <a:srgbClr val="969696"/>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38100" cap="flat" cmpd="sng" algn="ctr">
          <a:solidFill>
            <a:schemeClr val="hlink"/>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r" defTabSz="914400" rtl="0" eaLnBrk="1" fontAlgn="base" latinLnBrk="0" hangingPunct="1">
          <a:lnSpc>
            <a:spcPct val="100000"/>
          </a:lnSpc>
          <a:spcBef>
            <a:spcPct val="0"/>
          </a:spcBef>
          <a:spcAft>
            <a:spcPct val="0"/>
          </a:spcAft>
          <a:buClrTx/>
          <a:buSzTx/>
          <a:buFontTx/>
          <a:buNone/>
          <a:tabLst/>
          <a:defRPr kumimoji="0" lang="en-CA" sz="3200" b="0" i="0" u="none" strike="noStrike" cap="none" normalizeH="0" baseline="0" smtClean="0">
            <a:ln>
              <a:noFill/>
            </a:ln>
            <a:solidFill>
              <a:schemeClr val="tx1"/>
            </a:solidFill>
            <a:effectLst/>
            <a:latin typeface="Times New Roman" pitchFamily="18" charset="0"/>
          </a:defRPr>
        </a:defPPr>
      </a:lstStyle>
    </a:spDef>
    <a:lnDef>
      <a:spPr bwMode="auto">
        <a:xfrm>
          <a:off x="0" y="0"/>
          <a:ext cx="1" cy="1"/>
        </a:xfrm>
        <a:custGeom>
          <a:avLst/>
          <a:gdLst/>
          <a:ahLst/>
          <a:cxnLst/>
          <a:rect l="0" t="0" r="0" b="0"/>
          <a:pathLst/>
        </a:custGeom>
        <a:noFill/>
        <a:ln w="38100" cap="flat" cmpd="sng" algn="ctr">
          <a:solidFill>
            <a:schemeClr val="hlink"/>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r" defTabSz="914400" rtl="0" eaLnBrk="1" fontAlgn="base" latinLnBrk="0" hangingPunct="1">
          <a:lnSpc>
            <a:spcPct val="100000"/>
          </a:lnSpc>
          <a:spcBef>
            <a:spcPct val="0"/>
          </a:spcBef>
          <a:spcAft>
            <a:spcPct val="0"/>
          </a:spcAft>
          <a:buClrTx/>
          <a:buSzTx/>
          <a:buFontTx/>
          <a:buNone/>
          <a:tabLst/>
          <a:defRPr kumimoji="0" lang="en-CA" sz="3200" b="0" i="0" u="none" strike="noStrike" cap="none" normalizeH="0" baseline="0" smtClean="0">
            <a:ln>
              <a:noFill/>
            </a:ln>
            <a:solidFill>
              <a:schemeClr val="tx1"/>
            </a:solidFill>
            <a:effectLst/>
            <a:latin typeface="Times New Roman" pitchFamily="18"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1.xml><?xml version="1.0" encoding="utf-8"?>
<a:theme xmlns:a="http://schemas.openxmlformats.org/drawingml/2006/main" name="69_Default Design">
  <a:themeElements>
    <a:clrScheme name="">
      <a:dk1>
        <a:srgbClr val="000000"/>
      </a:dk1>
      <a:lt1>
        <a:srgbClr val="FFFFFF"/>
      </a:lt1>
      <a:dk2>
        <a:srgbClr val="000066"/>
      </a:dk2>
      <a:lt2>
        <a:srgbClr val="FFFF00"/>
      </a:lt2>
      <a:accent1>
        <a:srgbClr val="FF9900"/>
      </a:accent1>
      <a:accent2>
        <a:srgbClr val="00FFFF"/>
      </a:accent2>
      <a:accent3>
        <a:srgbClr val="AAAAB8"/>
      </a:accent3>
      <a:accent4>
        <a:srgbClr val="DADADA"/>
      </a:accent4>
      <a:accent5>
        <a:srgbClr val="FFCAAA"/>
      </a:accent5>
      <a:accent6>
        <a:srgbClr val="00E7E7"/>
      </a:accent6>
      <a:hlink>
        <a:srgbClr val="FF0000"/>
      </a:hlink>
      <a:folHlink>
        <a:srgbClr val="969696"/>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38100" cap="flat" cmpd="sng" algn="ctr">
          <a:solidFill>
            <a:schemeClr val="hlink"/>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r" defTabSz="914400" rtl="0" eaLnBrk="1" fontAlgn="base" latinLnBrk="0" hangingPunct="1">
          <a:lnSpc>
            <a:spcPct val="100000"/>
          </a:lnSpc>
          <a:spcBef>
            <a:spcPct val="0"/>
          </a:spcBef>
          <a:spcAft>
            <a:spcPct val="0"/>
          </a:spcAft>
          <a:buClrTx/>
          <a:buSzTx/>
          <a:buFontTx/>
          <a:buNone/>
          <a:tabLst/>
          <a:defRPr kumimoji="0" lang="en-CA" sz="3200" b="0" i="0" u="none" strike="noStrike" cap="none" normalizeH="0" baseline="0" smtClean="0">
            <a:ln>
              <a:noFill/>
            </a:ln>
            <a:solidFill>
              <a:schemeClr val="tx1"/>
            </a:solidFill>
            <a:effectLst/>
            <a:latin typeface="Times New Roman" pitchFamily="18" charset="0"/>
          </a:defRPr>
        </a:defPPr>
      </a:lstStyle>
    </a:spDef>
    <a:lnDef>
      <a:spPr bwMode="auto">
        <a:xfrm>
          <a:off x="0" y="0"/>
          <a:ext cx="1" cy="1"/>
        </a:xfrm>
        <a:custGeom>
          <a:avLst/>
          <a:gdLst/>
          <a:ahLst/>
          <a:cxnLst/>
          <a:rect l="0" t="0" r="0" b="0"/>
          <a:pathLst/>
        </a:custGeom>
        <a:noFill/>
        <a:ln w="38100" cap="flat" cmpd="sng" algn="ctr">
          <a:solidFill>
            <a:schemeClr val="hlink"/>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r" defTabSz="914400" rtl="0" eaLnBrk="1" fontAlgn="base" latinLnBrk="0" hangingPunct="1">
          <a:lnSpc>
            <a:spcPct val="100000"/>
          </a:lnSpc>
          <a:spcBef>
            <a:spcPct val="0"/>
          </a:spcBef>
          <a:spcAft>
            <a:spcPct val="0"/>
          </a:spcAft>
          <a:buClrTx/>
          <a:buSzTx/>
          <a:buFontTx/>
          <a:buNone/>
          <a:tabLst/>
          <a:defRPr kumimoji="0" lang="en-CA" sz="3200" b="0" i="0" u="none" strike="noStrike" cap="none" normalizeH="0" baseline="0" smtClean="0">
            <a:ln>
              <a:noFill/>
            </a:ln>
            <a:solidFill>
              <a:schemeClr val="tx1"/>
            </a:solidFill>
            <a:effectLst/>
            <a:latin typeface="Times New Roman" pitchFamily="18"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2.xml><?xml version="1.0" encoding="utf-8"?>
<a:theme xmlns:a="http://schemas.openxmlformats.org/drawingml/2006/main" name="71_Default Design">
  <a:themeElements>
    <a:clrScheme name="">
      <a:dk1>
        <a:srgbClr val="000000"/>
      </a:dk1>
      <a:lt1>
        <a:srgbClr val="FFFFFF"/>
      </a:lt1>
      <a:dk2>
        <a:srgbClr val="000066"/>
      </a:dk2>
      <a:lt2>
        <a:srgbClr val="FFFF00"/>
      </a:lt2>
      <a:accent1>
        <a:srgbClr val="FF9900"/>
      </a:accent1>
      <a:accent2>
        <a:srgbClr val="00FFFF"/>
      </a:accent2>
      <a:accent3>
        <a:srgbClr val="AAAAB8"/>
      </a:accent3>
      <a:accent4>
        <a:srgbClr val="DADADA"/>
      </a:accent4>
      <a:accent5>
        <a:srgbClr val="FFCAAA"/>
      </a:accent5>
      <a:accent6>
        <a:srgbClr val="00E7E7"/>
      </a:accent6>
      <a:hlink>
        <a:srgbClr val="FF0000"/>
      </a:hlink>
      <a:folHlink>
        <a:srgbClr val="969696"/>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38100" cap="flat" cmpd="sng" algn="ctr">
          <a:solidFill>
            <a:schemeClr val="hlink"/>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r" defTabSz="914400" rtl="0" eaLnBrk="1" fontAlgn="base" latinLnBrk="0" hangingPunct="1">
          <a:lnSpc>
            <a:spcPct val="100000"/>
          </a:lnSpc>
          <a:spcBef>
            <a:spcPct val="0"/>
          </a:spcBef>
          <a:spcAft>
            <a:spcPct val="0"/>
          </a:spcAft>
          <a:buClrTx/>
          <a:buSzTx/>
          <a:buFontTx/>
          <a:buNone/>
          <a:tabLst/>
          <a:defRPr kumimoji="0" lang="en-CA" sz="3200" b="0" i="0" u="none" strike="noStrike" cap="none" normalizeH="0" baseline="0" smtClean="0">
            <a:ln>
              <a:noFill/>
            </a:ln>
            <a:solidFill>
              <a:schemeClr val="tx1"/>
            </a:solidFill>
            <a:effectLst/>
            <a:latin typeface="Times New Roman" pitchFamily="18" charset="0"/>
          </a:defRPr>
        </a:defPPr>
      </a:lstStyle>
    </a:spDef>
    <a:lnDef>
      <a:spPr bwMode="auto">
        <a:xfrm>
          <a:off x="0" y="0"/>
          <a:ext cx="1" cy="1"/>
        </a:xfrm>
        <a:custGeom>
          <a:avLst/>
          <a:gdLst/>
          <a:ahLst/>
          <a:cxnLst/>
          <a:rect l="0" t="0" r="0" b="0"/>
          <a:pathLst/>
        </a:custGeom>
        <a:noFill/>
        <a:ln w="38100" cap="flat" cmpd="sng" algn="ctr">
          <a:solidFill>
            <a:schemeClr val="hlink"/>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r" defTabSz="914400" rtl="0" eaLnBrk="1" fontAlgn="base" latinLnBrk="0" hangingPunct="1">
          <a:lnSpc>
            <a:spcPct val="100000"/>
          </a:lnSpc>
          <a:spcBef>
            <a:spcPct val="0"/>
          </a:spcBef>
          <a:spcAft>
            <a:spcPct val="0"/>
          </a:spcAft>
          <a:buClrTx/>
          <a:buSzTx/>
          <a:buFontTx/>
          <a:buNone/>
          <a:tabLst/>
          <a:defRPr kumimoji="0" lang="en-CA" sz="3200" b="0" i="0" u="none" strike="noStrike" cap="none" normalizeH="0" baseline="0" smtClean="0">
            <a:ln>
              <a:noFill/>
            </a:ln>
            <a:solidFill>
              <a:schemeClr val="tx1"/>
            </a:solidFill>
            <a:effectLst/>
            <a:latin typeface="Times New Roman" pitchFamily="18"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3.xml><?xml version="1.0" encoding="utf-8"?>
<a:theme xmlns:a="http://schemas.openxmlformats.org/drawingml/2006/main" name="3_3101">
  <a:themeElements>
    <a:clrScheme name="Custom 3">
      <a:dk1>
        <a:srgbClr val="000000"/>
      </a:dk1>
      <a:lt1>
        <a:srgbClr val="FBEFD2"/>
      </a:lt1>
      <a:dk2>
        <a:srgbClr val="800000"/>
      </a:dk2>
      <a:lt2>
        <a:srgbClr val="969696"/>
      </a:lt2>
      <a:accent1>
        <a:srgbClr val="800000"/>
      </a:accent1>
      <a:accent2>
        <a:srgbClr val="254C00"/>
      </a:accent2>
      <a:accent3>
        <a:srgbClr val="0000FF"/>
      </a:accent3>
      <a:accent4>
        <a:srgbClr val="400080"/>
      </a:accent4>
      <a:accent5>
        <a:srgbClr val="FDECB3"/>
      </a:accent5>
      <a:accent6>
        <a:srgbClr val="E78A5C"/>
      </a:accent6>
      <a:hlink>
        <a:srgbClr val="CC3300"/>
      </a:hlink>
      <a:folHlink>
        <a:srgbClr val="996600"/>
      </a:folHlink>
    </a:clrScheme>
    <a:fontScheme name="3101">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800" b="1" i="0" u="none" strike="noStrike" cap="none" normalizeH="0" baseline="0">
            <a:ln>
              <a:noFill/>
            </a:ln>
            <a:solidFill>
              <a:schemeClr val="tx1"/>
            </a:solidFill>
            <a:effectLst/>
            <a:latin typeface="Arial" pitchFamily="-110"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800" b="1" i="0" u="none" strike="noStrike" cap="none" normalizeH="0" baseline="0">
            <a:ln>
              <a:noFill/>
            </a:ln>
            <a:solidFill>
              <a:schemeClr val="tx1"/>
            </a:solidFill>
            <a:effectLst/>
            <a:latin typeface="Arial" pitchFamily="-110" charset="0"/>
          </a:defRPr>
        </a:defPPr>
      </a:lstStyle>
    </a:lnDef>
  </a:objectDefaults>
  <a:extraClrSchemeLst>
    <a:extraClrScheme>
      <a:clrScheme name="3101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3101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3101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3101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3101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3101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3101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3101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3101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3101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3101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3101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64.xml><?xml version="1.0" encoding="utf-8"?>
<a:theme xmlns:a="http://schemas.openxmlformats.org/drawingml/2006/main" name="4_3101">
  <a:themeElements>
    <a:clrScheme name="Custom 3">
      <a:dk1>
        <a:srgbClr val="000000"/>
      </a:dk1>
      <a:lt1>
        <a:srgbClr val="FBEFD2"/>
      </a:lt1>
      <a:dk2>
        <a:srgbClr val="800000"/>
      </a:dk2>
      <a:lt2>
        <a:srgbClr val="969696"/>
      </a:lt2>
      <a:accent1>
        <a:srgbClr val="800000"/>
      </a:accent1>
      <a:accent2>
        <a:srgbClr val="254C00"/>
      </a:accent2>
      <a:accent3>
        <a:srgbClr val="0000FF"/>
      </a:accent3>
      <a:accent4>
        <a:srgbClr val="400080"/>
      </a:accent4>
      <a:accent5>
        <a:srgbClr val="FDECB3"/>
      </a:accent5>
      <a:accent6>
        <a:srgbClr val="E78A5C"/>
      </a:accent6>
      <a:hlink>
        <a:srgbClr val="CC3300"/>
      </a:hlink>
      <a:folHlink>
        <a:srgbClr val="996600"/>
      </a:folHlink>
    </a:clrScheme>
    <a:fontScheme name="3101">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800" b="1" i="0" u="none" strike="noStrike" cap="none" normalizeH="0" baseline="0">
            <a:ln>
              <a:noFill/>
            </a:ln>
            <a:solidFill>
              <a:schemeClr val="tx1"/>
            </a:solidFill>
            <a:effectLst/>
            <a:latin typeface="Arial" pitchFamily="-110"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800" b="1" i="0" u="none" strike="noStrike" cap="none" normalizeH="0" baseline="0">
            <a:ln>
              <a:noFill/>
            </a:ln>
            <a:solidFill>
              <a:schemeClr val="tx1"/>
            </a:solidFill>
            <a:effectLst/>
            <a:latin typeface="Arial" pitchFamily="-110" charset="0"/>
          </a:defRPr>
        </a:defPPr>
      </a:lstStyle>
    </a:lnDef>
  </a:objectDefaults>
  <a:extraClrSchemeLst>
    <a:extraClrScheme>
      <a:clrScheme name="3101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3101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3101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3101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3101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3101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3101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3101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3101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3101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3101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3101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65.xml><?xml version="1.0" encoding="utf-8"?>
<a:theme xmlns:a="http://schemas.openxmlformats.org/drawingml/2006/main" name="5_3101">
  <a:themeElements>
    <a:clrScheme name="Custom 3">
      <a:dk1>
        <a:srgbClr val="000000"/>
      </a:dk1>
      <a:lt1>
        <a:srgbClr val="FBEFD2"/>
      </a:lt1>
      <a:dk2>
        <a:srgbClr val="800000"/>
      </a:dk2>
      <a:lt2>
        <a:srgbClr val="969696"/>
      </a:lt2>
      <a:accent1>
        <a:srgbClr val="800000"/>
      </a:accent1>
      <a:accent2>
        <a:srgbClr val="254C00"/>
      </a:accent2>
      <a:accent3>
        <a:srgbClr val="0000FF"/>
      </a:accent3>
      <a:accent4>
        <a:srgbClr val="400080"/>
      </a:accent4>
      <a:accent5>
        <a:srgbClr val="FDECB3"/>
      </a:accent5>
      <a:accent6>
        <a:srgbClr val="E78A5C"/>
      </a:accent6>
      <a:hlink>
        <a:srgbClr val="CC3300"/>
      </a:hlink>
      <a:folHlink>
        <a:srgbClr val="996600"/>
      </a:folHlink>
    </a:clrScheme>
    <a:fontScheme name="3101">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800" b="1" i="0" u="none" strike="noStrike" cap="none" normalizeH="0" baseline="0">
            <a:ln>
              <a:noFill/>
            </a:ln>
            <a:solidFill>
              <a:schemeClr val="tx1"/>
            </a:solidFill>
            <a:effectLst/>
            <a:latin typeface="Arial" pitchFamily="-110"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800" b="1" i="0" u="none" strike="noStrike" cap="none" normalizeH="0" baseline="0">
            <a:ln>
              <a:noFill/>
            </a:ln>
            <a:solidFill>
              <a:schemeClr val="tx1"/>
            </a:solidFill>
            <a:effectLst/>
            <a:latin typeface="Arial" pitchFamily="-110" charset="0"/>
          </a:defRPr>
        </a:defPPr>
      </a:lstStyle>
    </a:lnDef>
  </a:objectDefaults>
  <a:extraClrSchemeLst>
    <a:extraClrScheme>
      <a:clrScheme name="3101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3101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3101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3101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3101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3101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3101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3101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3101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3101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3101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3101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66.xml><?xml version="1.0" encoding="utf-8"?>
<a:theme xmlns:a="http://schemas.openxmlformats.org/drawingml/2006/main" name="6_3101">
  <a:themeElements>
    <a:clrScheme name="Custom 3">
      <a:dk1>
        <a:srgbClr val="000000"/>
      </a:dk1>
      <a:lt1>
        <a:srgbClr val="FBEFD2"/>
      </a:lt1>
      <a:dk2>
        <a:srgbClr val="800000"/>
      </a:dk2>
      <a:lt2>
        <a:srgbClr val="969696"/>
      </a:lt2>
      <a:accent1>
        <a:srgbClr val="800000"/>
      </a:accent1>
      <a:accent2>
        <a:srgbClr val="254C00"/>
      </a:accent2>
      <a:accent3>
        <a:srgbClr val="0000FF"/>
      </a:accent3>
      <a:accent4>
        <a:srgbClr val="400080"/>
      </a:accent4>
      <a:accent5>
        <a:srgbClr val="FDECB3"/>
      </a:accent5>
      <a:accent6>
        <a:srgbClr val="E78A5C"/>
      </a:accent6>
      <a:hlink>
        <a:srgbClr val="CC3300"/>
      </a:hlink>
      <a:folHlink>
        <a:srgbClr val="996600"/>
      </a:folHlink>
    </a:clrScheme>
    <a:fontScheme name="3101">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800" b="1" i="0" u="none" strike="noStrike" cap="none" normalizeH="0" baseline="0">
            <a:ln>
              <a:noFill/>
            </a:ln>
            <a:solidFill>
              <a:schemeClr val="tx1"/>
            </a:solidFill>
            <a:effectLst/>
            <a:latin typeface="Arial" pitchFamily="-110"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800" b="1" i="0" u="none" strike="noStrike" cap="none" normalizeH="0" baseline="0">
            <a:ln>
              <a:noFill/>
            </a:ln>
            <a:solidFill>
              <a:schemeClr val="tx1"/>
            </a:solidFill>
            <a:effectLst/>
            <a:latin typeface="Arial" pitchFamily="-110" charset="0"/>
          </a:defRPr>
        </a:defPPr>
      </a:lstStyle>
    </a:lnDef>
  </a:objectDefaults>
  <a:extraClrSchemeLst>
    <a:extraClrScheme>
      <a:clrScheme name="3101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3101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3101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3101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3101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3101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3101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3101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3101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3101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3101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3101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67.xml><?xml version="1.0" encoding="utf-8"?>
<a:theme xmlns:a="http://schemas.openxmlformats.org/drawingml/2006/main" name="7_3101">
  <a:themeElements>
    <a:clrScheme name="Custom 3">
      <a:dk1>
        <a:srgbClr val="000000"/>
      </a:dk1>
      <a:lt1>
        <a:srgbClr val="FBEFD2"/>
      </a:lt1>
      <a:dk2>
        <a:srgbClr val="800000"/>
      </a:dk2>
      <a:lt2>
        <a:srgbClr val="969696"/>
      </a:lt2>
      <a:accent1>
        <a:srgbClr val="800000"/>
      </a:accent1>
      <a:accent2>
        <a:srgbClr val="254C00"/>
      </a:accent2>
      <a:accent3>
        <a:srgbClr val="0000FF"/>
      </a:accent3>
      <a:accent4>
        <a:srgbClr val="400080"/>
      </a:accent4>
      <a:accent5>
        <a:srgbClr val="FDECB3"/>
      </a:accent5>
      <a:accent6>
        <a:srgbClr val="E78A5C"/>
      </a:accent6>
      <a:hlink>
        <a:srgbClr val="CC3300"/>
      </a:hlink>
      <a:folHlink>
        <a:srgbClr val="996600"/>
      </a:folHlink>
    </a:clrScheme>
    <a:fontScheme name="3101">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800" b="1" i="0" u="none" strike="noStrike" cap="none" normalizeH="0" baseline="0">
            <a:ln>
              <a:noFill/>
            </a:ln>
            <a:solidFill>
              <a:schemeClr val="tx1"/>
            </a:solidFill>
            <a:effectLst/>
            <a:latin typeface="Arial" pitchFamily="-110"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800" b="1" i="0" u="none" strike="noStrike" cap="none" normalizeH="0" baseline="0">
            <a:ln>
              <a:noFill/>
            </a:ln>
            <a:solidFill>
              <a:schemeClr val="tx1"/>
            </a:solidFill>
            <a:effectLst/>
            <a:latin typeface="Arial" pitchFamily="-110" charset="0"/>
          </a:defRPr>
        </a:defPPr>
      </a:lstStyle>
    </a:lnDef>
  </a:objectDefaults>
  <a:extraClrSchemeLst>
    <a:extraClrScheme>
      <a:clrScheme name="3101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3101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3101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3101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3101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3101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3101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3101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3101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3101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3101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3101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68.xml><?xml version="1.0" encoding="utf-8"?>
<a:theme xmlns:a="http://schemas.openxmlformats.org/drawingml/2006/main" name="8_3101">
  <a:themeElements>
    <a:clrScheme name="Custom 3">
      <a:dk1>
        <a:srgbClr val="000000"/>
      </a:dk1>
      <a:lt1>
        <a:srgbClr val="FBEFD2"/>
      </a:lt1>
      <a:dk2>
        <a:srgbClr val="800000"/>
      </a:dk2>
      <a:lt2>
        <a:srgbClr val="969696"/>
      </a:lt2>
      <a:accent1>
        <a:srgbClr val="800000"/>
      </a:accent1>
      <a:accent2>
        <a:srgbClr val="254C00"/>
      </a:accent2>
      <a:accent3>
        <a:srgbClr val="0000FF"/>
      </a:accent3>
      <a:accent4>
        <a:srgbClr val="400080"/>
      </a:accent4>
      <a:accent5>
        <a:srgbClr val="FDECB3"/>
      </a:accent5>
      <a:accent6>
        <a:srgbClr val="E78A5C"/>
      </a:accent6>
      <a:hlink>
        <a:srgbClr val="CC3300"/>
      </a:hlink>
      <a:folHlink>
        <a:srgbClr val="996600"/>
      </a:folHlink>
    </a:clrScheme>
    <a:fontScheme name="3101">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800" b="1" i="0" u="none" strike="noStrike" cap="none" normalizeH="0" baseline="0">
            <a:ln>
              <a:noFill/>
            </a:ln>
            <a:solidFill>
              <a:schemeClr val="tx1"/>
            </a:solidFill>
            <a:effectLst/>
            <a:latin typeface="Arial" pitchFamily="-110"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800" b="1" i="0" u="none" strike="noStrike" cap="none" normalizeH="0" baseline="0">
            <a:ln>
              <a:noFill/>
            </a:ln>
            <a:solidFill>
              <a:schemeClr val="tx1"/>
            </a:solidFill>
            <a:effectLst/>
            <a:latin typeface="Arial" pitchFamily="-110" charset="0"/>
          </a:defRPr>
        </a:defPPr>
      </a:lstStyle>
    </a:lnDef>
  </a:objectDefaults>
  <a:extraClrSchemeLst>
    <a:extraClrScheme>
      <a:clrScheme name="3101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3101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3101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3101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3101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3101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3101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3101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3101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3101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3101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3101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69.xml><?xml version="1.0" encoding="utf-8"?>
<a:theme xmlns:a="http://schemas.openxmlformats.org/drawingml/2006/main" name="9_3101">
  <a:themeElements>
    <a:clrScheme name="Custom 3">
      <a:dk1>
        <a:srgbClr val="000000"/>
      </a:dk1>
      <a:lt1>
        <a:srgbClr val="FBEFD2"/>
      </a:lt1>
      <a:dk2>
        <a:srgbClr val="800000"/>
      </a:dk2>
      <a:lt2>
        <a:srgbClr val="969696"/>
      </a:lt2>
      <a:accent1>
        <a:srgbClr val="800000"/>
      </a:accent1>
      <a:accent2>
        <a:srgbClr val="254C00"/>
      </a:accent2>
      <a:accent3>
        <a:srgbClr val="0000FF"/>
      </a:accent3>
      <a:accent4>
        <a:srgbClr val="400080"/>
      </a:accent4>
      <a:accent5>
        <a:srgbClr val="FDECB3"/>
      </a:accent5>
      <a:accent6>
        <a:srgbClr val="E78A5C"/>
      </a:accent6>
      <a:hlink>
        <a:srgbClr val="CC3300"/>
      </a:hlink>
      <a:folHlink>
        <a:srgbClr val="996600"/>
      </a:folHlink>
    </a:clrScheme>
    <a:fontScheme name="3101">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800" b="1" i="0" u="none" strike="noStrike" cap="none" normalizeH="0" baseline="0">
            <a:ln>
              <a:noFill/>
            </a:ln>
            <a:solidFill>
              <a:schemeClr val="tx1"/>
            </a:solidFill>
            <a:effectLst/>
            <a:latin typeface="Arial" pitchFamily="-110"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800" b="1" i="0" u="none" strike="noStrike" cap="none" normalizeH="0" baseline="0">
            <a:ln>
              <a:noFill/>
            </a:ln>
            <a:solidFill>
              <a:schemeClr val="tx1"/>
            </a:solidFill>
            <a:effectLst/>
            <a:latin typeface="Arial" pitchFamily="-110" charset="0"/>
          </a:defRPr>
        </a:defPPr>
      </a:lstStyle>
    </a:lnDef>
  </a:objectDefaults>
  <a:extraClrSchemeLst>
    <a:extraClrScheme>
      <a:clrScheme name="3101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3101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3101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3101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3101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3101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3101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3101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3101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3101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3101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3101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7.xml><?xml version="1.0" encoding="utf-8"?>
<a:theme xmlns:a="http://schemas.openxmlformats.org/drawingml/2006/main" name="7_Default Design">
  <a:themeElements>
    <a:clrScheme name="">
      <a:dk1>
        <a:srgbClr val="000000"/>
      </a:dk1>
      <a:lt1>
        <a:srgbClr val="FFFFFF"/>
      </a:lt1>
      <a:dk2>
        <a:srgbClr val="000066"/>
      </a:dk2>
      <a:lt2>
        <a:srgbClr val="FFFF00"/>
      </a:lt2>
      <a:accent1>
        <a:srgbClr val="FF9900"/>
      </a:accent1>
      <a:accent2>
        <a:srgbClr val="00FFFF"/>
      </a:accent2>
      <a:accent3>
        <a:srgbClr val="AAAAB8"/>
      </a:accent3>
      <a:accent4>
        <a:srgbClr val="DADADA"/>
      </a:accent4>
      <a:accent5>
        <a:srgbClr val="FFCAAA"/>
      </a:accent5>
      <a:accent6>
        <a:srgbClr val="00E7E7"/>
      </a:accent6>
      <a:hlink>
        <a:srgbClr val="FF0000"/>
      </a:hlink>
      <a:folHlink>
        <a:srgbClr val="969696"/>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noFill/>
        <a:ln>
          <a:solidFill>
            <a:srgbClr val="FF0000"/>
          </a:solidFill>
        </a:ln>
      </a:spPr>
      <a:bodyPr vert="horz" wrap="none" lIns="91440" tIns="45720" rIns="91440" bIns="45720" numCol="1" rtlCol="0" anchor="ctr" anchorCtr="0" compatLnSpc="1">
        <a:prstTxWarp prst="textNoShape">
          <a:avLst/>
        </a:prstTxWarp>
      </a:bodyPr>
      <a:lstStyle>
        <a:defPPr marL="0" marR="0" indent="0" algn="l" defTabSz="914400" rtl="0" eaLnBrk="1" fontAlgn="base" latinLnBrk="0" hangingPunct="1">
          <a:lnSpc>
            <a:spcPct val="100000"/>
          </a:lnSpc>
          <a:spcBef>
            <a:spcPct val="50000"/>
          </a:spcBef>
          <a:spcAft>
            <a:spcPct val="0"/>
          </a:spcAft>
          <a:buClrTx/>
          <a:buSzTx/>
          <a:buFontTx/>
          <a:buNone/>
          <a:tabLst/>
          <a:defRPr kumimoji="0" sz="3000" b="0" i="1" u="none" strike="noStrike" cap="none" normalizeH="0" baseline="0" smtClean="0">
            <a:ln>
              <a:noFill/>
            </a:ln>
            <a:solidFill>
              <a:schemeClr val="tx1"/>
            </a:solidFill>
            <a:effectLst/>
            <a:latin typeface="Times New Roman" pitchFamily="18" charset="0"/>
          </a:defRPr>
        </a:defPPr>
      </a:lstStyle>
    </a:spDef>
    <a:lnDef>
      <a:spPr bwMode="auto">
        <a:xfrm>
          <a:off x="0" y="0"/>
          <a:ext cx="1" cy="1"/>
        </a:xfrm>
        <a:custGeom>
          <a:avLst/>
          <a:gdLst/>
          <a:ahLst/>
          <a:cxnLst/>
          <a:rect l="0" t="0" r="0" b="0"/>
          <a:pathLst/>
        </a:custGeom>
        <a:noFill/>
        <a:ln w="25400" cap="flat" cmpd="sng" algn="ctr">
          <a:solidFill>
            <a:schemeClr val="hlink"/>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l" defTabSz="914400" rtl="0" eaLnBrk="1" fontAlgn="base" latinLnBrk="0" hangingPunct="1">
          <a:lnSpc>
            <a:spcPct val="100000"/>
          </a:lnSpc>
          <a:spcBef>
            <a:spcPct val="50000"/>
          </a:spcBef>
          <a:spcAft>
            <a:spcPct val="0"/>
          </a:spcAft>
          <a:buClrTx/>
          <a:buSzTx/>
          <a:buFontTx/>
          <a:buNone/>
          <a:tabLst/>
          <a:defRPr kumimoji="0" lang="en-CA" sz="3000" b="0" i="1" u="none" strike="noStrike" cap="none" normalizeH="0" baseline="0" smtClean="0">
            <a:ln>
              <a:noFill/>
            </a:ln>
            <a:solidFill>
              <a:schemeClr val="tx1"/>
            </a:solidFill>
            <a:effectLst/>
            <a:latin typeface="Times New Roman" pitchFamily="18" charset="0"/>
          </a:defRPr>
        </a:defPPr>
      </a:lstStyle>
    </a:lnDef>
    <a:txDef>
      <a:spPr>
        <a:noFill/>
      </a:spPr>
      <a:bodyPr wrap="square" rtlCol="0">
        <a:spAutoFit/>
      </a:bodyPr>
      <a:lstStyle>
        <a:defPPr>
          <a:defRPr i="0" dirty="0" smtClean="0"/>
        </a:defPPr>
      </a:lstStyle>
    </a:tx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0.xml><?xml version="1.0" encoding="utf-8"?>
<a:theme xmlns:a="http://schemas.openxmlformats.org/drawingml/2006/main" name="10_3101">
  <a:themeElements>
    <a:clrScheme name="Custom 3">
      <a:dk1>
        <a:srgbClr val="000000"/>
      </a:dk1>
      <a:lt1>
        <a:srgbClr val="FBEFD2"/>
      </a:lt1>
      <a:dk2>
        <a:srgbClr val="800000"/>
      </a:dk2>
      <a:lt2>
        <a:srgbClr val="969696"/>
      </a:lt2>
      <a:accent1>
        <a:srgbClr val="800000"/>
      </a:accent1>
      <a:accent2>
        <a:srgbClr val="254C00"/>
      </a:accent2>
      <a:accent3>
        <a:srgbClr val="0000FF"/>
      </a:accent3>
      <a:accent4>
        <a:srgbClr val="400080"/>
      </a:accent4>
      <a:accent5>
        <a:srgbClr val="FDECB3"/>
      </a:accent5>
      <a:accent6>
        <a:srgbClr val="E78A5C"/>
      </a:accent6>
      <a:hlink>
        <a:srgbClr val="CC3300"/>
      </a:hlink>
      <a:folHlink>
        <a:srgbClr val="996600"/>
      </a:folHlink>
    </a:clrScheme>
    <a:fontScheme name="3101">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800" b="1" i="0" u="none" strike="noStrike" cap="none" normalizeH="0" baseline="0">
            <a:ln>
              <a:noFill/>
            </a:ln>
            <a:solidFill>
              <a:schemeClr val="tx1"/>
            </a:solidFill>
            <a:effectLst/>
            <a:latin typeface="Arial" pitchFamily="-110"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800" b="1" i="0" u="none" strike="noStrike" cap="none" normalizeH="0" baseline="0">
            <a:ln>
              <a:noFill/>
            </a:ln>
            <a:solidFill>
              <a:schemeClr val="tx1"/>
            </a:solidFill>
            <a:effectLst/>
            <a:latin typeface="Arial" pitchFamily="-110" charset="0"/>
          </a:defRPr>
        </a:defPPr>
      </a:lstStyle>
    </a:lnDef>
  </a:objectDefaults>
  <a:extraClrSchemeLst>
    <a:extraClrScheme>
      <a:clrScheme name="3101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3101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3101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3101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3101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3101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3101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3101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3101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3101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3101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3101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71.xml><?xml version="1.0" encoding="utf-8"?>
<a:theme xmlns:a="http://schemas.openxmlformats.org/drawingml/2006/main" name="11_3101">
  <a:themeElements>
    <a:clrScheme name="Custom 3">
      <a:dk1>
        <a:srgbClr val="000000"/>
      </a:dk1>
      <a:lt1>
        <a:srgbClr val="FBEFD2"/>
      </a:lt1>
      <a:dk2>
        <a:srgbClr val="800000"/>
      </a:dk2>
      <a:lt2>
        <a:srgbClr val="969696"/>
      </a:lt2>
      <a:accent1>
        <a:srgbClr val="800000"/>
      </a:accent1>
      <a:accent2>
        <a:srgbClr val="254C00"/>
      </a:accent2>
      <a:accent3>
        <a:srgbClr val="0000FF"/>
      </a:accent3>
      <a:accent4>
        <a:srgbClr val="400080"/>
      </a:accent4>
      <a:accent5>
        <a:srgbClr val="FDECB3"/>
      </a:accent5>
      <a:accent6>
        <a:srgbClr val="E78A5C"/>
      </a:accent6>
      <a:hlink>
        <a:srgbClr val="CC3300"/>
      </a:hlink>
      <a:folHlink>
        <a:srgbClr val="996600"/>
      </a:folHlink>
    </a:clrScheme>
    <a:fontScheme name="3101">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800" b="1" i="0" u="none" strike="noStrike" cap="none" normalizeH="0" baseline="0">
            <a:ln>
              <a:noFill/>
            </a:ln>
            <a:solidFill>
              <a:schemeClr val="tx1"/>
            </a:solidFill>
            <a:effectLst/>
            <a:latin typeface="Arial" pitchFamily="-110"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800" b="1" i="0" u="none" strike="noStrike" cap="none" normalizeH="0" baseline="0">
            <a:ln>
              <a:noFill/>
            </a:ln>
            <a:solidFill>
              <a:schemeClr val="tx1"/>
            </a:solidFill>
            <a:effectLst/>
            <a:latin typeface="Arial" pitchFamily="-110" charset="0"/>
          </a:defRPr>
        </a:defPPr>
      </a:lstStyle>
    </a:lnDef>
  </a:objectDefaults>
  <a:extraClrSchemeLst>
    <a:extraClrScheme>
      <a:clrScheme name="3101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3101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3101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3101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3101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3101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3101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3101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3101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3101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3101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3101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72.xml><?xml version="1.0" encoding="utf-8"?>
<a:theme xmlns:a="http://schemas.openxmlformats.org/drawingml/2006/main" name="12_3101">
  <a:themeElements>
    <a:clrScheme name="Custom 3">
      <a:dk1>
        <a:srgbClr val="000000"/>
      </a:dk1>
      <a:lt1>
        <a:srgbClr val="FBEFD2"/>
      </a:lt1>
      <a:dk2>
        <a:srgbClr val="800000"/>
      </a:dk2>
      <a:lt2>
        <a:srgbClr val="969696"/>
      </a:lt2>
      <a:accent1>
        <a:srgbClr val="800000"/>
      </a:accent1>
      <a:accent2>
        <a:srgbClr val="254C00"/>
      </a:accent2>
      <a:accent3>
        <a:srgbClr val="0000FF"/>
      </a:accent3>
      <a:accent4>
        <a:srgbClr val="400080"/>
      </a:accent4>
      <a:accent5>
        <a:srgbClr val="FDECB3"/>
      </a:accent5>
      <a:accent6>
        <a:srgbClr val="E78A5C"/>
      </a:accent6>
      <a:hlink>
        <a:srgbClr val="CC3300"/>
      </a:hlink>
      <a:folHlink>
        <a:srgbClr val="996600"/>
      </a:folHlink>
    </a:clrScheme>
    <a:fontScheme name="3101">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800" b="1" i="0" u="none" strike="noStrike" cap="none" normalizeH="0" baseline="0">
            <a:ln>
              <a:noFill/>
            </a:ln>
            <a:solidFill>
              <a:schemeClr val="tx1"/>
            </a:solidFill>
            <a:effectLst/>
            <a:latin typeface="Arial" pitchFamily="-110"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800" b="1" i="0" u="none" strike="noStrike" cap="none" normalizeH="0" baseline="0">
            <a:ln>
              <a:noFill/>
            </a:ln>
            <a:solidFill>
              <a:schemeClr val="tx1"/>
            </a:solidFill>
            <a:effectLst/>
            <a:latin typeface="Arial" pitchFamily="-110" charset="0"/>
          </a:defRPr>
        </a:defPPr>
      </a:lstStyle>
    </a:lnDef>
  </a:objectDefaults>
  <a:extraClrSchemeLst>
    <a:extraClrScheme>
      <a:clrScheme name="3101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3101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3101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3101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3101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3101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3101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3101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3101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3101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3101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3101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73.xml><?xml version="1.0" encoding="utf-8"?>
<a:theme xmlns:a="http://schemas.openxmlformats.org/drawingml/2006/main" name="13_3101">
  <a:themeElements>
    <a:clrScheme name="Custom 3">
      <a:dk1>
        <a:srgbClr val="000000"/>
      </a:dk1>
      <a:lt1>
        <a:srgbClr val="FBEFD2"/>
      </a:lt1>
      <a:dk2>
        <a:srgbClr val="800000"/>
      </a:dk2>
      <a:lt2>
        <a:srgbClr val="969696"/>
      </a:lt2>
      <a:accent1>
        <a:srgbClr val="800000"/>
      </a:accent1>
      <a:accent2>
        <a:srgbClr val="254C00"/>
      </a:accent2>
      <a:accent3>
        <a:srgbClr val="0000FF"/>
      </a:accent3>
      <a:accent4>
        <a:srgbClr val="400080"/>
      </a:accent4>
      <a:accent5>
        <a:srgbClr val="FDECB3"/>
      </a:accent5>
      <a:accent6>
        <a:srgbClr val="E78A5C"/>
      </a:accent6>
      <a:hlink>
        <a:srgbClr val="CC3300"/>
      </a:hlink>
      <a:folHlink>
        <a:srgbClr val="996600"/>
      </a:folHlink>
    </a:clrScheme>
    <a:fontScheme name="3101">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800" b="1" i="0" u="none" strike="noStrike" cap="none" normalizeH="0" baseline="0">
            <a:ln>
              <a:noFill/>
            </a:ln>
            <a:solidFill>
              <a:schemeClr val="tx1"/>
            </a:solidFill>
            <a:effectLst/>
            <a:latin typeface="Arial" pitchFamily="-110"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800" b="1" i="0" u="none" strike="noStrike" cap="none" normalizeH="0" baseline="0">
            <a:ln>
              <a:noFill/>
            </a:ln>
            <a:solidFill>
              <a:schemeClr val="tx1"/>
            </a:solidFill>
            <a:effectLst/>
            <a:latin typeface="Arial" pitchFamily="-110" charset="0"/>
          </a:defRPr>
        </a:defPPr>
      </a:lstStyle>
    </a:lnDef>
  </a:objectDefaults>
  <a:extraClrSchemeLst>
    <a:extraClrScheme>
      <a:clrScheme name="3101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3101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3101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3101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3101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3101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3101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3101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3101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3101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3101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3101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74.xml><?xml version="1.0" encoding="utf-8"?>
<a:theme xmlns:a="http://schemas.openxmlformats.org/drawingml/2006/main" name="14_3101">
  <a:themeElements>
    <a:clrScheme name="Custom 3">
      <a:dk1>
        <a:srgbClr val="000000"/>
      </a:dk1>
      <a:lt1>
        <a:srgbClr val="FBEFD2"/>
      </a:lt1>
      <a:dk2>
        <a:srgbClr val="800000"/>
      </a:dk2>
      <a:lt2>
        <a:srgbClr val="969696"/>
      </a:lt2>
      <a:accent1>
        <a:srgbClr val="800000"/>
      </a:accent1>
      <a:accent2>
        <a:srgbClr val="254C00"/>
      </a:accent2>
      <a:accent3>
        <a:srgbClr val="0000FF"/>
      </a:accent3>
      <a:accent4>
        <a:srgbClr val="400080"/>
      </a:accent4>
      <a:accent5>
        <a:srgbClr val="FDECB3"/>
      </a:accent5>
      <a:accent6>
        <a:srgbClr val="E78A5C"/>
      </a:accent6>
      <a:hlink>
        <a:srgbClr val="CC3300"/>
      </a:hlink>
      <a:folHlink>
        <a:srgbClr val="996600"/>
      </a:folHlink>
    </a:clrScheme>
    <a:fontScheme name="3101">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800" b="1" i="0" u="none" strike="noStrike" cap="none" normalizeH="0" baseline="0">
            <a:ln>
              <a:noFill/>
            </a:ln>
            <a:solidFill>
              <a:schemeClr val="tx1"/>
            </a:solidFill>
            <a:effectLst/>
            <a:latin typeface="Arial" pitchFamily="-110"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800" b="1" i="0" u="none" strike="noStrike" cap="none" normalizeH="0" baseline="0">
            <a:ln>
              <a:noFill/>
            </a:ln>
            <a:solidFill>
              <a:schemeClr val="tx1"/>
            </a:solidFill>
            <a:effectLst/>
            <a:latin typeface="Arial" pitchFamily="-110" charset="0"/>
          </a:defRPr>
        </a:defPPr>
      </a:lstStyle>
    </a:lnDef>
  </a:objectDefaults>
  <a:extraClrSchemeLst>
    <a:extraClrScheme>
      <a:clrScheme name="3101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3101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3101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3101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3101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3101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3101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3101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3101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3101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3101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3101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75.xml><?xml version="1.0" encoding="utf-8"?>
<a:theme xmlns:a="http://schemas.openxmlformats.org/drawingml/2006/main" name="15_3101">
  <a:themeElements>
    <a:clrScheme name="Custom 3">
      <a:dk1>
        <a:srgbClr val="000000"/>
      </a:dk1>
      <a:lt1>
        <a:srgbClr val="FBEFD2"/>
      </a:lt1>
      <a:dk2>
        <a:srgbClr val="800000"/>
      </a:dk2>
      <a:lt2>
        <a:srgbClr val="969696"/>
      </a:lt2>
      <a:accent1>
        <a:srgbClr val="800000"/>
      </a:accent1>
      <a:accent2>
        <a:srgbClr val="254C00"/>
      </a:accent2>
      <a:accent3>
        <a:srgbClr val="0000FF"/>
      </a:accent3>
      <a:accent4>
        <a:srgbClr val="400080"/>
      </a:accent4>
      <a:accent5>
        <a:srgbClr val="FDECB3"/>
      </a:accent5>
      <a:accent6>
        <a:srgbClr val="E78A5C"/>
      </a:accent6>
      <a:hlink>
        <a:srgbClr val="CC3300"/>
      </a:hlink>
      <a:folHlink>
        <a:srgbClr val="996600"/>
      </a:folHlink>
    </a:clrScheme>
    <a:fontScheme name="3101">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800" b="1" i="0" u="none" strike="noStrike" cap="none" normalizeH="0" baseline="0">
            <a:ln>
              <a:noFill/>
            </a:ln>
            <a:solidFill>
              <a:schemeClr val="tx1"/>
            </a:solidFill>
            <a:effectLst/>
            <a:latin typeface="Arial" pitchFamily="-110"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800" b="1" i="0" u="none" strike="noStrike" cap="none" normalizeH="0" baseline="0">
            <a:ln>
              <a:noFill/>
            </a:ln>
            <a:solidFill>
              <a:schemeClr val="tx1"/>
            </a:solidFill>
            <a:effectLst/>
            <a:latin typeface="Arial" pitchFamily="-110" charset="0"/>
          </a:defRPr>
        </a:defPPr>
      </a:lstStyle>
    </a:lnDef>
  </a:objectDefaults>
  <a:extraClrSchemeLst>
    <a:extraClrScheme>
      <a:clrScheme name="3101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3101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3101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3101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3101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3101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3101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3101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3101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3101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3101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3101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76.xml><?xml version="1.0" encoding="utf-8"?>
<a:theme xmlns:a="http://schemas.openxmlformats.org/drawingml/2006/main" name="16_3101">
  <a:themeElements>
    <a:clrScheme name="Custom 3">
      <a:dk1>
        <a:srgbClr val="000000"/>
      </a:dk1>
      <a:lt1>
        <a:srgbClr val="FBEFD2"/>
      </a:lt1>
      <a:dk2>
        <a:srgbClr val="800000"/>
      </a:dk2>
      <a:lt2>
        <a:srgbClr val="969696"/>
      </a:lt2>
      <a:accent1>
        <a:srgbClr val="800000"/>
      </a:accent1>
      <a:accent2>
        <a:srgbClr val="254C00"/>
      </a:accent2>
      <a:accent3>
        <a:srgbClr val="0000FF"/>
      </a:accent3>
      <a:accent4>
        <a:srgbClr val="400080"/>
      </a:accent4>
      <a:accent5>
        <a:srgbClr val="FDECB3"/>
      </a:accent5>
      <a:accent6>
        <a:srgbClr val="E78A5C"/>
      </a:accent6>
      <a:hlink>
        <a:srgbClr val="CC3300"/>
      </a:hlink>
      <a:folHlink>
        <a:srgbClr val="996600"/>
      </a:folHlink>
    </a:clrScheme>
    <a:fontScheme name="3101">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800" b="1" i="0" u="none" strike="noStrike" cap="none" normalizeH="0" baseline="0">
            <a:ln>
              <a:noFill/>
            </a:ln>
            <a:solidFill>
              <a:schemeClr val="tx1"/>
            </a:solidFill>
            <a:effectLst/>
            <a:latin typeface="Arial" pitchFamily="-110"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800" b="1" i="0" u="none" strike="noStrike" cap="none" normalizeH="0" baseline="0">
            <a:ln>
              <a:noFill/>
            </a:ln>
            <a:solidFill>
              <a:schemeClr val="tx1"/>
            </a:solidFill>
            <a:effectLst/>
            <a:latin typeface="Arial" pitchFamily="-110" charset="0"/>
          </a:defRPr>
        </a:defPPr>
      </a:lstStyle>
    </a:lnDef>
  </a:objectDefaults>
  <a:extraClrSchemeLst>
    <a:extraClrScheme>
      <a:clrScheme name="3101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3101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3101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3101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3101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3101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3101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3101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3101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3101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3101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3101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77.xml><?xml version="1.0" encoding="utf-8"?>
<a:theme xmlns:a="http://schemas.openxmlformats.org/drawingml/2006/main" name="17_3101">
  <a:themeElements>
    <a:clrScheme name="Custom 3">
      <a:dk1>
        <a:srgbClr val="000000"/>
      </a:dk1>
      <a:lt1>
        <a:srgbClr val="FBEFD2"/>
      </a:lt1>
      <a:dk2>
        <a:srgbClr val="800000"/>
      </a:dk2>
      <a:lt2>
        <a:srgbClr val="969696"/>
      </a:lt2>
      <a:accent1>
        <a:srgbClr val="800000"/>
      </a:accent1>
      <a:accent2>
        <a:srgbClr val="254C00"/>
      </a:accent2>
      <a:accent3>
        <a:srgbClr val="0000FF"/>
      </a:accent3>
      <a:accent4>
        <a:srgbClr val="400080"/>
      </a:accent4>
      <a:accent5>
        <a:srgbClr val="FDECB3"/>
      </a:accent5>
      <a:accent6>
        <a:srgbClr val="E78A5C"/>
      </a:accent6>
      <a:hlink>
        <a:srgbClr val="CC3300"/>
      </a:hlink>
      <a:folHlink>
        <a:srgbClr val="996600"/>
      </a:folHlink>
    </a:clrScheme>
    <a:fontScheme name="3101">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800" b="1" i="0" u="none" strike="noStrike" cap="none" normalizeH="0" baseline="0">
            <a:ln>
              <a:noFill/>
            </a:ln>
            <a:solidFill>
              <a:schemeClr val="tx1"/>
            </a:solidFill>
            <a:effectLst/>
            <a:latin typeface="Arial" pitchFamily="-110"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800" b="1" i="0" u="none" strike="noStrike" cap="none" normalizeH="0" baseline="0">
            <a:ln>
              <a:noFill/>
            </a:ln>
            <a:solidFill>
              <a:schemeClr val="tx1"/>
            </a:solidFill>
            <a:effectLst/>
            <a:latin typeface="Arial" pitchFamily="-110" charset="0"/>
          </a:defRPr>
        </a:defPPr>
      </a:lstStyle>
    </a:lnDef>
  </a:objectDefaults>
  <a:extraClrSchemeLst>
    <a:extraClrScheme>
      <a:clrScheme name="3101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3101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3101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3101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3101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3101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3101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3101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3101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3101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3101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3101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78.xml><?xml version="1.0" encoding="utf-8"?>
<a:theme xmlns:a="http://schemas.openxmlformats.org/drawingml/2006/main" name="18_3101">
  <a:themeElements>
    <a:clrScheme name="Custom 3">
      <a:dk1>
        <a:srgbClr val="000000"/>
      </a:dk1>
      <a:lt1>
        <a:srgbClr val="FBEFD2"/>
      </a:lt1>
      <a:dk2>
        <a:srgbClr val="800000"/>
      </a:dk2>
      <a:lt2>
        <a:srgbClr val="969696"/>
      </a:lt2>
      <a:accent1>
        <a:srgbClr val="800000"/>
      </a:accent1>
      <a:accent2>
        <a:srgbClr val="254C00"/>
      </a:accent2>
      <a:accent3>
        <a:srgbClr val="0000FF"/>
      </a:accent3>
      <a:accent4>
        <a:srgbClr val="400080"/>
      </a:accent4>
      <a:accent5>
        <a:srgbClr val="FDECB3"/>
      </a:accent5>
      <a:accent6>
        <a:srgbClr val="E78A5C"/>
      </a:accent6>
      <a:hlink>
        <a:srgbClr val="CC3300"/>
      </a:hlink>
      <a:folHlink>
        <a:srgbClr val="996600"/>
      </a:folHlink>
    </a:clrScheme>
    <a:fontScheme name="3101">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800" b="1" i="0" u="none" strike="noStrike" cap="none" normalizeH="0" baseline="0">
            <a:ln>
              <a:noFill/>
            </a:ln>
            <a:solidFill>
              <a:schemeClr val="tx1"/>
            </a:solidFill>
            <a:effectLst/>
            <a:latin typeface="Arial" pitchFamily="-110"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800" b="1" i="0" u="none" strike="noStrike" cap="none" normalizeH="0" baseline="0">
            <a:ln>
              <a:noFill/>
            </a:ln>
            <a:solidFill>
              <a:schemeClr val="tx1"/>
            </a:solidFill>
            <a:effectLst/>
            <a:latin typeface="Arial" pitchFamily="-110" charset="0"/>
          </a:defRPr>
        </a:defPPr>
      </a:lstStyle>
    </a:lnDef>
  </a:objectDefaults>
  <a:extraClrSchemeLst>
    <a:extraClrScheme>
      <a:clrScheme name="3101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3101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3101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3101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3101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3101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3101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3101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3101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3101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3101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3101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79.xml><?xml version="1.0" encoding="utf-8"?>
<a:theme xmlns:a="http://schemas.openxmlformats.org/drawingml/2006/main" name="19_3101">
  <a:themeElements>
    <a:clrScheme name="Custom 3">
      <a:dk1>
        <a:srgbClr val="000000"/>
      </a:dk1>
      <a:lt1>
        <a:srgbClr val="FBEFD2"/>
      </a:lt1>
      <a:dk2>
        <a:srgbClr val="800000"/>
      </a:dk2>
      <a:lt2>
        <a:srgbClr val="969696"/>
      </a:lt2>
      <a:accent1>
        <a:srgbClr val="800000"/>
      </a:accent1>
      <a:accent2>
        <a:srgbClr val="254C00"/>
      </a:accent2>
      <a:accent3>
        <a:srgbClr val="0000FF"/>
      </a:accent3>
      <a:accent4>
        <a:srgbClr val="400080"/>
      </a:accent4>
      <a:accent5>
        <a:srgbClr val="FDECB3"/>
      </a:accent5>
      <a:accent6>
        <a:srgbClr val="E78A5C"/>
      </a:accent6>
      <a:hlink>
        <a:srgbClr val="CC3300"/>
      </a:hlink>
      <a:folHlink>
        <a:srgbClr val="996600"/>
      </a:folHlink>
    </a:clrScheme>
    <a:fontScheme name="3101">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800" b="1" i="0" u="none" strike="noStrike" cap="none" normalizeH="0" baseline="0">
            <a:ln>
              <a:noFill/>
            </a:ln>
            <a:solidFill>
              <a:schemeClr val="tx1"/>
            </a:solidFill>
            <a:effectLst/>
            <a:latin typeface="Arial" pitchFamily="-110"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800" b="1" i="0" u="none" strike="noStrike" cap="none" normalizeH="0" baseline="0">
            <a:ln>
              <a:noFill/>
            </a:ln>
            <a:solidFill>
              <a:schemeClr val="tx1"/>
            </a:solidFill>
            <a:effectLst/>
            <a:latin typeface="Arial" pitchFamily="-110" charset="0"/>
          </a:defRPr>
        </a:defPPr>
      </a:lstStyle>
    </a:lnDef>
  </a:objectDefaults>
  <a:extraClrSchemeLst>
    <a:extraClrScheme>
      <a:clrScheme name="3101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3101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3101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3101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3101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3101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3101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3101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3101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3101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3101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3101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8.xml><?xml version="1.0" encoding="utf-8"?>
<a:theme xmlns:a="http://schemas.openxmlformats.org/drawingml/2006/main" name="12_Default Design">
  <a:themeElements>
    <a:clrScheme name="">
      <a:dk1>
        <a:srgbClr val="000000"/>
      </a:dk1>
      <a:lt1>
        <a:srgbClr val="FFFFFF"/>
      </a:lt1>
      <a:dk2>
        <a:srgbClr val="000066"/>
      </a:dk2>
      <a:lt2>
        <a:srgbClr val="FFFF00"/>
      </a:lt2>
      <a:accent1>
        <a:srgbClr val="FF9900"/>
      </a:accent1>
      <a:accent2>
        <a:srgbClr val="00FFFF"/>
      </a:accent2>
      <a:accent3>
        <a:srgbClr val="AAAAB8"/>
      </a:accent3>
      <a:accent4>
        <a:srgbClr val="DADADA"/>
      </a:accent4>
      <a:accent5>
        <a:srgbClr val="FFCAAA"/>
      </a:accent5>
      <a:accent6>
        <a:srgbClr val="00E7E7"/>
      </a:accent6>
      <a:hlink>
        <a:srgbClr val="FF0000"/>
      </a:hlink>
      <a:folHlink>
        <a:srgbClr val="969696"/>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38100" cap="flat" cmpd="sng" algn="ctr">
          <a:solidFill>
            <a:schemeClr val="hlink"/>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r" defTabSz="914400" rtl="0" eaLnBrk="1" fontAlgn="base" latinLnBrk="0" hangingPunct="1">
          <a:lnSpc>
            <a:spcPct val="100000"/>
          </a:lnSpc>
          <a:spcBef>
            <a:spcPct val="0"/>
          </a:spcBef>
          <a:spcAft>
            <a:spcPct val="0"/>
          </a:spcAft>
          <a:buClrTx/>
          <a:buSzTx/>
          <a:buFontTx/>
          <a:buNone/>
          <a:tabLst/>
          <a:defRPr kumimoji="0" lang="en-CA" sz="3200" b="0" i="0" u="none" strike="noStrike" cap="none" normalizeH="0" baseline="0" smtClean="0">
            <a:ln>
              <a:noFill/>
            </a:ln>
            <a:solidFill>
              <a:schemeClr val="tx1"/>
            </a:solidFill>
            <a:effectLst/>
            <a:latin typeface="Times New Roman" pitchFamily="18" charset="0"/>
          </a:defRPr>
        </a:defPPr>
      </a:lstStyle>
    </a:spDef>
    <a:lnDef>
      <a:spPr bwMode="auto">
        <a:xfrm>
          <a:off x="0" y="0"/>
          <a:ext cx="1" cy="1"/>
        </a:xfrm>
        <a:custGeom>
          <a:avLst/>
          <a:gdLst/>
          <a:ahLst/>
          <a:cxnLst/>
          <a:rect l="0" t="0" r="0" b="0"/>
          <a:pathLst/>
        </a:custGeom>
        <a:noFill/>
        <a:ln w="38100" cap="flat" cmpd="sng" algn="ctr">
          <a:solidFill>
            <a:schemeClr val="hlink"/>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r" defTabSz="914400" rtl="0" eaLnBrk="1" fontAlgn="base" latinLnBrk="0" hangingPunct="1">
          <a:lnSpc>
            <a:spcPct val="100000"/>
          </a:lnSpc>
          <a:spcBef>
            <a:spcPct val="0"/>
          </a:spcBef>
          <a:spcAft>
            <a:spcPct val="0"/>
          </a:spcAft>
          <a:buClrTx/>
          <a:buSzTx/>
          <a:buFontTx/>
          <a:buNone/>
          <a:tabLst/>
          <a:defRPr kumimoji="0" lang="en-CA" sz="3200" b="0" i="0" u="none" strike="noStrike" cap="none" normalizeH="0" baseline="0" smtClean="0">
            <a:ln>
              <a:noFill/>
            </a:ln>
            <a:solidFill>
              <a:schemeClr val="tx1"/>
            </a:solidFill>
            <a:effectLst/>
            <a:latin typeface="Times New Roman" pitchFamily="18"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80.xml><?xml version="1.0" encoding="utf-8"?>
<a:theme xmlns:a="http://schemas.openxmlformats.org/drawingml/2006/main" name="20_3101">
  <a:themeElements>
    <a:clrScheme name="Custom 3">
      <a:dk1>
        <a:srgbClr val="000000"/>
      </a:dk1>
      <a:lt1>
        <a:srgbClr val="FBEFD2"/>
      </a:lt1>
      <a:dk2>
        <a:srgbClr val="800000"/>
      </a:dk2>
      <a:lt2>
        <a:srgbClr val="969696"/>
      </a:lt2>
      <a:accent1>
        <a:srgbClr val="800000"/>
      </a:accent1>
      <a:accent2>
        <a:srgbClr val="254C00"/>
      </a:accent2>
      <a:accent3>
        <a:srgbClr val="0000FF"/>
      </a:accent3>
      <a:accent4>
        <a:srgbClr val="400080"/>
      </a:accent4>
      <a:accent5>
        <a:srgbClr val="FDECB3"/>
      </a:accent5>
      <a:accent6>
        <a:srgbClr val="E78A5C"/>
      </a:accent6>
      <a:hlink>
        <a:srgbClr val="CC3300"/>
      </a:hlink>
      <a:folHlink>
        <a:srgbClr val="996600"/>
      </a:folHlink>
    </a:clrScheme>
    <a:fontScheme name="3101">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800" b="1" i="0" u="none" strike="noStrike" cap="none" normalizeH="0" baseline="0">
            <a:ln>
              <a:noFill/>
            </a:ln>
            <a:solidFill>
              <a:schemeClr val="tx1"/>
            </a:solidFill>
            <a:effectLst/>
            <a:latin typeface="Arial" pitchFamily="-110"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800" b="1" i="0" u="none" strike="noStrike" cap="none" normalizeH="0" baseline="0">
            <a:ln>
              <a:noFill/>
            </a:ln>
            <a:solidFill>
              <a:schemeClr val="tx1"/>
            </a:solidFill>
            <a:effectLst/>
            <a:latin typeface="Arial" pitchFamily="-110" charset="0"/>
          </a:defRPr>
        </a:defPPr>
      </a:lstStyle>
    </a:lnDef>
  </a:objectDefaults>
  <a:extraClrSchemeLst>
    <a:extraClrScheme>
      <a:clrScheme name="3101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3101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3101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3101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3101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3101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3101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3101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3101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3101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3101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3101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81.xml><?xml version="1.0" encoding="utf-8"?>
<a:theme xmlns:a="http://schemas.openxmlformats.org/drawingml/2006/main" name="21_3101">
  <a:themeElements>
    <a:clrScheme name="Custom 3">
      <a:dk1>
        <a:srgbClr val="000000"/>
      </a:dk1>
      <a:lt1>
        <a:srgbClr val="FBEFD2"/>
      </a:lt1>
      <a:dk2>
        <a:srgbClr val="800000"/>
      </a:dk2>
      <a:lt2>
        <a:srgbClr val="969696"/>
      </a:lt2>
      <a:accent1>
        <a:srgbClr val="800000"/>
      </a:accent1>
      <a:accent2>
        <a:srgbClr val="254C00"/>
      </a:accent2>
      <a:accent3>
        <a:srgbClr val="0000FF"/>
      </a:accent3>
      <a:accent4>
        <a:srgbClr val="400080"/>
      </a:accent4>
      <a:accent5>
        <a:srgbClr val="FDECB3"/>
      </a:accent5>
      <a:accent6>
        <a:srgbClr val="E78A5C"/>
      </a:accent6>
      <a:hlink>
        <a:srgbClr val="CC3300"/>
      </a:hlink>
      <a:folHlink>
        <a:srgbClr val="996600"/>
      </a:folHlink>
    </a:clrScheme>
    <a:fontScheme name="3101">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800" b="1" i="0" u="none" strike="noStrike" cap="none" normalizeH="0" baseline="0">
            <a:ln>
              <a:noFill/>
            </a:ln>
            <a:solidFill>
              <a:schemeClr val="tx1"/>
            </a:solidFill>
            <a:effectLst/>
            <a:latin typeface="Arial" pitchFamily="-110"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800" b="1" i="0" u="none" strike="noStrike" cap="none" normalizeH="0" baseline="0">
            <a:ln>
              <a:noFill/>
            </a:ln>
            <a:solidFill>
              <a:schemeClr val="tx1"/>
            </a:solidFill>
            <a:effectLst/>
            <a:latin typeface="Arial" pitchFamily="-110" charset="0"/>
          </a:defRPr>
        </a:defPPr>
      </a:lstStyle>
    </a:lnDef>
  </a:objectDefaults>
  <a:extraClrSchemeLst>
    <a:extraClrScheme>
      <a:clrScheme name="3101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3101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3101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3101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3101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3101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3101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3101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3101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3101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3101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3101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82.xml><?xml version="1.0" encoding="utf-8"?>
<a:theme xmlns:a="http://schemas.openxmlformats.org/drawingml/2006/main" name="22_3101">
  <a:themeElements>
    <a:clrScheme name="Custom 3">
      <a:dk1>
        <a:srgbClr val="000000"/>
      </a:dk1>
      <a:lt1>
        <a:srgbClr val="FBEFD2"/>
      </a:lt1>
      <a:dk2>
        <a:srgbClr val="800000"/>
      </a:dk2>
      <a:lt2>
        <a:srgbClr val="969696"/>
      </a:lt2>
      <a:accent1>
        <a:srgbClr val="800000"/>
      </a:accent1>
      <a:accent2>
        <a:srgbClr val="254C00"/>
      </a:accent2>
      <a:accent3>
        <a:srgbClr val="0000FF"/>
      </a:accent3>
      <a:accent4>
        <a:srgbClr val="400080"/>
      </a:accent4>
      <a:accent5>
        <a:srgbClr val="FDECB3"/>
      </a:accent5>
      <a:accent6>
        <a:srgbClr val="E78A5C"/>
      </a:accent6>
      <a:hlink>
        <a:srgbClr val="CC3300"/>
      </a:hlink>
      <a:folHlink>
        <a:srgbClr val="996600"/>
      </a:folHlink>
    </a:clrScheme>
    <a:fontScheme name="3101">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800" b="1" i="0" u="none" strike="noStrike" cap="none" normalizeH="0" baseline="0">
            <a:ln>
              <a:noFill/>
            </a:ln>
            <a:solidFill>
              <a:schemeClr val="tx1"/>
            </a:solidFill>
            <a:effectLst/>
            <a:latin typeface="Arial" pitchFamily="-110"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800" b="1" i="0" u="none" strike="noStrike" cap="none" normalizeH="0" baseline="0">
            <a:ln>
              <a:noFill/>
            </a:ln>
            <a:solidFill>
              <a:schemeClr val="tx1"/>
            </a:solidFill>
            <a:effectLst/>
            <a:latin typeface="Arial" pitchFamily="-110" charset="0"/>
          </a:defRPr>
        </a:defPPr>
      </a:lstStyle>
    </a:lnDef>
  </a:objectDefaults>
  <a:extraClrSchemeLst>
    <a:extraClrScheme>
      <a:clrScheme name="3101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3101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3101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3101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3101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3101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3101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3101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3101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3101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3101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3101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83.xml><?xml version="1.0" encoding="utf-8"?>
<a:theme xmlns:a="http://schemas.openxmlformats.org/drawingml/2006/main" name="23_3101">
  <a:themeElements>
    <a:clrScheme name="Custom 3">
      <a:dk1>
        <a:srgbClr val="000000"/>
      </a:dk1>
      <a:lt1>
        <a:srgbClr val="FBEFD2"/>
      </a:lt1>
      <a:dk2>
        <a:srgbClr val="800000"/>
      </a:dk2>
      <a:lt2>
        <a:srgbClr val="969696"/>
      </a:lt2>
      <a:accent1>
        <a:srgbClr val="800000"/>
      </a:accent1>
      <a:accent2>
        <a:srgbClr val="254C00"/>
      </a:accent2>
      <a:accent3>
        <a:srgbClr val="0000FF"/>
      </a:accent3>
      <a:accent4>
        <a:srgbClr val="400080"/>
      </a:accent4>
      <a:accent5>
        <a:srgbClr val="FDECB3"/>
      </a:accent5>
      <a:accent6>
        <a:srgbClr val="E78A5C"/>
      </a:accent6>
      <a:hlink>
        <a:srgbClr val="CC3300"/>
      </a:hlink>
      <a:folHlink>
        <a:srgbClr val="996600"/>
      </a:folHlink>
    </a:clrScheme>
    <a:fontScheme name="3101">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800" b="1" i="0" u="none" strike="noStrike" cap="none" normalizeH="0" baseline="0">
            <a:ln>
              <a:noFill/>
            </a:ln>
            <a:solidFill>
              <a:schemeClr val="tx1"/>
            </a:solidFill>
            <a:effectLst/>
            <a:latin typeface="Arial" pitchFamily="-110"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800" b="1" i="0" u="none" strike="noStrike" cap="none" normalizeH="0" baseline="0">
            <a:ln>
              <a:noFill/>
            </a:ln>
            <a:solidFill>
              <a:schemeClr val="tx1"/>
            </a:solidFill>
            <a:effectLst/>
            <a:latin typeface="Arial" pitchFamily="-110" charset="0"/>
          </a:defRPr>
        </a:defPPr>
      </a:lstStyle>
    </a:lnDef>
  </a:objectDefaults>
  <a:extraClrSchemeLst>
    <a:extraClrScheme>
      <a:clrScheme name="3101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3101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3101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3101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3101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3101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3101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3101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3101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3101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3101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3101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84.xml><?xml version="1.0" encoding="utf-8"?>
<a:theme xmlns:a="http://schemas.openxmlformats.org/drawingml/2006/main" name="24_3101">
  <a:themeElements>
    <a:clrScheme name="Custom 3">
      <a:dk1>
        <a:srgbClr val="000000"/>
      </a:dk1>
      <a:lt1>
        <a:srgbClr val="FBEFD2"/>
      </a:lt1>
      <a:dk2>
        <a:srgbClr val="800000"/>
      </a:dk2>
      <a:lt2>
        <a:srgbClr val="969696"/>
      </a:lt2>
      <a:accent1>
        <a:srgbClr val="800000"/>
      </a:accent1>
      <a:accent2>
        <a:srgbClr val="254C00"/>
      </a:accent2>
      <a:accent3>
        <a:srgbClr val="0000FF"/>
      </a:accent3>
      <a:accent4>
        <a:srgbClr val="400080"/>
      </a:accent4>
      <a:accent5>
        <a:srgbClr val="FDECB3"/>
      </a:accent5>
      <a:accent6>
        <a:srgbClr val="E78A5C"/>
      </a:accent6>
      <a:hlink>
        <a:srgbClr val="CC3300"/>
      </a:hlink>
      <a:folHlink>
        <a:srgbClr val="996600"/>
      </a:folHlink>
    </a:clrScheme>
    <a:fontScheme name="3101">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800" b="1" i="0" u="none" strike="noStrike" cap="none" normalizeH="0" baseline="0">
            <a:ln>
              <a:noFill/>
            </a:ln>
            <a:solidFill>
              <a:schemeClr val="tx1"/>
            </a:solidFill>
            <a:effectLst/>
            <a:latin typeface="Arial" pitchFamily="-110"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800" b="1" i="0" u="none" strike="noStrike" cap="none" normalizeH="0" baseline="0">
            <a:ln>
              <a:noFill/>
            </a:ln>
            <a:solidFill>
              <a:schemeClr val="tx1"/>
            </a:solidFill>
            <a:effectLst/>
            <a:latin typeface="Arial" pitchFamily="-110" charset="0"/>
          </a:defRPr>
        </a:defPPr>
      </a:lstStyle>
    </a:lnDef>
  </a:objectDefaults>
  <a:extraClrSchemeLst>
    <a:extraClrScheme>
      <a:clrScheme name="3101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3101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3101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3101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3101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3101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3101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3101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3101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3101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3101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3101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85.xml><?xml version="1.0" encoding="utf-8"?>
<a:theme xmlns:a="http://schemas.openxmlformats.org/drawingml/2006/main" name="25_3101">
  <a:themeElements>
    <a:clrScheme name="Custom 3">
      <a:dk1>
        <a:srgbClr val="000000"/>
      </a:dk1>
      <a:lt1>
        <a:srgbClr val="FBEFD2"/>
      </a:lt1>
      <a:dk2>
        <a:srgbClr val="800000"/>
      </a:dk2>
      <a:lt2>
        <a:srgbClr val="969696"/>
      </a:lt2>
      <a:accent1>
        <a:srgbClr val="800000"/>
      </a:accent1>
      <a:accent2>
        <a:srgbClr val="254C00"/>
      </a:accent2>
      <a:accent3>
        <a:srgbClr val="0000FF"/>
      </a:accent3>
      <a:accent4>
        <a:srgbClr val="400080"/>
      </a:accent4>
      <a:accent5>
        <a:srgbClr val="FDECB3"/>
      </a:accent5>
      <a:accent6>
        <a:srgbClr val="E78A5C"/>
      </a:accent6>
      <a:hlink>
        <a:srgbClr val="CC3300"/>
      </a:hlink>
      <a:folHlink>
        <a:srgbClr val="996600"/>
      </a:folHlink>
    </a:clrScheme>
    <a:fontScheme name="3101">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800" b="1" i="0" u="none" strike="noStrike" cap="none" normalizeH="0" baseline="0">
            <a:ln>
              <a:noFill/>
            </a:ln>
            <a:solidFill>
              <a:schemeClr val="tx1"/>
            </a:solidFill>
            <a:effectLst/>
            <a:latin typeface="Arial" pitchFamily="-110"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800" b="1" i="0" u="none" strike="noStrike" cap="none" normalizeH="0" baseline="0">
            <a:ln>
              <a:noFill/>
            </a:ln>
            <a:solidFill>
              <a:schemeClr val="tx1"/>
            </a:solidFill>
            <a:effectLst/>
            <a:latin typeface="Arial" pitchFamily="-110" charset="0"/>
          </a:defRPr>
        </a:defPPr>
      </a:lstStyle>
    </a:lnDef>
  </a:objectDefaults>
  <a:extraClrSchemeLst>
    <a:extraClrScheme>
      <a:clrScheme name="3101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3101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3101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3101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3101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3101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3101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3101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3101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3101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3101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3101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86.xml><?xml version="1.0" encoding="utf-8"?>
<a:theme xmlns:a="http://schemas.openxmlformats.org/drawingml/2006/main" name="8_Default Design">
  <a:themeElements>
    <a:clrScheme name="">
      <a:dk1>
        <a:srgbClr val="000000"/>
      </a:dk1>
      <a:lt1>
        <a:srgbClr val="FFFFFF"/>
      </a:lt1>
      <a:dk2>
        <a:srgbClr val="000066"/>
      </a:dk2>
      <a:lt2>
        <a:srgbClr val="FFFF00"/>
      </a:lt2>
      <a:accent1>
        <a:srgbClr val="FF9900"/>
      </a:accent1>
      <a:accent2>
        <a:srgbClr val="00FFFF"/>
      </a:accent2>
      <a:accent3>
        <a:srgbClr val="AAAAB8"/>
      </a:accent3>
      <a:accent4>
        <a:srgbClr val="DADADA"/>
      </a:accent4>
      <a:accent5>
        <a:srgbClr val="FFCAAA"/>
      </a:accent5>
      <a:accent6>
        <a:srgbClr val="00E7E7"/>
      </a:accent6>
      <a:hlink>
        <a:srgbClr val="FF0000"/>
      </a:hlink>
      <a:folHlink>
        <a:srgbClr val="969696"/>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38100" cap="flat" cmpd="sng" algn="ctr">
          <a:solidFill>
            <a:schemeClr val="hlink"/>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r" defTabSz="914400" rtl="0" eaLnBrk="1" fontAlgn="base" latinLnBrk="0" hangingPunct="1">
          <a:lnSpc>
            <a:spcPct val="100000"/>
          </a:lnSpc>
          <a:spcBef>
            <a:spcPct val="0"/>
          </a:spcBef>
          <a:spcAft>
            <a:spcPct val="0"/>
          </a:spcAft>
          <a:buClrTx/>
          <a:buSzTx/>
          <a:buFontTx/>
          <a:buNone/>
          <a:tabLst/>
          <a:defRPr kumimoji="0" lang="en-CA" sz="3200" b="0" i="0" u="none" strike="noStrike" cap="none" normalizeH="0" baseline="0" smtClean="0">
            <a:ln>
              <a:noFill/>
            </a:ln>
            <a:solidFill>
              <a:schemeClr val="tx1"/>
            </a:solidFill>
            <a:effectLst/>
            <a:latin typeface="Times New Roman" pitchFamily="18" charset="0"/>
          </a:defRPr>
        </a:defPPr>
      </a:lstStyle>
    </a:spDef>
    <a:lnDef>
      <a:spPr bwMode="auto">
        <a:xfrm>
          <a:off x="0" y="0"/>
          <a:ext cx="1" cy="1"/>
        </a:xfrm>
        <a:custGeom>
          <a:avLst/>
          <a:gdLst/>
          <a:ahLst/>
          <a:cxnLst/>
          <a:rect l="0" t="0" r="0" b="0"/>
          <a:pathLst/>
        </a:custGeom>
        <a:noFill/>
        <a:ln w="38100" cap="flat" cmpd="sng" algn="ctr">
          <a:solidFill>
            <a:schemeClr val="hlink"/>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r" defTabSz="914400" rtl="0" eaLnBrk="1" fontAlgn="base" latinLnBrk="0" hangingPunct="1">
          <a:lnSpc>
            <a:spcPct val="100000"/>
          </a:lnSpc>
          <a:spcBef>
            <a:spcPct val="0"/>
          </a:spcBef>
          <a:spcAft>
            <a:spcPct val="0"/>
          </a:spcAft>
          <a:buClrTx/>
          <a:buSzTx/>
          <a:buFontTx/>
          <a:buNone/>
          <a:tabLst/>
          <a:defRPr kumimoji="0" lang="en-CA" sz="3200" b="0" i="0" u="none" strike="noStrike" cap="none" normalizeH="0" baseline="0" smtClean="0">
            <a:ln>
              <a:noFill/>
            </a:ln>
            <a:solidFill>
              <a:schemeClr val="tx1"/>
            </a:solidFill>
            <a:effectLst/>
            <a:latin typeface="Times New Roman" pitchFamily="18"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87.xml><?xml version="1.0" encoding="utf-8"?>
<a:theme xmlns:a="http://schemas.openxmlformats.org/drawingml/2006/main" name="9_Default Design">
  <a:themeElements>
    <a:clrScheme name="">
      <a:dk1>
        <a:srgbClr val="000000"/>
      </a:dk1>
      <a:lt1>
        <a:srgbClr val="FFFFFF"/>
      </a:lt1>
      <a:dk2>
        <a:srgbClr val="000066"/>
      </a:dk2>
      <a:lt2>
        <a:srgbClr val="FFFF00"/>
      </a:lt2>
      <a:accent1>
        <a:srgbClr val="FF9900"/>
      </a:accent1>
      <a:accent2>
        <a:srgbClr val="00FFFF"/>
      </a:accent2>
      <a:accent3>
        <a:srgbClr val="AAAAB8"/>
      </a:accent3>
      <a:accent4>
        <a:srgbClr val="DADADA"/>
      </a:accent4>
      <a:accent5>
        <a:srgbClr val="FFCAAA"/>
      </a:accent5>
      <a:accent6>
        <a:srgbClr val="00E7E7"/>
      </a:accent6>
      <a:hlink>
        <a:srgbClr val="FF0000"/>
      </a:hlink>
      <a:folHlink>
        <a:srgbClr val="969696"/>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38100" cap="flat" cmpd="sng" algn="ctr">
          <a:solidFill>
            <a:schemeClr val="hlink"/>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r" defTabSz="914400" rtl="0" eaLnBrk="1" fontAlgn="base" latinLnBrk="0" hangingPunct="1">
          <a:lnSpc>
            <a:spcPct val="100000"/>
          </a:lnSpc>
          <a:spcBef>
            <a:spcPct val="0"/>
          </a:spcBef>
          <a:spcAft>
            <a:spcPct val="0"/>
          </a:spcAft>
          <a:buClrTx/>
          <a:buSzTx/>
          <a:buFontTx/>
          <a:buNone/>
          <a:tabLst/>
          <a:defRPr kumimoji="0" lang="en-CA" sz="3200" b="0" i="0" u="none" strike="noStrike" cap="none" normalizeH="0" baseline="0" smtClean="0">
            <a:ln>
              <a:noFill/>
            </a:ln>
            <a:solidFill>
              <a:schemeClr val="tx1"/>
            </a:solidFill>
            <a:effectLst/>
            <a:latin typeface="Times New Roman" pitchFamily="18" charset="0"/>
          </a:defRPr>
        </a:defPPr>
      </a:lstStyle>
    </a:spDef>
    <a:lnDef>
      <a:spPr bwMode="auto">
        <a:xfrm>
          <a:off x="0" y="0"/>
          <a:ext cx="1" cy="1"/>
        </a:xfrm>
        <a:custGeom>
          <a:avLst/>
          <a:gdLst/>
          <a:ahLst/>
          <a:cxnLst/>
          <a:rect l="0" t="0" r="0" b="0"/>
          <a:pathLst/>
        </a:custGeom>
        <a:noFill/>
        <a:ln w="38100" cap="flat" cmpd="sng" algn="ctr">
          <a:solidFill>
            <a:schemeClr val="hlink"/>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r" defTabSz="914400" rtl="0" eaLnBrk="1" fontAlgn="base" latinLnBrk="0" hangingPunct="1">
          <a:lnSpc>
            <a:spcPct val="100000"/>
          </a:lnSpc>
          <a:spcBef>
            <a:spcPct val="0"/>
          </a:spcBef>
          <a:spcAft>
            <a:spcPct val="0"/>
          </a:spcAft>
          <a:buClrTx/>
          <a:buSzTx/>
          <a:buFontTx/>
          <a:buNone/>
          <a:tabLst/>
          <a:defRPr kumimoji="0" lang="en-CA" sz="3200" b="0" i="0" u="none" strike="noStrike" cap="none" normalizeH="0" baseline="0" smtClean="0">
            <a:ln>
              <a:noFill/>
            </a:ln>
            <a:solidFill>
              <a:schemeClr val="tx1"/>
            </a:solidFill>
            <a:effectLst/>
            <a:latin typeface="Times New Roman" pitchFamily="18"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88.xml><?xml version="1.0" encoding="utf-8"?>
<a:theme xmlns:a="http://schemas.openxmlformats.org/drawingml/2006/main" name="10_Default Design">
  <a:themeElements>
    <a:clrScheme name="">
      <a:dk1>
        <a:srgbClr val="000000"/>
      </a:dk1>
      <a:lt1>
        <a:srgbClr val="FFFFFF"/>
      </a:lt1>
      <a:dk2>
        <a:srgbClr val="000066"/>
      </a:dk2>
      <a:lt2>
        <a:srgbClr val="FFFF00"/>
      </a:lt2>
      <a:accent1>
        <a:srgbClr val="FF9900"/>
      </a:accent1>
      <a:accent2>
        <a:srgbClr val="00FFFF"/>
      </a:accent2>
      <a:accent3>
        <a:srgbClr val="AAAAB8"/>
      </a:accent3>
      <a:accent4>
        <a:srgbClr val="DADADA"/>
      </a:accent4>
      <a:accent5>
        <a:srgbClr val="FFCAAA"/>
      </a:accent5>
      <a:accent6>
        <a:srgbClr val="00E7E7"/>
      </a:accent6>
      <a:hlink>
        <a:srgbClr val="FF0000"/>
      </a:hlink>
      <a:folHlink>
        <a:srgbClr val="969696"/>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38100" cap="flat" cmpd="sng" algn="ctr">
          <a:solidFill>
            <a:schemeClr val="hlink"/>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r" defTabSz="914400" rtl="0" eaLnBrk="1" fontAlgn="base" latinLnBrk="0" hangingPunct="1">
          <a:lnSpc>
            <a:spcPct val="100000"/>
          </a:lnSpc>
          <a:spcBef>
            <a:spcPct val="0"/>
          </a:spcBef>
          <a:spcAft>
            <a:spcPct val="0"/>
          </a:spcAft>
          <a:buClrTx/>
          <a:buSzTx/>
          <a:buFontTx/>
          <a:buNone/>
          <a:tabLst/>
          <a:defRPr kumimoji="0" lang="en-CA" sz="3200" b="0" i="0" u="none" strike="noStrike" cap="none" normalizeH="0" baseline="0" smtClean="0">
            <a:ln>
              <a:noFill/>
            </a:ln>
            <a:solidFill>
              <a:schemeClr val="tx1"/>
            </a:solidFill>
            <a:effectLst/>
            <a:latin typeface="Times New Roman" pitchFamily="18" charset="0"/>
          </a:defRPr>
        </a:defPPr>
      </a:lstStyle>
    </a:spDef>
    <a:lnDef>
      <a:spPr bwMode="auto">
        <a:xfrm>
          <a:off x="0" y="0"/>
          <a:ext cx="1" cy="1"/>
        </a:xfrm>
        <a:custGeom>
          <a:avLst/>
          <a:gdLst/>
          <a:ahLst/>
          <a:cxnLst/>
          <a:rect l="0" t="0" r="0" b="0"/>
          <a:pathLst/>
        </a:custGeom>
        <a:noFill/>
        <a:ln w="38100" cap="flat" cmpd="sng" algn="ctr">
          <a:solidFill>
            <a:schemeClr val="hlink"/>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r" defTabSz="914400" rtl="0" eaLnBrk="1" fontAlgn="base" latinLnBrk="0" hangingPunct="1">
          <a:lnSpc>
            <a:spcPct val="100000"/>
          </a:lnSpc>
          <a:spcBef>
            <a:spcPct val="0"/>
          </a:spcBef>
          <a:spcAft>
            <a:spcPct val="0"/>
          </a:spcAft>
          <a:buClrTx/>
          <a:buSzTx/>
          <a:buFontTx/>
          <a:buNone/>
          <a:tabLst/>
          <a:defRPr kumimoji="0" lang="en-CA" sz="3200" b="0" i="0" u="none" strike="noStrike" cap="none" normalizeH="0" baseline="0" smtClean="0">
            <a:ln>
              <a:noFill/>
            </a:ln>
            <a:solidFill>
              <a:schemeClr val="tx1"/>
            </a:solidFill>
            <a:effectLst/>
            <a:latin typeface="Times New Roman" pitchFamily="18"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89.xml><?xml version="1.0" encoding="utf-8"?>
<a:theme xmlns:a="http://schemas.openxmlformats.org/drawingml/2006/main" name="72_Default Design">
  <a:themeElements>
    <a:clrScheme name="">
      <a:dk1>
        <a:srgbClr val="000000"/>
      </a:dk1>
      <a:lt1>
        <a:srgbClr val="FFFFFF"/>
      </a:lt1>
      <a:dk2>
        <a:srgbClr val="000066"/>
      </a:dk2>
      <a:lt2>
        <a:srgbClr val="FFFF00"/>
      </a:lt2>
      <a:accent1>
        <a:srgbClr val="FF9900"/>
      </a:accent1>
      <a:accent2>
        <a:srgbClr val="00FFFF"/>
      </a:accent2>
      <a:accent3>
        <a:srgbClr val="AAAAB8"/>
      </a:accent3>
      <a:accent4>
        <a:srgbClr val="DADADA"/>
      </a:accent4>
      <a:accent5>
        <a:srgbClr val="FFCAAA"/>
      </a:accent5>
      <a:accent6>
        <a:srgbClr val="00E7E7"/>
      </a:accent6>
      <a:hlink>
        <a:srgbClr val="FF0000"/>
      </a:hlink>
      <a:folHlink>
        <a:srgbClr val="969696"/>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38100" cap="flat" cmpd="sng" algn="ctr">
          <a:solidFill>
            <a:schemeClr val="hlink"/>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r" defTabSz="914400" rtl="0" eaLnBrk="1" fontAlgn="base" latinLnBrk="0" hangingPunct="1">
          <a:lnSpc>
            <a:spcPct val="100000"/>
          </a:lnSpc>
          <a:spcBef>
            <a:spcPct val="0"/>
          </a:spcBef>
          <a:spcAft>
            <a:spcPct val="0"/>
          </a:spcAft>
          <a:buClrTx/>
          <a:buSzTx/>
          <a:buFontTx/>
          <a:buNone/>
          <a:tabLst/>
          <a:defRPr kumimoji="0" lang="en-CA" sz="3200" b="0" i="0" u="none" strike="noStrike" cap="none" normalizeH="0" baseline="0" smtClean="0">
            <a:ln>
              <a:noFill/>
            </a:ln>
            <a:solidFill>
              <a:schemeClr val="tx1"/>
            </a:solidFill>
            <a:effectLst/>
            <a:latin typeface="Times New Roman" pitchFamily="18" charset="0"/>
          </a:defRPr>
        </a:defPPr>
      </a:lstStyle>
    </a:spDef>
    <a:lnDef>
      <a:spPr bwMode="auto">
        <a:xfrm>
          <a:off x="0" y="0"/>
          <a:ext cx="1" cy="1"/>
        </a:xfrm>
        <a:custGeom>
          <a:avLst/>
          <a:gdLst/>
          <a:ahLst/>
          <a:cxnLst/>
          <a:rect l="0" t="0" r="0" b="0"/>
          <a:pathLst/>
        </a:custGeom>
        <a:noFill/>
        <a:ln w="38100" cap="flat" cmpd="sng" algn="ctr">
          <a:solidFill>
            <a:schemeClr val="hlink"/>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r" defTabSz="914400" rtl="0" eaLnBrk="1" fontAlgn="base" latinLnBrk="0" hangingPunct="1">
          <a:lnSpc>
            <a:spcPct val="100000"/>
          </a:lnSpc>
          <a:spcBef>
            <a:spcPct val="0"/>
          </a:spcBef>
          <a:spcAft>
            <a:spcPct val="0"/>
          </a:spcAft>
          <a:buClrTx/>
          <a:buSzTx/>
          <a:buFontTx/>
          <a:buNone/>
          <a:tabLst/>
          <a:defRPr kumimoji="0" lang="en-CA" sz="3200" b="0" i="0" u="none" strike="noStrike" cap="none" normalizeH="0" baseline="0" smtClean="0">
            <a:ln>
              <a:noFill/>
            </a:ln>
            <a:solidFill>
              <a:schemeClr val="tx1"/>
            </a:solidFill>
            <a:effectLst/>
            <a:latin typeface="Times New Roman" pitchFamily="18"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9.xml><?xml version="1.0" encoding="utf-8"?>
<a:theme xmlns:a="http://schemas.openxmlformats.org/drawingml/2006/main" name="13_Default Design">
  <a:themeElements>
    <a:clrScheme name="">
      <a:dk1>
        <a:srgbClr val="000000"/>
      </a:dk1>
      <a:lt1>
        <a:srgbClr val="FFFFFF"/>
      </a:lt1>
      <a:dk2>
        <a:srgbClr val="000066"/>
      </a:dk2>
      <a:lt2>
        <a:srgbClr val="FFFF00"/>
      </a:lt2>
      <a:accent1>
        <a:srgbClr val="FF9900"/>
      </a:accent1>
      <a:accent2>
        <a:srgbClr val="00FFFF"/>
      </a:accent2>
      <a:accent3>
        <a:srgbClr val="AAAAB8"/>
      </a:accent3>
      <a:accent4>
        <a:srgbClr val="DADADA"/>
      </a:accent4>
      <a:accent5>
        <a:srgbClr val="FFCAAA"/>
      </a:accent5>
      <a:accent6>
        <a:srgbClr val="00E7E7"/>
      </a:accent6>
      <a:hlink>
        <a:srgbClr val="FF0000"/>
      </a:hlink>
      <a:folHlink>
        <a:srgbClr val="969696"/>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38100" cap="flat" cmpd="sng" algn="ctr">
          <a:solidFill>
            <a:schemeClr val="hlink"/>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r" defTabSz="914400" rtl="0" eaLnBrk="1" fontAlgn="base" latinLnBrk="0" hangingPunct="1">
          <a:lnSpc>
            <a:spcPct val="100000"/>
          </a:lnSpc>
          <a:spcBef>
            <a:spcPct val="0"/>
          </a:spcBef>
          <a:spcAft>
            <a:spcPct val="0"/>
          </a:spcAft>
          <a:buClrTx/>
          <a:buSzTx/>
          <a:buFontTx/>
          <a:buNone/>
          <a:tabLst/>
          <a:defRPr kumimoji="0" lang="en-CA" sz="3200" b="0" i="0" u="none" strike="noStrike" cap="none" normalizeH="0" baseline="0" smtClean="0">
            <a:ln>
              <a:noFill/>
            </a:ln>
            <a:solidFill>
              <a:schemeClr val="tx1"/>
            </a:solidFill>
            <a:effectLst/>
            <a:latin typeface="Times New Roman" pitchFamily="18" charset="0"/>
          </a:defRPr>
        </a:defPPr>
      </a:lstStyle>
    </a:spDef>
    <a:lnDef>
      <a:spPr bwMode="auto">
        <a:xfrm>
          <a:off x="0" y="0"/>
          <a:ext cx="1" cy="1"/>
        </a:xfrm>
        <a:custGeom>
          <a:avLst/>
          <a:gdLst/>
          <a:ahLst/>
          <a:cxnLst/>
          <a:rect l="0" t="0" r="0" b="0"/>
          <a:pathLst/>
        </a:custGeom>
        <a:noFill/>
        <a:ln w="38100" cap="flat" cmpd="sng" algn="ctr">
          <a:solidFill>
            <a:schemeClr val="hlink"/>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r" defTabSz="914400" rtl="0" eaLnBrk="1" fontAlgn="base" latinLnBrk="0" hangingPunct="1">
          <a:lnSpc>
            <a:spcPct val="100000"/>
          </a:lnSpc>
          <a:spcBef>
            <a:spcPct val="0"/>
          </a:spcBef>
          <a:spcAft>
            <a:spcPct val="0"/>
          </a:spcAft>
          <a:buClrTx/>
          <a:buSzTx/>
          <a:buFontTx/>
          <a:buNone/>
          <a:tabLst/>
          <a:defRPr kumimoji="0" lang="en-CA" sz="3200" b="0" i="0" u="none" strike="noStrike" cap="none" normalizeH="0" baseline="0" smtClean="0">
            <a:ln>
              <a:noFill/>
            </a:ln>
            <a:solidFill>
              <a:schemeClr val="tx1"/>
            </a:solidFill>
            <a:effectLst/>
            <a:latin typeface="Times New Roman" pitchFamily="18"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90.xml><?xml version="1.0" encoding="utf-8"?>
<a:theme xmlns:a="http://schemas.openxmlformats.org/drawingml/2006/main" name="2_Default Design">
  <a:themeElements>
    <a:clrScheme name="">
      <a:dk1>
        <a:srgbClr val="000000"/>
      </a:dk1>
      <a:lt1>
        <a:srgbClr val="FFFFFF"/>
      </a:lt1>
      <a:dk2>
        <a:srgbClr val="000066"/>
      </a:dk2>
      <a:lt2>
        <a:srgbClr val="FFFF00"/>
      </a:lt2>
      <a:accent1>
        <a:srgbClr val="FF9900"/>
      </a:accent1>
      <a:accent2>
        <a:srgbClr val="00FFFF"/>
      </a:accent2>
      <a:accent3>
        <a:srgbClr val="AAAAB8"/>
      </a:accent3>
      <a:accent4>
        <a:srgbClr val="DADADA"/>
      </a:accent4>
      <a:accent5>
        <a:srgbClr val="FFCAAA"/>
      </a:accent5>
      <a:accent6>
        <a:srgbClr val="00E7E7"/>
      </a:accent6>
      <a:hlink>
        <a:srgbClr val="FF0000"/>
      </a:hlink>
      <a:folHlink>
        <a:srgbClr val="969696"/>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38100" cap="flat" cmpd="sng" algn="ctr">
          <a:solidFill>
            <a:schemeClr val="hlink"/>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r" defTabSz="914400" rtl="0" eaLnBrk="1" fontAlgn="base" latinLnBrk="0" hangingPunct="1">
          <a:lnSpc>
            <a:spcPct val="100000"/>
          </a:lnSpc>
          <a:spcBef>
            <a:spcPct val="0"/>
          </a:spcBef>
          <a:spcAft>
            <a:spcPct val="0"/>
          </a:spcAft>
          <a:buClrTx/>
          <a:buSzTx/>
          <a:buFontTx/>
          <a:buNone/>
          <a:tabLst/>
          <a:defRPr kumimoji="0" lang="en-CA" sz="3200" b="0" i="0" u="none" strike="noStrike" cap="none" normalizeH="0" baseline="0" smtClean="0">
            <a:ln>
              <a:noFill/>
            </a:ln>
            <a:solidFill>
              <a:schemeClr val="tx1"/>
            </a:solidFill>
            <a:effectLst/>
            <a:latin typeface="Times New Roman" pitchFamily="18" charset="0"/>
          </a:defRPr>
        </a:defPPr>
      </a:lstStyle>
    </a:spDef>
    <a:lnDef>
      <a:spPr bwMode="auto">
        <a:xfrm>
          <a:off x="0" y="0"/>
          <a:ext cx="1" cy="1"/>
        </a:xfrm>
        <a:custGeom>
          <a:avLst/>
          <a:gdLst/>
          <a:ahLst/>
          <a:cxnLst/>
          <a:rect l="0" t="0" r="0" b="0"/>
          <a:pathLst/>
        </a:custGeom>
        <a:noFill/>
        <a:ln w="38100" cap="flat" cmpd="sng" algn="ctr">
          <a:solidFill>
            <a:schemeClr val="hlink"/>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r" defTabSz="914400" rtl="0" eaLnBrk="1" fontAlgn="base" latinLnBrk="0" hangingPunct="1">
          <a:lnSpc>
            <a:spcPct val="100000"/>
          </a:lnSpc>
          <a:spcBef>
            <a:spcPct val="0"/>
          </a:spcBef>
          <a:spcAft>
            <a:spcPct val="0"/>
          </a:spcAft>
          <a:buClrTx/>
          <a:buSzTx/>
          <a:buFontTx/>
          <a:buNone/>
          <a:tabLst/>
          <a:defRPr kumimoji="0" lang="en-CA" sz="3200" b="0" i="0" u="none" strike="noStrike" cap="none" normalizeH="0" baseline="0" smtClean="0">
            <a:ln>
              <a:noFill/>
            </a:ln>
            <a:solidFill>
              <a:schemeClr val="tx1"/>
            </a:solidFill>
            <a:effectLst/>
            <a:latin typeface="Times New Roman" pitchFamily="18"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91.xml><?xml version="1.0" encoding="utf-8"?>
<a:theme xmlns:a="http://schemas.openxmlformats.org/drawingml/2006/main" name="Office Theme">
  <a:themeElements>
    <a:clrScheme name="">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92.xml><?xml version="1.0" encoding="utf-8"?>
<a:theme xmlns:a="http://schemas.openxmlformats.org/drawingml/2006/main" name="Office Theme">
  <a:themeElements>
    <a:clrScheme name="">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27301</TotalTime>
  <Words>9082</Words>
  <Application>Microsoft Office PowerPoint</Application>
  <PresentationFormat>On-screen Show (4:3)</PresentationFormat>
  <Paragraphs>2618</Paragraphs>
  <Slides>192</Slides>
  <Notes>132</Notes>
  <HiddenSlides>0</HiddenSlides>
  <MMClips>1</MMClips>
  <ScaleCrop>false</ScaleCrop>
  <HeadingPairs>
    <vt:vector size="8" baseType="variant">
      <vt:variant>
        <vt:lpstr>Fonts Used</vt:lpstr>
      </vt:variant>
      <vt:variant>
        <vt:i4>14</vt:i4>
      </vt:variant>
      <vt:variant>
        <vt:lpstr>Theme</vt:lpstr>
      </vt:variant>
      <vt:variant>
        <vt:i4>90</vt:i4>
      </vt:variant>
      <vt:variant>
        <vt:lpstr>Embedded OLE Servers</vt:lpstr>
      </vt:variant>
      <vt:variant>
        <vt:i4>3</vt:i4>
      </vt:variant>
      <vt:variant>
        <vt:lpstr>Slide Titles</vt:lpstr>
      </vt:variant>
      <vt:variant>
        <vt:i4>192</vt:i4>
      </vt:variant>
    </vt:vector>
  </HeadingPairs>
  <TitlesOfParts>
    <vt:vector size="299" baseType="lpstr">
      <vt:lpstr>MS PGothic</vt:lpstr>
      <vt:lpstr>MS PGothic</vt:lpstr>
      <vt:lpstr>Arial</vt:lpstr>
      <vt:lpstr>Arial Narrow</vt:lpstr>
      <vt:lpstr>Arial Rounded MT Bold</vt:lpstr>
      <vt:lpstr>Cambria Math</vt:lpstr>
      <vt:lpstr>Century Schoolbook</vt:lpstr>
      <vt:lpstr>Comic Sans MS</vt:lpstr>
      <vt:lpstr>Monotype Corsiva</vt:lpstr>
      <vt:lpstr>Symbol</vt:lpstr>
      <vt:lpstr>Tahoma</vt:lpstr>
      <vt:lpstr>Times New Roman</vt:lpstr>
      <vt:lpstr>Wingdings</vt:lpstr>
      <vt:lpstr>WP MathA</vt:lpstr>
      <vt:lpstr>Default Design</vt:lpstr>
      <vt:lpstr>3_Default Design</vt:lpstr>
      <vt:lpstr>4_Default Design</vt:lpstr>
      <vt:lpstr>5_Default Design</vt:lpstr>
      <vt:lpstr>6_Default Design</vt:lpstr>
      <vt:lpstr>1_Default Design</vt:lpstr>
      <vt:lpstr>7_Default Design</vt:lpstr>
      <vt:lpstr>12_Default Design</vt:lpstr>
      <vt:lpstr>13_Default Design</vt:lpstr>
      <vt:lpstr>15_Default Design</vt:lpstr>
      <vt:lpstr>16_Default Design</vt:lpstr>
      <vt:lpstr>17_Default Design</vt:lpstr>
      <vt:lpstr>18_Default Design</vt:lpstr>
      <vt:lpstr>19_Default Design</vt:lpstr>
      <vt:lpstr>20_Default Design</vt:lpstr>
      <vt:lpstr>21_Default Design</vt:lpstr>
      <vt:lpstr>22_Default Design</vt:lpstr>
      <vt:lpstr>23_Default Design</vt:lpstr>
      <vt:lpstr>24_Default Design</vt:lpstr>
      <vt:lpstr>25_Default Design</vt:lpstr>
      <vt:lpstr>26_Default Design</vt:lpstr>
      <vt:lpstr>27_Default Design</vt:lpstr>
      <vt:lpstr>28_Default Design</vt:lpstr>
      <vt:lpstr>29_Default Design</vt:lpstr>
      <vt:lpstr>30_Default Design</vt:lpstr>
      <vt:lpstr>31_Default Design</vt:lpstr>
      <vt:lpstr>32_Default Design</vt:lpstr>
      <vt:lpstr>33_Default Design</vt:lpstr>
      <vt:lpstr>34_Default Design</vt:lpstr>
      <vt:lpstr>35_Default Design</vt:lpstr>
      <vt:lpstr>36_Default Design</vt:lpstr>
      <vt:lpstr>37_Default Design</vt:lpstr>
      <vt:lpstr>38_Default Design</vt:lpstr>
      <vt:lpstr>39_Default Design</vt:lpstr>
      <vt:lpstr>40_Default Design</vt:lpstr>
      <vt:lpstr>41_Default Design</vt:lpstr>
      <vt:lpstr>42_Default Design</vt:lpstr>
      <vt:lpstr>43_Default Design</vt:lpstr>
      <vt:lpstr>44_Default Design</vt:lpstr>
      <vt:lpstr>45_Default Design</vt:lpstr>
      <vt:lpstr>46_Default Design</vt:lpstr>
      <vt:lpstr>47_Default Design</vt:lpstr>
      <vt:lpstr>48_Default Design</vt:lpstr>
      <vt:lpstr>49_Default Design</vt:lpstr>
      <vt:lpstr>50_Default Design</vt:lpstr>
      <vt:lpstr>51_Default Design</vt:lpstr>
      <vt:lpstr>52_Default Design</vt:lpstr>
      <vt:lpstr>53_Default Design</vt:lpstr>
      <vt:lpstr>54_Default Design</vt:lpstr>
      <vt:lpstr>55_Default Design</vt:lpstr>
      <vt:lpstr>14_Default Design</vt:lpstr>
      <vt:lpstr>56_Default Design</vt:lpstr>
      <vt:lpstr>57_Default Design</vt:lpstr>
      <vt:lpstr>58_Default Design</vt:lpstr>
      <vt:lpstr>59_Default Design</vt:lpstr>
      <vt:lpstr>60_Default Design</vt:lpstr>
      <vt:lpstr>61_Default Design</vt:lpstr>
      <vt:lpstr>63_Default Design</vt:lpstr>
      <vt:lpstr>64_Default Design</vt:lpstr>
      <vt:lpstr>65_Default Design</vt:lpstr>
      <vt:lpstr>69_Default Design</vt:lpstr>
      <vt:lpstr>71_Default Design</vt:lpstr>
      <vt:lpstr>3_3101</vt:lpstr>
      <vt:lpstr>4_3101</vt:lpstr>
      <vt:lpstr>5_3101</vt:lpstr>
      <vt:lpstr>6_3101</vt:lpstr>
      <vt:lpstr>7_3101</vt:lpstr>
      <vt:lpstr>8_3101</vt:lpstr>
      <vt:lpstr>9_3101</vt:lpstr>
      <vt:lpstr>10_3101</vt:lpstr>
      <vt:lpstr>11_3101</vt:lpstr>
      <vt:lpstr>12_3101</vt:lpstr>
      <vt:lpstr>13_3101</vt:lpstr>
      <vt:lpstr>14_3101</vt:lpstr>
      <vt:lpstr>15_3101</vt:lpstr>
      <vt:lpstr>16_3101</vt:lpstr>
      <vt:lpstr>17_3101</vt:lpstr>
      <vt:lpstr>18_3101</vt:lpstr>
      <vt:lpstr>19_3101</vt:lpstr>
      <vt:lpstr>20_3101</vt:lpstr>
      <vt:lpstr>21_3101</vt:lpstr>
      <vt:lpstr>22_3101</vt:lpstr>
      <vt:lpstr>23_3101</vt:lpstr>
      <vt:lpstr>24_3101</vt:lpstr>
      <vt:lpstr>25_3101</vt:lpstr>
      <vt:lpstr>8_Default Design</vt:lpstr>
      <vt:lpstr>9_Default Design</vt:lpstr>
      <vt:lpstr>10_Default Design</vt:lpstr>
      <vt:lpstr>72_Default Design</vt:lpstr>
      <vt:lpstr>2_Default Design</vt:lpstr>
      <vt:lpstr>Equation</vt:lpstr>
      <vt:lpstr>Microsoft Excel 97-2003 Worksheet</vt:lpstr>
      <vt:lpstr>Clip</vt:lpstr>
      <vt:lpstr>PowerPoint Presentation</vt:lpstr>
      <vt:lpstr>Some Math</vt:lpstr>
      <vt:lpstr>The Time Complexity of an Algorithm</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Growth Rates</vt:lpstr>
      <vt:lpstr>Growth Rates</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Experimental Studies</vt:lpstr>
      <vt:lpstr>Theoretical Analysis</vt:lpstr>
      <vt:lpstr>Theoretical Analysis</vt:lpstr>
      <vt:lpstr>Theoretical Analysis</vt:lpstr>
      <vt:lpstr>Theoretical Analysis</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Quadratic Time (Insertion Sort)</vt:lpstr>
      <vt:lpstr>Quadratic Time (Insertion Sort)</vt:lpstr>
      <vt:lpstr>Quadratic Time (Insertion Sort)</vt:lpstr>
      <vt:lpstr>Quadratic Time (Insertion Sort)</vt:lpstr>
      <vt:lpstr>Quadratic Time (Insertion Sort)</vt:lpstr>
      <vt:lpstr>Quadratic Time (Insertion Sort)</vt:lpstr>
      <vt:lpstr>Quadratic Time (Insertion Sort)</vt:lpstr>
      <vt:lpstr>Quadratic Time (Insertion Sort)</vt:lpstr>
      <vt:lpstr>PowerPoint Presentation</vt:lpstr>
      <vt:lpstr>PowerPoint Presentation</vt:lpstr>
      <vt:lpstr>PowerPoint Presentation</vt:lpstr>
      <vt:lpstr>PowerPoint Presentation</vt:lpstr>
      <vt:lpstr>Don't Redo Work</vt:lpstr>
      <vt:lpstr>Don't Redo Work</vt:lpstr>
      <vt:lpstr>Don't Redo Work</vt:lpstr>
      <vt:lpstr>PowerPoint Presentation</vt:lpstr>
      <vt:lpstr>PowerPoint Presentation</vt:lpstr>
      <vt:lpstr>PowerPoint Presentation</vt:lpstr>
      <vt:lpstr>PowerPoint Presentation</vt:lpstr>
      <vt:lpstr>How to add 2 n-bit numbers.</vt:lpstr>
      <vt:lpstr>How to add 2 n-bit numbers.</vt:lpstr>
      <vt:lpstr>How to add 2 n-bit numbers.</vt:lpstr>
      <vt:lpstr>How to add 2 n-bit numbers.</vt:lpstr>
      <vt:lpstr>How to add 2 n-bit numbers.</vt:lpstr>
      <vt:lpstr>How to add 2 n-bit numbers.</vt:lpstr>
      <vt:lpstr>Time complexity of  grade school addition</vt:lpstr>
      <vt:lpstr>How to add 2 n-digit numbers.</vt:lpstr>
      <vt:lpstr>PowerPoint Presentation</vt:lpstr>
      <vt:lpstr>How to multiply 2 n-bit numbers.</vt:lpstr>
      <vt:lpstr>PowerPoint Presentation</vt:lpstr>
      <vt:lpstr>PowerPoint Presentation</vt:lpstr>
      <vt:lpstr>  Grade School     vs   Kindergarten </vt:lpstr>
      <vt:lpstr>PowerPoint Presentation</vt:lpstr>
      <vt:lpstr>Size of Input Instance</vt:lpstr>
      <vt:lpstr>Size of Input Instance</vt:lpstr>
      <vt:lpstr>Size of Input Instance</vt:lpstr>
      <vt:lpstr>Size of Input Instance</vt:lpstr>
      <vt:lpstr>Size of Input Instance</vt:lpstr>
      <vt:lpstr>Size of Input Instance</vt:lpstr>
      <vt:lpstr>PowerPoint Presentation</vt:lpstr>
      <vt:lpstr>  Grade School     vs   Kindergarten </vt:lpstr>
      <vt:lpstr>  Grade School     vs   Kindergarten </vt:lpstr>
      <vt:lpstr>  Grade School     vs   Kindergarten </vt:lpstr>
      <vt:lpstr>PowerPoint Presentation</vt:lpstr>
      <vt:lpstr>Cryptography n = # of bits  vs  N = value</vt:lpstr>
      <vt:lpstr>Cryptography n = # of bits  vs  N = value</vt:lpstr>
      <vt:lpstr>Cryptography n = # of bits  vs  N = value</vt:lpstr>
      <vt:lpstr>Cryptography n = # of bits  vs  N = value</vt:lpstr>
      <vt:lpstr>Cryptography n = # of bits  vs  N = value</vt:lpstr>
      <vt:lpstr>Is this Silly? n = # of bits  vs  N = value</vt:lpstr>
      <vt:lpstr>Is this Silly? n = # of bits  vs  N = value</vt:lpstr>
      <vt:lpstr>Is this Silly? n = # of bits  vs  N = value</vt:lpstr>
      <vt:lpstr>PowerPoint Presentation</vt:lpstr>
      <vt:lpstr>PowerPoint Presentation</vt:lpstr>
      <vt:lpstr>PowerPoint Presentation</vt:lpstr>
      <vt:lpstr>Amortized Time Complexity</vt:lpstr>
      <vt:lpstr>Amortized Time Complexity</vt:lpstr>
      <vt:lpstr>Amortized Time Complexity</vt:lpstr>
      <vt:lpstr>Amortized Time Complexity</vt:lpstr>
      <vt:lpstr>Amortized Time Complexity</vt:lpstr>
      <vt:lpstr>Amortized Time Complexity</vt:lpstr>
      <vt:lpstr>Which Input of size n?</vt:lpstr>
      <vt:lpstr>Which Input of size n?</vt:lpstr>
      <vt:lpstr>What is the height of tallest person in the class?</vt:lpstr>
      <vt:lpstr>Time Complexity of Algorithm</vt:lpstr>
      <vt:lpstr>Time Complexity of Problem</vt:lpstr>
      <vt:lpstr>Classifying Functions</vt:lpstr>
      <vt:lpstr>Classifying Functions</vt:lpstr>
      <vt:lpstr>Classifying Functions</vt:lpstr>
      <vt:lpstr>Classifying Functions</vt:lpstr>
      <vt:lpstr>BigOh and Theta?</vt:lpstr>
      <vt:lpstr>Which Functions are Polynomials?</vt:lpstr>
      <vt:lpstr>Which Functions are Exponential?</vt:lpstr>
      <vt:lpstr>Notations</vt:lpstr>
      <vt:lpstr>Definition of  Theta</vt:lpstr>
      <vt:lpstr>Definition of  Theta</vt:lpstr>
      <vt:lpstr>Definition of  Theta</vt:lpstr>
      <vt:lpstr>Definition of  Theta</vt:lpstr>
      <vt:lpstr>Definition of  Theta</vt:lpstr>
      <vt:lpstr>Definition of  Theta</vt:lpstr>
      <vt:lpstr>Order of Quantifiers </vt:lpstr>
      <vt:lpstr>PowerPoint Presentation</vt:lpstr>
      <vt:lpstr>PowerPoint Presentation</vt:lpstr>
      <vt:lpstr>PowerPoint Presentation</vt:lpstr>
      <vt:lpstr>PowerPoint Presentation</vt:lpstr>
      <vt:lpstr>PowerPoint Presentation</vt:lpstr>
      <vt:lpstr>PowerPoint Presentation</vt:lpstr>
      <vt:lpstr>Geometric Sum</vt:lpstr>
      <vt:lpstr>PowerPoint Presentation</vt:lpstr>
      <vt:lpstr>PowerPoint Presentation</vt:lpstr>
      <vt:lpstr>Geometric Sum</vt:lpstr>
      <vt:lpstr>Geometric Sum</vt:lpstr>
      <vt:lpstr>Geometric Sum</vt:lpstr>
      <vt:lpstr>PowerPoint Presentation</vt:lpstr>
      <vt:lpstr>Geometric Sum</vt:lpstr>
      <vt:lpstr>Geometric Sum</vt:lpstr>
      <vt:lpstr>PowerPoint Presentation</vt:lpstr>
      <vt:lpstr>PowerPoint Presentation</vt:lpstr>
      <vt:lpstr>PowerPoint Presentation</vt:lpstr>
      <vt:lpstr>PowerPoint Presentation</vt:lpstr>
      <vt:lpstr>PowerPoint Presentation</vt:lpstr>
      <vt:lpstr>PowerPoint Presentation</vt:lpstr>
      <vt:lpstr>Harmonic Sum</vt:lpstr>
      <vt:lpstr>PowerPoint Presentation</vt:lpstr>
      <vt:lpstr>Approximating Sum  by Integrating</vt:lpstr>
      <vt:lpstr>PowerPoint Presentation</vt:lpstr>
      <vt:lpstr>PowerPoint Presentation</vt:lpstr>
      <vt:lpstr>PowerPoint Presentation</vt:lpstr>
      <vt:lpstr>Logs and Exp</vt:lpstr>
      <vt:lpstr>Understand Quantifiers!!!</vt:lpstr>
      <vt:lpstr>Understand Quantifiers!!!</vt:lpstr>
      <vt:lpstr>Understand Quantifiers!!!</vt:lpstr>
      <vt:lpstr>Understand Quantifiers!!!</vt:lpstr>
      <vt:lpstr>Understand Quantifiers!!!</vt:lpstr>
      <vt:lpstr>Understand Quantifiers!!!</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The Importance of Analyzing Run Time</vt:lpstr>
      <vt:lpstr>The Importance of Analyzing Run Time</vt:lpstr>
      <vt:lpstr>Running Time </vt:lpstr>
      <vt:lpstr>Asymptotic Analysis</vt:lpstr>
      <vt:lpstr>Experimental Studies</vt:lpstr>
      <vt:lpstr>Limitations of Experiments</vt:lpstr>
      <vt:lpstr>Theoretical Analysis</vt:lpstr>
      <vt:lpstr>Primitive Operations</vt:lpstr>
      <vt:lpstr>Counting Primitive Operations </vt:lpstr>
      <vt:lpstr>Estimating Running Time</vt:lpstr>
      <vt:lpstr>Growth Rate of Running Time</vt:lpstr>
      <vt:lpstr>Overview</vt:lpstr>
      <vt:lpstr>Constant Factors</vt:lpstr>
      <vt:lpstr>Polynomial Growth</vt:lpstr>
      <vt:lpstr>Overview</vt:lpstr>
      <vt:lpstr>Asymptotic Notation</vt:lpstr>
      <vt:lpstr>Asymptotic Notation</vt:lpstr>
      <vt:lpstr>Big-Oh Notation </vt:lpstr>
      <vt:lpstr>Definition of  “Big Oh”</vt:lpstr>
      <vt:lpstr>Big-Oh Example</vt:lpstr>
      <vt:lpstr>PowerPoint Presentation</vt:lpstr>
      <vt:lpstr>Big-Oh and Growth Rate</vt:lpstr>
      <vt:lpstr>Asymptotic Algorithm Analysis</vt:lpstr>
    </vt:vector>
  </TitlesOfParts>
  <Company>York University</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Jeff Edmonds</dc:creator>
  <cp:lastModifiedBy>Jeff Edmonds</cp:lastModifiedBy>
  <cp:revision>570</cp:revision>
  <dcterms:created xsi:type="dcterms:W3CDTF">2000-08-14T20:34:24Z</dcterms:created>
  <dcterms:modified xsi:type="dcterms:W3CDTF">2020-02-07T07:41:43Z</dcterms:modified>
</cp:coreProperties>
</file>